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334" r:id="rId2"/>
    <p:sldId id="338" r:id="rId3"/>
    <p:sldId id="339" r:id="rId4"/>
    <p:sldId id="340" r:id="rId5"/>
    <p:sldId id="341" r:id="rId6"/>
    <p:sldId id="342" r:id="rId7"/>
    <p:sldId id="307" r:id="rId8"/>
    <p:sldId id="319" r:id="rId9"/>
    <p:sldId id="318" r:id="rId10"/>
    <p:sldId id="343" r:id="rId11"/>
    <p:sldId id="344" r:id="rId12"/>
    <p:sldId id="345" r:id="rId13"/>
    <p:sldId id="346" r:id="rId14"/>
    <p:sldId id="347" r:id="rId15"/>
    <p:sldId id="348" r:id="rId16"/>
    <p:sldId id="349" r:id="rId17"/>
    <p:sldId id="350" r:id="rId18"/>
    <p:sldId id="352" r:id="rId19"/>
    <p:sldId id="316" r:id="rId20"/>
    <p:sldId id="317" r:id="rId21"/>
    <p:sldId id="330" r:id="rId22"/>
    <p:sldId id="329" r:id="rId23"/>
    <p:sldId id="328" r:id="rId24"/>
    <p:sldId id="327" r:id="rId25"/>
    <p:sldId id="335" r:id="rId26"/>
    <p:sldId id="326" r:id="rId27"/>
    <p:sldId id="333" r:id="rId28"/>
    <p:sldId id="332" r:id="rId29"/>
    <p:sldId id="331" r:id="rId30"/>
    <p:sldId id="337" r:id="rId31"/>
    <p:sldId id="336" r:id="rId32"/>
  </p:sldIdLst>
  <p:sldSz cx="9144000" cy="5143500" type="screen16x9"/>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ourke Vicky" initials="OV" lastIdx="1" clrIdx="0">
    <p:extLst>
      <p:ext uri="{19B8F6BF-5375-455C-9EA6-DF929625EA0E}">
        <p15:presenceInfo xmlns:p15="http://schemas.microsoft.com/office/powerpoint/2012/main" userId="S::Vicky.ORourke@lyit.ie::82a79573-a882-42c7-b7d6-5c3384cadb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5892"/>
    <a:srgbClr val="FCFABA"/>
    <a:srgbClr val="F9F67F"/>
    <a:srgbClr val="A8CB3A"/>
    <a:srgbClr val="E46839"/>
    <a:srgbClr val="723A83"/>
    <a:srgbClr val="C82537"/>
    <a:srgbClr val="DC3555"/>
    <a:srgbClr val="39AB49"/>
    <a:srgbClr val="CFE2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CB460C-CBAD-4170-B71C-CE37CC390F7A}" v="5" dt="2023-10-10T19:08:22.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93447" autoAdjust="0"/>
  </p:normalViewPr>
  <p:slideViewPr>
    <p:cSldViewPr snapToGrid="0" snapToObjects="1">
      <p:cViewPr varScale="1">
        <p:scale>
          <a:sx n="83" d="100"/>
          <a:sy n="83" d="100"/>
        </p:scale>
        <p:origin x="480" y="5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y ORourke" userId="77c6088f-2a7e-411c-a42e-754dea1e0e9b" providerId="ADAL" clId="{C1CB460C-CBAD-4170-B71C-CE37CC390F7A}"/>
    <pc:docChg chg="undo custSel addSld delSld modSld sldOrd">
      <pc:chgData name="Vicky ORourke" userId="77c6088f-2a7e-411c-a42e-754dea1e0e9b" providerId="ADAL" clId="{C1CB460C-CBAD-4170-B71C-CE37CC390F7A}" dt="2023-10-10T19:08:58.230" v="161" actId="2711"/>
      <pc:docMkLst>
        <pc:docMk/>
      </pc:docMkLst>
      <pc:sldChg chg="del">
        <pc:chgData name="Vicky ORourke" userId="77c6088f-2a7e-411c-a42e-754dea1e0e9b" providerId="ADAL" clId="{C1CB460C-CBAD-4170-B71C-CE37CC390F7A}" dt="2023-10-10T19:08:31.694" v="160" actId="47"/>
        <pc:sldMkLst>
          <pc:docMk/>
          <pc:sldMk cId="993979671" sldId="313"/>
        </pc:sldMkLst>
      </pc:sldChg>
      <pc:sldChg chg="modSp mod ord">
        <pc:chgData name="Vicky ORourke" userId="77c6088f-2a7e-411c-a42e-754dea1e0e9b" providerId="ADAL" clId="{C1CB460C-CBAD-4170-B71C-CE37CC390F7A}" dt="2023-10-10T17:18:53.797" v="136" actId="1076"/>
        <pc:sldMkLst>
          <pc:docMk/>
          <pc:sldMk cId="2346485633" sldId="326"/>
        </pc:sldMkLst>
        <pc:spChg chg="mod">
          <ac:chgData name="Vicky ORourke" userId="77c6088f-2a7e-411c-a42e-754dea1e0e9b" providerId="ADAL" clId="{C1CB460C-CBAD-4170-B71C-CE37CC390F7A}" dt="2023-10-10T17:18:53.797" v="136" actId="1076"/>
          <ac:spMkLst>
            <pc:docMk/>
            <pc:sldMk cId="2346485633" sldId="326"/>
            <ac:spMk id="6" creationId="{63394AAA-9E20-7D81-2A31-94F581154CE4}"/>
          </ac:spMkLst>
        </pc:spChg>
        <pc:picChg chg="mod">
          <ac:chgData name="Vicky ORourke" userId="77c6088f-2a7e-411c-a42e-754dea1e0e9b" providerId="ADAL" clId="{C1CB460C-CBAD-4170-B71C-CE37CC390F7A}" dt="2023-10-10T17:18:26.688" v="120" actId="1076"/>
          <ac:picMkLst>
            <pc:docMk/>
            <pc:sldMk cId="2346485633" sldId="326"/>
            <ac:picMk id="5" creationId="{2D1AC700-567A-E8FD-ADE9-B809AD42B21E}"/>
          </ac:picMkLst>
        </pc:picChg>
      </pc:sldChg>
      <pc:sldChg chg="addSp modSp mod">
        <pc:chgData name="Vicky ORourke" userId="77c6088f-2a7e-411c-a42e-754dea1e0e9b" providerId="ADAL" clId="{C1CB460C-CBAD-4170-B71C-CE37CC390F7A}" dt="2023-10-10T17:19:35.961" v="144" actId="1076"/>
        <pc:sldMkLst>
          <pc:docMk/>
          <pc:sldMk cId="2124513319" sldId="331"/>
        </pc:sldMkLst>
        <pc:picChg chg="add mod">
          <ac:chgData name="Vicky ORourke" userId="77c6088f-2a7e-411c-a42e-754dea1e0e9b" providerId="ADAL" clId="{C1CB460C-CBAD-4170-B71C-CE37CC390F7A}" dt="2023-10-10T17:19:13.768" v="139" actId="1076"/>
          <ac:picMkLst>
            <pc:docMk/>
            <pc:sldMk cId="2124513319" sldId="331"/>
            <ac:picMk id="4" creationId="{0FE268ED-4475-0613-D840-9BA4D93E63FE}"/>
          </ac:picMkLst>
        </pc:picChg>
        <pc:picChg chg="mod modCrop">
          <ac:chgData name="Vicky ORourke" userId="77c6088f-2a7e-411c-a42e-754dea1e0e9b" providerId="ADAL" clId="{C1CB460C-CBAD-4170-B71C-CE37CC390F7A}" dt="2023-10-10T17:19:35.961" v="144" actId="1076"/>
          <ac:picMkLst>
            <pc:docMk/>
            <pc:sldMk cId="2124513319" sldId="331"/>
            <ac:picMk id="5" creationId="{662495CB-0C87-5058-B61D-EFEDAEF91A56}"/>
          </ac:picMkLst>
        </pc:picChg>
        <pc:picChg chg="mod">
          <ac:chgData name="Vicky ORourke" userId="77c6088f-2a7e-411c-a42e-754dea1e0e9b" providerId="ADAL" clId="{C1CB460C-CBAD-4170-B71C-CE37CC390F7A}" dt="2023-10-10T17:19:23.755" v="141" actId="1076"/>
          <ac:picMkLst>
            <pc:docMk/>
            <pc:sldMk cId="2124513319" sldId="331"/>
            <ac:picMk id="8" creationId="{BA30B760-A7E4-B86F-F967-C75321EA2822}"/>
          </ac:picMkLst>
        </pc:picChg>
      </pc:sldChg>
      <pc:sldChg chg="modSp add mod">
        <pc:chgData name="Vicky ORourke" userId="77c6088f-2a7e-411c-a42e-754dea1e0e9b" providerId="ADAL" clId="{C1CB460C-CBAD-4170-B71C-CE37CC390F7A}" dt="2023-10-10T19:08:28.695" v="159" actId="20577"/>
        <pc:sldMkLst>
          <pc:docMk/>
          <pc:sldMk cId="2250670021" sldId="334"/>
        </pc:sldMkLst>
        <pc:spChg chg="mod">
          <ac:chgData name="Vicky ORourke" userId="77c6088f-2a7e-411c-a42e-754dea1e0e9b" providerId="ADAL" clId="{C1CB460C-CBAD-4170-B71C-CE37CC390F7A}" dt="2023-10-10T19:08:28.695" v="159" actId="20577"/>
          <ac:spMkLst>
            <pc:docMk/>
            <pc:sldMk cId="2250670021" sldId="334"/>
            <ac:spMk id="7" creationId="{1A8DCEBB-F768-4A39-B602-F973969BE167}"/>
          </ac:spMkLst>
        </pc:spChg>
      </pc:sldChg>
      <pc:sldChg chg="addSp delSp modSp mod">
        <pc:chgData name="Vicky ORourke" userId="77c6088f-2a7e-411c-a42e-754dea1e0e9b" providerId="ADAL" clId="{C1CB460C-CBAD-4170-B71C-CE37CC390F7A}" dt="2023-10-10T17:17:39.092" v="73" actId="5793"/>
        <pc:sldMkLst>
          <pc:docMk/>
          <pc:sldMk cId="3746620129" sldId="335"/>
        </pc:sldMkLst>
        <pc:spChg chg="mod">
          <ac:chgData name="Vicky ORourke" userId="77c6088f-2a7e-411c-a42e-754dea1e0e9b" providerId="ADAL" clId="{C1CB460C-CBAD-4170-B71C-CE37CC390F7A}" dt="2023-10-10T17:17:39.092" v="73" actId="5793"/>
          <ac:spMkLst>
            <pc:docMk/>
            <pc:sldMk cId="3746620129" sldId="335"/>
            <ac:spMk id="6" creationId="{63394AAA-9E20-7D81-2A31-94F581154CE4}"/>
          </ac:spMkLst>
        </pc:spChg>
        <pc:spChg chg="add del mod">
          <ac:chgData name="Vicky ORourke" userId="77c6088f-2a7e-411c-a42e-754dea1e0e9b" providerId="ADAL" clId="{C1CB460C-CBAD-4170-B71C-CE37CC390F7A}" dt="2023-10-10T17:16:58.909" v="63" actId="478"/>
          <ac:spMkLst>
            <pc:docMk/>
            <pc:sldMk cId="3746620129" sldId="335"/>
            <ac:spMk id="8" creationId="{0AC73015-AFFC-0E42-FD34-D66BB2A83EDA}"/>
          </ac:spMkLst>
        </pc:spChg>
      </pc:sldChg>
      <pc:sldChg chg="modSp mod">
        <pc:chgData name="Vicky ORourke" userId="77c6088f-2a7e-411c-a42e-754dea1e0e9b" providerId="ADAL" clId="{C1CB460C-CBAD-4170-B71C-CE37CC390F7A}" dt="2023-10-10T16:28:56.352" v="4" actId="1076"/>
        <pc:sldMkLst>
          <pc:docMk/>
          <pc:sldMk cId="3391903083" sldId="336"/>
        </pc:sldMkLst>
        <pc:spChg chg="mod">
          <ac:chgData name="Vicky ORourke" userId="77c6088f-2a7e-411c-a42e-754dea1e0e9b" providerId="ADAL" clId="{C1CB460C-CBAD-4170-B71C-CE37CC390F7A}" dt="2023-10-10T16:28:56.352" v="4" actId="1076"/>
          <ac:spMkLst>
            <pc:docMk/>
            <pc:sldMk cId="3391903083" sldId="336"/>
            <ac:spMk id="7" creationId="{2FC2F71E-B5E2-143C-259A-6BB7E02233E3}"/>
          </ac:spMkLst>
        </pc:spChg>
      </pc:sldChg>
      <pc:sldChg chg="addSp modSp mod">
        <pc:chgData name="Vicky ORourke" userId="77c6088f-2a7e-411c-a42e-754dea1e0e9b" providerId="ADAL" clId="{C1CB460C-CBAD-4170-B71C-CE37CC390F7A}" dt="2023-10-10T17:20:20.233" v="153" actId="732"/>
        <pc:sldMkLst>
          <pc:docMk/>
          <pc:sldMk cId="3044416603" sldId="337"/>
        </pc:sldMkLst>
        <pc:spChg chg="mod">
          <ac:chgData name="Vicky ORourke" userId="77c6088f-2a7e-411c-a42e-754dea1e0e9b" providerId="ADAL" clId="{C1CB460C-CBAD-4170-B71C-CE37CC390F7A}" dt="2023-10-10T17:20:12.497" v="152" actId="14100"/>
          <ac:spMkLst>
            <pc:docMk/>
            <pc:sldMk cId="3044416603" sldId="337"/>
            <ac:spMk id="6" creationId="{63394AAA-9E20-7D81-2A31-94F581154CE4}"/>
          </ac:spMkLst>
        </pc:spChg>
        <pc:picChg chg="add mod">
          <ac:chgData name="Vicky ORourke" userId="77c6088f-2a7e-411c-a42e-754dea1e0e9b" providerId="ADAL" clId="{C1CB460C-CBAD-4170-B71C-CE37CC390F7A}" dt="2023-10-10T17:19:53.860" v="147" actId="1076"/>
          <ac:picMkLst>
            <pc:docMk/>
            <pc:sldMk cId="3044416603" sldId="337"/>
            <ac:picMk id="4" creationId="{E0BDC90E-B12C-CEFB-8DC9-D1440061AD23}"/>
          </ac:picMkLst>
        </pc:picChg>
        <pc:picChg chg="mod">
          <ac:chgData name="Vicky ORourke" userId="77c6088f-2a7e-411c-a42e-754dea1e0e9b" providerId="ADAL" clId="{C1CB460C-CBAD-4170-B71C-CE37CC390F7A}" dt="2023-10-10T17:19:51.273" v="146" actId="14100"/>
          <ac:picMkLst>
            <pc:docMk/>
            <pc:sldMk cId="3044416603" sldId="337"/>
            <ac:picMk id="8" creationId="{57D43FFF-E1F5-C32C-84E3-3FF5314820ED}"/>
          </ac:picMkLst>
        </pc:picChg>
        <pc:picChg chg="mod modCrop">
          <ac:chgData name="Vicky ORourke" userId="77c6088f-2a7e-411c-a42e-754dea1e0e9b" providerId="ADAL" clId="{C1CB460C-CBAD-4170-B71C-CE37CC390F7A}" dt="2023-10-10T17:20:20.233" v="153" actId="732"/>
          <ac:picMkLst>
            <pc:docMk/>
            <pc:sldMk cId="3044416603" sldId="337"/>
            <ac:picMk id="10" creationId="{27920DB0-FD85-3DE5-D36F-47A3EE26BCA4}"/>
          </ac:picMkLst>
        </pc:picChg>
      </pc:sldChg>
      <pc:sldChg chg="modSp mod">
        <pc:chgData name="Vicky ORourke" userId="77c6088f-2a7e-411c-a42e-754dea1e0e9b" providerId="ADAL" clId="{C1CB460C-CBAD-4170-B71C-CE37CC390F7A}" dt="2023-10-10T19:08:58.230" v="161" actId="2711"/>
        <pc:sldMkLst>
          <pc:docMk/>
          <pc:sldMk cId="1902585548" sldId="343"/>
        </pc:sldMkLst>
        <pc:spChg chg="mod">
          <ac:chgData name="Vicky ORourke" userId="77c6088f-2a7e-411c-a42e-754dea1e0e9b" providerId="ADAL" clId="{C1CB460C-CBAD-4170-B71C-CE37CC390F7A}" dt="2023-10-10T19:08:58.230" v="161" actId="2711"/>
          <ac:spMkLst>
            <pc:docMk/>
            <pc:sldMk cId="1902585548" sldId="343"/>
            <ac:spMk id="5" creationId="{00973134-30A9-DF83-E243-EC251EC6BD6D}"/>
          </ac:spMkLst>
        </pc:spChg>
      </pc:sldChg>
      <pc:sldChg chg="delSp mod">
        <pc:chgData name="Vicky ORourke" userId="77c6088f-2a7e-411c-a42e-754dea1e0e9b" providerId="ADAL" clId="{C1CB460C-CBAD-4170-B71C-CE37CC390F7A}" dt="2023-10-10T17:14:41.194" v="5" actId="478"/>
        <pc:sldMkLst>
          <pc:docMk/>
          <pc:sldMk cId="3041278884" sldId="349"/>
        </pc:sldMkLst>
        <pc:spChg chg="del">
          <ac:chgData name="Vicky ORourke" userId="77c6088f-2a7e-411c-a42e-754dea1e0e9b" providerId="ADAL" clId="{C1CB460C-CBAD-4170-B71C-CE37CC390F7A}" dt="2023-10-10T17:14:41.194" v="5" actId="478"/>
          <ac:spMkLst>
            <pc:docMk/>
            <pc:sldMk cId="3041278884" sldId="349"/>
            <ac:spMk id="6" creationId="{927B6CCE-46BC-2336-764C-81BB52747A32}"/>
          </ac:spMkLst>
        </pc:spChg>
      </pc:sldChg>
      <pc:sldChg chg="modSp mod">
        <pc:chgData name="Vicky ORourke" userId="77c6088f-2a7e-411c-a42e-754dea1e0e9b" providerId="ADAL" clId="{C1CB460C-CBAD-4170-B71C-CE37CC390F7A}" dt="2023-10-10T17:15:21.436" v="26" actId="20577"/>
        <pc:sldMkLst>
          <pc:docMk/>
          <pc:sldMk cId="1653112776" sldId="352"/>
        </pc:sldMkLst>
        <pc:spChg chg="mod">
          <ac:chgData name="Vicky ORourke" userId="77c6088f-2a7e-411c-a42e-754dea1e0e9b" providerId="ADAL" clId="{C1CB460C-CBAD-4170-B71C-CE37CC390F7A}" dt="2023-10-10T17:15:21.436" v="26" actId="20577"/>
          <ac:spMkLst>
            <pc:docMk/>
            <pc:sldMk cId="1653112776" sldId="352"/>
            <ac:spMk id="6" creationId="{63394AAA-9E20-7D81-2A31-94F581154CE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E4BDC36E-1E68-4E8E-9D19-F6A4035200DE}" type="datetimeFigureOut">
              <a:rPr lang="en-IE" smtClean="0"/>
              <a:t>20/10/2023</a:t>
            </a:fld>
            <a:endParaRPr lang="en-IE"/>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FD60A857-A11A-4B9C-A538-AE2D7569FB7F}" type="slidenum">
              <a:rPr lang="en-IE" smtClean="0"/>
              <a:t>‹#›</a:t>
            </a:fld>
            <a:endParaRPr lang="en-IE"/>
          </a:p>
        </p:txBody>
      </p:sp>
    </p:spTree>
    <p:extLst>
      <p:ext uri="{BB962C8B-B14F-4D97-AF65-F5344CB8AC3E}">
        <p14:creationId xmlns:p14="http://schemas.microsoft.com/office/powerpoint/2010/main" val="823221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0A857-A11A-4B9C-A538-AE2D7569FB7F}"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8838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0A857-A11A-4B9C-A538-AE2D7569FB7F}"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311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0A857-A11A-4B9C-A538-AE2D7569FB7F}"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650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0A857-A11A-4B9C-A538-AE2D7569FB7F}"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407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0A857-A11A-4B9C-A538-AE2D7569FB7F}"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382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0A857-A11A-4B9C-A538-AE2D7569FB7F}"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880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0A857-A11A-4B9C-A538-AE2D7569FB7F}"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78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0A857-A11A-4B9C-A538-AE2D7569FB7F}"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925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0A857-A11A-4B9C-A538-AE2D7569FB7F}"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666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60A857-A11A-4B9C-A538-AE2D7569FB7F}" type="slidenum">
              <a:rPr lang="en-IE" smtClean="0"/>
              <a:t>19</a:t>
            </a:fld>
            <a:endParaRPr lang="en-IE"/>
          </a:p>
        </p:txBody>
      </p:sp>
    </p:spTree>
    <p:extLst>
      <p:ext uri="{BB962C8B-B14F-4D97-AF65-F5344CB8AC3E}">
        <p14:creationId xmlns:p14="http://schemas.microsoft.com/office/powerpoint/2010/main" val="2799965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60A857-A11A-4B9C-A538-AE2D7569FB7F}" type="slidenum">
              <a:rPr lang="en-IE" smtClean="0"/>
              <a:t>20</a:t>
            </a:fld>
            <a:endParaRPr lang="en-IE"/>
          </a:p>
        </p:txBody>
      </p:sp>
    </p:spTree>
    <p:extLst>
      <p:ext uri="{BB962C8B-B14F-4D97-AF65-F5344CB8AC3E}">
        <p14:creationId xmlns:p14="http://schemas.microsoft.com/office/powerpoint/2010/main" val="1201285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0A857-A11A-4B9C-A538-AE2D7569FB7F}"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2639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60A857-A11A-4B9C-A538-AE2D7569FB7F}" type="slidenum">
              <a:rPr lang="en-IE" smtClean="0"/>
              <a:t>21</a:t>
            </a:fld>
            <a:endParaRPr lang="en-IE"/>
          </a:p>
        </p:txBody>
      </p:sp>
    </p:spTree>
    <p:extLst>
      <p:ext uri="{BB962C8B-B14F-4D97-AF65-F5344CB8AC3E}">
        <p14:creationId xmlns:p14="http://schemas.microsoft.com/office/powerpoint/2010/main" val="3981921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60A857-A11A-4B9C-A538-AE2D7569FB7F}" type="slidenum">
              <a:rPr lang="en-IE" smtClean="0"/>
              <a:t>22</a:t>
            </a:fld>
            <a:endParaRPr lang="en-IE"/>
          </a:p>
        </p:txBody>
      </p:sp>
    </p:spTree>
    <p:extLst>
      <p:ext uri="{BB962C8B-B14F-4D97-AF65-F5344CB8AC3E}">
        <p14:creationId xmlns:p14="http://schemas.microsoft.com/office/powerpoint/2010/main" val="3973835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60A857-A11A-4B9C-A538-AE2D7569FB7F}" type="slidenum">
              <a:rPr lang="en-IE" smtClean="0"/>
              <a:t>23</a:t>
            </a:fld>
            <a:endParaRPr lang="en-IE"/>
          </a:p>
        </p:txBody>
      </p:sp>
    </p:spTree>
    <p:extLst>
      <p:ext uri="{BB962C8B-B14F-4D97-AF65-F5344CB8AC3E}">
        <p14:creationId xmlns:p14="http://schemas.microsoft.com/office/powerpoint/2010/main" val="1388960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60A857-A11A-4B9C-A538-AE2D7569FB7F}" type="slidenum">
              <a:rPr lang="en-IE" smtClean="0"/>
              <a:t>24</a:t>
            </a:fld>
            <a:endParaRPr lang="en-IE"/>
          </a:p>
        </p:txBody>
      </p:sp>
    </p:spTree>
    <p:extLst>
      <p:ext uri="{BB962C8B-B14F-4D97-AF65-F5344CB8AC3E}">
        <p14:creationId xmlns:p14="http://schemas.microsoft.com/office/powerpoint/2010/main" val="653964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60A857-A11A-4B9C-A538-AE2D7569FB7F}" type="slidenum">
              <a:rPr lang="en-IE" smtClean="0"/>
              <a:t>25</a:t>
            </a:fld>
            <a:endParaRPr lang="en-IE"/>
          </a:p>
        </p:txBody>
      </p:sp>
    </p:spTree>
    <p:extLst>
      <p:ext uri="{BB962C8B-B14F-4D97-AF65-F5344CB8AC3E}">
        <p14:creationId xmlns:p14="http://schemas.microsoft.com/office/powerpoint/2010/main" val="3281327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60A857-A11A-4B9C-A538-AE2D7569FB7F}" type="slidenum">
              <a:rPr lang="en-IE" smtClean="0"/>
              <a:t>26</a:t>
            </a:fld>
            <a:endParaRPr lang="en-IE"/>
          </a:p>
        </p:txBody>
      </p:sp>
    </p:spTree>
    <p:extLst>
      <p:ext uri="{BB962C8B-B14F-4D97-AF65-F5344CB8AC3E}">
        <p14:creationId xmlns:p14="http://schemas.microsoft.com/office/powerpoint/2010/main" val="1026958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60A857-A11A-4B9C-A538-AE2D7569FB7F}" type="slidenum">
              <a:rPr lang="en-IE" smtClean="0"/>
              <a:t>27</a:t>
            </a:fld>
            <a:endParaRPr lang="en-IE"/>
          </a:p>
        </p:txBody>
      </p:sp>
    </p:spTree>
    <p:extLst>
      <p:ext uri="{BB962C8B-B14F-4D97-AF65-F5344CB8AC3E}">
        <p14:creationId xmlns:p14="http://schemas.microsoft.com/office/powerpoint/2010/main" val="951252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60A857-A11A-4B9C-A538-AE2D7569FB7F}" type="slidenum">
              <a:rPr lang="en-IE" smtClean="0"/>
              <a:t>28</a:t>
            </a:fld>
            <a:endParaRPr lang="en-IE"/>
          </a:p>
        </p:txBody>
      </p:sp>
    </p:spTree>
    <p:extLst>
      <p:ext uri="{BB962C8B-B14F-4D97-AF65-F5344CB8AC3E}">
        <p14:creationId xmlns:p14="http://schemas.microsoft.com/office/powerpoint/2010/main" val="2531577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60A857-A11A-4B9C-A538-AE2D7569FB7F}" type="slidenum">
              <a:rPr lang="en-IE" smtClean="0"/>
              <a:t>29</a:t>
            </a:fld>
            <a:endParaRPr lang="en-IE"/>
          </a:p>
        </p:txBody>
      </p:sp>
    </p:spTree>
    <p:extLst>
      <p:ext uri="{BB962C8B-B14F-4D97-AF65-F5344CB8AC3E}">
        <p14:creationId xmlns:p14="http://schemas.microsoft.com/office/powerpoint/2010/main" val="1609975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60A857-A11A-4B9C-A538-AE2D7569FB7F}" type="slidenum">
              <a:rPr lang="en-IE" smtClean="0"/>
              <a:t>30</a:t>
            </a:fld>
            <a:endParaRPr lang="en-IE"/>
          </a:p>
        </p:txBody>
      </p:sp>
    </p:spTree>
    <p:extLst>
      <p:ext uri="{BB962C8B-B14F-4D97-AF65-F5344CB8AC3E}">
        <p14:creationId xmlns:p14="http://schemas.microsoft.com/office/powerpoint/2010/main" val="3979791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0A857-A11A-4B9C-A538-AE2D7569FB7F}"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864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60A857-A11A-4B9C-A538-AE2D7569FB7F}" type="slidenum">
              <a:rPr lang="en-IE" smtClean="0"/>
              <a:t>31</a:t>
            </a:fld>
            <a:endParaRPr lang="en-IE"/>
          </a:p>
        </p:txBody>
      </p:sp>
    </p:spTree>
    <p:extLst>
      <p:ext uri="{BB962C8B-B14F-4D97-AF65-F5344CB8AC3E}">
        <p14:creationId xmlns:p14="http://schemas.microsoft.com/office/powerpoint/2010/main" val="1653835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0A857-A11A-4B9C-A538-AE2D7569FB7F}"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63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0A857-A11A-4B9C-A538-AE2D7569FB7F}"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417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60A857-A11A-4B9C-A538-AE2D7569FB7F}" type="slidenum">
              <a:rPr lang="en-IE" smtClean="0"/>
              <a:t>7</a:t>
            </a:fld>
            <a:endParaRPr lang="en-IE"/>
          </a:p>
        </p:txBody>
      </p:sp>
    </p:spTree>
    <p:extLst>
      <p:ext uri="{BB962C8B-B14F-4D97-AF65-F5344CB8AC3E}">
        <p14:creationId xmlns:p14="http://schemas.microsoft.com/office/powerpoint/2010/main" val="3284263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60A857-A11A-4B9C-A538-AE2D7569FB7F}" type="slidenum">
              <a:rPr lang="en-IE" smtClean="0"/>
              <a:t>8</a:t>
            </a:fld>
            <a:endParaRPr lang="en-IE"/>
          </a:p>
        </p:txBody>
      </p:sp>
    </p:spTree>
    <p:extLst>
      <p:ext uri="{BB962C8B-B14F-4D97-AF65-F5344CB8AC3E}">
        <p14:creationId xmlns:p14="http://schemas.microsoft.com/office/powerpoint/2010/main" val="715986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60A857-A11A-4B9C-A538-AE2D7569FB7F}" type="slidenum">
              <a:rPr lang="en-IE" smtClean="0"/>
              <a:t>9</a:t>
            </a:fld>
            <a:endParaRPr lang="en-IE"/>
          </a:p>
        </p:txBody>
      </p:sp>
    </p:spTree>
    <p:extLst>
      <p:ext uri="{BB962C8B-B14F-4D97-AF65-F5344CB8AC3E}">
        <p14:creationId xmlns:p14="http://schemas.microsoft.com/office/powerpoint/2010/main" val="3599349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60A857-A11A-4B9C-A538-AE2D7569FB7F}"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060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6BE4CFC-4668-2E40-863D-67A1A4CC350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A5E2B-09D4-8B4E-9F9E-77953DFC32C9}" type="slidenum">
              <a:rPr lang="en-US" smtClean="0"/>
              <a:t>‹#›</a:t>
            </a:fld>
            <a:endParaRPr lang="en-US"/>
          </a:p>
        </p:txBody>
      </p:sp>
    </p:spTree>
    <p:extLst>
      <p:ext uri="{BB962C8B-B14F-4D97-AF65-F5344CB8AC3E}">
        <p14:creationId xmlns:p14="http://schemas.microsoft.com/office/powerpoint/2010/main" val="2904601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6BE4CFC-4668-2E40-863D-67A1A4CC350C}"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A5E2B-09D4-8B4E-9F9E-77953DFC32C9}" type="slidenum">
              <a:rPr lang="en-US" smtClean="0"/>
              <a:t>‹#›</a:t>
            </a:fld>
            <a:endParaRPr lang="en-US"/>
          </a:p>
        </p:txBody>
      </p:sp>
    </p:spTree>
    <p:extLst>
      <p:ext uri="{BB962C8B-B14F-4D97-AF65-F5344CB8AC3E}">
        <p14:creationId xmlns:p14="http://schemas.microsoft.com/office/powerpoint/2010/main" val="120725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6BE4CFC-4668-2E40-863D-67A1A4CC350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A5E2B-09D4-8B4E-9F9E-77953DFC32C9}" type="slidenum">
              <a:rPr lang="en-US" smtClean="0"/>
              <a:t>‹#›</a:t>
            </a:fld>
            <a:endParaRPr lang="en-US"/>
          </a:p>
        </p:txBody>
      </p:sp>
    </p:spTree>
    <p:extLst>
      <p:ext uri="{BB962C8B-B14F-4D97-AF65-F5344CB8AC3E}">
        <p14:creationId xmlns:p14="http://schemas.microsoft.com/office/powerpoint/2010/main" val="683717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6BE4CFC-4668-2E40-863D-67A1A4CC350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A5E2B-09D4-8B4E-9F9E-77953DFC32C9}" type="slidenum">
              <a:rPr lang="en-US" smtClean="0"/>
              <a:t>‹#›</a:t>
            </a:fld>
            <a:endParaRPr lang="en-US"/>
          </a:p>
        </p:txBody>
      </p:sp>
    </p:spTree>
    <p:extLst>
      <p:ext uri="{BB962C8B-B14F-4D97-AF65-F5344CB8AC3E}">
        <p14:creationId xmlns:p14="http://schemas.microsoft.com/office/powerpoint/2010/main" val="343976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6BE4CFC-4668-2E40-863D-67A1A4CC350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A5E2B-09D4-8B4E-9F9E-77953DFC32C9}" type="slidenum">
              <a:rPr lang="en-US" smtClean="0"/>
              <a:t>‹#›</a:t>
            </a:fld>
            <a:endParaRPr lang="en-US"/>
          </a:p>
        </p:txBody>
      </p:sp>
    </p:spTree>
    <p:extLst>
      <p:ext uri="{BB962C8B-B14F-4D97-AF65-F5344CB8AC3E}">
        <p14:creationId xmlns:p14="http://schemas.microsoft.com/office/powerpoint/2010/main" val="2992901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6BE4CFC-4668-2E40-863D-67A1A4CC350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9A5E2B-09D4-8B4E-9F9E-77953DFC32C9}" type="slidenum">
              <a:rPr lang="en-US" smtClean="0"/>
              <a:t>‹#›</a:t>
            </a:fld>
            <a:endParaRPr lang="en-US"/>
          </a:p>
        </p:txBody>
      </p:sp>
    </p:spTree>
    <p:extLst>
      <p:ext uri="{BB962C8B-B14F-4D97-AF65-F5344CB8AC3E}">
        <p14:creationId xmlns:p14="http://schemas.microsoft.com/office/powerpoint/2010/main" val="49492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6BE4CFC-4668-2E40-863D-67A1A4CC350C}"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A5E2B-09D4-8B4E-9F9E-77953DFC32C9}" type="slidenum">
              <a:rPr lang="en-US" smtClean="0"/>
              <a:t>‹#›</a:t>
            </a:fld>
            <a:endParaRPr lang="en-US"/>
          </a:p>
        </p:txBody>
      </p:sp>
    </p:spTree>
    <p:extLst>
      <p:ext uri="{BB962C8B-B14F-4D97-AF65-F5344CB8AC3E}">
        <p14:creationId xmlns:p14="http://schemas.microsoft.com/office/powerpoint/2010/main" val="251272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6BE4CFC-4668-2E40-863D-67A1A4CC350C}"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9A5E2B-09D4-8B4E-9F9E-77953DFC32C9}" type="slidenum">
              <a:rPr lang="en-US" smtClean="0"/>
              <a:t>‹#›</a:t>
            </a:fld>
            <a:endParaRPr lang="en-US"/>
          </a:p>
        </p:txBody>
      </p:sp>
    </p:spTree>
    <p:extLst>
      <p:ext uri="{BB962C8B-B14F-4D97-AF65-F5344CB8AC3E}">
        <p14:creationId xmlns:p14="http://schemas.microsoft.com/office/powerpoint/2010/main" val="3863953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537B-197C-7308-BBC6-50496E16F498}"/>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6702552-A597-00ED-EB2C-C6442CD3D112}"/>
              </a:ext>
            </a:extLst>
          </p:cNvPr>
          <p:cNvSpPr>
            <a:spLocks noGrp="1"/>
          </p:cNvSpPr>
          <p:nvPr>
            <p:ph type="dt" sz="half" idx="10"/>
          </p:nvPr>
        </p:nvSpPr>
        <p:spPr/>
        <p:txBody>
          <a:bodyPr/>
          <a:lstStyle/>
          <a:p>
            <a:fld id="{A6BE4CFC-4668-2E40-863D-67A1A4CC350C}" type="datetimeFigureOut">
              <a:rPr lang="en-US" smtClean="0"/>
              <a:t>10/20/2023</a:t>
            </a:fld>
            <a:endParaRPr lang="en-US"/>
          </a:p>
        </p:txBody>
      </p:sp>
      <p:sp>
        <p:nvSpPr>
          <p:cNvPr id="4" name="Footer Placeholder 3">
            <a:extLst>
              <a:ext uri="{FF2B5EF4-FFF2-40B4-BE49-F238E27FC236}">
                <a16:creationId xmlns:a16="http://schemas.microsoft.com/office/drawing/2014/main" id="{F41137F7-41EA-388A-0E4F-A3F7523691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7B7CD5-C01B-D72F-2194-6036E99E6824}"/>
              </a:ext>
            </a:extLst>
          </p:cNvPr>
          <p:cNvSpPr>
            <a:spLocks noGrp="1"/>
          </p:cNvSpPr>
          <p:nvPr>
            <p:ph type="sldNum" sz="quarter" idx="12"/>
          </p:nvPr>
        </p:nvSpPr>
        <p:spPr/>
        <p:txBody>
          <a:bodyPr/>
          <a:lstStyle/>
          <a:p>
            <a:fld id="{3B9A5E2B-09D4-8B4E-9F9E-77953DFC32C9}" type="slidenum">
              <a:rPr lang="en-US" smtClean="0"/>
              <a:t>‹#›</a:t>
            </a:fld>
            <a:endParaRPr lang="en-US"/>
          </a:p>
        </p:txBody>
      </p:sp>
    </p:spTree>
    <p:extLst>
      <p:ext uri="{BB962C8B-B14F-4D97-AF65-F5344CB8AC3E}">
        <p14:creationId xmlns:p14="http://schemas.microsoft.com/office/powerpoint/2010/main" val="79488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6BE4CFC-4668-2E40-863D-67A1A4CC350C}"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9A5E2B-09D4-8B4E-9F9E-77953DFC32C9}" type="slidenum">
              <a:rPr lang="en-US" smtClean="0"/>
              <a:t>‹#›</a:t>
            </a:fld>
            <a:endParaRPr lang="en-US"/>
          </a:p>
        </p:txBody>
      </p:sp>
    </p:spTree>
    <p:extLst>
      <p:ext uri="{BB962C8B-B14F-4D97-AF65-F5344CB8AC3E}">
        <p14:creationId xmlns:p14="http://schemas.microsoft.com/office/powerpoint/2010/main" val="376872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E4CFC-4668-2E40-863D-67A1A4CC350C}"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9A5E2B-09D4-8B4E-9F9E-77953DFC32C9}" type="slidenum">
              <a:rPr lang="en-US" smtClean="0"/>
              <a:t>‹#›</a:t>
            </a:fld>
            <a:endParaRPr lang="en-US"/>
          </a:p>
        </p:txBody>
      </p:sp>
    </p:spTree>
    <p:extLst>
      <p:ext uri="{BB962C8B-B14F-4D97-AF65-F5344CB8AC3E}">
        <p14:creationId xmlns:p14="http://schemas.microsoft.com/office/powerpoint/2010/main" val="168156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6BE4CFC-4668-2E40-863D-67A1A4CC350C}"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9A5E2B-09D4-8B4E-9F9E-77953DFC32C9}" type="slidenum">
              <a:rPr lang="en-US" smtClean="0"/>
              <a:t>‹#›</a:t>
            </a:fld>
            <a:endParaRPr lang="en-US"/>
          </a:p>
        </p:txBody>
      </p:sp>
    </p:spTree>
    <p:extLst>
      <p:ext uri="{BB962C8B-B14F-4D97-AF65-F5344CB8AC3E}">
        <p14:creationId xmlns:p14="http://schemas.microsoft.com/office/powerpoint/2010/main" val="2951937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6BE4CFC-4668-2E40-863D-67A1A4CC350C}" type="datetimeFigureOut">
              <a:rPr lang="en-US" smtClean="0"/>
              <a:t>10/20/2023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B9A5E2B-09D4-8B4E-9F9E-77953DFC32C9}" type="slidenum">
              <a:rPr lang="en-US" smtClean="0"/>
              <a:t>‹#›</a:t>
            </a:fld>
            <a:endParaRPr lang="en-US"/>
          </a:p>
        </p:txBody>
      </p:sp>
    </p:spTree>
    <p:extLst>
      <p:ext uri="{BB962C8B-B14F-4D97-AF65-F5344CB8AC3E}">
        <p14:creationId xmlns:p14="http://schemas.microsoft.com/office/powerpoint/2010/main" val="125063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2.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2.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3.gif"/><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6.gif"/><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47.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8.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0.gif"/><Relationship Id="rId5" Type="http://schemas.openxmlformats.org/officeDocument/2006/relationships/image" Target="../media/image49.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jpe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LEGO, toy&#10;&#10;Description automatically generated">
            <a:extLst>
              <a:ext uri="{FF2B5EF4-FFF2-40B4-BE49-F238E27FC236}">
                <a16:creationId xmlns:a16="http://schemas.microsoft.com/office/drawing/2014/main" id="{01330A5E-D4E4-4FF5-AA36-6F5F4579039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12896" y="930932"/>
            <a:ext cx="2783101" cy="3478384"/>
          </a:xfrm>
        </p:spPr>
      </p:pic>
      <p:sp>
        <p:nvSpPr>
          <p:cNvPr id="6" name="Rectangle 5">
            <a:extLst>
              <a:ext uri="{FF2B5EF4-FFF2-40B4-BE49-F238E27FC236}">
                <a16:creationId xmlns:a16="http://schemas.microsoft.com/office/drawing/2014/main" id="{64AA6A1F-4A5C-4C85-A441-906A1A0FF0F3}"/>
              </a:ext>
            </a:extLst>
          </p:cNvPr>
          <p:cNvSpPr/>
          <p:nvPr/>
        </p:nvSpPr>
        <p:spPr>
          <a:xfrm>
            <a:off x="4039720" y="0"/>
            <a:ext cx="5104280" cy="5143500"/>
          </a:xfrm>
          <a:prstGeom prst="rect">
            <a:avLst/>
          </a:prstGeom>
          <a:solidFill>
            <a:srgbClr val="A8CB3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1A8DCEBB-F768-4A39-B602-F973969BE167}"/>
              </a:ext>
            </a:extLst>
          </p:cNvPr>
          <p:cNvSpPr txBox="1"/>
          <p:nvPr/>
        </p:nvSpPr>
        <p:spPr>
          <a:xfrm>
            <a:off x="4630221" y="1663809"/>
            <a:ext cx="4026976" cy="2369880"/>
          </a:xfrm>
          <a:prstGeom prst="rect">
            <a:avLst/>
          </a:prstGeom>
          <a:solidFill>
            <a:srgbClr val="723A83"/>
          </a:solidFill>
        </p:spPr>
        <p:txBody>
          <a:bodyPr wrap="square" rtlCol="0">
            <a:spAutoFit/>
          </a:bodyPr>
          <a:lstStyle/>
          <a:p>
            <a:pPr marL="0" marR="0" lvl="0" indent="0" algn="ctr" rtl="0">
              <a:lnSpc>
                <a:spcPct val="100000"/>
              </a:lnSpc>
              <a:spcBef>
                <a:spcPts val="0"/>
              </a:spcBef>
              <a:spcAft>
                <a:spcPts val="0"/>
              </a:spcAft>
              <a:buClr>
                <a:srgbClr val="000000"/>
              </a:buClr>
              <a:buSzPts val="4000"/>
              <a:buFont typeface="Arial"/>
              <a:buNone/>
            </a:pPr>
            <a:r>
              <a:rPr lang="en-GB" sz="4400" b="1" dirty="0">
                <a:solidFill>
                  <a:srgbClr val="E46839"/>
                </a:solidFill>
                <a:latin typeface="Comic Sans MS" panose="030F0702030302020204" pitchFamily="66" charset="0"/>
              </a:rPr>
              <a:t>Lesson plan – Fake News</a:t>
            </a:r>
            <a:endParaRPr lang="en-GB" sz="1600" b="0" u="none" strike="noStrike" cap="none" dirty="0">
              <a:solidFill>
                <a:srgbClr val="000000"/>
              </a:solidFill>
              <a:latin typeface="Comic Sans MS" panose="030F0702030302020204" pitchFamily="66" charset="0"/>
              <a:sym typeface="Arial"/>
            </a:endParaRPr>
          </a:p>
          <a:p>
            <a:pPr marL="0" marR="0" lvl="0" indent="0" algn="ctr" rtl="0">
              <a:lnSpc>
                <a:spcPct val="100000"/>
              </a:lnSpc>
              <a:spcBef>
                <a:spcPts val="0"/>
              </a:spcBef>
              <a:spcAft>
                <a:spcPts val="0"/>
              </a:spcAft>
              <a:buClr>
                <a:srgbClr val="000000"/>
              </a:buClr>
              <a:buSzPts val="2400"/>
              <a:buFont typeface="Arial"/>
              <a:buNone/>
            </a:pPr>
            <a:endParaRPr lang="en-GB" sz="2800" b="1" i="1" u="none" strike="noStrike" cap="none" dirty="0">
              <a:solidFill>
                <a:srgbClr val="E46839"/>
              </a:solidFill>
              <a:latin typeface="Comic Sans MS" panose="030F0702030302020204" pitchFamily="66" charset="0"/>
              <a:sym typeface="Arial"/>
            </a:endParaRPr>
          </a:p>
          <a:p>
            <a:pPr marL="0" marR="0" lvl="0" indent="0" algn="ctr" rtl="0">
              <a:lnSpc>
                <a:spcPct val="100000"/>
              </a:lnSpc>
              <a:spcBef>
                <a:spcPts val="0"/>
              </a:spcBef>
              <a:spcAft>
                <a:spcPts val="0"/>
              </a:spcAft>
              <a:buClr>
                <a:srgbClr val="000000"/>
              </a:buClr>
              <a:buSzPts val="2800"/>
              <a:buFont typeface="Arial"/>
              <a:buNone/>
            </a:pPr>
            <a:r>
              <a:rPr lang="en-GB" sz="3200" b="1" dirty="0">
                <a:solidFill>
                  <a:srgbClr val="E46839"/>
                </a:solidFill>
                <a:latin typeface="Comic Sans MS" panose="030F0702030302020204" pitchFamily="66" charset="0"/>
              </a:rPr>
              <a:t>10-12 years</a:t>
            </a:r>
            <a:endParaRPr lang="en-GB" sz="1600" b="0" i="0" u="none" strike="noStrike" cap="none" dirty="0">
              <a:solidFill>
                <a:srgbClr val="000000"/>
              </a:solidFill>
              <a:latin typeface="Comic Sans MS" panose="030F0702030302020204" pitchFamily="66" charset="0"/>
              <a:sym typeface="Arial"/>
            </a:endParaRPr>
          </a:p>
        </p:txBody>
      </p:sp>
      <p:pic>
        <p:nvPicPr>
          <p:cNvPr id="14" name="Picture 13" descr="Text&#10;&#10;Description automatically generated">
            <a:extLst>
              <a:ext uri="{FF2B5EF4-FFF2-40B4-BE49-F238E27FC236}">
                <a16:creationId xmlns:a16="http://schemas.microsoft.com/office/drawing/2014/main" id="{FC87E02D-E227-40FF-A77D-18B47A7324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133600" cy="861974"/>
          </a:xfrm>
          <a:prstGeom prst="rect">
            <a:avLst/>
          </a:prstGeom>
        </p:spPr>
      </p:pic>
      <p:sp>
        <p:nvSpPr>
          <p:cNvPr id="15" name="TextBox 14">
            <a:extLst>
              <a:ext uri="{FF2B5EF4-FFF2-40B4-BE49-F238E27FC236}">
                <a16:creationId xmlns:a16="http://schemas.microsoft.com/office/drawing/2014/main" id="{A1CBE4BE-03C7-42AF-B67A-035C3FABEE3A}"/>
              </a:ext>
            </a:extLst>
          </p:cNvPr>
          <p:cNvSpPr txBox="1"/>
          <p:nvPr/>
        </p:nvSpPr>
        <p:spPr>
          <a:xfrm>
            <a:off x="-129823" y="4567738"/>
            <a:ext cx="4265498" cy="461665"/>
          </a:xfrm>
          <a:prstGeom prst="rect">
            <a:avLst/>
          </a:prstGeom>
          <a:noFill/>
        </p:spPr>
        <p:txBody>
          <a:bodyPr wrap="square" rtlCol="0">
            <a:spAutoFit/>
          </a:bodyPr>
          <a:lstStyle/>
          <a:p>
            <a:pPr algn="ctr"/>
            <a:r>
              <a:rPr lang="en-IE" sz="2400" b="1" dirty="0">
                <a:solidFill>
                  <a:srgbClr val="1A5892"/>
                </a:solidFill>
                <a:latin typeface="Verdana Pro SemiBold" panose="020B0704030504040204" pitchFamily="34" charset="0"/>
              </a:rPr>
              <a:t>Media Literacy for All</a:t>
            </a:r>
          </a:p>
        </p:txBody>
      </p:sp>
    </p:spTree>
    <p:extLst>
      <p:ext uri="{BB962C8B-B14F-4D97-AF65-F5344CB8AC3E}">
        <p14:creationId xmlns:p14="http://schemas.microsoft.com/office/powerpoint/2010/main" val="2250670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5078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8064A2">
                    <a:lumMod val="75000"/>
                  </a:srgbClr>
                </a:solidFill>
                <a:effectLst/>
                <a:uLnTx/>
                <a:uFillTx/>
                <a:latin typeface="Comic Sans MS" panose="030F0702030302020204" pitchFamily="66" charset="0"/>
              </a:rPr>
              <a:t>Reality or imagination?</a:t>
            </a:r>
            <a:endParaRPr kumimoji="0" lang="en-GB" sz="1800" b="0" i="0" u="none" strike="noStrike" kern="1200" cap="none" spc="0" normalizeH="0" baseline="0" noProof="0" dirty="0">
              <a:ln>
                <a:noFill/>
              </a:ln>
              <a:solidFill>
                <a:srgbClr val="8064A2">
                  <a:lumMod val="75000"/>
                </a:srgbClr>
              </a:solidFill>
              <a:effectLst/>
              <a:uLnTx/>
              <a:uFillTx/>
              <a:latin typeface="Comic Sans MS" panose="030F0702030302020204" pitchFamily="66" charset="0"/>
            </a:endParaRPr>
          </a:p>
        </p:txBody>
      </p:sp>
      <p:sp>
        <p:nvSpPr>
          <p:cNvPr id="5" name="Tekstiruutu 4">
            <a:extLst>
              <a:ext uri="{FF2B5EF4-FFF2-40B4-BE49-F238E27FC236}">
                <a16:creationId xmlns:a16="http://schemas.microsoft.com/office/drawing/2014/main" id="{00973134-30A9-DF83-E243-EC251EC6BD6D}"/>
              </a:ext>
            </a:extLst>
          </p:cNvPr>
          <p:cNvSpPr txBox="1"/>
          <p:nvPr/>
        </p:nvSpPr>
        <p:spPr>
          <a:xfrm>
            <a:off x="1946813" y="1663809"/>
            <a:ext cx="5250372" cy="2246769"/>
          </a:xfrm>
          <a:prstGeom prst="rect">
            <a:avLst/>
          </a:prstGeom>
          <a:solidFill>
            <a:schemeClr val="accent4">
              <a:lumMod val="40000"/>
              <a:lumOff val="6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omic Sans MS" panose="030F0702030302020204" pitchFamily="66" charset="0"/>
              </a:rPr>
              <a:t>There is a saying that a picture speaks more than a thousand words, but those thousand words can sometimes deceive us!</a:t>
            </a:r>
          </a:p>
        </p:txBody>
      </p:sp>
      <p:pic>
        <p:nvPicPr>
          <p:cNvPr id="8" name="Kuva 7" descr="Kuva, joka sisältää kohteen teksti, Fontti, ympyrä, Grafiikka&#10;&#10;Kuvaus luotu automaattisesti">
            <a:extLst>
              <a:ext uri="{FF2B5EF4-FFF2-40B4-BE49-F238E27FC236}">
                <a16:creationId xmlns:a16="http://schemas.microsoft.com/office/drawing/2014/main" id="{2D58AF11-7EA8-031F-9B57-02B5F9CEAD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93442" y="2677795"/>
            <a:ext cx="2350558" cy="1815882"/>
          </a:xfrm>
          <a:prstGeom prst="rect">
            <a:avLst/>
          </a:prstGeom>
        </p:spPr>
      </p:pic>
      <p:pic>
        <p:nvPicPr>
          <p:cNvPr id="10" name="Kuva 9" descr="Kuva, joka sisältää kohteen kuvakaappaus, lelu, pikseli&#10;&#10;Kuvaus luotu automaattisesti">
            <a:extLst>
              <a:ext uri="{FF2B5EF4-FFF2-40B4-BE49-F238E27FC236}">
                <a16:creationId xmlns:a16="http://schemas.microsoft.com/office/drawing/2014/main" id="{09708449-AABE-C7DC-759B-CEAFEDC3BA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87400" y="1337733"/>
            <a:ext cx="3810000" cy="2857500"/>
          </a:xfrm>
          <a:prstGeom prst="rect">
            <a:avLst/>
          </a:prstGeom>
        </p:spPr>
      </p:pic>
    </p:spTree>
    <p:extLst>
      <p:ext uri="{BB962C8B-B14F-4D97-AF65-F5344CB8AC3E}">
        <p14:creationId xmlns:p14="http://schemas.microsoft.com/office/powerpoint/2010/main" val="1902585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5078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8064A2">
                    <a:lumMod val="75000"/>
                  </a:srgbClr>
                </a:solidFill>
                <a:effectLst/>
                <a:uLnTx/>
                <a:uFillTx/>
                <a:latin typeface="Comic Sans MS" panose="030F0702030302020204" pitchFamily="66" charset="0"/>
              </a:rPr>
              <a:t>Reality or imagination?</a:t>
            </a:r>
            <a:endParaRPr kumimoji="0" lang="en-GB" sz="1800" b="0" i="0" u="none" strike="noStrike" kern="1200" cap="none" spc="0" normalizeH="0" baseline="0" noProof="0" dirty="0">
              <a:ln>
                <a:noFill/>
              </a:ln>
              <a:solidFill>
                <a:srgbClr val="8064A2">
                  <a:lumMod val="75000"/>
                </a:srgbClr>
              </a:solidFill>
              <a:effectLst/>
              <a:uLnTx/>
              <a:uFillTx/>
              <a:latin typeface="Comic Sans MS" panose="030F0702030302020204" pitchFamily="66" charset="0"/>
            </a:endParaRPr>
          </a:p>
        </p:txBody>
      </p:sp>
      <p:sp>
        <p:nvSpPr>
          <p:cNvPr id="6" name="TextBox 5">
            <a:extLst>
              <a:ext uri="{FF2B5EF4-FFF2-40B4-BE49-F238E27FC236}">
                <a16:creationId xmlns:a16="http://schemas.microsoft.com/office/drawing/2014/main" id="{63394AAA-9E20-7D81-2A31-94F581154CE4}"/>
              </a:ext>
            </a:extLst>
          </p:cNvPr>
          <p:cNvSpPr txBox="1"/>
          <p:nvPr/>
        </p:nvSpPr>
        <p:spPr>
          <a:xfrm>
            <a:off x="553630" y="1227440"/>
            <a:ext cx="5928743" cy="1446550"/>
          </a:xfrm>
          <a:prstGeom prst="rect">
            <a:avLst/>
          </a:prstGeom>
          <a:solidFill>
            <a:srgbClr val="F1F5A7"/>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b="1" dirty="0">
                <a:solidFill>
                  <a:srgbClr val="8064A2">
                    <a:lumMod val="75000"/>
                  </a:srgbClr>
                </a:solidFill>
                <a:latin typeface="Comic Sans MS" panose="030F0702030302020204" pitchFamily="66" charset="0"/>
              </a:rPr>
              <a:t>T</a:t>
            </a:r>
            <a:r>
              <a:rPr kumimoji="0" lang="en-GB" sz="2400" b="1" i="0" u="none" strike="noStrike" kern="1200" cap="none" spc="0" normalizeH="0" baseline="0" noProof="0" dirty="0" err="1">
                <a:ln>
                  <a:noFill/>
                </a:ln>
                <a:solidFill>
                  <a:srgbClr val="8064A2">
                    <a:lumMod val="75000"/>
                  </a:srgbClr>
                </a:solidFill>
                <a:effectLst/>
                <a:uLnTx/>
                <a:uFillTx/>
                <a:latin typeface="Comic Sans MS" panose="030F0702030302020204" pitchFamily="66" charset="0"/>
              </a:rPr>
              <a:t>ake</a:t>
            </a:r>
            <a:r>
              <a:rPr kumimoji="0" lang="en-GB" sz="2400" b="1" i="0" u="none" strike="noStrike" kern="1200" cap="none" spc="0" normalizeH="0" baseline="0" noProof="0" dirty="0">
                <a:ln>
                  <a:noFill/>
                </a:ln>
                <a:solidFill>
                  <a:srgbClr val="8064A2">
                    <a:lumMod val="75000"/>
                  </a:srgbClr>
                </a:solidFill>
                <a:effectLst/>
                <a:uLnTx/>
                <a:uFillTx/>
                <a:latin typeface="Comic Sans MS" panose="030F0702030302020204" pitchFamily="66" charset="0"/>
              </a:rPr>
              <a:t> a look at the following photographs.</a:t>
            </a:r>
            <a:endParaRPr kumimoji="0" lang="sr-Latn-RS" sz="2400" b="1" i="0" u="none" strike="noStrike" kern="1200" cap="none" spc="0" normalizeH="0" baseline="0" noProof="0" dirty="0">
              <a:ln>
                <a:noFill/>
              </a:ln>
              <a:solidFill>
                <a:srgbClr val="8064A2">
                  <a:lumMod val="75000"/>
                </a:srgbClr>
              </a:solidFill>
              <a:effectLst/>
              <a:uLnTx/>
              <a:uFillTx/>
              <a:latin typeface="Comic Sans MS" panose="030F07020303020202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r-Latn-RS" sz="20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omic Sans MS" panose="030F0702030302020204" pitchFamily="66" charset="0"/>
              </a:rPr>
              <a:t>Do you think they are “real”? </a:t>
            </a: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ndParaRPr>
          </a:p>
        </p:txBody>
      </p:sp>
      <p:pic>
        <p:nvPicPr>
          <p:cNvPr id="5" name="Kuva 4" descr="Kuva, joka sisältää kohteen logo, Grafiikka, Fontti, symboli&#10;&#10;Kuvaus luotu automaattisesti">
            <a:extLst>
              <a:ext uri="{FF2B5EF4-FFF2-40B4-BE49-F238E27FC236}">
                <a16:creationId xmlns:a16="http://schemas.microsoft.com/office/drawing/2014/main" id="{244DAB2A-611C-51D8-1F33-94C8635EB4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14033" y="2680382"/>
            <a:ext cx="2974521" cy="1784713"/>
          </a:xfrm>
          <a:prstGeom prst="rect">
            <a:avLst/>
          </a:prstGeom>
        </p:spPr>
      </p:pic>
      <p:pic>
        <p:nvPicPr>
          <p:cNvPr id="8" name="Kuva 7" descr="Kuva, joka sisältää kohteen kuvakaappaus, lelu&#10;&#10;Kuvaus luotu automaattisesti">
            <a:extLst>
              <a:ext uri="{FF2B5EF4-FFF2-40B4-BE49-F238E27FC236}">
                <a16:creationId xmlns:a16="http://schemas.microsoft.com/office/drawing/2014/main" id="{7751CF47-BA1E-C56C-70FD-5221F09B7AA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3970116" y="1024957"/>
            <a:ext cx="7037408" cy="5143500"/>
          </a:xfrm>
          <a:prstGeom prst="rect">
            <a:avLst/>
          </a:prstGeom>
        </p:spPr>
      </p:pic>
    </p:spTree>
    <p:extLst>
      <p:ext uri="{BB962C8B-B14F-4D97-AF65-F5344CB8AC3E}">
        <p14:creationId xmlns:p14="http://schemas.microsoft.com/office/powerpoint/2010/main" val="3936738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134938" y="163027"/>
            <a:ext cx="5412137" cy="46166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8064A2">
                    <a:lumMod val="75000"/>
                  </a:srgbClr>
                </a:solidFill>
                <a:effectLst/>
                <a:uLnTx/>
                <a:uFillTx/>
                <a:latin typeface="Comic Sans MS" panose="030F0702030302020204" pitchFamily="66" charset="0"/>
              </a:rPr>
              <a:t>Reality or imagination?</a:t>
            </a:r>
            <a:endParaRPr kumimoji="0" lang="en-GB" sz="1600" b="0" i="0" u="none" strike="noStrike" kern="1200" cap="none" spc="0" normalizeH="0" baseline="0" noProof="0" dirty="0">
              <a:ln>
                <a:noFill/>
              </a:ln>
              <a:solidFill>
                <a:srgbClr val="8064A2">
                  <a:lumMod val="75000"/>
                </a:srgbClr>
              </a:solidFill>
              <a:effectLst/>
              <a:uLnTx/>
              <a:uFillTx/>
              <a:latin typeface="Comic Sans MS" panose="030F0702030302020204" pitchFamily="66" charset="0"/>
            </a:endParaRPr>
          </a:p>
        </p:txBody>
      </p:sp>
      <p:sp>
        <p:nvSpPr>
          <p:cNvPr id="4" name="AutoShape 2" descr="data:image/png;base64,iVBORw0KGgoAAAANSUhEUgAABkAAAAQqCAYAAAAf/LOyAAAAAXNSR0IArs4c6QAAIABJREFUeF7UveuSLOuuFZZV3T3X4fD+L2LwDfAP27wBBwIf8wYHCNs4HN6zq6sc0tCQhpRfZvZca23AvWPt2V2Vl++i+5D03f7nf/0fXttt27bbbXtt9nPfnq/b9ng9/d+vzT6/bU/++9r871f8b7vb3/h53fDd7XbHZ/Zc+9B/wc8t/sevb6+42++Na251fd7Id/BG/s3754Xx9/1+P/gmxnxy/+1kHD7fbduevg6/78dX5qWrY9sgcx/f7d/y2l6v5+nLz+bgu/iyncWighBqH/D7zWkjf3w/Y1uNWvxPW4FaBXunzUtuwvf+qOO95T1cl7s9J57Fu+5CS/b8pz3WronR2+Nvr+dmFHi/vbaP97fNaMyf9eIMaxw6zJhaUpo987ePj217PbfXC5yA5962233b3rbn9v56+HvsAx+H8VHQlP9rY4k1Mkp8u92MZfwzf/cdvMJ7uGYci32e/DVp/nbbvp7PfK/N3cZmi4J9rdnZ+8CJN1zjLF9j3RMRrjH+sTFwb3ScJh+eN8iL+cPrHo/HIX3azG53SBKOZ158zoN8b3+/jrF+73KI7zH6WY0dU8I9vOS5kxW37cv2Jz7H9zenSTyX78Rn+AiU6mtqnwhNOieFfLVbl3JF5enimmRHcOn29XwUbdlYfSB4so3h7e295DPp1/m7+B5yHfOh7MfTbf7OEdvLaCH0BV7x2l43W5svl5Jb8M/NF8c+um1vr217e31td+Mvu5Y6JH9/Of3x5/Yy6i2d4n/FBjot54Uht0RGY7z1gzkZE7/H+LGPTm9gJPCVvV/Iq73H7jT+owpzRqcsxL93lz14e+f/0Ku3bfMVej63r5f9h7V/mQ693bbH40v0oj3B5Ac52bR1l71Ky5N3fE9k70PtY1dj72297XeXESFbIcfq3rw2rgENQ9bZM22+JhOxlDefm8sjF0J4vj3z6/nafv78DDmI/eM1ePd9e39/r3ebXHsaLb2255cR0W27f/xolEmOvZvFErLXfrf5vN3v29v9tt3v9rvt7+Z2DufDcfl0v4QewqbxdYn14do+vmxuwRtG2k+zm0oO3O9vKUMoPviv7fvDeFQpU9c5dRt2VeWa0Rz4D7rH/wo6TfkeMqD0cdBK7Ivx3dvrc3vzvQp6z3+p9vFc39OYO8fi/FfCATLOZd8r5Z/tEuRdfO42R8g5550Hxh3EyHWFlsR6qyxUEWzU9vPruT2Dnmx9KHuTK/y7kGcxDpXnTgdC/5xbPstobq8i8pOg/MMrpl7v9l3wjNsv0N3YQ8gK+/dvfvst9t7oHnxEXrR19veLTUULp9YxTC9/IJ7rbBj3fD2hm5S+fMwh1GhvwcZKMw48HHrBbGDcb3ZXPd/e83a7h70BOci1jult72/GH6SRl9vTvocmN16by8TH0z43teFEiO/t76/X9mUCM+QhdKz5KrVnkD2yg66TjO7sM3NeoP/g4cDGs+/9OTZHt88ob+2epzG5y1376/F6be9v9+3jtm0/bs/tx/O5/bY9tr+x329f2z+6b9vH9tg+bs/t4w02qb2LXtTbG+gvVdewj8/tH8ibs2uMvqnvkyaO7D+/VP2JI91Sn99N9phehuFNjyG9PDyPLmbYnSAWTDn0drOZGzeJzT4YUTXttJYw1zF+jo/zdzI3XQduKxnYXFYyR/II+cP473Z/cz7QPZh8MmW3Tg9DKnuMOnrKjd1cgmt8fbuz1VdP9MmOx2POK+HV5jP0UF3fpd9+zHu/Zq6F2nfL+xe+0Wq887O0yc1eGD/1Htu/UJqhw0PEpc6Z/sPOTxs+weH3Cx9pNQ/cP32Vhe/iRGdUsddOq2csX+8ueX928uFykUsv5Nev0j8rPWnyydeUy6zr5e+H/Nivm3Oky/J6QPetXf+IfxwCRZ5Vvha/A/0pBYcJo3627AFtu64jw6ZQf23QKf2/kmsUI8Xr0IbQL7aPbjf6WsBe4TPoOzY7M3b+FfTb7CLao2Hv1NzDXhOHxvx3Ojgr2nVdGPah7i/sgZvrYPW+cz8iFuj+5ojZ6OqH13fI0iuZwIthU679+jMZQdnmI4tY5dQ/pLu3sE/m8/AM+DO+jwsbyi2MjO+Anvt8ao+P9J9ev9uf0Nfcl5UdcCV23H46uui2be8W/5KfOX7st1owvHjsC+Ws6ByMG/fO+fPvI/1wJYe/s/92zdeXeWH1M9ewxR/EbvKRh99Bv5DX2thod+pn1O2QQZj9x8cHZJj8pzar2b9H9BUh1bOpXnx32z6fNn9w8Gp8jN/p/ujam/10zN8b/PeFnZHr7LFK+S9sKeNLu8bim8nvEW9X/Wi+vGvBsYacz+Pra3t7f8v1Vn52f/Z/+df/3j1cBvxMIMPxeG1fFtTylyLIWUIZcScErWBEkAk9eNOC5n2BPIhFQiL5h4w8Y2RdhEN5utjuKwfiSMBe3ecL/CcDILt3/lcAgDDomWt+AYCoo1zbEY6I+a9j8yh71Yb3YECYZs48rwjsx+99m0lPEMPuh3ngEcDDuwMgOYv23KLZPlI6p/asHx8WgEPwwcEMe7YF0Xwur+19e8CEMUU4ABAEKhB8g6nD4KC73hH46wBdNyBkXMPQc7q14OkTwSsbE9fenHsGSugIevAhHBkGyM6lYzirdMhhbaagBP0XQJr8ORyCqWD0nbDT0sRdOvLXfKjm197hggHOa/q1nIMK8P36454CP0RZUAbkuviEWgCwKA+fEwDBQhpN0QTAvTQo/OvdcIlExBe/CoCEsnGVEWO2AC1Aaz4z/qXhhmGVkeOGeUpqB0BcN4SOsDASgpBwlo4AkNvrvhkY8u7ASNDADYEuvy/+dQCCO7gDQBDAWOkGNcrS+YoLCbkRACFgkw8yfnoDtMD3+xggXAqQMH52byVs4RZ0wQhMjjHwBwAkZBsDkKbkDfiwwLkZZBawI0jmAe6iX5cx4dxY0AZBPMq9PW3nmA8NTIIzGvwB+BHhTsyZQZTY9wwUJZAHWibI6oFPiMMOgPi6Gr2VsfWXnwYB0OdvoUDfjjRY4O04Jzvt0rFyBwXh8lwLWxML7pv8jwCjA88BfBD8cAPLg539B8+HuMNcGSCrQBnv6AAIDDECAXCAzPgqEMBHGS983rbt0xJNuHUEQwNAtGunrLbnM8AGGUH7KsA7BvNj7KTWkFotl8GAoR93gHTcU4Ac4dfFyigAkrxGupfgBbclgwXG2SZzwpnH2oDHzTHGPMwAdwUPPs/5wDl1J4P0UpIgLMfb9pevL/CL02iBL2FxcAa5Thy2PcrGArCu6B/7U/vo4x/0oX/S1j2yI+fnTZ/F+7n9ewBk2377AQfJ18gBkNLtAEAMKMWI6FB6WEsC6WkXuQ0QQER8/zDis/WLTUtHxwFErAtoEE9X+833xjFoev8WjC8gx641cADsjcQRB0tLfQXAXSAMARBQxW17PL8SAElQIuSOYaC+P+GEMVCEkHusybBZMlhMu6ABIPB2uAYTAEkt+PwK4BngtcmVHwZ0vJ7bb6+v7bftuf3N3YCQr+23+3P72L6cz97vJiOZmAIg5O3NVqlT2LXNUxTIsR7dcwaATLLeB6PIRfsr+Qn2lBsacsRpNd3q3H/yN/g+5tzsiW6/uayLxB2/dzAigeYmEIMTaj2SEjDkeAj02goAicvSZCRzafKAgQ6gewIgJbtqnC6ZT5KMUo4LjaojL7tMah4bEbLgAgChTFv9e0Q3TX58EwDR53OgV3LxOwDI6rmTIvVvfScD8Ovv1wCIvy+3PdOzFgHMvb8x55t/X0Uim7yiTueo598xwAUAUu/v93wHANGxr3UemZp+YOmcIx2Z+iTAirYPzkYiP8ROZZAL1hl4dRdkXgAg5X7Sb9M3VqCan7oOFZse49WAtnN2Jq1VEJt2CW27WoGyMZD8ExIl9IqAOJmQEckEYcPAhyyb0TUFVSyTR5h8UOIp/VzKRb+vARB7AMS8r+n/Ju+6/OLyh3XR7AqzG+puTRDMeOIEQIabcpXAeyU//igA0rxvTQwQ3+VI1iDmY8l/QSNBfC1RMter0x7pjPs8ZVzyzYintLEMACSlhewR/MfDGewS1OfzaaxlzFYSpWztLL7TfG2JDagdmiaCjI3ERft+pZ+uAJAj+jjTD6rbVD+sdCHfr/P33Y55wEapxDjOgXpc9f/U7fY3AQJ+p/fb70cAiF9HH6rpjj7zM/vD9ocAiNLbkf6cY/QxZALSesV/iwSuFW3aZ88HAKhcz5QPlN8lVxFTYjpNSak5dh2n+Q8WQ+A19jvXJACQf3hlxYZnewNVzawrz/JGdm86sgzUDQUMPwSZqxw2ggci9QQAKdXS83cmITbluo7zHLO4MtziqhUD/YoDAif09/3szJw51m8AIH3lfm0cocJjdwK4EucRT8MoM0jlVB+f+16Uu+lBlPxex9IdmbNRZvZqzN0FjKzDBFAYJFHQgvVKRnnpgEeMheMjGWn2LYMtYEhYGgaAAEzIGqgEQCyU5xnszKiVbPUUgARfmEUbAVEbL6pA1gStBqs/SxYtFWwowAxIMgkP0tHvYPCCwVjuUQnwMtBW+5IBKTFA/fFhOCL43X+aIX2iwCuD5/cGACxDXwPycAzW70+PdjFNfKfBMTq4nZwJYvAR+FuNZmQ7RzZPGM6u6GOdEFLA+zysZBmcbUQ9IwIG1lxhuWOST7sUFSD+owEuyQpUAMRNf8ogAiAD/MCjwgGKChDnDAVBPH4cMMOiAsRBiydkhfEP5RCfWpEOc1AFAOFKJXNEQC3Wltl8GbbxtRFwPvzGVJj2HQPUymM08sDYuTsM+JEmfPy6exEo5BvtXw+8NwAUFRz2mY3T4o8mg8yQBBCCLOiANUCXHgTKXOwKiptMs0DliY7T7/Z0REpk8BwO6apCDJUXRahpmBIUIbhrRTU3BD5tWBaAY0YL5RRAQFSAoMLFOUFkSr0o5RXjZS0QlpH65CcPmAVQbXrAAsge9A3Q2uKx+B1B4ocBTpJBghkW0EjwQx1fyj/799MNOMqcAjAps2n/0ElK3gn5afBPC07Q001MqFdTzj3E/jLwGKCT8nEGrrvYw7o+t7+xBIG432ceVQgapCaQxe9yDJnpRBGD4AEzF+1TB/SCBwmMupzNoJ8BfgA7GrIYnncGPaaM9PVDBQgAEDwz3xFmSrjtOwCE+6AACF9B3a1A1kJpgDcl2WdlS/KzJY9aBV7Qoj2rAyDYV0vgYCKFPytAEPBLWD1a/Rb0299H0GMBgLjshCxWEIQyLO2HrLIt+QB66ZljNiLOyfnfHI4IiBeY1/k7sTRWf0QFiI3r5+PTq+K80tJGGRUZTlf2eThg0LtYDwdRFnZV7U9p4JdJcFcYpYfsKXyG6wfR154SFhUgfl1UgDgAYoCigSAGfNzsv6f/93H78goQAiAoyoA9Sbmk9PUr/ofS3NKB940V+S5BHpVjKUCbNZeadEH+5KwAElJghL0ewAXGhxVUmcIx6RtWdtsKAGnX5T6rs1RgMAZOeut2lNHjPSrNSMv6L+Vhfx/t5aBH93dreQganrmp+R0iPxjhAgQ5G3t9t8jKl93KDPzFezi/lWxTWjqek4a+YkTDVl3JxCNaX8pPufjqWTt6jsraOT+VA0o+LU6hIEhu035X55gO//6vFADpjn2t1CqmMYPVBbwfU/u6AiSujwqUGaOFbxlxBxEQSlrKhfS/Sn+TO9QXrGhL2f/7Dh4VzFZ6JgDCz4T7WLGfPNwTxDpow+86CJJzkcrZ1O3U8Yy5RewFCcjwHea8s/pkB+SQqGW/tANAPEjXB3sx5WnYiaMCJKVsPp6JFfHBImEvy4FXGmYRO2j8JVUyKxl29FnGPlwnRaLb0ItMyDlL4HR5cUMCFmUP7X77GwB5+RI6HdJshH+bDphy7EzuKdiy0v8WAD77ebv3Co92rSrt5UNGwuYCwJyB7TZG8ni7T2SQ+22R2iaLt7ITdHhXNtF3/WV75ncrQFSX0n9Qna70ofvb9OzCj7+qAHG//Bd/an2uARDS/7RP+MpVBYiu/48f6NCQ1885MoGbGZOMLbKiQ3mrnhIps6z8iCrDRRWIrZ/uIRMqbYzum/yv//ofjEsj0y4qPgIEsccaEALgA0oAgrdKAJ8BATN4nOCHo6NOQhAQFIoLAGTuXwvaOGX94g6fLfh41BQuv+J8UMj9/tEFvHAUwPrPAoDI1pDYdlIQH8DZjy/d+oHx3R2bXg6+yhHJR4x90m0m6GEG1KwG0eFZADeDQB7IYegQ40IGHGEcBPjwHvz/19MySOeYMVv78RZabBXm2bfIcrTnWusQbyMSFSAM8FEA1lt69QfAj2jyIXvfBPuC5hX48BGyvYC2L/FhV2uzDCCyNYUExxi8EPF0QsrI9sB7Kxq5qqD8jqPCF6nBsHr5FT+y/YcKdR1jM47DeNy/R0PWvnp5CXzUDM27F98yXVrwk+sD4wevI7AYBn35vLh4oPg6NglP93U/2aX+FUoxZeN6mWMYgJDPwRWR1ZulwczAtnnSb4miBxuf7z+rPxx8igqQCPIgw9vrQhBoDafHKkBs7vdoOxIrl2AIeIehufjW31+ODPiajEIjO4zRNLbj77i1h0Kg1xzCVev0AABJqmC2ulSmeehXIhscpWf4BvhK4CPlmS2BtWHytknPzco12UKJdM0SaodApLVgAQNrCPWKb4I0K7tc5MKq6gBt9SLoJfIGGWZS2Xa/be/231u1mzIjze5tAEi0wEKGve00riGgiHdVGyqASAXQsEWXX8YKDec4abXzem4/Pj4CoGamfwRog57J3wRpME5kdmGNWOIeFQZSsmvfEwApmdMBTOejIJxsZRDyxT7Wdj3cUxU+q2q93AcPNldWfmKXojtIBwpT52cG8Lt+w09+DhQpcUiCRXy+GvhowULuna3/UKHIGMYEQPzzsCVjBJBzMR5fn8ggbKI7q1Bv22cCIFoBUu8Mim3vgR1bdEsAKJ01qQAhoH0kchUAKRr4poB+oUUn+IfyN4phwmZhiXdVfygIgurs1IHy2gLuwh5yIJbWOGyjsGZg1wUKkXKQCR9upwQ9xDhJD5D8AeRHZUoBaJBXBuCs7AEG09gAynk/9t4r0MPe/Pl4OA3xb+dLr3x9Om0wA7S1C2HFUQMCy+p0Ho/MYgNAfP3ZXiyMRdBmX1/7ysMlUQFC4P79fkcFyPbcPqwCxICPrP54eGus9wBA0G4uOMKdM9Fgww/4jgy/8l/QIaDktvJ5kkuzNcPWCflbnL2macph/ZYtH/Hq4rPyBcSlGy2wJg8pAJJp0G0oK2/CXVr5oQTaz+HNA1jz2pU/EJLJX0d7MOwm3bfhs809lNtjaWu91W+g/jtff2iQM/9YM1xXAZkjGvu9AMiZDFzJgebrrwKec3cW17TdG99fVYCcAiCwQGK3xe5UyroAfEqefi+IUf5K84b3QRBkxXRfJccSNm+5MesuN6yoHgSkPs/kGOrh5hOdqLsJgLhVL1UBlH4E3/1REtjWa3Ncpa6KF3OumLvkkWSGPoepY1f7q8APNyolsaXsGhWL1dyvWBljrAUpAARSQwERxlO0uiPBiwD8J5gRajraZAEAme8LuBkBeE1Apt0U4zO74W4tgGW8yr+QmqT/uqjJjBF/zcqPnCj9sgNJdgVyxFIubYhYz7UHdEyUOn5rAa02Ht/DuvAzHcx1VgAEtBcyPVXTgh8D5LuqADmTp/rd0Ti9hdCh6LFWwGhRtPxxFlgnlFJO2Xur4lufMuRlq/AuWsjk+6MhhG6dukt5+SzetFqXI9Bhp6vDz4VIon3e/6Vf2/hGEkynTj/SwfSN9V97JgCsfYs1fx9bQp/I3ynz5qWfbFE4xsz5KAC4t08sBhotbA/0MitcGmWIvQQSgx2FNe5tDlWOc0ypgyIGqmuqvqnzoicZVRKxVtw4APIv/81/QAwhXm7VHp6FGl0mEOAq4KMcDVh6TdFERivPNfBwhfTAJiNq30l1zCliGyGKc73a5yuz4sqJuHIgrmjrjPmUca6es/z+TwBAzuYPB0XPADlQUhJk7IGIaqHC8ff3ZfghpzeDLWpe+no5lQvOMipAZrW39iVHIAOBU6datrfwZ4bgiqAWeqhTwFSGXE/UiQBFnqnRs/aM9S2A60EA63UdWfM+Wc2yl8BDZpx66BbBOPKA0pLaJPw9vxei9/3T3vRRccIAg/W9Z1DQHfjR0qKyes45aZ+9ALnQ+tfPQHILQKw5YAq4X+MT9iGngTEsuQk2NOJNivVfstRaAnAO7oKJm/HKO23szQCAJM1WLMAVqod4tmyI4I6POipAau9rH3LfxYK58P9k9GAkZggg6AN+TyXBAK9GC1jFxDZMPpyYf/yuFSCPAMv1HBDXHcGDCF0FAGIZHc4zlu0dFQ12BkAAI6AoC7xWD/wpv9AuqKARyIPYf7X0oi2j3e/SQAw5MeUzW51rgjMo2NMclQqlH4s6V59hrPp0A0oBd3i2bwQT2WIKhTDWatKCefWfKnhWsGGWPP0jMrDcG6pWNUv9eBBU47p+OUDVAz6Uwfk8yazgtTDUrP0ZZTzO/bBgoLWdwlkbBoJYcvUAQGxvvHogsmhDbvhnmflRWR0EjG1cvp6xjr6qEPXZ/i9piK0Qo/JD9YG2PPL2nTEWbVeApBBmH0XLTz/jo/q72lp8WR+eDMjv9eeUm3QqubYqsVZGtq9zGLsqoRkg+3gzusBa8X49t6HWYy/fdR07DbRR5bOdl1qWjekeDTYqkExjlm2pwEeoqojMHT9nIXpgi+wMEyCuD5maukXlY5zBNJ5L8DlIA/Ii+T+q9jINolpCcf1AD6xckfctA3S9SuzKHkytg+yDqJTCO1gBohU5bO3mzw2QAb9zfFVxrbvGcw1I9yV/sLpMTPT1Z7WtK7QAHQMkIP3BxiH/hR3hFXBOnA3k8IyraMkJACf2XPicUjsDDgz4RACBVecGMFr1h1bFkYccXJPELOeE7J8e9p7rs3KqqCkwJkI45KFoKRRSHPJZzwBBddnNz61Cmz0He61V6n3b3q0CxNpd2b8Ggnj7q4e3Sf1w2WgtsCYA0muar/yVlYzXz3ZOvHHRSQUImJvJNPPpKyu0XzN1Begl7G+5lJ+RzlNNjqzgZgNftMA6XotfAUD2LWjbczP7uSS2rvGsgZiAdQu2jAGjhYXwR9OzBP+PZknFt7d59Y590GLftmn1hjbuX2iBNd99Rq8aPKKMOKPAo2tyZxby+QoAyWSnhW+gdlhLvFn4OUdjSHr+K1aAdJ1T1ahtL1KNdYajV5xBpEmjsqZziZwCDx0SPFkrXmHIQODgPtWtTYqlXcfrZqLb6t3lS/bnNhtM+M3Hx7M0FvYHx0lgBOANxul8la1q+zrU9fx8UfkR+i6ayIvfiOczMA4dpbaUvp8VIJQhBbIQFPAAPxwg3JhdJ/D3wyso+4/Sgra399sXybrwK4OTGp3rO/mObofuqooGPV3ZU1ptfCZrGnXpHKKCI+cc86Bc0PiS7/vuJdwbfMN1yPVIeqsbQTvYjNrnevLUgWfz4rVHdsNCrMnjvN7/+PGWnBdnZKhvwiC9jX+2wKqHwTdLm1qSjPOzIEj1pa/sH90nrvcR/drnqzOg9R3z+/n+71SA5L4PP1k/n9fMsWsMT2mOAMgEBkBs6CBy9HPFO87/brvjCY0HDoDJuf7heh6OYQIgc337O/EYdvWxa1Hp3f3RVvVk8QUCjrsESjwvARDzX+JMErsnAJD/+FKCRFYYMvc8E8sFAs4FoQOrWdAtQy+CThqkur8bwhoLTKczwBaIgBAc+CMWYAjJYxbd9cg+uXT5lS7uFfOtHnBFZL/nmfmebwAgR8Uj31kHrnLaJblPq7s18BD7RC5cKMY8W07qW11V7AZcYQqSgJZcw9kvUwnqptNHCucAPUhtaDVAcCNgt9AICG69ts+vR0PIm8J4sYVWBBoZoM3DPZ0zEgDhOSAYczEtzt9Aj/zMwvQgHlrkKAiogsh/F77grhTNhaOpZ4Bk67A4kJg93eM8AjqoWLPK6tYdb26vtHhSIczr/xgA0g3hX+UVl0cz5D+E5TS095StIREx5ObhnMNwxt4gCNyNpwBAmDfGDPJ2f+24nYNRMnDhGIwB/xoAgihPOWHSQz7G78aHgB7ODHmOE8OnZTi3bBlrUaIVgnEQOq8BgPQVVVkBHtqa+cGj1trFJmctulgZEoeGB1iDMy7qh7168S8kAaspNAsos5Co/KTVXDpO4QcaGAN2rWoDB0ACCCljtcbhgWAGyajdjO8o9JJRjd/ryPIGgMT7v244NFsrEHx28SwDFCACsBbMuGVbLVQQ7c1yv0czLSSDpQxYtijqDhwdGvuXxsPUc/7soH24sgiqmjwz0MMON6asM6+Rh/XWoYCVuca9K8eruNrlN4HtAG+xpshu8zPFhEYYMM5DnDNCR0Acco/yvx1S5+d+aJ/RfhAlzhuQAL4fxl7gOUhyOnjq2Ng5L93R8XVkgKn11w1Qp8ouuiSIdbHMclQlRigj/tWKginzWgCPfbiVz1pwInLlJTvH1ogH2+MIFl0DBIyZ2cU180BDno8CinH78oYWQyVDsb5MEp0OLmmFYDLNfwJnBaCJ7BoA6ATdCYipfq0xnAdIZwXI1N9na08ARHm1xoKZOoAQAyZ4TcDBP44WTdNOKMe2kkLIj5mhHweKMwyLPYCtw9YUrFT1e3n22d2kJipKIn9yJz9Thoac1Mqu5DGrABzAFOByQOZmXdkZO34eoZ+NVAkFfnaP0wnAcNAQD4+tv7OJOaXE6LeCCpICQGgTofoDAB2Dn6aPnNeiAuT+srM9bg5u2L8GgPh5H3YAurXfuz+3t9fn9u4tsCzZpQMgtIe7xDiqPthbLkef9KB72aJTRnQzeq1D8I7y4HbvDPtcaVhhUF5fSUm9TW47P1Ic2bzv5AyQsu3nqAoAYYLQKnRld3mC0CIAkPMgb0mIAAAgAElEQVQO/TEDQKLiDzdG9azuMWVdnV+2B5YhR46CG+JRn8SvVBbNwMWv+K2/0gLraDGu3nckN1dUOZ919uxLAGT4CztKyo2jTDnjkz0gULb35PL1SpW/En5J6uJxf1aAKH+ugAWNr1Q7Hn07n3y21tAM+3bfx2uPp/ZKDH3DbE+lLnO/l2sC271Gru9OjmiT6JnT5SOwdQ977IuUIhCSYD20A+2V1mJZq+NlYOpzUjwSFOGY2c9e7Ru7ZgIflTQXwfJofcV3WKwNU8YY3V+Jv+15aPmCFsy9ewGuN/06f1qHAyG7vX++oGkBWpwyPalCx8ixkm6Hj/dNAKTNc8SDDgVyfFHzsAC+zX9/BmabK6e5i11VJ5wpazutjioKgm60WcT+nXLwO3LzdL6thHJeWYDe8hl6vttu7bCP2IeKodR4QV8KgPgd4qckncbnKx3beHzHY5aQdt4C6goA2dlEY56qwzn+VRCfCYy+HpJwsqOLUWkx50zwg59ftcA60ipndNPWNHjzzD5YfUf5UymZWLj53lVMb8Yl3I5PoKPOU7HrKCcBPsNv5I+vs9s/9C2ZWNfHoWeA3K3jQfgcvtb/8t8UAMLSQwIf/m8EuCDII3tOnJavhznf6KPngakIAvgBgtsNB5Bkj+LupFMEpvxeMNm5ubE/JPRK+M3v0xj9nUjClYD61aCujg8HhJ07JlfDPnu/h4KmwvnFBVw9v+KAFXzdZUZxWmwHoHu/bFmFCzKeFdd7t+dchDhoM4PPJqCh4KoChE2w0Nbh8/FZMw5hgOeBVq2FjZ4BYvuBYMA9AnzmJiPgQ2GZQpCCPQ9bjXszI3zb3r2tzRqI4ISVAnS/wGrS31sPYffKgkA5Iy5XmcFhLpmAGT0iZyAlhZ/rGTXKo0VEAKNKNlc80Wh8lVEin50+i0EKD9p0wdjJOC2YU+r2ffNL98a7GoUQ9HglDjkOJ4NZPREktevsey1znUoCAEgojxxdN6za2oYj4p9dAqRwopPPw6EmffqoHbQuuYyAHtqMZGg9f+9OoPfg98O72foK/3JtELDDIeeW+Yp2HAAF7tF65CUAiGXVvhmv+H8IqitADh1jQakyqCEjQzYEAJ90akE6q8qikpe1gyq1IF4BIFxn5//IYHYDawa1I5vFnlE9VmHsdWmN4GUDQaz+Jc5ZsPc9ti8ExXctZKpai0CQB0c9eB/7ZWt0UEI15TJlk/7r7xf+n4aOfW8ZHEkvrMaTQH0CoOxpnyBItPiLgCqf3QAHyRDStS83G243ARA9m8Q+90OWb+9qEkFkZiVOBYr8+gESgNMZIKBsi/Z1Yu80p1QAkClMWsArmLp6sMNQb3JE24IF2DT3J/daXuZryfNfrALR2z6Cnmv+wRMXDmyp/w5CxN0BCFEfMlAHx+NpvO2MGq5MVs0EOGbkH4dNIwAua+uy1tIHIB8pF90Y9ukRBNEewCWr/Hotv2/VQ3oGE3ZZgSetxEsoVcrdSe+wt38dAJkyfu5JbmWcAaLfY/9z9b1CpEA3k6cEJ0IHEQAZnlDRTeaPVgIGFALkVVY5cRMK/PBdD9vFK1Wj9afJMwsc+xlrBsCxQmO0ubMXIpEKobMdCJJnKJUj7QCIt8DCXjMZywEP520AEvYsfBbX4cvWqjeDVsEdoIQ660RUR7UTDXnAllsJgET7K60AsfOr7LBzb38VAAhBEAM/fru/tvvzc3vbvrb3uwEg+I/wDsbTD6w/pJUpbC7+Tvkf9DIdff97GtPxzL3NdeKDRA9nBRjy3BgJ4lOGcw8S9A2dfRTo0PgNq7+bDbx0gLpjDMB7hgowpzfrUKDyJ1oxkoeTF1Pn9SDOWQWzvXEVgHHHPZe0bGrVs3Tqa5tXe/Da7m9zXp0wrs4AOSKjFqT4nRUgq2d/NzDDe48ob2WrrN53BYDQv2YwbjnmbLl0vtYruV+yfn3vzv8egAcDTRr4gbKETrbzGfRnhgtynVqQ+HwekxfhE67TbMp/7M/ketb4Mcqj8ZVvGdf5PwVgtOr5QRR73wzWPfVEatNFYofZv92/TgkVdm+MI8cidlJCw7EXzQ/k+GssXNdqkURQA9dwrVAlW/5XWsH5ORP1XCHnXHW+atfl/AcNYDn2Z0xqCycmLimNwc8JW9M3ld+GLGtA2aQ1XoMblapWsmHNH4NG/gAA4gnc2e52bz/7+1tcqK1EdXuIj2G/cs+L3mfiU86e+7wI7ne+PtHBB0K8B5BXF10DIEyOnPKWtEpaSE8r5xEeSSjQxMUuAJDp/6zkvNLEuXwnANjnfhWUh7grWmi6UPwEPpXgh1fDyD6qP9h1e8VdZ4VJ9yGtwh3xSz62rYcBnHLu8Er/nOlbn6fdH4niqz0++8xuRKX5sW5bnaGj64n4avGLrr3/nvIt5KkaXFm5PAAQkcM2v3u+A/EMrhPOAAkAhEFfz0bVCpBAcDsyXS1jntYDxYNmbEeDvuZessgeg74+PdBG4oFyPSbQK7Zf9cg+kAfLj90YvUIRTh7Yelcurrt89oEt4ve55jtbgTp/42iIZ++HH1zPX73p2FQKE2cECGopoSKP1hd2W4pNHz7IpHf1f5vP19vcWbYM85p9/x0H8OKnH3gYrvD2eHz2/qgU2ARArEe3o5MAFBBIKwAEAQIAIGydQ2EXKsCfhAAwgnYMZJro+JD5rgTYal9rz/BMB0Gi0oOc5gHV53P7eEeAkI4k/i3j5ehgOxXuWPKeXZTGnJRQfseAmfNZOXBKs1cC3HugJvX0TIv2rlVprlyghg72geyHp6uc4ndOU9Jf0PedWR3BVzxknN+l3GOVw/CgiwcPqkEEsWf8YuV61HuyZhvzGGWaL61acBnO7O0wTQf40Yzs2wYAxAHxCD4ZAOLnZYNXFABxXCGUpp0BYvv89TIAEoBHB0C8qRYWPpw858DQLXg6wBRVIG39PEE6wHn6jATx4i7tYZmySs4A8R6q8cNna9bq5+ORPfj3/UyRtUDI1fOm4+BVYqyP1yPbhQEcwvlCeVC3VMNQboSYhHz9qsD+mQ5YASA2H5Qw44e0oXLo4+OjAyBhHCKAFvvhG46qDco3Px+JAccwDHUM7ijY+U6scGkGZ7ivLrjC/ctM4DqQ0TJoP+7vXgXSg1xwWqgLct+GMjO5/Xg8ArgGnTh9e3CfVbDgaWbqMRitaz2NZbwX4/yyCsOQINOYhF7oFSAzA2h1CGBsVpyrE4c3y3k0y2CnDJjf23yjeVYaoTlGBbyTZ6K6Lc5fQGMiA0HwcCQBUA9iPXFOQ1XOoBKEDjzqJ9meqmRTtRzLarTYG7bCoExWOc3nstokdsHvXDmgcw9zXUJGrgAQ5Y18/oH9yLU8tMECXFjvF+jH2skVAIIWTf7ccBoAYNT5TJwTnwnQGYGGrEDlZxRCBIbzudE2KUBoe0PKJG9rB71n8toC+/ZsghvpwLmwum8/vx5pO/jB4pHp5UECO4MmewgT+DDf4Z5nS9l+mwymI0iH2wJvtj9MtCId61mFBEA0GESdudf3PI40WrWFzQMABGLIgfmsAHlub8+v7W/fUO3x8Xbf3q3K44V2VwZ+2MHn95cBIE8HPmyt7rFeBN6ouyaNKC0eyXXw3LGFDh8CgNaSxrgY8oIre2s3FmcS+gIhB+Ii2suQqnWNvtb0c8s4Hv7OBEDm+Pr8RfuH7lD7tq6t6949gSUkdLYHDR6Lpa21Y1Ue/707bbpFPfaBuzIBELcxFo6W2mWqh6k7+r+1C78XAJlybO6rzufPqADR5x/R2NJ/OCH+/TrtL/5TAJDMciZBHO3GPqEwR3TQAmvOuYJBeNf8uz+vy/1j/6tqss5kyYommIFbaVo6pmoZOIM4mRUutA4+60BKt4ngMXMcLlnU8Rp/w6fqP7UGIX1CT06gks+1FjB93hJslPclIJGyIn6RZGA8p+MBcB/2AUysq5yfQH2eCSBYC4+75Zm7lYCS/o93WMG1be7xPAQgV/vP51cGv65DJ9eIF4iM4/7uzgtcVHwo7ezpj37iQiiO+NSePiOmeKwCl+Ress3sGDsEXJN/MI5cy8qv889bbCLPqItYQfiram8ggU4iXRKcRazgjB/OufXSvvQ47vkZIIdFhiDbSDrp+6/rx1axvmZtuMXL/rHEGdT/oKO28k/tswngTxqY8n3KQB56rUM7s5nmHp+1wOIz7Z3mRxII0Wfo/bvYC9swCV81vevxkXMAxDotHP2sdUu/2lpC5Sk/ozpF56Fyuj33pLWjXacAyGrd4S5GAnnYUVwn8xcs/hDRgKgAkfHbWYDmXyhPSXzL40MWF9UzQD4GAPI//at/iCYSIUUSUYID46Xn/r/K/mWgwN5bLbCQZecAimdmh2D1qFeEQiRLPo3KQKD2wg0ThcNz/POLsu9covzqt9/IwL58pFr48+LL518DIFcODRXYao2P11YdDRV0GUqr1mTT8sg0rhQf2GelawbD/LyA/Sia37arIOmL6A4HAYpov6MBBfNG/CB0L6eydhzmiJvSuDtaaIIN4wuTIwJ9nsEWh6SjGsTuLQff3snMb1MNfvhlHBqaIIq12LLrxOmbAnBl5PuzA/Awh9ozCsseC9cd47MWOhhLZUY7TYSgwCGc1ZMdiqzWnPOHMWr/33bKZlYlkMN5PaL95H0GyHd9lsvQOHN4bTQ0YCkkpxxpCmiW0A3C6wY1dhwZIlO5Y2YeGI1Dfvt7uUblGNPgzfMCYq3sCGJe7WvcyF2qlWKsO4PfDzkXXlLmCA8iDaUYtXJeVgBYJhBphIdAm+h+e29l2TjUGC+01iR/eUaAy1tJ2csjYzl4xgAQgn8u6mi5P8Po9KCQZfLjP6sAuVn1kv3HbOdYEw+xC9BuYzCASfc+lEbO9O3dMsxjxHmAfTlZBrDqkpcEw2O9glEI2QEYKlw7BPsz5h8PyWBKSrUIcLvs8VBJPs1HZR04mMEfPc8twOhBRgc4cMaQZYLbOjET28nB2NjPoAh6HIEuGpVHBoLfNdt2DUNWe3iudAmCzZGZ7tUuJnPYCstLAMrlTfkgaxBzdhnq/4FnWGFH1wL8BZAF4wCwBACk5q+0bUtN/ud5PipPbRR0EO2+1q6B9k68iU7mdPTXHUi0KgKSon7KwYJ8PjmE0PRLGGyYfzwlDT5b28iV92Dn3lFdyeCkB1fdDKLMEmPYe9YiwK7PVlaiAwwIRKu2qmDMQEFICbYY0H2h/WhriRarNTfIYAYM6rwOtzVlj8pBrR45Rh6Us5Tlba6LxVCangY6bd55m96Dirnfa4Xu7bcZHHUelkQRm5/qCwJENSY681hlkxveuinab1pClZ/DJJlscNzCBnIJXmd9WIA4K7BY9eqtsCCfnl+fsB+Gs0xdxupvZLUW7XvthmWwJauAkgFyG13g35+fBlACVAPia9ew/ZXDby1I5KCIB6GiUiSZep0cga+plCJph3rG6DNsBpuvaQJzFw3QMCDEDjz/x37OxxcqQAzksLM+7MBzAz1eD4Aer0dUaUW1llTy1WH1K07dB1TP7KGlg9msObwjr2uG9Pr99emCxn3Zdk1Ikz47AFJs4p9TlolttQ5MFL2vgAPwR5P6Im9jX9vQS8PbWqKOSX+6hbUCUJLdPcFvH4Bo82gR0f0aq8lMvdbkS7OpQ3L6AAjyH8seG8c8xDRXKp7r/vWidzltB6cX+ha74fcM7isKOtNFR/c2zbnwL678W5U50KElg7qn4zP1YagfUAlOlcDpzzjwCfQdba1PAkWN+lK/qo1UY8vnZwXIoN42P5kTOP+Xtih1ady11zG0yeqxpdv5vj6PSqRbyTY+pzQe40v2Ta/cxLUcU68CccNG7PQOQJRNAHB959NGVn7SQv5dNpLSALe2zgeJsfkS1Ltd7Inos7WCfqm5UH8p+JEBQO4hqzbDByt7Sbe3EujqDR0k8fkpOEIfplFJ8MTisxWtHwFhdXt/HttxHhHmGYBJ26tL7E5XE4DuOsZ0B/3HPgJep4kzc76wWzPVLzaxJy4igK1yR/3HSG6RV095tQLQdaRH8j1pimy4XODrM0BmddVYpZj/ygYe7cGH6GFcFwmiDILD91Pdo+9T322u0xH9HOmHjEFJ4h2foTSyAlDA1phQJvSMsyo4hysAZ5UA2J6P1VnL7oP4sI7/Sj/S/JlxR64Fq1p07Tk+2Bd1BqaOW+9frau/7wa8oPYCsUp9Ttp3IWTnfBr9D1q3ldP4Bd4JPyLf8y/+1b9HWIbZYGXdhVvADEhsRAkEONw8yNQXKAJMnpXN/nEeWIsM+SR0TNRPF9GDoycVy0CnkMtFxXId0f9f9/NLgOIbrz8BQP6MFljfGMGBaCwRul5dGuN7B6IpmQaAlPOx2jXEY+RtktW6II34SNT7wqEzuoQwChCOLXrcGHl6Cw9jIhsm2uXAKDLBbM7NBEDopFAkWQmal6GxH770AHSQwkcZbX0CBPHxRPanhb/Y4mYy/xT+XJnKErZARgUYISxiPaIyhcAHM7N9NHIQtgVU9WfiVS4AowoA13Uj6vk6LoG7pj0LmHYHejrB3D99ll7TARBcdRzU4lzhvahPkgo1XkQ5tw9oj3BmPKcJZjonbDPSHKYyoklD7RSDnWOl+zPBYGYCN0rJP9xNRjkGAL6gxeTsaFHjFBNAGYyRoGepBoFhHtmxzOC+bdtfvh4OeFvY7PmEQVV+qlUhWQDLWn9U4M2X4xWljxYgirZJBAMNBNmeDw+eK0CbrazSUMcKOj3M3rNBq9bz0eaUZd1j398jA7mkXa2lr0W21cLn0yC2Q3rB4cUbs+Wjj5HBaVVkHPYAQOxgXTtLw3nX1yAysAeQ6Zm9QGR2rDZlyQxyJL2GvG1PEEeIBuA0PMqJRBAMlS4AenEOCM4CAQCy50vKkZRPBkQZjTC73Pe1VhaHM7MaJ/qsmoGzKYQY7+FqhP1Ax7loQAL24QDDmdH7I+FDkj/2hqitP26a7bkqQDUpS91R4wkLUB9LSreTDs0bVADmdEe15JSF8y3OF7u+3hE8CKMbBn60QmUlR9C66xspocb7gk/iFwAgwRukg/gbu8tFL9uyVduIk17BgQqGTBk+39/odLHM/H7qHYytgl56q/LCXxsAqc3FOu34UMO/Ak5RIlGOoPoDvInfXTtEM87grdAVsGkgVx0gjmvBq0Xr9vfj8RPj4i6LvFT6Wh1ia7kbVp9qMsyTCTygYy0O+fdtc/naABB7Ec4UsudbATrOccX9RSNxbqHw1soZLHsHdki4X2nzIP8BYI/ZagZs2NkfDnI8H9s/vuPMD+tE9PFm6+VN3TZrj3V3YMRhPpwVx2rdkGtllx7z/5HcLZ7vwmHSMcCGfZU7nMF9APNEEi2zQEb+auN0Be4oyn0rfU9iY04ybDGWcwAEFXTqiHUfYwU+E7Dd+Ru7yRfY7hQ2nXMHgPcQeF7nqnGhm4upK4BEW03+XfF7jiPbDq6VA8cwW1DMwJHrl/+fACBH63F8VsoEPPZ/g0bFL4i9oa1Q/FRBKAY9eZvu8CG/fgMAqXv7u6bd4dctAJB9ULDmdWJiNKpvfpD4fTugzrOlKimFD+mVHxX3wZpVwPc4gNkDyABAyr6esR7qga6fO7RF0CHtO2Y6x/FaNWbSAm2gauGZfm/ED3xMrMaXBBdWfHA8ekKBvz90FeJlBYiAB0OPha+FYB3OVPM5BLgPPohHxTleeF94eLlZvfKj0yaudZ9utKivtfxV+qGH2WVSp70pr66DaGc68Ki6hPesMvh1fkcASNKcDHdve80K+tBYaQyV9sG9VcHD57ekK2EytUtXdkvSF/lj+IDNvzv0H2xEJ4dILc4A6Soy5kNB2BKBSoaRV6Z6tRXxBEbRq4xtqb6l3J8y42xdUh4tfGMdxxF9UO6f008BINShfDbvX8k5HfefDYCs4mdz3evvaDmhbbVHMhfnVWd0FFjllu04Q+js/Ssfy2KtO7tKkrPYIaHHHWsGuwqgQesNwOIRAQqA/PN/9R8hdikEnW4rqDkDRwgUFIdTMLsDIyAIHWt3IBLkqIxmGODWw9QQWDxvZ7yfOv8l8P+LASClmXc0NhlAL2jzXAin/P5SN6RGPabx3/FNDWkfNJ2Pm3s2KzaKVrpjkoFNEVCtnJLngJxkV+Y4wwHql1bAoBxNRByTZgMAYcuTPLg1aBEACAKclSUIaqPRzUBBASC4Gu8EIIHDM5mTGGd2hNBB/kGlhayEAaNKtpZ8LjOkEwCJ5a3ABj6gg+gZmwxs+mG+aJ3F4AYNarsng/+auZDGFeys4Njt+dUV3a+RG3til4m0EpLHvBOtNzwVfmZ4RihjQT80NGtfRaCKP+QBnAi0xK62M0KmzGoODLN9gr4zSyidFwRWlj8cM78Ow3gpbqSGdf+07sD7no8XogqhDH6sP3v443drK2JBpurjDh1gwMdPyxx2erij96EBIGH1G11/fX0i8GZVARHcBhhAw8sUoGXCwxTDmcqs/pDqAXKh0J5zDt8V424B0TCw0lHJShAY/jYOlJCuqwx9/6P3PJdtnxGkGYOSuZZSI+hQBuafBJ05fhgj8DYrBINiPSyohtZX+I5voGHCQ+Cv+ObIeGQGTqOtBVmm9N4ZlKyNQAiT7XIIeEF2dRcojfs4Y8nnEGcfUK5Vb1Pcr0ajA7gOGhnNFLiUc/DxlzPIrEP8i4C+X8vAj1Qc5D6HTvGqpuYg6uIYU+AMhJT3MQ/Oh3ursqbNfwdLdgbNCrww2qZ+QAUff6bjiRLyVfADY0ATK5G+sS4VQHCnm45yZvFzv6LllQCiFWzAU7UFZdGYjFgqqvz6dO5LJjFLETYmzxEJxz0DK6XvO63E5weiljp1JYedwni+3YGD+UcBkGVUecroCydurUTwqYPKrudDtsRZOJQntBdo3xh9+fkeXu2BSqxINg8+ZLMp7ObnV52h5iKNgfUYVB1e3vWx84dVgEhVrrWbsooO0zWQ/Lft0xwsOX/B99arENGmzr6vs2Cgq5xGCGDtiL/AUxsiwBPKVb24gkc2chunVX+8b18ObtjvH5sBIA98dre1RvWbASQEPawiBGf0AMjmPjiHndi2R3s6nf7VM/QzAiA+x/m+VESrt50oAbl8DYCANkICY32DhmkTpzw8yKQv/6kA9BVQjArO7lsUoqz7SfmgIcnFmix1lWYphnmUNlq0SGMQJ4Tcqf8n8tp1UPxdOlqzhvdOYNvfBQ3p90dngMwdnwEOpZf/3BUgbfwL2dd5oNZnFRCbuqD9nckZpPWVBa26tfsYNMsblR0FIi8AkD52qRoI6bQLAAUActTasQ9jbd8eyphITBDoMdoulk3FYXk9ePoguo7hR4QU6EkoYx13e1yB1eIJSOn6we+s7NX1SYuUvlfYFBWADllg/on4Vs668beCImkvChDBcSjv4tZeeTL90nyWJB7pHFEpyeQLnE/BhJD8jgCJrYfE1vw5kghWY9Od1vEViLMCAcvb2K/7Me3sbdDltScVVKvrJ2+veH2pxUQ+7nWlDaJinfr9KjlSn0+5bfGhzv+h2cKurRa28XkCXUwojDrJBfgBeiy7ds7Po0v+/Vhz5affYWOIeupnFu4WmBq+NH2tYdjvedbcfndgL1br+O5DredEny3578I2PrPvm44byQ18/gQo5izSh5QkAvXRVr6I7qsCPhxP03+XFSDivY29tudc8ongX0d2hc4xtWEkx1Z8VCSzjKPof+WFbtsjWkTrmuk40OK8gGNduyO5orKZNOWfyR7n+/7Hv/s/cmS+YHE3S7PVQU5mTMYkkVd42O6HA1LZwr0Zd3eE7uYx5DurZUyO5VJQUtEeieS/3ucrAptCNoMd3xBEOwH9XxQAuQY/VICkwFgKY1CVU9c442MloOgcf2fnfPd9baezU4rDvndGysz8Cn4ZCPD1svYP4bIR/AtvtSOce4cqOSYPE+2CgHnE0akbTjADZlFjxTlUG6sS/olAi6D3+fghpHSuMS49fNLXI+iHjrc6MhBqeoB8vZMBw3io/zMT2dKglV7x39mvfg0C47YH+nMUGFh9bu0w1j8qOFbRL342gqvNgA06cfKKjKdB36sxlVGiZ9CM7F21sMbwRKXl1I4yXRIBkCBDX0xZW/t1NP2k/G3ODpWFt0CsrFoEJ3ngFJbk8/WVFSAEQGpLXt4ixQJA1sseLZy8FikBEB6Ozooo8kk0Q2ngYAgRTC/WT0vkVw6pt7Vjlc48hNpbxHgN1i5IzGd9fn52yTICtgjBh/5jVhdDP6pPCzVsTc+ezOSM/bNMYgvqeBWF9ZL/8Z5naRgfewA/ym1tL7zNnmRMqE6axqLShcvdbCEmmUqDmWDo917LalT5GaxRzca97G12sLpqO/j2xft/WIunPEepzj4hcOv3xRp1+wN87/MPEkegnGMNBzkEF+WX00LI0jybIqodOHWfs9+efX0GfdCGQQsgbSnEVl4eB05ZUiBRW17nR3y3Mg/ts58/f+I50c5LnQTVv93QjrGzB7C8FPtZss/O0BLtDNaSoACrehF3LmcL4wg+Dl7k2utY1gBIrnQc4ocRcI8qF5/aM5xEAUBsCnY9WxSVoxj9++MVdFSPsOYznaUACGl2Xo8OSSv9cvbkmv8VAKJVS/OJ863TgbFVMzniyRdxJo+D0H4WE/iSLfVIrwp8wC4BcWbgJuwGrjcOkQ0KCvBDZ4dDVPHJdHCdx+OMJIDsN6/o8H0NAOQRNIfxMfnE9Ao8DAIggYvUIehLAGRSOsAWcIszowTuw6/wBsHW9grVHx8b2lv576+f2986APLIije7zs8JsRm8njgjJYDrqsZ1Yb+wW89p5sqZnbaIr7duXjw+r/N9WTumkuUyBqVUR2iyX1LcWpRAAAQyuySenzh5yj9imeyGau3G6D8O23zYlGyfuOOh9m4+Y70mvm6jXaue+5UJXGpyLZJOKJ31bTPQlXu9QH3U35kt1CYNaIbkfJ3uuD4AACAASURBVAd50j5fZ3gGbySPzNVb7/93JF9ShgBjq/tyjZbAAh3kvl9XQaf8Pv3rCOAttl1t8Rlry7EFS0z+bH+LvX/Gx+o7lM7pMQ6/ZgGA6PX1HKzqEZf3b8IOjsqPGmc/LLloE0lRzObp7+SYQ4e3Vpd65kJViCpNKAABqb9q3zQrIpGEi/lG4kpmyMc6qP3nLdt1Bar1ZmqFtBVDS9DWVHBF4mE8z4z3Y+EncMaW8tCJZZvyfDSM3ysiXc8FfcY6QOZgXb0DS5pzvO7AnhzBchvaPgFG5TtbG/Gz+e+atpokboRXz06cZhe7WUuPI96ivDviqRYA3T26AyClrQrkbrJEAAnu74NnrAwAQ+dXthNpkAelR7vOhfxIH0XOoCz+jpG+eAh1PVenCN/p99qmmuh6JNGDrqUlG69kx5XUOWIDtnUOPp224VEc1e35A7DoO3pnFa+ZdnPNYXG212I9p/50jj9Y96mDtUKB9+i96YeuHJg4o29ye7v/AiBiVvTRGmQL6YMWXwBAisbmvL2F+OF+vbaHt1AP30B8BAhxtNrV50P31U7PFnH+jZC8ip8ZJ/FL/7u/+z8honXDFr83pZccHYopMgbQIoWtDKCMmoOoGYShNi0oppswHfxjxR1MPxboO0zwR69ZEdgRwR+Kju8Ipm8AIFeP+VWnKdR10JGYf/x1GuSa2bwUDgxU7Vci1bps8q+tY5XYMmdiqmRzfLzfdYYRqwwRThHGl4ezWnjS+l7HmQgVYKn2KzWTGngaf1Fm4UUJAnQwz9yrLiT/3Vu78BgzRU6Di3M9hPGJGrOthZtCruvgWJaZwsCbtGgJ6UFFgpqsMpwoPTKzKMbUDbuiEj0DY+4wae9oTxGA2bcAUwW0+j3l1QhGH/P17G8vV8qZNLtu1ia/ChIeOY14hgrgzmuQjbMFgcv16cyNgWO96JS5eqAdLaSH7ytww68OoRKJZBXd2hkZ+ME7q+8vDOyHlzhWexFX9sxSshYo2xoAIUVZCywPiFuGrPWjj6zqu+fUoi1L8a5WSUV//FnhMhRCASBKw7Kg3pIl5iaBfO6BnXGyy6DhclgA+hMZzs4vqliDH61HvseYaMQyi70wGiW2ACXTY9kIgHhA0nuSWy95tMAycOFvDACJwB8EFdq/MGBh+zd1Ji7j2Q0Kcg5CswxsP0MFP6vwjx7it9MldghyqG+XRT5ue2YFubTHbxp/QnE/PuKMAVaB8HyCkEqQU5ERG3ZGI4HGS5W1TZrGIe9xTkA6rzFf5+84XyAWAE7DzqRsK5SGqjnQDwP4IHsL/IDh1ozKHGcZ8E4FET9YJYjaV14BEjqlWh/Ws9UhqN+nUy16ahjSBv7rTwHdwU9sExF8zzlhLDj3RzFVZISeW21pSrj8hM6i7chwCrMePQMy5BPbG+kBoqjAZoAhzrKSvssRfxiE/70/JwBCObBbrysj7PB1nO36Av92BFzmlar7mwNFOyP5E0F8gpQA7cirSr9oKTen5ABDVI6SzrJ9hpSUE9CzsViVFmgBcs3lVB56iAoQnDGDSgyDDR4GuPNfOfxVARC7gWeWfH6F9RSBJM2gnfo8KEUkHWvWvG6xmNFlMS0jAiBW8fHc3u1cDwdCvrZ3AiC3R7b989CUJZYY1b6+tjep4HMrtAUC7Nw5lbzndLkKAk3bavd3ACBLxz94b/3WVebZDICZ4uvyQ9fYtS5tUpEJ+ZSw34xO9KeP9RwAgRUx5U2B5vXcNa+tWVef18/aWAUpjscePsAYXml/rJb2WS8Zfuz8dfe8BwjmPp8FjOif8Jr0CXa6i9p0UsofB0COKJ7zmD3oOw8k5H4sYRcBs3zGAEBWmdRpEw1F4msV9H12TkAObFehvh9yzS3iKskz828alzwkV6hcaE3VsHjy8uLgiWAhgAbkpvI/IMLxd2/phC4C9dN9FngnbHslZ1LkLSOYOYAC6FtKlHWFv1afUF/mVuWai8+vOnUAIHwX58Oxt3EQ+IjW904F2cpqgDRCM+o/Tzu4wJ5qc8WDzwGAyBqE/wStMdeWQes9WMQ5NVmDx4r07LKkEsP0864DemqURh8GfbOdGteExu83ARDsQReklF/6pnnNMkCaN7BrQfjSet7w9PXUPxLwawdu8bu4ny3cSEOUG/w3o0oHQeLT+MEAQFZrdAWAnNrq30o+L++9655OS0f+jRNgKDT1b5w0RdElz4g8v/Iz5jNWSuIo8H+l5/kst3OZFCpg1S6OTboYNDxbbM3xXAEgPINtad/9CRUgBDDURtC5EQA5skP9WAGZe/sdddyQbpEYbz5l+dcVm1Qdg3bb+Jn8feTv+TODnnRvb//07/6vlCp7YmB7FLxMCQ6/VwAaYAeUAVD1IIwkYgYhmf2ZIbJcgJ2Db8GrE2ca6rsmtiLwP/uzFaF99x2/eu9q+/u7zh3o745rXrfP4Bp9eyUoDBoQbbF7aRnJq6uQGXbQo3ih9Prj7d08xIrUMJyXqHKIZilBx+jN69ln/u7IOiRNGwByt07OcfirZMzSoS8ByKz4ENj0cLPNFOCFOJIz29j4p3EI0C6rbNUcSUowFACxgOOsKHHBILAGMj65Tzy0OCpEPIO6Z/4or4vtWwHSkhge5Fj9TL5dCmhpC6YKRZ9HYTs/O6PtvcwYRhvXMiOQ+fbujLYzHyivBgVm5c80zvYyc8pQ+9tl5qKPNB0On8thQDZio80HCX479J97W6x3AUAQ0wfY4WMNAIQczACkX2cBK6Pf29MLP/zsDzsDxM/2gLxg5nGeAcIDrr0ay/57+eGxVOKoSMKcfEnizBwbS1YvjXklAEJHSaMrfiMM/CwjF3Mft/QzbFSB2u/agmhngD9t/DjEWl1xttzaNx/CYCARsGkwcALAjBZglpXtrWs2A0A+Ar4Jd+RVAIi38TJQycCSNwAhpDGCJJoBOnnJ77shhIRR9H/tCxrg+V0LZAEAMRn0bucGvNnZAYzXo9UfxSGfT8MfW/PaCIDY39rOC/SjLZTYr1jKwnf6oQL/CeQiAyNBO6wP5ul2igJAF4F7H7PIDJeacUaLGoX2e54JIkBO1RlxNQWYVYdLRAxtqma0qWMQEV9bV4AIVaFVj6mHVzYh7bASHmVN1Ej9kNDQj3yezy8AkKen0GtGZ9B1rOWZbWBX3t+iLVnsi7YzInBFeVQASFCPn9cVv6djVPKNayfL+Wu/hmyYGk7lwFUFyJVtNPvX93dF0GmtYhFeiuop0Ga1kgMNlgxGtWi0aJJ2enkuSJwB5T2Z5YeHtFLmqyME/qkDyus8nHoAWrRhAhX8r+/tkHPb56+XVeLafqIKhK2w4CCjys59GA/oP70CxD40wISBIGSzIihEHwQvLZokHA6JzdqOCNWFLQqKAkDjoObLKmlQ/WEHnwP8sH8/t3/09ukVIJR1wDPQwOtlrbLeIO0BfvQKdx+5HYRykp/NlVoFf3SfjhzQWQHSrtvZP+2JY1jdhqKmKGtBpU16ZqcACJ9xZENS3uabd3xg+7JavmsAhOtJAPZIMOixSjMowuDHvLcc+NBVB7aYr5IkNGpw4PhgqF45lGcbziTGGFR75vhMaWsV4HBS9lahuHLvv10DIL/i866uxRpN21oslTyHYr2Dc/7t7zxjct1Kxp6IQ7I5+7KvfG24notg6Y5vD1pgreIbGohnnEVX3z+TCpAel6mdap/n8ugukk+ihTDtR9ntDOA2AKQSDgoA0edC4hUYjTFBvM5qCCa3rGI9DPDX+u9oYcalogrYp6DndbBNp3zfK4BJZxh72bsy9nwXkj7czvcExkWiQuwPl5LxMNIS7eCyh1VvRSKxJzVG5IA+F+cRycb3uzVjrLVf+RwrOvD3xm3FXZi7SvJA6ONzJXSeTTchkL2U8PXMj8WZ9V9XslpGsAiCH8lq/bzk+8kZF+aDRtvm5Ne1oPOvq7roXNbAXsaq0j/leEBzYY/EIfY7WSE0vToEPt8eSRpO6gvfBbGD1X58ZwWx5ROA7nfCnplaAHI8+EgAoSnfk2/+AADyR/WLzmfq99V3c+V4j1ZQOgnJnOb+6F5dnQFyBYDMBNjdGl/4tB6KGbaDPmMCIJw/fY3V41f3cw10nZBABTlU8cm976zyCPZI0fSRzUC5qzEPv3aCIP/07/6T6tsyWInMDgbqBoU5wihxgclbmXw0G4AAYQqemJcCIJy7JzKI6FRnTzTPFuvZMSu2deb7I0z+TVmgG98E7cH932XMpbrgfL5RAfId5+kXp5hZ5V0V0lJXY1QrMNZvUQZtzyMhitO5WuOVYFeGKADEKaxK/iP4ZpmCcD5hSLi/5OCEkaI50eaEwviwbHd7wv39Hb03dwAI3gFmBoVb0M/6kFqgoAJD0Xs9MrrDbN7sOGYEhfEYe+/XOFbZGTYmaEKBAmOuHVpgIfiY/ZUDzCmH0c7YQfAAZ4DEi3kI+tM+1wz24ElRWtr6ijyO4eFZNgcNMHyH1tRB1EOSVXHwORPh3Tv69cZyFvooioamgVeO1LzXjfedgSjv8u/CaGcLmIU20H2btMwMWh1tGQ8hM1O2TkkR69/MXz5JQJClbGRPk9dGACRBDZ93gNfZcqZAhJ5h+9yeFsDxoUSLOTcq0/zZ3t+diqPVGQ0DcyAswPTafljE3KsVnNuSpvJstOAz37kEVsJM9+1Laq9MqfxIArMZxBWdYp8lvBBUPPbcgYQJmjAw4D32wT8FtBRgZR93hwRBtdhZyJF4n8sFc8itAuSGKhA/ePftLVos0S2rdhWgH5yxpdUHNmYDLvivGnbtd3v+3Y4h1hGJRrH1iTMkdrQbwdcfFlS1/97fvMLHq3w8UIkgYPEvy77LuTSD4OM9WvQI6Bt1Qj6oL57BxGxhOiIEtmx8uWfD8E4HmK0NIuBER9zoPHoo7/RMRKbmueITAGGLoZRXamBlgIVgQ+kPbH4iKk1gSXgn5Otay/u0s8UDHCs/c8H+h8KtOKS3B3iaBt85mFhDXvP5hRJlOsyq4wB6Uh+u/80esAeKAcHPcBazsswpx6fmOjnG2ABYZj9mj2wBxixAThT2OwppcQ0dOwYAjoJwfywBR/unzz2mYOgOvI4jAeao/tS9IfhBXjTbw4BVVIHAD/BqEILOIUOo03y/Hd9jC44IRo1WJjywHLYXiDpbcRrA/RHyhXKcOjKSPz5NVkUChoEZn19xsHnoHgc/ggk5J1TBofTezg1hcMk1SOiEFQCSY8yKMgIgJpd53hTm4XOxQ9pN/lqlW7S/+kEAJCpAHAC5PbCeeZ/pMzTxMmDYfgh+lPy1z23jbB49wLu3B86CwHX1yueAedafn9dxkkseWbUQnTaIpkvIOMIb9HUMm1NbYHWbKM5zOvThKry3z7Wx9V2lqR4DIJOPvwuAzOCIBj7cChnjpx1vQN1ctW4BaLCVFnbJ0v5cfK6vYoD0yN/swfGig/k5+J1nAxJIhf/x1wRArvxkpdy9DA5DUwDOScqreeb6PymrxIYcvJJnqIyAnmryXWWwDCLf/00ApPyQkKY+ntDJOrYIsH9JtSNeW7aOrkWtY+O+yCyCs9N7HNQ7tcKT1Zg+f+uuwBbt+QKxwei/cvzxAvW1tMYez+SD8JwKwKZUzmn1BAe0g2rMZnPKBBiso1aoun3uiZC1JgyGaVUGH+pj4xmiWb0G6b3jMwIggfpnDCz3E9oIFcoFvkBvsTVXxNdo6xDYZ3DdKrjfPlp7atpKR3GTVgEyfB3SGWgb6138WftKdcXkrZBKa0uLlR9Bm2EikFR/CQDp9PE9w+5Mvpg19LRsiziPEjbfEunNGCf5/kiu7s/kET6iHZ02FDzeOa+jZ6fcSmJal2i0vb+IjZ7G134BAJlAy1ELLNWVoPsKwDNYrUHrOWfqqO/t/roVldIE5z/1uz7/jIZY4TD1J+d51CGE7706A4Tns67SDyA4qs55ZYOc7q+R+sAH5zrM+XFduEeUk6t327UfHx9J34xlcq28aMIiJCGHskrcbRwgM/OsaIIftW9rgJN8rABT2b14oc/hv7EKEGESGqzuPIcDfWxEoV95KqpgGBA1XpIOMJ3bcKzI9F9f5jxA0GoQhwcf+rtFZ09X4SoH5cj4TMb6LictjFyOa47pyqhLIloMQu+9GnuIzl+Ywf7S9Tuo0tRsWjhp2XZp/RSa9hLySsLLNYgDwpWxdJTnDBwATBqX5YSTsZ9fX+F8FqPQucezzYgDSId2P5sDIFYBYqCGZSb2HxhRoN8nABAPkhaIZ3vIDOxiaoIfaAfBvdMenCp8eMUzAoA2Vn6WFSDR0oKOJg9bd+aO4i3PwAzwA06ZVIB4++U3v7YZ8TG6CihIcIlGUwBXBrAc/ahyOaTlWPPp6PHvdY+/EGDDGWxIboQV1NjGONWQNkOTTlTNwumDRrsEqRtdxrNWPZbzOp7RIAZusjyNoMigkLc3HuEarkHe4NMdawofHBhApAOjX9Ay1gZBRgLaVWLNbClvGkdZbrTEqE+UPaACpCoaPj7eIuAWwB+Nnlj2H1EBgsOp48BbqyKwzFnbqqAz37VQBb77rKSY2QDsX0wOC/3hnD6cSXC/BAWCPNSgnw4DDTZSksMT8Qhfgli7BogI4YirhXUPrmZmstVjWFAdAEj162fQ0t0jBis266H53KwNlmVqkFeMJq03LQEQH2tmh4vy93ZbdgYH4cxu/MNB3Lc4Sb62g4BvVgWD6o+PAEEYdDXjDD1OkbUd2xb0Bnn44WeAjayO3FO2kMOYuX/2NfcFFQpdw5TIxn0goWqDwM/cJbYepcOBBdlFhZyIt7SNYj8R4KwM9y4HI/PbFkP4s9aOD1lXsGYYIPjXx6iBnsgE5GHx9txqe8Yss5sD4AoSYu41oN0h6rZOMuSfj09JcOk6zpJf2MJIn9ufH/KFDCPmnIEfClTM4LVpyk8LELAyrQUAotpHE2wyMECturBZ+iYtvV3uc4Eb++zUlMuH4c21Iz1fD+C3/zhdDvtZ9YbqCjsnCI5CVCv4Ieasd0WAGu2uIH/90OhIDoHMMfsIQGVlm5KWKimENITRUlrZIeWRkR7jMN7JBA+r8IoKNsotJkB5IMorOMwJssoPA+8AfnyaLeYVTWhHaj9ZPWH8LueQ6BlP0EsVPIIDU7ZWkmDoFBsAEmg4I8gk2FHQNwboGkj0Ybz++tp+RPWHASJvr5/b37x/bm++hqxQieQYTxF+OoCS9hkEY7aBhOAFZ5eQKN1Nub23gZUe9d5FID6SYprwpS9DRbriCXqQ+Z3aTfgQUleb4ujnsYYEQJoQLIkEyzk07lGyxgEr2T75GTauX2QSY16ahDXX0uTfXkrUJ2zZxqeDpEqLM0N+FQCwq7xS6fQnRheyCzZQ3BAtdHOAPC9MjGlvGREBvNVrjn33Aok0eFPzhN9A+3Zd6N1pdfX+K1/46nvdm5UvWCFEvD2voU0mui5ldq41ARBKBj6jZnIGgPj7ZNK78ak9uABApmtZ93ODR+JCexm+IwCSnLewNfhR2bUlE4v6K/ibnmYCCLW2PBOs6CQtlfiIcgLvqBbSITHCrqIpnpXTu8VIqSDP1SqNsIeyDXIAP80/jUoNTeqS4HMBLDNBBHPQOBb9yAIyQmqPILHuoftB6d+NypdYNsYcyINIvKt3657BHrGKS8oHu466GEKSyQArXpzZ/I4XNfkndNfsmrCjm+88tvsA4KO9QPrMccGMiP+O7bQpH1Yy4Ei82locyRf3h6zi9OFXQXaEXqys+0XiwbCfPc4jLJD+H5dHOkRw7FlJ4gHgLrfO5rf7ztvPRqbTeE6uyV8RAKn1hezoax3VIZS1orNcEvi4zO7D+NU/nb7qSm6nH3Uxv7P9t3EoT2j87YimSu5hQgoQrLot/AoAsno/+JMOWV9ExHBg/63sD6fpXfyyzyy2wT+s1GvIhZyfg8SWVMd2/ShO8HvCPj96/2+//QbeEv80f7cOG8+HkGokaUflG+1myt7sVt/OVSve1ZlRHDG+RZoq2ouYyD/5t/93Sp/9Yq1LqGqyaH6oGSKVP1UDg1CIEr8YJQmPZfFHG/Xm2fghJGSGHMNRiVaOcUEAzYCN788MsbPvpgE2GefKwDszXq+YEN8PyfK9m/JObcGgY927BXsmQ+CqXtjvj9Fp//o5Ns94hsN59HMk6FJYrG5UB0G+p3LSos1udEo2ljj5GdgMbeWBgsx82Ts4SsuaAa1Pd+PIFQGMcGVQv59alU5QCqhqpQABiExDoqXIkmQ7GQts9KxzDeLhZBQe4hzGWnOubtvn41EZ1tFiZQ9IdhpczX/4pEJ/mn9DRKNM9nfjfwpyCczxHdbCh99345TnWVSQeQ2Q1P71ig+RX1IRkcqYRtM8o0JlVDjAaVY6ACVnrngLl1X4SwGp+h6qrrszVA4q2NN18Ev784tv8LkpiJoTQzEFXVqPRxrhbpjHzlWGFM6Y4BwB+IE57Oo68DSgan9AKE8PoLsbkqsGh6F5ejsJR8Xo2QBexWSflCGQr9DsdlbrCNhj9/gRHukQ4ylVGh/B86A7HnjaDh4N/Zc2MDO+wqjLFgp8xpBX1F/kj2xbw0PC360FVszN+bz4BdUfbw285OM5Hrbwys9bv/5oyRUX+xhawNCMHrQlUxrmZTauv/3th2dIQ35hL9kOxuS6tYDxdY52ZqCVcDp4RkC0uCnbgTzLllYBzFmwNDPkkKH+9bDxlVNYcrRJedGTnR8CHysZM/YHGcL4WdlHfoaRBzLruqKP2nQCZ6nPgmKRtaj3wjGgg8D9m06Bf+8tygAi+CpLFi+zvi1AiOEhm9D/xSv8X7tfgyBY36r40ADQbCnlZzVo7HERbLJ1c/5kBWIsP8dqg+D7DIzONleRmYl1Q5Z/SYqSzX4I5dIEwovmnnV7LKl67Hrcm8H+8bX8eWy6rG0afT+AppiLOIqwqfr49wZ8yNY448yrQaPCwyrITCsa6/G4VAIk+ZzY//c7AvW1B5B5rE5kVaxIoBb6tviu08Wo1AMgcNt+/PgRoARyfbHvdg8c388HzgCxv6ybmsGtBn7Yv0Zfb5FB5jLHgR4AztAB2/b4/BT91HV9BoxACKVjHAxFZj4rJFwmhWzyKhmv3kWLxjcDcq2dlZ0B8vza3m9PB0Xebo/t4/a53Tc4cWBJPgd7SAcsJAglSVpzzpMJgJDSa7XTvxBQWDTAZiuFc7QqANHs8CDxlf2F1quTtr2vy8Kv4Gd6g2vLBXOUTFHdPC/kd7MNXL9O9m33JjvXhu865jcFQPaDreBNgRvi64iDU2vF7ytwuvJfKZMXCEvuF/WCyip/Vpzhs7+3239HFSDpH49DdOfasvK26Y6gJbfFaG+sl/e4uihexHHY7Z0uu9ybfnLeFwp6FQSbtm2uoYLsFwGg8uOiK0BUDORt7FjRqknl7IrKf8mlbbQwkrT9uzJQo3UqeG7OsSLElaA06Yx/p806Ekx1/WEkdN6m7c4YjU1CXZLmnsxgP4UyqLlIKyviAYCo36X+iv/u+j+tZ39GkD/0jMwHL+gCa8ZfYvtIfXmGYT5L9K291TuYiHpg9QUBkHTDs9Vmkbx9Z95R+o1Nx4TET74Z446YGCssuS6INQSQwb1QEGUAE2xBmjHSIeDe/IzDHuhVH5Z7kyQJRi0vk/bawsjiPbl7ISBpu5ZOWhlo+AwJiHvhknay+nDLWN5Cf8VHGqDnVcU/2o64P6NovgBgp8uFPZl1o2NsSudNtsur7Bqmv6z0h126OgOkjXZxtpA+ix169J7Vu5bvNxvRE9gWQFAmiZbNNXdi9/cgA+wPTl/b6wZcrIdoq45a0ceOEi7AEbveAQy5ceohr4Dc+WchiRZnbKz02PzsbJ2Or12DeWgbPv3HGp/q0anj7e9qgQ7Qg5GcBDgO4suU2aSPpX9qHSY0fke+FF4x/03Jgr/7JbsE+/hWjCa3T9xwEz86QV1LqsLzLVGQus7OPf14f0fb8H/yb//TTvqUgJwI8SBUt9M0CM4FLGPZF72dCxIHTqeKUnN+z2hHAAiF6woA4UTJuG2BW1AMgziy7UqAH5FstDBYOuBFhIcELz0eL4XH4QUnL794KAz0aAJzKCzK4F4xJ4LvwwGL97J86WgY7tCOCpB57ZGg41h2QM2J0NMAjqLwsVMqBlsFAI0nZiADAPHVy1ZYR+MGANKdlqLL6pOvAQ6fMw/6EWMe11RLBc+EjFYz4DwERZjza+vrATChcF0eFwx5BkAIELVjzb22ABMFF3t2ymSvSm556cFRIRB+Yv8WL0KwIYM85MLCmbAWXpSnZSzXWQCtiqVSTjijPIQp5+hMD0cBARRWRNTvdExAm/yvFqXNSXiD5XsaQO8l2DH76Cub0ikWrxtgBJXdfMiXgy+CH0O6TQlRfAyALOfO4GcCPjikNsI64beF4xo90m0N+AgGylOJ0pGOcaSpxGl6Bn21cLuWt53LnNYti9efh33IjIbUlVgfGOvTSbMM0sjYlQPgyedqCPvT435qLMjPnn0KZYwSTrunVQh9Qx7T9YFc3LaPAEAUelKGeWlGWFJ1BLDH+/1r2e8gbhg9GVQk/dDzibZkuwAbgOt//Dc/8gwiAB2VbU4ABJwEYATnFRVogDXFFbWU9XdlxAEsdKchMr0Rd8Wepj6gE4Zm/P6u8kG7vG4VRSrTxEDbHbLWHB3S/kwUYVCN4CKD/MHR8Qx1dvekgYFT/nYDs4xhCxan86JtTCAsnL8ZjLZnZEViAFbIIEtJk3vAXJ+eAYtwZ2qzG7L1LXBdhmtJcMrBXfuf4Bvns2hzSuPcARCvCoAgxvBII2hLqfLODNzjfvndntzbLxz1lJCYQ1bcHPLtut3ISt/nu8ertAVfyeHiOX112QgVrLfv2dbKW+dZOzpvzWdc/fTvGJTPcvsoV/DzPyClqu1GVgAClmYLMoSZsQ9VX2OHlkM/eKvRlOusDIcDxDdUFWFVKD0NAAkIQXh81QAAIABJREFU3L63gJJXf1hygNkvcT/WAVmbZftt2/MB8IGBrwq9696GjChTFTNxGYsEEvgMcVi7ARe2rlb5EW3CDACxM0DsX1szo8S329f2Ye2vHK4J9RJgMd++A0DUEHpZtQ7PXAkZ6YAWVsxDg5lggbXnOgTkuW3bZ6q1KQMh/6RCbTo63wZA+O7JLxjn/id0cer/vY3Ee87BCXDh0Q/1Ciuf1fbJ52dyhibakL8pV6pCkjqj+FXfX4BRBRZAl0cBrKPP835ZvvS7CYAIP9UapPQNmovWvsPv4fNPe8hHApWH4RQ8HwDI4QaEjtG1ntfmPO2ZzBq9CEypnNb1a+sTOsSunWush6Qejj2+eN2iMjUC7Qxcgu0QjUabR8p6BuVjH0YBfBtvvmMRQGx6bQ+ktUBt+i1o35z0FuyovqzbRGIT0A51Tgq/pnivZCpkKOwYbGvZzbnu4335zOUiA9SB/0AewW8aX9oXDoSsCZtCD5Fu8i98L5AS26uGhyE0wWp1+gAEFzjk9AtCN1RAOixxghGiO7y4L7omOACy4v8GdAUtLQLJVSETz0mrI6RbVITk+IUWsJjhq04TJiaoLep17XErKkjSPxLCSCkT8+er2lYPf7zrn26XdxIpXXYEgHCs02abvL4E8Ml3EmDv/BQhq2hxuZfRbL3GCvRV8hNsDgIgSU8LkGYnn+QadFs41nHn8luT9/ozyL8zO26OZdlhQwXESr7SfyGYeBAkX4oF/dDJoCrUV/SD1vVdpnX5dkD4lDonuuagaKkBCi3+tBgHAYA2rQNAwqXAGI/NZX62irPmlizu1+fOe1mhslpD+0zt0xUA4vZ7BEI82mgtceVvb3ElCdzuYwbYYM+vDlBFn0qD5t/mDjYSxqe4v+tH+pX2vfvHbscGkD6CUWjTeI9OVQh/vN/RMcNAkNs//d+qAmQvIGvDVsSCAHYLv/mgfRMoWGNSDETCzI8WK55l1W3c+R4nMKHxlajQz2Dwy88IzrevUlCuWfWMEHFHGPbnPHgsB/4UAORSzBxecOT+1w1lbB8yaVgD6pSSBpbLMtp0XgEgq8HrWCYAogb36l6CIC5Em0FSo9VMZGty6tcy09Gjd4Emeo/8fYsYvteDwxlw3CsoABbsyV2OvQuIsNwSUpTsCqVxqwBxoIltMLy0M6pK4rMzAMSEgc+c0WtRHBR4AHrCaVzw4uTZnZGydOSCgxYGgwp07SE/A1JQHiEgw862z+AjgDI8Q1gUNV6HSWj/+dyz+NrJOgAQu6UCLJWNBXmpIUEJxIpccz0fgd5qf4Y30gCuDJ5BJ9Ijf2dIIcaZWcQZxWblhTioxTN4PoMFBpClscT2VrhCSuwr+BV3C2uRW0qRJwDC1muxTgBL61b72wJ2Gdz/RsaG8rS9x6mX9JXKpA4KzRYOzDQR5UzQ0OmbmVdZrRht0Bigd2MXTiECefuVaDIy5tIduDNZjed5sDhAYaMbM1DYkiU4pmfsB43qk5WCViW+tWS37QaEIXacGFHNjQfTp66QChIb19/+9lFnEKUsQ5jUjY0MwFVlSFax2HfWgopB18wOF+czDzSmSNRDvlHBxh/SdOoiw6kbwJcF53kPZWdbvwUAsneSgvkigLJzIouqQ8+Ap3ZVFCGPKgB1LBfLQcB5O2ghhJYp3oGIMppJKWwRE5vnxqmUm5PelokBYd0QDLRr4ayJnrzdtr94D+v4TN7P9XR6tkpD4bt0YLJlKujNnp8VKK5vK6rsrR48maasFsyX/53x1vo7LP2R8TZr7VbPKEe+vi2baXeHWO5lp1C26r5LVY5WgC4O0fZgfJw/Ye3YHADxShAAlH5GWFRceQDS9XxUnMa5INBhWF9U4ORpTE5fCn64LhST/dPPTQMvMPDo9kms63TAdoknsVx8p7UctecbAOL77xl6Bf82Z8BeKy2GSl/rngq9RFIJtwHrEhW0Int9PW3tTD/ZGkX1B/+9W9WFr+3X9nE34CfgOuGzpH9NgJlZIJ6gggxdb8Xq+4jnAX4SOkgJDTlCXaBniPQAgm9Ka7e6p8ezChB9j9K5ru0R7+Fz2j1nIMefBYBgtMV73UfgzCmpwpZlMLHZ1iUS4FRzb202Ma8mM7A2S/2wCHjufMpd5n8FxPZnb+xly3cPQV9JL/A9zl4r/VP2oc//wD7354l9CVG6l6X5mfgXR371mb+tug3iptvJ7bNvV4DgEFb4NwyyUQ4HYuBJFrD7eE17V9rPogEyQBjPSvUoY5aKElx1VE2k1SHdVre7UJ9doIwGB4FnlH6ZK0arj4lZtANaBrysc3ZCEGI6CiJCNfMMDlnTwStxmSwe+ImUtAZAKJti77gG2EmRBAJaMXiZQBYlqFbeyPmHCnzwPCr6WwTLMnWgR1KUNisQrfK0pusJcGLXJG4SEpQJQBMAqXhL0MeBGcPtA6sWBSD+MVpocVit00L5lzuOg4DPyXT9E9S1tK9Kn5wBIGuZNUexpmqIp6owUB83/f/g69SmjW/xacqdlYwPG2UmYX9XFzj/hv2+mqt99l0AJDVck4vo8XEmKxngX8rUxRkgjYbyjJ4jG3qtE4pgao+S9AY98SyIKf/neH+PTvH11wOOFjrs6gxa0FlI8BP9dx1LPn6GS46DBIeMQxyALnrfSodmiygmJxjPiM98CpAFQEF7n0dY6FEWk36nDGrfx0IqrzoA4zRd1YD2t1tjljD1FS20SIIce4QFvMrDEqmj9a9dhrNK39Ge9r/9+/+nSZAls4hgbAIvM/i7W+KLLgAIEXKYWgBASMDMwkxCGky3Qtj85hTSnfnWhu+BePlGCdPqTg0mnpdvXwgATuT3IqhHUvObn2OfRv9cCY5ieHtDswVTXYloL1XQwpLhB/jh111UgMyp7ASBRFQbsw+hpMzvMwqyKeUVCi/3pALgLeN49Cs8A0AguFRE1mzAxAhe+L8jQLQCQNTAoO2RFTyLChAcJtydVJWj9owPL5HFxqyEbNE36KAp++DBPYXUPL2EkHuxoEuVN/39zKKufdnLJoYJsKHpxEk2uWUIB4kGKKKj6WujMogVIGaghdsb5ep8FxVfPWNWPNmbmMGQbxVn2wOikYFda1jyDE+uHvFz/h44jixPoay2yp19pUIiWHsPgKQ6j8zckNWZeTQgxwCAGEh2ZRiEj/m7qsoqjbbfnql8DIBcOeD+/HCWQDsYa/FcVTDZ95YNheAfAUy0QiHLM0O56JwBeoAEXoEQ2WaktW70x6OUya7sde4W25iEAdvkQgNblGar0qli0OLkhBx282EaZ94aDz1k6QD7PgX5dWlY4FYlWACo+e3DzhCqFljY76j2sOBhtrxiKy0Byuy7+1sE1iP4agFXZuPFIcyhURrwRCDT+Ct5jGMXk6BlYLPllugMnGHW5bL+XevWHSJcg4yYJKB0smmfyP7koc5dhiLgH8HnnDvbRuwrW2psGA8SS3orSkgo/AcAouiydDP3rErAZ3IA+EDWRloBcs4/7ayZ4Vjr+vGMkp1+I+DhAXap8GP3RwYGI4DjQaggTs24VL5vG7n4Y2WTqC0wb+HUj/Xb1GxXd9AAKhlbJWtBUQLquEQTACTPwQh+xhkIUXFlstSADwVAopIBMjHGGmeC8TOvT03Ho8APgl0GSGh1Fiu28D0SDLgfdEwc8gp5nA4aFzfszV55HMkoUfdAgAVtsQzoq4zMHEvKKQBsase1/Qq1gMtRil67ZldGBUiE3dImsyQSO8PDqmQMALGWV3b+h8k2qwLxypCv7f2O63SNEXTEjzuQBzYg7jGAm/kndl6Ln4iSADLAYqEXziPkzzkAAv14CBIeVYC4aFPaPrXgJASgHDTXedVCt8J67U6RJ2c5EUioMMBIky+OFa7qNL5vtuAIfLD4ZdcCizZGX5+roNdhAGS0MCHg4rzkenAeot7n5zaN/Mz3nAW/SBd/FAA5C+5oApP6GL8SsFoFbkqc7KWzVoAc7UtI260qQGaWMXiA4EedIRb2MGUmq7PHMBBgrjhFG0dWE0SANum9gyxgcWjyur9XHTL9Ln2fGAeTdFhtvtJh7h06nYUt4YiJ4loqV0skrHzAnbqNcRPA0CCWRoua/o0/NAC2xt9o3RRYiFsFzBj+CvZjv5b07X2pqes88Izn0T6z7ysO4BY1/valo23YV6HT3gJMdIAICQZz3e0NVZET4wYDVfCC/mUkw+z2wOeBnd8lHgRA0M4QSaFYQV2o65XkpJFZxnb3hULj/skACPep5jopu8bD/e4xHtmHgwRk3TfY93Eu3j5UVhXTg1DP5E57fvDcau98305bGMoqLN9/297fcAj1kbw8C1AXTS5krPBKj/72mZzpBjy/9Ojal44KEHVETuYDMVA0cLSuq/U4u6/F3uiHePg0INc/AfxYjX01pu/ozu+sgY2dCYJH7a+YBuZWdrTI0vZY9CcJehjgwPNIbQxs4Tx1ONd/2cJYlIJWkGiSAp5H/ztsMra+ciOOHWTuuwoQi3klAPLf//3/u6PumaV45ACaAcoSeyjrynTGBAuBd4Uc4EYepBjOEMk1BZUg0B5QWxAXFU9MHW9TFGxB+YcO8BWXxPf7+49bIKUuuWTGrtC+OZQ/dFkys23Zs4MXePCxI59r4Na5P2C3P8vWVwP8AHX8GgCyFAa7AHCfAe9RpaPGKemyYmIwMormmfGd4dWkNXv2lYL6FQCENOxjjQoQC+6litDMygz4hgo5qAC5AkAMYa0M/D1ZOf8JPags8HG6sDlWsNPwn29YGwoSohi6TPU88jerBJnP8nCEt7B67StAUi5hJq0jECnfYwbInCIAsqoACVco0q8Z7O8z9ABgLJryhdJldwLC2Ix5o0XWPuON9gAOEe0/jU/Yw1mCMDqOPMNcHCc+LUMvKcN6NhnN4srPRbCVwS/+XjEEoZ4Yl5/RfFIGOntw6kzt+drCrURttSaaLYR4DoK2BnBDzLOf1VmA7rrFGSmoAEOGGZ1Ldx4boHWgg2LaV2aZ8lloTwCjHuihEoLih5iGg56rOnlFS1CXOkwBEDwX/F464LC9WciFH+9RocLWLwGkEsAhqIKqNAyCIsPdyDiEvA7wLgAETv3QSJEN4iN8GYAbhxi3fZCWNp6BrT/BtUl/vYn3lEcMZqqdsdMlsSVJGzE2tv7EakZwI9aAOsgOevaAr7Qg8T2NjNR1hlZtNIPF6va5XItdTPqh25yyKKhI1gfTqCqPmRtBytO1+Hygwu4IBKH9lgCIJLg4z2kLrhEIKirsASBnByeeaquyE4Lf+GAXLATT5c/K7p2fjXrjXTC4aEUDwMnMCwUUkxN5zQF5Pl/SOYLH714gbe2YrMwb5374WSAWoBcgjIyX4zdmdJtMWwxIkEfaUjFMXY25SkJYixOe7UEa4J7bv5ahRTvPx8O2ufAOtANCBaAIetkZIXEWDNpNgI+qghw93AtCX2WGiyXnZ84xozveL/UsXFs/NN6SUrxC/SvaXtU5IAaI+MHxBpDwDCDxPyAzegBoRUvOp3l2EmZm1R8GgtxvSBWDzCTAWXZRSUX2UF/rIm0PuWOJJQAiTLAEQYoaIctFH40XuBmVAI7sQ/PT6v61LXi0crV/qzMEabfSUR6snSOlfC+ajfXOTICQdmpv6/hZgbyO1H5DCsVOxv0aKHAL1gG74zVYZWiqXJtrultjTwr4/RUgVzZNjk/8hCl3z4I8U9dC79d6LH//lQqQaF+n+tffES2qEECGjw69jL/L19CxDN3hHQJYIScaWvRcAhT53E4PVwCIVcpx7ByXBvVLh3a+JT/4a9nSRAJ6jN00vU6f5JTWlSJ6BQjXkOPEGViic3eGbAd7anWxH574kW2Z47MGFpccZiVrt2kqq5h0lQkp1DVpf8KfrE4Q9AfwXv7MpSG9qCDoNFv74pKQZ4OEb80gPhSlBoxxH87EQoB+9cMWZHx2jfPPqQC5if3YfaGu//rYas0ipezbcnKu4z4BWS3hsLlL2utRYBGvrBZMXPu2RgJQgE06H5Nkj+TsKv6kMmw8sq3DWh/2pTqX7wBAVs/hZ3pG5F43hLMWr9y9q1XmrrfwNBAfvoCemdhiuC1BPezVEU+9WqPT938DLJkVzLp3JtmR4LJnvhkX+A6Bn+lBp7yTWPJct5Qql/eYDR68SptVzgI5qwCxuzx+GG2vvNXU25uvCf29z89PyK0DnZ36URao72n4Gtl1Qyv24D+kNxVtsKqCxc7ge3N/CPYg2kFbTM7G7d1v/of//S8764rOOQNDunl9E/QQOvRir+858MpwbAAIWxowiKoLcEQtk/jdwl4DJDsCuLLU5J1XTDNE0Hdo++SaXxjYH3zTjokWoEStG35TYqx1YQhEQyE1uCUjL2x4N098DMcG/hEjp4A5uFeZQhVaU25swaFbYEQ6qosyQzceygxyrs+xENZDoPvmufEWLQ60R3teNQAQFag9SNnbXXlbughCwjedLZriDfBOUQaGnfb/n3tn5WLIglpu4Dd27pxoJ4Ck8kMBCDzFnJB6nm3Vp7QssokwOE1DBYdQhwMTICxmC3lVFRBB73hNAiBWQYLZhwHMcURMGgK4QKjaGzxPKyP4aOWjDmCoYRjBHs3g8Y0CcdKQ1woRmYHkVSTFy94W3yYAEssEQ7meVBmGAaU1Gewp+jXPoB+n6wgYRPymEUGFceo8iCOnWOljJ1de1vIlDlxngMICU0HbvmOieCvIwXvuedhvOrSiaG3QzMIqB6oAEN8NR3CqUI5jzEBlso3kuggreYCooXDKZ72HO75Jkxu1L2zPEMHryW1uwJHlh/60sZqDVEEyPVAecpkGEANxDKyDziMDnRxGuZOgKWVKyXjsQf2dUlABgLEH5JuiyhLYAEDsPXI2QHzt3NTx2b48C/238u1T2wlfQEYEHwZYgax4aeMUI2M2PTIKa39t7n6IuAS/EMzgMLtto9dRhtFpI7/VocPYyzRgWwYVaNFfEy2G/HmtLWRoBdGNHBZ5wShAHWw+I/lG9MndWrm1/uKaccuXKO2X4VubVrIvxPDS+Zg8kKt5mYwiie8LninOw5clx47eyL2dd0LPOtUqgabw3V/vW5UJEJQLVqEAAIRnvfgB6HHuS7n2xTl5YGvM4PaqHrusgIt6hmhJJn3hQ4+2qqBsmcVWHmA6d4pMPFmP36imcGDhGWeW+Oyf283xy5RQeXaSy4XbHWeQRE2EH4weB6Qbrdo47t5CqluQzieheDxAFtn0Lg+kfB5qApVpNoQEQNhG1N78fGxvNwM/HtkKy8//cLDCzrDqFVbYU8pcrIPPbvRLJ/2wDaODH/EfDvZGFYipF9rJRXXKLwBAMl4vNG7z6bZb8RdtvrshZqufBn50Cdyo/+hwN5pRWcGwsB9z59bfFdWuh7iqAJlX7n2L/bu6bV0iBbwpaybGTN2jPaqP5cBuXLFPO5keBq7TrJvvswJk8gv278h+Og+QRcb/XxkAcR6gTm7gUae9K797v1bdvuMak99VHx0QuZ1yCMtJ7I/yM5jgJq2UotWfM/TNWtiwBkN8DOF3t18pABZtdLKFb9oANdLydXrrK7VRslUg9bfYIvs57zUWKoBp52Koan9o5YDqDu4F9wx/r55fsoPXKE3GEW5jqDrf8on6RdJONPw1aMLSJUw6ob1i90/d5bJa1p62mq9DeOhMkmRSSiafSQVBxsxkkLj+XCbUWvRgPapLqoVT+rC7lTpvgZUttuK+FoiMM9bKM6ktVE2RFSALVfFnACCUsVfB7NVK7jtwBL1EdQ4TCAu0rEkQ5Gx74F9Lwo3Iq6TfxVquZI3LoYuAfYqGRjeqcw708xjDWs6zE09fucZ/o8KkPccTjPYttJJfMnJ0PMZTmd5sIvXfSo7kePTsN1nT4/jR93TxVYsn1SnziR4qbMnSuELnfKXT9Jmra9U2+e61K3tAP2v2jkTwGB85vFaSDPkMix/az2x/xXUlADL5g/vKSnJJ4xQFWBVsh7vZzhVjz//iO4AfMb7wem3MDoBY7POf/bufTUS38sYRAE9iSJ02ergLDA1nAkqqspUrm5mOO3s2KqEd6YwlMY0WFnOhUkEPHu2Ke0+432Ofv/5Vv8JAq9FMwbgzlMdiHwnsGTvIv0eJdmP+E+WfIu4CADkTCqGqzjfhQAE5/X0DALH3Z2AgjDz20nYH007qXPIJPj+KuVTrqmof0+YqAEhlfZaz49zFQ4Ul8GwBysy0dituAYCE4vEAp1zPhUwBaQFOE3CsIpCVTrqaCdZjLTIAe6AjdwFucbw9DBAABCIIDIphIPbnz+gZrnuQzgwzZqazKfNgAF1lm8ukqAA5B0BemwUQqkwQgRSdatK5R2JmlUj1IKaBy7tpgHuGbdr0AUKI1UQHrDvrQGf2S17ABEW4n+EUz2fgiO+z9UcGuhgkjdu8QTJWWZWjAiG8d/Ta5PtdOY2RKh+cAiBWAWIoPrvjRCAoVsnHtXt2jh9XPfWQtTzngMFty1CHnNB9aUug/TKZQcH5x7pmHpqCMfGQlYis+UdrujBS6lr+hvYF3J1ZuQn5w7L5GrWubwEgQYEMVMQ7/QwSZ65KVqdM82yKCGLhNdOIRXapfy6GIe7HHPQQyJQ/AlyhgqG4E2OHs+0ADM9IaUBY8VnTfyMz1J904KFqpmBI8ubM1l6Yg8DzMWDrGOgK/cIWCpBVBNLpqDsAEgHevRKjrFcHvQI1vF5b4NnaKEBl19T6RUAtnX2e7VAAWTWUKMc9DfxsjaEUawp0n91T1BkBKjkkj20q/F2uV7oCUX2p8qsHWAQ0Otf+l+XwZ/bVzKokHcxXrlVbtwuKblXT1CGB1F+zCkyd6GwnKGd4WBWCVSPYujnw4TIR/xIwyeCMOJzMZkSP6AD3owouwfUIwmgAqWgYMtHpw3Xwa/N2WWGYsLLBABAb45ufqWEHi8e/NgCrcngr/eFSwh3dOPfDK2ztudvGo8Yt3Gh9m112u2QAAOI/2eKO8iV2TOwXrxaQv52u0rmu1l08i2l7fnrbq7ft4aAHDkGPVlUOgKCFFd5fZ6yQVrDv0UIDFwn5mH7ieAy4x+HqN2vrZOeMbM/t/a3OhBIJTngBJ7JEuX/Ke69gwQ/4pmuZsKKgH5P9VlRcen8tn3j45JoJmYBwluBUuvqIkY+dCAAgw74dQSeV75O3dL1Kd0VSRiJKtOOhd6Y9nxVIV5HOJJG+zhV8xT5xvyAbUa007igSygAsye/AyG60oOv8BwGQABSPds71URAYg0W8tuzFhQOxcpokSaDoGgBmSlS1rwIIOA+qmhZSAIT8UolW1cIJvMsgeJggqes1QE1/wGVU+IexQ34Z7WtPVrvjDLQ+p+yt1MCIFqhlsgJlpQA4mqyTa5OkUTTiTRx4qO1MTghZlfOP2yo+xOek8COFFzkMAGDO0y4sAESsvB2YspZDcIOqPZHKVuo3s6+49qq7+L35DxDBsH58z8K/wgk5fD4Tn7odV36bpCYlHe4rWM7oEdUnQmfRdiY/E0lA/nna/E4qQHLNh63L+BvwuTT6h6bgdwXiO50Kw2uFsvqA3It1gBk60fff+DfbyB3L+iMZk2cAqJRknCA7OITGG4/3PAnff5m/0J7TQkscGi3AF/7DKt622vP8zG2GPrums44CSAcyvb/rNuTPsb8z15exgLkj+vwExhaRhinnj/Zv3uo0FPthdmCd4Ul/qPuY7PAwn//duOnUrst1aL6rJKXd2cIuJMxir67il1zPXVxW4ik6pqPr5nrzOvUfpn9edmCBNnqN6iSt6sjfwwunn0F9r89YVRilzSPxVx6sPtdf95/PhUzBPmgCsX+f58BiTpYYBt/IEvAQNcgKEANA/sW/+3ylgwTZG1kA3YHbEYYTRR2yiFulXU/cQKGOgAAYUJWoOU2rnyNF0QnAIcrd7c1FZ/BThIw+44gADxlWvqDzd3btFSOeG2i/1s/uah13YxlB0lXrKuzVopKBWb7DwUolODWlrlv8rue/HK3hlQCBEzT8yi4x2qN1vbOVQlNAKhZwK0uKWQ3tY4oDng0AYQ/VQjErBLTe/3J0YAqAcfNaX3JYj+hxr8IfY8re7uEo0WF3po/ENadPz1Aqjgh/PEOqfgj9ENz5Pmux8f6eAYMlrQr7rb43AynfHuus/LlvIdYV4KcfchQGUximFBlmPP98lQh0GRMGTI6FDpjImWbASYsxkuwKAOHec2vcGTK+mAAI4jD1Iy3iuNchZmFuW9AmCbgMQ2QfWY/16BHrNB41Q5yjG2jMQFNReAyA+LvL3tsIgHRHHH3X7UcBkL2xYO/52mWfuiKKNfDf/UnrdChXUEMFKD1eZXg4AJJB8Wp9BZkVAcaZ9kX2MgO5rWkFsul0WAaD9lHuRn7vocZ567knk09BGFzJqgioOQxJ6PQh5JS/4hk9O/g8g5231vpaBv8XAoAcV2t5hwPDFEhK2mEFCPPkBvhRBlg/RDbXz+XGbXt8kr9LYYBmMGsL5rq8I7jkk64VQQY2FEDfG8yp0fWq4uNLMtfb0hfYSFrwEQrvgZfsDJOwayycEu2reDYHMtnZLiGAhTw76bbhEOlV9lNkF8VU0eoMLVFqDNGwSvQD6C0OsvMASwhoySyueegJCB1UaHbRkNvNQQvaaXrVPUtoHaMv6ksasGwVBotRK7iCN0Q+6Vh1e/i+mbAzuOcQALmyy/w5TmtqHKwDMfOdEgo5BNh4Del7cnhbY1BIDidL1r1FEw47dyDZWl95+yu0ytKht3Zs0g89g3oIv2ZLvcyEzaAMFkSBQVsNcyaQ5AQQxANaNpaQB6+vB1pFvQyqsPM07GDxbXuz1qv35/a6fwEIiWCuA7psKxR91k2CEAB5eAUI3ufngyQAIlIy5UPk8FbkrZ05Z++yFnS0Lxx4iT3PyuSvqgApIMSea2eBWAXcNQDiklp4PuWwvxltrzAKtL7Sg9A/HABhFQABLeEhAAAgAElEQVTnqDR5lIAQmibm3mMs1D9WOaTUOyIxyQR7Cqe0dhtzdVuIabNPli1x45FnAAic9/W7gxrHGRm0e44DaROMUX0Gec7/KIRC+ouNobKDFbJXftxe9/b9oZxrLV2iRWBr8TWMpTtKqLBTJ4t1OL4ADWk7q9z/ln+7ANh0LOcACHld9vhsw9O+r7XDetV+5/ipN0+BKZMjOAOo5m96sALXeQZA+h5aoVlnIMUOROJDzCfOeGCEM7DWclY9qaQYsGwVZHfVnvVAel7n9ivkb9FPtc+EvI7vVnwUAEidoRRWIMGVuL/GXZJL6UTHmTspTp/S3rQTKrloSqhUwCkpah1jTvYN+77TGuZ84++Ht+gsUKN+x/O9JW7gTaABUBMrMPz3oDD7HvGseL/F7p3/0sPJKlquQwd9ToRZqzaP7L60Pyi1cH+z3x+PUwBkjo104v/OCpBRpUi79wwg+TMBEB2bSITTX48BEKwZEhjLr+7vQAqo8kntW3jlUc055ed3/17J5HbvAEDmc6/s1PNx9AqQ1bXz+X1scUg7xdmQpX8GANL8jEHbzqtRoULfAf+imtx+jgCQlFQXAJIn4J2w5dEh8S4rpMX00fuu9k+Je3XtVYvLLg/21SdTn3MdeV8/i68nMbp4DQNRfWt9hp0hfPSdfX7UYo3jQn+V+indFliEJYBECyutMnGs4W4JhHEIunYdifa+Jtg/3i0+FN0QHCCBb/Tx/u6xrds/+/tqgYUYW0cklcDoyNaiwxGAKA3hTEct5oQWNGGiiIClUJoI65R2ZwIBjkU3adsCLgh0GusnFdzflcGn110ywB8dwJH38c3R73m/E2Qx4HQqKhy6zPBiAPRkHNmu6Ztjnczuf9PQ9T/6g4wWPADfWntIoEf6kWdwhn1QWRYs4Uqn4/YOZMA6ABIDqf3er9d+mgVy0NlgL3z2qmPgA3PHHKnOjZGt9zfAD3CZtz2JF9l100FwTkw+jAABB7bYMy8hc0Ox+o/TWfAxRQugwy1sfRxxFYFQ/33noFSQCQYMgpu4lhsQWae3bfvL8yFZREUE2If9GS2+zqJorQ+gpnZnFr0HR2hARci6tUYDAGIOPn0Y7n0Ga1O4U9pRRspqSQtJz3jwrlIMKJmCDwAkg0+yFr7j8wwQZlbHWsf6si0aejOGogv+aRUgXOcMODP7Z8/lcBw9R8pflrS/qOpiK7B2nbercio9JJ89fcilEXwl7zqNRvsXKD05RC5AkHRyXCbct1e0ACoHGIG86dRl6GkYVCoPfBxaKeEAZmjGtLOCFshrUUJa2Z+yGgxOxJR1lfxd0kJw6hn+bQaI/c6enJQznC/BnTRihGYzmC7GhQazHGAKoEn3dWVkQa6hMoI/NGZrR+U7AVY8o936ito5B6NdmGVNc8W6KOkAiBvNLvhw7gTGIwEIfFWzj4BHtUSIxA227gzQxfAjCmWO3nnY2bQyv12WRACHbfqcc+8WFs4VEcmNX4/OyEiRfRCAoiTEGU8uPXd8ZpT4MABIFedCh+LuGiWzeT1wYAkAg3tj6RBIYIm98o069i1DtsaZWiDvW7c7WSXA6HCUL5YOxpzvziCqD3oyIOUwW8jJW/OW/Zo3+TdaBTp9yvttvAS46zBrvAf8v20f0YIJvBSAaP5bO++6MLeQ4J4FmHFItwMKzhcMBkbrqHSAIlBACo33I8HCBgTw4CmArcunp52hYTDFa/u4bdvHC/+ibuO5bfeHAyAwS0x+VlDU5LMlAKDNC8Bqc5i8FZbr4vv29UQQA3KlZ9ATBHc2c1mF9WFyyfa6b5/Wgw4wEuYA9CaSWgxcQgXLfXugEsRaYRlI4XrPPq/qNgIdTFSIhaF2lGBd7d/z6zNkqNlXpi/sPBd7riWXoSpEARDaNcX/SHA58uGHO4etUrvE1t7psAKx+o4z/Ws0Yw7lSnvbfbDAqkKxP4u2UA9gD1FyahuU/aF3jdFIi4+djlT+SxC5AyCaX4dLuq1zpHdTosdzj9Yx/VUJYvtbslWbtsA6spNiLYdtcul7Gi9BgeXPqb21sNcJvup89b0KgMw1cepYdXBYBa0OgAzYFIsqkJG5zTXt6800owmAgKNoI0EmgnPohNl3ptsYQOMQ7LoOytNbUz5Rbu2HY2N8uMdpwNYi24VjBWsOnqHUxppjjscsCq/bfs+z11IBRZAR/gdBgV6BmuNT1Ucn1Qe6buGZl6sdEKRNX53jYIvN0Gw7gOFuCXqxJm6/ZccR6Dv28I+GCqjWjQpde+b7Ow6JDq6O3+nz1Dkf2v4rha1/iApg+9FOEZOP4PPG/u2PbcQXWR1UetvjY7qmsXjJN+EfH4WBdGyTB/Bo0E+9X+y88AUzXUtkPXlcA8Q+heRd2kfscBF9+D0eQBUcTpHEwOa6HR3SrXy8k6FelYw9hX4iD8bikZcjejmBNdKn7efb2/vh+XYrWXklPxvzSVx0fs6/r5531MKJcqS1DBcZOtds+X6Jj62+B4DG+MR6Bpf6MUtVjywYfW56BbuXHem6K4CEFfTzfsrRCQDwxbz+SCN3XugVFjr4swoXu+5of5XP0ndPG6bkLvd5dQ1EzujeodX6ws9HfpTFH/XZ9P352c+fP3O6q2e4djmwW1xmBgAC+VRxDK7vz8dnJH5F1C3CSZa46cm1UbWLShDEhwz8+Pj4QHX1P//7vyRbrIgoCSgsaQ+g5MIQAEn56b9UALAQxJQ56YqDmOuQsTUDzQ2cBMhyRb2bAVZ3bcYhqH82AHJtZB6JNldHKpHPLjz47lggfOdh+7trPJNh+vPkOp3GeOmZSKNzVA04vjPigXD6MEQExQtVKNEAyhFLFhGNEjItr6Eh40LwLEDiD8h+UifZakf7DIuHwUkz5I8AkMxUQ0J2BlathROyJ8nsaJnAQOU1ANLXUPE4N+888EhkGA6tWRc0NK23O39UWVespYyr1fdl8CZnxy+4DwAIjcdyDFx2WAWIZXg0Ado3bBoQXX5teYYE304AxAwHk26WQcIgaAFHNKjoGuyd4srZodWrgYeKc2U2r2dSBrDjwAucLg+apgE3gljuIAGEOPqBIx0ZwqLc4FiFqyXOByU5DahU9AtmBnbBHsc1gjLfteVXnPcjShp3nJkQ1yW7zKBzwKMBINGDngA8TpoOWmKm1237CtAJNBYOHjMCm0EfK7NwzjUgTBASgTbyKQ+xLRogz1YKbo0tV4Vg7JSrMgY9XDw5SL5nBj5l3JmUTX2QFRhoIQYawPjqIHMEtiYAstIbdchq0SmvqzNmihZIPx7aDNkDOfT/UfcmSpIlO3ZY5FI9Y9L//wtJkSKl35ghP0PzuioXGnBwgAO4+71R3UOTlGZlWRlxF3c49jWq27g/r67aOODDidC/Ia/u/b51AJ/yIhhQRv8gEvpTaGTjWrTo0fc4DYdLEln3ri0hO14qRVLGWAZh0hYjrEVsZ0OFBuaZ9g2i6NG6lz8eAPH1n39K/6prsmOA3WgJAOP24v1sLSEXpCCLzzyIySeQn5IL6YNrlV1m7B2wSgsnHc25uL+66xDBzYM9yVn0Zof43hHjAMH57MZPKDOCBwc/1h3jI840Epkh9G0zP+yHNFr0GcsnzxMZQtxl0gYddk3vifvQ7pOTBvVdYTzFjAKXMgyAMBnEZ298evDj3QIfHgTB/81t5cHLFw2A2DMzpOB05RWQXuqOVCsPfvg/BLC/vs2BIwEQK4oXT5ObLZYokrwrvC8uXy1DzUMNkL0xhQM8OZJKLADi1R4yCyRaYKF6ts7PKZ0tWRpVhBNGbKiUfZ7BFtWKXlGPNlgIhDAAQkctZRCnu9gekMF++kl8GGgOpAH/BETVSK8UmjsHDNXfRqnEHQmA9OcUTTGBbq6/rr/kThLc3fOMOUR8cciEbsT9A18IZ7ZU4OrWWSt39t/d94vzTgJ5LnVHi+Ezp95XgNy9/+RgzB1vAg96Ntl+9OAsmQGQvp4nAyCH4IejdFSALHLyiQAItHgE4KD7TQc6PmOyBAIgoA1PojD93PkTRAAdu1hXyH3aL9MJGwBW/Yf34P466UCJ1ioLtin4igZrCAck8YS9tlBJPZv2Zu3f8AhWufX/N/3RJZyvh+2gKxlhj1+pSUYFecfaZgdmcmLfL2Uw8ZP6mMMm9GL7vzmosT6eH55DvxDsvbKreJ6Esd0/LbPYaupxeKdaNbqf3w2A9ICXvpvnX0dv+ieGMy58K6okdYD9jjfcBUC8AkL0CcLS9wypkHuftjPgXxVofD/WSv20B0DIpUlrIItu+yjvmbgy+RJtNp4nW+lUAKTmcfm9rREB9AvfZWSH4/8h/yJY09aTtL1Ce8rKO9mZMN7Y1ruzfPazeq+nrmLbm+CH08mYAdLecRsA6Xxqt74tf1AbOh1OGyBs5zvv/DtdL9V1XO4veBzb8Zato8G6tUPKnUwlPuk6rv2pPUCi1+78V31/UfW6tJ9e9YG5BtPt/+mf/ljw427duv/yD1T1iH6vFSD6+ZVfifwo7Uy6WGOPGpT6sApjG76ug9vZDliSYeH/AKuzqhAPgLx7AOQf32Rsu423CFrLvgT5wkBThTYAEVwcEcLkh90UzyF9FxxACHcnBCjomvNC3je90v/+AZBn2dLpuisF//7ZWkJ7f/WeaSv0p39v4++Th4Trp/sPjstIAgzODzH53P53TEdc70slAc85FXBxfjrjd+0QCp0b3SEA0xlAx6kAJ91INJAsM+eLDpzTPrTEblwTiwRxmmIUveM9gEHnaQQ2MNk5MoLiO2srES2c/Bnx/VUA5Lv3Z4KaMpZV6mtlwzGCSmGayloo+vPQ9ZGaPbMoBQtP4XqAHcbg8E4Qtd9P3vLyeFhLjGKUm3Z4w3hKPIoMVotgq4IAdxZqog0zfn38KkV4VIDgPMSpnUKoQhbWYxc/dHiVu89bG5QXzo2rbCfimWSxZ2bvjnZN/BbPprq688fFoG1WJKiwjKhOV5D2JLzQYPZcFwf/kAW+RiY2S2COb7hTJu6UyBLqeA+GXjEbugwjP4GYV5DGqRmwmQWkmXXVpvGUAYJ9gWZrD6z4qBZkbEdn13OQeIonO7IZoE+HJWSmyrVF/mWv907A7bqN84D8xn6vM1aKpzP4wKBO8h/ymXi/VgDpeTS6ohWfxgacnZwVVjSSZlfKBg9+OKiirU/y33JA1ruKYSPDTTPOkFGiLvtmdEYAMo3vDESGs4G9ogOmcBh3CQZHcBnL1T4BMgdxOLwBS5k8ayr410HAM30Uv1H+0yn7JQKsO3o/y+Umx6NH/bx6uXs7MDCqClMpi7u8tOSoRlQLigtj9I6/KM2uLysJWEvjmQr+BD70AMp+4Z12axYT2P/oPSEBDS//lmDqhArDBTzjrq9Vu7QIV0iVE5jy51eUkJ9UcDozRInnXrxewiog/USCDtw3D3nk2eFRQWFuqj8i+IEKECZPWQVl4GpW9JUD3itAgqaSfrItyevj04e4IwDib/X5IBIUTF2qdCZ3mlqyyffr4+PDJ3v4wHVfEatAGMAw/m4zTHwQulWzWCAEVRk+ryMqDfNcSPtNb+RcE1xV9IMAhvNZD3og4MEh6PzbNZFEq3IuIS7dW5xyHQYP+9rsg5PrzgIgqKCbAZDuwDpRosN7tk0R9Kdu2VFLtUviQN208rMLRqA6D7WsJWAwZONo+Zrh6kwOga6WZ5S+MOjf+p2e5YnfKN2feDU/x29xLuecJD2BCQ+xvTfG2p1+pe9T3Jn/Pzn3VHqV7C+HFD8rHb1Zm/cVIBfBD8j8CmCovtGmXSduFGxJH37+oaOz8ted5MHvnOdEMhJMHawfVdqs0JaM9mw7VW2rKkFCcT94wRgyXNtlBcqo+MhqEM6wDAwW+1bPiv3SUycZ8LQZJXY9AzoS/fOz4edrAKTzsrO0vpDjjRaDS4XoBy+vGQzAn4C9kIDa9wx0IFCD6+nMRhJb2QDUv15bBW4FOsAFGNAunB3cBDYpYhRZAeLwnHDG08qGhSTIBJmkNwmcO2eOANrO9xUv9Vv/SgWIJ/hEok/jMAErLKW1KGjyy78V+6WvkedZAZA6K6mGMbiMLig7Z/0zDnzad/QTON25fFJhvNJg8Q0kKvHo7J2vEuBRW2HHy+9s1R0liFq1JZS7Z17LFNOve4Cqy5qbBEPXD9cEq3xG6jIn5bG2tOIv5GnH281zTohN+rEEnJs50Fe8KROkJTFa7ePdvU2mb5a8k7lTNvK5dxUguwBjp9Xy93DdzllCTnkL+/hZ1mD+kkhgPuERk7PnM/Idgz/Nd2QL5LEG3r/446Wjk30HngFfLZOZcp8Be7bGQgU5dHJrA+ztgK0SBIoydLdX7PmPPywA8ni8/Od/+Ufj6fPwMoBR8icBCgU4bh8DfsHqw8ESC9UXpVMU69r+dFVpk+HiArozuPkOd4DI0/+9AyDqfNxt4qr/7RVhPvvdPet59kl79gx8OBshOqL2ai3tu3icfbbzf9+tWA1Ik1bzvZnFPwS0G8niYKRAY4aF40q2wColBjgjRlqxlOh1Ugr/XPtagaFXaD9DVc7RVggZzwZhKAnKXDzzSgIgJHK2yjhVgPQASKiUm+NVlc+NfG+dVEoNlIZ1SBg+r6xitkiYCqFfkwyuYIKlgHvYDzKQmDUzysVDuTnJSDg/ZXPhEFUBMelztsCyHoPBOlPJrfVZD3DQRzmF+DeuQgCkmJwz70AnwthX6M+JocnejgRuHBvSxpgP3QXpwIXGlxUeeEydnO6fgRp/f7LsgjNPYCqazxjQk/6wxzjJhDn+3gXLr/jLnQJYNCHBuliQfccSXWYcpXLrswNtBkPNptrB4JzhhKtVumQwTCs/HN7kUcRFSRowh9ugv6SVa9Yb8Oy8Sc/LTzeSDMj7nKcELdvvD2uBIQfIIA1xxIIO3CcUj6LVnDu0KaMlzqvCTdxHpU7wEz8YHljBp4Iq0CMwzyWCW+okchjhPvKOBs+XN2ntU4YX9lJD9jRhFIEJBkAxo8SrN6QtBt432kcFNnBLeT0/jyqQ4pHBTxcJJvzwLHqx56OD6OLGlGc17HXKLTqx5+cTvzIDcXkAPlhKuIGUwKkc4ts44aW+QbnB875rocpl7fkY3faEVaPmuLVq+a7hndyj0ZOc5MjiFH4oRzXXaTOmSIsZSObKRL7ReYqvRFeB1645Xyo8b/L1l+vw03ia6+Ccs37+NtPj0/lbtaINWeeVDHbGaCFl7aO8+sN/awAEuk49NyoTQx46f4osZ87VKQeHjwnPAAgGqsZg1aANBHEhXhOODiILgLw8fn5auOEd80SMH3hViQQxLfjhb7B9WDULK0IYsNjxX/YPJ15zTsac9UOJbs+KIAjqWjAE3QMieD7WXs/jOdOBzzNXfoBTZ8LFjh98WQedJQDib9o403e8Bq3Iksoy8z1Xu7TYxqqIr6cKEKWbA2vZ8L8pZ0s2pB0T7TmbDaHJKRcVIABJSJkBn5OeND/f8+uQXyMAQrlWIrfkI2Ay8eGc9bmH4XxeYJXIlLsKkeJNwdPJ28dvVsn2dTxRAfJkAER5swc3MjgtmKT2H3UyVrBJe0p3moZ+aK93XTwrOQB3tr+yCpBKwiz4MWCwDX5Q//aCErQgdLzIuR91rkhAlVkeua9wno8s9QYHyl9p71k2MN5RwZ0a8g2fCXgVK1ypP7OKlWtq8uAvBODUJsfay5+jzujSz3rAJ+1c4UHVFUQqdiijIgnK3+XrjbaHcf/kktXimbrawOCYFwOpZzO08JsBF54HAzjlc+C8Qe2gIHyU6xH8bzLSefRrlib/pQCI9eh3/3bsTfXozLqOasNhV+ZKB50XdJjU+dcrQICfm/Z2ovc2hz7PIvcRyU9Nvew271IhsG3Jh11psjX3qfgyefud7QoW3tueTj791DP2zD2k/3UFyOXzLcF0tEjMfQeMTy2aTktSfkGV5srEcRy/CIKgRV73QNzxJF2by4rR9ok8yX6fW7wFrx/Ojzs9YPd9+TD2syAnren6AZ99BUm/biOfhz4z4bDYABse8P2pCaBHRGz6ZHuu4D8/T61EbH6PZWZya6+IY3ts6NDfPpuP8xD/+GEtDoM7R7KEBUCyAuS//Mu/eQXIBFYuIhBdB20V8X9HD3V80hXucAA250QgjUSsZwXACAbXc22Ni6FoJYKdoXkZvryTLWYmkWWFwI2D4XyksWdBortr/72/56sHDf7t16SxkA/eASkM+Jw4cYH89pUQKXEFv58/gAVPPTNyDYAoY20Ml3ghSgX0onLuQ9BFVkzLNQ2PTXMvGPNhO4J1/65IjiF9/SoMYSshTmZi+0LvXwZA1jkToK+3b2RHw9ANZq5GGjOk4sVLAORCuPBsvMrLIsUjAGKv+fywdXblME9USJYKYqBCgUF5z1Jhof1accvsr6un72e9YyB1dC2I5Pg3gzqhyLICZAZAwvwNbmctK8TZH8ENGsoGFQuAtAz5ge+Jihz8GsNk3egy3DT8iDVWKy5WwkR/8KBTCICa1dIFzY5W0Fokk10bXcROL5xzJ4rnfrke5U/leMBaT+eVMubSAJZM6lTEQw4RZtGjNA1S6T9re//FCsXNZpz+jhlOaTYkb6MzikaZC2Mfkpv50cI9ArDRbsXponvuo1qhq3erAhUOx+G0cqnIyjIOzhZljwEIDxCFICn5XY4RG/JbTh/KPLa/Ck8B+Y4YQ+BFoHbdV7W0CiVmSTBanVjuwMzgRz0TyivhU4ZxZX5hpo6B1TM2pd0TeT4dDEsABG7Hx4fgD68pJ4AwFnFGkUfY70+mB8bz/LSUzjZOg9KmbjK0/moARF2WR/5feKV8srs771WNpIWjwzBak4VSMBtyUZYrPyjsfIke9mcN6Mog8coFz6DXn30QRKh9wed7KHRHI+QU7nJHkwjFiQ6gU+UBveI6M/SkGm81atlHnisFpdt1XgEiARDyBZWLqWcO54C3aPr68IqFPCeZ/4QZGWsA5P3Vqhzg8FfeCMcbg48Bn3RaSkY1vGSovnr5UT3YYx22L6sbYWICeCFngNDZaNe8Pn59+goj8CH/F83UDarH58NrRb4//OpovIUWfDxecZ6f+hpPWoL/E7QGeFXwwz8X2aHt+gp7aNx1eg1y+q0ASIDeH32imymnbC5LtxVJi2uiB+7lyoj96wyQjr/P2weUNZ0bdPugqZuOq4InGeD/6xUgkxec4Mg9cj0MCLWEgeQQ+tQJj7Pz5+4ciUNzzU0+jcHj8/xbAtzGGZo6yJZF/70ACOU/W8A22AWYTnvxe20zGQBhtXAFAqBHoA0mKyWYIGe6hPHez0/o6eCnvVrDKToVC8q5AoQHhSwCKS2dykEOY4gOPt0br7HXnhyQvS1w2bRw7pG3wqlLexfrD8e6nyX2pNUwvCb6emS78yZB/d7QgoZAW53EXcfBcwEj6lnUp1RHQ3bZDHAyeBJrD49UUUy1GcZ6wXFP1GX8Nls817Lq8mC5IY5qZownAEIm6pqVQ/s5eGINgk31I/gx7IHpPM7gtuQQrbRcVE7HLmnYcMQD/4OlhETBSbDV1jHQsZcVlFU7B3OjFT+qvoBJs5PnnL5HJ+gKFibeUkKl7CkYrxXwE4LEEyAAUE7XyyoeQYtLm3U8/yYAslvNSmunq3qCk/IQ3rHqih0VdxUgeh53ARCe/27NOA5q/GcdHgxy/73xx6sKkLv1cV3zOuLFpf3vrVk77v5uAOQq+HH3LAffTQBkFwzKz8KuxnOq7Rf/b5+zA5Sus/HLjc/oCj/bc3QGp7Bh8B3j1QxOQYHXAEiyzHiGzwl1dxKSht6t+uPFAh02AxMczRKkXOt/tdlPNgT99fHyf/5rVYBMBjs3OoWwBxtiiCzYBLP65uC7QhLyIH4yKwCm/1LV6dWRZsqJbY09gItO+HwAsoRAEn58ZtX3V6R3zYD4lt9R0u9Y2u99rwro790ZMAkE7sRW+9oSIS1iReDDy5txv/B+OtCuV75bgxPpJgACxQLISAXxSqG37VsIAU6JKJmMElZ/ViIkYJIylA6trwqA7JyTNGz2O7QSrfec+wHGE28xYv36ery9vkVxgFaABJ15AARds21hcDhnnMI/d+OAPTY98DgYthPHjgJiv7YOVmqIMuv7MuXYE8hxP5+sQiExKV6Rwcn4e8JMlVUKWg16ULHkdwz/JIUrwmlkPA7gxMh5PnMGSFNkNy2w4MjZnE2sg6o4hAzeUi6DFzesvOeuOBI8uyyUZ/bjpWGQSnUw+5cw4IC+MehJygUL7wKyKrCIw61SRlswtGjfgsKAZcedwgQ4huBArx/QLZ6rLaFOHOBaQaue3IDvwGNWgGT2fjjNAhSmIH+4UKz78IzCQq9y2DipuQ/Pfs4fZuziA2YfY7/9O0RNKtuNjygDOLIERsuOFU5rBkbCWOEey+R+XC4yw4pVTJtzqQCIVDkFPJy/WAscoWXCjxVpHFrO9n4MgIDVWgBZh7zO3WHRhdvxPWe1RACEVEVjE21ZYFj6kO/IrNQABnGXCh7m79T7WfFRRhQNctrdUKoKNZp2Eu2tagbIpPwAdRrK67neayXpxGkYmJh0ICmR7TYj5OUtBz53UhZO3JbS5Yf+tVux44FctPD7oTqpnZNhQ3lwyveg0rsZcgTCloZBAcmPA9sah6axrnxO5dF9BWvh8OSD9nc0HwpHUtcn1RBxOmgyxN29YYBhDtTqJCsHWTmeezAEI8V7mwqVkQjg4wB4DPzeKjsYECDsWlWYBzgicGC1Gi/4Z4ETDyBYAGWqzjlDA9DCDIQYCAzvI4YDM5BtARDpc82RvTW6l3IRswmdu2e298vj55fNgXpzR5Q5g2y19jvqUnzXbHeFZlkI+Lz5uvjmoG4/IJ73XqYoHhpp2LBGEAjaclmgBUPPwzHfDOw4Bw1ERRVoOZEKiyFjuY4JaGDf21sPzvf1TYqetI+h9M0xKZji0A77quS46gysgOlB8iCy3+kAACAASURBVM64duuuK670AwQ4rbpm6CgCE8NhddbSDIDc6TNAUje/CRBd8Zz93qhr99/UpX4nSYzrfn4Na5D9BNPd579TAbKTcbdD0DfORF0Hz2Rx7rFiYzho9DrHRBmIzeCA/ab8N/o3JyArJdgmy3R0a8/38UH9sYamu2PdjzICIPH/4OAJBmdnr0HpIymP17p8S9VduwTgivf33uKGel0oTTXXTtp3cp+p4xgNOxxC57Qne8LJq1c0sCLWr48KiqsACFiA4vKJhimL6vuqqgX2G+wBPuhz7eydhTXlAvyayWTBi1K/T32bCuvrAwHc8ldNulm/KSymXKLOXoEkymUOUacs69XmmGFVUuTMy1LywjFIYey+C7CvuwoQP9pRAYXZWuW/SNqI5+MeOFkJ5a0/aBC22oV0gPcOElWJnU7DQzLPXQUIdISAQQvuRVvOgA39FZMGYe51vstZaPbsbJFEH4fyI2+h3tTb0FmuZVYD198MgLBCYY878C/oz/SFrTxZPjnMAOn899pOuboWeKzru3jWwU91ijXd+XmCbLzCg4FrrpV6t9Paxv5WGlBf1xVt3K1Hv9fnPNsCa3e/fWaVDgtPYzCTLaXlyCcenfRBfj4LI6Yc3u07PzP59YoWXe61LQMDn3kAJBYnAZDISwjujkAHBp4/UP1henW0wLIACP0wDIB4Qre11bZ7GACZh8e/0yQTp0MaED700FKY4OSi/l8bpMAOBpMnUUzjKgACg6+U6HYY4bxDAKQIp1prRRn6q2Qo7d7/twIgJKMzG7kXGL/BLDevYWuCS0b2W1/qetYBQI1h3QRA/FTicdN4rqP4vf13HDhXgDghssRYhOtCoMFYyfQgS6MCJFoqHLNSXXmBC3z9eU4BfH//gT6r3suwBvWY48H+2RBbx+DWAgtyw9vZfMGwnwGQbHN0EwB53a6fQSQoxg7z4QimEu2TyJWBdn9XzFo5BUfKxDuhqAZsFiOHCloQPXADcNeqC332lSDyPZEZMzMn9lNZ5cnp0PrDnRZk0pwBQYywFllwcJQNXhnuRrto4YcAHKvXbB1sgZX813YkMwrc7DJm7z34QafV2qgGVztO2QrYqz81BijptvrqDyzzSpjWNA6m87NSzBMqcQYITpYDhveVQ5Trvg5AXzk4HK4jc6DhIkv83XCKDL3M1AOmcMg8cYc02HBG/mj8h+00SkYn/jG442fi3wOzCBeyjFm/VvsNZ9dFhVbhVeehPHMRd1kZ1JS34JG8m2fDjAm73/CXTgY+V2UyGiAHzUmLLHeE2tDjd+SHwwABT2tBpWO2lGA+FTYKlOhZ7TjnLcSoXwBmGJIcARB1UNBgSV2mDLGsrgqegnMJmiPOZFZiOI3MgbuMHdLe32ifwXXiPCqgBoyYOUR6aieuiPerfM0rM6Mq3tacfwVT0uuP13cR6ass7vpZWJoNsYAtOwmofAcwCJyO+53+pIQ9VycPS24pn2mFbzn297C60r9sb3OINKWHSJCRtY73cA3XAZCqUEuQDWesF/C3ygpi3mE/EgRxTeXFah3At6mX6+/qAWyO/Gi3J8akzd+gfqN0qXKDuDL3YM7jHw9URCRuOwCjjZPJJ87PsMDH4/Ph1R82e8Kc76ZWhP6CoGU4ctTJwxYYdtBfETCJAIg5j15ef7gTifvHcPTQ4bgqtsCK9o+Ej4V+fn17yMFnidjvD/vtARCDFXiAyVlfsw9EtxCJBkCImF0W5RQT6iRaHSK0YPwRHMv4I6plMNeDgTlSBdZCOBuWIG6NNphgLaX7UN6vGZBK45htgkHo8QhB6JV2Ov/wAHO2O50cgHrHLkWiYHaaYVLYf20fTP2gO0gpc3e8MALrPmNO22AAf5NXjRkgm1yIgt0hUYIXrLpM5w/qoAyEjpysaxhMTtF0lKsFb4bgXjlASGP6vv+/B0Asg9L2wHZLtGuQnQ8HqLWByQrSSKqxxAmT7QyAIPucPBjtleiYLadr0TB53a8vDBnvOEIdouvXih98H2feOflXJopny7pczhlonGXCYAeCPB4AyOCIPyUc7HSMr3ozHf185072BzSqh3tssOOXVXD2FkfJwbJCohKFdqqit2AJDRS6u+mrSbTZUsvOo+gi2jPZGUcC76lV+fSvzL22M2nVNF0O9UoQfveaCbyThutvfWMlaQLZkPF8FQChfuz4tgmAPNwBOVpLAw0ws87sxk0AhC3tDP4pOxqvqXXTt6LwJ84BT3sZ+M5Jv/ss+VHKf63Aigobq/pWceMIVh9Ui+pKIITjCLTKAMx2TW4fYG6n/lzbrOOkbwIgd/5D/X59b1VOnOB3xjuA6U7y3O31Sp7QaoPewpd1Cpv8YtEmDvLtDm7Y94vPeLkKgOzg02xosX2vYHnyOzHAod/r/+/lsfhYhcfxGfb8nT7gn0kFSJc/tZNdBQyfV/IlTlJiBKTN47vjFWZ/Ulb4b/XXe1U7/I/+rsjw9rbc0u3EAiDuJ/WAMJKSfP6HBYDeEeiwVsKGzZ/fJss58+7xePlv//pnkW/gnm4w+GwZV+HMsIPx6KcKkBbEiYeFpJ6ElC2o1IofwYgwP7YZPCQT6+Gehye8bRrTTckQGnul5aXYe5boGxy/ZhH3hHjHYi5ZVGRvXl/ze9+KMbRlLnVI6OFdXYaX9+zwoYsKyYavL67A3zMyypl83GMYdNN5jr8ZOAgHNEmRhJzOqSDwRSAgADKdmI6GsYnZY3Lu7c0DIKZoWCa1ObGxQ8/I+fxyB2I6T71dQtVbGIG/+hB2rbwS482VnnKwMZhQRYfeMGnjviqlIZmFOUInLL3ldu3IFSzyY5I/Fa+gTSpiFEBr9iBPEiVwyMAoBUmVDXu3B2jESZw2wEEwAV8BoxY4pRM1ytH5nV7HIIiv0Ae22hDYmvEBWq9Mf/sL50cuKjgemTWWoZ4KF5XOUDy562p9Ndr72Z2f5pSR6o+YrYCYFWcmlMO0lOAo0R5lnKCLSGsR1nTmY2uFRIaczXE0WkilScdqpbISf49Nda5PdMrwFyFePYy1nB8+I+SfhsklTnZVQBL/44FNoGedgT5D2tCFAQ1LJYwVca6kbB07L6WH/f9Xjkhcg6NMflhhI7zM52dYlgRbYo1ZSFSGKgmjAnZ1ftV6hyEdz01wB1KAnzhHh9L34/HP/wQFExmU4qwLHhkxmO3ZM3BCPKY6brySjgrAARAg72H1hxm9f/78BYOYQ47D2EfQGbTHthZlfJNia3hxZUGihQTpxPlT5ceNfUSLJiaIJI7RPYoc/vPPXhImfizJG3QWFOFeOUBNfv9hAZANf0oISIs/+0xVAn9LyIRD50Hw57FBrxyKD399EH8ks7FxzEpgabNxpELudxgHlXbfi8um2QKrzj6ZSjoIaieoFDTHeLWI269D9am6ApKCe+4QQiCyjIpO3ipxv6wEFKXd0sO+8PPhGWD2XVZxsOWFezDQKxfGBHcbGgYWuGTcpr3uxkYEQEI+kxJRhi5D0L3i4wvBDw984P8Ykh53UbdCS+P8QQVIyC8DeQT8nQas/ehLzQABHUftR5wPcLZmF1ViiNW+vDx+eeVHBUE+rO3MNxpRMYvbKxk9AILqFftt/6hHcMUZ9I7zq+9jOxlcqASFP34gwQV4+AV9IgabayC6wmKAF50HCD4JjkXVg59n6ucEZ2pn/oFJvzc7h2KhYSx3/tGNcLW3LACiPbg3/Ep6zBc9yXouWsSmLvIkgS/OgtQGuowX7ELAqbVwjLaK5NUY0SBw2SSFbdxE93YfDiht7UHvKV82IOUJJF0MO23ndDiB0IeUNnrr9uiuhUiD8+g/TnrjI3N/W1G2r67tQqavZ3UIBb9u8AO1WBAQvK+umXagT4F2/o4KCPo17A6jf5sBYU56a/UbMVj/7bM/vr4ff37YjLBIwvDAqbSYssCqZ2gmZwzaxYosd8xaZHKHqvelfRq6A/8u/T3sD2l9nLAPJu0tnEL/9mBHJNr5HqO1pyWw8m/yOwiEsIlb9XS1pXLsZUtV5T8DF9V2W3GQDuZCjrQh871RNUEtZTqbwwFfAR8EQIh3uaemg1UA5NscoN4ecaNje4XzdLmqzct2acSh+tvPSzLoszo5Zl+C+hkAWd/N81b9luer9J96woHAzwEQ6B+v7+9pBytt+TtsRojpZ9KdgM5IxAiswqDrd8V7ak9ph0qiB2iJskdkip5vzsTpgQ3d6qSZTt/Rvk6NjJFQprxBn7vzSzT4RIDOAiBdX+n86k50JTzvLrz5fvJFylrQv84QGuvbRRXJL2WG0O719qRlhsq4cLeuLhsnvDotrPcPXXnNQPsNSFaw13Vu8q7oAONdGzAkLX80UOralMHvvgy8Eio2slr9Dfp/laV7fYJtq6IA4RAAmbK4nlX6YNEo4Mu/P1y+9e4aTb9w/1zZKpRP53Ov59tzrQIEnwQeSADE0wOVAZu/02Yiph398vjx9u4+JrPD6NHLAIgPQccgdAx7t+dZ4gISMX1f//f/+PjGQC9EWphFbII5B6AHzk1URUkilr7Vb55AxcKHUFLlHqgN4eAdSmYa3G8YYtUYnziqm4LBg4zFugPfHZnj5yZrJq+mlfHEPvWSjoC/efO8PJw4p6fcKeJs+VMOtWCdcdjX9/d+1AsY+YwFvCl2mnPbEXKzkVxDOHy6E/IGfnGWKPFVZ0QnxB3B2mcuQF6o2KAdVJV9QYnZVSA55lqPTXNQB4H6O0xwfsExbPMdPjwDKLIgQlm3++x7DjSnIexMKZiF/z+GoHsQLz7PfcQ61/PrVHw6XypAhO5OSXe2FdmY/v8Nn5jtsOhs5HNnhk2yZCxgadlFBZm44spubmkNiM39lTuNEBP2G+tvGR0J867Q+fuzAqDmHUgSlp+qZeAGpkUWPLga9lEzBkQEyHDll8evEECJYwJj3/fXR5T4gVMiY7/6OZLRTxvdDcQXcwKtBljXiea+O92U2zn4RhzsKTMwTjWFGGeoTCGaeBdGllYCNfqX7F97hld0MKPNFPxs0Ui489z7b8UGfT6NvMRXkQ3wHc4e5pWZ72/M63dhUjjs+k/HUJsRdP4xB6z4vzYZO54BEgEt/A5iCbnx6hUaPDtQ35TJRWvIKCqMMD4GQ9yv0b0Gr6YBTioz3pc/WV1VHy18WIyv3RnYZ1qG69UfbI8jdOZOCyZtpAOg2jsojFdNpPMK3YDz7qYvdBnTaWmFkwVz+NOzEOEcuzIwWAXY1j4MmunAKv6Ec/zxapkzZ6ONesHewGIChJwfkSU+4nl3wzRzD+AwSudGwJkKtSKK49far1vnugAJuwN98n+VH3a5hOwFjFNK9E11/rAGsGbbL6xL8ELBvRu6KSs5wt2rP1ABgl0EhdGbHfKTmKtziYo3P5AZlQESVxpCCwutI50HICpPunCZD83n3Z1HloTAQd6YS8V2nAzz+CBxHyJubbAQCHHt6e299AY/92ph6udDB3U4NJX3uOPxizlfDCaGBiGO7YERUjFm+pdlcL4+LPBhA2HNHew1nTZ7y9vfZDgVAZDQ+AwGvlYHptdwIqAQNgHnm9AB4QFYl8vW85/z1Oy+D8xCycBFzPUKnuoBqjTtGLCvAMjLtxmobKQGjC5+j79ZjYd14if1fQtUReg48ZpAlqpjPAl0sNiB4wPiLECB9eMs68K8xr/G58v3Iq6Ux+n/j5nbDIe7F7tWz3tz/58Gv14B0pJHIgCCTfeWm3AC6mpSSyYraqSPBKIJLHlAexYoYeoHrV7QUa/rFYu+exEc8cVFkEAdF+pg6PCSKr547tRq7t6/nOMOJqfD3smpJVjc26kBtfAZ2wRyr5b89R0zRNv3MsQ6TDav1LYgyJe1zLPgxyeo7s8cgh60ETpGhM2Q4T+CCHFs8Ju8YU5ZUOWy85JvAznIpTV4LWe90zZnuxJ7r8V/9FoNgriD3GdUxqwQT9TD0HfCa7axPZ3/lvajQrv1b0r7OvabiWphM00aEf3Z4Rn6fuIwOV4malaiBXS38F+pnRfngRZXRbKwq0oHsf/3+Smo51Vdx+7Bectc0XQYkiN3/thkfpPjq4NkOmjr3R2VuAbwWXzXg+r1GV+ZeCo61bRDi591xYvr6PonnZd6iEgkUf6f+48AyEyy1GstsYttMak9JC9D6NrhjyTCOhvQAs+3V8A0ji7O3SmjMJeg7Kcd27oLEDRbVhy7fNbv3O8caPB7tR93umQ7ibFXex5bBO/2ZhD0CncVYUsANLSGzd4UJ09+qP3n9ULM2ByVPxd+PoVRVjGR++7WuJE5uiaF7+4sTzM0TjKWtMfvtQXWtF3gYyx/D9o64e+0u+U8dr5A6JdTo6vTVpzZ8faJnxNcFkDh0yswXYm5R3mRZyKJvOLX4n2+5wjGetXH61t2rXA97hXVIPg/9xp+WNOd/q///uvbHUcSAGHk2gfgDIOyg4qMYxXOU3E66TRku8qSVR3YBkCU5jyyM0vfyhDGENIScnMd5TwOFaQpESwhPSPI3RDf3b5PxH4No/23p8zLZ5+167Ciz1wQtD04sqVOL9u0F+vPOxgMJ26bSt8Z35bzjQjlNgCS82HieWxXIg+hoeQCNAaNlhFi2YPOUkHkaTiW0YcSUvSpY/DDHQkeAHnNIczMdLTHsO0MjOrSwBhorlY1cGBpH1RnWHQs+v/3sKpzEA2viHZb1dLojJsdDlzV5fn/NsMjKiyC2oJ8ulsD71EuIFwiKzRoYnSHbKiSeYIr/nZabiETVfSimsWVXsWHTVC2jABmD/IGawEkJcbhDMDeEK/++fnRHKgl5PB9zijYZiihbQYzTV0YROANyrplMHmPrfaj+/l8qRJ8CDtVxguPfcVubGrWHpXXKRXAcP3ujVKRz7L6qYjcU2ktHGOQCA4SX9mCyhj4ThS0bIF0fkdiqtGYEKYo/3VGCpyTQ2W7H3c+sl/7gHGApAwx+T41gn0AxGEQl18NcTNwIIA06ENehRZc7Jsfymj4nJw9RAYN7LriBYB1XQ+MZcVYwc7E73SJqQNY6WfKKs69mUFR5TOuXx+cxGnwqIGZwQ/wEFN60KcXwYQy3qOCdRNg6Sd59Zf1wDdAMeOwy7P1zv69465kQCtfv1JKFT6s0JnGzc4AnQq6nccPGwR3od7cwWKS5HyUOgNy9yKjivtcZKmFITt5ORNfWgICEHX7Q4NLRctsX3C3X37PtWyNSpUZSetCW0lalYm6vDf2UM6Aua9oXeU8SJzTdBhpVWQW6oQzXzJ3XzwAElmtEcthbrGtWMLjCOhHn10PgHx/+7BBBEM+o+rDm0ctrXsQAPl6WL6pBUGsosKpsmWg9mAy9t6VyPzMeRMCIDhwOosxS4OBAD+nLPvo9oqFYT6+bP6HBUDMBtIASMjf0Ak9zGJ6WwQYGABhE3a/mpUvvCbln/cagE6VARDjGRY4YgsxtAjMdTveRAKOxxGwHjhTA8kNhl8WQOEngJfL3VCg4i6ch8yhol4L2FQChz85BlDi/4nxgWeduBzyqayJHtcs4VKslB/MAEL7jjKtyCY+me9fmRdE1+AKGoD0TcV9FwEQ37/FwiqFJYMlKXFFTnZ4xZksy4tq0GzHhic5zCcTcGdwD7AuQ1c3qconp8LkXek4YkLAcBztHDqqzynWzWef/l743NJC8sCBd8GPYnxxHOGvoM3PwC6DlbnP4JnmYHX+gSpzd1+7DhkBE9KbV09YAIS/LRBgvOLx+PODEozDkKtyDIEDpVu2mwrso3Oc9CyJnIQCHbWBJZuKvB7qgJ6cYc6qMBo+EoDO7Fed4cO1+lOK32RrJzg8fV/uG/p2/eH0kzbIJvAJZoJnOR4KWWtAqOQzLtAh6R72HxWDaNekWcLMji6YKNo4DocDrZxdysdwQenxlW3t6U8A1ajABGUYP1M9IefHZAU2dEfb/I73kS8sbCGzWIpBrwGmsuOUr5SNB1zE+tRqDo9DsGwPwKldvBhhqeBsVdbOi2YAJO69CIDAYFObNEg9BGEm+CkPpe4UFVjEIQ1OVQCk27gT1mqX8kyVNrU92JEQnvxiZyvv9Et93B2vP81QIf15i9Q4hh0OXgZgDjNQrrbb9niYMaKy485XqrbmXL/9fdXCydCKAcTdvbaOOYNjXQ+QbScrnV+xhWtc06+rgAV50tQD2vs2CY6nAAh57zX8vr0y4qpKj3A54ZnSH2VUMvOXhyfwzj0XvDbdQ5YAngace/WHPQfni0RMBoC8i05UfbPyA5UjVQ2eSWAWANGejiznsY2zOiAN1wWzD5bmkwS/XpaqPZBKnI3TGQOPWDlwFkObDFzUylVVNqNsRWBF6N09jSn9hvfgjpj/Cth+4/Xbx88AiGe1n5zmfIIY9afqr5kBvt9bYZZi0oJVcdnROXkBuBxiJX3j83yNgWuE1DlWx8G8P5Sv1mJBDFMysIwLBAYbA7QocQ7gDA+tZ+W9Wr9pKNwUrgZ7b1njzuww5DLLJzLVBB7vpgGKEZS42bI2CkDr2S4WZpS87mn75GjTI8hTbUqtUJJk+QBP1nfhYzNQSgEijHUmS7UEm8iJv3f4KfmTuWyHgizD/6YTYQRBeJZ8DgMgdBor+VhvwlxZtIOYAZCZQ4x3hyuEuEEwNceWu3UzAKJCT0u6J3TLH2QVE7sSfAag6s6dcgYnAzNI90SYTt1DJqKej8ucYOxU1EkbkyUVHouin9UfWIvdywyNyjIXhR1UlwtvgnogtPKeuu7rYT30UQXSf5T/JR5NFD2IT5U5VzLDbkcAqXZR6BF8LJw9fFWui7ZHGlPdCabBkMoe1wAY3mqtbjQDuQzF8F0yALZBD0CustcTPGIwY4bGcHoJMhB7qa8wwAED3iMgGfTQ4AfwwzWoi/yXPU4LN81RxcnFlqF5gl9xo+s1PJdwQOqbnI557UYWKw8OKQFMHk6iaQD4GkdA0obFLfxBk0BOjqdY312GGvfVKgFzbgCcSPPcV6MvNMGFCUTyixjIU5zos3R2iL/zxgC7PX32eW8X9haUjcXIWTvMkYK2yr804A/O5YKYO9EjvUfc4ODKxEm+QXk1+S7bWoYXR9pJRuZk8jbweQ/nR/ADFSAMgFjVhwUBrCXjPgDC2RkW/LAKEF9PBEB6YGPF5Y4j5TX7tjZYLQASfYMjmDvlP2Uv+IMloNhkEmtF8u1BEHNYYq4hoOUOaG+BFQMWOfycwZkIHONp8dQ4P9ovkQkQsxIjizhap1kFSLUxXIMgrn9KW05m7Xr7EH+fBE0C2by12AYbfI1cG4MAL5yB4QgJnEmUFAdeYhNDLJ0rl2NtpWd8AoW0OepGRUXZcPKM5uBPrhgXtPSVvAm0tQ+AkO/iYu9llEENGs0ICOFdbjhTVs4KkAzOqawtOPpzhgGZ8txphRSaq2mcBMF7OuvrQZow8LozUOUpJ8eMv5nnMeZ7Thlx+tsl82gBc3KUHHnp3zFgCT/S4si+V+jCkclWgfzNAAgHmCMIogEQtO60RCTM6zN0+fyoGX1/fvwC1bMlDpMtYm1eHWo8RZKf0vlqLbAu8DvtgBZgFJ08eJzTOmWJCHO2wOJzDB5qa9rnqADhD3VpCahH9Qf0q7BLcmaKzahEgk0+4aDnbx38QGRyraG/4KkWoAE5N624ZnBZCaLwJuBfyVXQtAQ/RJ0Mqo3kqslbVCsKWTpamVYFxYDrZs1r8INbrw4SOxjdDUEm3As+vZqhJR8KHpUcLCohhB1fnF2z6qZOeEmYHUmuU3fryUvd4ZknGomly14UP3ZBNCZuCH5kpUfY0KygKtsSuEQa9IrMoQE3GXUI3oHeAbsbFnxkfYrXJx57efNwvO9oUAMAq15tORe9M8rcO9e1vTfbhNYqJ/9XH4pDS/nDxqE/93vnM91VW+ta6RPZ8qcnAiA1Qy+4zOBvqvfsfCQ1b4I8pP+2GcDCPIFRkgwx99L9iwwA4B6t/nhWDu8qQHZnfeLvkqmc24A4DlkS1AFdYeWxW7/Sxk490QEDIAx6IAhSARDO/kDwA8nlVjWWvrL/+q8/vQLEiVEMLxLn0tZmWst/h/qL99b+UtnER+XIK4W2iabIYFXhkXpRMEbuQRGLL9QKkBOxXW7x7yhwd9ztie/vXn/HQBxuF328l6BDE3h98KNKgokmSkD1HUsSKUrWDWfvavnqbk/6FD/zjYIPXHjxGTY0Jh0ds2Iea6oeqvjbBo4mrtGJJow8cSyrMKLNGh1NzIwHpysHdDrbg5nFkB+oc3Q0F/P0z80w35QAFkOlNbtNzojLnFt1wAej6rlFuGQyxxOzJA36PaRDeQsd3aDvtQQ1aXjpIc3sKcmwkeU33iCBoztSEp7doKECPNl3DPf2lfs7AMMKgNQqkIEvsGMP9jhVM6C0hc5UrFSBnFQSOardgA/hAaiuVDg/6T28tZIOa+4GdEHRBYgb+BzWuofwKRBKQwX0iXsZcIcB6m9PQ6fx7szYKhRW50meWWZuiQLfjEk7tc7DGABezJ9d+z0HMqpA5s9u37auE1/k/VPWXPE6e5b10CSN1cNrsPHMkCJ/w/nxjJNKE5ckpAI8ICyzBRZ5UZ1/KjMCjPxMNqb8E7gvGXBKK4/H48N6DGeQhg8uKHrLgzhT4k1leqGFDXZXwz7Jx+CTuA6A3MkaGuj2zMoUVjrJ0wG8Gx5ZCyD7tJ+6v3O0EFP8akZKNrU5O41XOo6ziwqiHeUS5Op3WIzbmx7AbVetdSTPpFPOzgFA43RWAVF+pxyfgeLYlAZoZgCkqGTPu+4/nQp9cGgh8pXex1k3jlD9THgVDazm6s2Hkv/WSlkpEJTtv6oGDnpESiRjBjHDhs5Y8ge+z/UdVjRkEADBAA+IeEssDDVHAAT/L7mIlZibAe2jrAoEraQ8gBot+Aq3AjcuAm9+baQNMwBSlVSsBAmdiY7+cIiUs8Nki4Uf3jAD5Pv78WHOTqYUhMXkPDv2anvGXuszA27KfeoDtGHE4O27sQAAIABJREFUWHaaZhuWdMqhckYDyKgElgBG6mLikAqdCYwt9unv1ISEOGtnL/V/f3bgD37b7DmcV+kwwrMyw3qRiJNrxXIUv3GPn1fI80VfHNm/Lgsk6L3ql52iqHsprcIhLK4pMt5ShwNWzsAk8ANerD4ODYDMdj/JpDNwpGsLXjDwuOQJtbmAkWxAZY7R3473p017UwGyk18qk50/juGlKi+6/keZXwi0y4De3XPkpXcG7ObG1O+akdEDRTs7ZRcAsUEcFuCwR2G2GDie/RhoHTzW9urr5WHz+iwAYu2vjF9Yh4xfVsEtvIUtpDxY4CSPFn0Yf0bKrud7P/Jm/0AfIv9WBxtTQoXbg+dGkMVpbejG1LMr4z2aPjoPRQCk41cEOMMB/hUXOJVEAEQTZjmzUnGm0SL51zaQQfpjK6pVWvYWl6onglZLf+rV6WiFZeKNCWg7bytnke0c86GX8iQy+KEVIL5r8LhhGzd/VASwq10WZZzvoPkQJ95eVYDv+MLUpZuu6GdQlUrEsfac2FJYtJjd1ypAOr54+Gsrq6duFG+bDmSHXSFhW+9mhg/fTrpgAhB9PAyAVLJTBad2FSCvr+87H25ucqeTNv+P6wznn7vzu3OQ39kffPO8Lnn8oL8Ov16hsOJK+b/mffm32B9XdH+SCbsONLvnnCC8m92zu3/Cw68Rm2R+fyU3T2vZvUP9R8ojee3bG4eAi69FdD6uE8ul3C1FRltd2TMZBOG79Ex3e0IA5C7haE2Kz2dtaD8/YreQbaBr6HGHwDnf0/ipvNNa0FFnqwCQJZerLhe2RsDHgsr2z6//L//6Z6NfOqEAeGlDIoyxIRi5/wUTOH61K+mR57kIkh6XvoTBbYgADUCbtc7sbiLIbIGlSHpad2MUf0GB+x0CvwPr33z99vGLI0tg3tG2nIendSyMueFL78+7qD80JGOVf5Up2XntW2C9egVIuiVjnoWqPopfLmSdWcSgTSo+O9pIwROtWIKBVTY1lCbNYKYjTIcWm+bM1nWkh3idOzI4KWSf6YEWMOlM2cBRW7AkMvhBxGkwkss/J8Ojg3EcXrNN4sGz3Yjr4MzYiWtUufCkwU0AJFFI18ldRnCiELvvflWxRYHlHoUqVIClSpcBEM10VccCmG/nJVrmDEvFnFVWIsgASNt7GGDIAFpXjSWGu6ZmKiOyLetf6E8CmLZCdeD6E0NJ5v/9eeJEaoqMOb3+RgCE7rhU2kMhKaefZchZqT1weAaDYPit6qfyZ82Qr/0RepGUKyqs73dkNYEfFFxJw6gw6G1bCPpT4GcaC88quHs5EK31PONN3ejsTW8dUszBBYzgEHT3ezaUgoLg5tjyuVQNMKu8taVCK4TE9SErVJYsToksuCslrOQ0PtMetEXJ+M6ebRk6JfvBT2kMGX6hB2lwdMl29Gui0u7KgNnDXQks9j4e4m90/7LwAvJf8j10xmkBkIkP1waUOWaEV18ossqL9B3HCs7AAwyK3/843A/fT8NGHQR5Xhw5EY9fjc3kuEtVqu3BzpW/p9zgimlgUnYT2rWGE2+9PfnkwHolHMz6zIJffkqeNQO5wOoegCfuyjPFXTD4bzjYmlysWVV8OqiB4xngBMrAqAju0k+KNyAIYP+sKsJaQrlLJQeE3wVAMET8EwEQ+/+b1YLsnbyA68X5hFMR/m6sUQMh4GfqoCGfwZMtDOMBkKgAMVSOeoDw1xuCVkBCAyCs9gDgqKiGpBg6DWivEluwK8oTBpAlOC5t8coA1JB04Air14PXZCJGBlCsxRar9GoWSAVsTLe04IdwVudHPI/dwO/Bb6ZDy72kRbekjZ0jCbQYsosO0lbxd+7NzufOAEgFP4LSfSmUT/hvo7BlCPs+AAK9inKyKvjmDKFJ+wBt56Enmb/9PM5m1Z3jmUvFYedbTV+bTgapALmbkTidO+C7oZMdnBcqc47c9AkDdu9gDbLL4Bo89DsnXuEektdKJhh5w3Hunwf/gBMVuPnLh59XBYjNhP60QIhnTj8ev74+UmdmkgWDH0xde0SVmleXDVlnCR6aFsMAigZBNPBR3wOvfryzAoPn0fklxfOkP+g/EfhR/IwELdokH78+/boKoES7p9iHVrif7PPdmeD24jv79NaONRkoIu7lMyrASnsyf/sMT1WOO3y4z1q72svSsil4en/+EavzC7Zg1+BH01ejMmjySYeOOvoGjSX/y8/3lR8d9iH3FpWubGDNMHf5n7QQbxw+u2kr4aouZxVKiiN8fr5T9pswCoLZ4xCGsBON8tmZQf/y+PXrVwanspIyg3Fm/6FFtf6c8bWfCROuruyHvxoAIe/8Hftwd+1ic017OdpLK741+/kwZJw2unmgLnU0os1MBmlIcaajy/2rrRnP38m7owz0CjxJsAubUq+fLazmSi9bbMnFO/lZ8rHsWXLFXAOT08eA87TppcOI6yjjuuv1n/S7Wvidv4Lma7f3gv6/IoCWyeA4sLtnns6cdj2fYfIgA0DO5qvyA8+wFl8IkCBIgutbAOT/+Jd/fPPGUgJqKFwqXodyJdEvt1h8icCHFgRlKK4tbOb7Zg/sNHR36xVr35U3Nxw68q2CJTLNN7uDUY/B2L/z8ztM7eq5u2zlef1Jeax93q/8SkdlBPEKBPpdb1lEw7HV4bYF7Z77O/BzRf1Q4u3tUSQAYu/y3s7xz/8WAaAEiLzICGDMLOKGe/F+YwbKoLgmC1BElqH/zoE+GO6D1KHA1QBGBUReHjbimCbdYmSqg2WrQPUKnKYEiCLjbx9MjGpODjUe9JaySbNHNEs3X0Z3TMfDKtVOTF0QFb4aKqzh5mzKruTn0Ek7HZV2doF+9P3oJU0ZiGdzxRi+xGzNNQBC3MPCRwAk8jx/WUrZOBs1dhHhPv30DPIdL07BG4/o10QDjY3i2flgCRD93N1t0oN8t8qrChAP33xjOCyEmpaSR4DQg43l7PTrAvl8bxcZkCpH+H/td8muATDkpSJiBNEgJ7C71tLrxYxmuMxOe5+8ahX+px7KV2p10QRX3XDW4YNPzEDw9acDzlTW6IcZykihn+JyQkwxJ/YvXDlmEIAUO7c+nY/CCgG4uq9wH5+5Yyboh8/n3/bx+w/Qh/uxJIBGOP8yj4XwyHgU7jkT1pPfWIs1KFpdxpWD03qT5mlR3BGiwT/0Zc1AVP69Xaxlpc63P1cJ4u85KG8nA2DBXYf7AYrB99t+hM9UtVftvssvwu3cJ7aqIsg/+gBt8JRSurlS6G3x+XJ669Ff6Rtz96A1pZ1+RQf5qKDNtRTOOEVqkkYsj1QzA9AdE2svfGLjNu77Ax5oAAQYzX+okyG6MADiMz3MwIggvA8Ij+CGB0SEIFzvCUe8zQDxAIjzp++HzSCZMOx4ttcPQMCY/+Q4GM/Dvfy3niWOPXiLjyC3IMirZ7oap8mZblx/BEBY8eJVLNL60eU/fKh4bvSgz//n3A1c5zpDBGZolHnVh68Lp1d7aJwBoabEW8DF+b9WFVcNS86nQtUPYILgPc/z6/H+ygB+fC+zoA4+tw7UaDE4IT39LHSYKE1yxzsnXTnRzlwasMIUpvyR9l9+HMlDQ2qMhTGoUWsAHPj32ztTjFLLbnLO9QlRNBYZuEnQoHGecuEK0KyQId2vgF2Q/OjwSbmDBXsRVbRA2QVA1Jni1++cTKGfbmX/U1L0r0nhpJFIWpu8nq/uTpNofxN92V3fNPmZQ729ARYqPwAhD4BY4MIqQKz1lclb4xUeuLAqkORenM+jbT2juvnb6t6c+qL9TgHGnlNWSsixqFZ1+vbKA1ZJS7IeGODj3StIzxm6eH7lCSmtwYZFIgh+qhqbSSM28J0npMEXylAfQr15v+J2p++uqRL1+xrqmpaAGGvUs2bAs94HeCWuNvupyxK7JrXLJmNLJvkQeBK4CzXRR2ay3YY+Pr8+e9uxVm1VrdGu8PeKTxTd9Srq0ntCGibfYFurOPEA9TZhxeP/VeGQcKBuJ3aR0htxSfdEJGt8whzQkvyw0/80AWfBIylNqe8kWCcVytkaK4x9yiPi+YlV7XA3P9voZfM5d74qff7kr3f3ggP0n3kPW7jrVZ0HXFfO3a7h29oJ3Q9yupNJJ/jffb6D2VZObWizJw12W2Hi8w4O9tldAGS37936Jo3bNa7j+zy28DtIhQefwRkmyoNP9tuVnDjhB3FlJ9+dGyoChhwJTct1c4dPS2yNAHrwozu9YdqcbZ32Rwx9py7NPVKuWIIk/485IDUrxPWb//Qv//bN0hFjEhgUWtESDLs6Owt2Pdh0kZcEdNGDmSKoIdBwIPj+2QN9GrobA9wZRtOWtcVWsO2NMir6bY9e/WYP6Vtmckftm+/v4H/5SMn8Op0ZDfYBtrz8bk+79al5jweRZK4B4Ai7cPxrBdoZyEULLDdYYxgtnADRmzd671qPU1+hZCI4UYbv9TOcCM3xEN6CVBxdozaaeo0B55FxFNntNLiI897HLoxlM+7dgbBksUFt3vWA9/0GkFsAZwPeywFIfj1PK5TzjUG3OzXqJroWh+NvBEHsemagpNdbXgZfRgVAwA8GpjLjTxFHUAYKPJQm+kaaii771SHFUIXNAaqG8WwZhcHL/FElDXoYhhDOAIjDLG6iIDxRhhnoarBz92nAWwR8wzeD27mC24bwjWxcgFP62gt4QSt0mh9WGArnXtDlBJMKQnGORwSMMKMEhqCeTypdAV9fJ3FeXCLKu229mrFpz3MFkbCO35zxQuxvwY9yO4XxWBUQV9yroZ8YI31Ie5nC5ItXCoDjbbZ4krervI5gLoKv0TLPMiciGPttHoDkLXCOATOLCvrZ4V6sNPrt7wIfsZzr9cdQzYuMMTr8Zi9hx8qo4CBfsXdpewb8XTzM95EEQtfX2r5Mz/FavtEB0YOvhYo2JLqKtBeFUTJTGu74hSIlR5Ao+Yk5aCQAsoP1zsAC2zwHQHQtuxkf+kznnxsRvGs7ujMm52wQnCVXsAY/cu2BpQiQDY1iioAhc3q1pMq4MwXv8EBbQ9SKfyMAEs5zBWAZ5CFvoxXJLkMW+HTdgnDuqOljDIAENVtVR/IpGi0MVESAmPM/LPECARBUf3AIugU30AJLdBZ306MSwQIgbIXlsy9GAGRVL4Sxk+hzU2iXtAZAgnuO7Hg47QoiXy9vj1/eAovDgMMh6JeAXxp/tD0j4GN7rQCIndtbDGHw83FZYgpB6JSh7xAWrtNFlV1Wa3gCBniuv5UOqQGIcthgbfy7giDKsw0ngBfeIicDUhaYAt8G+X893uN7vhysZ9cSS/z8AZ+SFPtKja7vuDnvd3Y+1St0al+bQK7wcsrHx3dPQIg3xKs4BHW0xGqismAPO6EqOu1vC7BnEsdoj1V7kUzKoWdOuwl8hEh4zsBMfsMAyBYfzvwq+ZHIkcnDTDJ9eU8nqZoMmtk5lpT3pmMm9Kc7R8b9Sp+7oskzg2OcV9oVI2M86Sbnw9VeDUk+PiyCyk4X8H0wAGK0/POXObAx/8NaYDEAYq017Z8lQLj9GJWY2TCQs0D4eeAu52g47liFa1Y8EXMjaudzQ1j1rBpFBUNc/5YElOacD3CWPlTO/iaHGT2l5hfrxu0acAmOFWTsv6JF2FWCJPFiJ/uhv+FB4M14+JVF389/57/pQ897AlnBketiIkbZWT3IhPthjPvqRsAnbQUmEgxHq1X4k0/QD6HJfRqQV97Ife70jubgFGCtMA4/gxg4alvifaP6UnWpaN3V9avRkiXt28npgEHQH+M7tsRJ5sQA4qzcygtatRY/zX1+my3CoCLaJrvOT34m9p1LduMBjT/cya3iSVv8dR0BzTz/7s+J317aTwTrePmdT649M2IXu/0pvz+tA/6nfvan9zdfbtCJ+5pPZei/AVTXscY/Xf/p/9tzFV/yPJcpV3d7mnLy+u8KIIO/DFsmXmif64wPZhjZkO+r876a0Yj79nS70JqsQ49l14LM6cwfa3o/5zR2HaMl+V74D3Yt4lKm2Cukw816VtD/HC9iSHrBCjLn5T9KAMQWjtLO3wiA3ADwjhjVAFbA7gIgDtKhCL69QkFNBWg4Mk+GqwPFOdfe0bNDi50Ta98AZU+5e1j8dfYJY2UTFPgNxtEiCtmSaH3AjlQmwW5htp1EkOT1dPADuN4jcUU3Zxi6YnNsgYWMPfxAmYZDN36+bMhbZBhTOZMya7vyFx0UUnqWpmg8yJ003snnBUN4bO7IpynaNkQ5hLA7MljGxUxB5HczywUKLx6arbQOChDp6qoE0551YpAdokmNa/laQa8jTRxVa6kXSu48rTD95f7CpLUSJEVQOMQrAOK0kE8Ruqa2PtHaM3jIoCMyfXCeUYiVMQxe5Bne7jDAjfM3M9j3CoYNXIXCzdfiOqx90teOrD0DnYqQ8EbCzcr9/OsNidhb3f+dDhW8O9ca/YVVPjEgQhx0WXFtsTS45OmF8PUsvDQOY98cuNgykOKcIwtrYEEL0uhYcD1OyAlR+J38EUDizwxy0T5sQ9DjvOAAfS4A4lAetIoSzjdxymMV6cTZGCiTyCxDj8e7a/NoVgECqOApPjMoeJU7QMzBJzSTAa+BMCW7wJHw95jhtFFkpuLcjW8EcNS5264HQ4zVzd/4mKFCzeLkM4wGNENG6dM0NNvD5ycM1NPPpf7y8vX4wytQmC8KVEpZ+f2IIaH7+SAMILV1FYH4g9KA3JSZmuPlzw+FX8BE+MDOkM49nRiDAGPKh3me1WP7AMGBE01PSwNb163O3TWzFbCqjDNmuPLtwUq2iyH5/ZUAyPaMIgin7E9lNDE0jzQXGXdkBdDyhGaYgM8Qq4paoasI7gkd708D1V/5EwEQfzJnzsRSAKMwZOIW6iJ2bQ+AIOhhw80tAOKO9+RK1FW+fZC4D0LnsHR7kBsw5aGhE6wt0v+gkGscHQ5c9vAaznXaMeATPbBmn9mwcwuAfDDYbslfTRZYhrhVq1hlMGZ/ePWHVIC8cgq1O0LMGWrBj7c2RJb2vQUjPPgTwQeQRkB1cXAXBBrNhbMW3ypOVPUehqoz8IFzhJumAiD2mQekLF4TVQzuw/OEDMxzYaAEb1LhRYRAmKXQeuBx25NWwOp5C6bm3kICbpNt9PxN/gDfGq0JX8sK9e2zqobMcUQCIIT5DIBoMgjv6bQmDp1spblTkPAZ17enV5gnWxkaz97xd33WlF/9b3MIfmUAZLbLoJ6Q/Guj475EgthWTg7ef9rjnRNGEGw8wuwqk9/UGwMLpp4VcRKcbzlK7WprZ0XUyARQUIrrpb8iAGJqFmaAmI8EgQvTXTDDqGjYqTCDCK8P088wAB16bn4f9qQHKNyujWfQKdX+Dv6f7ZJCB7OKtc9fqSKpo7qdh8tZvrt0bCorqUMFT9Gizlb1sTlPsx9yTucT5939NN+Pt3ehXvHd8KBX+7TsE2NR72/vTa/uAQpzfGkFPc6B10AmQMaVU630TPve9Zt0siE4pfqHycGEdQzfxTvwHGvBWrylEnQo55QtKWy4f+3pv6OfnHGX7bm1x7EkSIWuNXlWb4Hdgz/ZMipfHHy5rNVhtypvxk11fsDxjpeouOI59LUBx8t+dqj2tmDWslIqqPDGHkALLQZn4C0z7ZN6zp1+u8Kryzj4j9Z9n3ld/0bhseO3Vw5sns9MoDzZLLsghiWg6B5313DFu++YgHvn5537VCjspGPS41Zu72GYzu7RBkqvbut4RYtk/uzgrzqkXjdhctrfVYUIEqKrxbm2q+fzrAV02uvpzH9F0OjF+B9bPO0x7sP0Y/npCcIRbC8H0vIQtZXsy5lg3Dv64PbUxqjfMsGAfljzmsS57vBGP9MACOGQ5xTVMWoatwbwVmEW8MNw9LJKfN6Xbf8//Mv/A5sxItj5/wsKbgirFcAjgnXHBKCS42m+KQHfnqC6omvtq1Be3xkQNgTnyRVBlzLbSXDHzqhTd/Vby133RPlX3n8HtyTE+M9fZ7/isN1xIXXoKmbLAsqUWZ2sdobOQGSdUwEP07RtuXChPs77lnWOsxtK2JUAAbqFoRe4xxYFDLQZg0nFxDMLypA2A/rr9c2d2CDoGObmykgoveHeVsbhl0aWAgd8pOM1KgrIWBj8oBFt22vBD0arn0Gam7YkeIQYtM2hUEEQxb/WUkjXEI8BdPHYhGM/7aT6LuuGYJalMUbgMA46nysHvshhEQdpxAXa+FUy6E0H4yrtEid5LtnWw5TeDFhw+FJtkBV1/XjCCHEGXgqU8j9efyDL+LpnzixGjw2eDfz1fUpmA4D+8vj6qPCLBjfwAsmgTADniTotoDJjz4HcUXboIcr9eQ9Xh2A3DiAbuAp5vsEraXx1wLsjLy53R1y8f8+/4fkjjGdQUf/e7xAK/Da6FGsn/PfkibYKILuQgw2WxN81UxRn3StAKAabim6ZI9K/XKtb0ApL5W6cbTi/DDDa47n4Q0HDgrhXP9cVBMierB8YSdtADoBEKt7iP42fpNvgOUclywF1wl7Qy06BFep+wAFKJzQD1hUIsQCp4l4P4lfKvUN+GmeZHZU9dpo+Y7D7OVpgTX3j0jCJAItLriecFw6tYZDc3beJ2zR0SY0u9k4cO+tNKp9W/S51vw1Sdu0xeMu4Ye7nSn+za3sCD+l06rQaGGeSA+STObCUf7DlCZdvBpobduHIYXZj8U84wJhYUdsO3uj6F3iFU9ByzvjcHTnOhipTy/amMzqcHoyfxOwxN92+f/lQc4OEVYO8WzJAa/sU7w3HP1p2IViS0cJ2VpPGd3RP8o8e4PzTlTNKUfB1b2Eicg8OSJyP6W9/mv93JEEkP45ghwUD2GqMARDqieH/RZZ4BEA8VBJBKz872jgBJwau/POU/1PChP4oFaSLo8XFA+9jAKRmirD6A0E5BkSAdwx2IACCeyFSGFRDGzOYhUU5FcTHp3vpV2e4dd7neRuQwihNvkK9j/R5pQFF0lKCrs8U9ACeVV5H4pDLuugVDawy/CkHJfhb35Ffn7pinw8yWUzttdYM9TR0UUov0V9il50ChEZR4Tt+1Me5cRBNvZV3T9p3rWszBF3pxeQ375sOCHPCIIGkJ/7AlxCHsgnG125kxsJGtuiudU/1f/NoWviSOgiqJvDT9QoGLFwf14oXo/+w6/w7NPzLSi5rUcsWWGh9FRUi3pkYg9G9riurtrEGhICrWqMFP/JzBkWIBaxEsagX7mWL0BYAz0BIzfeBE3/FFXVAT/nn9nnAruSwSCO3a+sUVkq0ypeSLSuiHoJ35NdMHtor14FX26fmGXt6V/DAuX/7G1U0HRfaLEHaCtFJALoQ4Ri6KIMe8dt1QuPrYd84f5jBwQia+AyKDQ1Q12sVErut0jemCZbaRkt8XNrmqXRJBv9xeo6nEiyBXyEckhGIS/pfZuQJX8fTwD/yZw1yFy+BvdlsULe9wMx0TVgjaBhnyLUHnShOOv2JTijdE2DNxMWH4PqVfmdvmw7y5YjEHr3ThXd8+O79/H73bOrtVxJyrnc+R/2vB/S7/Dhl48F+wAwGnlutlPvSIeCnFy1yS951NePC7tP3qxzjuzijZ3c29ln6Dw77m/atvUMrNa7kJ97ZK1cUVrQ/1T5T2eryV/iXP23wob3cLL7sAd6BQKd7dudT/gPqbdIyz+iWCasL7W8qfDcvmDO+9RLXP4v9l6NRLrLzZXtP6i/2tRV62Hcv/+FfJQASNz5DyMl2NKH2SSNaN8FZCuUgLuOxw2OKb7A979A6D1Aj+ncRxCF8u6gk5SqLL3Zrr+3xtUBpgcMdg/sLIFt58F/hXHrWWvWQsaMBmDEYOAm17K+ucsbGkoEfnSzD4NAsfhoeLbP/erM7B8alEyOz5VTFhGlnW3tvBnRk0sS6vHXC24/I4hchnko0AiPOFPWgoxTT1kX5CcctjdO18iOdsYHbzNi82tsiGGGN3WBL/54MPqiSWFOEEdGI+a7QX/w6V0TSHtIroTzrJ2pIaKbGvIbBph2v8izXcOJuFYgcYo7gh0Nd2tnNqpUQUxFroaMI54VMSVzBvbKk010JriBWxLsuZcstHXJOJ8bzBL3bX8JqtAiyp5YyaZmsL4/vTzjICo6d/+6CIhXM0p7n65pxui0mv1z07QGQaj1CBR1nsGZc+Wobf+0OeLb48BPxg1VtOeJlwta/o8qFC0NSctGAC03yobF6x+vWA3wDg2zRtjvTCGBEBvNyBh6c06zdKV+0Z7PQmLwKCkplujIAwn2VAgNzAU5J/h/8r/90g3dmiOi1oOVSiJw+mjxe6V/paH1v0Rm/qwBs0d+9zJXz5Z4PJHelfLubQ1vIjMo8109MSRXZ2eq9xE/UjTzp9Z98s+8dsH15eAePYQDqVi51uc0QwDvOM2F79fxdQG4+n0Fsf64Ijf0Zrs6WeZ3KnfVd+KTLkrpqa2TeBHwUv8sYCTqNl5XshgMWvAmy/tMzmM85hFaBgJaYUdcmQ3ztGZ9fCIDY92xrx126fpGEsmsnRg4Nkvd1Zn98Vn/ACeTZ0d7yELqM6d0MgHgbrMcn2lvdBEAwJP0z5KY5V6sFoZxE/HerjddlnoVdf0IVQVIEHXcaUCKNJa1ZBdUXqjCLnwgfjDknbDNWc0CgtSDAjnvRNicqQPw39BoaXfgLwQW/l4k37PE/sIAOoBMv44rLQdkDIEiciSCGOznxfzq8wLsej3fDG67F1ub4WS20XASHngpfVdffdvaPYL/w+zKQ2zmHo1dpFXsO2XBpv6ECBAGd2dIv1pktMsNZwKBOnPmXz4hSHAp9JN7LAAjlaA9W3iXY9XSiKd+LG50SHEJ+yPqUR0G9wT6PeLLR93Ud1uJtPoM6mGPCRQDE+ZYEQNTBcOdDKL113z9+tx9dF/Zs7bsqgEyZSNoh9NEGqqo26BBxkRPVIT4DyJwlgXuQS9YeD3LWZtUxiIL2V0bzmA3CAIgnpGiVh88WYoK9MMkIAAAgAElEQVRPzRp0lhV4r9orRCDwHlUjVSFb9ldpc/5mJ6uuY1G+uBWrLYjERhHBIPdX9WXZa4Xx3cYjfV5Jr8DwQxDMdTdPIFks1cT4FY/qWkDe/D8hx5SPk59Kxbg/K4NH4M0tQYM+C2cl1bveZYjJXwYh7P+e2PL6ePNnBsej81HaslgG8o6+St409rP9I2WI+FTsmSnPsgIKwTmlk2b+aCvw4BmWoOPXU88UhPQECG9xd5bDlklNfr/jRVhLXCKZ4DieEQDJPWkVFfALtlYFRpLntZZWwscDLZlgh+uVz+OPuwRZ5UNb/dD5BOBzx/P49m6/nnH/DjOoX+yu4zu2/o9YK3XlJtGHvDjxYVI99dK5htP7VUaAcylurTu5Wv/VvvkdAyBcz/x9ZS/sznSe8Q7n7ZpZuTVpuMvxPrw8A4KRgOd8ahPc2MnbZX9Df5rrnR1iFnvqxn+O9/EMe4CTa0alUsiCbPl4HQDhOnYdbHIPnj9TvIF8SLWunx+/vArE/qnvKztdWQCkHcZw/pwUq0Q+n21wjcRXhLzLEFzXkxy0PcpBv3HME2GSSV4sQK/dsfkZXAl9I2HtClLc+HfgcMfsTt//dcjjiVP9nCVO+t7pCBS5BgEwFYGhmO+VGRqGAdIWKNDKoHsIbQXUQfkCA7cWRuyjnWI2WxQYe37LIXRULuLOyPKxFgqWQYhdQBGlAx2KsxjBriwhK41Kig/mCbhVlQedlt6EOvs2pyMlevjbSm4FeIAtYfMkwqTLVOGHU86DgAFWGtMU5VmiOZ1O+QgqOv1sYcjwXTvDuWA8AzqVtb9XLLrg6W2JmA1R7691NScWz7T1hGb2VoDIlD3BCWrJlTFMYkEJPa/uEFa4FEQu+Wl8yd07f6ORHFDN8kMrSbZ/QwnZ8188scmDUcGyXdcYkjzhjxYG9dzenuYbFSzy4Kf6hbrkBaZCAa6fjv7r/JXJ/5DBe7bREh4XdJV8cqtMlALRxag6LyuAkQpO0AfB67gmayAFsf0VchLrpOkvqqY4wFYNgFCRiyQtcpJ0Tjn/ueCv/v0wbrs+0avKzqaAKFgTyQ4K3olGpoxggO9ZB1LH33BoUv4Dk2EosxVW/F8Dc+mwE6WWvIKOEZ6lDqGc2a0wgiU/e4NflzrJb84wW+hfgXzRx/d0roXhm0qOZS+qaNeLF4X9zEAlj/2Kg/6F74RBLIaWVqRNPfHFHPjlgM1MdYoGC5x/WbXES7ZS89Jtev29heUHAvFRHk+HGGQzJEvnfvU3JYq7coivSs+GHxYkc+c+et67YyhaR2IguI0R//QKCQt+RCOo1CudFoKvoGrCWhZVBchqABet+1EuwQnZTjgRa8mGRxLudTlQGm46jeIVlsBiA9BxAoql8IwyUMHfMeEjgx+uH8YMhKoAZmgkQp2yfwaW1Vev8jmd/sHbfQUteKp7r8xZfEo92jXQWCNmeWAlFnjCdYoj757Ewfs18BEBnvguAzYCK3MM7gIgKy+lDrfSFmcn8Ju6F/R+tj8dwx/f3x9VPZm4UjM/0oGSgUe8iZdaAojytVkB4hUxou8RTwovT2vs+hquLxwrtKbc5bq6IuEtVpWC6WyLz64cVJN+1r/h/VenyHSQzAAIn8H9a4bsziFzn3B1w2+HfkG7CWf29fj8/Bl4UM5RBhLsNwMAHqD0gCmCHBn8kLkBdB6DGqoKxKrvaMvZfdZ20f5Z8OPrGxON8LyoHpG2rhgizjmDfC72THlebaZYcUEexgBIBUagF4jTveGU8HZxlk8Id54b+N/wiYGBsr26DI/Pgz/dOTGVvtr/3fA915C5/BL0L5prkgsyTpRfbSWDFp31EA9msErQWYx+VwERBuZ5plkVEv3kfS2WDBCsk++c8l8TCKtda0BzbVCwEIO29VEeSTpQm7WCHxIYHUHSoh/wLZshoDxE/49na8h7NXLOLaTCHqbtuQlUIKWiy7GakaPDzBUPK+nLQW8B2qFgpi7t9l9awttg8Z3/5KqFeNLw3wiA3HC/djZb/9YTgZfdfeUPujBcp72/Wax2eNi9Z1ZoTPqYKRXzFVcVHnbtVYV+2q+H4EEqApIwv/BKkT+7/XkDba3IigdQFt5VoHiK6Jhd4npq8PW5P9cXL/Yz4bvYR0Oe/vsEQCCTOh+BtkP9lnIr+c/s2nQItEyYt3cE21f/CnVmnuO//fmnBz+skos6Onm+y5f/+N//LdlHM+4PAnQymzsCvjTAdwS2KHzJ9pdXufxKYxFfXwFsVQTigIi043d3/IQY1fLjcDrdtXm4g9H/yu+v4U+n2E69oUbUVzfZpd+pSkr8wY+gxFwxWWauOStoL4PxHOf6BJDme+zv6xYs348fnskRBmOW+1emHodsZXZPKi02ONMMQOQ/MksyHVfs7RrKtDNjZovkTJKvcFxIDJUGaWTb5f7Zyz8MKcLmqoQ2GdABdt347hexNc3ZAMX1WwNsoo6MbkkDi4o8s5JGoIWKp55+Y34N7zYZdAGvufWJiq9CvK44hcdh9iiEOY7T0GqcggG+S0eIJDSniSHtlsx4w/mgX3jmQmwrrZLFb/MlyAM94HRwGgGelSvm+/x+ebx5Hm9AOYGDvSg9zWF5vAfZsxf0LQGQhT69hLp6eDcXVODD7JG9o/E9jnYFPPcIUCdaTXjBJqr9qIIw9GzsOjIa5nf+mpzhcM5xM8NqBxegtxp65SjRNdJ4Vj7Mk9Y9s/c/70WGsJb7kw+jKi2ou0pqG6MPzSNb/00qq2o4sdUPziwx2tfH1EEBIwGRFC5OsO2uE7/aGwG1T32IPuPKeADmo+VP0ktUz5Am3UBQJ+YgFbZIq2BxBYXtqTXjxfYOg5T4WxgRp7WBxb0Bt8Pc40H4F4tSPZwUW1rQc8vH71t7re8485hlLdv3EJv779rlumKe+63+Qv2GLezSs8oKQVu70O4QQGihhx91uLPFon1mTup3G3ZoMiMDIJB5XpURlX6uY6jLQlq4kZNkJlaQToZIrJ89KyPdaw5n0IfNBbRWEDH0Fy2XEOCzWR428wMBEPuN+R5eKUHHuzilrQ2TaUwYyo0K23126U6ebLDKBwVjPcADOC2xR4VEVVT1JAcEQMBTpLc8EBDcJobMs1Glzv+g4Up8TRiDGQxZzIrPvg/y5Ub/rH5gACRuUahgVgf1DfIfBjvsbwZB8H8PPrXWZGCjhltYKRyR1TaLfxde0n3b9IJo9XWvJ3ae4mfUmLnyldL6z88F9ngVgBilRDfyZNzPuRyEPU8qZmg3nsZB6CTKmnFWgaKg19B9Vtu93pM7GXTPwPsVb7B7vYLwwI6v9PcTB+/yLMofhpNU+e+E/5SHuwxbpQtWiITgWJelcDk4QZK+ZJYjz9UCwK5Ls5qjzZRDD3DYbuARCICo2hBBhqgQSfsk2u9YFQiy/63tEa5FAOTTB6J/o+7N38/nWqDYsS5mFGSAxCclqayuQEfZO6wigUTIGWmks5AUBOQpYXGXwJYy7UJf93WEbaacClQknzDQHDMMT/jWnWK4n58p39H7XebiyqV9HKAiOnq00IMjUYLd8UC02AkKGrYKnYmeLEV/lz+7WmCl04yfT2c31zo+bzwyFp3OP8WBG+eRz3CU9leNFiJBgriG5/eqMHxXcOc1lJkWANEzabQf9uyVhqjPrnuLf6v/ZV6LEy5+61JIW4yHfFBcng5O04eOP1ahFfR/2uP5ZnxzN0PVZ9D9LwyAzPVd+dKubBU+p+Pl/mSv/XXKv9Bim3NUd7Bc9HPFRW/RbfR5cYRqW8llucZFrnZpOVtY8b52/0UAZLcyhY8lJ1GuKH3zmvd37O8EU9r/OxpnBZbez+t4cnM/y/6GvXYlz3e61p1ep3YSYYUj63Z9S4amrj6SY/P+lox0hR3mg1U9GDI3k0K/vx9//vz1+PhAAMRaXnkKl80NJ83+p39dAyCNSIZS8oxp8gwBEUTT2dBJUgTg4cXNKLhAtC1xxoeJTPF3PnNmX20MkdaD7DcDMHfM99/j+8uzsAyAcKjru1Kp2ux3rqm1C8pMqfPKlwCat6DpB5HIOc9jPFYNgLlP/n0d4WcApJx/NBz520tAg2AhnCtLx/s+fyMAYj/u8JQqEAy3izJxBnNCW2FrJPaIDrcCnI8R/LBzMOVe2/KAAQIQ9n2WeG7oYyqwz9KlgtkUcO5te6qb77uZ2Xx27REV+qqPYQjgB8qO/SXMdPKjtm8QrLrL+p5Hj3bPZ0UFBN+b75dggr9CWiO1eS6uwIGbuSBsChwM77L1839lTkiLJL6nHyWN9amsxOdjsNzUp8uggyLc6PXLesdbD8h6Y8ErTJAG71VhYtBlhxvuoogWYw6hXSDUHUw87wB0BpnGjA/4lVo0oRk9KQzjea6bljKOU+o/WWtEgRiPZ6XJYsgsDLAcFLsTsrYKy+cJ05fHayiAqi5U4CPwlcFQdvkI6iCNcFfUO3YBkOQvNCBnaDkc9+7kcZIL/MrDwX9yt3bw3oLnbB7xmxUCCsRF4m/ZTO1RgODkJBVoGwfKySgonLsy7w5LiY/ZMqjnbKCFmAZLu5OiB2spX5BhGrw2RxnQgKsBqgmHZhj0WUCOF/H9bQDkQtncKbf67BN0HH2E1oc+LLc9EwBRbn59Hsk9drqisI0uF2N+y443jdctOgZnDMj7XD4LfgD+xffL+YNPq/1S5BzT4W6Vn9/fjx/vrwiAmP/Nq0c/YppnUL89P5ImTJdD4CGjG9HCgg65klVs1eK06ZWAkekeRr87Lt/eHr++vh6/vr+91dpH9s83FEdA5u3FBqCj/RWrQGzHrIl1HS34FZ3r3gKLn0oF0y6QXobqiuN4LFt0AE8QEKkgCPqi40TWCk/Uo9QP6U+CwTnwnNXmnJ+Bu+jgrQQB7laeGq8AFmBOGNeU8wucn1Ln8VBEk1Yt0Sv582ityRBQJvJUJYgpKZwFBZiiEoQVOwiScIWsBKnACaqTMgQdm2NQZ6XLK7WhgnAM6vb7EbPY6R96XQCVs2QCx0KbqwsDcDwfBkZ4Qa4lF3wOgBAGfbUn/rTqbauNAqykQqPf+1PZvrIFCXr8/yr35MQt6z2lgU8nacHnWj7eVYBctbBw+tnw3ZMjhq2r+BsBMKyPFR50AGcwwoeQ2xWYB9GqPCIBxJ0mPtuD1wadhnPfdEyvJLBKf+eFaKlhFSAfXgHylnNEvE2WVJi4gzQCs9R0y0HjDCTp3NeeegDwu2aAMF5Y2mHZJKvAq1MTzZIkMwIBqv87PCVhDVLm3MJ48qmJc7sACMRT8RpV6HtwhG+vQo3uP0DQQ8Il4MkSCMkKECppwVcc7wbpQlaFnsu5UIL+cz4X9iqQ3jjCXT7o/EtxAPtalx4cHYJXFSAmz5wWaL/GUtLOCzh32sZbM8M80hAmvcMOjgDcQZ/iOfpJCsNXm53+gzrzmUAjARCvNA2oRmtXYkn5AqSdDpMUUpcgALBH5wvDPplBGM3Q3/HLHS9SnvW/OgBy8tlc+XKaHDkEZ6gDWCugnfwhLE72A88YMyL3CGLvOFcIAQ9eX68DIFcVHnztlFBz/1d/0zY5wfMuAKYVILt5IAyAKG5Nnzd8evXPaS/aRxv/4Nr0d+nV5Ff73zu61rX4czZ287Pyf9qIRfuFE/Q5aQsqPP++hehJfnB9sGMQSFW5Szlvvy0A8vPnT09a0AQEe/YLAyAJ3Gm8TuCMCggVlidnw46xkEWZA5fKnhrKJNCpH01k903EC9T4PL2zISKZbTDQfE6evsjIkZkNE8L6B2cjzmde+f+tayIAAsV+MLEA9IXsg4AR/LiDPwzzDoLKhAqSEEdkibF5jyh1zRFU1ylhngjc9s0AEN3UMALNc8phkiRUZOay5YgL5C9/Qpn7kZFHp3Ayg+gZ6quDthBlc18YXgpkEoNHRErOAEC/12KC2GuW8B+AVYxyAb0A9XzKaSCeLmEAZLyfx6w0PRUlGAarEZyMMvw4U8DWedIoJ+4I4YZYngJM0dxJV2YIUSl0RirGguP1aGnjcI0e+mDkjD5XFo495+0dLZwgBAoqLP1VlwLpQ7A7OdTOxOH6+66LjigYCu3w/oJfOOtGECWegAF0bchdoUwaKq9r/2Fete5nX6FX/LvOEW0nUOJcmMv2HbUOGjhUGqoCx71EYTktnF1wH1By9FWnrZy/sqwmo3yGih0rL+40RviveF8QggONTlOq+zgx8uVy6kDWUTbynNr6ElH0rMP5FRciuxxvcPyLg8JfgpHhEON73FGayIYrew/rztwbD1AWLga2Fthz13pp/z8rQLgKpntMvA7eeBhirrSk/LHTxnkVit/ICC8K7GeD4dR5/Tgb4hyKiEICSbDdvm8GbhroVBwhv5yDDj2Nf18p8JqV047nCadUU0w3oLozLBSndnBXI/pkYO1OSOlzfr/iI4ZDX/1Mvaj/Xfi3GCnxUDeAIkhHJ6zvLc78k4ZPzIXw6gifk/H1ePv+evzzj/fHu81q8ACINZ7/8Dkd6QaLbCZ3Zr+KO0X0IuWNJafMqRW1rx5YqUQLz+ozw/bt7fHTMp6/H/jtbV9i7oYHTSoAgnZYXz4Q3apAAFYOQcT/EQCJCpDgPqzguKc2lZ+kb/MfeuglQNwrQOzzpJ9ITCHeVjk8K0XSNPKHYxg8Awh4H5IlQlYQbehsi+HZku7gaAu5Xy1lgqs77P096QCXbPBWyRKU0pKxVI+oABOemFw9n80d0ufHdnxoi8VByto2yy2baJtVrbPKPSg042Jg1StmdUdySAn+O38Lh2sL7AoRd77WOHcozZTfPJdhy4QMw3OKXqehrjplq3ZNXA5tdVHEKDX33AiiNRJzlmxVhwDOTL6jjOd56pNZMZSfSfT9ypGx5+/Qp6ZTkPxi4Z+Lk9NYxH4IuvLDq3W5A/vCAUPZYNd49YY5fFkJ4u234QD3RBOvuIAjhAEQC2yA3bL6og/29vtjEDrmgEBvhH5PpxQqQIj15jS0dVh3nV9fFljBoGa736s/ot2WPYczRNiarwU/XD+tAEh+R4d29E5PDTWDyYMORP90nkJcYhAxssJ2ks4zkPM6OJKCc7fj5yvgmOMPtcXVOtGbj06sxjPx1rQrPDBP32rQdnzGhJJIGUgdFvuWAJG7ZixwFfJiBDcgn4K/SlCopCjnZk2+03bXaVeHlUcywWx9pfC4C4DsnKPONYwOgnazClxa8UxnI2garAj4FKcYcmV3RhlYOUVZ0/4N+I7gDlmf2pud1yRmVxshsaXxfgTf+P98pjseMdtq2hCOJgdFcO7zLgCCCpL6mfqgJ4Adggw7idDo8xAAvnrffObO55rUGa1Rz88LHeci+eeuRZIGG+fe7G+FH3G5rmP77TP/mBUcujd2WIAq3Z8x9XFd28nO353XnOUxr0ELvAhEis7NdzAAspOx/qzgF/oevfbVWtTFS1f4UdtTv2DolQMeRx58QtL4/E42iyXud1CvUvuN6/fk8I0OUfeti7n2PyFpkD5EVnd61WT4N+w7q/7wf9aO0lVADCuwtXgAZAl+xIrt8yWqJWtMHnNBQJcEagCTDGEHhCKzVgfM944DaoNrbw6VX1PUp/7AfXe5WwEW+Z5r/bYKgWv5/+Rq/l+47Pv78e497odqNPa5W5nbFdJD/Oqcnc432lc5i0SleqLtVXuXG6l75jcJa0fMzlR8gwh6wJ6AYC13ZpQlRwCEDm93n7/8KKUiDV7cmcGhKKF2pTq0ECgkXw+LoDMrjYapzgKBs0OCI2GEEwaNoRzwUEGvjv3QoNTluRz1swGQpClZA9+r9NHRIIwRKqhUoIS2U/WdKBoGbfazTh4UdzDBJ853KyC9jYe0lInARyr5HCK+CX5wv2XgRI/hMISoaDIAgoBHRfbTaSC4C2M5XQGQj5M2JViLIEEv+17oMLwexJOpGDfaCYZez4gh3cp72znQebIzrXBTKjBkmAPDkt9ni7fC9do/FOXMbi6VABUsqTR/o8yxOjuko6mgOnhFmAP+rjGwnAZG4jEW5D++biu/1wCIfT7xP9Br8p5SanQKE91j5TvUijA4EbvKkXxA1qYgzkqzyPTKmSAZACn5VYX/YZg8EwCZGVY7+p9c5TIAwotPQpVBkLhOhjbra+xugzlbqJ0d2fv33Cl+iQTZaq+MOX1XGRDFl3KdDJgH3fkTaKiS+psBCKGr1Ob+J6mCmTLvrgLkJBPnkS34K8Zu09koNQOsE+6T/6N/96atVjiisI7nFawA5Vx+HpeyoXJWj1WpM/JKt42n0lG5M7p+vL1D5jvv7/323f3t/CvaE8WsBs8p/sZcjf/tjx+P91drg4UAyItFXD8/4CJ3/5m1ILD2mhiCnm16Qm/QqiI4+KIS0GZ6mD5jQW47AEtEiipHq0p7+/H+eLy+PT68Ddbj8efH9+OXOfi8/YvfGLM8ov2Vt76KAEhgqYvWPDoEmzIA4o5lzOzYn++UKaCvpu9YSMLg63NJ2DqOw4ZRh0KjiIlayBJTfVNnTIVRFDKBgcXUvyQIka2rUiDQEcPfWC8qgiPRwwVYzBNwvKJbFucC2q6KFoYyCEIkYaRGVAFohbF/nW/MYeuYvxKyNeJS1YrMnDycF1LVH/iewZBomcgAS8rBNTDVaFYE4o7XNEN5q+Mp/Xc+kJWOkliSlTKk2wyAgPY88J902HEPaxl4dhMAYVb4SV5Ue8SO5rR9EIBVfJxtf+M70UEbczvMXjqup/Ezm2EzBpdunJh8H2QT1kNYwYFYARx12E5ZpM8hjtBprXvq9CmtqyLwwECI0TxaW0W7KQ/OVhDCAyJOWLNKDG8zzLYEGgRVwqksstjOthyk5PLFP41W//w0PgpHDAIjWAMDMDr/w/k9n+9wtGHa1F+rbZZjRKA6M1zBv4buk5l24ahvlRt4wK4tlNKnn5cESuAaqp8pT6mj5FlGysxW4OpzNo4v8NdyYGvgsfwFyu94anV+j5d30fHpPypNtq8zeInq0F5AWXyA8PLZiC8vmEEoQJh0tctQpx2x6D4b2rrzm+AMGYiJfQcdov1lyBbK9TGPoOg1EvTidA1fbddMQC5aDTyXOZxTZ8tjdf3VmnhCL516nPILPL8cpPgbsob4aNczi5u0sgZARgDTG3Rq4EwVUMxGm3yoy5w+I3Li8ckBy3Nj8hLP6Y4O5nV356/fX/pSD3rqDPD0Z8D/d/qxay87qDwxQ9DuV72468gn3a9WdFUBknh5CH7wKVMvbzCNAP689vS3wsopReb5Kq2SZif+TRnq30v1R/KroGN8j0DJjhdQd77a4x7/n8HU1S67ukuT4YvdV2cDBxcD7Bd6hq73eoRBBEAiqAG9ALIXlV8vXrVulR9mt1TyAXQEx83//N//0fibZpjcEoCt9Ew/eWBXQKNS2hBLDVB5/jSJCKjFufHc2Va2A9t9+AOZBVt6qRogjoTxfFcGYgjifGU6pkTwr8t63rB/cku/dZnXLzAAMoBLY2nrIAk44VdFwI+MVK5fmNJwQOb3h4ctZ72Br17j+CXP2hphfqh0sDLwUYaJZ0qGY4oZi1AgXh9vrz8g+Gk6SfVAMWjDGZSykQHy9w9jwNFHnHyOsPeneoCwHJ+eL6SZ6qpY3qBT6nEqMDic7ADvBl4JFiijrhzE7gCezrrMImrngT9Kse6bKIbZF0gDzJY0bUAal3YHe/CveIdPfIipOHHVAIADFQyI81t0GLqt2RgsM2WK+bIn8bc7ksKkho4YWU8taCp/lJkFqKxHGgZB8Knk1yIkFVLVogP3dQEEfBT/SRhM9dZeQmxVT/p0o5k5xLAzEnMAOnkd8MvpSBx37qCPXva2fzPQxfSE00jw13qIwm9h2XaRHRiKNqL99fY0pfyBTK8Ls5LZY2OOCs63cJSbsbvcgccASDqEkjJqx23z54oZrApvw7mGY8GdML3aiU4TGm9c44QzFFAshRUlRQt0Fkamo6NcmtkhDOPJbB1QAIADLhQNrkerClwFGUGlFRlWqc5zOqBM+7g7ZLhPbQHVjUeHg+oXILP4WbF0274rrvcTCgY57Q++YwZA2vvNuZwZZtICK4xFVIVUe748RZEx5hhfqmiEaV9WgMj6Cyf2lHpyXk5nVYKTODczkWaywmUA5Ipz7L8DuYdA3hxrsIqk6Jaxr8W8ccZrYg1cWvgJp3A4s4Hv1Q7TeNKP6AFMeUUngMt/DxDAwEF1QVR/WGXF48MrQP73f/rx+PFirTrtGgQ/HjY3yapEPED/5jKKQRA3vNKxZA7A3h+ff/tQ8wiAeBsET4OGPmg81eSWBRd8/sf3y+PPz6/Hzw8LgNB4QNDm7QVjxCPcgFZYwe959N/uRCf/4gyQAN9TAZDeCrGgb+2kfvBt2eoGNAPa4Qwduyc1O1VqJAMb7C9aojGvjLpZ0jx4MkwGobxwnnOeHJt59AAIHLEe5AilxQNaEiShs5bBD9I8ZWCvOAv5FiXEfo2skytM2EtBDmaCcBaLJf/YjRXw8GBbzmqJKoWsUuLOQ/dvCnZjqL22cejqzwU/zrwZb7K143+6/+Kz1L6QFWG6njoFewADwNN2Zvb/fQtD6k1npdv1R9eZGTnbzKpzu6MDEDRccEws2wh55e8nHr1znFFH1rkm3TmTTK643ca5qhUgdPoU7DmEfD5rbmTAsKkEZTO5E0OCIAhwsPIaTg84NiQIQc6U9OqKcmrWxj8Z/GAghN/bfn78MP4SiQmCisCq18c/PszhYq1AzcHyhVZato6oQqkWTTLbK9ZiqpO1gCEmOfxBtJk81wMgE462l94qjzpXadysgk6JFQ8BHArXQhK2Co9pzwV7YdWQL/bGAURJuQ2AiD0khkXHhqLr4rZBp16VY/Kz5hjO/dOBlnKZuyfNkQ+H/p+0EtXOdv6dT5FH4PduBk6toZ/X1FXtunRw6qVEgqj0ULpKXAxafHEHLmkkspvFudgDIAwZI9BgcP60QTZ5Rm7XkJkAACAASURBVIEjSn+VdRZfyul4BcgngnUxY4eJBstefU1mP7rllAHUtBsk8cdtcBfDFR6pwCGWQZO9KijxeckArJPnk7RF3Tqu/TR96uJn54Bt/pcWPDvLAn1F3X83H5cJhOfn7ni7vmsGqJOFBf7/sESXC5vIMufnT8qZOP95v16/CwDU9xZglBk9lycR56u+ryeGoE+4N3hZa9nwz5xeXfbdegb2yVfQD69jJcdsXTf9fqRjvU5tZV6fCaRo/9LOCv5EYP1dAITv099PgPu2OlOTN3YtrvA+0iz0IA2UlEMJeyNfoh7bK7CmZMD1TGpiUMOTkiMo8usXKj/sX+oF1tb3A0GRl//6P34283+nRB2RI6IF06WzOKAP0clkWBcnsZRgjWvneieaXjEIlsGYgWY/dHLqM9j6xi9w6zUIkU5bv7gj5m47p3XsXJzPIObT16SDpnalDNhXH9ecBqphh00rvXQaTaZzWqvLTTO0xqE1+F/gjq79CI9hdDXnlzHwcECV0kJjBQwnS03jBRYMKUgwe6ZWzO+Scap3fsmGswi8I1bDP83ShgMY32sVDd/4ObLHrvAintL8fdUC5NCPbyRI+MArsV8+QoFIuNp648zcSBBfFJ0+XCOd7wrPYphlAqYy1UKPCpDYmTo2I+PxbQyZTkERQn+WuEJN42ELNCXRMdcjLc94l+6FeqzDgZHVPG1cqQEGvpfGKWCxM5qD35iB7U6JWufkM97K5EIv48BGeUILV8CBRIdPzyjz9VlLllSgNJgRfDKde32NdDyaAm0bMAcgHHkISsE8o9MeNAJDoJ5r33J9xJvE8VC4vewRCyQVRX9NOBkIu5rdgxebcxAKOHvIl4EYK/Dv0UKP2U2VGUlTY2VfnY9S5hR0Yp+xWqsgqvCqUjcwlTOAfC+sdlrkEd7peDsqUlwJ0OwSgAot32agYKGLF2SDA1QaScD7sgWArrtfe5kfMG7b/dnalWwuuJL/GRCKLaihm48a/bATgLFnVpgokalO4gZIBol6Ro3hlgVAmswI/Fa9wL9vUV7yWDRgXGTzgMNJpxsSfYEeFOy7q/aHRN7XUSY5XIH34vH17jMDo1Ob6FdUrvgYwQbY6U2TgZMSOO8Dh9sMDfAIE9EeGIh2Qd5MJYZvuoHMPr3hkPEMJFfmI8O4VR2IrhhDzF3HsOd9fT7eX74ff7x+P/54ezz+eH08/tk6UdmA8RdUV/iwceOXseGZIdfcsq6/VGYxqz9sz1gf1ugy4Ovz8WWBFXcaIPPZq0vef2D+x6e1ezF8xT32DwGbXx4A8bOKDHsPzITrGyyEQVVWE0jQXCoYwaa7nloOiN6DFu8DfBHwAEGShrvDhBW8xQehl/ihD3wI1PQHjBabkcpQS+x4WXpaKQvxlGABEfwIigU7jjU5bgLbNAStLYIQ2JL2YsGDXBLkoqJ9DwPoZB05yyRCKzEU3fRL104i4IG2WAhSWbWO4br/YyWI00utcNovmSCSWUGxPxkyX5RZ55Z8YtHX8c3kQ/ibLZx2c6AiuYPByY0D1qBv/aHdJbcNQhAuyuOSW/uHgN9+jfEpv90ySu+hzrU1GZpu8XH/2u7wQr3bM+daMc4yWuvS0crl1G+lGwkgfX0/0OKjr0DPqvsCKliljlm+N+0GtrDwBCSp8P0ye+0r/hm/+vJ5HNn2VPgAAgevMagciR7MDCXvs3VbC9zCr8ouh8PUZrR1/tBw1ynlzStAnKdmBUgNWkePfQgY0Gm8L7TbNUEHtgKx7P39xyKvuF7HW+nBT96nNojZN0mj4qwFCsQsiMGDGx/2dcuZpx6OqkNrA31lYFxmkMcKwH86jhFFET88KQm2tj6DQPeuyD/1wPw7EhCaA5HJPlJ5cbp/yqtJcLu1lz37gAN2BBYxc6YCG5O/UPblXr0bFOUIuwzgfPHs4k+Op/GBOw6lxXHij3zPDgbKg3VPX9ZXn2cXdu4uE7zp1lxr43es5BI8iAotpc+Kk4HnTPs9YaU8edHh5ZRG9fQz59dxAfh/wo8KwK1cukQO9rziUm/BtrNlmFhbMxv7e+BgL6jMd1iC5E628pZr/X/KqOAqIku1AmTdo7UO7PBrdLiRXsta45rTfacKLT7a/SPyc/X+HSy0xbHSCB95x/+2PErg53q48O2l29BI4Jkw3oBwVEDvbTzlx/qMDoPvqJCD/rXj4aZfTZrMD9gRJWRn4rI/DM8z+vb9R0We8kqXp1Fh7/OQ2Iby21r1ojLNhqD//PX5sEDInz8/3B6ytojG9v7xjz8fL/9NAiC7A9wBsD6bBZNrL7br+++/vWzhcCkcV2JcmFsIXs9QkyHVykKWAEgcTjIIx7jrfZ+cMMH2ZmjhHiiFQZfXumkTLcb2grqU+avgR2VXTUWEPfzWZVw5nhrRty7yv/8cVysP+pHvf1SAdAZnBPaRimkpFOjNan+vARCskWfHFh6/cWhyemwhVM5Le3C2K/AMoe6o5c3EPyPzHkE6m0Nccy7AYxk00XFfMbiYEzBn7Gi1wouVmJkD3FlRrUOyavqQ5Bq+hjtMAYMQxWMjMyuEYmO2LXJceKsCoTlyY92tBZOU6rNywqoGNli3tGxDu45SzogDdJz7MwL0io7qcPPPxzXsve5f3QT71mu6A3R3/10LHBiDXPFqzHiAIbKhUhDH5T7MNTNmw3EeW8S15Sjh3IkK9gGCX1HCbN8jWIVANIKADP4FjtpniVs4NfghwwCN7DVt+wL8q4w/v8c9TyFU4/DdGHAci974wVaY+8pndPqogAziLWF8hHPGs0ezggX7XYK9gizTCeMmPEtgD0zOBXogFWG84/Vcd8PX4G+qwKsctOfxPtGhG7m4Anv6Eggr/DJunYbPaKP1NC/NiqrzHVf4zyCcBhDpSE0e/0QARPnqVJIhV6sXUFMS2UOZPEEMyZIxUUUz2DrP+JkASOfrBavkohuRkc6oiwBItpsZ4N89t8ueeuHNCI7LAEwlI+B5TuX+onLL5twNBv6MRkPeoPsMaNLoFM7MaDmJUibnST7ly7LFLDhrbTIta//b2lBFBY8ZIU6n0d7Ie7/HQG7vcR/VB+FUU4cf2vFEAOTbhol/eeDjj/fH48fL1+Of3l4eb98fMVsjgiDRbsrPqGWw6s4NINYCSvhaVsZFixav4AI/dEdCVCcazfgckAgueJDkG8HOT+93bzs3B43d/CfcaBEA8aBE8O/SZahjIACiAV1nmyPoQXSyz08GePKlMAC786YcmRoIKdqLOfJ2xB4AUd0nKvsYMEg5RoosWbTjOpPbEe+nHKkMVjyFEPIAiCTZVAAkqCpkC2i6gtfUDbJyJJ2akMHOhZxVo9UZMQUVspyFY98xAGJVRp+Pt1ejqQiEeKICrulBoLKG8B6DYeh1HlipBBA3YANwIL+uc8zz3jlASya5hp7auDrZpvOeZ6XPt2s8v2MTAElZLfDu5w24egD8wonW2vps9DvjL50jV7UIkz6IIaweTh1ytI9+Wm6mGMa5IwBcQ1h3jlPKEDog8LcFgGqI7ZWzrL6jz4D43AfA1ntoi6Cay4MXFnyNNnzo820DyX/5bhqde6spBBvzdwRH7LrUCSkI0u6hfdKrLlNFS12AVP72+H75EW24xowSqUL2PcXZO08jv6kUn87nRiurxSmXjnnOGEmOWU7v+AgBcOVKIStjxklWmBzsD7ZZsjUw2YMt5Oxc3l7s/M9VIHcO1G+vgNs7z+7xGWf8TBXKtI3yb6G/CWfShMqjuaaTfrmzxRbnLdnmaIGTolQ6EHTbkwjSbXbwVmCr2kBFz/Ud+TAdtNO2hYT4fswOAnpW/v+YyQNeTl0j7GRhjfTDqD+m5EAlLiz71ODqmO0BXrTHEv84/IN6if7f5VLIpxOu7fC3n+0aXdHvfb+D7xfuAcoTv7o+xFSS2NCgU9PR/Hp2sdnqUqvOAj6ECpPszEFfTyzJteExA3TaqM8mX+11PLPnLQGgeJLvUvbQ5fXhsC90yEmfjcbdzVcVdAufHRUm17xMpLgg5TMBEOpM1IVVJ961YCyS4AypeveO70zc1n2c7LwdP5i0j7Oqitlm2w5f2XENLzE/JdxwWA9oypI7QT8cBN876BiP+zABFjP2XBu06o7Pj8fPzw8PgvzbP/58fHygAuTXr0///4slLXx+PRcAuQYoMmT055kDuBdsdcW9A+9MFJOYlkNg9tWzLbDiAW1uCayK488VPFQA/A5M+rX7l9PHZAjU2jgIc6nkpSvGgrftAg0oZRyrecKJmww/zL5dBONZPFozqIUZsIQ0PlqZsBFfq6EIK5GuMfS4LOMUDyqnu0EABuTp58TM40kPbUEI0ofT110MjlpXARCWTIfCkYgoVRi6ts3ZoPpprj88wfG81NMoGDXCLwGszD7NoZ8sya0Td/jRII7gFRQRzbQvo7gJHeeLRTVkyO1cvSc+SDIFGl+a2UvVuqSFcLPNjzjouHTaa/m7HGnNQJpOzJlxDGKqnwvn74kGal/WGx7uhb/Kg7N/axi0E4+tpB9YGHwgAgd1Hd7N+TUMYNDBQlSpKjMcRppkr2wTAXxn4COdaMkjwhHs8BOl0uZwuCPPsu6QBYA2L9WH+RgACUGLFeE8bbtseWdfw0AEPubvzMJVPIUjJpWAcMx4BgcQFTy0rV0hCzhOBZN84sRfqGA7v5BAyO76NIoymJin2t5N2UG6bLiVtBQro8JyEcbvFEv8536loixe9KyiGYA9gWYDz37pLgASnCNbxS0RK8EZ+y/xe4qAZnT5H91Y5UoQjOvr0oy6hhOjPZt992wABCjY+USey3j/tcyqtf5OAIR3zYzxuwSCS6faGAqrAZCCeMibQGoEpGGoe3LLlw3tRgAEthBkg7t0rCXUy+vj3f5ZgMQzzlGNYb3vjKd5gNiDH+4a9pZWxjNsboY5Z7RFi6CBOBzdixBDyK0CxAaeWxXIA9Ugb98Pa0SFyg8LgCBpIidXSMWlkiZbryD4Ur214VzBybMChM5ErwCJuVdejWczQKx03AI6ln39VY5FC/YYvL8+/+GwYKknUUn5OOiMQ7apb5xlluLfbKEwiR1VLfUpA5i+T9Er6FQKVhz6RgVA+AzneZ6oDrmKtSjW0t4R/uWvj7/l//qpO2KDV3oYiLoUbRCVL1qtGFtTXoxKkHUdLqnlHbGFCHwwGSEc3v5+yF6cmcz+cKcQgx4IiCC0Z5UhUQHSeElVpFGuc2A8HF7UT+2NvalgBpyX6ug9W+/6IPCqYFGOtOSvoQsk/xFzFZgIua76YoajPACHAM7WRnH8qP3pile+1fGd154DIHhnyZfearQ5MfageuJTBCRJ853vawAizm9pgRX49sTZ5XrTYRJ6Y7QGtnfTKefnEgEO8CZUqfmA8wiCEP0+vy0Dvbg9+AHO1J3jrwiC4F/oc+JIZTCE8hE8A88zOTwrQJSHe4DlywLc5ZjhIHWTMfDNUHfU46gqLePTagKobck1+WpSkdYK+wgnJy2WPpdZ/iMA0lo0kg9dOWhHkmnyQ7+HFSDXcwROiGgn9PPnn/41z386IU8Z/ngmAyBDgdm8cNpSBc9a+50DlI9d/Qixmo19fen/MT3cHMzLDICqhtjpYhWT7TplhhbbrJ6iDQQMRgXImInFawK8TavfOqPF3p0BEE+2UvdgXEtZ5vZWVCgV7OHsJN14hV5Gs4s275ibOvUn9+Z3mAc1NdL+5J2zuF0x7Pcjnh0CjI22N458wgHXrXT2ZhV4koA93w/7sCDQ8ClahLFtsVyWStWUY93fdpr/dT6dRmNRwaswmDSItoTDbpG/72hx9z0/s5MHfy/+Ma+/9T+PANHc+V0ApHEu4fGESb1ftJA87/I/TDxSXnWCX+mLpwrb2s3xGWzpLgEPDYScWnSWPhCJA9FJIuWlV6XTn9L9FNkG02YT/vrl52dWChO5LADyyypFv9nqCq0xLfjx8+eH8ySz237+/GUVIH827JobvWLgENDF4e6u3QmQO0Z298y9Wnn31Pg+sgEz3TuNknImKYNMZJ0v3cjfu3UrU/5be1hGgMfeVr9Kc65VUGT/dio6VDP8qbw09ss+yHMIuUL/Gg6G4FUi9QzM5sk+GwDZM0oEQMg8aML674gO+VyBlrGDFZQQ7Uzod+jHaMcCIK6uM0MolOZyt84AiBralVmnTP1J7MdlHr9ZcSAH41FpiRK0/mx6igJL1PkfzrrSD4ayRpox/pFWBU1laWnRXggVb7bc63ylAn7pNAglhzh9Epp4jghDdZCLkZEMvrXAWiDT8ETJJ1/hbamj5/hF4PCkVBm0zHl3FXO8cyYDmiJghlLY4mfkj1J2ySGGpbSGgyVw2lumpZshXA7S4xo9pJmh6kWQGbAlXSh2lgHq4tvL8LO1QQRB3FhOxYkGaJ1rVoAIIWcLrGBzvCbdRoKjflsOVK1z78kAWLXtr1SXoF3yz8A3fr/jf5n1eUPU5IN0aCU/kAO0t9PhzrYRzPLmnpICQn4sGUBjHRjief5xBTa+7uW74QDxDKDf4lh18RMVIFcyBfglDYXjPBwbj2XzU9iLUBz/LWMycFDPIjKhfX3jkQmvDVjccS8E/zsBED1j5Ue7KrpnTuQ2ANLZKfhhe3CE9+PDO161rClb1eEbh/JGlpHMQcIlPez8373Kw2CKbO4Xz3iHF+w1K0BeHj9eLQhiagECEe568p7vX3BsRwDEXcdeMYFWUVY14TwkAhE0Ojyryfi38b+YwWHPNEfzjzcLfqDaxAIhrzYPxL6LwAfaFEUbrNEarYRBJXHA4c7qtEg2cDghsKFBETpdja4Nz9zpaPvwwDKuR5um4NvfPxEAEWPF7vMAtmfWV0iRcoAO5nme0/gF/yR/WVv/YP1zMLO2VZK5OuL0pBPIz8XpnPRZyRMZEBFeXTox5FhhXWH2YgpEn+Z0yLagOnS/0jt7kGRxzaSRWTM56ODgHmyNfB6rJZEQgjVr+yq2OcTuvRY0wgEWcEMQhLhu+Oet37wdFulM9NagbqIjKudD3pP/RwJA6wEd1ZvEEs+JOdHwCLpA++0Z5P5WuS5b3Aa++0mFyYrik8oAXW2i4sTifki0pfwwnrPXSRVnB+cLHq4zN8HEFLeIV7WOK2fQMzxbr2FgkrOEmnNM+AXlhjo28P8+kHi3trMDJAJLXjGGQbD8AQTCWRuBD8weQgUIqobgEKxqjuKz4HdhQXkABMFoD04wKOpmh7XIwj4A6Uhqir1BDxCK3lSD1hD24q/ktR5GFf2IegVeFnuw7z2pCMvo1dhd1tOWai2Gcn2lw2sCBWe0JbeKlk9KmScHoCfreFYAnFT8cf7urXXQSuThSUj7n2sHIlswVeU0HZ7Epd39hWd2Pr0F1mkdJxvKg59yxmXHBHc/BYfiRXcOUh1CvdBHHFnhC99psEUgQOGu+0bLK+F1Eaiqyo+STxk/OARAku7Eian0QPrX34kL8Z8MuAkN/U/m3mzHsmS5EtsxZWZl1b2Xl2xA3f//JRQEAnrTgxrQgwASQrMpUd13qMrMmCMEs2XLbJm7771PVpFoBVAVkefswQdzm5YNLlvJa1uvSYyNuhDULWRzuJ4UtEYgMseXc65d3tPvp1JBSwj7HAA546nvUkJYzwf/XtFHH3NIaznH+v3oAO/3mgMfJa47Dc+jbmws/mFv1h4puqfK69uzmxgLWbXwf4I/axnKxXnyCic4v6Pux3+vAIQ9UGrl19k79zk++t2G30f7N+snfQH0+2ObpusElDUIXsKP7n/5+PrpG4GxtR+hv8vH5fqPyN0DoGnkEfg35UKc5wa84jPPMNoBR/yCyABBoG3Ny+X8m5W7tOCqkm2uu7MPmFTreH559nKY1rPGfrv9tW1eAsvLZr5tngHy+PAEmeXl018NAOlN0L/HgetLsEjx2mMaR86If8t7zphWbmaEiqvymjVsYz+WAAj2Pk50f9t3zVEY0aVjHq8LNWp5OxHuPMzTIR8OoCDQNKOay6LNmeUm5jJYl6/BqOzP0zh7ls9/nkb6lLwGoc6rKTQ9g4kC2R9JB7458CRtuWgn9OYhhX/anwMG4w4QT6EPIcgMBUbExNzg2JF/qDKxcKD58SZt7aDluWzpEBImHpp2fdJTbl1J9Im+b1c3YebKe1JBj+bxGv2cWxUPz9qlaaCWAU+jGAoSc+T4hGK6S8HnpcSgQGqmUwpaLucSPRCGO2yo8kc6zVXZSmYPHhur1H8Xm58VsBW9738G593kVpQ5nUUggPfpQDtHYY8SH0MsPc4TTHerAZs8M8Zil8IRbzWi0cMid5XXxCLcGkBgn1EeL6Jg7NIy6spl5EscTSypOFtPhYzCE2JrMbwCZsHRXY4y9vwoAITTXmS7eQ8OfXLRJp1lbigKg8LWFMNiBPwY3FMKIJrkrn6ov/CRbpiSxweQSnokDFFnMxx/XrZH62DD+cv9OHNK833rETKzCyS2usYV4OGLs3fmWuwxf1msI/mRDrr2/nDq/AoAhLxM55qGHTnmoGSmk1LG3Dlc33mfj4zNnPRKX0fyxylvAMQo65InLfnhkvwybmS0f3Q5/e8dAwkTmb+8eP9TTos82iHEjAiMqdi/zcn7wYIQHPxgucnKVLiyGvdWj3vbtrvrG8/MsP881+MK59IAEK+jXK5j75lhCrj9Zw42B2jjWFE2k3+ixxff+ebAhzmp/bc5oK8ty6f6MGQfknCUjgaxG50yxwivCAeDOBnSwRnR0kkX7LUUoI6DyTUXzIe80NYD2TBO+5QPvmYKfpiuSF0Pv3OUAuCs5DibeFKCdtroTc7L0aOgBp2aoWYxWjuA/7dYLzpbtNRl7lUj/5oHxtvpt7EkOafRrSucnBxfyYLSMWM/xubGEmiGNcAa9gA0Gs5VKpIKSAEgeGdqOCHX8dZofO5lrtAHBAAIM0CKDl0+2Hd0vgTgwaCFGQAJ97IAkN1RoFpR8akVFpJLEQB40vvgwLMnokdYUA8d2yL/4aAWTXfQT0o4zVyZOzWX8UtX+gTmLOXRYFc1/WAC+QVsgWK8Zs4XfKoACB2udFpBVqgzMvRtB0zZZ6D0pr7G9XJ1AKv88b2PMheQaeUEc4dwZFAQ5DSnhTdBDyepZ95HiSvuH4M6Ch4M4JnZH5xTls653p4FACknLgSLO1sG5aSLq8zPT2e030M6DP0UfKScWh1wIADX+QjPhjq9Ysma4xvjKXulgSPRY5DgKGV9PTOsOHn1SJ9uHUw9YghYGBByewiAnNnvWaKSznmWVIo13APQQGFGM78VAIknnThC92yws/nt0b/qXUcACM/ayMMAFAefFOBMnY1co5KL1TAYrKNs6OlsBlk1elLdMX0WlMzBF3Qs9rc6NuUen1c4SHtwhvCXQXkk6KPAzx4AtQJAStoKc/wN/NOfIhkgK2d7+huWQFqXKeXILl64BlAIOAZAG+e33pXUIg50qYghY9EeGOrrVHpIDjOIGlcdkC6bP3vnYbkOub/hcxAZAJ65NhzOAJDVPnCAE38b1m5877EtAiD4iIQuA0CwsJQR1SdKAZCcgRCvC5iL1n8cxyhfxv3uL1lniAT38EsPQY4EOAvozvEIAFJjRO9C810hgCXkVPA7fm5Hz/wHnnH/+uqlrwwAyQyQt/ft6eXFMz2s6bllgDw/PnsAxc2Nya3ttwMg40KN/z4TEP/e9x8/H6UQ3CAYGZQc9jyGB5T+PfNUpeZs/pd8v2QTMX4S1V4ZrBVjSONUnefTxtJJVsxrNdazdfltJdRClRwZcwzE/aqjw2lQdN7tgCEUrg/f+huYARVN7FTRrNdFlFHcuWJ2Zw44lgrg6+HUjDWNfiBdAPW4QMqQs3Ve7404KMGC5f+4g4ZKQ+nlYd6kmZkQolBRwbF1HZXybvg26y/GUM7mmm2wW/EwVHmCToPqlsgePiw9FK9rgbPTrLEWqp5gzGTEHAsMpD0TFG4KFRPzLjSHyWKTjhSojEDcHcF+NKW+anQqKb2tlA26Gx0CkTrkBD7AT7GCBoDQ+ZJQQkYFGwDI7zGiWg/Z04iahWFcAAhKDKAYDCLH8BvlsAqcVwOwCWt/Ybh+on4t6bYXGKmzoXQAgFnMz0BylJV0OquSKsl3Yca1nc+zfJrhEBWQhafZkzSqtCkm4ZDLz2wtr60JY9F17vdBabYabGVbhQo3UXC+a2CvPDO2/wkcLOj/VIE8OUBnfFHBAx8TAe1hrWposVb8IGvci7dTHZ8s7Sd8UOe0GyG7YtgKbPMMfScAMtG/vOdsrXaGtItvJF/c2XsImP0+YjrW1budvw7P3uspMl5n9968v22fDNRwQCNAkChpY6WxvI+BgSCe/YEMkDsv2RcZIN4TASXzFAAxpxoyQDZ3sKHPUvkq6Wy0c4qG5vjSS1tFTX5keMR/Vo7IARF+ZjyDfRjKeGo83f4hjVTpmIPThIDy3ISavAuRsdcRPWXNz+s/9A3x3dnubuiIr3R1gB/RQB5KWJMB7QRB4cmhFw2CV9b5KCmrJY/MUOLdLIUDHl5GE+iI0aiQH5Ql1Zujvm8OlkFfhAzjfyxL4ZMU2aWHilAFaaTBPzgCIofw5GiAuwBNi3dgIy2DOlcvAJkJVI29Ym+5ksOy7jZ+3yeAHF7uysFBZoLY92yGTrAEZ4Zzpy7r/yYgkgluZmtRI9K9DP1IQAldfwJTyW7Tm4cHQz8fn0G9hxHUXW8rvmJAUfWwiG0oWsySlqoJ5o75ukcPebEz4tpgRGPkvJ7RgXU1ulIZ2+fXtU1tYrzHn/c/j310x1OVnvHzE+ucJUiyzBOexu9fZd9WsnqMMG7XmOPi+QWlXYQHuD7HDBCfLjI92AukTDrjiDfV5DkBDj1z1R/EntGcrf7csuF8bKz+S54hi9cCnRR2iDKpdX/ZCpphxGyDsXqA6pSdh0sPNmmirnL6JTMzet8Snkpk4JZFpBmk4DsFty0dh0vezFEi2c88qAAAIABJREFUC+QoA+SMJp+f0cNF7RyXHfFec2jt//w2AGS0zEZb68yZq+Nu5/pwzer8sPTQWAKLMtroYiwBmbQSm2cluu1HMz9Ge46qPM/1EajRbHOg3D1oZgBBSvZiNTMokPbUSQaI7a+fFsou4UVGnP69sN96Pe3DNXXsASDj1cf2xfrZShejvnnkfF/Sy1gSeehJQ2f4/NwIWpMhqt1IEtQM2jbuuOAwQ0n9fxRrStvOI3sfsnHFVv4L9X+qe251/lZncOWTGHnIaudWY9EKbcvvd0pccQzuSB9+voemdP14BjSLe/RLjtkeKUuWANsQ8Db4Qm2c4/qejX38fuQl6m9wfiCAttsgw78t6/717dWB0ro3gh0seFl6tNC/Y6CIgyBe1sr8twhA85JXz8/bw+Pjdv/0tD2ZbnF9s90/PPjfry9v2+uLlfm92e5u76Dz/NYMkDMB92uNaj73t95/PD56mHeMlyG+i8x+7wCercU4p67KXnr3fN2kSJNZhaK6YnxkGPvRoxLR56+cRwvbFc2y934O90/qi16ibMzvGA2T7AXll9r4VgYIU/8xq15b18ZBxciYS6sRG0/1kheQ2kvX8yUOLo7vJiLlR9qwMWY5Ab5lUdYsa0wMi+PG7KKJ6LTOsXkTthdL6zbBDnO1V95+EANEUmzLyVJK9oq5QinL2TdlHZ/KfoSBwv1xt4M5QEJpSHoU6ILOGL4he1UETTfjg47gOFBF1hxDb4RuBj0yhWaDnu87VcQOIkh4Ro94YYEL388/BlduCiD1KY+8BWsN+rd3393eZtkZGC4RcxwPQYACnDVwzKgzDJHVpAu+N3xmccQiutqj8SwSmUYq6AYNeSHoCXrQgQKDNKJkZCNS0GKBMwOEBgkN8L6itRJ+PxvDB2tM5clt+TDg3N8zQykE3HVt64yBllSZ3d1ZK9ETTEIboPMc2H3K/8Y0dY+gjOruMLpCCZFa32clDDp9yBrFoJV3NDGRwrTPbuQRZwoZ7KZfJ0nhFoAjrZee2OHrKVXImWx7LUVX+RSORz7P9yecn3QqCWq2cv/3EjG1PisZWW7VNZXsyVXfa7nl1+pZTus7BOrkv9MgeHQC7dH42f5P/HX4oM1LGZu51d5ftx+u3rY7BxNQjtKBBi/LGM2iX9EjxAGQm83LUxGYsI23z32/oxyM9f5gxgQbh48AiCnsNi5714319ojz7lkoTo7mhCbVAJwB4IGyV/yPjvh57xgZKCB+ymaJHI0MNgY3+HMkI9Te+vz8gsbDb5HNEuAHSNn4D5CFtk+uu1xHGaxgkAEaUOZAEpRu0HXUlJ4tghHvGM66/NN5mJQFUee5bynYdpXbcKMpZEBawh0UmnUfzielMrhCrMdIx66DuYyhHCvAA08iWFPluBRQw5ziJ/gH2tRgLTyAR0uoDpEdOf4YHzM0cvQmoGNdCYCA/gxYQQaSnRMCI9FxC6CdSQ/Kd18D9hQhmFI9LBx2agAI5HhzuMkeUKbXHnZHHCL0bQS4aTS8hyUb+sRwRZHlNO9Z0V/pJqOtEXK62Yj9mpSn0xtUswySHnhT3RL7PCno4K3LM7HHTIfPoWcZqNUBkFr7KHEh0eYcBuUH6bfp0bIfpL/l/hhA/GwOCQFf4kyYDOR/bp2/W7NeZGemg9jBC5bji3MdCfUJgIbzH4An+x7hISiTZdy3MmAhs7A/qLjTI2zH00/Cyp1X8DXtprIf+rm7asEf7SyAq+D/kT2SeqUPC5IfAMG6hJbP13uA1LMkHR769dyCrZfKDgcfHVccw6UlsM7kd4UPif4pe3BMyr+1BFY/r6nD70SeL/WvCSC/8PAFWBAbLH0vsFfUx5v+nDwg6MZKVGa5KMxl5DkEv/g56bvRmvCWdk6dPVYJG+Wz+bfqtAsARDNAwG8wItU/68ypfY11dNr3d4TmEGWw+lgGnUAU0uQ/O9tyTp9142r/b0xpG1+vYO5OhZyVfZf0lxo1A0BqQuMY1D7rOhR5R9jctL0H2vYeIqvztpA3wMPiubEslwAgq3Fhb8HPx3O3d/3KNtxrcs7np/xendM4PwoqjO/eOyfFx/esn8v4wHp8LL1IbXk/GyYiUNrL1jyj61p7oxvXeJTfvC9lpPRoUd6j39s9lB8MUOW1AEAs0wO6DP4rAOTW6RProFkhBEDsPg9iCVp6en7avt3fb18fHrz8ldHXt2/3bseAlyCr5v8XGSC/1ugeN+/XkqCrBmQMAxMTlWEy8JVIvncO0/WL9152dE5Vg+UF+v60lcjsVHBMMkU/qL8R9bXegbO12Y+dPxY6+W0YDfn2GJaOZgRAFPxwA7Kl8BUi6mOTaKAQxxnpmYeSTtZhtUkjI4NuDObdHChSvqPCL1sfBH305OubUxlCnXexlmGnZ3uxFIJQQZqJ15jr9r59+HibjmdlYExHT4UqNmVU8uvfofQ1WtJ3hyGYRnOo9YPDS8sxOYiU64tVzJ4xEXmRTfb0OS0qymoIQwFT48gZchj1Ix23Pd4tpYOVNQBHs7Mm3rajYKdgih42e/cdcwk6KuqqSQDKA/ydsk42/k8fPoBCGvgRSpc3+QsHDR1g6W+AIuxNQNOqjrA7UQC9tr5vtblg3jeLeKtyTiif79+pcRB/4zYSXnGFpMn4HoaxACvpmMK8Gr8PTINPY7YFDUO+zv8dgp9qzMquGs/leM3xuX3frISYTyNKviWNx55oE8k0ftJQQQQlStr09FT+e0zhn2UvZcE6AwLjn+VDktFOpkkzxHaJuBxsv0pmRmkHzoDnfDneLnSSMzYARHicr3U0lIZTtuwkrRi/wm72jLKJVnwUBBTXK3BEP6PyvXrCJXLjjMcId4kRkySYZrP/hCMDNbUQsJsFeK4Gmzo78PdtAiCv2/W1OfMBCaYj2CKGX14j++Nqu7258hJY7vSNTBGU+MO7jRWx/NWLlI7y74YMEI/63N62W3NAxln1cljZVLmAYjqbieV6f43QfdT5zVV0njWcOTgcCBJLhLyV8AsHpNYiJM0+PDzCIPEm6FF/n1lScCkaLN3LAAQAUpohZDfBevJDOOCCf7WoWawo2HNsbkxuBtRK+6xIV1xM53k6TD0qlbwu9ixBE8iRcraAbzXdlvrmGBCShDgr8+R/7xGlVpXCqpRdrgwziSSjqAMg3GHwagcVQr7WWo3GcrjAGLQzlL8yB3LKJ+kBYt2mWYKNvWlQEguZIKR4JACzUbiBJWyyHnseARGImAgdLnRr6N+1Zrn2omNkD4O2tLVPdABiv8dnUX5jb6drgov3sxIl4BgGFeBQUAepMH8vJFsbB+2P4qPFh5yysSQHIH6nqc4Pq4fhMQ/ekQ2x/gBAzNlW/bwo/3sGSAeaNGBktb72Vi1BNq2/9/TAypqe7t+HSPD3Xl0hitNBCAAdznG8PEbwIssAjiXKAA+o607p5uiwuTA4BuUIQ9d5s3mbg2UNgHhUqXvo+vrpjqQerhfFu8lPgpOJnxQP9Ay75yrxMe6S3Xd7eye8jHyNlStEdZaABuh5WNcW2JEqWnFgAiArOe+fMbgsQLLkQGET+fodRHmdleDNgKrBeX8k9zkGlkBZ6WvjWs56NjeVB3B2xK5Ozf5z6uo9B+RE/xYAcYMMdnUeQh4DFFzpwcUz4Dwcr+G/be/tOWMGiF6/ekeufQAgfc+LBn0+jOjmHL6zBJY/Y9r74LaZAQNZ3Pg7M0sCAN/jf3U+11dcQme8c3VGbrNHGa4ar1k9f/esxYvy++yRsQpCBc9S+0yfO9mammki49QSWEqfyvL24sskvKYtbh8HeV09UXmm96CUHib8Lq+hLT8AMmq7rN53dHb1egQ4z3s3jmM8u3Lagz/Put8eTZ7RauqMuU/7YeojAHJEf5fQ+uT/GcA8HbtdiwwtzF1/j3+7DI7qHPwb5wXgyMsOAAL+WDq7+TOYAYLALONxuMZ4oQEg9w+P29eHe9cdrPzV12/3niliz0Lp4evsTXL19//Ym6CPm3O0IONiHBHdijl8L4Gsrh+bYK+YyziHYvBVoGbtXIiDcTDQ3+QgiDMzK9H1Qh37+l17Rpcc0YMozfAcyEQZMyAMa2IQ9U4LAFQFZKUg7B+8WP9fGcHrb17wHV3Ptn7Tteo8CmcaHQtx8F23CwehC2E69Owz1o/ejYGtCOyRodq/PX5JDawYOMff6QKDn5om0oEwIfY0fI9P2TlTXDsw8dSI6hfHXxpCsiYkkTQEZKxM4WXUiwIuzfiP9/lbY9PpougUGKTsL7Mms1ViaXXO9ubPsWYKeYsS5+wRgXgE5B195xSw0wT9Er5Sjot+1nXHD5/jC6xJoJ1WYKDDRWLPQdSX/L662mx1adkFKVKlbb8BNJbxb8+15996Caz4cVuzqD8N0AA/TMCpAVslsGpnU/CGdLUa/XsGUjmoxSiOyEOYRdLkNRxITnPBTwk6+L8DAHKqEzCBU2sRwqKMnjVRPDm9GxTwcmOh90pfjxwPS79EbWsAHxUBibP1fVIZABdO4Kw0svny/jPP+c/ReKoGfu0B9wITOTTApcxVUqbIM6dRZvn5YVhwmggtVyeaR5vKOmYU3mJ9f3X2JKHpdDCu16kZjYuorkv4zCUUMcu34JHtnbGeOWnjf/107upqi0HYdvQmkbPjnxlpLMPkEWtxPm/fX7afbi0L4wXlpzwDI8pQOTSIcGLTcbzifJSksmwR8DqLgKfQNifdzWY9JRwsiAjixydE6JIGhNW5O+82O/DUN0gaAgeCY7DKXdEUykzGxXndM4Lo6qFs83HZ+ouR4/zVmrtHSUGPovJGxOZoQckR1F2PaM6r4OupI9H75mkxaPIeK6AgSG6nAKRFQ6XY9QjDKK2o1n044jCecqZQj6B4g9OT0eNYAYAR0SRZI8v9QoCW6hR2XsDtDmCm9LEjAxi6YkavS0GwzRwAIauYyu+/AwQpA33IgIjgHQNAOk0w6RHNi73Ro5b4bcMUB2cCVL0PiJV9y94g7yjFVhlKKInFxur4zsxLBUHQ32YGQNibhfqHzo8KJWpBdw6hIBVqP1P+5AlagSpBhSMb0XNZZJWaashy7SNChoUadzQX9rIQuyOHjgI8b2WnjM4EAgOruYHmxx4nl3Dr4jV69rlsyoMTAEknRAetuPbK5hsPX2Teknewhwfujd4ZLKcbC+Sgq/DPXLlocm6ODdhk+gOKS8cvVzrLSPH66+3l2c669EAbSmBpCRLtB8JjhOyM0MQlw4y7W8FTopMFr8InVkFhtvjymBJMGTLxCRy7fjuU69R3kn9x7NAFsVbgOy4AMBL5zajono1a46STziXjQdblUQk4ADTjSejy6Fw/3G/Abk/ecxCTWjDlYopHDsTvOVn1/Np3fTZliekvc8YvLFv74fp1vlAVKI5K0DjnDPpUm4R/c89HHbH8YywxGPSy0B9pvzqHD71XM827Ilyah18bVFif5qrl/KsHwHDGk4bnvVM6XtFP96nVrq6uPbPPMnhEiKPpU0MJpdlGWtNeVbXo9FPnDns7n1tUYeAJz7EMjdJ5H4Jq9mmUqvpqbYLrHR6LzlM6n0EmtOk6l5+scRznTeaPn/099s98LTP4hnnJKw/5lx/z9dpjf6xEI/wXaYfGs3NdQ78eZ8n3ruanY6L/XHnCqIM4h1wEl9jnHpAqICzfpxkfK97Dzx4e7p1HW6CC8Q1vYm4yPY6FnX/r32G/TZaxqTr4B/TDhweUu7K1ur279cyPP//8V5ctv/zyZbu/f/D7LZjASm57L7Eor/VvAoBkkZoDA3tNaN9B+Qs69mdGKRZlBHvEoJ+TWa8i6JQNnx3N/QIQZ3fi+7MVoBNm/bR02+TX4zq7Y6j44fSY6f3hnFul9PdnR+T64MBYvX88QG0fMjLssvWaropSNHt3JyNY2qdUrWGgpTIkWRUiniIKoSJN/e6dMlgczxgB5vtBRdPt/BjDsBHZXDgAEuyj1kMA9Yx70mmX2QX7xvmxglmG6B6xelkj1GSoKGeCRyoI5AGpgFu5DeloWcqwKIALYEeNTTRD1HNURqk9hQYkZM182pYKUozbjaiwohjtNpit2+tJBMr4/GkMw/z2zs8efRf99LldLtgLBFwqOUE6BD/sufm3GRhuwNXooJOFwyMNi3KA4B2l8loGSOZApbODqhWbWLKOfpS9orEMCLHvvpb2GZvwDYvYAJCIkCavohKPdYzxZl17mzM+c/JPAESMXAFBmHW2UhhpyO7u74Jm9Vo4eAWUidVURUTnlPXvs1RDNUHnzu0JpZE+YPSUAyt5jzg1NcJmlnYrZ8r3yQG+X/dAle4jACSdAsqnxCD3+XKB9xYny5DU7s7PLcf8qOwP9veuHO88Ts7bhRFwvOPcofB969/3XJ0o+KaddzlLNZ6Be+9Eeo2jmg1JWeMk4OpFZFHr5JUob/W+GQDy+eZ9u7uyMixeTd77e1QpLHQv9zKVntVgz4v/rpnzUeffABDv/cFSK1ZCypR5nNBpYe2Z8+kTPcQziMh/ev8g2k6jA2fcj9oDfAPaDFqN6GstAeAASDQgtGvdsDCDwWv02hpYyH85DA0Mwk+PVjWnnjvDHSkK/QoUIf9x79WA1HlW2US/Mg7LWo6T3uR3Njz3XInS3zx6HNkgVqaMwRcJkEiZLwVAyhDluDJ2vM7tsMsUjXTcAnQJuea8xVC3KI8VfVccLLE9MgPY+SszL2PfEjVECazKrFnoeeIgXxrw1J+oZ0YjdJbBsvJvlhXlQIf3O7K/A9KzHiEBkDAjCUAh+tVARgYA4nRCQFmyQQb+CXotnoDhq1ytBbbL3EEWdmDS9dJY5zPkWaRbUrDvR8j6eEbKt1gflh4rUu5BVHt8SnnhkVNudD4cN4Gm/AxX4spBufhMx6g0Mb4bTorxXFWmaJ8rz1Efizu4JMZG5w5AkKXhAKQ252lkMAxWGqF/P9FeA1x+qFlmNiczS6Ink72ffUDMdrjarIRrlfnR7GI+VoMbemBD8L3g7/QpcM1Y3qXuH5vGh+abGXVtZyA70xYNX4foI7Z3CNDqDioFfnL7oxQn+GjslQewAfBua+g3hcyaHHQqy+JvB8Zn+VY0P56KyMwKPnjuBZnv13kc3X9UIqd8P2v72OakGdTjKHyVYj/25r9nz/HznTeXjJZ+PLWeoAXnf+JgT0djo4dFUIj4N6wmftJ58rwYVfZYIg/oo3X65D2/BQBxFUfpp3g19PeZd097MYydfKaViIoyvzlf7/tG/WQ9xyMAJAEIrYownAPld5POKgGBSiepj8m5Gu/Vsnh1FtQWrWXb9ynM84efSXwli7LrZzZEn0vta/N9SU+j7z3/+v7j873mG3vyb+/qI18K+eveGh+tlfPtofG77iXGo9kf+Lutb/QqPp9pv8L9yvAg+hfkHcqz9bPxcz7tOfpx8Nrka5LxwXvH/h92z/PzUzwKvPY5ev6Y3m2+EfvMZLzxOQcbr0PmOe9BiV7L8vh2/+B6tX1vAMjXb9+2e+sFcv/gfUE8EMh1EQZzgfa/CwBZEcIqOWc89IfOuO+B/7hUjcmIenHgLFoRokVvH41tLdKFkCIq4/S6Q+pci8Azgi5CC9NqmHuKDP18eFW5bOKoiWM+xAGOYDYyXFxnUVCUl4v1H9dX9wFbrwVBzmY9fs9mm/s74Ad9Z4kBKNjBwDiaQhRAUI9QYbQLWIc7C3pVoGkCduhn4VVNQtMpI3fi+j7oEfyodeXc63rtc8FnjeeUDlw6+Pn6PI5LpVz1FIzRHDTqXPCVbLpMj9jDukX9Z5YgC0YfZnUzgMcFRWkyzjVelCAYzR9oh0zthxjpPyTVXvt/EBLuyNK4r3Eu5pjX7y+nXyoa3sNkydf6Wdt7Mhzw87eHPLddrgZ81Wj1S+RcoxSylV6pCHs/BcN2dIdcd9r1LBBuowK0rL/OAcYZ4+m0UiytOeYcWe3DXjpA5jVyZSKMgdZE0AO/i69yfQG3YLG55FaCCnuJteH7R2cCWAzoflRg1ntbz7qUqhjNEWZpjsX+YA1sAiAcTriq8hVn0mgU12WArQ0YrAO5z0ioNKDO3lorMNJ1B6rEGR23HDqbyD5kgel8c4WuyBB/+QfzHDhHv0Tq2vN+dYDvqTsNRFzJ0QUROOd1p+S+AX+ovAslnxk1ZzQ4y7hYMs+iwd/rcY5nvu7Ts3zkYBCuj7ekSIxI9Mi0vLII9mj0bICIlcD6fPueGSAFfgBWdV4XCQ7ge36StitPe4UjuPgEyrQw84OljhDBPNMNeGf0TEg+CyJLvawZ6PGUQfdlE+qz/cm19IeHHEsZXxFmDn44CILSGmbgWPNAk1NgX4jaw0gr+qUcpeE8CzCbDoaua4auFQEGBcBE+aE8YmWgE1hPWhJey7nnGMJpDsmGdcvsC+8Fgs/s11uUCFHwA39DttTYgu/zvZH9Wq1I1U3adwM5orbmeCYdlJYtZO/PzI8APaxclp9qlxWMMAdXx9iL4p3+TMcUXQrGbZTJGnrMgRQ56no2RgZQz//z0mzWIaoyQhKmiTJtdv1tZIRABkaPGmjH8R/OCv6LfZcymKOcTE6RTtig1yEThPd1gHvUz7ouMDrSij/HW/NshZzWEl1OFHO2RfG0MxmmTT7na8d1UAfevgyr54zXXMrPV7pSv7f4866TJMm91r+eUfKy1LK6Dlmo4CaQucZVal4EDGkbJFjpZ8UAsGqS7dQlPThAhXLWwwGK60CO11d3DoCorKkAhtTMK5RHsjvxHJ4cWLLkK3zHdZTgmqVf8BOxs3zNJOOjxEbP6kX/j7WcdDKNG3OeaZMRqKAjzZIWbf17/XXljyiRowCHapduAaZOtJLRIx3O/oDilav7LSL4SIe5u/2w0MnW0nDtpOxn8chfMT7V7xzUwSM9xS8X+b3HMaiDTu/LA1Q9QNRugZwb/Smoe0/6ThoTG8ndICsAQctZ6fVqY/1bASBgAQW8xeTLP1Fnsa1L6Nul8vEM4jczgDxGc5iDf29N3XZ+7PpVAFXb46GAwp4jnK9ott/g5+nfjaVB5wx7u961Lfrt6ExflJRaBXq7zKZuLr4/Der2Zy/WrZbsWO7t+b7AoshLFg6M3V3pX4zPH28794P0d59fjzfwOqWpS+8VjtdsA+XrnVcc9wS5VNYf0Tn5Q+MTcs4p+0c+QQBEA715bvQ379cyWM6v3pDdYUCGZ39Epsfd3YfN+tP4Z5Zl8vq2mSwy/sYyWHb/4/2jB2wZAGK6gvkjHh6fHEj58vXbdv9wjxKYkanigVwBGgcA8nBIwUcbbEYhDPD9n0OiWKR+HtH9/KwQ9d9xfiZi+Y57p7FJ3fULz+visjJovm/uB2seXzWGKrvcPl86T+ricl70g+8MNTSs3ldjvG49Tgri0xSY04XtCtl0udT4m5gjDT5XPCvyMp24rWaqKR32Lip8ED7ukD2gIdLbJKSc05Ra3xlep2t//Il9lc/3SZYTpT5nRB5XAdeMypbsfC6XvhpzrQlbRGzseBgf9TWFM4x//1c+EyCIPnlMh464xrwkFBssmvwwC0zmNWQ9OYW0MnD1LI2IXUUijOnJoy7AclynZLq4wMe02NdLBak7HK7L8d5W5QAM7kMZBkBPkK6wI6BwTrEcVq6nO1/0p8pGgaYVEOsR/1BKexRCdzJbhK7tEB1H0XQ+howIu96kz6lfNulMOXAlcipZRBpzF1iUEMEcUWKqzi57ALgwDTpTZcH+3ttnXx8LsZ0Otxjek/LZV5sRgHkqY+iTQSB9TsC2mSkVxv8OD1uxneJ3ADOLxc5lTNL4WkbxdvBtdYbOzkLjIELzKwV1pAXOg88oHlUg7UDa3eJ11kOaxgJybYsb9UOwC4CQpg7Aj3mLTJmDA+jM8G4nVGjqSuq+j2fn6Lk1V747YJ40xngF3rx2FHYDaHVWV5+1uYZYaXHYNOrYj8DKWZlDN/6zPgb2tzUg/3j9tt16BogBGuhx4M3IaYobuP5OHks9wV4Khy6VaWd0EcnvijgjN1dNlpN/DGBoUJCfyGAyNdfSE/Uz2JCd5+7pCqPxglfETMPxRvDDDYbIBjGDwwGQN5QcI88F3+zyX8GVUS6AEkK3EWchFagCOZJ7eQkt6mMAq/f7/sBHTT0j+u7Eo+i/hnjDGHx+IVso9lDRjroIymMpCDLuB0uUuT82nlujZ3gPI7/teaHXuKP32gEQyjfQTwEiHh3o57N03MmhaC7e99dAeOjItEnAM7OKYC3tsBpIlxsXwIeDcwMAAsAOtA85iP41zAhBMnCAIA6SAARpAEiUdhtlXp/XrC86XS10+dFBNelnkwBbU+UYmFDjq34r7ijE/wqkpCd9Jbzys9A3D8pVLR2QyddrzJMMW7z/TOfRofYSO3PPgQQ7pUGpygkt90j5Wfs0B7TkNWEP2Hng88DhmNEQkd+h31UQAc5CgohG+wl8dA5j/7La4jB0cB9AxThP79foQSLl+2iXNp1GFqwHOGhZO6EYAWEMABFqybHyTFf5qxh7yv/eU41DGJ2eSv9qZzHIzDL2KDmgl5aOYrR8e2c9VMArylEeYzEdMflPyPEmzxAStLKbVvqXi7ULAAClz1UGhj7DHGVHZURH+1vXcTyyKx3qSP8kLRyZ5s3XIo5qvnttqxS/X+uxIUZdPgz9azI7nlHdRd++//a9ZA1ZE2+e15EH2bkZAZZp3P+WAIgTofLnmX+MtMaMPNpeI43RLlO3Qc5zCnAsul+x85EW7J3mmNV3j/Slfp9xbGf/drsxQYLSQ5ImaG8uqhD093Z/ks4t1yc+VKj1iPZLxxn9OH3lVvPP53qGy3EJu9U+6Jk5ztDZMWrzoX19V+864heX8I+jZ3ZNOLLiBvuvlfhV2QCOPZXPm/TDRaCQjslFo4CfIw9Q/YB+DX5GO0dBDfpT9DO9L4GIACEMADGQw7I4LFPD+I2Vw/rw4SMAkFcDRaDXsiSYXY+Mjqvt4f71tWkTAAAgAElEQVTBeYYBHwbGWM9Cu97++/r12/bL1y8+Xbz3FQG7ca78mX//j5cBINPhl8giJbO9DVgSwgUAyLEDpDesOyK2pcBJ6l7feeZ8mXyxlwxguqYM20uY7nggMwLxyAmCszI5SVbsAXOWKEQyxiHy0InIHioR7N/DLHI/TtbsbA9GB3473Duof207HCHZUDTKWzBSzSxvqAylMKdrxHuABAByMIcxA0QFQqk59YACnMZyV+VoSl+ic9DaxTAlRCCXWwjGeVfVwPzMaOWdeNzS6dnc3CX+KL/U8dfudwVtTP0O5awRYEXzOw9xP8Z4nz5ZoqWEmLShOB+v5dzys5hnAVjjaQA4ceaUOwNAzug3o/YHwbdnQHThtQZAzt7ZybVx7yicXOucz5LSeEnD5BM7ESIV0VBOMmdFef2Vl1aZ2XCdDGYYsNRc94GcOQbOGXLb3yw3EwwzSqg5/hNO3KHgVjTWWmUe4HBpho+f1mmfF303hMx7hlZSb04MAFH8xLnxq4Y9ydM/2NU4Gzs5BLu8AHwCxhFqGJfxLYZX8owRzBT+cYLsrvQO3dUj47PT2kwLewAI2c8Ezgu/rXsj4k4MNzWw8IydNMHF+k49noTDz/IaGYxHesNk1A4Xw0GzWBs6cw+AVO459yjbYWRk26jilyGGuRh/n6XgxQ68CEBx2uZaMiqOpSU9+wNgh4Eb/jsyQgz4uDPQY7P6sijzAyCEPT+urV3eAN6b0x9OXaNqle/s3UDgwGbYDbQB8JMMDPCGGSjSk1lbIVmDLEEZW+h7cVi2QEFo1p9Hc2HfD+sb4cZClBt0UOFts1IZbhyn8YAXMgOSelgCEAuZsALBoJYENUT5ROqgNhEAzCjVUvyzMguTk/ihLYdJZu5CnZX+H+oANICddBjXvEWmhqsg5iAFb6MjovOj6AUTTn2fn6y9PRoZpAEv8Jmu24CCXtwjG40e7cMsh4XSWOaALOfvqI9U1gYyQZCl4H9HVPfkIGD2R/QYMTsUMD8kBMtcuWvTdWP5TWBE5ms9cAh6wB1qYCHAD8ywQBBfhVYiM3jjELQw8+3O+dZOw4WuJr37ljwuDh1ofwjciM9wX0gZ0aEh1+scLjgo7sxzEG8RZ4PecwSA1FEKPX14pmrsF/POeLk6mEcH+Hp8ABndqUEdILMeJQAieFsvYdMDrpxP+pnAIa1gAtCifec1v1upJMqLCL6wHmQKwgYfS8kTQEtpcGXd2mcvL3YAsK6tT0a+M1Y3SFD1DZTS6mAdgIcIqvEIdOvyJHrqZEepDssVHxQDn3LpfsqDeglhMBasXozUAaSgYgE/MnM2z2PoprFvfEd1q1kpg9UT83tsDnXgrs5l8fn9wI52zd5Ddj5vYxW9bTWHo/NEMC2tmx1dSZ87/r0u0TrrRJwKAcQQNQmAEPBieTdeb5HV1bgqnKyyLh7AcZAB4rQ02hL6739nAKQDHot1YRsrqcbS1ljYt3MZGbvN7fnl+dACOXSw2/MG/9dIQ7x/jwYmuTMAAtS3PEwwwBA9P/Z3gbplh6YfKWlyCJIJGlj5H5oPRYPKlG5y30s3Wx23cd7q/yIofXR8fX47/gXlAePfl7KEEYC5lI/VdV03ufR+IcukvxyLlNXv9MeMH4JGAWYeIcDDQuhajv4tAhWqt1A/sO/mvh7GWtCnRPuA2LVsVM5n8v5qYA5QwzI4mQHigVYhM01uWsaHASCWRc+SliiJhcbrttb2XivRa9db1ocBKaY3eCP0b9+2X758jTJaz74SBvh61Zp499Xf/+P9oQ+BC7ZyRMzumL7aHOSukJuMy/nKI4KiY2rtssWz9g5Qc1LoaxfNgnYP08LQvPTgpaoDb9XpbfvrcKSEI2LZ1+HgFfXsuojG6vzewfg8EQDJrHeY2NnMzxnKWlngfA+ZZxp8UBk9myFBEOxLZjy4omvvsjJYcINeAoCM56cEWtBn7DzmKQ6jBWBV1jX3AE1M+VOlr2pVGZWnan/RGxqV6s/cULCNakGnBCIWipKtkhsw+JmyKYDKcQUqG0UAGZbu6WeEyn2flT1ociCG0errPjooDMBa6PXaiHsFgjQlKiMa10f4rIkaemDUz0jvZwYtmvD2U3R+ZpL7LKK3wir1S0RpigPVR4toz7MfKNH6TtLKXP6GDnmeDgdAZI/2cgaaYBdF92wtWgQ37cyYK4K6MUGeo56w8b5d30hJsIy2iPm5V7YO2LhUbq4erh8E/GwEYHXsfo8059IG4IKGz6GcJ3oTHF3W0viFlQTK21enexgfr4YDBC6visZkfXA6HGGQd4BF+fV5BsjZ+RkXcM85tqJRlNMby0lE5LjdsNqbAL65/gaAplEaL5nP7H6dRA14A4+a1YF9PYuOxn1HwVEPFJ/ikAFydpb1e3XMuvM0BlqyrO8vaF31lQH0Hl7ezvTqoKT+BVkcUpy7AAelAx4GgLxttxv/i34f2+t2e/26WeEqAB/WCD3KZmW227UHCBAUQ4Qyo96sBwNKXBLspbPOr/doJjjwMW+R7/mJQqrIqi291p7RS5zpd/5MhN8XQ+CJk/VSJyz+pkfM/mRJK4zOZudNzwMAsQd7WayoFW5zhdEcRsS7NSEGiJEgSDodSyfAEOXdudd1NuYyV9FEnQ73ib7Al31OGUmOg+v8SQFYlr/xqTOwAg3rW4NyBUA8six4WDgf/O5cWwIg0d/Cp1hv9fUM/kxAxjNAwqi3/AkDQIwaUQYLJblYEsuMywJAiiGlTkmdNWjEacXXgiWxZqdHuu2dDV9v2FboEDgvLHmFvw00ZEksk334m2e9Sl5RRvo1GVRkoFkHQSJtvHZf+sk03jIAsPtOOJFfzcbQMm97XE3K5Q2yOHlu8Ky0F1kaM2yqtfhOKTmVUNmTT/V83NvnG6dnMpb6eVrpimf6Y3/vXMJqHldlWQEsjfPPnJj0tgfPJKsJntDNwKvtJQBGowvyJuVRmgHVdUisCQJkuDCla1AmE4AAP47zmGPatpeWEca1V5tH9CsVzaF2jzyvlVLdrrabWwKYZNFjluxov5aC5hys9ZgcI8IhH4LtJL9zICfYlmfAsLcQj4HIhlfNII1sN9iocLIhg4Zx4SO18/z0z890bnXgUip0vlrndXSgjif5AvOj3TKNLcon7435aC5jAI2+aOUvq+U/G3XQ8Q7wkCLcepQwm2PI/CAPwT5KZtfIW6jYyOfJMyQDZMWbk/Ao2X9tE3RdjiEDpDuoZ03YzlfyDjE03fe4ACg4D+gHEZskkxv55dH+ewWc8H/t7feKfvu19DmJHiQgCK/F7w6CwH5cAyCw3VcBd7XY8cSl/6G/V1TMRpNZ9O+4lQB9kNr/NuZzgG34rqzWX/fozD68lBftaQjHZ3bOYDl7XztH8Y8k+cw27npJX4eiAwQMvCW+eSbrxzNM31aaD9JviM8ysMF+FPzIv8NVZD4IZnaQ74wACL9n+So+4+UF/TkQcAXjx/t/UB9+RzaH8znLrI+eI3ad2VYfP3zwzBG7h2Vu7fo//+Wv25evXxwIeXp6yl4jBoDY2TDgxYPXLgFAdg93rOgZO18Rlz/zJELnXCjS2Jg0w+nwXKIcphp1iVcvJPevmbuuR2Yf7JzAowPlzG9oYKYHNnT3pR9nfbBLcS8DoEmnYEjh+hCBc75XeOO0D8cewDO+lA628cIzAISqMoy1MCRaBkhsMCgp/iP4UVkNl5TAmoSJCoJJAqyRerG/u8KvESxYYcYb5hlg9gedEG1Hmw0lV8hFRRW6ysk2UzqmUkHG7ja2uH3UWRvLChGqik04UsLROD6zjB0wS80IyLOiUZhZok/cIXRUu8NhEYHvxm2NaYzyaHQsEVS7fI58spXhwjaCIePnTNhPNC77vXf/0QHqDky9kn1zZgCkOSXdwbeKWeeZoYE6OqQKAKmzFWugx87cJyb4YitgDEYURDa3HBwg6oCKKIHDNYhUzDqj4YD0I18OTDtDBD/sK/JtN1ItCpZnmo13Y1iMEF/LicgeGL+kZh7OR1mZNpWK/6UTEBkn7oQLw54KIgL7smM66M3LnEhpvAEM9JM5NFnT86gACB2+XhJLnKfj/o5O853ck5znWZM7PTM+NkYmHWjWeY29JeZXdC08JSNba9l7NCfw8Gy4Slfi9O6ZyXDLvari4uxrwMJs9nE85rDv1D3ykFOlOB3Hax3q8OzEecQ1+wBIjWkEvOYY6tPxNl7pFnoCbAxWCDeWl/DZ3l632yvr9/G+3TkA8rpZTC7KYFnmx+t2HU3QPdrdm6CjNjLO+W1z7LuT2g0PZN74DCicQ670DBA3wyVanGuAcduIGAGtvbv8nujFoYE+OMYle0cAZOYzo4O4HKwOt0UwB3mrZ5R5LV32kLAsiLftzSKlswSgHwz/90s64GIfgnfRAdkBuO6w9ecZAMdmn60MKdbNAejF5zgzHaOkKtyckukAYmYaGztHf6kod1UO0soAsbWx6DLbH/BBrG6tv9UlBkWQFshX/UREhBqj3IHTVKlPA0CePQA3nKTW+8MndRPgMrND8HR4dMKZFTqr666S7cSecuSrjdcVxQbwaw40zItx49r/g2Wwsvm5n3EALCiBxbKYOAfoR2ZlMm1mAZw4AGJnxZQy7QWCOeXZmWyD6mGiPKjzh7L/loCB+273LDR8Ll090rbR96l91h30wR+yjWgbZf7Dyi7o2Ma/0wkXjsjED5bOz5oLx0JTdeSbl/LRXMEmNwsIWZXAUIeq1ewuB0537jvgIAp6Tilp2AI4JAAhdqOc+hZgoiXgwj5J/Qj2b3G4CqihnkEHMCLj45R6mTucxeewSUa9QcNW1P6BkybxBS8ApcBMReBjXqxbTk7VpaxLGLF/CC5RyAm0k05R7cdR/BTkU5knfN+LZchIEAr4fJ2LN2aQis6p9hhKANL+DT4kpJ4BgoOisHfumr5GB+5wL/9p164COPQZrnfv3N959Z4zeF2GmI9kD4nVKzzoYrRpD9ZhHPc4vrq11ruXqMMVCoB402DnrlEMatCBrUSY6ubUkfnb7c9FBoi/p/KIcmgTXyHfCP6dWWHMqFJAI651MZbrNpQQHwAQ1w/az6ANh53m4xJ/lP3brzwJUl718NQ5rhzsaSv6ySr79xKan2mgSkg5rwoGkQ3WRX7xHOYzCCIsS2Bh8vvjF39IvnPUbyKj5OB8BUXmFWdrkHYyteITs2NffuOVZ+87G/p4/9n79HmULb/2GSlXSp0Pneg6ZWrLMMeMpQdfnPyBAV4q+9O+GMBPvZ/ZFvYZsi0MrED2hskGLzfF/hrxuX23AkAU/PBsj/f3zQAQgCNYDQuYtjPvukPIWpS0AkjiY3h7227vrEzWh+3Tx4/Qf6OUrLlzLOvjT3/+i/f/eHp+3h4fH3087ONo4Me7lcMy2fE/n2SArAhoPsR7aUpr6s4UK0lZXxPq7AzuxKbuiIFNLhTfi5TEPYV5JWV/YwYITY8jJ9DqQHYlYgjhD8OQq3FZ5oeuHfas0uBGx3EQamyt9oC5hBFMh7Ol/M30smZIagiAKeR8Q+jx0z2AyL/PGuFhmIWhXU6NXi4CzoJqHGkrYw6AVdbE8txIo+SaV3cKrddQVfDGgheqQUSRMuqU6HuLj+Xzevp2WRIzAj0r7iGr5VwslcH0UlQ5q3xW6Hl0lqSRQEMlFaUmIdqcSf1t3QYApFNI3e7iwyLPxrMtkcWp/A/1p2mAuv1y8DM5cIejdntzMynw7XwfhkgwAnmP9x2ZBrhnpN06n4xGppepKECvuYsSJXhYO4V+LhlB0BzHOSc4eFyoyxRceY1nmUOu7W3VQoEhKuvDPfmOjFBEAYQiVREz1Q/ISrAQdrHnZkZdRNhYiZMEQGhoZr1sGt2YHN/Tz9KeBogVqRIVK9cm1s9jIKExRDQ0/7YI5Wqmx1Rp5T3IAJG9HV+j8nAASNzRyxr20jg5ozkSOA5aC6WXq2G8mU7fvSOk52clC7xEhjhv6u9+zvmv6TiFzUEe1FdjldUmssceKgBIfjO+pDkX+kz9XCwCLto2ND2j6zy37IswGQOjHK890BG8vdJBMpcHqOsKxM51DIdsjWYGQCBHB4bXGMU+ALLHuUYagNMbPCo0k6Rn71Hw9iKZH2/b3WZlr+hyNt5iTVaj7BX7f6QeYFsD/gSHAXMYTPlH5HGCFhatHyUb6XCwe6oJeDlr2SvCAZBsci34pE8Euq/Xuh2d/XRK+XjdndCIqq/dim8LAB0NgH3swUey98ebpZbfeJ1rL1UYgLL3gYrsBmagjeeOzsYZAFFBcbXdRo150omyd0Yxci0KCKHhG/QFb6bwATgD6WBn9kU5f8IBaq55w8ggCMPoYuQ6fhMAAY2NDgIDyG19B3dpqVeoXxxjSSAk+KDBBE8WYBdlrvw6owcC/ZoNIo7WDAiInJ3qu0GnfNCPR7qhrIA3tgkpxPG4/mpNIRsAQuAiSl+5I8n65wD88L/Ds2TvNf5TWUvYDy8hF5kkVQILAAiW8NjrkbpVnIHU/pa6EOR3tysYRLNwkOTDImtMHJjFq4qTKGsuW4J9QZBxvJLMPJAAQARmGaZOIz/lDwHdkMsrZ0Zz0MV67tu2JzqglEjynUkHKu4r/Y3fFe9wR0f24Kht5dl3/haRmyv5i/NQp4f7nrxEmhinE592J1c9/x3ybTAumAFRO0qjA5lYFwEgg5NbJXDRR4EPpUuMcmmUwTYWU0AkkNGXvRCWIhfW+ukAOPeMZzvhIMk0c50mHoT4GD6VAT59b3P8dmSjhDGfz98mL/BcGeGgK/pMDgIc7U6UONv/Gen6exyUYHvdQGu+q+CHtBfOfC3jKKnWTTqJXFjfKXBV67IfwQ560tIy4167fRX8fQWAFFCJs7xcZ9Gd9fl6BnXe+3ymHJa9b4joy0sAZNZelGPNAAhkdWxdK2FF20xLOF0PFRb6XN68B6Oui9uectEIwI17fUP7dUHnfkZ2zofaYOM5SZ+DnB9er79t3Fphwx26GVwb7QFkXOrTmzjR6rooQajrsZJHZ2dyNfbiH8fyifeu3rvHX87GozSAa0M6HPCq+R7waYIg/H7tv1vztyz5mOQM2eR8NeTATH/Fz7D/dv18smu99tcXsSyW0Vt83HsECc0SAGGZK4Igzpvet+3x2TIp3r1U1ZglYrozeAoySAiA8Lc9w/iXXUegx+wNrqHP/Ro+JAIq9Ifcffiwffz4cftwd7t9+vQJ7ODqert/eNr+n3/9b9vPv3zZnl+tJNajZ3+YDmbPdp3Fy/nebN4/agZA+mKepRghhnQUj43NTLuvAIgtXkZbN+W4saWYYNoguUhL9fPQadiHkwdsoURTIDihhSO3GAzcdllCZVQGYviHPX7csXFsDJyt//rwkvm9u/G6ZBQs87LjwaXIxJYUg+BxAtsIA1SacMIYkkMnypaOg0z++cWMIqQllSisuoKN8SGMuQEeN9d3aYLktemsxritbEX74d7A9sx63m42p5DGeLTGKnYrUkq9BNbVZvZrE5kD7THCgs79dKDGGjmAFLZ1CgoaInY2WphjpxWuta9IMHJRN9KJAlZdKeZdCVgz5wIjIkejpWKT+aNmuM5/xW5TIWqljNo2hpMJJJC1eDN1dzwls1K1N4sJ3FgRwqEDqXt9G20beHIofOosNMU7Qak9A3pvNosopjifa8UUCpGS5HidAQxL/kCenmd5VhLg7NBzC7pIaRBlBzibWYmpsim7+7fDy3kSNP6Pz5gUtrhYFWPwhYhwEcWRUax5JplKTCoX3oEIm5gy68y3AwADpX6Ue+JTc6DMU6xzvmoCqc/zEi6szR9fVFuACiDINw9R0zbPNIcXGQ8qf/Q655oWAcI63g30CWfxkIHjzhVQWwJvdHq4XA2AWBV5H9/CSMvPcr1DYoUzNGnQHcwxclqsQihewkN2qGek7Z9D0k975LEoXzys5Bmfs+InPFVdNqGsJeW0lzO7tvJEdiavIxobgB2BPSqcVKptnb0JpkTxl/MGYv/6FhkQ5kh6NkU1lH5E6sCBWroC5KfKIJaQy3IRzjMLrNiL3yyQIHdyuX505taXSWHuhLWMD+v7gfJXlg2Cv9nfIEte2cxSDse5VsqItR5DbrB2zkna+Oq84a908OdVuGfA1fPbMYK/PZw8KHqW5LMnB/1eYFIdADrE4PisVHc6MQHAGJ2EYcJ1yBJ44D90nPI5CgLtnSJbmbvsQUP5ItzNaNnT7nDaxnnqZ/p+OH4KBPG7Gw+J5sXb1fYcAADH7fcKKOLGGQRF8VkvA3aDM3ZtX4Z+6cC9ZKGFg8KyabKkmAHWERlvvPP13f6NMoJefszfZaWvwuF5bdRa/VhQUiu4hAHI2YScABrgjAQpPEUMhK2gEMAWdrIxOyF0XXSBj3NsAIeVgIuyWCzH5k5vA0jet7soeQUdNDTksOPYJN3fzEzZsHn47zFAqRwSABeTV61Kwl7ZekV2iegdo1OCFEVZ011uSl+wanBg4Z3vOsOiT0iWAO72C2nWIg27DaEZA9hr0mfRMOjV1g3znwVLOurEZp7lpJWQYwbF+hTynLfzKw5zAmh1rku2h4VUMl3BE5bIS4B95kV2v0WPJscWRcjfd7Vtt7fsUdXL/aLMEzLRMn8pz3hyjCghBTlL/UMBGuNuuW7JJ6pEHta/9DYCVrTcRydnOY/ivCkwL2KCc7YeU+Wo5pTqwul5wza6fuTDqzEXvZecDQ4KWiMjtUhal+9auhQOMG5FbQmlPN6V9qzxBxkTHZv86NIMij3HoToAV9esnJ362WhzNDss9nv0Weg1ewE4nGe3z8U+S/tedYMzebwIuBl0X5VlDoB4CbnSGmu+8S6PeorzsLCl3IE+nLsVpyCN0MnJexwgEwIoHX/9zuRb4TeBnK55Iyt1XofSWII9h8+IPTh3Hc+LIOX0+Zn88AoDPI0LbTQGONJNjGLIjjoG/PzkiG/M3mol+vQnfUBxnTcpl3vG+9UBvjoLGQC3ZP871UaSgfTxwkarH/v3m2d37mVXzS/tY0QG8rjq4/k9O+Or9Ut6OQU1hgDLYS7jfuhzXfOLAKzVGNcStz5licPWnyDOa9raarrm2IoXryo0yA7F2dYDWn+71/XpGTpOgHWWMegZGfFek7Pmw7AyUiglhUblrju6XQjZ8fJmIIX162DJcsiIp0f73AJxkOVhGR8GSCDw7np7fkHTc8inCJAJnc6Ca20sz0+43sGYt7ft8+fP/p8t/t3trQMhN3fX28Pj0/bl672Xvfpm/91/2x6eHrbHp28WSurVSrbtdru5/rRdbz9sry/bdvW/aBN0qX1eQnTfqoeKdg6AjMyjEbzXgCgl1LlfU+pIoKxpRwaIp5Bh7o33mDBDKRoYODYjiCydOD11dGQG+v4afpLxdBZKpTo+JpcAIDXH2iue+9npiNnx0FkKXzfeKQxCzRmcWN3MR98MEyC5HmKouDkhAMjMyM3AcfaZAAjGHcaEkgXYbKQMx5q9m2Fuh4fCvjT3Mnb4PNzT1kMiKF1d9bFWfFwHZUKJJmTlzN8iiEShHISt3xEexmwgmnX+dJ4SKcqogYjmPmvCNQYPl+OIDgWUkMDc52whVZg6JRb9w/6vnc9/W4Sqr1l91+mjnpi9PFirfbxQIzhToaMjI/ZOneskgSFio+/2uryViiCQ2z6P0zWZlKxE39f3u7K3UF5SqIadvbdme5yhPZMCcpgDHZmeGrij4NrnaX4eKAp7ChgcHixrwfOpv93aymmMy8wxHnHANf8SujoBkKFwz4pbPiEOkPOvrPtfgCJK7KeJLuc5pITTc2jx7tjXaAqUgBCunGeFp6ZKrY2rgLtWJQDqSuOfHqaX3BF8uJcwU1lT0jZGFRF4/q+4UNc8S2jF5ml0l4lui2BXJ6qdJTeCqEENxO1KY5bsF76Ra48eA6C5qIHdyuxIHe+GTRa/wvqUw687reUm6wHkJSKEI1zIC7jgl3GO3ZMs44xsNL90fmruW/A78i04QK+9bJP9l45PO5cW9XINRy0jLROCymbWiKAGG4xarlHGzPbJ7jOQ7dkb0bnbEw4UyVxoq93Wr/qF+bkIdsDfrr0p4RWnSFCFH62zurgqXVHIiPUAPToA8hJN0NnzA02bfWYJgNj5p44UZz+3ZNCA9kqQxjbuGVCc1xl/O/rexsjslVwnKa+JPd3nrnkWsz9GRZzyPuM/3gre6ChLFgWtUFNj018FQUPV0BI440hsJS0DJGLeKqhJQHfnP1MJLA0s6OCG03Bm6wi3Cz0lnZ0BkFgJKjI+8LGIhg4Q5cWbZPRMJV8LB4QYABBj8JsZ9RYc/hp9RDx9341bNCUGKGLFoW5RBoj9CZy8AvwwHZPZIA6QkPeV3L4lvw8dOgFPyiwz+nw9CahI3WoL4CFfZ/agN8UlzbPHB/qBuKVnpQMAeQXAaJ+XjRbufJwlyZAKmCwlse+5ABhj41XSRDrago6bDuZ9I17gwJLgqKobr2dVdeCwL1JqhsTQyz3b5Vh38MsnAIS2C36/twAILq28qDWp5vmrrJZRZ2/rEQj4qN+pTg/5vadhVgZ4OcFD74j1hjMELlY/H04esZYRLUo9rpzmtR+rDNa6H9vGDC3KIP8dQ8Z+D+NURuL+ljkbIbO+8lpEyqYmlyWjCsDFduLctrmI3eG7ymvsyiiNxzkpYJGao+uEuucSADCUoAxMJ0atgV/Fg9qjglf293YeVqJLnhETVPiCvNOdYcG/uf6lBdNc7zbfyj70lYSRULsw2BkabXyJE3GywS60W5RkRn+Uys7xb9oFy2uCLsm7dL78ewKQlgJ51F1rtCWvyL9KoNtfXn9/ad9pifn5eWR9fNqejci12vt+DEAb9ZWjf+MshTQZSlbt6T0jIO3rfFIGdm/v8f5FBRX1dywiVPoYul9wRSd7n7mcomyWdyp9HgEgjF1WnX6cq/opJ5dLvJM0oHZiG1x92HAAACAASURBVLPI3iYiAwBZHcG9s9w/N/2/A/TfzQNEv13de/i81u93n0cdPdd1OtGL97Xt1TdlH+m3xd/L/5V7pIsdwAUZ7OrMqLwuRoxdtACWK8tQfnvNXkIuA6P0tmdnvFmJK4APzy8AQp5fnpF5FgAIABErTfXq/iT267C1eXl5216eDfyAL8MBkCeUpHLv0fvtdnv3MfyuAEDe3wzoePEAu8f7e5fury/PLnc/f/ph++nHHz2w4/X5JYKQrNeWaaHvDoJ8vX/cHp6efIy/fP15e3t/3rZrlNy6er/bPtz+tN1c/7i9PF9tV//wTw/NRBqJeVpUsUQJgOwrWLhC7XknF3UKpuJKEijnfN2oDX3KqejK/qBANELKEgT7ZEkH1TjPzthBML0hE545OqjzObmqswXaGc38/R7DXs2ir2eod8KlVoeiQAaflSjIKQ7xqTvr++7C8ULFxq5nWjvXSBQjjeBaOYL9WeK8EEMXc621AdDFseo7EFGHy0FrTVijsMMuAbQSFQmAVFRrXz+aflgyVDfuxnEKjlCUXYBRgJBRZuM1CGAqWXr2aJDUWelzqJVQ527tH+iVVgSVpz0AZBSNpXinwSVaRip37tTqytueqeXKBkzCdIS1TbkAAAFF9NOjJkI7++0Q7Z//S8GP3NcmgNgkW5TSHY/TEghxaTPGFB+MNb7KZ+1EyqgBrKd3pcReAoA0Wmr8O2qCt/Ml+xPL0sdzMd4UR/qYPzJ6Z2/VIPTw7VIZkggbACB6rfVY4PmK50RkKGfppXAav+2ca3K+J5xSPEtTUHMeewepEblGkLMcD2FiewBOHGVEPdLc2EPj6OF9uupqhJEvRSvo7er2tvFfv5bONJGZfp9vAkZFnj1mxKnBSRBkNgLFUbEj6wrGVvlWA/BnLpo87hleu/R1yT4dHmkGkLAUX/Bq0mHeG5QUIDt0H3NCWh+hq+325tojXDzI5d1KFr0EABLAXus1BL2lRzeW8zdTlR1csywPU4KxZ1cWUWygV0S1bxLBVhkpHLTwRZeXtf89My8WUTJa4tIjxh0PI7wZuk84Zr0PQWZ+WBP01+3Gsz+sFqy3nUYHDgcMwtkZ9iiAhVCA6DLrWnLtym8EQFymHaAUR98hsj7GHnJpBFyOSoDyHKbTf8gCIc80AMR03wImAwBxRQCGB+dB/oDfm6eb79kHtsQKgCiP5jyQARJ8jOpMmyszLioLpQMgRUndqUkgtvTHYF0t+vnl+ZVtZnwUtg5YC2aAhA7nshi6JvYs9KJoVOu4AqEDBUDejX9iDckjDWCEc+R6s/w0zw5huSABeGxmdu496wo4EUD8UNLJS4G7oLGkR+x6jxs8/zl6BHDf2EkSfBzN1AGoEwCJ/h7eP+ptu7HzJNk5fPcIhGAXJIsnaMZLSGqQAYHvBL/J9wZJ6jeNGSDg9eW0HfkQM7pDG/V1Et7TjF+eq8H+UTuGNhKov/8XoOoIgKhzHUpJZQDkHngfHjxvLwDCH+/z1/JadQ456pXNGhpOnlkCDCpnMwK0NVkuAAS0CmcHzn7sMMGRYPaz7icywW5JAKFYvT87tkUzMPT8xvQDUOv2CiVBlXvqgSncA2SuiZcho9FV7JQ+izmXwEfsCcGXYfxiV5dkKqGen1lpQfkBLwUdu+46la5bB3XVUyrTxZ5hQCuok2PvCstafFWGbp4lKm8HEln5N0/EHvZmz3UKF9l35GjcAz5G+ThedxZA6vY5t2XloxgCCsbnaxPsXKJ8TqedXBOZ9xjASzmanGsJbgTAxZKbiyxpKNqLrCvVNTwAqPsERhvxKAPGxmhlZvRn3I+V/pJ8Jl02sLH88yGI1M8A5f2K9kIOtBO78Miv6Af0N/tE3CaRTFeREkN1E/1mnQUx6mMcp9P/VFVjzrg4zEDqrpBcAp1rCywY6Bz6TAA4soCTSRPMZayg4PeG/D5bf513XUvbDG/8bvAjfZT7RtjxM6vSzN74Sau7/Cd49SVjX5Mv9VuRQzmdAKI1Zk9oG+q3BSB2GeJPzKRkkbfxZ87J/t0AEFxgIsMyNgh+PD2/eOaHyZKn56ft2/19lMa82h6frAeR9ciDjLEaASiXhYAfA0BeDQR5QWYJAJAnzxYxHnV988kBELNhzUK0X68v9v2z+2Kenx58MmaTWsPz3/34E0pZWXneWIubO7Pm3renFwNnXrdny1h5ftkeX563+/uvXmXy5gY67/ub6e0ft6vtw2YYzNU//NN9X73xkEzG2bDY1rBv18QByx+dlEUsV9tNKIB4LZ+t76hIvNE5wkhX0suK+R4LQBj34wLQgGlG+rKWzvrgnQn1zjaXy79kZuMB8vWAxMRXYvjwWhUgqzV2o6g9OFSzLM+FfzPTYIzERKQkQZG5oXNbC2mI7WP3FPMcKWgl5uBRf/IV833SixaUFQV8QD1UvpvSMAs4XZtKEdQMkAJA+ppnrKIAIOqUX4NFWD8yeQVE4ny02o2h3MQc6qzMdOLiY2R+K5I8zADhDOtGPYWgn6ofTUFFZW8a1Y4zx5WNoFH7XbVq6/26f0zrFsJucFgf9bw2OYcD59J4nlb/PlLKfV/TQTPfvaec5zOlBuPq3fPZHahxqDGqZ6DWTfZ1cT4uBUC47/q7ePu4/pTYMzF+73asFGhdBQAg+zx05lc6JkbaaqaWOmkAcCVLiqjVVNK9Rn81aZ/kjwAA3I8R7tISim1esVAEaNe0ivBJAgWNz1AcuJ8oeLoomYiHhANm1QdmPD90zmSdz7j/7qM1WcTVTq8BygW3aw4D36lwbqjO0CRQIO6Eotxwb3SLUg90XGRpJeX5aliJfkG5rms5Ko9n9Dbuw3GJvTMOg1UqflvWHz9Trmx/c63I+y2K5/YajuTbWwAgaAsRpWG8z0oYOpHhwTNsyrOVwLAyWB5oHy8zxZDN5kxxBQCCTKNrAzyurl2hfTbj+YZNvNfNRG09mfGj/H91YvfNmL6OTrmR2HjlKfRYRc38MPDDQQ8HOQIAMYet9/sgAGLN0MMxO4IfUbaHBvKcgZJa57TJ/EZDE/aM+KbpfidzhDZSGTzQj2s47pxrBn5fdTgA4RjzfYp6/XBE4IyxJi+yQKT+MO+LIAjyB/1tI/EMimmzyR2gF9FZ7nvanFAMMIj9jbl1mQxOgveW7sQ5wUgPSTXJP1tBNCD3OUsPF3/mG8affRq85SkIBRkgHpuWILNnvXlWQkTAx9poBgidrlZ60jJA3t7u3FBE+avgo7YQfiCvYZ9ElDxAEMlwsRJU1oMr9WiA4JQH6nwxAMQYge+n/W188dpKEGgTazBOdzrbWAzIZsZHlL+6IihCAMT6emQvJwZMQSaXzcC/8bnzrgA6QK20EdXZVdl/2WdnttQEdPCnCgDSpGkDJ7DXstZLR8oKAJlLYFUBD+oh8Zt6iTgYS/4Ex3IHN5r88txkBmWAICWP5BBR+DldrAAQzn2Po651wpKzFaDgPCEc6JoBgjW0EhjIoATpSjkpyayi7sN5cnT+3Ayi6s5a6qUEQFR255pkNv1wrw8G0B0z0MrKl2yS1BPKhNaAb7AEDS/vYEfqHj6hyhqxf9Vz6P2Ivoqq+BhAYZEF8kMAJE36EwCEZ5y6FedNvQIZbNrrr+u/VvpO+YSDpZHdCd4pmoiUU8o9HCLkkzfHa0b9ahKW8cGeg1F9PknV6gQ8kJl2b9r3C6e4PY8lOrvcqTU6AwBUf6cz2akhS9v1Gff1iOCN00C2IaiTciICeDTrvM5Y1kabAixyT4cAINV9+fcZgGTR4Y3TLvZjsotSzvVgOFdb9X5heY1qByewvn+PjrAnC36YVW/6d6rv5TeDHlNazBr8AH1VD8ZxnPY46yGres84xhX96ZlXmhvnSDlb8jZGoMbFAOj3zax/Tc+YZLhcu3PW1nvQe+OM15Ae9vww68zwGssZ/Y7K6fielT3YeEVUUFjS1h6zk8+n97V7RFYtdN+yG+smt8GZZ2t65aB/pJ4RZ+31xTItoNMCoHjBf6F3Pj09b/cPVkYKpa8eHh+3+wBAbm7vtmdLoWaZaQvICAAk1Ecvf/X8ZACKPdcyR16QzWGZ5ZZJffMRvTjcl41Sq/a9BfCZLWv656ePH1CW6+V1+3B3Bx3Wy8ehfPPd3a1nqTw8PkSMvJW2tYwVA2ego8DW/bC9v15tz08WIGhn83a7+od//ArVZYdoj2o4jvs7EaNvGrapMRR5lxnfMxHTEVBbrEq9Ks/yimUk3eEBcAVOa3xiRlS2lMC6cEhRnKnre0Jg9f49Zn7BecFajkwrlFEACEduhNgLuWRsjKRRnHT3+zttHwWdB8Gq0h/1I4Z0sNTVOS7npOg8a38yhd/HzjrB+VypwRsKtkIMdtTZhLP2ba0s7O8PDBAflgvfih1eOVYLzoNCixIF9c62t0FAKjwYpaeihUpeCjYpJXG0n/ZmuH8mD0MnpV0AZK4bq+PqT5WZ+V4iNWisWc+rJqVnAEDceCD58M/RQRF9AQiGjOPxR0QT6/HskFxOVubSIzedK+4Lm9DuOU71czU0SHOuQA+DXN1zyUDnMcQ+DYqlXvdrAJDGg6Jm+Dw+vFtpenUGf63iwGcdASB7yhF4V+zA1KSpeIBdsQJAfMxBYFbDWg1/jouGDksPFd/q/LmcDjOl+vl2BXpNxSX7pARhyAeJiaRbqAHd5pzCFNBEfe+nIjxZJxpjcUXq6n378OGuOVkxplLccv8jSi0kUAZNQGHDj6tuEj1n1yKSBMKCtlGW3FIgVSaQZSwyCnMlE+cIRJUhl5y3mOqll+5cx52KdSVjyKvxOTI+8CFklf1GLwtz4psedXuDTBD77eWw/D6uuEX1WMM5/GdrZGt9Fwrl7c3N5skdsVT0gZriazTuepKV2ooMEIuysf5dr678apkVDXeJJrhRxqccybUUY3DMSOkp9pNGQClYh6vt+o2hEdHXIzI/HPywDJBrgh8GdqBgq/2mgxbR61Ve1fG3OFiupuzIl71Nb4aiTKZ4znynznlPjqzeJ+EYWI80kuJqVY7jhPGk8bwlkBg6B5zfdMiiBr/pGGMpBoIKHsEtcpsAKXni6ODTncceViN5nQP/Vv6XakceZ60XXhkgMPKUa0opgaZj2Gab/ocykdDtpAb+ewDcjShjLQwAuTb+VA4g7aXDk+rRdF4Ci1kcIDCUwLIziR4g9v6Wq6wAhZ/0yARhpkg4eb03S+w9MyyU1pyfMsDGbK2bKN8VIIj19eH3NmY3NOM/AiB+RnxBDezAKhnwaiCrga9eBjOyTyrLQwGE0poBzhZPKlsu5EDIZmaSUEnElodsThkhCmTFcYsM4cZVEJ1ShcseyUBP/Uwg6QJf4sQk7WG81gRXx5ZKbfAY7QlDmlAfX6vBP/XRGvv24Z1Nf5O+G12XWMm8Sbhkj5G0eZkFludEmxtbBTTtcXOeATKed19FcYBm3xuuoixO67cR9K73UwejbqV2O88zAZC0IeQ5Cjjy3iqBZbTT9RE/H/i4qHHBZ3BdXei7tuoFEvyFawSdKrgiZf1ZBshQ4rb4OvgZS430gLLycTADKfWuYLL4N+8npy5Kh/SN7DcRTuqQ9dN5AFDwPIw2gP576T9RH8dJD8M9/xX5TpcvdWZGWw3yKKwGeb+XiIx/+45TSEEi58rMgTb8fm0PKE0c/W06eHK5UbYN0TmzTR4lPuIF3ccVemfQHx2n+ttpbWAzl9jBPMOgj5lD5DNSpgiBHfy5oqOVfdn8ZztsMvdUBjj1qnA9fH7Ain5XY7NbDQAB6DjT3h7NpU0V9FZ0V4ujmfXTCFnBJUiQW7C6Tqn46JzyzWf2/Nkzzu7XNfG/F6bx3lpeQkXj+0d63hv/3rjP5xO2bQ5Od0F061zgsd5byWPyU2SlBa/e0Sk4LwMJbm4RzGO2vgEeBnJ4r4+3dwc/rJyUARgm+56en7dv37554OfNzd12ffMhetrZ92ZXMqAGAQgGgDw+PG2P9syXZ8/8MFDDMjJub813YIF71sc5gm2Mn729bFeuW167f8GzQ96tlJZVNbCqHPY5mqD//MvPTgQ2XuOEdx/v3C9hQIvpuncfPnkfkpcXs/FuXX95fHxykMeBlP/1n75NJKSbdgaAlLI9xrZiO7LED/4VYqE2eUyrKiKtYUGm9EgF1+t90fp7R4I9bMIlESJkyklEMVJF18n8cS1Ygzc3lMiXUVidI5DKYs6PaD9QOvdY2wEAmfEQWddwIrghLaVdYDfz2SEIGSlZ2xguq3ov79CMAU3zK+UIiqUbEJIhRMcDrCloljN9FO34AWsNwEhzGNNKGM8MTern+201bxhzg4ISdOFXOgBSJpXgUHJVgEd0TKrwEaNNIwVUyThjoGMGSBMQ7jTUCLHR1QkmNf7UZwGQuKYbJ0MclFiDzj72zK6xB0idk3q79hfgp1QoRwWe7GTvffn87ztehwdwFn7tLXnvSpFs+6Ig5hBBdSZwlwOUFOjGf6zU2kEPkDIw9wFwdxIcKGdziYfcOZyBBSCrczyj72OO2MsG6bVHmR8uTsSbVjou5VMpFSMA4vdJ9KgJ+MaFR4NvxyCqsc4aXK0PhH135cksLQpXDgDmpPxarw3HOY24PNDI4NSffL+kyK/3yRqYEQjHmoaJ2Hu/iMOgOBA+RDM0KmvV0JNck02IGQVNxyp5heZvlsFNQ913WqamCiU/PzZAj+nvrMfQ2d3OQYtvxF9qU0HPwWXJrSN4gPHr7ti36G4DNAiCXCMbxPbHy2LFM0yRNaWXjmrbM5M95ug28MQbqQdRGSmbQoxasHAqm1JpPAXp0dv2bGBX0Hi4PGs/PQPADLyKgu2OAO0gl0Os9Wg9XhJzzBWzdTEAxOEXL9FjoIcBHi/I/nh/2W6vzVlr5a+Q9WGAENcUmTEeJwzalR4grgf4cdoroUm6GfSpBb+zCWnmTvLoxX6fO4yKppht1XmARNcLmDPzGzjoWt+LzAKJZhjW/NyjrQoAcR0unHv+O2mlAFL3jfth3OthJGducGCVDogRO/8NvkbeW7zIsjQwj9FBg89q1hSz6iQG4MoMkKC/aEZe46/n2xVe/srBA0vfNwPPUvlV3yweY7Tu5asM6AgAxLIu7NnsAfL2CgCR5wtVXoNvWQZINKT0Z0kPEM7Dx6IZ2uFMcV5BXTMaqjuNRyYISmDdeP8Rc8JTN7fnevaX1Xi2Qdu5IvgRQIjvngODyKYq0EMyxdNeqIAiDaiiXl/Zf5V5WfOpzJEebFUnqMulkD6NpSv4QX5bdqjaj3p0E1xMmabzBHG7/dIy6IPoab8ENJyjFac45VICIJLx0Wg0iZiHqssU1NtWGu3ZEDM/6fIOAF5veu1nKWxc33pc0XqA+HMZgZ7v5xmqHiD1frHbBACxTCjYz8Kh9B/OXwaeIww0eQ15qZa0kueq3pHrG/coWIFSdKNnt8ansln7jEx70MazAED8+8pQccpkdmyuRTLwgIpDr1H2udBvSotFAIk/m056WVvlfzxHo3dAe7h0j4ACIHKXlPUZMxNmHTIy6oSk9xyMvGT8voBSkYtykM/8L7z0yMbZ+66fxBEgoU4b6x/7PZ6H1hsmaebIJugAotXe59XKN4C4zdZx4wcpa/aDRinvKV+1Cbp9dm0ZiPKzp7+Mn0/rsGMHr/yDuh+jfQoZXfPm33t01Xh+2kbciHGHy5rI5/UKyMtAyb13OwBi/CaGezbWcW4auKAjzedwLSbfTc1jprQ+52Y9Tb7Fmb7O7Pn9fejPSn6kANT4/hDnacktdO+z8azWbd51fHL0rL3vzt8fReF9EmWvjme6+J+HoySBdv8e9IBcSdc9VS/H33mGvSwx5LoHxlnD8ecX76NhWR7W78MCzGmDeznkl5ft4QEAiemtd3c/+H1ogG5lsl6qJO6GElgGODw9Wt8PNEo3beLu1u698/GhCToUZeiTKL3q13jAzrVnhLw8P3tPyx8+ffJ7bTw/f/nZ98UAltf31+3T54/b9Y1lTj/5Ot3cftq299vt9eXaS17ZuB8ebG73KBv7v/2X3gNkJIh9ATIqmyF224kqR1Ia8vGCJIxlhAAVSRUqoHZX4smo3EAN9Ww4ySQMM+z3f0yxKaLjda2pVAqlSlOGMADBeglPHryFjmoK3tH7MZeZkfCeY4doHpOdA7pustMYZER0FTgVhz0+9/UO9QugSC20CyczhKhcRcQ+poPyMinXpPxVNe1FJBmjrPDmKoMF+TwwRlWUWX5hUQNzNHjPmFpPeax13d+ZMJFsXvH+VdokBDR9plWnHwwVxjBpmrTQFZkD8pGMnJFBE5hQZ+rKGFKwI2kO1JSGT0VaLYRAOteORWmZhj1nZGX46DjBf8Y4YVmTYhXzQomCt1pFHOEzFaDfOdKj7+/gQtbxm7DZVaAXAN9KgdwTojbyuYCfKrOdt+izj/lKzZnX7c5hUFzHdV6tV5cxB/R9wVf+/HEPF1u6VpLUwMS6QaQUz+4ACPhTnRPID3fwssdFyouQh0MJhT4lRmCtQHyasXxnXCNzQ4ZIND1Xmbg4MeTjcKTrOT6QPRERrIq5Pye6Rfuvd3RBIv/JZ1Ousvl1iIRWYsIVJNQCJR9AmZcqW2OprfyM5Q5ZAsseaSm3uULiYOorWqV+htPclE5/zlIfuYAQf9UlYRxHtLCSLY0i1iMmRw6zGg2pI4CADdANADEF0v8LcMzow8rkWHksY6XujLX6rt7EziJnXpw/OYDiPUTg7KZj8vnlCanRlhIde+NKdjRoNgAkugK4HqQgiM3n6TmaSAd9tqanFs0TTlWUQsFPo3wFQZSW4trrd3OioCEzy17dOgACEOTu2t4RvQy8abXIW2Z/DAAIdBA4X9nXYaYbfML94PcrXg0uPMYPzoBO8pULadCiD8mzuiMn9L7dnmrCw2z/tHSU8bF0qmoJrAhaGR1pWQNfS1CZ33yMTMsVylVzvkGkQXhSqXzMgBuyWxgx6Sn+cYbGSLfBqQqwp67FWbeX3iTvgTMVBiG/HwMI2AMEoIEBGWYIilMq7/WHV6aHYQl+PgoAQWNIez8AxYwuj3Nk79ISWD42AUHUbvAznI6U6t8HvmxlDu0PAB0oexhz31ASixk+aQxb+YAod4WDjzPkjTO5OF7/W0GKAt+yD0nIoixzRg6RdoXW4Mfph60IxQ7i0zhMAO0sLTXJsTqhOIOxERjs8J+cZnr4fXliARNs1rE4BVWJ3pjHrZVREK6VwVuRzzMVGB5AEEagw6YEmKH/NWRA3kM5hQoGRa9J1/HZuodIyfy3t6rhT/pP0COOJ1ZvDYA4zz8AQOr9sUrNAQ/9NSEy/S7+tr2EPlDR6imjo1b5DHZSrgatJ7ubI2r72YUzkra97/hQIUJLaRFAdgpV3UMEOXWXKQMkpMdo/4wZICUvK1it+bW1NyN5T1Jk6D1qQ3vT6WoG7xnAcZ/2ckIW72hLSIBKpPArUNhkpKLyXXhWAIPxI5PfQxa2ytCV/QGehjPODHx9xXc5I08CvCb/w+Bc37WLBjnZRToy+myN0QNkPht7uoD6BszGt9fMtj7F6qzbN/2W+tTi3IGPjOVn+2d2zegfPNKfx+80AC8R14FWaq/xxTijVQCn7sk4vnE/0Xtg4de4wIZ0Cly49/bob3wPA2g1im2XnoYxgi8u/GNKn9wfFYU7Z3G1tuNWuO2n9qf3MRnl7mID5aO99d87v4fnH8z7VwETq1Gu9u0sA43y7bt4Tns5dRPugGgTU2ArrQguenbUHezWkHOU35LdnSWsTce3rI/o8Whgh/1n4IcBFg8PD95H4zoy/gm2mb5tIAJKw9qYb6LnhwEoFixnFQMswA6Z1B5A5+WvXkK/QeCMBeaZXWplsayslet8V9t2Z9F6Xnb1bbv18q5v3vT8+fFx+/r16/bDDz9sP/74UwAxDyhtdXe7fbt/2J6eHrfPP/2wffhwuz0+P/gYr68/btdXn7bXl9vt8enVgZ1v336xjiHbD58/blf/+399bEf9iOELqeefHYFX0xWXqAO2nDDlud1nmPEsUerJQBqTkBrhK6FxDIDYAIeUIq1jKoc7lUNPZ8fYXIhFBFmx5x6BYylDe/gGIjBQDmrvR9dnOmSh3K+de776rSb0zOgRFVkuh1jzMABwJCOSjAYJQShsrjsfOHcwZJo6AYCATcM5EuAVhRYNqT5+OpRDLU6GXmNra5XASjdCS5GsxT10Lg9ggrpj9lyE/uQ9Rc9LAxVVJHjH1UoFCWuGswFXidNWMC3suUqZeACnRQd8UyJpAHQnxDx/zQCpd/AU0/A5B0DoON4nZH6TSrZPYx35peM8i+BJJXI4QP6+smd3jtd+BsHqhpWQ8yjJxQ/ncAiAmPgY6qrv8YHlu/9HAyChgOxzr66grc9f8Z+j53zPuozX+gkagFRzLOcR4g0LhT8V5Ja5hRs8VgH5y1MUVj0y+N+aSjxagaSK9dHTR1BGPlcFdHv3ckcqQNIRGnN2B6kqxTIPu7Pwy+HsDsYRHWTuHI+aoe4QMgBEoridiynPir/ZND2jCKPkzFM0SaZznQ5IOtKt1NIMgIQhFo4ZmvNad9v3Rw27tv/KGLR80/8IAKR4ddIMUaqF49ydkG71gr1ZmrCJIC9h5Y2Q3zzFeHt72Sw7yyNp7m63jx8/bHd3lr0BEIQ6jEXzOP2FAmrPMp7EBnOmoLrSnCCIvRg0YNkgL9YK2ctguTuinFnxmZXQCi0iT0A67Q0ACcdqcgHJFvFnjsDIkBXiZ9uAZFOqWfbq7WWzkRkQcuuZHxW9DQcwQDxErut3dLTTqRvZH2VvyCnOJPP8bA/8sMXZy3RWOaUs4iIgrtiClL+iQY+FAdnLhcG58FkAuIPTtcpYwcFh8/JId+pvAiRceR1ecdp6+4hqBD6vSdemvMfE4FRS3asyuKthZUFJHQDhmbfh9VI24LBkB+lEch5RDlaMm9eCq4y13M1Zsk2aGgAAIABJREFUVzzQmsAafccZTkdwrK2XALBeH5tnS/n5iKAXlsWypozeAyQMRr8z+KvLFwOSsjdJOKEJWCnnj0AiLqWCIQxGwlkCf3aq93NwJwAIApY8GtCyxF6rCbqvipeMip4zdFBfg7ZwluJMBVhBICMB8hbcBAegRfRBh4vnhEDCr7cEQPB8nJB83kImk5f1oAiV9IOcExlRIGUFtRSQE5GJBGASAGEJrORgm0Vl88y5fhev7GcadqI39Ay577JPwEf/vHlOx5JYALMTICCoJ7JvBkDS2oL0dNClynimnZvnJXpu7QAgbNKt58ZXInqAaEm8kb85rd8wSC4cP0tnbFAH1zEXFBmGSRWauRJKFXqsjNlgcV5lQKmv51nGA1Dyqy6srAbYZWnmZT+Fncwzt4FxUpIFi72XvMu/LlCpmlQfASDqc6jT5jxQ7As+N3UwzQCMGvDJy8WsIUAVhy/n4HK3JwA0Xg7+Wfxe/3a12eU29gfntssG+7fS7/S96b9Wg2/xw2tHOTo+gz08+Pme/2v9Pc6v/lD35dyhz3YbwMfkantp4OM4V/K/6bMkyuC/pB+OpUC8eXH0OVridnyG/bsygOo5e3u6un888+NosgTzTh+U7uuLu3keeVbkoZOdJ/Q/0w90XaW6kWbb3i7oTHnD0kYXIHekE5d4HpETHGznrPC+1bpPnw3iLSuLLE9JaVp7Pi69TYOx8ryKPr6a//jacT8dwFSbduABo/2qfEK9VzvTOwRHhKJ3+c8xAGLZESiBujf34zVRvcSfEkPa8ycMtrXJZC/B3Tcd5zv8iGEUozE5AixY4tR00ZfN+mVYlsajl7b6+vXbdm/ZFJa5HwE3yBZWQBzyBlnL7MkJAMQC5gwEQZUBlJvyYDsPBLbpmSJsOr/ZrIZ1PG0fP9x68J3ZsFaFwAzUdyuBdXO9/fDpo7/r8eHBdcXPnz9v377db7/88mX78Mn6h1gPvW27dzv2ffvd7390kWcAiI379uaH7fXlZru/37b7b0/bly+/bN/uf9k+/3iz/U//8T9sV//5n9EDZG8TaQB0ARBOWVc4oCTn/b72tbFZt7oRdmUmkMA6Ql4bWn7d4WTHFo8RNuM8zgSgKZCdMUmjRzqRyHdTkc0V8xaIrYbw4ETL6Lp8hhhLbiHAgPy1P6v51xrAqAD+MCsXrOdb+xdGTsxbwY9mzEgJDtQip0IZSmHIdp/74NDgwWRKLp3/5fOhQWWzKIU/a/EOjd/pQIQyGuOIKJ6gSl/asxWmU4b7QKMECo4aIgOosHDIYC54ozsQ5O36d4ThDY32sFccOxWqHFduI9B4d3aRtgbA0ect2z4rUKC/8UezQnwc3cdKbhEKPRjwKECTBWiJjHRY0oHJDKx96odRvdpAVSr3lex1BJwIfifsfeo4FGCLEh/jWVYBujrnewDPpTxhb3+xot0YG3mjL+tQQvBSPrRnYEy0pA6GgQfh2uBROy/eW3+uz2SADM9ZraPSE5v4OZ2N/wXpNwVZnH8EQEyRWP+8e+Mu/oxGFLBv5VJYDy8bGTeZYsC66XNdVyuRtV4/3l/zL6d5jsMMyIy2rRnoaYAzrr5rCqwD4K+9DJfF6uY+Rwk2qD1uCFLaoiTe1fb8YgYi5IZzEpaNiWyDR0+1dbd/3EuHTCh4kgHiqzce5cafRcEE4rLY4UtPwL/FdeHUE58IeD/R+HAqxpxC68psAvu3KY2cBWwpNCUGUMIgAgE4wqENWr/2DBA4PVDuBmnI2HKjaktZVv1ONLOIIDIHFkwR7DH/w2ithI9z6ngfy/J48+v3t81aqHtUOWUeDdaILnM6CQdwOnBYKkT1FKsrawCIgR8GfLy/bteeBfKGUmA4RJmpZY43fIb5IkAh1kkctV4iJg/TDGQcAfRYgUXmx8ATz3QT0LXojSWBRXeQnfHzh9I/ZwBI6q5BA+mwjPd5ABHpL8618gA6c+CspcypsVyi2o5zs+ej9JXwnewP17PXzEHJHzrv1mBHGXB8X5Ww6Q5EPE+5fvENVRXcGepNzyMLjUBQODC9Q5uXi7vaXl7B5zz+7R29Bz0b6wUnzbm48D57vdG+NZp0QIf804GSKi3WHSCpXRcgkZGiACcJggTFew1n5xI+xXIpsLyaASH+TWR+wCbgmhefyvPjZ5LXVwaFAjMFZNjMAUCDL9B25DsM9KqAqEg8xHhIi4B0uoxNuue5gYwc9V9/XZa4iiMTIA55gu0t/2Z2HfhEgD4ZODVnXdl1o9NolBqTftoIzOijMjRwbwdBYL9i/nR86HlSQCUd6+zR5bJR1yYyBiTTz56LSO0AzdRcvtrc0UG5S7LwcxgASAE8OsYKYBibfisv7Oe5Sk1TZ7J3WAk4vjfLYuZDItI+gAZ/XmyAZoM1usioW3BvziN5xgCQ0MBiNDu1uT6mmHucs3SIR4la5V+1HrBv8qRlZiyzVMK+vAF/yGeEDsRxZJPqyPzQyggMMin9NRxs+jwcyspSIGsMBIPA5UjX5GeU65P/wR2fkI7gAcLrF3bCyn/h1Bsl3JQnfM+zVk5lvV/ti1F/xztl7Qegw89F8FXdY5xizN8BYPkZ7ZXZZu97jRJYXTcoPjBnbBSfCG4i/qpxjOO14x6P31/iAN+zayc/Hc+pVFAAr8aCp/154tlhAPRynxeBKeV7qfXhvJusiM1fhT9O+lE8YFwfYVNtTu19C7+d7gPL1eaaDJmRo3wpuRnzW22qaD9j77dR1p4BQGdnUce/M5Sl79Lny8CLgQaO6LB/R742N2JXGtsbF3XsI++i0vUl50PP4OQZEP7C59r6UU4yMMdV8dAl7bcBEJYNYczKgA4bx+vb6/b08rbdP7+6bmqZEcj6eN7u7x/8+9u7Dy7/LAvk2TI+3ixzAwEb9p/ppgZy2Bkz0OPx6T7+e/T32LOsvJWVuX5+fnJAwySyBeSZRntz/bb97qc7B0I+3n3wrI5vX7846PHTj58dNPGeHzc3eIY3bL/Zvnz96n1DPnz8tN19+OBAzNOjvcuyUQxwed5u7ywz5OP29Pi+/fLXx+3+mzV437z81fXN2/Y3f/t5+8Pf/LRd/R//8qXO4SR4IkMBHDuPBY1ZOIZRQ3QmdHWj1rcgglKgj4jCFpkbvEeEY2TdxGROHHBjhHY3fGbXblPyvARWuSXg1MHcMq2U2SJBvJNAO4kAPzw0zuzUUMNG9XviGK0AkGAg3A862twko03EUljuUCGeEo6VlgFChsroMvzb7NOsPypj9SdYPeRQTtNQMMOCBjedgQmSV5SZz9MDXKg89cwbKu0okBE63A4RrYx07JM0IU4HxAJxjS1YldHKEjpxhrrCCOO3eqbIANPZMJSAYhRR2p5wlpaiHMqQPIpO8k57KgBHGtJMnnHRyhkA+HMGQMKfFOUW+tjg0MIzAQ6GQpM8pr/PyxJM2Tl6cR97KjCL9F59Mtfre4TSinyOFFYVomvFD+Vm2rgu8RhNezuXG6ESPPKzab4nJaxWc95T8PZ49P7n4kjZuehsf3T9ZipeecTJw4I/jQq2gCBgG93BxmHCmDZFwvjbCICQT8GBocBFowl7Qjj2auzBr+lwysh89iiIEkWejmzOsOc2xum0pgEbTFCUW7v/zsrZNy22P8FTYONnMkJd/lvDMpUxojPQ8UDHeNTXJg8wh+DTi/EDRIG6oy+itwl4mBLlTbbdCQ55nEZ8OCtGp0k7TxNRDI5N0Wu+n35/fcZIrSXkTAX/cHwRuECDj4C6SHwvHxEGNAMU4KSDS9VpN3pYlPHOjEPQg/X3cF7h/71tV28AtEoXwPMqyIHGJ+Q8tD/sXwIgYeATDOG6Ouhh/wUNGmUZQOE9BnAw8A3LKkXzZ/uWhiaVe181ql7xDG8IHwCIgSFeEssVbQIgkVlpUjf6nQTs1jJg6My139bUz392Su7sASDcxVWAyq8xitSpOUjIWrr84vISWCMAkk7HADTUAaS6NuVsOv+VT2YtpwUgqbKLEfzphCk+AidzgSDKYpUPrQAQRMTXi4jNJO2kLgfazYjoJnuxg5gz/+uxEgZ+gJeVA4pyl+CKZYibgWkgiMsKg4wjes6CB99eoQOq89aN1ygN5AakGLR2r85Dz7UfodBbEfRUZ5WBLh0EsQwQM0Yr4MZJPbAsG5kZzwhyiiO6AECocWbWSfa+kPJYwUNsvJo0TednPl/LX4VzvrK0oOkmbcTBdE7UwLkKsOs671wuqiVwh0MMY6kSeAAyKgMEfYQ6AEKgMeV5TOj7ABDyQeoAPQKbc0lezIyRzBio80Y61AjudIxSgAYA0nkLzo6qhQDIQu5quZ7MeuB7yxlD4KD0pWCjcsYKNMD5ynE0HtH7kzAznnTqPXwy84NwTnqeU254aADP/QJQznf7vgX/IFAkAJNmgPCo8XT0+eA5BbTEc/EL6xvyW9f/+wCQ6OmTgGu9g8vsEf5xNshHsHbQXy17M/nbkFFVpV2L//WaNxZNjAy+8T+I82iiroinOK/teHv5q1bTax1NPemeAVSih83lEdir55Dclu9YgP7qRGaPW47Byw3qeIYAybLLsFcWaT3+XKwf+LNtf4dSVRmv2TNo6iyWcFwFCE4+qmmEKlv3/Uuks6P56f6Rhoxnco2hm5YdN47t2vsHzD9dHghgLn4wp+qFX2yyJ3YCiF0vRSJj/pzZq+NIcbJmH8aKJqdn09ESF/v6DWdY71G6TVpYrR3XZagWoOes9gcPWM3bdcRmG87rRLl5tIf6XX8PK9CsaXDvXLfnSQbaRWveBmo81LLs93/25l/vwl97/iH2uMv9St01/MySMcoyVQxWsHtYqgp23rZ9MwDg+trBBgNAvj48AQi5v89sOwMvrDKA0baBG34EKUPifbQTTP+2XniW+fH0/LA9vxjwAZDFA3jsfIZ9aaWpUP7KZI4BIe/bH3//cXt7fXTb04JFLeDu8w8/OAjy+vLqvUMsy+NPf/rz9suXr9t//E//yeXZpx8+exDRly9ft4+fftieDch5efaMwOenh+13v/9pu735sP3y8/32//7rX7eHe7MDP/hYP3683X76w8ft80+ftqv/819/edem1eNWXkeNXEy4iN3RJi+nABO4FFgx4LG1OCB7zGbH4UcH9OpgKbGMzqUDWpyZFOcT3yTjI1OcFEE2h+OVZsyEw9/nwVrj1RgXAoaKkCh5DJib4KNLZhD7QOcIncjph1MWvmZQqbDj9PkGMf4L0aORzi4ACBSWSlc3xwVLaDl9UHnMSDMaU1orMCwztrpxhQE04wzcjTjOD84hiYNxQ6QAGzhT6qdSh6l40kEEPxe1kTBxhHNRie7RVKRfjNCuIYBBw38GL4reWZ9wMC/7iEMB1VJoKVBZs5kKeJ4kniiCUjRBlZm2XJMU0mkEDYy0GHLPgKoTzHfqb2NjFeHu3+yUJaDhAGdWMO8AQAY5PqyPGt/z2ZgonRkncemSf/QpHB64M4WGNUBHAXaZEjmmNF5+9mOnYy1rFfo4xHAZHp3zcv50+c+4Hjvse/HAGmNTyvzKmV8VPXb1YlznVQRJM1AWAM+gbubbqYCDVYAXrfaxDHVzIFcEZk3agA2moY3OGVUWq8Y5eF4BJ+QziHo1PoeoaER5wJFs7OzlGamf659OX+PegX9XGcPVU9jkUO+lgefyQiLwMAYCIKA9j0AN+acZHl7/9n3bHs0J6DK0opyRVgvOb5EnVOj4GRUy8Oz13PmNKuHzGsX52Ce/yw/GzpWnCjDpn9EFw26CDjnAkMspH6MEmzfjBT14D48AMMYMDkjOYbL+YWWAoMY/mtGZbLcSa3AwFh/m/kOvoRFoulCBIOGWgDMgjDwCKTYuq9zmfUoMgEwmEhmxcUBJE9QP4PzCQjPu8S30AS9zZRFKXgYrgBwDRGweBoDEViNIRQCQyJaJLG+U3UkVBQ4ep+pJrmGQS/4TtDDeszJyzuQLyao7KZXYipvhWUUrdIJ3/iDfR/StPpuGDfWbsYRCdywEACBuxnTwjNV7ZMglM8DH9J3gwQV+6Jzmv6uUm3NPKb3V2f6c/ZEOwHdtKtn5/VjOb2o1lewjMkCi/Jefi7SKLAPESmWBzzELxDNA7LM3ZLdR/yS4QQDE9EKCw3aN/l0yMqkkNUWuFX4z2AjXEQThyaSWrUBPgkJ+PsnZFSyvD0lRmUnldgLlGeGVAFKDj9DE0uhv2Ig5wqBljK6eVwBKftYAkBgreYiAXf0shS3gYEYxHNg3Meboo4QsMQuGQs8T9AKJMUUG7T4AMgiGwdlbOZHMxtXzWZk+pG9I2NjHBEDGDDGxg0K/G/lH6TB4YP4bQZfR1wxbcASAZBP3AA30Oe7gjRIhPPON19irHewm4FCT0wyNAkeUVzAjZAFsEKxJUKUkaAckbK5VQotyBQsSNqKUxUu5swBK0w7wDVrY+wKiKlDCcACuSzZhj13meClry84u25onTP0MOEVBLaFrjbafy+7gD6tS3J55GfpbcYACl4wxjPJvT575WEZH8m8EQDDDY/tl5QAuvjnKzjqrew7d8d6mt5sSEfYn77foZP0pHSA0/FEdGwyq2d4alVUAIE3+xWJTlqzfj09/KwAycDdQ3AAqdL5bd3h2nQcARhjs4j74XEDM817GGd1xQR/todqIuqdLU0D00XF+6v0Y37eyPaZrOL8d/+jFdKjAjvx92kQ+Jt9tYgqYOvVH50hp4EyfnddIONUO3ezRVAVm9V07GsP8XflIVvu3om+h4B48uLh4pfPnZal77BmgRMp7IJE+EwH8CKBB4AIjtQBse+bG+7Y9GeDx/OLZE/ZjwIhVV3h4ss9fPfuDfSHtt2V22NlEkGeVqTVwhCW0rBeIVRAw0MECxW5uLePf+oM8IWvj7W37/NlKUhlWcOUZINZ8HCWw3rdPn663v/3Dx+3l+ZtneFjDcwNc7m5vt9d49qdPnxyM+dOf/uIZJ3/44x89s+Tuw8ftrz//4iVAP//40/bXv/7soM7f/e0fvRfIH37/u+315X37+eev2//9L//Nm6B/+vR5+93vftr++Mc/bO9XllHyuF39X3+yDJC1I8AW1hzIXp/Wa4gBaWaqjQk/NlGD8jq4lsSzKX+26/ZK1Iy0tEdIy+h5HuowrvaYSCnc/W2pOLiAKOHiR1WVRY/cUgCERhjd9paiWSouFD2tKdqd1BRix4euf1sRFDRI1oepr0FFSOW+eOaF1vENg0UAkPq+UtxZXzvXRqNRWLs4XDhwCsICotH1Zk3YCIAw4q4o0k8+nYHupKBpGRHQqFUec87U7nCoOa1GDdjiOvlXNwSdzYYyXmuYCjLr3HvaLQwg3DFEf3vtgIRRmuNolS5c8bB4mgtNpzM6WJZdWuLdvbRHKhq5B3Uee+1aMtQq31CLImd4iF5RA5liC7GK+NHa9EqlVH7pfKo+IEEPywyPmg1WJn5EYUAPnupCQwVbT8CUYbGU9N9z4sZry1Bqcw5F9pC/LVLgv2ckWNd5D1XJPuKPuB0n8dKfzkdKeTi+f/8de7Xx+byVEqnvyuCyUfbERQfVzXCGDhowOo0vgMIGgFhepTxDndV2v/Z4gXNPjS5ElrrTNZ0/1VYIjmw6tBllV5G99i6Leqj9m4mbAHAy3ThMPhbvwVAA84oK3AAZmt0xotDezx4pvphieJFXsEmrnVVmd9BkNePhMTNASoGL1UA9+ogmB/hRcoOyFNs8j3zwMyXJzHrEvzlDOD1K6nDLt9s5ljuLpxYfzGCPzEa4dgXXnmcAGRqY47f9Z6RmUTWUYQVAQY+zdxt9ItUY/zkgFn0z7PedASDpCKwRYg4BgHgkXJT3iag45gX72FhWxoEPz+eJxuXecKCZrxFXjV2NbMcKArT3S016e5eXgLOy+8gkcXq2LBaPVDcAxOYYLiI6ChwAwfrATIj6tFE6x52cwdo8wtW1AqWTOsdYB1kX8p01WU60cWYw5u4vAxagTxYPi7XgUFXpbueE463yI53PkT76fo86voOMRjd0EKSXsyLCdcL97Ml6JnDAsl3MjKxo/5IHtbBu+EWAEXm1Agl1cnr/jwRcvKweAIi2zlSlQz6U7pGjwB+ZGgG6JECBv2ED2LmwIKlnL4HFTKkoiUXwNwBg2gZwQFcfE2aTKADC+Rb9qRMp4YvMqgIPV+nU9RZ8B6Ln2DnFEBnhZ6tgN57R2uPYLwFAFLygwwJykEs4lp/Qpuqkv+AKBCYzM4dl/jrdq05Q9lbMN/2lcXaiDCXkYejcBGmc70E+FwCCv1k6r7JjyDO07FwBQTHbIdodOdRJVXncqsyVnhnnNHHGyHXcLh94Ax3d9lzqnysAInmsgER05GNU0M/FApub/jLgSABPX/MogUWnSlpEWiJaABDqJz528pMENbFCdOgWrzL9INzgfl+UQU6/EWk57s/1m3X2BAdi3iNYwPONteiSulToeK7qKVzblB8Mkoz1jZ5Ayb8qbsZHMgIg/lmF7MT85b0xNKhi1VdSM0uETQcY2gSGiDPjXQjwmSScnxX0F+MNxXtHPSEofHJwQjcQ627Xeb52Ts49cfIsxbvOHMjj9eO/2/kbnmkjv40MhLyuVR4gIY80U0tc+jlpvOuyxwBFaMQCgDgdhc48YCnLKPPx+aN+fOjALcaPUzP5/3pVDl5ez7TyOdpDaRFw5npqgNJDppE9bx2AFtx2MZ5xnKkJjdcmX8MVLuGHa7ScpC7FmU7XbMADAIRjPaLhVgFhAEFGvaW9t8y1HPpcTSaYrpzQbr/a/oak2Flr2o9763OAeezSVD2ry/9L96DmMPC9A/BuIPX4J6vVrCzn9Xke6Y8V8FbnzI51nc/QV8jf/XAj0s1owOxkgB3REyxss4fHZwc/rEn4t+jzYX2xDLywhueWoWG/DQCxz6gbG4Bxd2flpaxEFqoEWHaGNUo3oAFltV62Dx8+eEaHgQnv7y/eAN0anP/ud7/z82KlqqxMs2VzvL2+bF++/MX7e1g2yO9/+rj98fd32/sr3v03f/g9AHfL7Pjli9//d3/3H7b//qe/uJz73e//sP3Lv/6rZ3z88Y9/u/2Xf/6v28cfPrn986f//idvlm4N1Y0n//Fv/rj9+c9/2R6+PW5//vNft88//ORgzA+ff9x+/PHz9u3+6/bLly/b1T//5cu7E0TzGBRhEAABKmTNMCMi1VCdG1PwWSO1xFgRGF0WdIfMzoYzJn3MgCk88dwjxrNmIhVx1Am85k8CTEWEAIjUvU6jIaILabAQlaNBo0pVmSizMrY+bOtPnWnFWXCTa2TSVJjz824s2JjKcV2Rnq72huMDf1evF3doRKSoAiAcSilMEQmTgIewLv+MDVTLADVHTq6+OOcgjxBXBwMEb7mVNDsXVHSU+fVVjkUdKymI3eirMlx0rqhCxiZDMD6iKSQjZhcOVEYz+NvNIZM59v0scAx0JJWQlZJXts5a4ivj+2JujPyV+sblNOrdBQCAkCmnyhoNjJvW3JzCsyOxzjDMwDIH/JsFmAFlvMqPqAL//rYUu03lTqoJZSHLbhhNh2FfUrzzmNaDY2Y/R+0/LjqGiKBaCzt3WBxmWHTlf+85xwMpupqV13Lw7/HG7wFA5mesxr9SBiIjYhF9PtbAHed6xP+dd7UaFrjbRxXpwHv3J48ZSpDN719ngTg3CgWFZ6SiwWoczNbQ867y8fqq5CccRAA8nLTTwIw5Bd9Jc1dS3/35PGgyCdD/rOil4p9dPOOm4Yyks2ElXwXQAX8MrixZ62zSarKQIIgrWVcoj/gcTX7VuQfHIZ6FFPNeSiIjRmVMalT5UizOuu5tzv+iU/7vd9EyqjznVbK6ZGLvQ/HybCWrDPCIzCABP7z7FHs7SPkxBrIYwfh9LjTRO8QBigBAPHvC6ZB9Qbhq1DMswheOVQersiSAOU7s6WwSGplGzMiIiG74ESPkmLJb91qjZtMZVLTg9MTOMASFImKdczLww84Te4BQYlkwBtrbRAZUgh8She568VzyUmW2qlvtlO3YRCNZ7ptOwUPiBeX063eM+nNT/yiQS0INhIySCcUfyqE0jlPZrPIv0/9HuVUO2LUDpAZBT2XRKTJxOtirvBM6bj1B50/jjbzZZ8bmjXkWpKTOdr29OJ1C/+Rj2UvOPiOAHRZG57HhCHcJHAYp+VhAfG64eQ+Qt3cHQpgFgrJYdl8F3YAvhtOWzc/td4sG7+W9sBIFYkNupDDIgJps5j725Av6TpCFDsmxLE09coq3rUslgMqBOVoCUZYvFphjXJb+iEAsex2SKMUmCXpO+nD4qnpQEQwqUEiBOO3nILstPbS8H2EcL5fBYf+YjPb3eAYIAJBLS2D1oKfRzgbg50RFw6Wd0HC+hYc9yT6d6nCQcP0bj+AjBdzwLRzAkqaLs2JixtWzyfeqBBYGSv4LcCKoUQCQOpNa/SDmJQBIgQikaFzDfhl4Th+/Ub2do/H8QWLRKB4zRJKb4JSMGSCNvXbgVO1DrCP0WjaRxwPV5pX7g8MUb6SlSOARcxtLYFXJr+ITumeooFRBYKWvgVrQI4V8hfy9QJj0Q4wOTIYGMAOkBcMFNwwQhPKA59IOLj9b2T/Ok5POu6TZtVMWDlba5HpkVk54yoF2tFI22JneHwPXc3T88lkWrdzOVXzBs2AVVNwv8v+x9ibMjSTJemDgInhWVVdf6rfSjGyfTLb6/79Hpl3bt9Nd3XXyBEAAXHP//HP3iIxMsGbEsZ4icWRGRvj9+ZHmz+AjlNIJ8GuU+Sn/UWXjoPoyAJAcxxj6hlm2xM6Mfa7dO+eiib3rfae+PsHurPODdrQ61Crs8vfy72rLjlSAgP7zTMJeFckwfUoTdQli9hLAkt/h3QQ7kfypeKSuzeJoY3uZ6XYMBGnp03nRLooZtA19Z78pSNE3Il9DKwwa36+O73KnpuOvPR6c4rvX7In6L6kjzJQc6L7X8ZdPnVl1HY8JjnEn2l6iAAAgAElEQVQH7ZcxZ1T8IzU0/AJO2yYWqgQGnZlUxyMEAJQzFjUgAIgmDAogIr714ahtox4en8q3+wcFOmTA+WK51M9KNcf5+kzBDwEzeEYodoiZH/K6vC//yevEAmSvBOCQc3jey9yQZ32Wy6uL8ubNm3LUtS2UznebbXl6eiwP99/K+nxV3ry5Lu/fXZWbC0nS22gLrp/evy93t7do1XX/UN68eadzSNROFj1W5uX3P//S2R9S9SEAxv3DXXn37m3568Nf5cf378vzbl/WZ+flbHmmMlaut39+Lu9/fF/W63V53kvl9Uu5v3/UAe2zP75xBkgdJMltseQLuQIEgWUrVdcE9RBBQ6LOYthEP4XFZJk8DJhWIGdlg3UsegmgTlBjios6KLdUClZOCiobdXbV7OCxJF3eMuAd5UheEhzKz4PzZptFoKfPQL1nbz8JdLxmovyZWkC2AYwwWr0TqLfCSgBIboNlwAOcg5eyFIc1O8HWu5hrqIfD4VVfhTLq3Ksd6K9LVYsHExksYc2I9d6l06etP3y4qRl2DBqwtNopNCk2ztKYrcwBrjPfuH4aurDuzdHUoDYz7ob9/5V6VIAhQNtmhWedQ6GTDULNeWAvUe/BX7m1bt7n8CYM3bzHbb983DmMMRlAa6COOb4WcgsS6hi+2cWeAkDcCNbsrABAonGNBGD6A6S5Z6EQsN95QLRmSfocmUa22BNwDWMB0VMVAqd48OXEDI8pAIRBh3H1efodOF8dBWoCbqrCQQ2b1vPs3HLcKKh1RuLsWv5WgbjccmI4BLC9/SmDvApAWvsK8t/U7rlJ0gGw6nuG8dIzwkW+0WAG+GcBDbu5lH1yX7RaT41J0qpkxKeB5+Y4soWRfE4z7OQeqislASEy+qOEPEuUnrGV53LU6pIVjpN7RYfVjzvugSAeJII4KwyE0DHQDC3pBW0D0NWpM4BEA9hVuwiTEd5WKeQgZzoxu428U1cQpcxZ3+Ph+eUYx6kKpFMceEo+8PujPNS2aKsA80Qr1CkNjWNILypA5B4A3KJKiOtjaw1U1VjQ+kX0t8hgVH9oS6rZsSxnRfU6TE5UQNiYZnfb8Txo78N5LWyBhblfOEuuRweeK7CCKpMI+zD+B62Qk0eMS8KWskACg2Ly/t5mdKiWZTsa6wqh97AKkBiCblNLFmhfhboVVhpk8CPunjlmykFy9kgENrCHGwemiuZPyF4PbDVBEgEgxpxjtbWSbTa4vAY8TeOnBJn8HB5Mzq2CEkCXB4DXNpNql5HexmajWGZQBDatFWtqgTVssRKyE89X6z7a5vyXwTb5GFlN7R+r0NgrABE2SJaesjcIIJAWTM7yll59GXIPwVjwhIAbEqDEEHQBCDMAclTewfyP2A9UaTGQCsoLjVKvhLYpAhQ1vTJo4bvj9h0rsFVi2wzH8OBYBYKzqykmq3GuRPVf3DxaWNFnYPWXfRk5K2YTt23lEvCfq6h1l+welvNi1o3IK91VXwPp1e0+C3JwTzFzzmhT9y1muNCX4idE5nHwOe5zKLP5EADB2voVIKcBEPMl0l5nmsZeBR9n+oSfiXB4Kx/ib6MtF/kp8JmqjHDWBnhYwJx/w6+1AHxTQSMZn055BlDovbUanwBk7cv72nTXGMCEo1HpU0mSsAqvzNeu01SXpa4Mdk+VC57wZSfgc0KyrRT07dcnZTnxRzsx+E2NTKsCcAC4coV7fd0MyNUASKunKTtzyy7eO9oJizzpt/AjH7sPlp4r9s/OhRaqt6jKLcCMLlqz0qulkuw0OzHro6hgodyOXppGiX4Ik7p1LNBuwnHsu20HgOpz7vzVgm5Kn+puTAS7ERdj0D21gBsoX2zoIc3Q7dmSJ+3LXgICA1EjwEDPj2l1aa3LB4sfnNmpPes/m/Tlxz7w+/6vLmgYO2xXIglWU5/qDbHn/SIaFpdwvZFuZKKxWwXCqkF+fBj/7PljcfE2f2/q+6f2mO+7T9Po70qPGs/TPmr3tbY04t36nGrrZGwP8rXrZ2irP+tVnNpL+MmIU479jMmFsA+GSeNTcqi9j1bP/xM/uMdR20ZFGz/b9eQTSmsok5zu3wSvzrStlVR0iM4RX1vtzrlUZBzL026nAIiAH99u78tGBpxvtmVmQ80P++eyXs6L/Cvr0UqSA+ZwqGa2eCJnhsjrUrFFXtbh58/7cnt7q62tlmcLABs/vde5HU+PT+V8faEdBu5v78r9/V057Hfl/Q9vyrsf3pSbq7OyOD6WctwpAPLj+x/Lp4+fNOlIgIx3795r4pBUTwvgcfvwVP789LmU+VKrQf7860N5ft6Wn358X+7v78tP738q97cP5fL8Sttfna3OytPjfVmvV+X6RuaEyKD2fXl5mZe7OxmMvi2zD9/uwN/M/IE48k3XAIlmutqGuJEDCbVY1QhrFmYeMO4oDScyN0iDirKwnA7QwAnvdMAYCNQeE8JsrYe41wIhjB9+Pyt0BntobHiP6mRYRg/ICEargaSGUoaOGuPPbnhKAaIFlkVHOozI74fOzg5vGHPAiSHQvFSdFSAjAIg8AVpkNELAn99oxkjK/UYCFBoYQwap/hjCqcPh3HHCmliRMrOMLQYtaH65UZ0rHbQHfRjYWUyiUkKMRwFAEJLx8GVHnmJvEChSwMWCLQsB4Kof2188kPcuxhZUKwCneVC0zoohCKIVIN6ewLYpchWx6tRWLWeDVXSpW9xkJElQqgJocA59dWLv5YCx1+RQROPLbVAxg2Bw2pwSBNrtqo8KAPEy0WjdYuQyCYCcygLXG7cByO5qxl/MAEjLq1O8S2eqNd5O8ftgJeaA9e8tfNTSp50VAwpW6TX2hNPGwJhxFxTEjF5Sbv3vrCznkkEw/nOqRWIFgNhlMqg1MKI6t8rBAwYT+FouUW+DDODf4BcGQrJUZwCPASl+R/7V4ArlrbZpR69Mti+qKsgodzRTn4EDBOiyvq4fz4YgeolK9BChlNIWFVXOcGeD8jFX/C89Rq1FQso4VdomiMHB5uxDbVmdKgewKZ4hx0RYrawxiFeMu2xmR5Yp9EULgFAujJVme7DI4n//KgDyneLCP+4GOKKgbq/gqMI1yw6hgurVnCxpUSXJAvg858IwyCivsQc7K2lwLpDAGvoVHS8BRPtXdlswu+UcWlEyrES/K53qXSLbXAY863Bn0+FiScUcELYzQj6uXkv/k8Hk0V5TspWC5yx4rCBZrmC04FsV6MMuSYm2ZlhayxUAIRbitOpWtAXD80r5dZEsbn/NrDBnjQBD9Fxy+LkT+Mjn71ZzUqBZ/ghfDCTmqWvSVrIzbgOEnFGSaSivacI3hF3vDlboBew2Aq/s0c0staBHMJAGYBsQwq40CKBzXdUzWNASMgOBbAGUGegOsDgHSnLoImwJXAN/c0lMJCHgwc/AuZuXvc3g6J2jBmAy4Nhh9nAWjVoMWCEIIs5bDYAA8EAFiKzV4EBbu2eAK7CoFOtw4dBHs8otIypab7SNfb/NznTY0XUWMohxF9q/9b9Z/1I0ZRpuM2AhzikjYpYgAYI8ywOv1Rxh6sCCX8mOMBmJj0elSQAgQb+ZF+A/ygNbZbX5m4r5Ks+LwWrfbeSrPMdSE7gF9MB/szkBF8qwSAeCCx0tsPTZqgSVXgXIEACpaNHixa3sgP2Y/tfIB/BB7b/27Be2mKRv0LbAkr/HABBZ5/NBWnDm6k/z+Uwex7MMK0C0KtRaduCMXg+A0H7WFtR0H+2eDNw4qGN6gzZPLRNr+gtw3bjJ9pHPmFtS6ZmkCiIHkLietP9ud+SqRl1QpALI9aICBDvnyQqshk1JbjiX5RCUcbcmno0tzZwGEnCkl6n4MNYUMqf2XrFyBM3yfuJc4hxzPKW6h+lb7KedzIQu7AdDLbd9wtEbaxFEGZFb0PV06FSLIfl8O4TdwQ+JZcxnaCtT6Y2a3l5m4P/X+o7t51QLt/rXE4uHAeap+/R8z1P+aAswjdkhXd2v8tWsyiS/3AROz6V6uNMC6xQAUgfsax3hVoQbbkN/tm6MM3x/LudsFzoVsG/3BvpnaFTk6/T87/yaz2hzfz7xsnaYjSkl9EF5S/J9G+/h+61vNNxL+WZq4dgBKUk/Y3vTrQJNWzL9/EjY6jSB8CtMxy/qvf+ez0LpJUOzYxtCZzTcX+3RsSxX5ojq99n/0Og0+W+qa1LBAL5lM0hlqPnhqFUdWo1f5uVhsy23d/fliwAPD0/a/kpff5JKDdie6ueVQ3k5yvBwVLJttxtd88XFeVmdLbVKBEQKOT0Xf9MIROa3SZupb9++lcvL8/L23U25ur4q5xfr8vgo1R4P5ddfftVB5gJsPD7cl/XZsvz226/l6vK8lOO2zPZ3ZW5JbNfXN+Xh/r6slittDLBcnin4MZvLKmflP37/o9w/bsv123flp59/Kf/zf/3Pcn21Lu9/eKe+w2qxKvOyLKvFutx9eygSmz2+PJfLi1WRQpXtblsOBwGK5mXz9FJ2uyMAkDh4lwR2nIJgo8kmgv0W2NBJ8MhKWa2jB+TwOtZeKamAluHnc8lw7Qf/1fRsevw2JGvBn9aIjr+nhBIC2Sl474ZLMtssQJ0JuTaCQIgxvIwZYFbSmpQRv6d3hPTRgMG/EgSNFlh9RvMWTk7EtRIgE8PRMxfJM7QkABLASK7KwKqPZeVZlK7i7BcwjDvo1uM8zgMGunXrNnZOysR2RRFeYz7P1HTHKUoo3bBLMkkFhAmFVshjdeLdnJVjERq2p/eWCbFPdCxlaqU7d+ZBtT083ZizXaDDVwWOXHoSADHCa4KLakxZgNNBorS7uEwtGEFOAC1puzPj2j4OblRZeyxnWmESQYTMX1XwhkHSxGryLcnsrr7TzkSxN5kVVfcrzgOT+xoEJZhA+XHG6X7qT0oFUYScuea2LUB19WTVnDLwRvRaaKjcV3sy2hRXinsG+PfPrqOX4ZuvpfTZEr/TpvH8yPtKJo3c4FNkI2ooweJZAQDkG6S0nhcZjAXeG/vpOe01jVKY2pH4rXDNgfxvbpSvn503vi49MvkzXEu04PJ9Mt5TY5PxffYUt+fUz1pgWSvozBAG8GHtjAiueLVZloOWFSoL0/3NejszqOnv9MwiR5xHrGxWZV/F1/EHDOiYTaS7nTIFZbgvgyfirMNGqCtBXD/SiddMfxzUfIkBwHpda52BSgDoh/lCMk6Mv9lKwDPc5PFT//44KZdvtQwb8uB3G72TAuH0m+39JEBH3VuzoRmcdGwSsKwnbsH0s+XS5KPReuPMhQNuNkqW4zY3AwAIQI6VVXWi/ZW0mESDjdwCM9RUrgCRFj8ArlzGc7aGAiAEQjCXg1nbCnClzGH+nqs86gQT0AVoBj3K+TsDUFlGSWIH56LY6pB5xRZY1kaCQXcGaj3QCspMsiROSYM7KUDWk2K1v2PXsQXCBByXfVl+deWggIo2pN2fubkegaExyhT6oGOc78cQmPTvRTSae2B/2trRIz72JO9HTx0OAjA5aPkKAARrTGdi9/bs6CoQ3LRAzRnqJouiAmSoBBVw1D5M4xpK2gIop5pRBfqltSeOqThcyFQXIOQ4Q79m4Xt5T0BEggio/gjZF8FRWqAcAJ6FtcwAitOFjdzqXG4ag5iQ9wqAEuCrkmxYlSIDMNsMx7DR83PznnpNOx/5p7J/tVLNnsrUVl67W6EJdFLH33Upnz8DILI+zPChvs28AP9HksSEV3VFWIEFgC2DCHtmMtZ3SZ1q0bUY2iktsBQEyTNATBYD+OBsE8punOcwdOwWhfk9VhLZYVLMPQwWa+096Eqc0VBG1NUL+TOub+3WpF+JZ3k7NEsgw4kx1AUQh2JPAOhoU8UYAWU0HogygdVmLiNm6OGvf/dscq8AoY1B2wKUAr/GKiDMNuDavAJEL82qd+OjAau7h5cCVvwsngXPwZgXXwPYVbfRihZY+Ts4wraqChxYVaYxBmb3iiHkuW0Vn1+C7MtBDpfbS2nNstCqnVauZhnoINqDMx1mi5+OnpL5Rsk+pP7IOg36oWOHm4yaAkBCv459n+HTcR2qAeK20iytp9VHrT6eqiDozV8M2ySYOVkMzV6y+izs31YExAydjnBoCCz43yXgwL4Y6N8WPEm3eY1POllhY/s8fk8C+OGrQdZHYtPYGmr/rH/+cpYE8JWWuPutjdTYzCa1rH0mErWyz8Qt0k4lZv5MxhmngD2bQdXjkXG+ybSQ5tHZ3oU0q4fcw89ofjqgReZ2Pld+vjqGV7ckdcp7JZgJX2a8EmRqXzWCVwHQ9bNVa05vVT6h2Zwthurn7fxROci+j7kFb3Bd4n37fthleY0NAMIE8CQlpMKCbI6Xw18WTpH8Q9FvUgmy2T2rDyavfb27L5+/fSv/+P2DVn6Inlmt11oBIjM9xO+6WK/K/LAtx/3W5npLvHSn/tLl5YUCIPuDtL066pwPAT8y4Cvtl+/vH7R64+effy5X15dls92Ujc4aedL5IlLVIZUgf374UHbbTXn39qb8/W//WVt/Pd1/LsuylUa0Om9kvT4vh+dDubi4VL32+LQt6/Mrrdr4cntbPn76Uu6fNlr98Z/+7bfyH//x/5Z3b6/L2dlKQZCnx01ZzACCPDxsysPdfVmdzcv6bFGWK6kIWZbd7rl8/nxbXo6r8vbt+zL76+7R5IJLAfNnstJnj14gigKKoA+YTH4vujmCIImy4GBCfA7DU2gYItADh1QNO1Z/jAYkawAEhNBaLzVLtwyLDIXWQTMRpxmCMI7586qscfuwmrl50DerD9wZikCQrh0SrcrYkBIfDm9LJ1Bxsiu2dF/URbOPYCvVen8PHTxlp44zmRmZzkdi6RRui8AIHR/OBgHDpwoI0xThnMGIPB6YwczgAJwHdyG1BQFfwyqicjVKKOGMyf8z0wuZKOhBX/eEj6Gw4owuDQARgpTysYUKBwkcy1pl6A/D6xq0YcDEbOCX2aJSkLUjZet19yEAJgYNpIQ5tynKilqH2JkH1Du9cA3BS9EeCu94YMlpL4bqsSoDmZ629x5MDH5oA4gvHLhmWtKrnnAyAF6A7gVP2Xu9IA4bTBDgyZU4mYojqzC1bZIAUMpB8Ez2lJXfiguWrIJ9ZuVFevg2ZsFUUKqWP8iAHXdwh4Z7JYtS9tdrOLj3mXHTPwuL/tVbecOs35bXe7ZMnBv5Nr5V718MRnW5UkVsxg1TlZk+IDetyo0K6B4PwDXGivzZluBP7XPv3HlefZqQ7ARIdtc7hjwiGMOWRNaeiK/ZxqOFIOCB6hrWf1zXmnqpU3ZyZpOxm2fvWgjI+DA726B2ABPmbGmo2obzklTMKUZbR/BwzqBGwKFuA7F9lqwT432CGOR3BqoNoFQ+Y6SKAVQxxhIoI9sHpx9rRQWfyVGCAU4/bFtY81k20E85cd+j7/u009erQes1wIMjZQBDVA4AXOpZb/ViLVXYJxjl3pYFZzJbW195bDoHezlAXDJ6xPhNrRFNNoocl++u5Fqa5iupCJIKIGCFgBTWqup40CpBDlhXerDZRtpOywIgFKE+w0GeMbUIckBB6B2z+6ArlPTx9D39QIDdA3TcPwtsIT+n01/eAo+wPy2TX6uszP5MAWDV6VaBhfXHf8wuY6tBrBH/ya9IgEhtUSpbE/15tXWdA4O0hyEEFGCYIKEqA39A/8bq6dr5PiaKjI9pz7OdLdYkjob8KH1Zv2xWoGl7WGvrh0zZ+NtE08SsnQhqTNnfPHvwC5EGbkicHeWj+xIm9sV+z3STn59gBJZNDgutpwkyNoAcz2O902wp8hXRL0qqpodChjIIHAFMVMmLzkGwXSvZOPdDARDYowRAdGaOACL2uPhuBGxVKswkzy7NyEsKn3zk1W58hiRjKv8rtevknskMPTwu5DpkP/bLA7P+GQI9WReLxe112FaRx1qTAGNQ0Z3AD8Nk3ORUdcOUWK7J5L6DKgR+I/FJz8d8GFhyAYYoXQv/cdaKn43N77K4u+t4W5/Qv8o7BTXEvrMh6Db7gz4TKuWZgZoBEKq5DH5kH4b2ufgv4n9m/9TK15KyyZY05Q/1M0l1jMeQIZ3Py/Q/7YD8LzKJnIaZ2MDT1IoN0+2kDQXIrNDF/Q2zHXJxNR9RdYfbF2gTRyHS2tZyK60QYbXLYM0AFXV9tkkQz9lrpX0/BABgP4VuDJ2ddjzEPfikqjLLciruwzORf2GLaKqlfr8COwyCbFvgKVXZpXMHA6+aNd9OEwBM/7V2hftfymCpy0KeqwIGcfUztJVq4CjfIyhq6IHkzPEWQG3taGmpwp9TtlrsZ7p76qCQ6bwK9tpe9mz4XgVDxTBTf7h9k9dT74f6817Nqk9Qx6MI3Nkl2j049Xc0aMQF4vPDc+nt7/SQ9bCrx3ziU2c2/X4zA8QYJ9NPNcOzraBNycVjAWwPZNv+DgLq1InVdgVft8efTTVUG4edQ/rsgQU5Llm93wngT8Uf6veaDjWeqFHLJV8X98BUrT9bC4Kkh55aC8THkN6NEit6HOw775m6x/hnqi4irPLq0aLM0MjSdsisTj8jSSzSAch3qxNMcfrJJJH1tYWPvQroRdpaM2khIksR5Qg7QBMpJNFsMS+rBRLZNK5ucXO5jSSIig6XZBnRBWJPQj+gglnS1sR+1MoO8+cF/JBh4VIxIcPPFzKI/AydNqRiWexF4fs3V5flcjUvh2eZAfJcdrtNubhcazWHJHrIuqRFFyo8LtDW6mmjNpWAG8Lb9w8PCly8efuuyMD1b7d35fcPf5ar6zfl7dsfFBfYbZ/Lxz8/qJX4f/zbb+WnH38o++dteXr4Uq4vBMSS9Yipu9SRFquzc72W/Cv67c8/P5b7h8dyfn6hzy6zPASMEUBDWoKLDpFZJJ8/f0HbTbmOzAv5/ffyn379pVycn5Xysi8vx73OPBHlKn7DxfllmX0UAEQPdxgOk5dZYgbFXwMg0k5gvrQMuwWCxgwckxTlQHPQOxzh1wIgtXc4JVCnBE9PyepmnZghMqX/hBaFfTTDxLNEEDiigUr+dgMwfU6+J84QvmE/Zvm0vMhdiP6i+I4Hw16ttZOytiDLWAC3MiI6msAdjpiiAYfA2rWwfy6HlwtczvMHxQkAIgEYi4ak0nn9LNt6QJQm8U0BA9NS39UNo0IKo0MBEHOQnJI8iC8tEKQFgWTRwNmUjDzpkScgiAR7JEMSVyb4EXMz1N2SDNY8DNgEOw2TOEc4UthTC6DgCashdk7DOdiRAvr5GLJTr45uClDAabeAJ4Ne7ujiKrl/s6lxo6dYtQ75SwCKN7Cya9YGlDmuFkitQJDExpmHqTgqHnJX2QJXdv4EQVANAscL8TM6zEYN+XmTbAMZ5CyIWTnoEPXEExOZC0MZEsHrMfabCqpbOOCf4NzMw4k1vvNKWeK7gVaL2wogpZYgUIKttS9wCHG1fwYQJONjsB8pIN5bfu6ul51+PUpp4WYl1Pi7Nk/hIL6+R+cpY2+4vmiBkAEQBFTZQga7zAAQ5jMYIKJZ9sgqxY+1DJE9qYz9oaOgV09zdVII3eQgT4v/gmc8WJgAEK2iYhDVne8YRA5ZAauZwQsEyTB4LfMPWhfRAswDSI3amp6/9PTz3muQxKpJcgaXPklT8cGADM+mPcOTDtp38kz1catq7F8CWh36uR+gR0IyhmTq2VvbIbCEzeDStmhFW1UF3eCOWt2gvEWjGGet8tpajklmkIPWvl5kHgrrnmkWGwAQzOcwECQBIAgGWjskVkgavaAFUAr4EahxkMAC55bpphn19rz6zxFzoNxeys6FtphgdjM5JAcQJICNnagDg2kWTAWAMPkmAZIC/GSeZHKOrVGePc9ZCiBE1jWsYGzpDazcB0D0+AV0aGRupqdKVybZGo6Z2T8dECTbofnzwVvqLehzsPqMQBArb0FZRNlyJaadhwX4XsNGvSBtXaEyBEC8hWACsZTeEgBC2e8yzAOl7UBYgsLGkzNm0IH/SGEEiwmA6Ls264h+EGQizp8t+1QmSkA2AR9wViWRC22ECX7o7y8vZS8+gN1ev6crIbBr/eRzayaz2bnfUSGd9V9uBQa5oUlnufrP6GUh/O9BUQMGbA1YeyQPZVAE9w9DK+zaSKrKWY9q5VLOuW1r1TwKtMG6g72Zk1JgfcIXCACE15YKQdsxu75VDNt5okLQ9tPAKLZ9ItikdrA+D2Z+sDoM/gvt9hjkTp7A87QzhKjvXRKnBK5EY1Y5JfvPH+WPCWFQy6Hwh7LZ0/JYts+7/JdABbbYAJBh56BizujAOh0gEQK74BV4VhXCKgNc1naVVQ1Wuan6Xbdb3mB1TisErb2XtckiREde151XnsoASEr6YKDI7hlVKtDLnhjTDKHlWVSBLyXBWs7mdeCz4YNkWZjlLuEwXM7WYeAhE8lI7Q4wHY51RU6KFii/pAoyBtqDHuDT5vtybQigAXBsuwv4s/kZxlyTilYboa8yoDnGUzb1qffb82j/bu3D9n0AjGMVJKcrMCf1mgIgdmIjfiOfr03EAq976uFkkm5ew8C+cDAxPtXj87Hn6AFAp2zmyT1p3jwFgGQdAS4K/zzrqyQkq4QR+AO1D9+uL+I+ydG3D3UBsJHZMENalPiVacIUr2njkO4bdj6jyW/NfLXe/rZ84nKlcW/jCfHU9ffYkQe6bvh+fecx3hw8n30tXue1ewnr9ZqYtDu4Zhwa7Bb7u/6ciDfwXytzPbahBniORNXPKDHsNqm3iiKYbJfrsbWu7puaLDLD0gB0xj+0lXBU6CvGkeOsKnOjTeZquQDQYIkQ0pEoqr7QwYH2pMaKLbEGoP+8PO325XG701ZR8q9Ue8ig8A9/fSqfv37V+Mf55aXaf1KpIa2nBDQ4P1+Xi7NleXneltnxUH786Ydye/tVR0JcXKzxuZdDubv/poUOAjrIUPPn3XO5vLwqZ2dr3dTt81arN+SpN9t9+fjpa7m9fyo3b9+V88SqiQoAACAASURBVIsr3bPbb9/K3e23cnl+Xv77f/t3a9ks17ovq/lG57jpcPIXqThclavrt+VlttTWXQK0/K//+/9R2/lv/+W/WEILWhjLmu6+flUbXICY+ULiuC8K+OhcFHn29VlZr5bafqsc9+Xn9+90DonEjaS6Zvbp9iGddw6JwciRkhFjcRXSciByYVaAwA6ST84V/JAqEPy3jP7BIb3MwMtEGzM8egGsFqF+DQDSMlNPgdAAOQWATN1PgwzqS6Gkmj9qQOpWmrPuARB3J90A2ldBOw7PHlFmHuiP982neLVOqvbGghSuhrODPXVFMnvOuCKjGwAS2VFy1szTj4xpUBcACy2B8zB7crYts7o35IiUGufDM4isYDV0JZBmH3YjRANBsi5xXhcYxG7ZOJIRAyQSqaDaokT3AkNiGZjSnB4dwo0erAiG4JOtIcjvC+JLM5k8ZQ1GKmWkpjHPYtDgMKs43BcOnCkd1W1IjeAnEZSEjR7tSRoaovHhyDwCVZlTLUHMX/dAQUMr0b4k1lpng4XzZjsWAGICP3wv9foEeABEUenJEGXnNbrKVWDYHtyezy5l288WdENinzLMg+baHsDfe51Y2xi7nXQQWr/x1ZIgjIJsFrYOTF0hVhuooClbQGf2C2wHRMp7sxbk2Wh8ZGrMz8ygFs7NuMefGcGKkLuV6QIH/ZUAyKiB2cjnvL14PoSsoioDQUIEhDhoOYC8HGwV47dXAaIhKZUVLAUHvccgWAt5Ny0iVN+wpYwF3t0xN55BZYUFlbWHKBzhaE3H1hImWxi08JYTdRYjBq/FT/xlEl0dPYuQm5QKEIOAT20Uc96YBhbT+Sm9RKqAnS8CCU4DQx9nhD5cBDTmc81AJ53B1H4vvklZDLso/wwcWAOYST+cI4Ngn1UIEAzJ+oUBPg+guNjXs6Q5om3JzEiIRACcidCp5MoMARBUJun0lZeDfo5VAbRpIM+lhagNFde1pfM0o98BA/dg7LgMB9GRHDYHiqBa68Dzb7Yy4Xkzw97tLANFdWWpLQziPMMe0kJNAvh4MFUrICwPwpLRKf/ieuB3rkls3gkR4S1ScnDe12KEMQWAjMkl6kbfmy4AgqA7Pht0SADEzIS0N6lSxkA4ccwIgKizmgEqBtEqnpxWQHm9ek4mr/Atern8PVeAsECA80HA6MIv9TV5NlG1TuMHS88tkPoASG4zJJlmygbpP9BXDVR4AJMzTQz4AECCTG3N4GOViPhQL6XsdAYC5+Ck6gucmssP1SXGYwRL8QkDGEPKDeQNQS22eXP+Umc9dKpqGZMdBCGcJ701bGUtgPbdyQ8Z4KCEXV/XYHKoN9AcJ85SuMhKp70MUyLP1AOtoEVNzC0MMMSqlSyAwaA+KnJs56pqG+rYUgEgrP5Q+59DVwnGqIyznUrPZnFl92lSChE2y+3X2H8/tI4wyPbmoAUWDXsPqtdBp38eAAn6ho8RYBiTHDQwYwl8BDyUfixZ0hS/Z8DjDJBI6Tx0zDPMahDPEzwMLGIVBfdD5f8hwBgEQnM1HmwY6AfzZTxgbC0h+ZExsWXmS7ZDs7yBfCZPDFMJQ34TRIqKVqwpzcByoM5TBrF2fT2AQb9/ojDsZ12di3MjXyV7zCRtC4AMbB2jrYhn8Nw6Tkc3AYozpIab68BAxz7P6zjVYil/tqcrCYBQX7YrmdKv3NNJjTaivCsfJl2g3eMcv251Y75v+z3/m0mOzSL5fvt87XXY+3/Mzp2awaj2+JTxk2RSfw8jsYu6vPUVB+djpoE/n8r/8RZKYv/Cb6h/cqymu7YGBOn74eKfRYtk2nWZ1oYJXE3LKr1PrG7M33+Nf9pzfcLvph0IHc2fU/GFU+9nAB/PzStDIAzpMK8D78M9jNW38TOlDbcj8lPKTAojiHSIpor1FfrhA763F1ABiDVNhVK82Z7HPtULKHsFsHAxBzscBMFVhfrc7+d8O/tXAvSmoXQcgySUwT7XK1q3JbEb0W6eFbqq+2bzcvu4KZ++fC1bGUZ+/1DuHp+09dXXb7diHGkC9/XNjXYqkbXcXMmA8GcFOa4vL8rj7VcFA968uSl//PEPneNxdrbUqgqZA/Lx41/eWUbavUpc/+rqSvf1+XlXdvtdWZ+fl2edQfJSbm8fy3Z3KFc3b/XJD/tjeXh4KMfDvlxdXpRffvyp/PXnH+Xduzfl7c1FWa8O5f7uq7bCvLi4Vn0o35dEdBncLvsgVSVnZ2fl559+UnoRmuYw9vvbewVgPn76pBUi89VKARrZPnn29dmZ2mjfPn8qlxfr8tP7d2W7eSwvh0PZbjZl9uX2Pp07W9hE8PNZepCx56dl5AH8EMTmWHaWIU8h5ODHTKpB5mW5sgwdzz6qh0z2nN5waIcCdkzgtgzUY/D8XfyubsU05U9oP68AyQaQXRfORP5yyj6zlxmoYFDHGbczLNPFZNXeJwXeJtY59hYYsxbAvm/2S7WvjYSwEJkxv0MIGKpqgQVcHwAIZFwGOKz6wxyoeC8EhzoTJprCcYPEkf8PBW37SwenaTVWZWAYAALDEuNdvfWAiFrNykVrKpwhgQ/0Sdf1WAnai/RgNae6UoCWdaICXh/Cc/tCSXhfYpb+myC1vtMROMynUitzGL1cY1IozVmhqQx+PEiZM/MTkdCoz3BNVFlEexU4cxYQsgPRM6pK0PFGDPdLC/PPUQXgswNjxZ8vACgyrSgB+oAw9u0a3uqFDno4KZkfECCvle/rWelfA0DonE1q3tcv5rs/2dsRVeJujAQFZKPEd8uyGex4Qgrm71umrt+rzZSyFlJG+YNnSFgXJVJldLf4YMh40NQpAKRn4FXOS2Pg15+XzbKWG060CajIrTvUSM+DqrX+TXuYVpmyNKYsFqR9ZlPWbwZBIgBNYJPtJCyzL/FhOM25CgQViAyhRXAiBYm0HVVkJGvQw9tACIBYc+sg0y3Zq3BETHYbHfjAd6cLgDEo983DIRPQ6TIPMygiIF63s5hyzvDeSL/8V3ISgW+vgKkyjXD9DPz1HJTMDsx+g9GO7y6kEjHJd33alBFFUNqDUZKkYk6xAuMGsOCRoHtDXwgAAABEwf2XvYIe2hQyAyAGg1fBUj6MACSq6wOsg86GM+TAgWc9mYxWu2BWXmTInZd1O4snQC7oiwEefRJ7GSXh4WjVQQTQT3Z2s44W2fFaAER5jZWHbo/EDJq+o4h7T7XA8sjcCM31HPXqXsnJlPVJllbeA87Qw3PHwFHaTZhBAyGNz9BphNOWARDIm0i2gC0R/PcatmmDPP0ZJclGtKA/z43rcz5obcNqoCxpQx6PVQDyTWmLxCHoVsHtGUy1PHNbKM01gugA9OAVcU6TsBlll+Q9AciiDRYBENCSQIc7yXyzICqdWwYuc2DVGnHpFlPneUg0Bx1oAbUBhaaChoGHrC+VfshXZvUSLNDn0WuHDKcPFTHAWvepvhsAIGn9ad2uGwgoE+ylRegJVpE9qXthLUyQcGUyPbWlCls0KnMqfeZBPMrrIQAC/YtQNQIZKaiR/Jqs3yH7uR6TvQ5+xN9tCxvI6H7mbA3CmkSn8WvMN+CvpJ/b91q5WVeAGA17AoS1dEstMJUmmHBh/NFWgLgF6e1ICUzKwoUPzfZv7AiOA8carY2xSZt4Dms35zYAg/xmEqgtmyuAIKvoM8H/Dpuh7pAfPmZvT4eBvaHfogeZ7Bq9b3W2quUrgIgygDRKr1Hb6iU7jLJWuhXEOTKRJZ6RsogzQPg9euVsyV3Jbtft3K+2hXTroVnwr7XtU2BzLJA6FWDP/O3P29zjFECSbS5fQ1r+qQDva3Ta6GdoBHWAANJPnT5U833Pfh28ljILe59v92fKJu49R3s+7X597/XqexC4xqtt9Qd1fL5HDm5DGdYAKiUr10led/ppHMbpFmgklA69m86WQcvU01X8x+h0CgDJOmKMvqf9055HwR3gngbHuy1pL8E2tYhJh3e5/6P0rfZN1mC8VnxjcP0EGMI/GN4/+zdcg4cOs12gyUrDs9Hv2Mtj/E2fSv3VyUp+7mNU6BOkk1vspbUSOzzQp7RkDbmHJk2w0lt+l5li1mpW3hOwQWJoBD8EZNDYugWz5JJSHfEsbbG84u9FOy/sDsfy6dtt+ceHPxXwuH98LHcPj2W2XOqsjzfv3pbn/b6cn5+rNSctowSEEEtO7ntxvi5P93d6fxl2/vXrl/L3//o3ra7YbDba9urbt69F1iTnLGACAdPdbqvzPmTvLq+uymK1UuDicJhpJcji7BwVmoejts2S4erv3r4pVxcX5Y/f/1F+ePemvLm5KKvFoXz860NZrtbl/fufiowE+PDnR+uKI/jBSueMyDn+8O4d7D2ZVzkHuHJ//+hxnrPzcwVjxObebHfl06dP+oxiP+x3m/Jvv/2qM92O++fyeH8PW+7Lt7usDqpgoBy9t8AyEcXDYRaZbBQORgLGOaSG3wWpodMii9eBlNa3VZxzzVBsOCxsoSkApB+0zAQ/Jqxro/8E9DelAVkBkktqWfWRQBGKJKJ6SSTBALOyP3VKpsq14He5waTyf0Rw+T0mAnh5XscpYddLdIDpCs/PzFhr6AQAhALeXMXU/gpCx1t+KAHk8m862bWzXT2TBT4GAIgbiaEY1Q3JfTjNMeGq0cIgWhoI+ggAJCkIzcKN8nqtAJGnnK1kki92woLH+r3BuTDg5tSAU9fs1wgKMpiWMzazKqNDgddsAKIdDh2YMbWI4GQY4a5UqBCdES3YaACQn4aDCmHs82xJ7spbOfBq5e+uRjI9qlHP56dKGjJcBABtJTYYWgMFDKp6tYo5Cvw73S8V19ru5QCrrbA5t2mDTzIQZHV9Jdzy1NBYNA4a//qU9PmX3yOdVEFaXwt+iazTMCr4efjeZsCk0mUuTOV+A4DUexIGZq074tGyrB6TaXkj6s+nVgev3K3vc4iGAHLyeZi7l+aDRKsZyEbZX7iivC87BOFvaZEVwUmcR9CpyqAjWhBRqgSoRumML8DQYwYm9l0DAFUWLALLVYas8U8OzimLmzyFg92cV/JS8n7K59qArg5XI89ZlrHqRAYcLbAI55/rtuedYcgwgwh8poB6Y20t73HNvbDFK0nFK/9cZtPottOogC27KOgjJHT2xzzLiF2iOCMiDtczpvQlawGITFnLxvX2YTgjsbfifLhA00VS2aEzQNDWUao9OANkORda07R16HKvqHDuRlWktomhrAjazAFbrNV0T6pGBBHWLa0yPeUzC3pTKvLdxGf6Lcb0vgkAkb8z/cnOyKB3nhNmYPQrQAiA4F/L21SWAqjQ0rX5x9C3TXWGB/Pl8Zse/S3tZQd9YNtmgMnvkVpfioO23xuwAXuGNo3zcOUo1rOMhgBIAFqsBPkeAKQ9Tz2fqgIkSbKUgUlZ6PuWk6mS5MtSMPbRLFNvYcWqGAR00UN/4Pak2VFmfViuB214yk3OmAOt8UKRrU3AwDP3CE6a/bjbE4ABHecKBco8VofBoaa9QUtQeBCvhRgNmwR7hkBFljU5qJtlOWQonsMBHm+FFXznQLedn/KNbXpeIzNECQ4EKJyHp5IIMfG7tnEN2NAq0gA5eL7gD7PkjZejLVWcXdiklsLECp4TAIjIRLa6CgDEqpFUftQtsHgOUe0SNK362u1RyMMAlRsjkFmpAwADn2sHb+fzzDKky3MjoIhSTeITABw2xzJVUYAujF7VzSO4aIBCwwuM0cK2yBVaaBmnp+rthIba14NU9F+yTWIVJK2d6ECeATjQERkoB9/LDMDhD/2xAIypSwb7POp/A/xQeWs30Pu1SR2mP+T1bHch/mWphKnlGD9DPl0stU6zqYJL83t43bwO2m4IzFTCr5KFWZ41etv3e6TyIwegOxvctOYxyd3EKuTVkwBHaoHbBk7b+7rt1bBa/tz32f81YDH4bkpWdSnQPKO3NO/w5BgfkxblX8rXgX3b2cveOYxViPGz37sfvXuMvUbv3+81AZg5lzYtvwb2R8uPeb6gq6/g+VyN3l8niKXH5iovJVmdQfn0r/tzBtBXdqcH8QGsT+31VDwT36vlVxeGTR+BZRIvnAJA8Ow9GWl352wv/wz3y3Sv16IPr0MAJF/e96lKxGRClcllf8/8mLrIPsCPVxFjdEepxQJsCsZkWcGhLYelpajK05eyN/8bxxiAHruUSIsrzm6M+YPSkpR+vczJPpbDHkUFqgesAkT15fGlbJ+ftcJDginSIkraGhPs+PD5U/nr8+dyd/+gQX/pKHR+cVl2WuVxUS4uL7TiQ/zs7eZJh4XLTIzVcl42myddh1SdSBxfnuv6+lrnaUi7LHnt69ev2mrqhx9+KG/fvCkCfDw+PmAW+HGv8a/Ly8uyOluXh8etAhib3V5bcq3PL8vmaaunIH6IVJrIfb9++Vx+/fWX8ub6stzdfi773a6cX17ps4n9S1BjfX5RNputAiBSWHFzfYWZky9SLXKh15Z7Pjw86lB0qXSR5L+7u/vyuHkqt7e35eH+TuO2P/34XgEQiZesFvPycHerM01mXx0AIcHWxK5xE2ZZa8Y9h5OiTEcqRAB+sFQcbbJYJeIGuPQ5s/8wREU8bDOI/JZt+eowE4YOL5l/TED0mLZnJL5ST3RZSWg+Z9bTyKKCAjBkBp5doYr/mpPhAnAC/OBn0LuzXs64eDohASQAol/uWwS5vYAlJg0uqE+nNGKuHttEeQYUhwjKVz3X2D/PfnnMfDKz1JwaCLj+D/bVM/hTlRLLhbNy0CtVG2WOhBnGujIzOgl+xPctSOLPhlYQOoRotioyCF0vbmetRu8gkK6hkAgYswWItABLJZzqViSjNOi9NqSxNrkeWpCooFbvMdRbG/zBbqYpMhlwS7SnT2vrtydH9pEZ0TGvQ17F/UnztVLOvWOt73ZiABr5wMj5U5+3O9Pm/KgCt98BgMCh1ftbIBBnnUwBnntl3cf9+MmezBhT/m44VBUMQ0qdlEN2XlNc+hoD9J/mf7txNi5dC/ismjjRnKFDqZGHmLqDkc4yAyDts4DE2nBHbSi18j63gMhB8byHmWfaioR/da/l+/EcGiKoapZU34EaQ4YlYBTGELOsrXrEDoC+ePbJVT5agCvaI/HEYt4S28AhghQOMA188FrNpwRAaN2rbrGCqOxoq+QetICxWR/6rK1BHXI7DP/Y+UwHmgxh/elJDXJ+rGJwkJo7ag4QZcde7CELYjG44kGWjgOKZwlhN9V+qD7rHuVENjTfdR8rtyU03Yg5MKyUYIVEPd+lvWcegBxtynCOIsnRgrMe0oxEY3ymHlIYiQXkOwxRR6srHan3ggHoS2/3AvBDBvNp1aMFvrBOaY2VAZAo769L1ql1zHb0/UfLNjoapDNyTwY29LUqSFCfR9h2eH3armNf4JciM1gx7Jgtsr4fAKHc4zUQBDX9nIJeCDSnIeiNMz8mm8ad4KBjB1maYd0EQDjgnNI8y0jbMb89bTl5DhnSzj7NoeeJGoxEBtKD9AKwcZZy/gikNqfJzBp7ualOyQEHq0ANvjG56zaU2d+K5Vk/5RTU7Q0RtlwWA9Yg3+CMmo1IWShl9sIXug20YVKFRMrYpvyFjRlAM+4fM3AUyBRblvaXfUGeQuWHmUfUncJArkflfbZYcJ1CAESgugDAeAY6ZJo0Shs4BVylwk+tPBimCHZ75ibOL4Db0H2k/wyAUDcSLPFn8FO2fRwYNNhw7EFIhywrAWJCKrISpPJf3NayigB+KgEgBELVNbUh6NoCMLWxQCAEa9B5IQKAqDyLzgZVG0O3cWJeAPlt6Hpl27euBKl91/hclsdjIMhQdrbfTwH0ROPqXxlAWwXnvYZwbj3wY4ZYtIIjsGi7ZyLDac1scbSwikQavk95oL6UV05Y604H4+uZj5RtoUcYTzAZ0AFA6JEO7exMhGbRJfACshy2WeuhZv/NHN0EUFA/Qe7RvsGa6x7vWt0oLRbtc7kai2o427c8f4JTtAsyqOg0YtapZCO368/XjAoasx1tW9z/aQKVmSf1mazF1Zgfc6pCYegzJFsTorn6aX2U9vrdhNGxEMOYQj71utn3WVL1AApoqiEvtvyab9deZzBDqFmb6P+pn/Z67We/xyc+tS2Da5svXyXgjQTbh7ISV8sV6NzJHOdBi0STDANejarYsThT2HF1cE51mZrNdWti0j/3jfQXfhAIltfNOnBqr8f5oGaALI0GarSSNlkOxf6MneEY/47bpiYb1cDHyfSfL3NJfCbXlfA5nE68pTb9zEjcySIh+xVTzxXeKgnFbEhNekFyoldyyO+pqvUgCJiJIcalQqq/lNVyWc0YlFAXbXH53H6/RQWIOSzUf2yXKn7wZrcrT9ud0rqo40dpc/Xla/ly+618vrtVcEQqMPaHQ7m4vIJNOkMLqB9+eKcggNqJ5Viury7L25vrsnl6KN9uv5bL6xutENnvD9pKSsAGGWr+vDsogPDx4ycFP3755edyc3NTHp8eFAARO0sGp4vZKxUgy+WZDi6/f9yU+eKs3N0/6iB0GaFBHS4tswTEeHi4Lz++xyD0b18/l+ur63JxcaUD2/cyG08qXp73uh6J74oNcnkhg9ln5e7utpwtl7qmDx/+0jkhkrD+t7//rZyt1+X27l51zmYnwMhD+WJVIH//23/GMPQiZzIvh91OPzf7+o0tsIbOPASxnG7qH2xOnDoTZixpobN9hvNB5CHQJgtD0IXRNdtTK0CkKgS1QbOFhx+Tg9sGVCJ6HQI7C5KagXuMNuaIsUfy9zI+P58BENBwU7WSHCPsZ1J4KaisJloy0DouoS/RZzFQ/08o8FbBVQLL87zi6V1Qd645FKiIjFUl+fq96MnLCoEY1mhFvewxjTqKtAATPhZAbHve1qAGeqMaPqw6DP5itHDxtg+dxfMRdUU0/KmAU7sIpVALaGm43QLw6rjOV9oCi4aiRTcHKQP6VCyJ54ahg46uv1WQfE46OB7kd3FrimMmCDKFcAAgEQCjc82QrI8xh1ktDuzgrM1pofNBA1wNiLmBCwjwYICzGfODqFOUZPOMspMGwx7XM84xO8QUpr6aA+QBRPGex5k5CHSSGHa2TMIWLMx8Ls+NGRLjDHTKQM+DKXsyZMxwoGwdhv/rq0x9Pyv7Mfn1mtdpXConGZ+YyxfK3cMcYcyYuMMtRmaAnKoAicBFu9KWYfv9ZjHQtP7Jwb1Tvo07cgPAMpxeXn14FsjRy/TDIA+5TeRjGLscfk4QpA7o0NDihnrAiAEWO4M4I2lVJHrDAgMWcHNeo4NuRVlkTwZLyV2RoRnVYRBxyFRh65OoAsmly2mIq89LCpMSul+EPU6ibvnxUubyALZO+RwCgNg9beHEIcMm2wFUM5AuPfzn5aCVZNEyC3aHnTwd9kQimW6nKi5P8Y6F5DwcVPGR6S9mLQP4YAs0nL8zjv3me2V/S/szbdXj51cPN5bn2IvxrNey9qUEwo0pQUM06KlbYWxoBai1lqGBLACIVn94dQQAkMN+r85A5hcBQFYrhaFBKwQRoNFw3hJgMfqtACrqjGihm+ZT1VUhvlODFiJpBJFFhFxfui4atyVlX5YLWXfMmtBh0Rj/pXydh6Dj2lEBkhMOeHYObloQxIEJs5sVTEhZiacAuJ58auVQdY8mSIcEJfBxrcuwxxIAyz+U+7S70OLAeMkTD0zgyzvJdOvxSy/wk88Tv49Yu6nCxWVemuUCEhf/wq5ioFP8HW1MZZ2sXgeYgdZ+Bw5RzraLA6fIgMesOAQn3U40WSstBrh+TRTztSAxQwdaeggdMko5Rv/FfBACLAD0YwYTzhXPFuBHPciUldY1/RHEQ30Szp/8WWeL6/oscUS306v7sH51xB1W4FptgLLuR1Qvwn6Is1SfL4FVfK8G8kNXICDcJkBYkgBlZKp0yfQWwAiu50kErvSwdrfToXSsyoXAMPgeQ9AhFyRj0OoATH5bspf6LwCLGUKm3Mj+EADoVD5kcqXme1op+LfrqzYVErkCZMy3Vf7OQBo1TgUk1/fMFSAtAELwjiyvQJ26HuCPoB8L5ltfAA/cs+WUKWDSOs+RlR5ZPqj94de2wejUuFZ9MpwNZ/6L2Q9cF31zghdy6vsTLXAr78P9c+onZv7x/NgFgBRjtOzV6DzbsC1VZtiGMgkP9o9On/EZHmzTTNBEn8EM9uxTkX5oE2jwKVdIOg3gHjLjSDmm8d3CbqZ/HdzWC5oPbONuZc1QQ0y3IBoHUKb8ovweQd9Kx7m/ac+dnIRT/lb7BF3/oWNztjqPeiLb4j3e7/Fv/lzbQq89m1MzdE/Fynr7NjzFf+4VeP+h/YcxkHgPiRLNT5ppqu8Ysp4/2V7TOVVpIAMgU89gdnND0xo/0BbFobMq205nyCb9mO0+o8ExQJ+r6e0JHjXbTPw9+V1KJANqhW2bXn4VL6fPV/dlYt/Y+/566Lf8ffBAqlzN+zioAMnVyeFfVLHDTkec6vk6CeYq36tEueQjaYcFje45AKK2gSWyofKenW6S152SwDXBj344SdQNVLn+sw4ZdxmuNpeMltiX/fFQnjY7rey4l4qM7U4BhaftVod+P8q/m005O1+X84sLTRqUORhfv30t1zfXOqNDqhzEhtltN+Xm+rK8HPYKggjw8Lh5LD/8+KNWjDw+SAXIomyennV4uVRhbLc7ra548+ZNubq61MHpYnfsnjf4d7fVf6+ub8rq7Kzsng/l27f7sr64LA9a+SFVJjIkfaUzPOS55BoCoEg1yP3drVafvLl5o9Uf2o77iPZe/J4AHQLkmOWprbRkfsfN9XX5+OmLAiAXl9cK4uyed2orvH37Vvfny5cv+j0Bb6TllgAustfyrwxkF5929uXbYxUp0OOvHGpQMQmX7SlymQ7IEb1v4WSghxk+wyxXOJa5DEjutdAZIXqHoRJunVgLdFRCObGzZD/hSq1D1SDtSZj+7wBARWTkzwAAIABJREFUQiGZYUML0QyUJOJT6bIZOVTGrbBicMKGPLdGStt2Y0x8ZwHQU3aOVnZ80OEu1nfR9yWAQafPJC5aW9GpQJsMuDZsjQWa0CBLytjC4VGIhzBvy725CgbQWUHAoF3kuYqwsh6pA0eAZC+rQOazBlON9nWvfAgvXVhky/LZ1EjVIejmaJtC1SunwILZ+8j2SAF3PmrO8o0zQuCQPbyxWp5IUnizvQMgSvlaCaNupH6DBibp4OhgkwW/PGiZNaaHzCy8S0AEJdlS+QLHILcAqu9LnogMp5q/4YQE0IKjz8rHlGOjxQOMsixKBVDC4SA46NUqedsaJtEhwKagxvhnGgCBjJsCUKYM6pz9NXb/17x+ik9PXsPL2DNnxbc840FfqrMtXA41UhfPLQE2bI9Tbg6Q6LUi+BB3HDpd+RmysSC/t7Zx0P8wO6/dC8qW9pxax6MvOxEEYfmrkloybjzV14w8zc41sNODQCn+GBUg2DtsN1In1XB1g5ND1o9lpQZtKA8CwOQeOMAcjmmXZLscr1WJvtxVdq9UCC4w5A/gB+QKgiS4ZytfTAO6nqtbr3Ddtg5WKDQVIKj+sPkC5qjI/eN1AiDz8nyADAFwYiXELCPmYfdaEZiEVErr+FYneYZAqxrQdl7kI9d9bPMII19neqRKAzJF7ZTVzg3sEwRMc6Bbz6TIHAHmEJrV07Sk0N3xapTQjLA+pPUV6AdZ/pgFguLcaA8lUS4xFqUKJDv80n/3bIVZNgRAfEZNC4AAOrC2a1gzs/9191KLSq/QcfQ6tbjKfYNNZfH70DlB43RJkL9QucX+92qJ9TNIDAAjqkByYBXXSJncVtDJ9q8EP1h1o7xXnZs1PKUjbAP9pmgtBzB6znAOftX3At1kACQ7584aDQASpTNmcdgzkK+DvykLwtY4xTNtoA7nNcV8TNbIFTo5WUS+HxV4fnZV0N1mcujAZPollB8iU0LXhJsePIWqD7NeHQAxd+zlRWcg5uqPyAaCYJfhjm7rGO2GvmI1QlsBoprEwIhaDyNhwHQr+TbN91CQ1eUpADzSJZI9yO94RgVwWNnr4AcSizRALOv3RC0+d6SlSIAg671WTy5TC5BMv3SNHBBMxJNjO61+pq7L96G1inWYUKCFavRlmrcLgJCvCZxokp7tmzjbucUf5DhjbQKAHNAaN1Xf6HXseRaS4Geogq5Ts9zqIFTYj8OWrGHrBNKYeUZ/r2Reln+hS3q8J2vxRAHX7Qa4m9OiLd5oqxsQzyoPad+L4wf91tUfkYRGEAE6naAedRrbadm6m9ZfDqATnEsyA89uJZD+Oj1a868N4IBsrPfGUvGSX4X3PWnOuYX8OLyGRWacenO3DARYwzr3yowEFnnnDNsXb32lj2YJYqh9ioHmNo9HPWprIV6dbwoMSz90/oSONT6WZ61aZNb7o5LdZqj0ZLVcb9RutsfO/hOuV3sryje2wJ4umJpBIdfLGf58zlxRgAq1+BnY8Un/TPlqo7rNjbf6E2Nazc/AFtXy5ZQ+bN/T/e9UkebPnQKYes+Vv3+qgmd0X17xRgZARgP9FOc9W4FKJN/LQBCn+d46sg/q9N0/saAJ2H7VrawFGZYxTGKl/QeZYro3t+SS76tPOP5zsgWcP0tYL7xalVBNH6WpxmB8Ka+xXc0oX1SVGP0Kj7hWbnlJORuJcfn+EW+I/c55qmH/GBxcxRTqY8q03NtnxmCg7uKM3aawmXeypqXZBABEYFd5UnNKjM6tOqu2o5Rz9q9qqrnEHjlTG50PBPyQCobt7rl8/vpN53ncPT6iQkLtNe1PrMlLD7ttubiS4eEvChTI+zIQ/LffftOCg/3zrry5uVIARHy6w35Xzs5W5Xm3KU/bTfnlt98UuPj6RVpCnZflYl0uLm/Kn39+VPBFqjAuzi+0c4x8b70WoOLZ5hoetU2WgC5n6/Py8Lgpd3cP2vpqtljq8HLRzwJ+UE4/73f6XaF7ob3lYqkttgRsEaBEnl+qUcRvke9Iey257267Lc+7re755vGxXF5c6OcE/Nju9uXz58+abPTzr7/od2T+h7Tvkmv++7//n7rHz8/b8vR4rxUoP73/sUh7stnHr5uKq2Mih4es9LjCEMskTWAhZUaZoVELdiOsZJxSmPQUWM1wsQ4vtZ7ILmjFSS4xHIgZCapYie+YIj+lIPLe1GYtWSicqd61xH2zWHKtqBtjLWeymxuul+sJp2mnMq1CBFgj1P27TSBFvtUrH40MBEvRNTlCkAD6iE4qnQlDTR0AMeO+A35ke6nK3rLgebQwoCNL4y47a7pTTaaLOe4+JA8bHvaQm2UB5qQAl8Z1Z6VwBGzgv8gqgECFp2S+hOXh4iL6lv5qg+ApHBvQDwowhto5UKgtt4Rbdx6UZkbqECgJc0ANMMsmk/vPq6xtfM4Fgnp7MSRe2k2xRzXbzoiDi2tijxFsChqLwat4bZBtXjGFQSI0FnIQuGEeON5aQqbUxXUHAILnyAZM2wLIAZCUbdAaMq0BnpcRPFkbRq/lP2Z8jvFxT170XjtlQE0b1chwyD/ZhnQHxVpQ8HMIwaShFB15kQGQVnbguurCeQA/1pmCUhMBMmSoIkDT/uBr3q9iZCtJrDi/sQBjT8byNYK9cMbZoiGMUeg3SOz2+vL82grS6JxUTIPamYlggxmxuVXWAAChHDEeQpZlACAIBIQj7xVrbMFAXrKACOVPvYFIeMDxt3tfOwoCMCpv+tyEqCKQdTEDEZ8JUFTl3GymAUYzc71HtmfPFQAgmonq2aVRCaJn0mZttQ544/e0Zz3F/7KuPUEpu042flFhZnMlmO1mDg96yCIgxJ/KxrJt1Upa+0DbAkvlm2Rwui7BHtLxkUuIfDaICHxGwNYqQDSD2zPxcHYKc1tgWbJlCBBE8JW8cizrFSQBTTsHQNx+weKzDgy+RAZ55XA7OAf+xXs1jVXyzEsQ4jNZjgwrFBBYtqtrBYhXUFog2ZN0hHRlv7zK0b5nt8K+pRk2rvJ7a2kILXYl+H/AS53M3EYe9ugz2zDZCSeP+dNrAGtENNrLOQAZqcoRqM3yoQ3m1Pfr36enm+I1mWHTNHjOgRCt3MmyOzmwKeBAXUC5p6La2v1Jz2K3rzyIi6oH2nQEQdT2UXDWwAnrbcz9dBuTwS3TPyRhBogjEBr3oC2QWw3lACr5K+sIgHFmS2tmIhPMUGmv+oVOu1Y1zFPFK/YNAIeAQ+J8H+0/tiAUX1sSfCyorIYBk19sJeQlJ++aziugogo8WZJUahcDvZf0cOObdClIN8zo2JHs0L++X5Ykg2SjNJshGTsMnROoCE/CKsQSwEK/RgAQAiS0aQjCQBfYc1qrVM7OqWV+x35sgADaCLXs64MfvX3K36t+T5UlKsmtIp0AHFvosPqT+grbrqGgctQqqhoAYSUnKziZhDFopdnEFvRzCQyvZPnAFpRBqEP9oHLHaI3DZEPmJX2kLXRstzwwmUFrIXcMOc42E9ek/NzIzzhJvEH5pf/qmoJv5DoSxPHXXCvZnBqrflUPuhmCzvsyWaA6U3sktQVoBzpRpDWY+OlpJn4cFdbxkK19lOVzfi8q4ZIu7BCmHOkJFTSqoHRlE4AKHq++utsnbh9PlzBW+q8NwuuMtVQB3X0+7G4kFhn9JRBslDcbeu99rpUn7RL4nbEg9pRvmK819v1uS7H0xfb61XU0AcS07EA3kIhHj1+/mNu1uUytFt7GAcaqJyKRt70jA+583f04q2jPFNbuU9uCq9aHJnCpQ5PNwnu9CsBq9J6vz+3c/GwZtKzt6yk/d+wUqF8pVcfjqNTTrS2PEvDcRtPEktsC0Ms1JzMxiQkRTmcpIYDyl3dsaREfpZZXLgWvakIDYgNMkKWfr9ogtbkWfQX9Tx8o6mVljVJxsFot9QDE1tJnnS80biHgxGq10BkdUvUg9pfM+xCg42Gz0bke0pJKNIRWRex26g9fXl6hsmi5KA/bbVmt1+Xu7k6rKwQIkJZU19dXOrT88fFen0HuIUDI08O9tqGS6hDxHRfr8/IoszQengTiKbPZspyvr8o/fv9TXZ8ffniPLhDHQ/np55+0+uPL18/l5s2VVj9tNqhKWa7OyvOzVKxsNSYnoIroXpnVgRZbkqh9VFBDrqXJFzagfbfbadsteabHpyf9niReXl1dacWH8tDLsXz7+lXXLS2wBAC5uXmj1Sn/+P2P8vvvf+jn//b3v+ugdtmHx8dHBUAEDBLgQ2aPCIsJUPTLzz/hHP/6untxwjBKoYHeI/pK4JgA0uNPgU86GCAmOiVhlBJpk9tFj9iaMcBIxqCmTacqPFw4NQGPbulcejDZ7O8BP1zITiinHIAeNS4sK5XlrpUQJRhJHWBtLvK1zO2b0A7DtwbKyENLzSpzK67U1qJ3s7ZXHwMwnmFqra5Y/YGWSTFMXIauYlKE0Qk9vSZoGM4gDTjLUNME6XiNTqsLNnu0+DucZBhQ0UIp6DUJZIvoV3lFbBsyjwkYvD7AjyRUzUDSu/KQbbkKgBgIkvc2B33aDGsMHKRmk32TAKEIbCsmzS3BBqZltO/Qc5KVeguspC2pgeT7CoAg1CPOAsNllBES4JOfyGqkgQ/DOfMxMrXxOuUCEXRX+IkRqNxUuKSB9GHoCBMt0rySmMlTOybGLQNL+6Ws1MFJbktjUJ80ECWDalIWTLFoJojvYuVXf3hAP9U32f6s5v9s1OrvpPf0XXWW1cKwZ+hWedQVIEMDK2ekD8xOM0bcQ/UP5P3uVUYH/7wGAAkHaAwAGazMATpsQmVCNRHXADgSAOJ7hgCVsxvlceYBpy20PsngFHqQM+yGVQ4dcgK/NoGJ4AflSJUBSKA1nPQeAEKejoqUSnqlP+T5BCAlMFT/qwV3dn+eqVeFGX1hyHCEprK7KjLpuTMDBMGKlPqQ9zPztwEUY8wkz6ktYkZAOJVntjYFk013QVqCQxQAwckg9KYVO2bMy/XZgz8DIa73o1UPZOwwWjDXGQ3JGjCGANjxgqwlfR9DzpmWoSErHX4ePKjvKYACnSx/7/c7SH/bQ24fg32oAIlAnEs0A4a4dbrC1FqINlIO4DsNVAGwfDo5EQBXiPkUWe9wA4cJDfVRkv/CRtWWT2wZJA+tPV5MUVcBWWj5ZeO0tjIkaKdnCYYtwqdsZWSP9nqBkJ5zp1vugZ6sd2NPW+e+5oVaYeo9PHBDmut8pg0UZYnQ8BK/PcZjU/pLzl6GMIb+HjrZ8fypvRNtQq3uCAAkt2hjOxq1t9RekXZZvAay22XNUUHu1oongyjXYdstQx4bkavpOJw72gwSoOvYBkkPk49ZYc9Ku1y9IEefARD/3W3sVFUnvZetBQF6TbOykvafabkGBHFT1Mm77/H0dCsSJCCfAjzAedIGmbS/qrab4FGfsRPWgtOHtBSsAinkDVbQqJimrMNzZJkuHw/3EoGPuVSAsMLTPq/ba3scM5pNzqZEEnnmHi+HvKkB0Cwf/fF6BtAEv7XXyPa3qhcT1DxXHTpq1UjCH179oVsFTSf/RoUieCRaWcIG87/tPdtqzHCkCZlkS6aiSHBpZfxMgbs6hA4wht/P4qayCwN2dn6EzcBZUEhkI2DD9VIPcx9FTlSBf9/7kIvQJ6L40X+GeyXV+kjApIVA4Mb2lVVgBoDA0ou5itDq9fOP2yquYSrO6FWAtDogJxj19FMvfpIBEJXKPFvnDdxF9gB725cb9Vo6f40FztO5hCTFb3XQfvy+KpNGeRRrdjk1slC3Q1Plan5et48avcrLjfmW0MV6pX8aQDq5t6/4AP3DsY9OxdZgg0qHkPh2BhfU7OpkaLjN0CQQ9daQ/aEafIA+q0y6pjqivt4wTsi2lJPPOFIZAjYwezvT6og9OX0U0KP1w+DPoPXaNoq4TMPtHUBx6t5uSiQQZrjPoNP2R83r5C9nG8FBD3Y+qOQsaT4qLcFT9C9TBNYANrzfnqhKA56ErhH8ZntlSYuyloWl/Ml+ogLUKkAGPhU9QsQ5RX9KDECTpc3Gol8poMDh8Kytm7S91fO+PDw9lYfHp7I7HFxnSptGAU2kWlf0xfriXIeUzxfLcvv4WC6urpD4Nivl/v4e4Md6rfR1f3+rAIi8f3V5UbaPMuNDwIqd6o7za5nrsS1PTztNaJjPV+Xq8k35/OUWyS9aJHDQFliiwnb7Xfnw5+/lf/yP/0sBi88fv5Tt9lnXutvty3IlVSLn5Xl/1OoRASAEcJBWV/LcSxkKr9UfApAcyvXlpb6uba7m87LdbhXkuZKqFq2w3pZLbdH1UP7684N+9/27H8r5eq2VHvIjzywVI/LMMgdEflBF8qzgi1SgPD7cl2/fvpXLywv9nM1KKLMPn3cVWWSkuiXZgTBmDzQbwsnAZhgaJEo67kFcJEX20OPfwTwQcy1AkXFAVd7JACRA8gq5jY/QK09f6Ancyet1g5/hDHWFMqSfs1k24FQs28bDwU/GXHeoa+2A8n6vMygiVF99Pt1/bD9cWA0cWlqz8BaZEavtNbTdDWom1MmxgavRx8/N1sqZyYASgupseSQ9XMNohDOZAYhAuAMksaPntF9tkZVabKSAo6lIBIW8rQkVF6uvo8IHxnMMWdR154Ho1s4sEZ8agL0T1LOX+SrsoW4HW/FW2UsOMjJUHQCJtgotXUXGoF4cdGYlfsF/IEByqgTYWJZNEAQtp0DjWD3pnQCHEXh+Mgu4snLEFZZWsRBV53yVpnKDtl4K5gTlZgXGkkQ7m8qwhgFD5QXVN9Mhr2123et4pxYhY4bqtDyp5ddQBr5ako1+sHLORp2MkPTVQDpzzTJ95t/1Wx0AJNPSqRkgrQHf3/uRTPCO4xTfz3Q5tj0M/uL9nuHWy7DORvrLAfVHeC2G9fKO3gM8fyaBHgGs1kYbaZKB9Bwgwv2gwGRYNbmP6qzS24aYjAUgWvcpSAR73s9AcsnorT7qHY4VhANp/burKhkLnCSj2yvETHYwA5Et7SJYgJ2ToWkIUDbzMTIAMqLf5SnYozWvP9NBHiI54PGUmcmWZgSocDwBcEXfewpy8I5mYBtT9bLZxOD19ZBukpNUyZcG/NDmjl7hwfaTrFSCrFUALbVpQn8zQZVgwENPGJCZgB3SO1pI4bxBl3MHBbEFeK8ytVJbDTGCoeuol9McGj+UHCSx3+1+avhXujGdZGrbZhw+CLRIgJJr1LNTzN8y6H1h5hBZFrfLN+W/VMHVyeBrZ5jV+oBaNtbc6ospXZRpnld4jfzMn6EcqfmXOxrS3s8xgSBp1TjjpF9OrTuIog5ftt8bA0DoqCJPyuivMqT4WjwL9ot0JgsWRwyUK+9lAIR2lmdeq6lkMzEk490Imi3qssz1AeY6YwQBXsqoqpWgXoT0jGuyAoTXz/aeXkVvFAEA0izADqHbAD0QsBcZjpZOmGsBGs9tZT27nyCI7gWC1i5/rQWP7pXNFWBgfKpQ41RwiAAm5GYGQoxjeV5+tumQLcDDe7TJNK5D7SsZsFe9ZDo52niqBe+AhlGG69pYX1TAaQssTUDCetEfHDSpYWytxCFsb+em8tTOvcqwj5ZvY/wcQR6j7xThexXPNTYxvm7AprnpiAFhfd6Cl4AfU9VUv87L4YB/KYuiUoS0nOZYcL4Nu0RIi75DDGkmrVfyqfJ/wu7gZ6wDWxInoR/6fh0BTcqHeu3wLzm3TJK+ggCdP1MwO+NPruMglCqZKK2YB8keTbU8AY6c8IE4N64nfJfvhwqUBLyeBBEqAan0nytwax1g/EddPRIYFfuox+Ntx4rWBqCtM+b/Up9M+U/k37xu2Mm1Pg0NEO/wuhPNRPQiPf+p1nO9XYvX3KazW1d6NNtHJ3Rn+724Q2XtDxbTyoTBWU1/vdLpvbM4BYD0/IfwnySBQGIYpLU4u+65d6qF2oSvvAF8tF41ktJJ59lb+4x2bktj0A39CqQ+H+Ep8/W1YrO5ju9Nx5acpjSzUXuAUZ4DWL2fvc8RsKlzvWovqkVFe06+PJQNiTdV74hfUvMldGj9PC2fEu+JXMI4zIFP0Jxz5glpEagy1peQQRCzpSy5jYBXxJAwI0xhaAfy2NECw99ha73ogHJpaSUghvwuclN+32w35eHxUWdeiC+4P2Do+fPhWJZnZ9paStphSYWFvC9BfQEV5Dvri4uysVZREtSXSgkBEDh6QnxbtJpCiy0BQnabjYIQaH8pIyjWWnUi1RtFK0AW5fLiRmdryGDzjx8/ahXHm3dvy5cvn4rkC0tLqpubax3GfjzMyn5/1BZW4qte39yU5XJVHu5RfSHPrm2yLtZqC8ngdF3XYqHrOV+tdJaIVG1sn1Hhwu8J7UiCoAAYD3f3OjNEfn795Wf9jKxrL3v1LC250M1Jnl+uLQCK/CtAiFSYyBrkOnIeqL7BTMvZH5+2FXmoIUPubh1Yo10noNkLDAR1FLPCbx0nc/RSjzWyAXJyQgBm9pALew/ChknGhMGUwuwLpihh7H3Xjesx48KR+Kx1a+Cid1+26qHR4wJVfukJevtAx2XuKL1pUenCyXt/DwHa2lQaQ+KDwfWaRjjJ5TRnTU1kBT8wRcJmgIjQcEDEL+AIrGkYUkeEY90mnZVDVZIv0qYGILRlgQfp26cSsmUGoKHHqSVUFdgxZDib1wooJFAK1R9UabLcmA0SbVvqsxmuyHihaTmku1MZSWjNoQCIEgzvizUE4GOK167nQ7tV8UTphgdwmT+lzyUOHCoseE0M46PiBLzOlhC68uTs05nQdbNtRJUJQ2qOAEYfOgz4yY0azwrns4J+6NDhyhEU1aY9bBGRsjJYokoHLgeVVJGeMAB8PV0gtM83mQJec4/XcXP/U98TUBs4D/8iAKKum8UH+zI+TjPL/bEgXrtvXbnq52BO4+TmmQHWZJG5fLQKgPx3vhwARJvRkWY7aFart/KoDTneyg1r48PakYhe4RrUSsaZfI/BdAAgqnwpNJocdVZYtBmY6jqa4Vc71bH36K3dM/LtZvoPM2SH2xz2gMgc3QWb0RGyTFpIYS2U/rUxGhI4AzX8XUP0KaOU19Ud6ejrHi+zAqc610QPyICtf9wZ1Z2H/RC8k+acmOGcHT5ciXQvAVK026lt9BrM8esjoln1G2YFbRj92BCVipLJLZk31taqSOmx5ZBSokoA389FAp/yvC8yK8G+p0fDVkkpocHoTnrcuzYw8IOweJwzZDGfw9tCygvaUgjvRXC6bi1SnaXNY4gdZPyu2cHB+Q8r9Ui/vD55NubUEVzs26/C/1phY4Fbf77k6LYASKYkZKt3OCe9OBXUxJ6lDOqmXUne/xwMjN/Z2sf2HydkC6rCSAOAMfNwfZ/xbN5BMMZYId/pVMCmvx88n7rVAwFpC1UkmQDZRiyHpNICIAw+qktroEBUgdDnSfYHg1wpKUScXbbTylny9XlkgAR6i5WyrDDxU7HFUmIq/6XWbSLPBNSLgdysVAgQBKdMnREzUjhjCdUf+IS0XnDbT4OxFjBmcs+gg0xtwZ0CQMS/ow5BslSA+yq3LNmJdmUFl72ELgyfNcuB4C/qsVypB3LnVFiT2/r1+F7ot8j2jiQRWTsBEOjhaLGjp9i0HKu1GIReon6TtS2N42/KyLThpiyn+KeSNy5nE79nnzxEiQPS+D55xUBCk+YKkIm6SAkI+pq33Ay7gzMsOAOEgDeGkOOnPyOj9QiiheFAZ3RkV51UUFe45u8D9LCB4GY/aIWqDxHHPgSAyUouPL/HCRp5ziHInBPlHo+BQHVbZwM7zIdyuWVnEOAoz29WdIRRA7YMNcr4K5LgVuWpDT6aEw6NGibso7wPNSeGDWBi355qmNWZ6f+U/zUlX+QG/da75pc19tmpfeuBEKdmyLZVu7UPX8/8ad9r19O7f2s5nnqG/L7u3YkKsvZ6g/3Oh9m5+VQLJ+VsyaBPPFMl4LWgG1WW3ae2+JLp0r4/4t+RPmqWTXaqXqf9u+aBqZihyrSRGVn0/8R+j+pqi9VMrHf8fLnO4SfCX4x4BL3GembRkL+n6Ml1avWhOmbSAkr4aJycVKD3nj8DIJH0IdeOhCM9P5SR+ArclreXehXmNQ9YMnUigqxvtcOJGYpq51exWaFftHaSNrqyNLW9tK0kXlss5xqAl9ZQ0trqSf6TeRYyU1EqHBQEAXigemS+0E4rUg0yX63K6myt72ulfyka4Jc9lWteXF5p9FQqLcTPk9cEiBCAQwAFIaNzrfYQgADzauVz8kxalVLkPrDvZPHz+VLDGQJ8SFWIxP4+ff6sFRM//vheh6ajo4UAMTLLQyo6pJpirmCIrOvm5karMR7vH3SbFdjYbbSCRGePPAtAMbfh7IdyJnNM7u/K23fvtP2VDH4XYEOqOtbn5+Xi8kKfS/4Tf1b+/fH9e38WPt9uK1UmR72f7If8YP6htO8SP1jOYlW+fP6iVSES99Oqk98/PkULLAqOTFBmvg+EjRkJCADXzlI26pSYOrMdXLCMAhtWgpoMpLpPXARYZNmnFOEYI08h1L3vDBywHgCiCzJWp9HZpklx38zAgtvTBz+4Dhr5YQ7zRo0IP5kJwoNG6KW9b88Aaf30QMa5GnsCy2qhgwanxkAPBTxQCSJMpANXUwlZDmDzmWGA0iuKgXe6VRKg1CHYuLcH/V/sNXNysYLhT1XXQSeDwINVfSBATVMUURo+G2ifAp8nKB/m4Dn0TK5ALq8C4b5zZ1PhdrpHrLptP4E9nM3YoqMHgBi4l9r0ZABEt9UdMGbDk9PBtyKQTbXqc3EAOge/i4MfPlzrYLjb7sEHz/CmI0/iS2HQKCrgTsf5wqBk+C6fu/Gb9zSmw8isfANALEMI7YQQUFQK7gwZfg04Ubm0HRDklAHfkzH/zHemDJX83lhALYK0+DRpvgVjK2c7++9VuW2SWNpLsz8/SO1vy/Swu9oXKduttVtqyVd5azmQMwh6kzZcBaX8AAAgAElEQVSmdibmduQ9z7+PDQFUh1ntH+kBntsmICAFqw6yMdvxcLTxXqZij0el/ZDPRYC+bROCzP2Qw8rMCE1U6hgBusjMtCxoyfDVHtiW0ZuDIx5NGlanVfukQriuooEKswVIxqLOaAlezE6cVnAkAMQu5/JGvhX3k3VC3ymv2rHmGRr6UvP4AQyE0+tSSdbX6uXXMhJVaHpeN+TTukknftlU8q0pAVU8K1lZqQc8aMbWn2hNrukOo5KaVSOlyo/j/tmGoEfrSbZ1kgHoEsAXq9fl31FafiGjSa4H+uOshdZZQYsvfd/bFWB3XatRr1ZAXaIRrVDJ4Ad2qlcNA/qwhAZjqnbIaU++ZYdmeLxhR34PAMJzZQWNy09bF3k+NWIzudpI0NawSgts9cDw2XJlte2h826vIoPPGvKZ1biUv67r7RRxz9gj/s21tBVy/SBNn6mm7E5+I+9BPzAc9pPLWrcpGtvM2SvsErbQYbLE0UBaBhsJsso2oCLC/WHTPinhhXtWASBHa4NVtwkCjbMag/LRgqoGMqidkyvcIeIrySMONugW2Yqs8kDrJYIfmDXlA9GTjpnPlq4b+Iz4FzpjpwAIQXKAJQwCI/CdzzbZeyN03A0Y2XoyAIK2fS/q0MYPdBWezHST7c9Q74WOxfethWRqVahyKlWChF7A50O+Yi2UtZGQIL4M4euoMAYdAhhlf3Cuwe0q9/eoK3MQp/ZWagAkf44VQUP+GpeDthIeXAZA0P6hakuk+2O3xNnDxsC/0sIJ//J1tk5DeywA/AF+BGgAWW6Vf3YGrezg/doEiYoeovsiTrkJVLS+Sd4pfy6lg5jRocEisznZBivAjzzPAbM5qmtW4T3YPwQ/3N/watXwD6tncg6vWwi3QK7uu8URan3bl7e9V7XDQMPC+W91tzRARgruV0WQl3gpdGKm/ZfiIc0ilIudvprD68R1Bs/QpIaHHYJPgg/T7qa/mRTHd3uyaQyUCP03XPOQHmqerWkwbGPfu44f2Xtv2q6pn3mMInpVEK+hnspfnNiCXizJ99vkY04gaenI75NN4+Y8le9PLFrosbXR5CvupumNeZW4Wu87WCPpKxKoe3QkgdfWt8x7JzP6WpBl7J6nzsXCYClG1YuLphQXxh5boKmXlTNyc7fhRq7B/IX4etpbqUCwCwTfUs+af0x7ugKihueU+SPMPwT925+WJmkyq5ZPvCfX0e+7mX10wJC8JxHI48secy0Y25TqiiPaWx2OBw3sS8sqATL0v81WkwSkhdWLzAORfViuNNnkWVtfzfT3hQTy53MFTgRgEFuI8Uip3Du/kBkZz+X84lIrHIRuBCCQ6ght86QgAMAVCfhn/Sp/68yRnVRkCGiwVj0loIHsvMz1kNilADXys1wttOrj/vG+PD09KpghW7WYy/cW5f72TissBFwQYIGtrxVwWczLxblUgJSy2UjrrpmCHEeZ7ynXPx7Lan2m35f77cRnVdU4L9Lui22JpdvG7e2ttsQSIEiqSWS+ijyvgDXynLDnYQdI9YeAITpg/excX5PZINdXN3oGsobZP/68r2RHbThxYGq0aaiJyQIr+mIo677TAiOyBkOitUmtfOJaLfGG8DDkrlEWPSU2JThaAOS13+c+qZ5PAbqBIHbt27rCbNMT6pnXyusdOMFVwoR+o3q8sQDnmBAg0jqVCQBbptN/y4AMUwW2lrCUwlUB8CHCwiZuGAByLAsNoKUcWAbxqgXDmMZexDMfNYAlTlFb8YCcVzVa2eKAjlOiF6VIAiw29JUBFd8XC1hBQOfdtpPmcmDxqTDIYAyM31yl4KI6gAWwbNIRCZiy95hJKusKw0cWZVm9mn1r92Eliq0J3Gn8Z46l9043A94R9ypoC28Re89rL+x3gEz7wz4NeCMIlQJVJhsglGQN2WmOZ3Y71sAfOqYZ7PAMKFPcCCAkA96HooWCpAEs/3KQFWcpyJpyC+Fe8GZKHkBhxsm9lvem+PuUkfO/4/0xozQCAAweDAPKIW2sTVpE+iL/zo2hqGRonRA+R4x45iu1PKuFm6/QeQAJID3zF/x40j0Z6UE6ts+VMSuPJ9n2HvTE+pTmFKs1nrOLhdHM/bWMel9kGH/gWcocfIDX1d+r/riw0LxxnbWwg9POFlGYAUIgBO9hiLdDuhkEsdOcKhPP9Rkh1ShtsBcAQPAwzICGLMB9dT3JeK4CrimzMq6fM/mlUqA+4ayrYAinvcsi2+R+7kHeO/O2BeHgMw25MmO5lRuVjeD0ygBKq8NDH+I6RicVndlzzaU7LXiAgBraXoH6xciEfrV2Vva7vK/ZVx6FMpltAAi2jgAIKjbRxtJot1oLZGtwsG00jwYHQRjMaBWf1hlUpv1yoA3fiJ+axyNDPu9cP0DOK/UlAe4JmjoFgMCZqx24lZfrtw72lOQxI90qEqfc91NBGTqY/uxeiY29GwZwzCozOwDnauvBiVR2ibd4ctlQXxM97Ot7ndKDbjs3NtWp7xnFNM8UkiEAZ+3rhjA5bUY75wguWGKKBHDZ/soqor1SozO7IAahY68QAE16yTkPr8UsDbNyfT4RvxNZwAD92DIo5LKxT9wFUUnIhTTknCAIgA6CH2yDxdZYAWLiCawFhGf5U0fAht7K8EoFZKzazgCgOlu/0u4VgK33SPJ9IBdTu4sWANHn0RalSbLYeZr0AyJF6aItJ1qdz0AKKDs6DvQzVSlvawAkqlJyT3XYHvtmPhLkCO3ZXEHiNngCrtV+NV5s+ShJP//MgEeyAZp2auxarTzACD+jQa34BOg2lKusggL/M60B249EAp0RYrNjwBdza/EIPvEkDPcDQO/kn2wfQHahBTalbtgGsTq95pgPPPCVhzKR+j3sIlkOwBA5G87ooJ0CWRH0qIBovj+NNspEE48axEnz1uQ62AZ4xO1PtO1BS0nscmrpbEkgR+lJQgXqdkCinK5tHO8Phng3bj5I09Zn740FdKtnsGdV+y89nntmti6xl6bmtJ6Mx7QAiO1TXku+Rq4woD849ll5/RTAP7W9iUyq4GO+31A/D2kUvBD2RBuj67D96Es9u/R7vt9+9lQLrHb/KtrRGXnJ4ujoCfrvbWIT1+ET9oYsBJ7J+iCBIOSnnBrrsj/5FOO6i35FVID36CgDIGF7xGIXHd+R637duSR7lLZ5+mLESyFF+Yy6Ao9NmXzpgBhTNhksn6m2ZcPZJLX/DFtEErHimWMGV+xSPevDn0OBhqH9iRCW6Y3MoB1mVTlMq74TS4CchvGjv4s8M2Uh/tH+sC3Hw7POSjzqvEBUz+8PAjzsdYj302ajlR4KMOzRCkv2XoaXv8yWZbs/lLOztb7+tJNqjxX0puhPGwwuw9Cvr6814B97OCubJ5mXcaMttaT6gq21eG7yt+hVAVvke/r7fGHDyI9akSJ/C4ggpymVJzgMm4W4lHhfUdBjsVyWw3FfFtJCq7wosLBeX2m16NPjow4mF5BmL4PaL871MwJ4yNB1SQQRwOJp86hgkczikO4Vs+d9Wel1j+XN2zfaAuvu/q6cX15obFESkqQNmFLv8Vik0kPoQgAfATBkccJj8gxiK8jzCqAje715kmoTVLXIPJPz84vy8PCo4M7T46b88ssvZfb7h2+Vp9YSvAYI6CANoiEwbHJwumXyIFCSmU9aM8MJoog/nO/A17KCdmcmGdVjwby43ohk7EiXnnE+KQAsANYqtKz4xpxb88eU0HKcgFvsLhUD93aT3HJJ/SA3oF8pLpMQULvJeoS33+ZzVxmmzYfgfIM+GEjIzmCUrrHyQ6o+ohe5zgBpARAlh1QNkbLpjDN9zoZeSXrcOShizqhVgCBDLYLy/L6uuhksD0CAVRYsdUMpG67qOWfMh6TUNgPU1IFuihn1UqKvQ7brNfQMQs8CAKvrN9wx0iAt+Iev6dnJ2nT+h3xe7hMDy/MsFAt5YBiuOVu5B7S/nzJ93VnjDBNTlmKwBxgiDvKuNnCrjCzbuSrgVxtzGjBUfz4HLJx78aqBL3AUGM6rZ39EIlEWZy/aZ5ASRoPGfi+IHUHcswPSkwGjnNWpIH5dECddsTE6whB4HT+fkm5j6/HXPcOC5ByBmTbwEpI6OaWwpOwM6zUDM40Mim4wz/idvNmuV7PPKPvMcY67DKsP4j2jlUkHsP5+z9jtGa08I6ElCT933Feu2Fuy4Tt5j2HoabDKqxbcPTTwQzaQYCjbUbXnBHlR9TBl9YAMAxMPvTuEFLr72VsEtk7WkP5ID9VgvWbou4Mp7nhEhZXKXdoSNrsp2vXhfqf5J5nFqifQtyMDQg5IJUOYjpLTtKHZ6KPd0m2fq4ZrSw4FA616zsO2mjSk9RpezCdBlpzhzGQKk/cy5J4ziqp9Tk6PRrCYuWs2loMhx3KUDButsky9aU3XKfghGWoV8hA0CKbGNTG/CzpQ/7W4jAL+qeqmzlDPcs7o1OJLGvtRgoCu9e73yXiqnP50qWDpVr/YPSqed/fGeTLLCAb4jfrUScgtsHIAM5J38GmdIUXtPnBk+/QcTjbW2h1embetox+yPGxlagQJVeKcDOC0LezMrfcgtrYQtTPhtXkuIB/pgTM2zHkoQzKPM/Mzh6yn+d8slaTimfHFfsu0k/J5Ul6ru26OnUnR8mIZY8xgF7sIVSCI+2lbKLMjI7udVSCs4AoLKmw9vMYArSxZA6e2V6nxDz5HuWjVFwBXMI9mqIddynr1hwbdbdZHBkBkb8UEwmwQA9Rh+NvhCCNbiyN7zkg0EYcdFSzq59lMEJqR0Q6olZcJROsEVeI8+HyUMZAJKprNTq3pmxUgcX0GT+BPZb/BucTAW8gv2c0cM+0HuIatszK4lltgoYULg2G8drSWQwAvfF/SPFeXdYXb+5RULsdyMCe3dQWPU+ZO8U4/gGo2d6I90Fq0FQlehxzIQ9AV9EjV9RIrsFiRxQUQwCFICDoi70ADUP62leFZ1mT7PPxMnIh+b8QITlrSfex2jwiAkKb1XnJmNrT8IEMmmaLnySS2dnmexrfLusV/tyHoDMZm+XlM87B60tJnIDkoleZVil1nAAr8weETn7an4q7goTZiYa1QzV7iHVq7eGDbNwDIWEVnrgDJz891vxYAaT+XEzKyvFG9TV2t5G8NCkf07FgLndjXEVsxP0wTWO3zYm0v9M5tnIf7erZ97i59jTHPQAYNqwmMXMZCXOOLsvgd7EnjoMZ+4pf7+i8u3Z5zRUMGeLQ0y32BLA4ApuEEBwy6MQFLMsvyu7ffvfhkBcjZ/p/kp+5uhh0Q+qSlR4ua+P6GuJR3tMV5iqe215mMfyYAZLhHlMtjbcRtBqHWl8Vn9DqpLRZjYRlmjnuhtdEYP9Xy0MPY8XktfkeLY7aqc+/HZCkC6EcNrMvcCAnuy38HqYx9kfkSTwp+PO+3Ri9ig8iMj50G/OX6MttCrnt2fq766ulpq/9KVcL+ZVZu7zHPQ+xLaT2l1SA2j02qGGgHvn371uZa7LVFlATy50XmcbzxFld0eWXNUm0iwIbM0VC7V6okjvApBRCRfZZKCI1jWCtEASDkRytIvEPCS5ktZuXh4UEHjwswsT9Ilca8rJZrrbQ47PflbHWm8TapOkErVmnPtSzrMwFFtgoISXsu2ZOX40Hnf6znyzJTm/tFq0Bkn7fS7mq50HZYao6wnVUpWv0h1SVSUbM+v8DemuKS8xZ9jZg4WmDJfJLLi2udrSJVLgqA6NyUpV5r9scfn0+0wDLndCSQhBGW1gJEzMtGkEUGQHZEQ1EjgSSXkUU/TXmrzgCK4ALvMwiYNTVXpxSoZ/w3QAP14bBugyICpcLMYOSrQ0Ufz+otPKhc0kDvRl/6nxog9sz2umVsx1qpA0gnoqNAMnvNoXB7fr3FvbIA0gHcEKGe4Q+qxbdDyXEIug1VtazWuQxBVSQn7VOV+2miz5+FmLMYf/Ifaku44plXQZjorKJbqdxW9xTggS6XFSC54sMAh3DQrQdhDvhkAMuNWfCE7MEQAEErlyH9tsYr+EUERTj1QwCEJfZ15UmqiPEh6wGqAFxh5lyck+4YMyc97UicAYKc6BXoQQRBWZ93Tqv0m/KTkBbCoYkScuUfD8C3itJ23faUjkbkOcu5p6iyBxFCzsiTKWKu+2jGQprxIrwqw6YCwGWWve1JIxMGnlbiS5cKkwH3oRVDp2jcgMm8GDsbV+ozOV8dGDDpEmgbUX8/87a/Y99JoefqzLMTXj+hmxPBoc39EFzqPZfvyHDT0is5q3K4J8wUH7sEAwDpm43+YvllJZ8TaKQzAKI7nbcS8qgVpaNtnu+vZOhK/87FPALQYJbIKNUMNBgBLvUsY5PXob7xHUwOrPCjtqjL1RY5CKEVXOj3HvSbM2pq34bBqXwyw7NjMJAiOSo1IR8sk4awsrZgsPv36KBqf5Z5ARU2zN/JVTgcVoftFPCdMs44mGRvD9SlPltS6kBjesLdKZxVm4HYAT+gX1hNyxZkCAQtFsi8cR2j8in4Bj1Xw1HHeUegTwM1iP3pBVVS64FDYkp2EoKJFqpyQM30gVSItNVERocEQBA4xH3zsHcESyxA4k4taLj/Y7qWiIkEeC3iEgCIfSabJSSPKsgDHQtAicxlezMAQJy6m7VFAE6uo8HKNARdM9KbAGaAQthzzWIiXJDa2+mZjFSnBVY2pJ9236btV8t4b/gmgyCgu7hq7SyKs6ChMzJryAEmG2hGN20kT6xzW2+vwxOH188BLP3dFRKkmRG1Vy3FFUYCSo7CmHyxv31GRmo5CDumoUOtimD+P2waBSIlwUvBWMtsl4GRem1kteeArgZwLcOdTtezlNDZ8zBBIwK2aHED+cvAb1SNon1qtHuTfSL4QJtW/Z+B/mXQxvjdWmCJrkIbLFQgiC2Hqq0AQCCvQu9JghDm5tVDqxn0pX4IAMRAIVtTKx9rCR2SrA80FE9QIRDnlRNGEHUCXWqDaHvOE9XlmNmdqBGyMQW6mPU9tp6aH+qZHuDpsA1hR4sHnIHwqP6AvLS9HsgRrAwB+Cyf4Iv0eEopuvXXmpaPA7nb6M8h/yduNLpniYOOb7cMW9Am+IHyRf+eo2IJ9AOwDDwDn0FnyDQJGJkXWGER/gEuRh70uRzZwKE+lZ2nDmoevA2gU2v29sfjF0y0UmAjZJ3zpD9nJPwBHwmaCFGb6ESjrNEmNdtA4wAKVkoARLk2MZteQ687rCDx6v4GFOlp5YH91gAgEiga/CQbfiwATJWMBNpQ0UN/ZMC0frvsJyu39B6gsb/Io0wqqvm5DuKLLIB/Pf4zDYD0O5Wc2udqD1TvdLLYm7MD78eV4/cxWwvPNGY/+Osn5EdfG8d+efLMyBaOzQDx2ZCe3DlcL+0xqvLeWjCjYeTmIxVL8emoNhjuVbZ3e3vJakOzJZoltPGdLsDR7H37mUnCBFdBz9sHe9tAVoWrEzuIuEMAIFO0MrYO9Quy+aj3sJZe7u/W34Yvhnif0I5EZ+B/xB5nfU3eaNmcz7LfoWJB5aE+RPrdnllt+7SMzEcCZOTvUG7xekK/ArLsdlutOpBKiK1UdOx26lsdDxLYl1ZXUuEh/hxakkrrKwEKxH7TqgppWSUzO44v5e7uATM+lmdl/7IoX2/vy83bt3oeX7/dasWCdjeZL3QQOis0BJSQtQhIcHd/r0L1bHVRlouVVl5o66nVUtcpn4E6N70zX2iViVSiiEyXdcizL9W+FD9E9LjEwzAv5PxcWmi9lMfNk4Ioottlz+UemiCmQMdzeffmnYIoR2nZNZeZIAuVqbvtpqzXAojMFADRtsrHvVZ+CBDy+PhY3t1clzNJYJdKmR0AFQWbDscyXy70OWT2iTy3rE+qVWR/11YRIvuz2cp6ljpjRWwJqfKQ70t1iuzbbrfXtljX12/0+e/u7pRIWJk1+/PDhzC/tLwZBj2JpM3MyO8pTdlQzhwcVCaw1hbogQnCYDBJHUN1Lyx8ZUZVNlr4WR2SJ4NgJRPKPEc1xqxvdQuQhDPSF6iZHYUpFpLRro9sTp5/wKSTOYhYWypX14DCrByfURKlpVHWP5hONA+UAVZlQ80s4WCxGDBm8iyElBsi5vBNSEMVKVk58rMdjVEpX+9FmhRae5+Oh1NfloInmX7usIUjauEKa8UBK1mz09xRTd9vgqRcEg3n+HuuPfSiQM6ysd0bqjOW5J6kHQhNafEhvzE7ViMy1Y9WyKjzYm2gdL0I+ugzWMDLFZ59m6/j7JsWXTnrh94xFUDKFvOqFK+yMeBCAn8WyK9KONWgA/8GCZCQqiitBdHEfrYe7kbnoYhwBc3xsgwmClPf/5dZ2e5QQRGGZk0d6FvIAGDuoY1niR60se6oMCmKVHtGosolAltWGSJ767cEDQX5iJzAjAYNivJsjI/REoiD6/m8NfNkhyaRVWIYWdO4w9oj5cooHQR9azMmACKcRv18UeE0AC76VvhAisSEhvqt+r494cMbRAai71x66KkhwAlinZBu02/1ARALzHacCKddkzv6/c5evcYYle+urBwU180gMC46pp/00zIDid1ajNtaKjRpk849LTaDHYnjc1BAHNDc+sp50QJeOrB0xIHwEx6Rx3JLqgfnLQum82/2EM3tH/gwOsNJdKfLvk41jeqJLM9qesDTkS+s77oDHjajwisiEtuanEVvVA5pt91PJDFnD3r1xv1Orm+JTyh3ci9T0Im9Vxn0CB6BPeP0YZWGrIjIYQHOJ5CnZKY4Z+fQuAcIh7la+l09aBiiDIJmIF0+AyzNrO3KFggwQLPJVQcwJBrtYJB13xgZTks4tWxv5GAEbTndDxSJRZOsJtCj+rfxgLjXVfsMDyaMELQHxv0UPFuoXSec71lBiwJz2CpbBfusdZdpC/J2RHu+oE8E50nwfQAk7ymH6PalIHYtC7B4jmg1We314EJm9ya739sbUd+mzG8P3pkylAoKOov4N+bJyK0YAGG1AIED2i/LuQF2Jj8pR6kbcouguDdsB9vVajCmBKS12kEc0flMHUEhdF1Havmg4INWcMcMGgAczGKHPYIZBtHCh/JS7Ujdl2jhQ7Aky0U+by15AhhAgI12jekQzkRILQBz6zn1L5i5qkPEa+BOeVb2VfnTeNxsXNmfTC/z+UptWdJItlVFPm93e+0ylf9jTSKA27EWGIbKjKhv2NSRwUoApK93yc+1bas0Yj7h0EsCXSodmG5VGTYIOtULrOwosxvzJ6ogkiUSeRDQH9k9WwOhwKOQoZn/62S/ka3ylwfBY7VdxmSdfY3+RZLF+ToALewaJkpqwDRW5TLXZYW2767mK2bZIQ+MYa+wx9QO0YoQyhwOTA+969VkBppoAlmqmOTaWLkJmWMn7NeNPWmrO5XDkpCec16j+XXK7ul+5P+AHHk/aGgBCNsknnwikDv9GK0GIJerqgI97AM8U01vQz8fw3Pxw32tNXLijEZVd+ktgTnt/Yeft0qZKrxYf4qZ1fLqkH4BlPne5iCmXaaeAZQ9WzunTo9/SFG9Y7T8aWanqU9rsquNO8k3JUCWabW3fsbKmlV1t7WKzziDIYO9j+z0pUG7h8DWxg/WAYgO0CF0I9nbsV9xT5o67ZWrigtJ4tLkyK6zOXiAsHvsbJrZkNk+NIlQnaNSCk0nBBGhf+T2yQjL+5H9zypGY9cZbUGVkgSGfBg6bwDStSBDEqY93cb7t3zPvzNtDmRDRFA7xAIbI/ufcn+2G9bfLWNAtWpDQ75XTVyxlkfHspwhoRl7hDgXE2bxmp218SP7diBJ7aUsPD0tkrFxZoinIpGDiUj2mPSvdIbhCkkpplfkPETmSNWD+L4S32LMT23pgliyvnY4ljMBIaTK4ngszwJYLKXi41CWZ6ty/3CvA7ylbZPMrfj0+VP5/OWj208X62U57h/LTNsGY17ucrVCpcXhqNWz6/PL8vC01Tjl5dWNBuofnjYGgKzL9ihzdZf6PUlWvP12h5kVqzOtiBCbVZ5P1qxAhLSB2u10U+QzT08y32Kte4VWUCBstXvtXwE8pKqEyRbYL/j9AgpA1kkc76XsjzLPZF9WZyud8yHXY9KdXFMAE6EpqYI5P1urYfgioMzzs7ayur6+Knd3twp2nK2k7dRZOV+vymEvwMqxXFxIxcheP3PY78rV1apcXJyXoyYSiXRZlJ2AFzMMcmezTZktstltdZ/l9YfHJ/v8WZnPVlppKjNTFjrAfVO2MsvE7Pnb2zttd7XbbvU/qVIRmpLYzezDP/4/l14IjoDIopIhu+J8n4EeggSA+OtsgFC8whDoVYuMFzIFfKi4fmb2itHse1W/SstIGSLMtSk8FciS6orZIaODTSsRWZ4SgGUxpH9V8MkG7xGMlgEtJCJnWB1iCPWCbA04YeqhWfuqYQaFZcyaVqpXN5Rz4UoNDYzxMEDzjgmUVtnBd6rRUxfCIYsGTngKP5rRH0LQZ1noEtohgdPKXL9RCWTZS2GSGrXImSL8vAegUiauBIhsRDCehv1w241IZ0WlQaNn7vcGLwyUiWc4h8LRvss2RFlBlHwcljHmgQ1TBgDfUHTOfdAhyAx2hcZ0ImmNGAbLfE9EXYmCqEoQAQaGAgwAJLIHcQvJHkTFHAd5DVsQWOOeVKZmzr5C3Ah6OequVw2DWH5fKPoM+RIhOOMpCVBYBQ4DBMEh8GSkL6MauhwkjJVDAWqWmgFoVTCZBMAqFDwrra/quJoMnpZGh0PAEo0PjNLs6ONJYiV+wHidg+CrFoTBZ0yyzhKD55+v1ANApgzqfL0xI7k2QE846BPOU77X2O9Z/lXPan/0nC7dJTfMhutrdc/4OuoMIr2uY2E4uTH9RArOfYiHDkB752jNEWeYnH2jGMsL1r+YxazckAfYWgYhAxa9Z2Rgk0fUowsHQGwZ8tS54gI6kYQcqT7U/XttMVPTOteSr+UB0cpYFx5GCyzegtIDATY8tEveJHGu22AAACAASURBVNcBfAHAqqsPIhipJpkA7Gaj+H4kmkWGb+glnj/pTgxGJEYAoED1HJwF/OuEiquKseut+vAeJBn2CWYqgRBLJKAe0O/DIWEzxN32KfaADOv7bYE6S9uljqSsROY4A5UAQbgabAlWpns/cMJNoHYcwPi8BemNALKudvr2yoxaKedgeKZd6sd+yCmD40YzzNA38Ap0Y7Yq7VXbcbVrfA4IdK82vMx0lWixBSfcGcwBOM0AqWVQT372ZTL3v6ZBI/tEl+Mz9Xhvj4EyyzuBuZHVTZDPQFMJfpoAgD4F4TIRKJ9zJFKZD6Eo7bEsxSR2GsnaDpysDRKa64JOWJkCJhL9j/tKwoMMlZxr8Fuy8MSGR0sbfFb5x3hG28CZM0j5GG2/AIAA6LAWULmSq8zL4QjpErTLDES8Vsen4/lyhjsOyiSX9WkGiG2OfwpKMiAg7yrpcN6PVS5RpgAkyfQaST5V+1NtYYd1gcbsPwtmSAsBqXEQAESCvQeZ5fD/E/deS5IdSZageTgJ9yBJARRQ1dK9D/PQD/u0+/8/sSsjs0OqWQ1QCSSJDOacrBxVPapqdu/1SFSN7EYJKiPcLzGipuwoydCFerern8rBzAy1HicdI0g1A7xxbnV4Slc30puixGnmwxxUOLhqN2XI2hh828sLz+v7zCdrBnOeGqNX1QYShM2BD4IgutZkwjVfq1dy+C+3ldPid5yjxq6FwzTgAGUZAD0F4MhDZHSWWZd+t2folPUe0cetiR4zqBQstGfCASMR9vqZBmKkTMjU/bF9P4OedCw2DgMjZQwuXiwH1GiopoEhKRDySu03yyTJ8zK7neO3tP3KL6IR1LA/Yw9DR6B8sRDtHvoXLtbbHzLd25BAu8eeoWPX1d/ruGR8AyBMfnyf3vuSLQBn37cAAO2+8L3MFOL4uK9GuqlCQIzUV5tKbc8xcVWFILCdZdVtTB72ROC7cxQO1aM6Ubm9HVvCePa3nNnKb5GEgmR496a2vHz2Kz4ycLn7vwbMMAX4Gt7Y8I2cIRxsy/QW14fyAEIv1DHWPM7FjAEY9TV6r+vv6XT16U9woAtoSr1LLqr9F+3SKBCg884ZJL5Wxp9dxbUHVHLN5pSXtc/XKDZ3A4rE33Vvv76zmOmmfb7IGhocaYnzjmqGeALaraIM+QL9CHz30HnPQHLQFAAQVHDRIA4BQMy2CZ7ILBUNdGHghv6OACPNQND/tCILARDh3qk3H+lU/K0UAkfIIMgVzdw9SUl8BdkBgsDxLzqflGtFKSutiAAHO96PxttwiiNrAGcR/B49KPDu1WZVNtuV/A02t1w9l/UGzci1L8ZiPi2n/Uo8SKqLjKXXBKqxQC/cHxEAcJQyV2U8g1Janp5XZTSeCNjxvNqV48VlGUsDcmQlHCWrgn31YHti/1DKCT8YK/gTylRJRoYALQrAI6uCAcWi+yEbeDyW53H/BQhB4/XTqSBzG2sxv5xrGTHzlWlPX5SLwrXQvbXpGxMQxJ6VDItNWcxm5bjflsvpVBIAkDWC+zbrlWTFAPhA83PpibJDRsZIABHsM+7f7deljPYCtOy2hzK5mJXrxU3ZbvZSygrltkC+2x3Kgo01q2U0KvPFovz228cyvkCGyaIcTQfH+qNnHbJCsNYAjFAmDGDLd9+91/v3exkXA2dHH37+n14CyxUNL1Ohhnpmj9U1FhmnUtYMlsbjJxGQRrluWCdAhA5lF0qNIMdmMQOkrxxJxD902Jwy9sSoOowYQvFINNcUQJcGKaXKlEw1aOjhUsXf+t7I4VEitMPJurBSFkwbRhMAYVov1rV2kNWGKtctM9lWjrXq86DDLy1PB7HPFQqyw+IMAFKvdi3wagAklYhIpZd0ef4+AEQUa0kBTqXXGjksAsiV91yGhM4fTWEXF5MZYXmNY3/CMHRnHJxY6WJFvpsdagAQP080Oi2CwfetAUDkiQkRrwEQUd1r/SllI1AJzAaQPi9oHbX9OGIahTzCIhwtSwO/s+Gm7JwZC8eDGRB2NtQA0CjQSM0II0Y1cRr7AJCjSV4YVm4+lolFSFmlVr2Xxo/sf/An0cVc81X6UgUkRxHQ0MsASAAdAuRayS/q12FAJEPHtGI8+3wGSNfArRWplm8F/ei+RYG39koK9sjA0SvyvlfHofbGyFctAPKSwVMpabrEHQijz4HXGbt9EBG+Q1ec//wlAIR39/NF8zSnV3SV9XMOCs0w6j7bzYSavzeswU7BGSeyj55SsWtMNMtj5oPLbCiB7qxIcl3GLAOoweOOgd3QTLs+1AeU7sxwaVKOfYjGQo1s5GMJ/BgCwaoIMV3TNgJNU3OD7uWsky4lAMGKdNo1mgmmf4iiaD12OU133nhkaURNZcNCnZ7hClRFMfEHOljBS/jw5MxnIAh5h+g5PEsGglRnl2eVzeQNFNGIZpO/uE/kgZWsQlTTbpvKDLUAmhkdCQDRdSEAgN9VTqqTvwZBou9ChysonTYOiq6BGABIn4OueqqXlwonvGxz49jTjSWPH67vHTap7lk49hhtdhGR9UZQBH3cEPduX7mGcdDiSwCIrHOPA6E1mIc5IPWukGnB7/Q3ZhhwX9uzRv7JDA1fC3OCyrqYE5LX+DN7ABCV/SlIw7wdBAlo6zKDlr1lsq4QY6x5b34uXZtagYZgp/VDk95KmgWiAsoyiNiXiCCDBJ+okc1xaRaI/W0lfNiYPMpfsTSWRoAzbZi6fwAiybGcQhmyA3lSORANTEnOynxmqJ95VGQTARo0HcD82AA2ljYNl7Aa7Yof50wEggo2FgM/ME0Y9ABCcgYIoijbIK6gtfMBTRkAYS+cPidS0H9EdPOU0dHSbwcBJGJwDukk6VfN2RM6sq+HxiEijAttNoy82w2BHBRh4Dv5B7NAfLDDBZY55z59rHKKJds0cx6XqokHd3gsAPXU1Jt0Gc9nAF/o+0rj+W/jMw4eGC81GibwGeBHgCCgPHG92Jq7TeE6QWRgtdeIE0zsk7DTc/lpzqGjryRmqnxDlRINcjSNzHheTWPakyd+qL2FUuNjscXH5cxgyGpO9knQgTXM4/WbVi/r/J0ekPdP7v2dAMi3yx/qj9SnurryUBNxDhcZ/nkfKwBEavQjoKNe9eq4nQmg0rNqK8AqAEmP4O5nWvGMRYAfh4MDIL3r7yWuX9q9JnCz0qm7NsjQ0/psmKEMe6exgQDW0BNqoySxpiSxjOclWy/4Y2sAUifpzoLyyyjanebVqXJe6SPUU+nAhp1K48EXUuI7qkB039E3jjCSZb+92EvQb1VG12wbobsGzMjg53nZFffGM5Chjnc2e5De0cfH/D2eVVjPkXaKSHivNmNMyQ0kHo7W/9NPfW2mC66C7oY+vpb3YW4dtSc9cIAgBst1MatDc0XKGICB8TcpOpp8XXJyWQI6g2iWvYF9RwA69DL1I8FgjAAx+cwAIASwHuRaeasA1xoYcxSgAz0l0LAc/wHo2O135fn5seykl8dWdEk44nEPshzU3juWqQSaqM6kFX8uCnSlwwkl2sflcYlshGMZTS/LxXRW7h+XAoBA2qAXCIqAoaQT9hn8RrMekLmsfgXsIbM5kJWC/WR2Gt43mc4EIBH70WxNVk0iAEIwRMvxKy9ipjMAKCkDC50Y9uJ+J2ADwAPMUSqoSGnVC7lOMkAudAzTMcpqIaOmlPVyVa4Wl5IpA/ADPT8Ahqh+r/uKfy8Biizmsq9PT4+yZ3jv5XRR5pfX5aKMBfzQZuYAePZSfkx7lGC/tOvi4/NzuZzhOSNtjI79HE/Kcr0p292hXEynXurr+fmpvH/3Tstz7fdiyyIjBc8e/frz/1Q1jkqIlCNgVAWPZhiJvNZMrkYw5ywQvYcKgCJWTNXW0g80tNlTgMLHDQnbKFyXy2BlIARIWkcGmrbhbKXHoKAQnUhd4GDJ8axQTiO6hc5Oe7JodVoKCYQiaVjynxGvpGBbhAQj0Bi1ZI7bvgjhzGQz8sr58F+OO6sdw4pR11XozHVA4gpjelGAJkDIn0OxUCP5bOgbCkwNgPQp++3Q8vzEzdMAdNUzGuU/0xV+FzAA9MOIARO+OSNCS5iY8DBXEoVKNphknKELx0qkVMNwNioIQOW7zQBRIaCKhO4ty6vp5x7lyjJYWX6mmpo2nTjcIoyiXJNEQbIzZlYykk9UwQNmb+n5JRNV05kp6mSqbCKqACEjRBkhkAEQcKKtpeAGD7IIMjmzqDWoNWhVidc1E4XZFpzx3XEGqsXwjDNJvBLnqJ5XFS4wsJidRYNGN1LPnY6F72D0qK6AjkEBkFqBqQzULLiNKrxsmvQQCAOdJBTry5S89Pz8KlsjXdva+OgLKupToFsA+VvOYD6Tfe+p+FcP6FLdnxzwfeMbYE3+8bcCILyhfsfLAMhL7/cMh46ROmwU8plhoL30FqP2xr7k+a74vxARBV4b2UifNKV3dtz0j6EyYK28VXWlv4tiWCN7SBdtjwwoPOEA4FnOEahB4KLUsdt2JeRDYqPUSzYgPPvEGVXtBI9sMHvGyMBaj1yN+uPioPFMtTidObpJlEfy6Y6hHnJQ5Y1lDFg5T1FmJYJCFTBZM+PpbO7LtWbJDy/94UYDAR/jUhIRbuV9kNKMyBs3KmOtnF1IbVY6gWMConN5BggbVaosUnlJ2qnvcXSavC4RS9dAZI156pdGlw2oEXpiXCf8m5FgDema9nrWsAyaqZ+px0cDKpRWErBnDlMH1C33NAx0k1QE4XRjVVqQ3NJhNbupc/BaI3uYJwvBGPnU54anUUpsJG6pz0oar3v12PNCpJo7+7AVjMbWJsfhAJXiaFICS1+gsjJKweqnpsFQJ0/BfgxzMEmq11Y1a9r+UJk+mEEaYJ2WK1XaJADiWauCdsZYxAh0AMEqwSHbw8r6WeCbGFOiZ9q4pWSfZ8lok3CcasoV6phUBiteZ05i6i4YzcQMOq4VVVYuA/UDOQPyPy15peqQzjX0RdNF5D3KDyZIsSFA6pGxpEk4f/h70EVVsnWELBeURgCv0v4fHrXtTaz7onzrMz1Ew6KTMTEwyYZhZxLpXOm0ckC1fEBKTCZat/NYl9MLUFhXIA5oOJpsd1IZ1fyqDDwxA8RBaY7SeHBd6osTr/XH/OwXdSLb63zWeObwSpYIzPTJ5+PWfcNraev49Z6BYcCzl8lOPoMU60QcwUSZBf0pb2AmGc8exokefCr+bD/93wBeewFF8hNWq7Bta9crzp/O2m7zP8SeSElMPn/7XAM4lTL6ABBLSqkoLwMx6tAy1pY5sfFhRB53HRhxYd++xXpFhrHyjZqO3KfzDQBIK3M4ghftgYEm7i/eZy8QmjAbSubAfbQ1E/3TppX1XNUv26ojDQNIspcyOusSuRyeOhAjkJK+nOxf6qzvkSWGGsW8HUazN/Ec04X/jgwQ9giU1eixNRGtPfyT/TNxVR4OHdlODxWPbABpGiSDL+wC2Bk8N4lhwTPG2RlI7ACIcDX1SbAEVqLvWIMsJ4J/p5Mlx0723C7Nc62bqzMIqJYNlOPCuWzth+i+/V7leZRF7Ns/XDPkS8jzbKkvj0v1B72CgddyL2+ycWfO0ZmDHp7Orop9kBqWy3gJuiQbRKU0gBLhohFQ5T0Q6YCGbqX+ONXETuWwQ28Ny/Ik4A091DJPAWqAz8GOEk8NAnqlB4cWR4Z/CRkZ0Fn2O6z3RDIHAIhs95uyP63Lw+N9ubu7K8/Lp7LbbczpPyrrzVL7XVgLB2QtwIn+6tUruWa3RfbDvKAMrPIx9SehL9wOn43G5Wm1Kyv0obiYlMl8UZ5X24KqB9ClwGOQwYTSUVxzAiCSCWKlvWTvxprRAXogIIK/p8hgQdNwA7riO830kHdI2SrlbfqZ2gRC7yaU8Z3oeWhmPpuJ3x6/A8SgfUt7kBSl5e9wzViyPvA3+n5oz4+D9EhBKSxkgCjgsCuzy0m5vbmWdcQcsbcAcG6uXwv4sXxeC78n3SOADzSMElgAOZCR/Onzl3J5udBsGJs79he+wtV6W1abrfRbATgEesQ8rhYLAXB2m7UANwKsbDZl9OlnlMAydS29mIKJNSZzBEbrAIgDQxWSiCyaomgDFGocYpxMtA4bBY6Ymik1kRvHf8kcxCi1++RgI90Jh+E8i9fD39MsC0yu00SveRafHen9alyIQwMnzTIk2ZMEyBYWl3+jiQtTw8SBa2WwpAQS6tGZsc3XZmbqnyXe0861T/R2BHWF5Z8Rh40CRQV6WLwzm6AdVQ2AqJGlQsQFqfxqdYrrIOQzu9kqeTSA6hHmlE15S1X2KmVAiObbKAiNEI8eFtaYyPbQlSU4rNy7oaw7CzPPXDBFkcKJlIchMBsmg29utNrauWBgFpI0kVL/RzX7BjwJAEszSbgHsibCWC2BzwW4OrZCYKtwZ8RyloMYmiDIvr4BftBBpc2GyDKDP9giiaCoo0MDnJDxSY8XHYPEDFB4mwHBGrKy5oywlofrSksTdANeqTTx/GqaJP6yFr9JGaATQGp+k3rtnRW1y7jSJ1IqI/5uFUgqIiTycBDrmZF7k8LvvBOb3QTbhKJTAyBD57XPmCYd9ClgZw/iGbMtK1AvGfDt+rx0/Utjar8fkg36nhoA+VajLb+D9THzZwGYno+ADSpN3N/4D5U+LxnYOHJUgU5NOIKzpqEQsKwpItaE2WXpEzrE7CncD7LFao08sKAGPXAtDQjSN+Vv5o+SFZmiUtTJKKfdz5A6CFxqGNugwOgH0J13kV8k4KY1RFD3VQ9cRJP6GCwyVCjFlig73GT55f6IQlcOpzvLsjya1KfOY43ejpJ8SDkW+81eYkFMql+Q79FJZSWwdNtDksj7LfNDaUKzxvDZcb83nh+ZMmQkwrmM3yiQo+vP8VWR5hLAIg+PUlh9PUAaou4rIZNpSKPtdS7tv77ruWxFI8+z+Hbe4TK8//TX57zOCiWYLOnnHr3GyqUGiDCj0KPadKSVzDQa0G/qWuRxbS5RlKg8Cdk81i5/yhnJ9iaXPTR26vPTeYaXsNL7VZtOZeDM8a+la6KnGunGS+CwSXLVryzOLZ2f8uzkRIUxltwKdkM6RRx+irDnHLi7PFP2YDGyUecX2Q+IZlN61zOnJQEtYlDKAJL29Iyz5BUMZIx51wuAMGMIDTLrCPYo9aXrSP2RK0FnKv9mCQ/nP42uL3qX+R88Y8J4CM8xnQWyJ14eQrNhNNCMNKhv1Z4hdIo0Ua0s6SovVeBHyl+xD0hq1K6RirX91dJXG+BV0XMul0gHl7H2lk9nXhDgZfSgCkqLcxS/6R53gm2df4XOTg21fQp5cedz2y91ZokG5xl5BDvkvBM09n91T+AIyPNpn18DmF37J0t2yi1/RhZcSaY6n5USVQoDymi8ZFv6u7mvT0aH/0BpXoFQEq3p1lJiI97BwCKJXk3v13EE+BEZwibRXFaklW4chZX+bSXYap3dVojxRQ7SGu9LoI8SDfkhV5u6AuqwRw+PIf1a5tSjlOv2nO8DQ9sq08W5+dVjiHEKttx3NBrH+Xl5030A+dmQ7jwk0/kk+pmCPzYgSJIIeo7ycakB0Dw6D5FLjvOa7+mGCHelLsVel6kHyNkSWPDg9NU47lnnvC/V/jFLcWBvfF0a30yc13MAR599UFFS6sEaZ4JXtDyvb49r+62PwtrPckko47YpYIpsgzzTx8LgE4aN2nnqADSV7pSpKuZd07h+3gd+xJG14KIekKNdkyG5pfOizI0ndwIge4CGiq47z2gtkvCyYeUzAKJjcAHrh0m4npQFG1qjbpgh7c9cH8jlH8w6ryiPElnwsCBwQzNuoychxmcAsfu56iBfOK8Z+oHRacCN9fyw3suatXtQINWaeeMpABo26E2BTIHTuGw2cMLDFBtJQ+3H58fyH7/8a1nvULJpX66vFoBctAcIfNSV3oRgH5RX1ewIXI8XTsbzst0cys78XCgRut0dy3p3KLvjqGygH42nZSsFAiZlDUBmPNHA39OpXAMsOOxFT0S1E8k6QzkuVhIy3zX8yFrxw/oG2d4i42KP/hrQz6SM10n6euA/L49omc7avFx1FCkXK0BI2JnMCsH8kJkDgOL65qqsVytZi+uruegx69VSxn45g+xDOau16JivX78q88tZeXi4F1Dk5npRls+PZX/YaLlb8ftb6dvJWBqWSw+xo2YCrZZrKc01GU+EbrEmyMzBeHRtTlJCDPt4e/tW+4oUbT5///AoPUDQWB5BS4urG9Xf98gg2ZarxVW5vsJclmX1/Cx2u5Qy+/LzL2rLmBygQ4yKPLrGq8zR05FrhruRnhwMIRBV8ZFD4SVoFEh04AM14FKNWDdsErOvNtEj0Q08wYaKAplZdi1JctSGPj+ZW4KAmQDpUVBcyFTGeR1xN5I/lag0stxqR6KumkUViAhgs3jW/BRCwPx1/K1R16tQ9CgxtUJQz537qp+2ExyYsD2CBu4LVzmaWL/ZVeL05sSoU9kOORC/IwKiVTJbg7J9VEVTuf5sYjBOPT7ZENpSgkkMZjpqFAxALT15dmrC1lcCi02npE6lHQQRQl4/1KKlm7IdLQDiTMsADp69GgDJGQMqtBUAUWcvyyl5KQmIFpaocxqkU8YUg9S7p+0BAnrXEgMahSiZYxlsMkUywq5YLsuOi6DOBkC4cWQNmiziSvZbyoiF49DPkjlTPMLBiZD7B2Ewk32SxqDYLzojWVOfqfSyNzYX9tfA+NP3spJJQdExQbS7d7Ry3lKBDJrMChB/xy3myOopJ6UOycyB4yTrrnaVqvosJjUuOVKdazU1Sttz/Lf8PWQM9T2r5S99RuTfMgbeM2T06fcGZJ8BYM+Nx438ZoAhvs5zTxlBcwn32sff2Z+6pmybKVDJtz7jNmdxSPopAYCYhEvJtHgcZjaKNFOuvo9LyY+1DE36IYBpdiyiNkTlJd8w5yidMVAshVZzJp2NC3yNjx8y3DXtt3sGdPeLKK7OLWzj6ATGNWIApwCCHN0pzzD+LwaBKf7qqDSdQCx8TZcWEMSbFmsdYkbjyDkHq8NDU9alzJvjEodt3Z9NZYkCLPJe4yESDS+gSGQTUqbQULET0MkA0blYfqLMyWSI1LNXrkN3SveshzMRz28BkPZ6OvhaRwn/9rE0hmHIGTjUu6e87QXSx5N0bXPGglI+34mxSwq4+oK9BKT3s2N2COnRyEzXLmSQ0q+egcoIFgdsrCVPyRD/7Ps8l8ConSzG4XocJz4GIRtz+hnwyJ5Boq9Y3X6hEwM/chkoTEmDyXgtM0Qiq4oAlZ5xxpuwJCaMNjhAfeZ21kJPzxlo2cDOayWRaRZFTJoH35kIAJIMfuMzGo1uRqbI3gzusO8HxoAMD+jxGC9oQaledALT+/X4Z/C0tpGgJ2YOaadDaQHjsR4KAZuSV+mVBBBYO1ucCL0AiGWCOKAVmW8SAKLhIxrMkgDYVqer+ahmf2jmh85bACIbPZ6o+HRjU1XsvisDW17t0bapVKlRb08PLT48qhSk1/m6+lUuP23lG/nHobt8GwIfBxQJ9kgKXketLPgkY+862R+QXy84QFsApJ2rsuJhPUN5AmVInWkpAJb06NL722vxmZewMqCc8i+zFTk/NgSCF/I80gnLNjL7y8FSAmgRRBSyTulKABD38ebxGwDiekENDvE59DVU28exyiBDs9F5BG9yx0UCZVqwR3sLdXalC+p3L/H5ZV7WXtaxdxt+7iWbms+5l7oPf3sPkN5hVx92QYghXaxvbuCvflbTvtQ9HRIHbTayLwNHZizX5UC+kOscn2cq29r1ZYBo4Gu8v92Pb7V1atmcJd7LNkJet+r9PeWXO+Pp0Y2c3qwEefTganbI5cxAhl+PvVo/IQJk23HF35qBQX2TfD/rqMIJZJmoV4c+1cY1d2kvrXXm7crxXC8TPdX1ONbmCC6WwfMh+q50u3YpG+CivXZofbIerOtQG1xdvKQGK0TH9fv0Xi/Bn/rjqC3bE7CXgiW4kll/RA+lsAkjo0UBEHi3o8+u5tKlDBCXETn4yQAQO3cH5w+gE+gb6uRnhtbFGDrKUXt4KIVYCSoFQFAhBpkAKFX69eu9/Pf8vJRm4w9P92VzXEvZLOiJ19dX4lRHGBD6WaA3BconoU8G7Ehp1wND4Fikh4WaptOy2exFT5Rg3dFF2Wz3Zb09lB30xotxuZjNy3qnvdRQ8hnXbfaHMhmNyu18Uk47ND2fSgYDQAeUvyJhIoDHg93aDLWTAjVGygIeQE9Fc3QANVgn15mZbSR7Hjah+AS9iolWZtI+IapPSqbGFgDGvlwvAIAcpXk5wA8FSjSTA3YSdBl8vlotpQE6bJv1eil6OIARNEDHeLabtewUSn+tN1sLAriQ3h+wR5DtARAE4BcAEPBlzAXBSI9Pq/Lu7ffldELmyLacylaei5JYp9G4jCeXstcAvbCOAEaur6+ldBeeh0yV66trGed6vSqjz3/REliMzvAIDsuOYeMRCtKqaWpygIYQV3PZFXqPKESwJyPoWM5GmxD1GbA8ZEz7yYYQs0BgmY4nk+QRrIWJgzoNA6CRS9DiXAROdj7IGngEiglZCyJWoxlPYhks/dcZliGsmgESzlY6aGoG2KYKGo1nxS27ZZISVwlLZXfhoG01jT7NLT1ADLQeAzqpA53+ByFclWJyD4NwBDucpojg3wOAmAEwpIjQAZMd8/y9I1CSwsR5gBkwFS2UajAJ1BEEM0wODNn/2kEp73IJrka1Eqw5W6o9CKeJvotZARQKrJFojlvcK84yc7bhTVR4rHa71sCPslmSSEAQhXSYolgSacoSCGpsjLftAaKqbyibfbRCVFmNMEZOmsNTXGsX3mA0O1nM3jLBEgiqnDMLTYZAFCYvUVS6Yw0HEBSZoGumBTmpOLvSBF73QknJZ2UpjVYow8BTwkkaUaXjao9INj5yKq33HmCUpexwCKM89lrxsbrSz3etTAAAIABJREFUrRE+UNov1LYw7si7Og73AcO+0d8G/+xT37/VKBh66Hme860jM3owwmgd15mHnXviubEohtnDX0mJHmE4/Iau78LOvY27VYBNEmhWE2VPLw/RK6uoN4+esvMiilBSOCuZYvdbBDKzj7KhIrxOxJkSYpwiM2gEuwwKYY8lp8901jyDUqJ7IgsMSkz0zGpP+KlM4UBiBB+jNbO857k1gDW/R9VxZqCpl4UGNfl2C2bVzloFHihHCICoQxb7E+AHSi0iHZg1bUkRVNtzBoismPFxniWWJfUSWBbdgAgqKZ9lfFjvZW8SOGrt96refcgojzRqAgLCUQrxzGeEU681vGqDNVYJ+t05hwiil/iTdSt+lg1FXwsfq/L/tveKPzBlDbTPi3eqA4ZO8NhLdRRLPd0EgEjisczJ9tjln9ksqjQFAKZPD+CjinB/GQA5x3/EuE0BGJxHXs9Y+zp6Jq+lO/CzA9ABkMhw0CCQsBUwVRiFeka0pJQCShEsohkixmVEIaceoJ9rBhYdkWE3kJtoBikNd1OdK2eCGt3qoNCzCJCAJbAm5qB0zcqiB6Wcl41ZZLllf+j8EMWu42SPD0QNaqRhLuWjBne2dWoHcd1bIzuEsUaqi6U5mzCIkruWwRFdRrTuNnUdcwpZ+pguYy5ZS8PWHExawiBn26t10Adm6pobGGSgD5wMzIzxYBA0MW20rnzeX3IY5gyRvM+k4baEYqtbDDkWE1Nx/uyfuXxQrpplWsurZJ+UvJOjx0+YlzDNTiBzzRsoF03Qu/OLxvR5bN/yu+sFTck44zbt9DuZlZRruwSAuK+UYCjo3eFJBZpVLkbWtvAg2sQGFNhyGUyuxNqWwKKOLGfNRpv5v+vkdnD1vS2QA/1ba4JnOvAzmADEDt34GQodmTaH8lHdRXG+2HrIe5KzCNcpQDWsRNMBGRSTjgvKdlS2V1ebzuub+Tp/D/2gz1b/tgyQ9lm/T3/PPPtbKDeu4Z76ftn0M6bXjoUi3SSCODlr9pP3wkqBthlvFgwX+rOOSXQe+KM8wvyo9mEvuPT759q3f+Qr3/q0it/JoGPs1TN6+VVcobuG/ipRFSLf3wJQnX0gYNAh/faD+u9ab5QaKD4JM6fIDWxPYnsjiCTxX/mwBrryPGLc6Rq7gFl5bcWQLA/Iy7FPL2UzZ121bwx938u7GmX63PmrvhNnTZdy8oqznCt1j/r+pgRjF00pABha4CNTkTQxpzdLhoNMD7UZAICMxP44ljGCp6wPhH5veqEHoAdY5j4zMWUEvlEeDx0MZZoOyNJQKXQxHQv4AT1N+pOdLqTp+O5gQRunU9nu9uXx6al8/vKpfLn7XJ6eH8X5jX4XC5RjmiH7YiylmcQescxZzAv3LRbXSC2RDASUfMe/a/Sa2CB4YCyAB8YD4AFXrHd7GQ/Aj8nlZdkeTmV7OJbxDM75Y9mhv9DxVC6nk3KFIB0BIdT/BHsD38k+eYlzlTDOn6w3EkAH9NRQHzrFkP6OMeIHNBt+OwTgQd8+ii8egMX+uJdG68geYakpCGT4/ZFFrccLJaw2ZXwhIS/SRPz25kqE5HQ8K+vVpmy26zKdjAW4kF4hE/V8YZ3xHjRDx/cAtDAmabA+QkbHswQ4TyczA1P2mv1xMS7Pz89aznY8KZstymVNytPTSrI/Hh+X8o7x5Fgms7GUogUpXYxn5WI8Levtvjw+Psm+vH792jJrDmW/3UkJM4Bbq9VzGX389/9Q88Xr2prwt6gNqYHtbhIl9Si/gBI44eKrasca0oiFpBNVNiI5vPFO3k/HhGxaUtIRwU20LxzQmgHCkEse7pq9618BgIeik5mAOuCHxY8DL16eg64InJNRQY1FEqbSbKCTMid/rf1S9QIBcdYZIDoSmxGFWxYJ2elpl1IZMFHok3GDq1EQ83UvNSE+74zslmDgyzltL7vU6CnMStDpf7sXth6PKb62yH2C4yUA5FyKvtAiIpSlIRoBLdDnWBzroixJCJyNv0cXDONAv4yal7w430QHUwh4lk4hmKT/EgDJJbBsDA7IqHNFABBmGGSABM8xtEMglORkyCWwWDtQabzuASJ7eFKAZUhoy/xZRoPNRb2sBg6MNrFn41E6WQiGAF2mh0OFAtL4zKmG86eVHjo0RPpjBLpngPAsWRQaogPUAWJghhZ5UWBDEPvUA4QGEON7Zeu0TET+0TnrCMQRmrazbjgKIa09jHIUjtKMCTBmyA2ssVxl+JA7YjK/8LebMZSMDBn+tx+9XibZTY7tiSIZZq/yTd8YzvOd/gf2BUKeNxBt8c6M79w4GI1/JgCzU2Gv5dHqYMjn5/yG6HxqiSelGJPcyN9LsADPtqTsm7SQf6AIBa25qGIWwQklOrRJXTbU3GCQX/TNzHjQa8Op1FXYdeycpWSAVdlfUAB9VSTlWRVB3au6ZvCpTCy6WRVEyzDj76ZAEnilHsEoInmmZcC1znc6eTr75YedUjeCFcTZb6VW1C0YAMhxv5O0W/DjoKmkS3DdWJWNoE4G8FL2Bx1Ioj9IPyllqrolBtMyO8VpTA9bNmh+DwAidMpSBCSK5uy0NlTLdzM94HdE8Th7pCMt/Uv5nA3FysGexK8uYXN+GhCkllN02MOxG7yA7wJNw8El0WxjlX+udtq5UuDJqDOFCUbeU322WY6R51XXqx5zHmPVg6dZawI0+eOWjl2/6WFSYnQl4Itr4MFQqVl4AB8pWAr3ooeWBVXAoOHz3MFpJaIYWa3Xy2kVO0IBkKQDpcxYzKsGQCKAKjtDKgDEItpgvCHyLJeYEE5nACvtDeZ/cdxqRLPkDaILVTdwYMQBEDwNNojlRzGDjbuZot1DLkeku+566IDMxDGu4UJR+LfxEp1ngGtSTqICNmsCwdNhcIrulrLnSd/iwzrCsIz7ckSthykJOKSGuWbs6rjVHI6969W/TX8ZErE56lpOYANutSVC8jUiwaoMve5bsK9peipF7B0erMTyop71FnfwPMma9YhmzTBiEJABdO76z7I1Z+7o7mOtURe7T4fiTFr7pDND7yVY967iddn+zWedoMFeMqFkUdyud/Uzn38PYEolC4Nlqkx3kILcjUCCAimUw8EjcHy0BErwLb1Xx638l2eCfCN4vAIgOcg983/wF22eqs/M9El9ItaX80+ggTSJrzNAY6xZj3opUDDeX7Fh62GQ9/RbnKF9OilJs88+/r0ZIOccsN0T1p6uhgf1OFXjitRrymiJJ2ZIp04qp9CFZAj7O3wV/BXZuS1n2AJ2eJ5VDQ5bi3P3CHM0zj0DgAw1IW/XKT+jet4LFaz6+Ga+Hz0P+n7Iq/r4R+j5Ei/f638ZzMBpnfWJ/4QeE4wy88/gCuksnliEPm2j+7+YSVuX5NazbFpDmn6rW+I6z8RWDuV8gHZK6/7jM3gfxp9z2HOprFpWdXlM33g696T1PHfu+p4lb7Sgry4NqI6l9+UskMwHBdWpS3g3fFJ6xKafeozQKzTDVbLPzaZkpgf6g4xOB2mUDk1BdBfrBUItQkpJCf+PyjoEmRXwJmPQQFmUJBdf3OFUILtgvwFQQN8N9N/Af+hXtt2jb9mp/PXDr1KS6e7+rizXz+V42knV5fliJpkGuE+C/E+n8vbtG+0NsdcsDJWLCnys1rDfoE9Oy26LMlXQvcZSYgvZHwCyAYCAMAG4CFQymZYxMg222vdjOp/L9dqwfVRmaCKOTIgxsjWs8TcC+qW1g9IqniXB1mKnIvgm5C++n021hCYyidHrRAK2rS/K5exSehyzmbn2wQXQoWdBLEEBI5AdgQyOcbm6upL12G43krWh/TwAgKzLxehQynFXppNRubqalwMalWP/rS8J1vMIfVPMas0Nwv7BxruczcpsOi2b9UarIFyAd+/K9rAri6uFFiMcXci716u1BlsIwIM1vSgPKHE1uSybNfYKQY/j8ocffyjL9YP0fRlPZuX5eSXA0+X8uqw3u/Lw+FRub1/JPi+XS13j7a7c3NyUy/msrNfrMvr1z/9yYpS2KNtweAgKrkrvRtJMlMtg03IkrUxUABBzZxux5iyRUHBDOLHuLu7KAEofI2cJG1HiWc+TCL01cQ52G8YVnwUizYwgvwP3iYFr9ca0YTmNJHV4MyKAh1wZenpjdj5ZCSy+Q5gn1jKBFowwVxKMOSlTx4rW9aKFfVl2iSvuqcxQlWWSGB6fB2ZBY6XLsDWlLNany8T7lK1Yw2EAJHuF3TljN8p8dKUl/ewcACIGzJka4DZiN07OjbdPVehc75JfR6X7T4CQihKYRpTAknXVjfIISO8B4wYgnXcJ8TfmSpSezhA1EKw0h0d4xlo7DVofGqEarzXhKqQ2yVRcWRkeBJHPRZmwNBlPTaZUXobCoSlyUbNeMQhdSfX3sMZ8bWBQrvvauaMzZ4FAIYUBk6IrJb1RG22S2YvxnSKtIQwm07HUDTzulTtxvcUg9nI6agCJkiPOq9awxfuV8WLvPDtLziz+gwGGd2fep+Gm7E2ijhx7vzWJJQ/B29h02SOhKdBlR6LWoywly1dETJw7L+iAzmdYdhZNw7JzA7XrySutGZg7VcJb7UdYANw+xjvwWa0A9Weq/Y7HOT3+nnvOXXsOjDCOE4C392vpOjy+ZTzk6/mdlXHe4zAhv4oNOM//hu1Hlp2od0/OZ3pvgB+2V/ad3qUAiJbh0WxMoZ0ElOSm4nxTlCwJXkN5o7w+ltgBaJOZuWK8cdPUcDkcqOw5gPOHMekaqzLvstIUbJe3ir24wq8OFNY4t4gac9JQ/mrrvL4frlB812eguIPOgGcaAgRABMAFCI0mfQJ+iIeV4sKboFeRjbVHh5JSHUy2CUJnkvmWAlByFo5HLltiuDnnZS2tAbToJxOLcEylxyLoQ0u0SA1fB1mHQRDKCd8fK1mQZYbvlesw4QEIx5juCPWn4bOoUWHqzOt6Eqg78EB0r6FMVWMxqNbeaPobM0B0HtDpokTYVCKdkj5oOpzuSgI/EhATdET5PMgowll71glT3185SM45oHhWHHBKYCTzRiXSLmS2giPmbBUaZACASLMKUMF6Ii1f1lV0jAh0EAfTqZStl6ALY5dTDVDAHB4sY+lR+1FygWa+g38GAnoPInesq0Ev5wAZKDB+PahEM1pEnlt2hvYHU0mu2Q9KK3QaS5kFWys5V6YLCE0eQStmU1jUPPm/0DqeZE2WfXslECPpcya0WOaLTTkZRXnOeS63Gv8k97TJ6z/laAZ0OB/a54leRfuOZUnpDMe/qcRgOLGDHvsyPHiezzl89JraFuq7r8U7W16R7aPW/sHfLHEj3/WUdMljZJmUfH6lqoHLPArXpIPLR/o5A4Xc9rFo2SH7B+uJAIRzPxm41fVPJQFlfuacZ3aRBTrKqEagf6udrmLbzTalT/bYVCeZPItBTDYnqU1uP342yA8tQzsHMHCMXJW2hwx5sINvHgGcQBIjZnEyjS8r+yzLEMyPNn1LO74jtmb4fijTI3bvjCRqHcP2dwZwyXcckMH4G4DwnLO97+3uE2m+5Dorn1Oe0infaX6U9rmZ5s/JEuoS585z1wGe36aZdvyhaaR2jWmHzfqorUv+ggC1PgQhZW15hH0cbucD6GGZmmD38SOUiBv+iah1oeceGT3E4/RzgqqtDt9vj7TPwiPULiaFZmBBR+1ztUnkZwiATvt9gH4rWujRlaOHlc2/gxLb2Iae71144+TrUGvQgzxTx8P9rwMv+V2ec6VrUTdzXl9n6or+mtbS/MOmq4fPo1rDb1i3swy8yQDp7nHQQiu/hMrpv0iHyGW4BMCq7yNriNX4c8RDX4l9VXp9CvlZanugV57ulwAczPJg3w9kgogfCoFE8D+pY5s9KFAqab/b6dmx7DoBCMQnOxX5BLBBWmaYk1yAkMNRMitOuEa+VwBktd2VL3cP5bdPX8QBjgyO5eq57I/bMp1dlKvry3Lz6qrM52iEXsr6eS/lojjHZ1wrGSVHAS1ml4uy2R7kv8PhoowuppKJwIbhx6I9HMFH1NeqMkf9UccynmoANSoVwZeOf9fbjfA3ND9/Nb+SVBVcs92hSTgyGJBVsrP+cSf5G9kqGJP4Iy2g3YN8RiMBDdAYfD5blO0WvU7Urw39D0Fo2otOQajDEc9WPxEawouP6wCw4VIAIPT0WCzmZTYbl+12VSbjU5nPoP9uodGX/X4jwUXvABjtFMBCOSyUFjvsDtJrA4AM3g8QZr9DEgQC9U7l7stXKUeFdwEHuJiOyng6Luv1VsaNbBL8LBYL93vjOejZMpnMyuk4liyQV7dvytXNVVltVxKHhP1HiSxsAfbsebku0+mlvHdn64E5Yp3l3dB9UR7/1z//WVU01kb1pmFqKAMNUwXYyNxTQPVMKPmb2eF8KVJSPYKP0XHmoaGzV3to1Mw6MwwtYaMoVVamvZRF24Q4KYBar59j7z3dQogZACET9QgAj8DORkliJynlvO2xoGxBnacmjUwZ0TH1KeRZ6fd1sVJEeV3USaHZJsHQAvFVnkRnkTpzW6ADh54ZPri8T1ifB0AaQ80GKI6H9LsaDvGZChpbnRcAkEwbHF/rKPFrbFu+HQRpHQ9aoiEUdo0qzu/DGHJZKDWatJ67/qhSRPqUuVZrX2eB4MAqABIAWJSRMNTAnxuGqlCWASBqtdh/dJ4J0qF150X8WXQmS3bJOyQiRvH6GGcqa2ORFqQNykJeGzGAsY6tEqJrZw6UCgTB5wKBaiQhgQ8xsPRvzQxRkACKHh1iyABB5F0AIObUMwCCIIjgayxXgn/bXg9ImWOTdXr4BAyROieyoqx5zUorYmIqlG6leQKoAbINgUN6Ef4oEZy6vtnYIY0qAOmHRXfa9jM7AIN90oGjfiWsjdMO3iXzVOGGH1Hgc/8EOn/sgCJK49zPS840effZJ7zwZco2+HseY9ykOrt9z2tnmx0IsfbfNpL/fwEQHaP4fxvXrZxP+mIqpZ6GUvDf0YU1QiOIJtdbxLBKjMoAECniCnG3hA/rKpMm8rXKc2Jt5UyJY9E4Zwb27UNGwmiCVt1hRIZhTZTVeaMOIJH5VtZGmuaJA4BBGuYkcmj4PAAiNHGGwHMPJDpf6ZzEWkj9VKkTBN6g/zIgwKRFvX8J/KiN/XAK1PLN9tLBD2aTqbzFmjtrs31TSaF9EHxuqTE1+RfuJwCizjuzE6rmwWHghj5jNGm0p/Ii6KaW33p/5pn59z6dJCgIzj6WUIjn9DoUk2FO/monqGW//jfmL/zUIu0xB80AsfkUGDHWLN3PhQVsVA4cOl863MdKEA3zm3b+LznI2u/z+eNb3Cklio5pYt7c2gAOdc9700kJfvISWFHiSgEoCxoy4J4yH58f0D1b4wMNqLIyUpZJgeg9ty1keaKkZJznsMGDlkhjbn24jum0Sp0o7WhdTs/G7XxHW7opwGNjsRKdDnok578UEGRvFI9wj5JhIr9Ri9nWktyX669uAcvEtcyX4GP5DOn8cY6ZUcWsEJXf/TJc2KOUcKsZmNOEOCbUjhC91oJasg7HDIvQMM2pri4PaaJNDSB0yH5bgttQOWAaB1J7EvLX9e/G55MDu+8UAeCSnbSgkPyv0GfjQM1yMz+PNkuWrRCy7KEiKyxGdNgB8l7jA6JWug9WV5N7Spuhb/zn+V+WiRm8oDxVynBa7thHiJSFA6fuYZPpVGW0ykiCKarP21UpQjjeE/TIz1TWRYAC50rQIeyE6Mej+xZKuzvwjZyF/qyHjtskOVjOMvjyuqoewQeoT4CjlXOqF4SLlWuWHhJ9ALlS9RHMezakP/OalwCQYckQ/IFr217retUZAGRYXpCGQr53z2b4eV6i037a1uCz8AwYvdrqC82loDLXKW3Cffq38xjbN/iN3NdgX1ZjBUh9hgdp5lI/f41zG9+f9T103mNlbL+xkTr5WKylBh2opKrpQf7q9NZoghSx8iiBQ09/2qTQ5UJ2yNxyBRJJIGAZ8CFKzcBTh4JoXTR7EDJN+S5pMM+xjy4TYG48v16X+J5h27X/XzwhPki1deq1dQsk2UDtvpw7C9V38oLgb31r3j4rX0O/LPmRSkTR+puFZsBVY8hYOfF8dWvrVBlEyX7QfUkVbNSS0xJYCfyAo1xKYDGMwppvS9NyAATiw1SQEe9ChgdKXEnYzAVKHyFABU9GqStka2i5K5FFF5OyPU3KcnMoz6tVuft6Xz59/lLu7u/LaoOsi2PZbDfi7J5ejsv19bzMF9NyOdfm3fvtoZT9uKAqlJT3LKeyXK0kKAVaE96LTBIALMgUwRhGo2kK2t2XyRQOPI2a0Ybtlv2gCoHoa7CzJCNifFG2u63QFMAQeIYWs3lBGTGcLdw/m1+K/0ayE9A/xPzPmAt8RQhYpvyVPhvgAFJlCYG+F2X5vCqL+ULHMiplNpmK0EVPE9ii2y2AkplkwOC92/VOAALsJ3qgSGmw3bbc3F6Vw2Fb9rt1mc1G5fYGfTlOAoigHNYP378v+4P2LsHYP3/+4j2tF/MrAT5WzysBsRaXyPAYleVyVZZPz+X6+kbABwTfPS4fBGMYj6eiK3/58lUAH2RpvH37tnz6/NHKcU3Kj3/4qfz262cBOv740z+Ux+encvfwtcwW6PcBAAmNzWdlOltIBsjN9auy2+3Lhw8fyu3trT5nMpHsD5Q6Exr+7V//fOKhwsJGs2c9nIKaVEcqombU+avs1x1JHlUbzEqez6g5PaWiDYIJIY0mu9D6DnwGKJiR4RHfFknVOgVoPIGw3SlSCTIDRqzHARZGiNSiYCVasGpAWyu2LnTMgYn30eEQglEjaJgmr+W/zMHqbF0XsWZ+KbI691ChKPd0ezabpDDQ5tr6LN0ZQd4SEFSVEPHI2lrZkaNrazUk+slhhwxyslquizijE/9V4WLhyj255UGTkQGS3+lOGuqyPUqKvNuYdl/6ejd6zoyqSgSmtTAFQLMJJE7arQ4ajX0AiCtlDoSo+Yq9UACEexY0pvOD84pKZpsBYjtMi50aTwZDRNhYfCIjRVKWknyTmmRxDl7Xnw4wW0OWwOKaavqolsCq5xjKSRg2hsek0hCste1RpVZiIZwQylcEhLDaw4K2izCBk3bstQ+zU01o0s6IZLVhrW3PKroleEUw0iIlNBMkMrfEyeFgJunWamkDQLF3CU+y/44GhGgdRQU/6Fj2swVgh1kfPG9+7iyaIGXn9ClaroeRv9p5lyw+OhYNhG2dPxq10acwDSmz3c9b58q33xlXZrXsnAHx0rPPKXJD92YDPfO9l94l15ox0J8BYk/o9Z7XSvaQA8u48tmhSAvTXGYtARS9IEjF0HEAFADJvUK0bJvJj2S0eQRs5exVp4/whJz5UZkSqgyyRI7+pRKUTXR5hrgHpF3XB9zpkWvmKsir8akmkQVUNdAj1ZDNRnY4N2MPhxbZHT0DRnIYzxEnLanf5vyShm+SeReAtJY1tEwQcyDJKWzAD1+LJNvy+Wjlm0svK4OlIsFq0DeRZgJ+oIXcAT04YIg3xpFpEFCqCewoiGEr7XabOvIyb1J5Zp/RiEyfUbZlB3fmiZkWzjtWIgOEZyXWp0dzcV3Bq85H4ECPc44GcM4AyTIQxofwd57BFMTgmVPVOrW8ljTzLdwmrql4JAEMzxq0laCDsuLvtaNGzrgDIOKSDVlm50kARMk8IgCSHJTGADVIO6fnR2lSZiCzVKSXk6oAED27pIcARJOMsHmEnhVAlI3cI/FDpmkPHOU3mb4joCvrqZp1xnJXDNDwAlQRyGHluyRD1DJAmNlGfUfPLvX6iCvNewfsCCU2tVxz6J5ZlRX9xeaumXk1AKe8pl9LJ0+pZl7xMe2V4vzfnq96upZH8GwwA5TFxWGgA+avTYzNCkw85ludQHHdwBwS/bZ7n2mm7wTVT+zyN/k+GyVKxr0OUbcjknyVdWNmnVFZluUGuUcAgQeB5cwWZzy9TGC4d5muutohBiD7v0ZLVUmqBHK4AEa5EMvwYcCB66E6HDik1B0ZmYMZpCR4wsFTl/fJmP4avD72QfkKn83skugzItvjGVR6XyX/JEMlzrbbjGklXTNIzjt+rQ1thXnJR5oNFLzBlyk/r9ED6LzjkZGT3KMr9JXO0fm1UVk1/x76nkM6b6fr+eUU3bocdOh3x551jEyg5+Vyy7d7SVs+RA8zoQO7hDq1rD34owGYtkHyj6813EpwCA4/3vtC9e2L6mjnx9qnvtc2Si1Tzw2ldwwepNrlT+2zumsuYSwdevPrXuRlCoAQAP+W/W1HKf03q4HqeuQ1anl8HA/lU/W8qMnTh6APz/6VPh9hnGme5hrYypnsKu8scML+Vf9Udw80oIs2VtcX5ZYM/Uw9zxg6K8J5zE5vaaP2B+Y1yL+zhFyrV8Y1XLfWzg+7itn1xncaovPrkpyM+YzKdDy1M6ngh2SLCwiivT9gfwj4weAN5suaj+aw2wgAIvRiawGdSMqQjpAJsS8H6+mRgRA4tte7Uj4/bMpffv6tfL77XNabTXlaPZX1di1ZBRNkX2CvJxfl5uZKHPwInMX7ttttWS/XZXKaSRURaWI+RgNzlMiailcLtinid2Qm6AEivlX4U/EffERwqO/LGEGEltmC+QP0EL0A5eFlaxTskabqy6dydbUQgAMUOJugMbgGWcPXPruciwwCWAC+PUULCJPjqDqDslqs2iONvJePiDKS8lvSLxtACfphHA7l5ua6XC0W5enhodze3kgJZpSCwu/IANlvN2L+L5+fRA7hejQtH12cZL3W6ydoANoA/WpWNBkVGSXYVvRVeSyv378ry/W6/PyXn8tsdlnevX1XrhbX0mj86929lGC9uboVGtltdjLOq6trKWmF4JSFZHFsBLhAFsj918fy0x//ZC0uwP935dOnT+Wf//mfBVD58OHX8vrVW8nu+OWXX8r161cCGoH6NptdWa02ZbfDWp6y32wuAAAgAElEQVTK9c2tADAfP37Ud10tJLMFcwXQI1kwH//tzycKWRgrgr5Z2jQIPYRnMlAorMzxZzGiXu882fHh3LX+ATSOySeQHtNlgnEKQRjYWAAU3nchORylhj6PYAtwSBPDqO8cRrZKVzGNgJwholz+Qw01KwOSNRoz4jvMTmqvRROpXMeOQoAlOOhUxcFRpqeMP5dlqB0Jdfo3DR8+l04ENVRMCFtJjFhPltjKGSdNHXWW6GocsC7EBhw/3KHWYekOo0Qjbk+1zjk4zuB0TlpIKyyogCndRMQJM2Ba52GfA5VirQuCZOMxDNCE+dfRH3pJ0LQ4mlJEvpkKZOjtWFijniAUmCnOCjNAEtWbIwLMhk3YqFjkcgXgrQFAyFrZGJiNBEc8M0QU1Eu1FlNvH66vYjQBHE2BMrtwt4gIjxavAZA+oe1nrqcEFuaO8yngAkAGa1ylAIimRytAoEa3mGpcf9T9G0GYmeBOtRHpQNP91mh2AptuJInAYvhXSvM0Qc+VBG+QDJQEAnsT9tGFMP1cRx8MH0IIAkgALAhDOeuWbs1zYfNSA5Q4WvR2IV+QCDF3pNSRsMK+BPBwL2PKTBHtKpqYWUkvquuhJGvNxt/7Ew4B84z83ge8cD3nnwHbvlv6zjv9SWcNI3vY3w+ARFki5ZlplO7YGp7sy2s/NAt9b+7HpXsST5Qz3dzOMyHXjpB6ixTguCif4Wwg8vPWSGA9UaHFFgRJ71fwg85IHSbOGCM4K8dGWkQvMdXrWHCzWRbYgzASwELHS9ZJ6DhTAPjbCbdPFOrRUwNEpCx1IgE4jpJOLPHv5vwSh4llg2BsLHHSoeMheWzGpW6Z0kAlX2UM+p25jFxeBe+TYkVyDZRPAiAt/zbz1PoYabaProHJh6asU5YTwnltbK3OR90lO8VCN4syaPqMcxukPaDc5HW6qemiV1eRsfeV8HRtIecOW1IgM1l0bhqRb/vukcfhlJT1Y+qeUii5vxPdkPN6iCq7dMLxRj+ZPN9Yvq6jRrdSwU5Gd+MjOjHFpLXGxyqjmc1p/1Km60pWPQS8Iqc0dIwyUvo8ZJao3GePLT2/Kut5jnMJLKG5ai11PemAViqoezHIXLyHgJ8GWR4hmxC8zj/qKHbNXOFnsgaqsLlRKoa6zV/XTudAHkOeTAdy3lcBENiDIVEbyzLJuWyAaPoh5GyJsyF60PTSjAXR5O/ymZIa0gaYxgrFuZBmlX6urNwneRNBsRSY1Z41rwDQnONanvSf1/b8k8+Gwy7Oajt3PpE9HLgPlbuuryiA0UUf3xE+Zi/iWFR20mmXz7jRZ2JfLItX2ZF9kVnJgdin33CuklGSIqTl3Hrje6VBxodT/qmzObKstJms7TwBCaNhCfwhMJK5l6jNek/QqpsZSQdi6buK+tIZQXCT1kvXny6vd5nlAGn9LOkhaOPE3BixTxugLYGVy7noGwP85052VDh7peoKNUACp5J8mnR0358MCDayTCgp2Vm9Z/cMQMLrCVD2a4naQ+UcAJLp/LystR16wR/Qf2aHZtfV2RxI5po3YI1Tiu05Sraf+/H9GeA/A8cvHtkApOfe1ecLade0/ftbAsiGn2EU2xybsO26Tv1qv0V29AUwxmnM16t/If1YAGG9JvRTBF+saaJra8S5Jx/Npa0iwAbPqYJoU6YW30EZlh3+tIOi/2Ho63DmepYeuVCiFT3XBEv06TlYzJQI5QH5voFzUq0neUnOSht4Tv+zwz/SBbF0Lcn/GKTToV+u4ZCanefRgCBYm6llGFDaMAOEzdDhnCfgJO+2Sh5apeNYDigRbLIFAAS70iDrQkuPT8pmj1YMRy11tT+Vx6dl+fzla7m7X5a/fPhaPt89Cgktrudld9iU7X5TprOxNDdHk3ToiMg4gK0FQBXgCQCQzWpbFtMrAUDAd+As3+5Rtmqq2SbW50PTvlUPZEUQ7Mf4Av65dbkUDEhznDV4UMGgwx79DbU02Ha7EdqF4/321W3ZbDZSRh+AgPbJhv9Zy9GLXwylv04nAWQEGxpPynxxJWOkTxv9OXbrpzKfTQuyQZCNAXDj7ssX+f3mCpkY0/L09Ch+RJTJWsznUgIKgVt40W61LOvVUvzeM5mI9ghBrxQ0Cb+9vZYskMfHr2U8HpXL6bSg7O+Hv/5SRpNJuX77pnx9eCyfPn4qr169Lu/fvis3N7fapwVrORoL2DGfXZa3b97aOdFyYVfXN+Vh+Vy2+0OZz6/LarUtz8/r8vYdsksUFMPePT8/Sbmw9WolY0fg86vbV+XX3z6Wi8lYyorhWcgM+fjxc9luUc5rIb457BeaqSPgD353ZLf89NOPZXE1l8yQ0ad/jwwQlEuRhZdSDannhjlW1F7IotYihJi+nb6iwiXMh1EyyUjkgd1ajeAh4cs+HJqhESlBbkSnDIysQFHJo4KnCR1Rjgc7oZHdWgYICy1ldeQddGuz3jUdj6yFrdwCYw4HNJ2X4aTHNUjLYf1jER8jpFGZQSiP0QjNYKApawEpVFJjNTl+3RClAR8lTBT4YEmIbPA1oEdqFiu14dQO7k317Fes+tWATBvkp1Kii4pmuk3iJqEAWhOvl5QvdaIkRd0yGTJ/HgJjZG17h6yMSoSY0XAGP4StcQFElzfB6S+l8syIV90TdXKxjwcNYgId6tBWJKUuTRbzi8wepkjr3KLmKJWR00FTWH3uTU1QaYLp51ajkHktQQUZYT6bDQDiyoXhBH4t6z6mxY19VDq2YXv0JMtoSAAAUOHD3mtu4yij0ZT8KwCI1Qxn1GGyk5Ql1SU8dL+yAhYpxhhLjqaK9TPiz6m9lhmFJyHTRNbJARijQ1mvizKfa3of90bBD/ynDY9VAAKsSWVgHIQCAGSu02Z/SXitA6HmFREhF95GzfzQCAXUQ5zb+bY4ble2FLjgGPtPdHw6dD6zU+CcsT78/Eapfmkg6fvsdsi3VQbskGJnNxBg4/2/Zw7i1Hf1Tc90OHWHJlIPaJi/pm86c+B3bXp+UwJRDkTcrEcGJX1sbAJKqII69ENQgzyUdOD/SgnDwOBbEIRSSGlSr6VTRQEQfXLtCLZnSsmhDDDrKP3oK7dNQ1d+0OooBDraz/m0evbdtXC20xrRfikbACotS41bqet6KLstmsdF+RPWvtXmdJTvMYVWhtKRk+nT4x1EqVPew+wbWRvjgVE6oC5xqE4iLS2IerQvASB4JqPCFYAWwooMTmPFsjcp04O8j5/xPs5J58rSSEHLec5n9QLLJoxz56vkZQT76NrXODkvK/5h+0rj16PutVWU9QBR96I0FTR5SZBdo/aNuvz4VVwpggrOx6/WEc99kbvpfMu8Ko9O8AnZsT5nkgEg2YkYDlKczwiY0HgB7dElzxOML/XAcN00Am9lSHBSOiigoAoBENNe9XkdAMR0bI67KS8UAIjSI3lDtaSVs1YJVedhEfFpfsouUwkuG3N1vTeO5zPS2fVfVePVOXXd4z5PANg5Ap5rRIAGY0wR6vrUFBhlAS+pYE+H3OW7LEqyk4YZvg4ecQ1V18S9CIDh3sinoiqnQCTTZTNt5d+zztV3lgmSxiBr/pv1fvIXOp3akohx+vU3sWmsAAC1jJcCKvr4BT7r64Wl9JeDqOJut74SQE1+mM9otmmG3j38uZba5dqR1gggOphngIfuH/VjPS28Fn9JII/ZgVwvNmxVyuNPZDR5ZnSjd1Pv1wyOZLc5P9Rf2ARXn9zVjbhfeey+z+IE11ORe4vl9RJZwg8aZ7YEJqUmzkr1dUnMPl2SvAxvBh/rZsDHCLzEFWWKnT/VYSBMjFb7ePs3ACAuS3uJ5NsAkJds7/zo/jM8rGS/nMFCOjS6TCorPqkd9jaSHM2SIujrJTBdTMpEp3PZ6HCe4dasn7+3BwCpdLTkk2i3QGzMAeDFSfKF8LNzTnXqU3xEZ29SVkPfONQiRH+6Hp7brgfpt/n8vL0U/grZ5Z61iEA3pSHyTZeaco++PHSqhk8wKNLGmLOyqR77eUvjwHficmcWiM3NbRv8zeAAG0cNftgFLpONi30zEKIBFkPnq5V9eQ3FtyJ+kS7nizUs4vTPOkAmZ+F3DYjUYSNthmQzt6m3CGAAGHt+aNAXHf99/hfQDpzkOIPwPYuedYHyU+jtU8ruWMoKvTfKRdkdRuVptSlf7u7Lbx8/l4+fvpT7x3VZbtSHMpleSGLGZrcs09lESjhpc2wEGSMT40J0gc1ma++E7DlKBoY0PD+eygRgxAE6D7Iu9HspMS6VgdQPBMAeQfdSlejiUBbTnQIgDDSx4Fcs03azkgwGZH4A+MB/+PzmFs56ZENo9htkILIiLueLslpvpBcIAA/ItruvDzK26WxeFlfXEvAqTdalf9GpTC8O5bu3r8Shj+cjoGW5fC5X87lm34wvymJ+WTarTfn8+XP50x//JH358N7F5aw8fr3T3i1SngvlsaZlPBmVx8d7yZCYoQn68VA+f/4k2SQIKHp+fJJ+H9PLeZlcXZen1VoyWn744YcyHU9kbb5+vZdeIDfXN+XDX/8q5/r1q9fiC0N5K5TBms4uy9N6K+XFLsaz8vSMYEFkuczKbD6Xsl1/+ct/lOXyqfz4hx9kHqCjBbJkTqfy6fNnyf4AcLRYXJXHp+fy9e5BskkAgADoukTj+c1GgJPPX76IffTDD9/L3L58+QIA5H8I28AxAiFqoxARPcqQHPwIphNML1LdQ5ky9dT0biysifh0tlTVwD3sgdArv01hIyNoo7jV8KcDpHY+uRFnKe2iHFrtUka1iQNGIrjY10GdpGw0KMq5Gb2qvDICXteFvS1Yh0edqvU4pMmcrKWim1TYqGBqhm8CPcy5QCYeJRcCzQ8HgqWZmdLGvcogSET4WDSZzCGc8GjS4wiMMbvMeGvRmHaJ5JDqwVaMnLqKASDYqioN2DAHpKoNVWHn81pBkB0ofUB7nzHWp6Jpih4dgGa0NkAIlRhplm1ZTJHpg11VBT+cO1beJCPd5nhUR1804ZQzYwZCteYOUkQaZxguanIorUGA7GrnYcrwCAXdTqAcgDYDxCpUDwAgYKDkA3R+cax4v9SkpsPNlIQqUtPOnxgpbKDIajBownjYGgBiwMcRggdnSM+Kl8gx7ShcOlaPNNn3dnQqIgUgAXp33pEjyfCwoxpB4UdKkazm7BLemJREGi547uUsmjXJ5ybQBABBIyrjGfGvKnRKwwRAIsuH+yr7bT1MnA9b1HGtTCrQoZtkDbLS3xAAquRoubOIgONFtQE3xIeHPm+V2vMKcfcpdKwO3XfeOGMKcP/ozDdz1sX49wIgajLHT9eObTlPV3nv57HtpwN/d15Yg90B7BqJgFi4MNKAKztQuiPJo3XDwJlunEaePZF0WUm2S5jl57xThqElADUKPWc3mUz0CKZw7FZRtCxBRg3DHKhVlK+lSPhIq/UaMtyTq4cOi+TAyHepfEiRaQAWEgCKiBPJFLBm5QRAUPoTvClHqLZnQHlAjMW/dwdAzv40YKiTAVKD28rnolwRatESAGlPkUpEXc0+ACT4ko5R2YvyN/5LgzFYT2R46Hy0bCdluowuZfO9eP5TDwKOX5/L//LZbOjbBYbqotX6J5pUp7OBH6hp7DxdHQgZAFH9UQGQWjepIxldt/lGAKSXP1p2Rd63qtF7AngG+WuWz8ysJn8QgDLpC1KuKbJARKZbPWYQCTMhdflDDw4ARPv9KACi0CUBAO57dspKA8/KwWQOFRGzyrdUJ6vLcPj5JF3J3mqoiwYz4G1RdqBav+SQ0oAlhQI8K8YDhRScwHOzPLaTYJ9FfyMK6dAj1G0q8/ckSpPTbLKedKagF5pOmvnB/JMK5aA6QLqVv7s8DWNifzJxxRgfy+ed/g89TXpOHMCWiEhFGLJsOHdma4emnSvfgJAnPl/y3+rfmIs6WBuZSnkgNpoGhGTaDP5iQTGtY65HncgR/jEHrFnIT6WU+JF1pE1FkNrMjH6Npf70ZV1KnSfB9wy2IpBI4IP6Xw/4ofaqPoF7rOslVK2998x+0X91Aq5TJv07bBS9V/8/nwH9WN7j8pRnOfo95Odok/U2qEHHK+eZGSy9dAJbQitE5ExP378TWvhGDD7ZXtb1s8TgM3jGZe1SD9B+J7M5UTvZQ7ri4shMHvp2z18GEHQ0uqaNfLMm9t+aAXKOJvvO9Lec85fGjwLFDq6ljOahsrJtxkbuYVqNnxcmsKQeb7tWendnTqhQMQBO6fVqH/fqbgNO/zzO/gJoMY6X1t2OYz12m1rXWV/P0QEQBg+I/RrclHq86Lj9y3V2bdTOzQFK7fqajmZMM96hn4dMwX1mDyde7UMij216nqheoGOnjlDJKSlXpPBptj+4P3Kt6Fiq07ou6/tq4++RrV1bqe90KQAS4HxIj777+z5r4Q+/xnQD+j18TqYTGPdxPj509r3CQJP9IbRv5Z6oh8g6GpjE3mQV4GL6JXgy9AaoDnBWg4d74/HTqexOAD52Zb09lNXuUDaHUp6Wm/L5K5qb30mT86fVShzn09mV2JCTCfqyYqOPAoAg+wPgw+GkAf3S61UCbNXxCL0AvCOqsIykrBLAAWRZiI6KMUK/R3A8ArWlYgJ6YmOepzIZ7cvN7Fjmk6K9HiGP9kgiQFUFgC0bASPg8N8fduX+4V4yM+DYB+ADYEQCqC5GksEwu7wsX+6+iiN/NpuL/+vh8VnKOU2mlwIYMDtEPM2nfXn3el6+f/9KHPr393dlu1kKTR8Ou3K1mJc3KBE1nZbNelu+fvla3r//XspS7bb78vz0JNkfr17dypqtN8syR4mocSkPD1+lJBbm8PT4KIG+6OWBHh14zng0KTuUrEeD9uOpXF9fl9ev9F2//vpBSm2h1NcffvihPD0+lF8/fBAA4x/+9Kfy5s0bAUwwl/nNa+kQs1ztyudP9+X21TuZK7I3QEz/9u//Um6uF+W7796V+eVUngGdZ7fZltVqJWMEzWN/P3++EzAEJbKwfwC7sGb4frleCh0gQwY0AbAIJdFGH//jf5y8obgRKJ1z0r0edcXcINJjwqgk2QSj8ChFELVG5ZCkFGp9rjqI9T9EWM8qBbaP4bcGsU7YGkcb81EBZAwkGXUcu2R7GFE7EHJCDVTrbJmNXDdgLcVe+pV4b2Q39JUhKiMQFumGu44D72GN4Cjpo58rEIIab5rhkRl+OBtYIivXaA8Hgpl0DiapxV1ngciBt8gyk5JqmVvpJQAgsuZcUysBJgJjCB3OqePmqG0ZqLtXEwCiQsYc6sKHTlKrrw8AyYYvxyLjMWXEIzdIf42S0nUWtWaSsKtyPGxTI1JMrM6g8XeDJmRtVGHnXo9OmtEzBIDg0NFocEPR1p4AiN6fM1z4fO0BkhUsGv50lB8PuzJKWR3ZYSY0aQq6r0cuFWUlVCSG0w0Ign7cQVP3PYMhOdQAgJhiTyVBznyFeZrB5ACkCSFt31R2x72mrR8VAJGKXUcIJxhOAZDKCfHoNNsDIWLLeDACbF2aoH8CIJ4CS4UVghD7LXsubkEzJMzpYw4yRoXJ2ueG9XJmFPGWviSmKGkEOEphHTSjDPzDnWaWeWFNU9Fki2Fg6vCUTXOHRRtB2dYSzia3OmySY6WMyqVlgBzNCJaSc8oI5P8h2Ovo+yFVKD4/Z/i8bLTXzyev46ft/efepc6Y4fFSbJ25xEusDb3/3Gqo4doCIPltpMaWKk2Okqb7v06v5jO7M0GmQV2WqgZAcokgd0qQBws/tjmw1rc7SYJKnBfL2c6D1Uhun2UyOEhhGJvwSl+n/LtAqOYmoSOR/EPHpRGUqfSSKd6yOEbLrREgx9RofEif4OKqAZ5/6jWO+/Op0evxnWSoWqYKM/EAbuA/gKDIAiEAomuh2WFiBBwOZeIlDmMM+QwoT4gx1cZoC4B4nH1lyKpsIYphNd1NDkARl9XyDFlzqLCPybcAIInnB9ChHPX3ACCUc+EA60ZQ1nvFHgWNA9TXiwaqnbfWkWH8PXE21S9suVVfMSPayn8hI5Bz7MsAIQCizapbusq0xbrSPXV40m05QrXDG5ODJb6L/WtBIL/G5q3/hINSncR0ouoJfgkAQb1hdcNnulLGJrQqvCZKYGn5K80iEbmfInipw1NnF93FHUyRuSrvsh42EqCh/onGDa6Lr03YtayAAiAs8WU9DfCySImrmpIK9VigjoIg5F02N6lBKFqd68qhR6keGSWxqmMsY8sZuFx3WSuWHk5AiNs3Gfy0lQ9wg4sQdEbNRhenPk8I/IDBiOnrOQ0QRCNnI2PYnb+WDRvyUumkciw1gEI+BZkfK7BYgwbVXHj+0vMqPdOzepvzb7wfq+DZSr1jqnWhapy6XNVPHrvKXHWEjAQEsZ+mTAzll66SBsjVD+2DrsKhOhShbhzNGsiqjefqo4xd9W6DCT3jSXlsACXSxNg2V+S0O6E1KIgAF5V6WQMr4SwnTuqX1/w12GwOkNQVaHuayOsZLFb5H2h3GAWnZQteZ+9n3Hji7yzNxWtbPUD+/rsAEDv3CUCRGdKOcnrQXyhL+HGm4wyABBmF3VUTTP9fyqta/ZC6lwK57dp/q67ep0MN6eXt560DtnvGlE5Jsq7p2n638u8cANLHBaQCRQuQ+4WIPJYI1P6fHtFcr1n2tWQWEPtwfu0Y/99voWSfQE038S6xD9PEla7jo8yXq7X3Uj1R3JnrxDXO61l9xuH20JTyl7BX2gyPDv07QNLqRuHOiyyORh/08k2m7VcAiD5P5FofAKKFPwv85jmrkuPjO328drbDh2B2c+L9lWxrANleAhM5r1Ih846Kj/Q8p+897fMZGCHnL33ZZoBor43zBqjvTCOHBb45IT9D9WwP37CgsAjOUA4IutDMCpR3gj6Hz+B/HIsdvjscynp3KM/rTfny8FC+Pj6Xj3cP5Xm9Kw/P6/K42kgpLA1at8CG41F6fQBUmM6mQvjI0GDAA5qOQ9+U9gbILhF/mEph6LZSH0UCZMeS+bHd7OQ6kYXiv8EZhx8cfARj3goIgr4eF6dNuR4jC+SioJUD9gX2OMprQS9drzfleYWeG7ciR+/u7iQrZXF1JdfOLidlNh0VNIqHLizlmpbIFNlKH5Ld/ihlnfAvGsJDVxPQRto2TMpF2ZfbBTIiIINxjpHAsJGgblQeePv2dXn7+k15uL8XwANzuxjhOdOyWq7Kp49fyuLqtrx5+67M5ij/tdGMj3KUslOgHWSqPDw8lffvvi/73al8/fIgz5qMLyVb5WH1XMazafnpp58k2whgxb/++c9S+vnq6rL86U9/lMbrnz99LH/44fvyx59+Kqvls5Slun3zRva3XGDdj+V5uS3XV6/LerOX3i/Ys6fnh/L69U35/ru3UnrrcESfkLvy5s3r8t27d0Jzq+WyTMbT8vj4VK6vb6UEF5rBK/A/Kpvttnz58rlcLgCGgFIPZX/QMmijj//23wUAoaDh4QKhgFA1QrFb2oM8DugVDQU62t2QsRTOXJdT36UpOCBSIF2tCtwyark2jdGj7FKpgWC8dpjNsKP/IAAQELZFmwAFNAZERxCNW43qY7mD5MBMvUzADCPCp1t+hw46Ah5w7qqT1+ogy/wn0nSGTC8ijdQwA5qoY7KME48eVyMwatBauoofb1OAPUIrOXrcQz0SpFSeLRkOGr2ItDGhAzrfzykIAx5IKvpa6682TlXpFk9WGU/ByIacTrqmVARImwQf9LsQUb0KYEoRr6ehTBt1+lgpV0bZZIB4WQs4siUbggCUzgsOhFBUUtkrU+oZgRR9Pzhgphfh/hYAiefwap1bWwJLM0AiC8qsmxyRkI2Txrkpykly1NBRFkqT1ujNf+dr8LsCIG3NzjRHN04I/OnZozEENJbRlXo+kLatGSAEQNTQojgF3wgASp2gpkCoKZ62WbNOMv2wRA8dXUCyawMuNXMVZtmUZjEnsGZm6fMlHXKi5fmgYBD8gABFbUbwFpCOptsGqIn3biWAT/uM0OeQ9xmCOSuxeqrDaEjJejJvV0NMeZ/MZpb9od8RJBWyGAGA7dbQPacO9Rs+9fnt2GFD/MPoJr+vdeQNGVp8JCMV+17BOQ69Ht+3EWTfahQqw6bzIubfGkj67v4VFQcNWc7gGumu6k/DJ/GJRWjrOsW5C17J2+pzQXkDRy2NlIjsbUtrJcPeATR9G6JJggNbFoANtZ21crBwFik9GgBiF1PWMeo+FHaLFk4OJgFE6evhCpkXyGvnvwAw5BJf7RbIihqoybWvwSblZbgEji5cL3rKYS9yW+pPSzNA1Iu1skioewsDwEqNNhnmusspao4lJDk2AiDhzE7GtsmIivum0nvZzqEMpaEgAcqmk2X56gCGl3MwfmrNk2ONqC6Q3+qICQpTbihvozMbxmldAquWcz3OwYao+nuA2Gmx9Wj3tTqj2fnd+CFiHdVRKzzfMoKVTmGGQT4qX1cgXOWAAiBkECah+spT9fs+fMgdB6hnIOi5bukxZIceQq5nh71IRGWUwAnwQY1UghCqq0Zwj2dCeB8+RovX1wTfUyeRhRBZ/w9G10F9CvjdgQ9DHQSboA5q4IPTq81NdDIJQrI3ehNj5YdIg+eYCYJwTur6SPd5BlPNbUWmGoCCbxzU0NpYhSBq7Wyic5jAUL0DdDZ7jX5zH6heZDpNNZdkX5jOrZGIrVxI/EDtvzTLFlBEE1MEoOk1ki2bQBX8LrWiE0/i2aGskLrVmfcmBxiGFiUMuzJQx5YzKPxJfGJVtrReX51nfn+ssO0rg7is70Un0M/KH+edcT29mVPrSFR6gzMiZ9BGPxZSlsgFn7oB1IkRK211mQA/gQMizlKdyUBtTzfI9GtfQgNEUlNvPQdO8fK7lKhitlZyaOYMEJZsDj06XF4IF3XtxO0LpSg5K6brm4XbzLUu4ZX3gdlXnsGRvuQccE1bYitNP70/znh1Ck+lTEC/HA04IMUAACAASURBVLd92QEKWpnjO6J9CDnXyjHpe8KZ90f194Ef7XmqxtxMwPljQ6/5LMhQstzwa/tAk+7bWh08/50pt09X7/Rg4doZKOElmiWrSL90WgE9ssmjfVHZCjR3ezVse0p22lb6nNp23kOxM+0A9PvWnzSIALjwj4Wuze9bvpFnqD1g0ox7HNHhWzAaTiAbPqH/iWP0En/mc+l/fwR2aBH4WKsMdOBen0cnwEDfCFu8JslMEVQkLHewMz8F2GWOHRsnjakJEK7pLyhCnxM6O/0S4lPL4KSAImopw/mc5+/rmHiyV2NxcDN8cXChyz6YndCegXZ/ao0WGXZqk/s+cTT2riqDqgFysEJVQFrVEyq8qm5jyPdGc6L+wf+pASoVXaYN1UATR3DlmxjrsVzAP2QZNOrna4IsLLtVgI8TMz0OBb1PYbqif8d2B+f3ujw+P5fleivZH/fPy/L4vC6r7b6s9wfpA7I/XZSL6UzAAPpzoZ8g0+DyEp+rbob+EQBTUNpKaBQAyAUAEG2ALnM6HMp2vy+z+ZX3oIVfEqAFshgQmKbVvRDABpgEjppdOR235YCqJQicPm7LfHQot3M0UoevZyp6KGQ2+ArADAAw18gA2e8EAEHJ99dv3hT4ZeB7QZks+H+/3n+VcsRoco4SUNiT5Wpb5pfXAoC4bT86ltnlrCwWlygMVq6np7J8upP2DT/88J2ANPvDRjIlQHt4J3pwoM8JMlyOCCw+lvLrh9/K4Tgqf/zTP8n7ANQgK0LKewnoc5K/t9tdubl5VeaXN9LOZb3clv3+KKWulutVuX96KPPFovzxT3+UjBacs08fP0q5LWSW3L66LgjSnl9Oyj/+4z+UzXotTc3RG+Q4Gpen1bYc0edlfSibDZq5z2X9npfPUiIMGR7s4aLtbg/l1e2izGcX5f37d+Xh6702Rn/zTtbscg5waSwAy2x6KbTy228fy+Oj9om5ul6U42lf1tul7Mnow3/7f5xj9SliupnaoCX34PADkxigKPXmnDPbQLqva9S0qdZSR81KbcGBnxToYOLB1Ijg8+C1AoElekSMtAoYDgwOi2R+6EFQeYrUVc333lqTHnViWBQUeoBYZCyIgYqmnIdU2gAL15awEIeMjEMNMFEecfj3mLdGuPM7dT4D3bPGmcLAcUjVQYDadeL4TZExWdAxeZQjDL6VhII7S+MzX6dRKfvj3mq9aZMgRERwn7HvHkGRmDTXGqxRauMJOEWBpQ59RO8x4wZKrCjbZmBiD7Wx/bgcTkD6jD7MyYL34nqJkG2anGUaDWMtO/lqsI7PisbkFhMl1hcV8KQIWiRsFuoe1WnRIrLeticC5qjrOjlEebfOgcwrFHffRWnuk2nX7zRapgEQ19QGrnAld0bQGRlOf7eMKqGmrkgR3Hmi/ju9CZairSO0b1O2CGpET5jBpIKRhgtvIf3r+Bl9aSBSGUkDJPVTmeGf/hX3kggxVVHo7FelK+it1p0agzIZKPVU7Tw0+pvOVJ8t7zyXYgD6nygIOpFMD80CEWeCOT8lwgTpkuNSZtMLQbHBW5DGhxqT+z3ADygiyhN1jeL9SMfUH1W6VEGlouf1+SzigVGlqZ6zRTh443ZIEeE7CjyO0PcIjaTGCrTQwUo+izG2NJn/FqdgLw3ZqM9El3TN/hYqaJTpnvdQ3vSNMUzPuLF2fnaj4tpXMJKwf4o68755+Hh66Mu/E57xrY24z70lj67ejVohT9/5cf7W5/avQJ/OoBTq7ILkq1TcguopXcwNFlI85IExKPZjCENJLzLWUQ2u4xMcok/xUUZGYr2K2YCmMdEXqhF8VGQ2oo8gv63J3xbN7+zsMqpa+gTJ9+psxppEpKTx5pQtq9kiqhPItV7CEguqgK3KpCiPGHugJQCg28g4BIiJfkSUL1LrXaKQjsKLwtGs3IZR7h4Bxw2W+rqRkUvwRgCf3vIRIXvEeUwUK5e/aIAL16ks+9IdVMww8KAFo4lkvNYAQEAaQjsMKpDF0+9oRJO6aNhqQIzJPjMiFfhIJbC8jCT2KAAKdfQasZqHgWxRZWZ9BvWMqD7RFwHOq/WZwX/rsxgyvOWN1XVeItZkjstopaAACyxyPDlRNZpPM7lbduK5SCavCBoomGLnlgPDvkrfL/vceKaeDdUF5Wyx9GfKTmYJpHgmy1WqLiL1nVNWiwdjsfSPPd/PvgU9OLRt46fOrlGLujai4Q+wT+pBsTZJ/06MRskO9oj+yywVZiJTfPAMsISdL528f5iH6/r0fy8xsAgQsWfQUSJ6unnUJdYyZ/8a1w0gpMtcQ+ZEBp+Pl9mHdiA0+CvzWhMXPDM94XGZfqsMWbN15GnG13vBBbPPhD5Sjwg/SbkMjD2nkg0us+BA17PKTFa3yWwNs2NP7eNaymhAjNF9ys6mrqsZGGqB4qfNdgT45qzY5pXLrNUARLzbJVqKoOHYIqiEAAPfH9mlumujsoNDKasVyQcg44Vc8UCR+gx46BIe1iiRPr6kC3uDbF9EPrgLIsm+j7QG/rmfvCd9Dvz23rx/Qi+MKG713J4j19GTXfeLi1t6bUtIVbqN86rhGXL/5Yokj+U9ztuG7+8DMGoH9PkC1tRZ8vkPB6rqS1pC2d3Q+rvxxeBu9eqRH9byOoJHMk3WZ9dPSyK6kP3ChZPyStkT8oByUs8lAThfE/icUoBpDQC7lKRyUPaIJs8gDXWIZkvk+R0Q4iRR5KpzhQyhfNLxpZ5/NjdaLSK/UoaEzr1eC9k/k3NdMOUk/qPgTpQbJi0p7LN7JtnW5JuuldlZD0rI62ULYvaA60C9ABf74DHLVqkodFeW7XYtpTNvctWQiZnJKeAhwZH0E/q6ZXCJvhILS/RgqvCVMENP1zZ6OHpQZ8NXsr4hAN5Ye/hmsEf2kaARPbLGOFS2m6QbTcqhwL9gGQ9ucyh3lwBrCYxGPw5ks2sjaWRc4Irjblsu0QMLZxjNuwE87A6SoYBsCswBsgQyVoJbR6PyuFyWu6/35evjQ/l0d18+fn0sq81BGpsDBEEGCPw+o/GsjCbTssON8FnA94ZgUGmUbn5YBB/vNLgMfSugS5yQpSFHRdcT44kSy+rXlYxNyeZAj5IokQ4QAf7u+eVMG4EfttJTAzr+brsq5bQrkws01X4sq+VTmY0vynwyKZf4dzwqV5eX5dXNrfTHQNkqtD9AA3KUoTrstRzW0/K5vP/+B4RNlYdnnfPVzXX58NsvEgy+Wq/Fmb9cbiQTAsDDYn4twMHpuCuLxai8fj0vk8m+LGYXpWyX5bTflu++f19uX92Izxh0gT1artblv/63/y59TWazRbm4mAnAAMDp8+cvErz9/Q8/SrDxw8OzZHo8PT3JcxbziZTUgn749u378vrV+7JabkVXAej0+PRVyo49Lx/Lm7dvpawV+BjUlbu7+/L58315+/atVDh6fLwr/+k//ZOUsEI5rbsvD2W/ARjxpqw2eyll9suH38rV9bWWGDtuy5s3i/Lq1Y00Vi+jSfnLz78J/b2+vSqXk0N5cwNMopTnzaHsT5Py+LQupxGaob8SWgTQhLJfk4tZ+esvv5bdFg3rJ+X99+/L8/K+HEabcnU9L6O//pf/Mqw9I01IMhDYGyPV0nfUVhFkVSSMKUQylERgmYdfFXxxbKsDAMqdRnDVwi0L2JyZkhkwf1cApI5YVT6qqb1S403AD5bAgrGF9ykn3aMHBFO/vcklGJwyAXXwWfRpEhAUFn4gzaCuavzaSRWnJt4P564ZesKiJALf3pHSudWRYg4PKyGmsiS2SrIGtONIGNfnXZFJpFIEQoCh4Y4CEgQ+oDSiVh3+JQDSprLqfqtEFueJKTEXaHiZyo2x1AcVIXEGEAABc7kAb1O6cgeP/Y53twqgiLIkKFH+yUR2KtUWirE6deHQsd4cHk2gywEkmj9S2o0KN9+RaF+jfG3tCIC0BlKTNts6MLLOifdJBJL9tMov/s4ASHudKI5KWEYvBgx4JGOtQPD5dPzoKQgHijte5EUWteG5oH1sAgBIDaHULsIk0D26WI04VcAvDN222uCy/GJya6SoOVhMvDswYIWqTDHLvIN7oyslioGXyGrNj9jHofUXfiUAQMd00VsgTMEzLlAK7MJAEO3yolERxzIRheNQsM0CgBi6jhqNEJKHA84LHE1oBKbOJC21oVI+IhzV+IwIHVOIpUQhlXJ1qLK0BpUr56+SLm1GLQ4igFdkqNj5JwCCQahhoQBonn9rJFLRSsyl+vW8UZmNHltS3znuoO9OjyOnAdwSb9DHqBKUf/IZMzXvLIDh/HyABPreMfS+vjUaMtSG1rN6dmVY9N9xdv11Af6unz4H07kHdsbjnmAdiPMjRhOZ/47LnzNCMmX8rZOA/LajXNNttTD9AIjyl0S3wr8OYggA5MDa7NEDRAAQe7x5epnRKufM5KH0HvOsVt0cBUo1minknqYNiZ4gGXS1Ue5lB+wsSQkuq/fPrFXNfLEAAJPhoptBVhp/Fj5iPZRkjQDwpnI3Khpg/ESkNwlKAZDobRSLG7wKJXikbC/NNToAjclBZmNtcjkTZuRxLaKEy0AkddKZVOdSc/El2nEngfd3gQFteqAAZ7gCSrVyWWbK0MDkfksJHEYgeik3fbtozPJ1G5lvvK8najdzReo96quuDzIzrXjeatmfrvdeHRngcDXISwS6L6Pq14ISslGaSsYmibEaJaRRepHtyfVn1DtGrDRi65HAF/XPKf8Wmeg2hp03eYUF2zDC37ZW6NYULRmfPUNOVAZT5PlRg7uGZWhTuHtGrxV10XiGb1O79l2p2AHq7bHUDzlf/1dsFAvxIWg8ikKCQcDnGXhHXmeHkenppEZ3EDFYqcCBjAwBjZjUHTEQVjIbRhLg1kahKq/ImcHhiKrHA0NdmEilw/jZPB1Fp2rryGdarx2M2YHUlQjcf3JscdBU7jsZeaUx5L9i7ME/JLM3O5c80EvXKpczzWeXY+Dzc/alYhJKQwpMs4RRI66lNr+7s3wN87Ny03edf70u7gdXKZjATKW/3E9SmZbRpdk5GQAJMCHp4TnDK72aeo/yf1JglhL6Kf0PGijNwB09+/iREsM2J8rSTGO4f/AnBUCQZttrX9JfCYAMv6T+pn3eS+pXV9/Oa2SydAiF9QyccGzLFrq+ANqNDJZvmUM7nqHm83xWvr5y8opvBrID0dXGuI1nO78WstcMP8oM5w32C3lW8ARdk6HeCN1x1Yp9toFrt1T0s5B3MZDBrD2fm2uwPD81deszY9/UXWncgFH/zb9Om6Rz3yj0QKCOlQEQeyf0K/FZZCozvuTSNbIPMkDQOQfNGHVMKCOk/jNmWchOyfLkviE2X7kp/e71Cmz+1PmFbxqIUq2XrV2ThV7RpPBflSmyA+l3+SzJJe9d2sxNrrH35wA/f4+NU2aS3B8scy0f+7gDHNf321yNCpCFgZFm2eJlP6vPjU82WXwXkwSAyIBi/rKIWA9bd9F2LLBAbP2ChuMAKloAhB4WbaItfihxrEegtmaxb8t8MioTA/HVVwGn+LogaeHm9Rtp4v318UkyOjb7Q/nt0+fyl19+KQ9PT+V5sy2P651kApSCXsQGclyglBXC/a10KUuCsvrO2LKtR+My2ioAgkxMgB9oma52A/STsWQrSM8PycrG/BFUjv/2ssfIiJDQMD2uAshOp8gWwVIC9NmVKZw4R5TG0koez08P5fHhq9gulxfTcruYl/m4lJvFXEpO3d8/yPh3+125v/9a3r19Xfa7lfTbgL508+ZNed7sysNyU77cr8pssSgPj1+lOfqnL5+lB4kEy+9P5frqVsoGYa2nk2O5vkIT8bH89/7NdXn68kk02Hfv30tfDWSR3L56LQ3K7+4fyodfP5XL+XX5+PGuvH//g7Sc+PzlXuxJZG5cXV3JeO+/LssWgMt8US6lDNZOMjew97e3r0s5Tcp0clkWi0X57eOH8ur1VZlMRlIqC700ALigbBee//CwLE/PW8k42WxQimpXfvzDe13P/VGAifXyWBaLW8nyQZ8TCaYA4DQblf/tn34s19daOn61xh5My2ozkn67O2RurO/Ku1uAf8eyv5iX9R7N4lflWKZlcX0rgM9mu5E5rp/XZTyaluNhXB7un8p3378rx9GhrLYPZXo5LqOf//N/PiuDa6d7RCqGoV4DIBYU4axNIsQE0deTj4gyde6rcgcApBUAWUhFDwUqQHW9WU0xC6M62IspakcodSirY40XzYABCCLGNVLYvNyVMnXYrGRgjPAJZlorE3CgZIWTCgYNHjaUlx4HYjxqVB0bseMU9SluNNS0h4oZbuar5/U1o60FuWkNbvDVAi24MJrzeJStOfsBflxeXgoIQsCCAEg2qFkRmYaFMG4BeRTkIvghaf4GZlAASAbIdFwuL6cOgFDQR9aGOkAGf8DoegAQ0e8MyxBGb/WiGSFLQSQGnDXJU1yka4gxMl5LmJjhm1JD+wAaVdj0p89BaHpeit6MObbXtwBIdR5h6O+3AoAovSjIw8ag+v6IISRNcVx46wSoelKobNSGskcEQ+xBrUwhsjhmm9Kj/KlhDDGq2CO5UO6K59GjNOOcgJYUoDJHQOpTIJEXItxDA6mdW/ZeGXjX0U6zq3d/3EpkDWN9Rmc/LSqYSgdAENSMBM+AoJT/BFwFyAmwaCQ1R3G9RorjnABkMGCYwKepb2F8GlcTACSfhxpgUodori0eBSZk7/UwC6gidAvgESAkslJyxKQDjKbEm/OTZzHznzhT/af0RQOyAy75ydEHMgPHAOn8FnPHVBhHtZ//CwAQNxaDBOqJ9ryjbyXOAQUvGcGD/K+nBFR77Xn++f8tANI7lhcAENFSm1I/dMK53B+WEOflx5n76u02gdLAacrHkzPUhA5K3wlwivPIDFNmaYjuwwwQ1CDWTAnNiJxIdI1mRKougjqlCoBoBBboSCK3JZsV6c4EQOryiDQAlTep3SkyzNL1CYBIXD3BaWmOnviHpZNrsEWKDvQifFgBgADWTDitJ7Mmq/KMTaCKOO8MAKl0KMtqUWhAF53OtSzD5Ksz2R/KrzsnouLj8XXwVRrJdIjLXpjxGiCILiqMIu0FYBl6giuzRIIZjG7QRxSiSgEAIPh/ldHneaXNo3F2dStQ0EtST3wIAOH9uq4mKyMOpAJAHMCwslj4OweQyJwcAFHWHT1EdPwE+CVEAE002WNQg6n1fu+Rp/JHMziY2aErRxkUCZpxneyIzcUzKtjDwwhCnunR99lJNcSNVXevSqSy1nUDQBEAol5sI66BN3slzzTn6fM1AATRlLSdoPO0JUfOaMcVnedTkB052s+xBnKF3r0HEIO/zJGTSxAK+6P9lhxOaQlVPzTHV+LjdEwhQpA6auiwoYfnEsNKP3VKJQNE8Eo6IeuzxD4IsQJ+FsT+O+8AbsubxVNU72V/N/LZyAChdqKyo1/+m9eFzrDcg8d4n/aQDEAkO4JlBNKDK3TsTHN5HWyXlSY4CQOXvaSbA44RgEOeoGBIpn8rq0RMxGydNgBK8wrt7Csh6BiMLNAsN5++0NX1npyB60Bp0hnprMz8Lf/ea5+lw8CeeC3v/RZeDNlT2xzfyMPP8PqWTs6PQ3u2NLBYPurOA2iD4wPKZs1eiD3p3JgAlL7vGk29N0ysBijjjIaMlaaPJuRJJ6r8BGWkPKpkm5G++224VLpnYL3797zhh+5/SEytBZxMB9HnKSifFBen/gx+CE9gX8bkV6h5Vw4sqTmPsQQrgSXcT5tcMbPRzqOEsRkIoFut/ChK+BkFEHRhOKndo8EZQWK55Cbmq70c4IdJuyVlIZ2pmaYT4EdQLMGYMOGUHwwDIM6CSLnZP5TAD1K16m76xqA5hbmrnCMHneq56j1pjQz8IKWyDyH9he7LU4dSKlFv6+5luhKtG9/N8otISfjb+k4qsh6ih42emJiXTttKnIl+Sk8KZTIAEJQwVB8m9lFhjgAQWeGF6wkfh+i6ssMnCeyUMo1W6QblmvA8lLH6fPdQ/uuf/6X89bdP5dfPd9JvY7M7SANzjBsZHmUyKycBQLQPB4ADlC2SMzS6kEbW6j+OPdCsFM2En5ptgowOaXgO20v2Gv46BHCT3+F6ZKcgoH9nJa0gPwGMwM+J1TtqwIeUA0UJ413ZbldSvgmZH/TpLJ8fy+P9Vyi35fXVq3I9m5bjdllur+blu/fvyuPzk5QXQ4mo5fKpvH//tuw2z9IXA2d+Ol+Uj3f35WG5K89bPGZUlqtV+fHHP5ZPHz+V1XJtZ+4oAcbIiHj7ZlHevJ6X2QxtKfbl+mpSpmP05PhYFpeX5c2bd+XXXz8KAPHq9VvJrPj5l9/K23ffl1GZlofHZbm+eSUZMav1VvjE9fVCsiGwf0+P6/Lly730K8HnN7eX5fvvv5PSUU+PyzKfXUt/DfiEP3z4pcwXk/L09CB9V6AD/vDDD+USQM7Tumw2x7LeHMsKvVseHrUZ+6ubsl49a79i+Ib3p/L69dvy8PxcNttd+e3Tp1IujuX//D/+9/KP//hjWS3vy5fPX8rd3bosl8ggWghdrJ6/lOnFuvzxh1mZTkq5uLwpo8lV+fJ1Xe7uUXLsVLZ72NcAZkvZrNZaZvmkvU9+/PEPiAYsP3/4j7JD+4O//N//11n/izqQk5lYRcQrZxTSEVQ8mv5R/RNHf6oDpwctIsMiNLJmxGT3OYLemYsxK/072GkINCqWI2mCKNHkKQtEDRlV3NUABZrEshBK6AKEIHJSagTWYyNTVJbWNdCFgSRjUi14rYPMHiAsacH5Dyk6VGgJglBA8noa5yEeyar0304GgmuRylSEUPwHBvlIiHyGGnXTiThlFBSK7J/K8aSekVBsgVwe0LwnGr2yBBb3C/8SAEEtO2aAcG5Mu+3LfsjzFIYvC2NOcpZXkAZGJmAY7WKOngA/VBmjgZ4zPzK96/y1fAjpj+PM/9brHwr+uX0lSCUU3PXUqGMq10BtrsPcCYCoIR1gB8cq9yNyMKU3Orh2KlKCqzaiWa+TW5rZg1O8TzfTX+ISTg/KP8yVxOwGB5rAL8Qll8pjaaYUm7MyGi5KaOj4xGlkzjPxkaZJhNHmaoqNpwYPWmMx72HtMIqMos4+i1jXCcLYh/xEBMFsdlFQHQGAB8unaASCckbZg6PIUMsMixIfBIyxdnB0Zg9/3bQ5SuyRhgRcFV5sDV+tuZZmhajDwssZAgCRHkQBbIdDRs+HRjazR406ZhUMVQVI6fOsCGmXLP3drivDAZO5Lr+2ppYz5NIsT32OnChi3/M5M9fE2dH/rwJA+mjrzMJ801csLXEui+ScAW0Y4je962+9iOvXb2xmygkDin05ktlbR+WmmsHnCzD0G5DftheZVxhdNg1uPbCDRpIQlHpwAYJoRiENfBVOUP68B8bpUC6n4BMjkbMoJwhZyJKQOGtQTgXoQGN1gPXMoJUAg5P2OJAJ5QjFHNccAAj0GckAITekkdsAIKq/KD/KMji3U6RRqeBuPwACwEX7CvTLNxm2NazPvNgBct5HoK8nQKEGhGuZT4d9hZBmbacqSaMzcr2q4jmR+UEABNcqhpwMW1tbL/XJHgge2aj75FGrAoBkF2EMTsfRx1fbkOmB8i8MobRH9gIgns0R66Z6ZgBHWY911dH1K3WA5PUlIMF/tccSy7jqe/waW2/PeqgAEFlhA0BUR4/salU5xQGTSvgI1edsEHG0MniCOojZH7a0Ci5wDQfkDLmPMNrIWBF6yeLJ1ppDys5gBkRxh8mz+zJA5H72xknBYwBAmAHF59S6W5dL95VQy7w4ts8cRF7HW+d2tB6EyjvsfKSm1Sh1oedG391nK5GOc6wM6RtlJzryvUX10nPrgIvIkBUqS3ahbouPxgFUX3+zV9X5MvSjWbDDa8yyvqrT1WWw0J+xducPgSAcpwLRdkaS/5A2pgKBMRr5zcFIO7dneK1rVfYI/M0WyLXOHM3KGcCnO1tn1st+WwalrLfp+eFyFKk0DICIo7TmcdWZwQNThj19B/ouvU8CAuwRfTrGOf1ncNezU/UMdSRq773qpXdX57DH/tNzdY76wN+GwDU7j7kso2Vk0q5swZu+Sbxkgysjtjs7JZoiYjzPReekjlrvYUoiNybiAaSyLtQ2Kg7TGW59vszG8moIcTnX1CjI+Bflf/1YuZagwcBehA6SM6Y0Swk6oGf/+nP0HRr5rz14uD55v2nD+2c9pODf0cmGVSWo7VMJoMGkYKxoykBVV46VdnT9I1n1rueyFKhWLtBdSeeQ2RseGBAZMxwS1z5np/AZDn2pS1FKj+p62f9HGrgGQVb7koB455Yt+GFnI83X1z/3urPv/fmelRK6mWam2W7amqndTN7PDOF8TZILqVxau/dxZrinXQJgkGSrt1K+SileA3/wPNGoKCcvtAdJljlePcLOHfQHNhC36CgDWS4UaJhcSB9L6GGIuH96XpWfP/xa/vLzh3L3+Fx+/vBbWW73kvEwns7Lxezy/2XuTZskS3YrMcS+5lprV28kh3wUOaRkJjP9/+/SyMghR6ORhuR7r7fqrMo9Y19l5wBwh9+4kVn9hh+UbdWZGRlxr193OBzAAQ7UJms0ZcOG3lb5YVLk54zKsFFys0n5YZ9cyAl7KAuq1sEopFXykACAKej7oRTeSl+LqgaRJYjXWT2AuWg1QHelTDf47GDQp8+GygVU7y+XMxn2EWzH2YfEtrUsF3OZTyfS2O7k27dfEwDZLqfsTTE+GcpqvZb5Zi2z5VzW65WcnY5ku17wZ56RjZYCIPONLPc9uX2YyWq1kXdv3svt9Z3MphMZ9DpycT6W/W4ho2FTLi+GgqEN+k1ZraayXs9luZiSyms0GDHGvVigZUDfqjweZblEP48eY0ynp+cyGp8w6fbx6YnABiishsM2k+wWcwBDLXnz5g2PXMzV2fmJTJ6mv4HsVwAAIABJREFUcn//KOdnr0ghNZvN5PHxXkZj9O7es4pkMBqxd8rV5xvSa212LQIgIh2Zz1dyMjqR05OxLKYTUofB5API8vr1K1lt1mxD8fn6Wrr9tvzZn30gONXYb+WXn69kuWjJctmW1aYns9lCttuZvH8zlO8+jKTfa0i7P5JWZyQfrx7kx5+uZbbYsadJh9SAWzZcx/49O7mQwWAss/mMeuTm/oa9VBo//PM/Phu98mz8GMjgBmdJEWZKHUC1jXJGRDTWkmPCqo9cWu4GWTReXUH6Js1NpMtDIm/irBqzAez0V9pDAEME4kQQhANTJ4bvj00t2YtDFa4a+9oE0K9bVyLIEmU3KJ0GLGQpIJirGQF1AIh6DkezPhK9lDulNmOpH4fNfa2jHB27fKjne5lRwXKx6Dyo0YLqDARl2NiGgIUrofxeZvAh4us9XhCcQbOiDbgANWO1SoHlGSG4XrvTlH6/a0EfdUQoV9Zr47ngv5tCCoB4gD/Pkwb5nfIg0jRkyjE817HMIUrVHo2DtAcDM1WDMek/l+ZSmGeTiWqPmIp5VdtjIsrDlwIgEeCIY0OlgWbQataxgx+8xw5VCU7BlWUrOaTJuPa/1T2ty2D+W7Vyge+o9v+wAxbllxpU8OardiDbHj0w3XxNPYgXtFcOVudKlLy+5sBVHuGwhNv3RVSL2fDg9aKxbvqPlFcNyAtK9VrW70MrQXLmhUZ4aD7ZAY8KTaqk9Px6gGufDlSuaQmnf2XKl/RKCDBpkEjpQlQfM0OcQIU5ora/UGZJ4AOli1YB4vsh6vqcwVWhP3Qedq+gOrIR6p3++OaqUVc9juLvlb8xA6mIvx0CiRUQ5AAAcUf6hUhSXPLiUV+oAHn5+Y9pkJdf5756YdwvXeWI3/3Sx/6H/h4Nfac5io+RAZCc8ZurPuKtXR6OmzDHmnD6VQ70KwfyzKQWakHlTwFCvaKCoaj8ADDqvxs4rRs9AdVwIQYdhNjUzlDwAxlQ2alyqixmcII61P7hjN1sAIBYBYjp+AyE6EBzUI7MujqmmOFtA08VGBawUkdCKUYOvkxoPICRqj3CG5V6wQChI9JCPWhC7GEyv2/8zlm0JJp4XvOyNUtf7PH09/o1PeTUr9NHRnVoDjX1uaU4erIM7APSJSTn1wBke3bvDZWCwXwmCI+SYJSBrizXLwXRit1Q2cwHc+UAQXifViLrVbJtkAEQD0RlYMTCEJZrEfPxU5JC8ANUPzk9hyapupOqgbiQLGTVH24ruDOslJB6tuEzGpTyc1rH7uOwLWZiYXJjO9EDqP68h+MNAlVQnOT5SIFgNarq5Q9/SzzUNrceQLYFq+rt+MwOgNBvYQKZPWuFAotz8YImfhEAUecrwQW0HT0LFwECCLsBHnhe18PV4FwcRxnIyeHLTNbkPoQHxryiJ+4hveJhBXRMuMg9KqrBo6wWkhauSTJqkJf8uL63v9XoGA8weUKLJwJ5RYjPYRmrO7yQEpTkKpVkB9q+yXrZZaD0Fz0hxve6B7M8GSpRmFbkUSUdoYYgXynYnMOS3oMvU2mVSStx3qNvqV6BVXjlkzFJK+XfM8V9T/j3wn/WKKjHCHIwWM8yUjTatP4WXekDOep7v7Cv9M+6JpFmrPqxP2VMX3RrB8i4HKaTa4w536eRwtr9QO/R+dz9XrJfVReXCxh1gdtfOTbjc6YASNv0S9IS6cNl1b/uEVe3hbYphl8db9VuL+TVqxtc11cAVD0Ts76JfrVfhzqYMZ6sR+LPuQIpsilovIz6sNFOVf3+uTpdVsxzEl69rz6zzYlPkvs1XgGgJ7zt+kzFpKB6BrDLht/6fpXxvMilTFuQ2mIkfG+i/HQ/twRAshb08bg2cns5n7IWVeQRlayiBMQn6Liwn0xTFpUvudrDzrpU2WH0pQbJ6bPmM6uoePGYYZA4twMjCOJngQbeDRxSY5ifjGcCZcp0Cee1Wu1eAd1K/1UBNJ+XEgjSQXqCYtx/XhFE+94+nWIQKVajMoXwESszLPEKzauZFLxvyBI+Tq8rD7Mp+16gsuDXT9fy//zLv8pP6LsAcKXZlk5/xJ/RxBxe0Q5MGe0OEz+RjEk9bhXzxQ4nuGUVJ5ynYEEw/3UrnS7iHVYdnyi6tJokzy3szJVsd0vZ7ebSaKyk1QK9ZlNaoN4CFft6xfcDAMF39OsA0LFeL+R0PJJBv8uqEIAgtId2IFxqyNvTSxm0W7JZTpj0ulwvpNXtyGS5kEa7xUbnsAk2SwAWc1kt1yRHf5wuCYDczrYyW+7Y7PxkfCKPdw8ECk5GPfmbv/5zGfT3cjJuy3YzYbPz05OhLBYzVpZgo51fnjN+tFoizo1YWkd+/OlX2axFRuMzghev37xlQjtmbLVZydPTIxuBw998+/YNWWDQcwSyBOYfsPJAMiDbbFjeBEtPl8m4y+VSrm8+y9dfv5ezizPSncGGucW44YtKW25uH+UJFFjtkXQ7I2k1uzLs9QkoPd1fy3jUkTevz2Q46sm+uZflZsWeHYvlXM7OxrLG3O13Mntayu3dSnb7ofQGr2QyWaCGSL7/5pW8u0SLho1s9jv2kPn0eSqPk41sdx1ptDpMkN5sV7ICgDXoy4evvmYs7ZePV7ICmwKSv7tdafz4X/7z/rlDrqBGccTUNqXzHTsAUi1H132tzXZJQcUgXG78GdVeqWSzhokASNzEboDqO82ANgfU3HwaJg6AYCNr1YU1McR386P0YNNqEHViM98zSqLyRspBcB8hAozR8GOwMTjdbuAq6KKUPzQ8PNPOwyQhuzE6FxAMdUwt6yVmCxCpO5aBfdywjwcmgxgJXfW5tIqPVoMbQjM8/V8O9uD4oTI0nms8F4APZK2m5pjWx0IpsDJ9GQGQdlO6PW2G7oaSAyCYA+UfP3TxorxqUkUGQJxezR0/lx/9THS0SkRZjZ1DCiw20QuOLsYT0eijBq4d2NUS7HKv5Yaafv9ozcXxJJsnGLnaA2RDjsCYue97CVOnqLjRnBgAkoAQ9iBR4MkpPvL9o1EdOE8r2RZuMMRxl+aLXj0HH+IcY0Vwf+P5tj2hidPuuGYD24P6xRzmzZaGEA3luDerjq47aYdjD7NQc/18ncgQDVndCfCybqeRABDQYaW5hf6zJsk4eumAOkc6uZ4t0IKTpwBAzL61hrfJ4QoNWV0/lAAIKkzUxPHHwF5ldgSbijV4WAMI8f4/Pl9Oo5bkN4GuAQhMQE45g7/lt+cDOJnWJ8l/vDgBEEsTstdrz7IAghw4SJ4FHgZSE+84jLMmf+C5AMrhTLzkUP6WuaPOeCkC9sIFa8X7tw7iN7y/qi9Tv4qgVzijxsPrBnxRxl9xyJ67/csBiLDaRZDI3KiiSkB1WfxitRrGakx86vwZyIEmgoyEGgBCqoC8f+AODNrIQkK2sCYZRPDDA5wOglBvs2+QVliS6xQcqfRV7AxUC8saiwYHzDL0MPpUrm+0WHiemF2PITvVTjWInuTXIuJ41kiB5QFqPSf12eu+imBZWAIPAFK2Q+VATq4pz2lSmBwJ/KcztaYSTK+fg0d+ZlYKJ4xS0kZj9mLKhCf9l663Voh6xqJWzqXm0U4nlEQnO+4kEq5oF3emcdfSfqgJoD7z7FzX2OMsBUX8OgawH4AfmQ5LE3RU7v2M4XzbnKbkHzu7YhIU1z1RKwZaqjQOYQ8wVmT751NCgN4zVZJ4EN6FySoTVQd6ADlXmqRxwP8IFegR7InXT7KiI0kiG4NZPsYcbMq6oBqYiEFbl+WoOw71tlF4WeKC2z9opHkMAEmT9owCPHbe+HNFifLATwoA7S0BLMxJYrQyfR17MBwGYErO82pgj97LLvaY9MS6XG1d7eFAupXieTMYlvaw/T1WgPhHqusUa+UOp9FlX/9yeJZgfrJ9B6fdK2WcyiXGh0sZS6G9BIC4nexsCiH8mEGSynmv9XzmGxpVIPe9LWzyf2qgMtqfIbCY9mAC8NRnPuxzZutThqRyMplu3QRaZPnPM0yZxvnjcVtfs4qK0ypL+2OyEfIkVHtA1Plwx7aHgtaZQrfOVnjZfqhIY8VfffnztRhqWtNnPw//jvZvmNfKeeB+dD0FVrM+wSFM2EvjL/5emlK8SkxA8ThKnCI0Eo4zkPWiPpRW+OleiVCqxzBYZfHc+e/PUlMJoge2laAmEcuTifGiB1s17pTiM8FOzWCYhbMNtCsTcAz4sGA4w7mkZ4m07plmOwKj1f2UHst6uCgQo4ANL68ousZQAvCRg/Jq+2iFpM2wJW/Y9rXnjskZWZ+7PnTbgKtj6++x/lTJYdfXu8QvtVU5pkAtdfj5HLsp93LuzauvK/WRa9a89BpYqEtgTglCpo+ijMbqlGodYJJ7o89P85p6jJTAR46v6AwU97FJiePLKq/qbxQnNimjqlZhtFmqCeSQed7HgK8NenuYma72XaRSQwIn+lGgBwidDAIW2IvI+H+az2W+28nvf/xJfvr5F/b7eJxMZYP2Au2OrHYii/VOOv2hbBDvwFibLVmzmbrSXLVRAcKKYoAYbNRc9NRifw9jDHK6XAwY1R0I0jfba9kQ2NAG7ahI9eQrPLv2cMEe38hmszAAZE0ABBX38Kc66Lmx3RIk0NieyOPjI6sdcL6fnZ7IsN+zav4tm6R3O21p7RvSQ/rackGKq71s5Gk2kdHpiazwHJ0Ok0tRLbJdLsjWskVT9kZLVtu9PMxW8svdVLaNjpyfnrOP7Ga5lOZ+I2fjvvzPf/dX0mmDoWchy/mjzGdPXDva9Ohr0m7J+etLmS+XBEAWi42sVnv59eM1qx1gQ4L2aTAcErhAwvlqsyTAgZ+V3WgnqxX6fYi8e/eeCd+r1VIeHu/k/v6Wc9Lr9bHyMpvNqc/R9+OrD+/InnN9cy+T2VLef/hW+sNT0p59vLolCDIYnEmrOZDNCgvYkMZuK4vZg7y6HMrrVyPZyVLWu5WMz9ALZCq3t3fyF3/x53SJpo941q58BrDxtJX+6DWbwqMR/TdfXcqoAxqzhbS7DXmazGS2wFnYk8fJWh4ep9Jsg8kIPaYhT3tWttC+kiblFPPS7hgAcsxA8I2aNmw4udQ5ZxGfqrWDChDdMBAo6GL2hPDqj2AcxYMt3s/H5E3Q4hjigRQDKErl4saZZtYo/RL3lQblLcvMg7SefacAiPf/UMUK5QgaKHylrFSbA44BHN3gv1OVZkEETLJmcVOhsAcJDnJVLjnjTedFufMCwEHlmLOt0TTHjTo/552SRk8NpTiqnCvJWKjLTqkaDAhg+MHhYQGntej1u5wLp+ZwBeHP3ETGqvH/AWzCZnLaDj/Ycw8QWxtbpwyA5Of1ZuxuuD3L4WrZFz4/GijSQJA7/u5A5cBMLsuN1SY8PmsAEKXxMBPBsg8jSPPc3knptkff5LzS+Q0vBnPCtTTb2BDpBAJlg4UAiAF0PiceTPNnJaejGw/FUZqf2WWiaHZpn3GO5jysdHTnLMw0t3GOHfRQw9YBQf+uTX51f8TkFm/+6+uVTapqIEzHkSofKhmYPl6aVhUDulyu0gBxw1t3PA5iZDDgKjiAkVWwk063QX5C0mG1cxM6ZA2gCRTGRBbNZis1kdXAn+pMr6jyPcBnzXkiwRH3zNqsQyIAgp+hPxigZcdz339GYYWgK3uAaFZHCeyVzqHFwMogQE1GTFXUn5tbcxXsI4fBvbArDtWbHggKIBUO4JHNFoJs8R3cBzUfcUfsmAPo8/GnNkH/9wRCnpu5Z/VTCgK/9K5/n7/Xg9n1/Q9SYEObBCXXqXoNHseVoFC5vvUBeL9kyobiNbLuyvohBDkrf+euN5BegQvvaZEBEOhXB0CcJgVZTTxDGjvpNrZsRQgKTk8ycJ2G90d9TXVvpeY41xA8nk2RIaO2SAYt1CZwB9RyKQtH0ytVkP2TZ9eeOtkTepZEECSekQR6zMmIiTIeIIBdUTZkP9S1erTaCWT6L2Uxk8Iz21Ku83XPOjCepf+5szOdJ1VRjrITxuJr4D21soPrdFjqPIAbOGfFKwCi1R4Ogpj2TtQK6hi7TCPp5vArBxp0XvP7696r81L+pbpmPnfxu9rHuTo2AxyZlt3t0wiA8Bq+rUJDUr4Umqqrw6FnmtvDOUMdrzcpw/n8x77RMy0nO2j8lfvAHjLa/wlgSWBZlBdLvAi9PrL85qSLysyZvOuERp78LF9BXmsQaJUIp2KwAHXF/iiqxgu5LytgqxUg1R4gFtt6VkEfDWJSdwZ+baOl0eCMBWosi1W5v01q3U6275T3IH/ZTcwvVrnjs073CnRwdgfbPAQsy31tVUD2xBHAL54zUYtkMCDpdBde9gA0m+tgBqt27GGgGnPU7WB9FcBO+l1rmglCe4BNL1+eL1rZFLR0pIa1XU8b0O3CVAl3qDPifo++6HGdiExckS37oITrpaQa33c2PyHxLk+VNqCNX2kc4VCOo1UV64JkfnW6f85m98/AH/Tx1VFgaYC3TEz08we3qquASuO1bGv/fHyOlwL/aT1rEvSOXafW/gli8VttQvU6Svv12TMwDMzf92XPGVa88rwF6BnOz2oAN4KrfjVIDgKJBQCCvZlAOQ32pSrEwtBT/e0ASCFjVUDE9t6B/8rElUjSlqt5fF7iPOG1wkdiXCiHxotzydYFPW7zl+nUaHME9yV/3onhSgrz9Ixp+1hAOpnIdvL4nmDi8eYAANEtGL1+/dnB7bJCoaz+iH/T6xihamKJDVWJqULxmIfC1GhdHT/bbbLS+RMoGQ/3Fa6bk0myLGabjOtX7Q3iMTxTRemZQvVFfM4qBVaeP6VW8sNP9Q7+mvW+yr2Px7RGWv89G4gXQIv/rVIJEq3GZC9Td2sCiH/FdcVrEQCPetF7H63YH9dKaHEg7BrSBChHmYJT05YVYreMYTdlupjL1fW1XF1/ZmPzXz7dyGyFZt+PslpvpdsbMMiMSo92ry/7Rpugx2K1FTQMabRBZ6SxYOydNqpBCJQ2Ba4IKfFANWWJvajSYEW9BU7NsrZ+vKh+X8h6M+dz4hqgNcKZhBjkerWU7W7NROt2Symw0E9DZM3YDAAAMNz0ez2ezf1+n6AHzpzJZEJqqJPRSHqgShIkm80xoawowGv4ub3byXo5l5ZsyZqDeEt/PGbFy9MMPUCmMps8SXu/ldPhUEaDvnTaXVludnLzOJXP04WsdnvpttukyRr3u6z+OBl25Pvv3hMw2G5A24Xq/71MJjOuS7cz4Fx2hj1ZrTfy9DjFLMrkaS697ogNy5eLNQsAbm5u+Gzv3r2VNthJ+h25v7+TZgOJdBMZDLoyHp9ShECNBTnBnKEiQxNmmzIYDAlQYJ7H45FcXJzLw+OTzJYbabZB/fVafv18J59vHrnWD48zOT17xUoULOVitpROsynb9UxORm15ddmTdmcnjfZeTs/PZTJbyN3dk5yenAqqjAbtnuz3Tbm6updPNxNpdk7YU2Q0HMg3719La7+QQQ/0bCtWtWz3XdJfffz1TuarjVxeXki/j7mZE8RCZQ98STRqv765Y7P0k5NTafz0f/3nQjtVD1DfNHHz5IC8Zv9x/0QjLQSV4EDgT0CLGAi3jAUFEGgmRr2myjBsaA9gx3EUCtwcS1c+kc8eO9tL/OHoacmnZ69lJyZ/1imwnO9WAZBUFuhByDA+cJjFrDd30oz5z6i30MQF+8UcPC97poIx+h9rDO+HitNKIIOb82uZfHroW8YALTdQcMUgj5+OdqhVDNTiELFfYhYNHX46IpqRWgIgQNQ801EjT7pWGqhYr4BA6qbzwBDWX4PwWs3hc+0UWKAMguLwZuOk37K+G7jGSxQmzn0Qs2RThQOauCIAHL7ciHFDximueGxVABA8GZR0BFT886iciHJ67Ij3gyaOoXSkvWFafkfcg3VGcTLKnEM10FtVD0I/AKvz43Pk5lvpqOkhzi/ua/9X3aqgQIsGnlquNEqDkZads0CzQZFVChkG8CxpRUHDnIHKayWQoszI0+vmmT8MAnnALeailPqm2lQzP2Hmn/TXDteiIZ2WcmAjGwFZBa3WXtptZBeINFvILgBJgT0faWsAwkJjgOqmJdsdSAh8XuxSAQBlhmVoCFg6awgWeWauXoPqzYIv0EWQf8It1rcDnM1JbmHQt1sCEBN7zqtAdP/DIMk68piD8SxA+SK4pCBS9n+P7SITRZue6AigBLK6Zkcj4kVwTuWvdn/pn4oMxkPJTzvt2Qj8S07tS3+v3vff+/dj9YP/3vfhlNZkRzLrp+ZveC1nu+hoqk61vnhIYhfH/tz8WvzPwpVlcArXCCHAdMmqvYKKLj/TNPNI30Hu3b02CPdosVYKeDJBi1yord0KncGoRx0ASfYITHYkWESKR9oR2hQdweOnJ2Q1OUWU6kPqNOObdt79BIIYpYM3rQQAwvHGNagAIJyLALD77wRoNutnKkBwdjpHtO3hipKOAUzPJvTX8F3PhpzZj6tk6iJLvHkuAzTZpVGCsoQU8mFnV9I2KaM69wDxRBk6uaTwwHp7E/SyAkTfkwMLyalPTm8OXrkshpHxR7V/oqNfSDczKCmnIRAfn0ntxqDHw1zhfV6pm9fY1trOZ4+K+NokObDLehNsBzoKAIQ9OgBc6Nz792wPWEV0aCbsAEj6jMme01/hs9n+bVgPglj5kc/8WGXtlef6nJmCMp4eVXuCOihUsBzqFQhI1Z7I4Jyfu6pLVI79yz+WK5RjhQw+oDS9Kl0mkRUKLL5K0Tj0ofw+dQHOfP5b8MQ+7sEbr1KjLvEeX+GcTXa8HcRqJ/s57i+GzOHAnW6SmM4CUg4bxsfrJj2kn6+1L4IMwz+Kz5h/Vl8jVba5PRoWHIEjVtgc+KD5LKC8m+pwu8PvQQCkC/2pWdbQ/gRxDPjIAEhajYKuRpcug4OFnrWEukg9lYG1LInZL9TR+d6qq+zM1pWtAvbnQQA960m1S6PerJezuqC7z6k3qa/KvcvsIUVYgIfT7fQ19zXVHtav6oh+iz3Fz9IWr7dN4n4/+vMRACTJyDMASVWuDvXL8yPA5+usn6r+r9MB/p6X/Ou6+azut2IN7LxOr+nhZDi17hFNJtDvPdCQ2GomcNey07k8miWa9mhk19DVz3cvqljT1CWNk18xNEZlyqsyXEHkagzKVw3tdaQTSwwKaZ3zs9WtbxQHzsA2A3h+Px2X+r1F/CK6ShZ30SbYxkRgVR/e+Br6Z7NBpnSu+lXvMOsja1ee9XFYTE5T8XtgMyBoUVJ/xbhEltzcG6SUZrfdtAsRbxPOE33NLHBOiFWJBOoqnS/9YDxXknaIjdn9Wums0x8SPbWdX/kMOtQvZRWI2mSZDjWMxZJgPGnGnyXGWPQ+akOmqkpMCc/CfCK5zot7ID2tnW+gMSv3eOJoTf6/x2SS7aSwvSw9mYg4TlMa26Y0DAjB6JB1/zRfyHS5kulyKR+vP8vvf/xBru9uZQ3qpQ1sMPTxUHsFwAZ6MEgLYAAC3B3SXS0QF7S/oZoEMQcEuhEYReUkNRmSeRtbgiC0C0ihqIkRVforjeNuZbF8Is0R5LzVBojR455eLeeymM/4M1hm+r2ONJFsxIRh2Ax67ZPTEascYAcgBgLKp8FgQB8Le7vX7dG2AfgxATiw38v52SlBkP12I52WyGo+Zc8O6IUF2G9gu7V7bOyNJtzz6aOMOy159+pcXl+cE6B5fJrKx+tbWTZbsms2pNdBNcpSzk+GBEDaza0M+kqfBfotNINHtf9kupQtyjYbHTk5PZMJnnO55DjR5gE0VrPJnHPLzyxBbdWUMUAZ9JMENNVoyOPjAxN2/+IvPpC5BHNwdfWJlS8AOF69eiWNllKBta0NwHSK3iNrOT095VyB8gz0Zts9mqxvZL7cy93DTJ6mC8rE02Qq49GZdNs9mU8XfMbtei6ym8ury768e38pJ2cjNkF/eFrI0+OMibqIqV2eXvDnT9f3Mp1vZb3vyO3do4yGQ3l1fibzx1t5fTGQvTxJuwMZ7Ml0vpGHp7mcnl/Kq1ev5WnyRDqts/NTNqAHuLNYrrjW0LrT2Qw9QP5B9bSjohU0se7wjMotBjdjQMkPI3DNO9ekOkN+ZFtzXctATAZSxZmFUHkA2o09BwdKAzmr9RgUVQ5Tqroc8AoOQ3GYW/+PiOACIXRDK1FrBU3uDoo7hu7waeZikzQVcDLxXUv9tRcIHhPOPfZxWaVRmnTepDsqLv9ZA50oYfMsWg+m50McgprXqFJp4ge8Kd58D89A3LNcCsEZ0FR5lrgHWfgMRsuB5y1AJp5LmaOSzjaCvVB+aBbdRoN1ACy4bgY9PAiLj8fyvWh0uDzg+2a9IUjhMqFGk1JC4R8DwJXgTTJsMA7v8VGX2WIiFZ1uzBEUo48nyqQb6fF+lC+1sFWOiv2lFG1HA7bBofHPxWdHOVEKbIX31jkkXoXjY+P1jAIlN+Wt9glRAIr5jLYvS8BA11Jt2iy3np2bDLn02Qhu6K5CRSDmJgW1/L1u+KZtHak4ghF3QLHippBeXw3oaPD5bjaggIhifE+W22qA/MDIYGqqOb0tHPygRMDBCro3ZHXDwG9bo0pkSzsg68AFwlfZI886OLeG1CZeUePG36yEOgXybR4TJUjgV7ePRfXK0lcR7kXlfuwpZ6U2QkrBSxVc54pF1lSmj3s2wy6Ou4pOudmudqSPLjl0yZi2/ZK5sPWt/LtOf/69kiFWTFy6Ralfa4YV8yG/gGKqdMJq75nmviJnFeqh58/a+ivXhyQO31vnyGoAJp6Wh59jsKFukmrk6blnP/a3OgqsUsLLT+atqkA8+ygUK/ZbRlENfWUd7SuVA5cxTyvLK5q1JRVvATDPBMa7GBAz9e/OVmyC3gIXaxN7UKkg9RzT4EBKs7cMKE/mwJ6DIQpsfzqFkbshh6pWJjZZSq5nLfS39mrjNsJZjb8xK1DVXg9IrTuehbdrzudRAVPHjU2Sa+Zkx0NHAAAgAElEQVTfL1X9eJQlDS6avjagIgetOXtMnPFAhwaEfb87LPBMhU8K4Pl6Vfd+XQPZGGVQSokEQFhAQMEqOGY7lqs7AKJykGk29WevCNEnzTQHeUz5TNdnceos/EwKTruOmhGeZUgtqPSWrgMr/TySlHrfLO81ZVSYqkfx/3B2+1534CnpV32f2w/4zTPYtccUHNhYGeKJESodHsxPl+cPZh9bdba6uUoNybObD1BKV7JDgsmRwRG7T+qnpQCSJwUk2bJ5ol1nFKDHtAY+X5VZnTeVSzYBT83kVZ5I2xKC7y7nnAObAPeC/PrqD+j4+d0TG2weeI0AgPhZ0UbwIVU3HlK4JimrobDENCMYkTOjA2WVbTTokhRcCpPk92eFm8ul7c4Y1C4pOKoBUPAwm3wfHo28rsu/S4L7SqYhmaWZxdfl+FCeWSTnVSE+X/Yafbh0xpX6CHo1zmFpqyMBULOAAXS3WdWnpFQm9RrcOrbHkABkMq73iLargiN8Pg8qh2od3f2mC8O6ZFnVa7n9WIeRqZ2eK6yTvggrXvZgKROQfN3j9zguPI8CWHUnhN4NvbLKz9gz2RJ6IFhBj8PgdHXfVm2oOvs02dl2BsZToe7z1dfi71XbqPpe2NSqLw4F3PWi64LoNxY6p/qQ4fftEYrJYx/5rTZmVf9Vr1tNINOeNM7CoQAyqkQ9pqJ++ZYxBQYXzbdUSmzQ62icwBMonQJL5SBqIo0fQb6rvrFuJe0PFBMAsnzrXsOecIA1VfKa4eKxDrzu78F9cpKYVT+hyh57FLrKfCdP6mlZVT1oqBFnyLpQgQ3t5+g+sdkK5lt5xaP3yONeMTvQk0QxRsSV8Pt2syGXP2zGLUAPjGu9YqwiaxVnGchJAgiYkk6ooX3r8IXf8RnYiYkCPtgdXPOQLOrr7XrAbSDXUIfxCKcx9H54ZmsGReD60xOs3V61ldMlNrvINEZ4zRIxK3aTAyXRzM362Wwr00Zu06dnCts327bGwBIAPcYkOeHeR1h/9rGm67LCQ60cpy0jgA52FPO5IAOeDIx1drALGf/tDqjnId/W+DvoF8bFLOEcN4GNotRVWtGKMUKWttKU+RZ0VV0yU6wWK2br77cIfC8YpL97mMgvnz7L43wmT4uFXN3eMOjeGw2l3enLdqf9jRFURvUFWRk2aL7dom3Bs5VVXNrfkHRaqBpHcnWnK+vliv4JwA/0bNjv8WywryFiWxkM0ZPDgMDdXkajMQP7qDjZrteynE9ZLYIY4miEGEZbdtuVzOdPslhMWaE5HPal2+mw2oO9OzodTdKmrYbvOxmNxwQA8PrJyYmpEJbVJ5r45XxOf+ns5ITJoev1UnbbpQwHXelZL100AUcvjKfZWj6hKfhiJp3GTi7HXfn+w1v+DHAGKw9A6Wmzlt6wL+PBQMajvpyO+yI77V2x2awIgGDe0GPj8Wku8zmS5dCovSOj8aksLb6JOZyiamW5oPx8880HVtcB0Hl4eCCNFdYfesd16ps3l/L+/WuZTp84B7///e/pV75//46UUWA3ms6mtA9Xq2UCrnEtXGe52spkAVAFScBDGY1f8+erT9fyOHni3I5G6APSkdUCc7WR9XImb16dyru3Z+yZAr14e3tP0OjT1Q19gpPhiXz15r08oQH7w0Sk1ZPJYkNgZbNeM8HkfDSQJqpA+mu5fHVCwG2x3nDuT88uZD5fyvX1jZyOT+X169dyd3crn68/y3qzlsVqyf3R7fXQA0QBEN/odd+fOX9VXQQDLx3i9iGtALH+HxQ4K3FkExvQoSmCnQ6nIwBIdLw8UO8HUlaA0cjQn/XQKXstRIchHm5EmemwalAFSksrBBzFztynbtSiiZ6PjQ3ReYDjoFF6IyguVUb6mjZ8NgAklD8fzrEZsMhQCcHzCIQwJIkmmqmJlx6oEVBxAEnXqWx4iTtkB6asLNFbQlkgM9ybomuARq+l1AngtON3PqNRUHn2YJFB506y0n1gXlGCNhh2yNVWGBbmdFYBkCgjXsGA+8eyVI469MTw9/n3KOsEMxzgCqdizmbLhqtLqAMtGlQKfUqCg0l5NzlOBueRQGM1AFGVg2og2GVNSwKdz63Oe9QRewCzWgHCP5py17UsG6Tzvsy2LN2XFBCikw//qXQ6uadDBUjea6EawwEpNukO+RsW1E4GkwUEyv2by+Q9AJRdwepYvIS4cHFc23FfH1BKJF0YuJXtmcq1AfigfJkMchL4QPUHDFIFP9gUvW0ctRYcou24y9QuqWOch/kqQBkzdMONC18aACPKVUMlQ5Flq+d3+nykm4nPgioQZADoP+zLpmXWxncpAOLZJq6HnguO150b5fttDoODGJ3BJL8OFIRl1KCSBfAPnMvDQEjtGRYyj2vHygG8FF6PslV7l6Nnm23BtE+f/3T9X7/07kcd8Bef76Vn+lNGnT/zEgASr25+hc2XN92okkB8+XjKwF6YSduD2S2j+1XsQ8o/XtmtLYtLbQPqAsOEc3ZZyDRLug/6eysAUDQhAGcgSrUVrCC4Y6X7aj+5ftagFoB/2BTzBbKgNjRWabuQchQVmPrPARWno0LGIUAQivZe2IQ0Onu+59Q4K0NsZfBEbSSUgWeHt9QXtn0O5L8M7uSgWuoTFew1xX+tyk1HnbKodQQV/XhUF+gwDp3xqF11neMXggAZITKKVKPwRPCzhYw1Gl0Mz4WMQt5Nfw/0OP6epNuMciaewdGJpgOs8RyVLxtcBP8IYqbEgfiMmULDg+9OEZreb49fzEvUizzfQ4WF38f0L6t0zOaiTi4qRzIFrgb21Q9IY2DgGUEs9QtgL+MJEZQh7IQgARx3v2dYGN7LdFd+FrVvE9Bh1SIa6DWazQpIVFaAHOqO6Gv4GmQQCvsWTnUl6YZntlZjJnvZZbgGAFG5tIbnFQCEzqrZmlh8Jj0FfUDR45yZ/rH3Zju9JvDq80n7IGZAm8ZTivCwX3LosTpD0VZ2OsFIi5MDqE5dVYKOtDU0ZJr3Ssi6zvav3rkaSvcEsTyubPf6fnebKVbhuC5TP63Mio5VI5nZwO8Qg/Ca/qYZqw2CHyia1aCaGq+k8LCR+xUSCOggom7mrJtChUNKkFLD2tzO4C+/QIHkCUAhxFjqt5AglPV7zrivEoTmeLsFkAuKn6rGz7/XeShcH2c2iHs7nL+Jgq5iF7vfsbUEx+dACte18cFVJ8Mbj338ghR54k3ooVR3HfrXh2ojvRIrmOpsMPYorQA78QhivOTIl55/x/d3ktgY8U3nx5dZjs8BJtUG4ZwfZJGH+3UQGLQqMhbDkq3AAJBOl4F7Bn5BAWr9QLa0X/S589O5DeZndPw9JxYW/jJ7wOL8jj027PMGhqZ41V4Dja5HnYobATOPLygrRsn8oNRNGqOhrgOQYGOnLYZYBDPZATJkf5TvoY7QfgZuBzulNMYF3QiGkSLm4z656UivMsQ+8n5zSEoB8AE7D6wcbp8pjlr2G4nxE+93orR2SNKrVDfH5AuOXWlX03IX147nR15JPFe0u6MMHWoLBZZTU3UKg2txsz9NQpI9nvqt6V3qqi4KezX0Bsn7O1SfeMWJM68UUqm6P+0zzRvMdl+y2yJYYwkyaR6sRwt/hyxkGv9si6JSETGFNm2KNWKaRr2GNfcefIi7pERB8/tByYTXAIBQPoMtB5qmbXso631T5rO53N89ysPDk9zdPjJ4f8OeHjNWgMzWS2l0OtIbD6XdB7WVMJu+IYgXAFDQRAEeU8Yeo8F2q45GcgDk3PwY7hewvViFM8AOABlozo24CZK6YdsD2ICMLFfapBz2FlhmUNkA2V3OZhZ/ERn0OzJGY20B/dVUms0twY8xwJpWWzbrrUymc/a7QIAc9ubdw6Ms1yu5uLxkXxPoY8QmcS98h37CQzHpGS0RWBUCMBPMGgBPlqws6VpvVVx/Oke1i/bMQG+TYUfk/flQvv/6tcweb6TfRXP0ruybDZmul3J6fkYaLiRQzKZPslzMCABhLnCf4Wgknz5ds6/G+w/fy3B4Llefbkl1tVis5P7+np8T9A45G8vbtxfy6vJM3r65lM+fP8kf/vAHUliNT04NkEJiSYegCPTQp0+fOPfT+YzVL8PhkN/xHqzfBBReHVRrb1lFcXFxSdW13uxlsQHNOoC4vrRaQ5FGj2AN1u/0/ERGoz7n7dPVlXy+umI87G/+p7+Sy4sTVtXcXN9Is9GWx+lMPn++lmF/yH9N9DhptmU6WxIAWe9b8vn2jvoSPuvFaCTL2Z1cnLflzdszma8WQG5l39SkuZubB9msd3Jxdik4gwCAoApkuV7K+HQsvX5f3r5/Bwqsf1T7sGJg+GsvBbicAzA6IdwIbujzu6k8z0ALlA6YnWoeZrxnNOTj4ebjZRmVKRqnfUi/MzNNFVQ10OyOmpeA8noGgGADZsTWmlkGO4PK1rJyNLfBKiEs+4u/W4XHeo1sTFCAYSwYCZBYB0D0fYdGRg7g+W3jIag/a3N5lDFlACQ78NlVDs5xDcWT94CIjl6cT5aghQBNdT1QeqbB9ejcWmTyoImnBlVwPQVAmjIcdankovHhoI3y+vn6BqM/OoCVWm+l/3Cwx5ujm9OYskn1yKJCZQZazMwss4wUaAiHnCluBiOsOimtTTD86KSmzIAy8BIdLjXwj2dZ02CoXDc6wJqBW+7flCVnlTFu5HkVCL5rPxwE6NX4ylnJwUFN9CX2GvevN1WzYz+k++VwWVkaG/dfpLLAc2+R6RieP64fs2Pcey1ATBhnxqtgTdRsRUOAK+ucbDYlUyUZLccosMo9eSSgDiXNKicDQJoKfsDmR1kh+GUh6z7/KFcgxUeiwsPnWF+TZdC4P30ukyNgQ0jTwYdSACTG/Hy+CkMoBYoo9enZXU9jj7EiC1kSPQCSbWZwqHNn5CaUQQ06FW7JMxR78Rwobmq/aOxFB1cFPmKQIAcw9IPxfKgnQIrP+Iyj9yUAiI/1y/zFuscMslZ1Vo/IVbgK5PC5M/g55zsO5tg1XqoAefaB0rn60ruO//1lAKSc+KTrzKwwGOxPGkB0xJJmCMGnHDTKY4h6gcEvNPElxQMMfLUV9LuCx3AiFRTx+lHL2lcklA4B3ufgR+wDwgBNqIDVNWzIFn2Etls6RetNQxbLNR0E/TsCr8im8txiHZs2A0SWnzrenEd33isWWHYmj4MgOhINADqdVnURcJ1EcVbZtzmo7VQ/uq8zgKuubqTASDrBhN4DQM/tgQM8pDLIMrie7Sd/m1aQqo2VQAhzUlEB0gXQzbJy1axcMw+CpgxEo/OpVIioMrX+TXQMvZIXel3vx2qT1FMkV4BQL3BMBgTUACAEA7wyw5Jf4u/UpRZfq+qHNG8p4aVMnnEbxquYI0Cnh5kDlNaLz8bhVUxprRttywrUChLaLmzsqWelfh1WgWjyj9OhGWW1yZjb9nruliGTGFTAlTcGBuq5cqjstRoyVPWE3hQYKzMrKwCIJkDpv1ThYdKR5M0eLdvT9QAIAh3PUWD5/uAsVao8dBlyk+AY7EvrHdBPNzPVv6nuKtOGwRalRRADWqEXSPLPEoWb2g26P4I+rfzutkXVJ3JwxSyALBfBv9Q75K/y7DRUOdrStD9Nk/n+UXFLoIjaQOU5nXwyBDa1tRp1PgAQnU7zH/lGN2JdhkNPJSToWSWRjzq6M67/8lxUfGX2xnGGg3SCHYTEs79R8xy1CjKfjO5/lfohg0bYP+5/qjVX6tBD3zaPs1zLyvitp2gEGPRaxipgj1L2njk00l6qALEOBqplngEKjv3NAcRoP1TPQf+9zgYDJW7VJndwB+KTKPKO2J/H5jfGSqrjOb4mx0aeXy+fIVSM2dp4BYh/ghn8ZuNwBxjdTQIT0CugCRpe94OUvhPBtlx95H1qtGF4CoFb7MT3owMVMd6U+UYySKwy5JVrCpK4P69JdXpFjUnAR9P4ROov674YDxf0fdTgsp5HSVtTMfAMNh8eZwXsMrzGn9mnYMMAneoqA30MMEJSDCn+rNIz6nfaJIz/NPl5GE6sHADNPCpOMHbc2xgEaCsxaSDrIWon0BKxmlXvj3s4bZ2ea14VkoEtzo8noCW6VRVjjaOVeyn72BaVDzrHKz2ChKUfUwwOPnGyV12/6oHNWJ3vjQR+6CXUV8jWQ7RrdQ/4531Bc7KKnyTxrKpSYNHG1zQ80x1YD7un6X72FdaDMoEx+cjVNcvWjTUrThq8IZ0uKJ1QxQrmhZasNltSBiHjncAhEqQtrur6UXm0sj5FgF8D3j0GtD3+g+D1tj2Sq5t7+eHHn+Xnj1dy9/AkT9O5gh7LlTQ7Xen2B9LstJVtwUra9ToYP2S/zUC9y75WKGl1ilJJacW0M5bQVyKgoP6Bx58wj1sE/Xdr7n/QG2OucN3JdELQAM8wn88VrFittQUy9ORmJf1+R15dnkq3i3jrXLqdhoyGPSZ24nIPDxN5epzLGpXzk6U0mh15nMzZgPvk9FT3KvYD6LlaLQIB+FrM56nSHQF8VDSwMpbFL2ggvpQG6PoBYMyXgiqQbn9M23u1mEi/tZN35z15ezGU01FHTsZ9VlRMQC/Va8vo5ES2ayQPNQkCYAyjEcAEqLuddHptWSwWMp0vZTA8k+Vqx3tcnL+R60938svPP0uruZN3by/k/Hwo/R6owJpydjaSTqcpT0+Pcnp2zvVCnxaMEb1ExuNLubudyo8//CLv3r9mXxPM7WA4ktev38h8seT6TaYAieb8O+b/7dt38vg0IQDyMJnL49NKFnP0SEHVmcjD46Ocno/l2+++lpPTgXy6+ijXnz9xPt+9fSsn4xOO6enhUVr7lvYXub+Vn3/5SS7Oz+TVxYXsEDff7OVpupZGeyDTFaqGOqoj9zvpN5syn9zK5UVPTk57stmtZHgyknavy1j7x4+fSan17dffce7gh5+dnYCflNU+q/VK+oOBNH7+r7kHiB+M1YDrc8ei9/ioHvJ+iACBVMWdN2XKRoeSCBkUdQZC3VjSODVvyAzqTNukt1KlFK9Z2HqWeQfFoMaPfcYVmPE608C3E7Zs+KXGWCJIYAaXAQGWFYf7QVDZ/wPKhrZOCYDUO+/ZUMUBF42zYi6Zga9KtzDAguMY1y46QHxaKGU3WUPWVaHQaQBosN8bo8e1JhIaKDqqPVZ87PnwBlWQ9xzQChDNflWgw40YXBObr9qjw8ftzwIAxwM//F6hRPH3OUgTM5iw5ug/EuXex+nfiWxbY/W0KmGutEQ/Z/rhcx7krwZnk/MbnK3cZFNn9TAQUeV3LCtceAiYBaBz54aeflcH2IJLdvgRmUe1Dkpc0ZjKDnE3bHQcWqaKQJs7uu7ARtAgBlC537LpUcit2UwhQ8HLI0O2mRuABmK575gC5cxKoUTZP2+idhhYTnkmyUGu5g6ak5coTvy6ug6HTkLpPFI+TNyY5UuwQykRUP2h2xYgiOkgby6ZenYED84UTO7Hkr2d5Lw6iJE2ugEgaU4qFTYV0FlVQmn86rLn7CU0RIexgPJaApQAxyzQxGCuSqjSYVmwEmXeX/pVp9/d1osgWKRDqwc/3EH3DLhjIdByzQ7G+QIAkvScicaXgg3H5qP2+SsBg0KPVy5U9/kvHdPRz/4JFSDVYMiXrn/d+34bAFKC0yqRXzoDh3evOl/qMGXZUj0QnYnyGuCuBQUS+zwgAGYUVAyGmR3hAIgHtN2ZdRoB7/HjmV85A0zvBSASezQHchpshofMJBq0G5HlCuXIaIau2ZVwmnNvAc2i00Crppd71q06IBtr1pt1DgEd1fqmDFNk2DWATQR6YJgDd7AMqoGfB0BwVmb97xUgtKtMb78EgDzfAcZ1/HEJTWdyOrfyOVAGoNzRVVuRNhEqhFHtRxo0nS+t+Ijc0qoz8+v2vrTvHSDPtBK5SiRwILO6yLMDMxDCqgDTx7wTL5NDtMwwdiAgVGL7eyBLdaC4Lbx57yX1VbIj4XhafojagPlamh+UwS1N8sgJDXb0MAECQWinOlP7BZmMgfLSlq/geE9nkPdoKNfa7QSlovWzr8x+xatakR6VYHlmZP1kbEFe0ePnKQ2gPD+0WysUWCoBJX2Qm+gRAGHSFMGTTIFFmguzC5FL7JQo2Z7O1432va+v26cHtmcl4B/tHbeu3A94LmAataXu5KBH3E72QFTo8ZFs7kALlvQ5gWPVH7FHQbJe0i1yRnW2PfNepzR6gk6F0s3lO1bFpqQRuz59P8uGTraTHhJJojoEu/UlraY38MMCqdoLysZUVOTqNTaoMAvP4/si2wEa9PUvb3jr86cVavGrtHPz2jloYSuWANvYdyXOnUlBTQKGypJeAMG1IqcmjDUGbJM+SbewOcyPFnwHA6HsBMr+WQBV7XOk/amx19M5XgF4SjkHLW0VQMpzcDj+Q79Aaah/+5fvR9oXFf2h1WOmtVLVT72lU8QkXhhGdR9X4yN1H6+3WZM0BgYA7ZcJOpxoR+XkCGTL54gJ9wsD7y0G8Jko5n0AmjhLtqxqdVosVanMd09JA1rpp9SA+IIvnfSpn4MpQSvajt67SRMxcUb6+e1JDl49iwQEnAEOhrhO5H28r6kHwBMAbfxGPF/UdtPAaptUQZgFZF+TxnQFCiAdB+YA/rZXRWAMSFCkDWW+sYMwXuEL/UE/n5Ew94zh0zGFXCka3cNnwUmCZ/k67Ei1N7w/q1KHcT7AYEKqrtyLyWUm2wBOoai0j446lPvPbCcHzMOGKW3w0s7kmvolEavinz15x58qJ2Ryv6bdaDIR9EsGIsIZpRfVr9B4PAHZSdeb65t0jT+TynU+K/VS+TUfc45P+pGkAI/6DZn2Vu1z17HsIofKCcQ5Wx1Zrrek+ml30DunIQ0kUzrdlYFXuCbWDf+w/pA5BK7h22vvwA0BhNvHqdzPNvLHX67k3/6Ivh73skSiNtYfdHSoOJGGrDYb6fV7/KdVQhrvQhVGu6kVutiDvvdIcWVJQqBjow2y31HW8cyDPiipuoxboseExhC1DyJ033qz0nORAJ/2Yb67v5f+oM9/aFCOZuWwEQC4euVTr9uS8bgv3S5AvJ0Mh13p99rcZ7PpUq5vHmQ2Xct63ZTFAnMzZMNs9LJA8idsKySX4TnQNPz8/Jyfnc9nslmvGC8DAII9uVquGHRvtDfS77XY6Rt0Xoir9XoDGZ2c8zpXv/4kncZKvnl9ImejtlyeD+X0ZMjnW64WZL8B4DCfbwjK/PTjRwIz45MTGY5H0ul15Obumj4d+nggnvzwOJH377+Wfm8kf/i3H+RkPGZFRUOgS9DgfSuXr8akAdtt16T0AmiGz67XaKQ+J31Vt3si8zlYBFby/Z99w7UAZdbZ2blcvnpDCilQcE5mT/L4dCvffveNvH//nnrs48crWW8b7N0xmwEA2ch8tmKSPwCH9+/fyrv3b6TXa8nN7WdB/5CLiwsZDjCuBQGY9XIt6xlorHrS7jZlvpjI69cX8ubVpQy6ffnl5yv5fPMki7VIszeS4ckpZeHTx4+yns+luVvJu7cnpMDayVo2YFPotGU8PpPZFLSELem0OvJwf0e2odPTsYxPRpT/yWQqs/kcFSD/sC+MgpBFxK1bmyHiGkOVpb+lamTjXY6uuzERM8C1fD5oKNdDNfesHt4arIXidoDA9K8Zo7p5ghNfvbYZxI5268FHmDnTGOCAsCZ71VFi22n+ozp1yienGWc89Ox1ZGlqA3T9VwIgmQM7Gh/Fs+LQN43pc+iHEx/d6boSDF5m38drRUdYFb7V25tS1+vrSGIyDOcGethL8QtLSTNavc+LLp0enq6IFTzJGQSsKEGWeVNkOOwdNEGPFSCuVHOGYVlCrwZwPjgdgfdnyNUpmZ7LxQvjA9+gvrekEPDfHQBJJav27D6vOFiKdfGydqdoqJHlYk/FiQ7zWt130aCItF4bRMDS+H2e81x7AE8DFIr+w+DDc3mmCPdK1RFlNoVmDHMXGVCgP+t80wQ4cGBs/XVUKQPRAwBuOOGv6nwqR3cKrxsVV/6d+TqqY9yJLTwOhyB18pJzhs/42OxzUWz9b4cVIO6YHeolzRzK4QEY91a/YwCIJr4iK0X9sgxe6ZQ1accydJaSYbyGLGdGerZjMjZdd4U4Dcef8D5zan1d0vxoE1rb0Wo6pmsogEMn3/Y9K0G6WgFC6rs2GrUrRzSyoDROFKqq0ASYBvbxr+fPD+ORt/GmOclQS56nQPOSHiK9Vu+CEjgLevFglP8/BECq51x1zNX5/FLnu24dkqp+dgXzH+vXsm6ffOEFk155DnCM17LsT7MZ1Nl5vgfE8yPJpe5Jh0YdXARW8kynPg5MjlAKpBL8cC5f8OnCgSyD4k4DgVvBYFYaGbU7NNnAMonheBoAkgIm6BtmPLoKgOwJgMCoQ9YUDGUFuDWwA53v1Sm8hjnkadUSAKxnAB1h0/2mUU19WEJJEe4BBVTpOKbP6EGRwJasm11HaxDNm5xn0NOzrzPtkr7PF6akwCq1f91q+5Meq6QK0cn08QjKa4jL/yOY0dL1gVvaQvUHgDADQBiM8GRzAh/qKNNUS697pmE+s2IFJkbs10tNIC1gpM6nBiyozluwQS1zNFFQ5XNQARCb01QRkm2oCICU+zsYgoHm1deR5zgz6K3a2Ss8bDp5dgWaDrcL87mHzzcpu2ofayZ0BkDUPKV/4edf9EfsHHNKXT/j9M1+Rqv9TkkzDvkqoJntBf9c/C50gNOcO/VZOyeZrFZOsZvPRaWdNCAj0nC53gq9HLJd5/NYAiB1FFilLVyCtMfOD3+9+h3P57ov7bAYNEoBxMOTRgNOrrs94FSeB5Bf2hjpjDfbMTuNmkiCa3nymVU8cR8UFaa6l+JXBN2Kk8ICx5GilRVF1eOKDAI5bBbpr3i6qBFht02lXUkirVYp9VnS59TMcM+oTo9qN7eaWj29QLquK5CGn3yo9PxZhxWOWdEzDTsAACAASURBVACY4zXSuc5+iwYamA1cBYydAvlAc6pzaYGorKeKucdAjQLLYoAHl8k6JU58/lnl0SuLwxzYlVzvJ7muJAR20AOn8lX1eatykX9XirLnLJjYA6W6t6jjwsXr9l70dw4GanqpDgChpFMBHs5JvA4YMKrjj3q8bszlOJ63IA/szeDPsgLRItQagle963VAuM+WPTrd/sF8q33D7O69sEGuAyCwX0Arg0g3gqLoYdFgTzOtDkS2OQBhUKNonEWrRco1iAmjeuO8n6INoCwCCMR6jIrUXK2mUt8g0NsEAItgsupIyCmqa5GwifeoXtszaxp6lOey6TvoDcY92siO38pqCcocXIu8EMx6RnBys5qzKfMAwV1QCzHehFvtZLGYSR99FVhhjN6jFihHMBmf3aypYxicNRAHfRXQWB5xMTYUJoU7qgg9WVfjVmqRIFNfKRxVj5d0fZAdVKiwJ4j1VImyozaA7l3KWQBA9Mz1+TY722SnqNry5MuiD2dMOlbtTNvUvjslloIh2X9OWjKpeZUMni0aQCiqDz3A7meKawI/1xKoQX1eVi66PLTYfzckX1uiit4L79K/R5BEx6RXcCp1TYzSMRY6s4EqIFRGgN6nJfMlehispdnuMgEKfUXREwOAAALPZc9bIV0RZHw0HnEeIKto/vzrr7/Kv/7xR7l+mMnjfEVQBdUejW5PdqBug70EQA4qvgMQAf0oRIb9nmxWS/Z0gMym6iTGB3S9sRdAHYdFA1UvelFAyACYYI6HgwHBGMzNfKEACL5I99rUM0f1rlZjYL+BeglsLdstAAylpXM7GMADdAT2CiivQNeE6mzIxnqzYBB/vUIVyVI2awA3SEhH/+GRrLY7VkTMFwte03uu4L4ADrDPQJ2EChP0HMGYSGuJyq8OGGR28u7Nuew2S3m8u+NznJ1fMliP57r69WcG6v/6z7+W1xcjWcwe5eRkxMbw0ATz2RP32NPTXLZb0ME2ZDg6JfUT9ujp2Znc3t9xPtFjxe217777nmDN/e09n7vbhj5bSr+Ha8xJBQbh0Ph1S9Yr0HW15OFxzgbqsxmqbBDU7cjoZMRezD/88AfGf05PUC0irPLAvH6+ueLf/+Y//jXXGP1X7u8m0mj2ZL1ucP6Wi4X5OaqnvvvuWzk/O+N6PU0nBK0QKwJd8+3tgzQaHfqOjfVSPrx/LV99+45sQKhkWS0W0u/05Ob6Qf7l9z/I3eNcTl+9k7PLV/R9//t/+39lv97K3/3NX8mbV2NptrbS6WFvzFm11On0CSixZGm3l6fHe9ntIK89OT8/kyeAL2vI3go9QP5PtZcc6ax8rzu082s0UZPxVgeAOIDg90jODDe7ZwCaOqkJFicAohIoVgCEV1UDmgF6DxyYLk6cfMHkSffQIH1Cu12JOdWB2b28v308GfuhwoL8x4F3mE1+DABRA1IrP44DIGE2D4LhanDntbFmpumw0hI+V+DxAKuupzt6bpCZrk2ZBep4Zmfm0HDSZaZxk4yyTPGTnDLL0PexrKFYnYIjyBYd+5bIYNBlsNWbjnl5HI0ny2SNwftoUGI9MnWWBQYsOOFT6e9PTdot41HFAD0bFGDSAz5XTWhQuEHDgtcIfUVSMKrRoCL398Y5c6DPm9T5e9KBbAN83vzMYEN2lEsOaAVAVEL1HiX4oc8fKkA2qhQJDBl/pzsv0Zz3n1OGVKLDKgGQKgN/ngMfkxpV7sjE8RghgmVH5iCOGgHOzeF7vGrI6vq5gVHqqTKrODuXwVWwYL4bMvo97/TjjkNw3giAaBCQ+zDqIKtCS9ctwBvt1YPbqQOcgwdqrOFvuYIt6cxYBaJ+o2U/lPozB3VKAIQzxuFnhz4ajTQovDrLGjJ7Y78mG/+6LvJmrzACOl+cAXcYQM/NRzP4obPh73W5KeUsZtOWQWw+YzhHdB39X+U0U/L8IgBSd96lgMLzh+GLfz0OIFQrG45f6sAhPQgJ1X+29t62+M/poPoxx3s8Fz54cUoK2p/qHg4nY9JvmY5E93+1iuPlO8Z3pJ3FFxOwYW/JOiCXuCctQQYeDXDTlbTsfK3+MFo86AWjDGQQ1crxI+Ug42v0dy1D0nSInkWZwkbtHQ18RwBkvQUX65ZUKnQ+Nhsa/KQ4DE0z+Sz4Hc3/nIfXAKg4h2gw54BMkU1X1ZfkZk5kFNy0hc4kPYBmcicda/syOXoEtpHt7/orf48UfiUA4lUEuvrmfr6w7Fmvl/JclXx9n7nNFjini1dQW3iglmuPbDcDuulA23P7WiudqgIkHiOIjrg7vg6AOPVQChrFDPNUhatZg7jejhRYofl1qABhkIhyoHPm8pBsKAPTqjqTkm160QHwaHclG9LsW9JgJQDEsk+5URTA4y4lnQYc+QgUqP2v9LDWI8IqQDxhwpsgJ3Ofghaor3wDqYawxJscyOG47Fx3aY3CopVVej7kczMdlFZdrQGOwr+gb4Hg3GGFrVJgwb4KFc0J3DFZDElNbhNVK0AwJuztBCSBXz6XMNt66vkVbdBo+3twT5ejfB9ec+7uqr/gc6Sv5z1ctYuSzgy+S9SbeLakR+wyxYnhQbHkG+idPRjlPULyeMqtXjRBLv5k9mdND45kS3PeVD5931MGQqIJKWto36lMZY2h2cZtyAWvk0FLBz9c1ySbyyrbkn5hBopDuHlWkvmC/gBFj8y6szaPyBNcYqVU1R4vqqgsXF2nPOM5G+0xf2/SoyFAn2QoTFS0Revuw6CZb92aN3iFjr8vJgPi7Z12pwAAjtvtdUkWPv/5xtXPl03g9X3V9xw7fOred2C/WQ+fdI2KTcZzPdzA54rjoP3/PIBT7uO653zeA33O/mPlhZvW7N9kTB9mp+BuAEDUHtJzENsRoAL7lMEW2eA1pZqCL7cjrz581DUDoUjCcpq6VrMtLTR0bgL0Ut/Gs8Z5L+tBip+VsqqVmv8e+gC6yXFbVEHgOZEBjXEgsLtaLTkOjBs/W0orQQfEK5D4iLNjgebQT0/MElf9anELVf58DeMHVz846fVZFHhoNpA8sZDGfkN6GNDeYK4QQERPBHDkI+McOrDbbTOQzEoZ9PZYr/hvv1tzDGjEDltrNBzJyWjM6yM7v9cfaIwOTA/NtjRaHWnwZwBnbRmfXLInJXWuMUjgLMa4aWOQYUWrMt0/djtCwWE7a1nBYxV3ERikjlNAJ1lhIdlS1/2QuSPJt9nMsIs83zeLHWwGpaDN+zJbb1kfqQFUUC/6uUYAw8+bnLBY+MUGgPspEa+rgXY+YFp/Xs+fi7afK0SjvApnKvt6GG0Z3hYThSEqiB2CtgjNnSfzlXz8dM0KAKznZteQh8cpf7+7uyMA4p9HoBx+wOnpGfs5fPjwgRn46Bfx448/8vsC+6/VlX2rI51en/+2qOyAD4FKJfgy7TZlHs/ASnJUasD22e0onyfjgQL97L2g+wj7cjqfEvDAPkSMDOOCLsAzApRD4jJ6XKy3oFnSz2nsTwFtJq7s9zLo9Xmdp8kjgRA07B4OB9wr251WjmiMWHuMMGkXSWmkz9L4ECutNjuZztAcHU3IRXq9E+n2hrRHJ1PM4SMBBlZhQa+0UE0ysoThFas+CCgQDN2zD8j52Ui+/uaVnJ8OZDV/kvvbG+7Vs4sLaXd68jSZsCn7ejGTi3GfDcCX1mdj3wSt1VxWi6nS0LU60h+MpD84kU53IFef7wlYDPoncnX1mRX+0EPQDW/fvpaT8VDu7+9kNp1ybKMhKoLgi6zZCwXVMNAZSjHeZM8QUGdd32Aeh7zPw9MU6VvSH/bk8tWpXN98kuVqSZtIRHutnF+cy+PTnbx+eyFn52PeczpbsOKj1Rqw/wfWB3Rj799dEmqFPjobn8rl5Svqj8/X1/LTL78QKAH4gh4pAF/2m5X8/e++k7/9mz+X5WYuv179LIv5EytCQPA2ncwF+UWd/kh27a6cnr+WX6+u5b//3/8iH95+kP/l7/5Wvnp3Jtc3v8rdw61MF3MZjkCvNZPPn+6l3QLIspf1CuDgIymwzs8vSDW2WjcISjd++Of/lE7AOiO4zMCpHvXO0xt4TQsnt940cEOcRyIpEA4rTfzg1QysHJymKnFKCHPsaICG4KM6Klo+5U2lfCT5QNeTO/XK8Abo9ka351H2xPGmC1j2nTG9surDmltpVoJmcCkwokg7QZAtHED8ruVseC9Nm7rYXLRyaimwYiAylgBmuo5k5IcEWXe0kmEeMoSyc/SykefvVUc+OLTBmfRMPpZQpgqQGNDXbHmgqJpxjp4gSoXlZftQRFqpgOoNVXQpeGML5BmuUI6k0rJAbQoqGweyG0fIeMxZY1A8Cui4jPlYeZB45mS4fwwEuKEVHcsoZ6wKMgcqgiv+Mz8XOLbrdgsdyOBc+v19HrbrQw7ZYObmwASewQxE/yxNTqQQuAsYEo78sE8OrG7SZGxwHDxeqiXgZamxjr0S6A5N0JXfUkecAmNFtYnu0kh9lTN6dATRLY0OV3DbfVeXU5yyh6ITYI5zqiw7HuCFUYYCIgY5vXqKgZGcwR15bNNmDxUpMPg9IMaZ0hiaZdTouEIIMTV+tV2qTXGL+cvZv9QxEfC1p0/OLY1CzdxyjnvNWjK+W5Rm97ran6AN58NLzJ0CS+nsyqB0OcXPOlCJ8z9kfSuzrYKOzHC0OYjVL0k/muHpaJI/358AgMR5ru7DwgE9Lg71h114tW4uomPx4gVqni8xwr3w4WPr8Lz7e3guH97mf2BCLACPax4GC+J1y8qPPAZd/5Re/KUT6NqAD+/O0yFMyjMhXTM7Vv4ST3NSQGmQ0IPSrORwe8J+TqX8uF/suUQD1SPUcCTUCWLgz/QI187OcQaEea7gPNzJFo0MaYPoqAiAkFsahroa82rD6c9wQtThUr0J+ybrf4OkPYMu6vuUoeeUQ9YTg1Q1roAO1zGFFklrk51g3d9VAIQutNp3hU5TQDvaLXwfdULk6I/yWieX1deq0h8qP/IiJ0rLBMqbBw7guwVnKSUgGMhl86cyoPPjjr4CG6rM6BjDAWcFrWWMO5OEOf6a5VZSrDndGi6Dsu/nKLCqAIjbzpEiKp+9YWfVACD+PrdBmNEKe8qAFF03XUMHLhy8chF3oE6pqQCQoNGiV4AwgpKSqhIo7rlOVBSRZ92zgF3u3J6PlZqBTi0kg1QMAZM7VwdZTphBa460V8G6zsH4Wq2ecUfrGtJmrWmCzqalITnFM7sZ2PX+LBUKLAdAnAILzYE5a8EfqlZAVPVo/ZmTny++v87/03l67pTIf/PPx0ATgifqP3mAyGxt3zPHfD8DmJmRGWGHukQ4Oz+y26T7S+WrpBAOo7XEB7VPs42VKdPw5OylZEH++FmVcpEeudhzRq9nxLL6jX0AcxeCZNekAKFXiMV9FxSP0frkI8h81jQHVZaDpG2LYKV/Pj1jxSas2m+FTFSanFflySusqlRMKeZ3LPkk2kW2r6tSht81QbGZzreqjEaK5DRzQUbc/q7uC/3dOfe/zHA4uIZVWNbbL3pNZzM4fgenY0pLVuy2CIBk+dYdyYDpLpLO1d+l/tmrUvH8Z+v0CM8dj2EkNg5LLLUzjr0o2It1wyxqBOwR3F+tl6RAWcwWBpxo1bxWsSKBw3oKAFAwakUE9bu9PoP7COoh0EoGByaSIdCJ5A+1eyAX3W5PTk9P+WAM+LMnpvow1KGgCloho1zBhJsb8O+DOmcgi+VcVqsFWRKWy3kCwvE+xBkIgGxBpTKR+QzB3oVRAXl8Ss83p/UkTekSY8O492Rh6HZEBt21dNsIqHal2+0Q5MCWIzWppXggSRMBV4AhKrZeWYvw5Vbm82my63pdNH0eE/wA/RHuBeCj2eoSPGq2e9Jqd3nuNppdOT//CjCuBap7mohqva0wz6CQUTvUz6/YU8pTkDS7hzJpmRv6c/bpNU/XbOhg22k1kNnxFaiP2s7OgZcAEN/PrgGTnuA9s4ajf538Db9vSPzFeFJfKwMk7AjMQEveO6gA8bPNQZAIeETbr/o+vQpsqK32CrSm4NhroCzCPzTVnswXcv84Y1PyP/zwk1xd39Lun6930hufEwzBZ2OMzGNS7MFhPWY8fkZwsNWUNezxTo9BcC2/1H5jmC1QYOFzCNLDPoX8wdJmr41uhzGP2eRRBv02X4NgKp0j3iXM+l8slwTglN5NG6Bjbr2iCABIsw1fBgCFVtKiog0gCGJVqB5BtQiAncmTAiBoKn5+fsp9MFtMmfmPPlQAF9UTa7K3DsACpkeRQguy3mLvj8Uc+1lkODrnfpzOnljRjX2KPY2G35j/s/NTgiy4D/a8gx8YKwL052en8ub1mVyc9WS/mclq8SQ76DdUiGGfdXsM+AN8AktApyFy+/lasD9h7y7WWhHTbTWk22nK6fmp9AY92o7zxUbuHxbSbKAR+Yn88vNnmU/Rx2JPSq9vv/0gMEtn00cCQqgUQ68TspHvVjIe9qXfQ2IA9AxAooZMJgu5vcOz9mUwPJUV+ohs99LpD6TVbcti+SSfbz7J2dmpzGaomtnLhw/fyHCMXiQ76Q9acnv3WWaLGWkI8XlQiW02Kidnp215fTmS/XYhWwCzG5Fvv/6elR7//F/+q3z6fC2j03M5v3wrf/zxV7m9n8q3H17L3//unfQ6a7l/uufcDfpdsibMpzM5OTmV0empTBZLuZ/O5fTyLXuW/MN/+i/yv/79/yZ//Zf/QW4+/yC/fPxBZsuFNFotOTt7Jff3E9ms97JaLgmoAKBqtjZydjqWfm/Itf909ShXV7fS+OM/PQ+ARA7W0jTTzcvKdacSCTQlfmByY4bm224U0ClvNDUjzDNwcuqLhhSgCFA2VaFQSk4cb64GrmdnOfccAwnWXLSkucnNHJ1SRw9Ir+Dj9lfVhIPVyrPUiDe0ImU7NgQFBcpFqeNNFSCYE1Mq6P+B/a10D1AQmvXoxkO9e+FBHzN2ih4dOdAAxUkbhIrbVGoyADVbNAYOqgF8Bxt4MAT6s2hoxs/HYL8b+8khNudX506zB3B/rwDhOWJlk3o/zIlmVBAVNqXrCrugejJaDw3c5OcEyu1lq1pJYsFbmwxcVx1TBSN8PlTUYHRZpq05lZo5Ehqmpf4mJQATzcUqABLnOPfA0WyuAmBBlkUHPWH0q9bIfLEJej7cPfgfr0MKDAYYrOoj8HQzgIIeJ+ac6o42R1UHZFFBFfIMimRapVjh4gd6tmMUuPRbMjhiTn56b3CQuE9DgIM6wGjlcvaJjlIDZdokywU/P7c7+MlkicuVPQ0Hb4ryW72+BqkUyDj25RmAQJldYageySCQlyxGpNPZWqn5AoLhyXT+3fdgds5NTsKY1EC0lSnA59yLpi7z1ecKBgdnMDV6Nb5Xew7wfqJPjjZJbxMc4dTQuQ8N6I5MUsAiDt6B51LnJoM2LiseLEh/5yNGsNx0tEeGLQLM5wrrqXNoExb52nw0QfkeC/Ok1yuUB3lEx2Uky3kEo/L7n+sx8dxVVY+WFHQvvf+lUdb9vU4npamjlxPmN+ysL7tXyXVdfiYG6dSorv0KFZD1byidrmOXSXvO3uD7nq+nm4dgv2V5scmnU7jYfnAHyO0PBUQo5ZRg6jnqNc1+1PNCA+G4bzwjNJIHhzdnsKn9o30TeEX7DJ0QNElcLhkM8HPIZQyfATCCjEeciRgSM37sARONkzuqITRo0paAKuoLCyBlbRvmyl5U8CWX93tSge8LTQopwQ0PfJdgSGXvm7mjdlRVSRcjOtQ7BwBpfEsMt2qwPdO2ZrCd9iXypKxiL1NgZdYSB8L0fHX70kESFyxd90yBpTJAOfDvpEpQ6hBWzgIgsyqjjWhQ3AOuPmeUNtKdaajM7VOv1Ei/Vyjw3YZQaVXqQ9U1h31AMAMrUHpYvw6nW/TzBnKHzLV0f7tmjoWojezVudTTXgFidjUDiOF8q6pwcqCnagrl03d5L+m0VNf4c/veUI55P0ui3JQap6i0dlYhBkCz/DqQwf0ZaMcIcphNoX5PisLY2ZcxUDZPp27Qz6ARpYNJ7CcWKSjZZP35HlyxB0jVD8DNq/5dFRBxe7saRNUd472JTMcGY6kaED+gGrVNHqnjeJ5W/Bznvq+/f5UiK0I1Oakp7m49snKFkPdrcXmPNiTey/0Ski/cntBdlfe/HoNuy6h+h3bW3gZ8Mtf+QV8pgJ5H7Xacz64CAMfPRaMTqjnUSgD58A2+z5GBnOyjmutU99uBPVBjICdtXNj6hxfnk5sdwzwAmydfC4yLXPe+X4J8+AzFXXooIzF5zM/P0prOQU0fdbnvUxzDAZNkH7jOiPZBabPgrQUFbU0yUmo47RV6Zlfnt5pMVHyUFDVJfpmfqGZLJ5fkMCkyvNNUUQn65eM0klnFMzb7G0q/6D3DygSIDAbuGJBElcQa9Dn8eU7ansnjlDLAHoqguwI4stKs8ORnsDpWQQ0PqGrsacfgJd6IfQoqIFRawJQCUNLvD8jjD7nQoG+LPS+VbUL9nNUctEFrBnqvrq5IeXN6Ap56ZA3PmWAHsMaTahEMRZKl91NALwCCNhtkNSPgCv2uSa5ItlytcD61mIWOZsra52PDps6DflO+ejOU4UBBItwLdDbs77FFbwHQV6HJulYVe6UxssA7bTwTrqWZ4TjYNms0nG5LrzvgZkJWuSfhImDORAXMW/q5LZ3eObO9e92ejEYjBmwxz/0ueil05fz03JJSQY0Mtg4kqmrAHfO6YfKNxvJoEVmliJ5Z+kz8l0AFOPiqD/GlDMu5j0vWEtluV+orS3Ux9069DtgegQLLj9UAZ6vZnW3nDEjYLjC7PJ09roUivaODMKYDss4gxJVse1aBpxhK8lbtkWKjdAOLbN7WW+3X4Tb9dDqTm9t7uX+cyM8fkd3+JJP5EneSJaq9IWadjkwWa2kORsz718e0ShdrMg6ZgdzBx6iex7AjSW0FuYG8sak3kh/BzAIfX1sboHdDY48gvQbUsS/R9w+AwHI+kW5bCMD5YqJiBCuHBt8AdlBV4TYGqa4YD7QYQ2PHJtkA+7xqvdlAdUiXtutqqZUnaL4NXYFKB/x8Mh7Jw8OtLNcLNhGHECGbfwsaOGlyn6E6hbFAex5U0s5B1bTC6LpyefFO7u8fZLmaS3/Qk9F4wAoBAJ+oAEPlDPY29hYrwaAHVgAlRE7HYxmNxjIe9WW1eJDp0610muht0pHJ0wOBn5OzC2mjn2q7S7qwPfyyxZqJ8LPFRuYrA6Z2ayaBn5+fSH/Yl8UK1S4z2e9BDTiW3abLoP+nXz+zx9j52VjevbuUThu2304+/vIjARDoCLQTOBn1ZTZ7og4bgqKs0ZAFe5OI3N1P5OTkQlYAB6ArOn1BB8tWtyOrNWTuRsbjE/bngN3xu9/9pUymd9LpNvj3T58/U7fhmVrtnsxmoClsyVfv38vZWUeWiwcFHNBzZLqSbz58K4vZSv7xn/5JHidTef3uK/n+z38nf/jhV/nx58/yH//2d/Luoil3Nz/JYDSQ8WhAMO3nH3+Q2eRJPnz4SrqDnqz2WyFJWrMnt7cLubueybj3ihWEi/mdLJYT6Q0B7Azl/PxSHh+n7I9ydfWrjAYd+ebrt9Lvg/4N1Fdbeff2W/n48V7++IefpfFv//C/U9OkoJ0ZGykAbpuLCseaLfnPil5mAAPX8XyXg4BFjuqpmWM8uDgcoDTdENZNbE2AGLTOTbYdQeZ9uGnpolHoM4ChGXOOKgO51CQFul3mwGeQAw6HGlj5744m6zhzgBGWcA7Kw/jHG1Aa5ai4cuaxIkRnVdADxBs6EgAxzll17EQ2LNHPX6URl525GttUlV5wTN0Byxn+ZZNAfR7n6tRnowFuxpXbsnXghwMkvnb+PZbY+/X1ye0oqDH69In1Hw5xX5c6AIYOagDQ/OClYwblbRUmCnwoTU/iY2fpqAIgkU4ryTvL3RR598BCUZ3hcsqMWz2k0HCqqKAIq8fxVwQ/AjbeTCwBes2mdPq92uymg/3jzoJVlXAMMAA9Y7YC8sD4yvOm5kIGSOzwxz4KFG/6qq+N/RaDReHvyREMoFc6hI8Jawh0+VucfzTfOVe0qANacUgMl0kGVDBg8lNlY90ZIyqXMQPMMpiC0RN24sFTxH2BPyr3vxpiUaf5B/F+BhrdqU/ATVgbzxQPWUm+bnQMbFP6LFSdPH/8uGrRSdUMOHW+j30V12RPWKXCgkHU7/ek021Lp9shByc4eT0YSroXb65ce/Eocx4cKL87eJxlx3SoTqhmYJqecy3O70lle1A6glV2jzSmDEhVdUwKCukK2ieC/FgvH/zBs5vTZdkEu9wveax6PTsGElKhrFtZplMG3ZHF4Tn5HIoU/O+697302eeCH0cFpvhDDhjXSdiL9zdu/i+6V+0NwiejM8MpzsGOw4+ag5WCYYHCxKWAa2X7122B1ONBM8XcOeNqWzArxWv24JjWDLoEZFijcj+/djy/ciNE7r3AnYxzyYPbKrs6OBh/2NtwxjNdVKYS8kC3V3848Kyl8Voe73zBcNy98aInkuimM1oie3a9c6QJqDSRDQks1ff69fR4SdosJY/4KkbwI+utnMWf/u4BM8/OjnZG2l5u/2QZeWErhdPcqHASqOygf9ZfkPwe9KTbzwa+cr3N5oT8eAWHghox0JaBIQaRLFNeO+Np9QicPgfPHPTw60B3bHH2uP1WyLzubF1jnXLq2tQU3H+3vxmFlc5UWUGhL2WqJ16LFJq4PkahtmwCF/xncp4DoMkBMzZhNZshBfsLvWvzkyiH/PdD8NsD8JpIoDZOBEAYJDOQkHo06Ph05qUAtT+5fbd11wxzEyij3tJ+d9pbhVzOPr+h4a2/5vsPVyjsBwfwrBJG18ftAqcM1Qak8fyOYCFG6j02ov6MOlfvn7/qgsTHTINod9fqZ2Zzltevvu/wfnGes36miFWC6fH3qu3l96kCX8K1BwAAIABJREFUONXzpvp7vqbaRFE+4hj8fYcVzn5nrWppBXaAOHz/fNmjJmnFJIkprS4kVzigV13rpPztRpB4Npz13z3xJiTgxPsfzCGBy0xtU7fG7qfWrr/7JIk6OciZJQW8RCFF2zmhw5plTn1h+z9SYJW6U88iDJ9rZPvVz0+8lwHindIp0dc0Zgg2lRbVrcgW5pXMjsvfVd8n+90Tw8IZ7Pdi/MErufgppXLRagOtcFedkZMv/YxQLW0Vc/xRg8hOm4bzWqmKDfw2+5G+ext89vOEp+qdVV+6KYRs/gjqpYQVxlzg/63VSvXqNKc7UkSPwTBUUniviP1Wq8Z9zvhZjg8Z1OC13zJjGPQ0aH6LwCV8ZwRSHx6fmHWNPbeYLwWBXlRQkOYbiXL4j6AuKh7Qy6Ij6+WS2ebg3wcoAPuk1+8ysAqff8kAb5uxGHC6I8DFGIsF5BHUxxo6QwSeGdQwSOpCNexyvuTzoIJDk23VxsK9vOIPoAieTbfZXro90MMgmLpOFairDZoMowlvVxotZHJD9hCYxfwiKDsl/3+7uWEwrtdtCPCNr99eEAhptPBsCkiDTx99AZBpvt+jcfSOVGGw+XrtjoyGfel0UL2L3g9TSwDtMTMbwDmoY9CIGZUf6FS2WK4JVLSYCd8mxRGedYmk3MZAtnu1YSA7oPhB1r3P/+n4REZDZMI3mJGN3iU4E0Gn1O31ZMN+JHvpdkfSbg+k3Rqw0TEy+DFHgyHOTwTtdd3Rx6XVwFy2rYm17k8wCZBOGTYF+3ZpUgiokrRSZ4lFkR7AK8yIyQLkzGMWuh/111SF4VXMlsuZqzNUV2mBm/sCiN8EXzHF/yJ46jUSntRi/VlIDwV7eGM94TAG3WNI8mYiLHx8UBpCh5jszuYL6+G3k6vrG/n542e5uXuUm7sHmc6XsoaObmJuurJjXHHHPg2QE/TtEFZwoH+Gyg2rk1CBYH1PMB3Ipsd3rKmaiuhjof49qkoXqxmbSKOwqtGBXmkZZdSSzaQbAiohrJkDKdpRBtVHm/Xc+uRsOS7sX+yt+QJ6CXsAlVxY4xUrvFDF1O93SZOEBuCg0MLrABsB4LWaA2k2AALaWjTRC2cuT5OpvHnzhjK4Xi2Y9T8cDeX88hUp3D59uuYzo2rj7u5GlouZnJ6esLICOvT27p4VGWgEvt+15O3bD/L4MGFDbjTHPr0YyMXlmBUVkG3c/8c//sTqEwCOo9FALi7O6CfBpgXICL348HAnD/e31KEnw4F0rVpLewttOW7srNlsySos0D/Nl6iA88SqlXS7LVZ/XFycs6cfDrXh4FTm07U83M9khuqNm1vptFryzdfvZDzG/KF3yIyUU/PpRNptgEqwx1cEc169wjNo0vNwOJbrmzt5fJrK93/2F7TZb2/v2VdmsVLQVpNcIR89ubu9k/nsQb76cCar9Wd58/aUwAgqxj5fz2THfjQij48TGQ7O5fTkjA3MARChMmY+QUXaTvqYg/VSnp4eCVZ99c13Mhq/kt//8UoeJht5//4r2Swe5e7uE1shvHv7Wm4+/ypPj7esaHnz9kKGaGrfbxNQm8xW8ulqIvd3K+l1LqWxxxwvSYM3HHel0dzJq9eXPGen07k83N/Ln33/rZydjmS5msjj4wPlejQ8k19+vpG720cAIP+HxmiC8UT7I1pz3hxTj+rgxGkFSOHg2OmbfVDnU1Btkhom6U2JkuHzzqOqmZBm0BDVXhl1T+7FoYaJZfOzDbF+eeCBipDUFDBytITaXLAcbLfPeGZSEfy3oGS+rgWQjV/ZKwq8ooPS4Fl23rDTsr4AgLjzqcacGjjumKAMzbPDsvkY5/944LJwjLyM3hzZHERN5lBuUhbWlgFcO9g9FlTntLiN6rKi35sCgyh+RSczB93zGHKAAxfA4eH3L7O/fAxeQpwycSJllMlJBDB4kINHE2BIAkC8+sEbE+Z7oYLBMyqJlFcavdMYAoACRQ5n2vjTi8CpBzWL4I4aob4OTmtUZPfi0ESDqJD1RrnwXgsVh1DlPtOBQbBgxOG7v85sSpO5wvANwfe0LpXxxoChr2l0LPS1cr1jAfZzwc66v8WyWL9fpGxifkUNB64HULibDraHvWCR5wz6xHHnDxFkCEG9QpjDL3UOOANRzZwVfszZj3ummNcAPFavf2wuD4IE9pwxOF8FQEzBFwGgOl1DeTUAhL11WgaAoEKr3yUAQvXFOJMG/ksRrQkzh2mvBlRS5VxyQGNwTCWNQSHV7mH8lkGjG6KI3/h4bFrUMU3ngzmHYdBpH6ehB0oCH9cB/VaePXCiepZquTv8xLHzz6geUzFKeq5MX1Qne77ex/dWKcvVa7wIQDwDjB3bC0mG/Qz1+a1853w8E3HOgY7nzrg4q6XuqQf24llfSk1+nnAdO/Q8ASPqOJ37fKKlOI3JD3MHkDmVgnd5P9Ce8iaHYSK1Abr+Y6IHAHijyvCmfnHe2XDP9K7aaAZMIJiCQI7tQ8yzgu0BMLNNkIIze5RzI2vHAJDtjo6ZBqJz096kY7wvQxpQJYuWKiBTcPp6V22tqPNiBYiLRhQRD3gRVmYQzSqILSDj1E2ala3pgNUTKYJ6MQGBslhXBVYr6BkAydnreqd0JsKRpJ1pYSyPOllPGJedVMnBLE6bHUfm3fYyWeNZZKAJQnukvQiVRanSmbb0XpagH4gyWgFkTeOF6gcHQ7waIgMXXnmg55UFI20NvKpD5czlBZRrCoDEjHO38RhgTgk+TmsYq32y76BLoKNN13KsjGvt81YuFoEI339UtTGgqxXQHvTznVycob6/jKu8mq/vPeZUC6lMZvtfKzC0Csnob5l4ogHPDAiZfkuVKlnfOb1LTFBIc91oMMjmc+OvxxnI/ks+26ItEeXfP5ef/zh9YDoXa/R3+vyB/Xi4kaoATHyH6tOsY1XuyrMgAhx1NljULeW85KBW7fY2eVNmeZvh7AQmcaz2zCjGTxfmkFs+2Rto6AoA8sgA9Hwwnm59eB9I7f3dlkk9GL1A+/gDlv52ZX7pdzcQJC1BrJdthnzDOoAlDqdu/aP8IXPV95bqDdcl5rUDoGSz6VLvMmscM4smLMl/Mr/Oam14QiD4tlMKEwTpEfBHoAZBV17DKCB1zCUg7WeqJ09m4D6vKLLsHQDx5yAfPfjHkY3PHgz0Svm9iSCiMVoQHPEKPa8Q4qawRtXGjulNgt3+QNKa8u4jDKkJQjyDQqNmrwyHL6jxEG1krQB0BlvZw4a3hL1v/i9+NsooZE2DS50UNsSNsELWE0IVHed2jxzdxl7miydZrOayXM/l5vZaPn264tmDpAvQQCH4hoD5fIYqEAR/11YGgMoEB0BaGoBHtQEAMiQfrtDAeEnKq/F4KINRn4F/BJAxBAAfYNng6JoIumsGu1YXblgpAkAMtJT8bpUYCNSBLsqDhWpvmW1lYIfSXgGU0uQPJFXiNWRWI6gJC2g6X8gMYEerJ63OQHZ70PggZu923kr227l0WysZDdAIukkw5Hzcl9GgLa0uMrIb0kHGOOiy5rhnW1bLqQWzERBuSqcJmizQBAGg2TBA62e1xqGaMpkuKH9k72t1ZQnaU4D16MXA3hFbVmYu13vZNnuy3QH40Ox8AAtdNG7frLXpOgPn2vB9OBwR/EAlyFdffSUnpyeyQKP6BnoVnMnJ+FK+/eY/SKuJjH1t7t4fAGzS4CyTUDcNabPxfd+YJddKQ+6yacrD9S7GwYQg9IMBeIWeYmCzQCUC+sOkHkqZucL3q1sC6Uz3nnXpiHEKwqzD9YlzohH3BkE+ozN1v9cSRVm1ZKAHYk7aE0orVvw8g46EjCDWCQt9ulgIALPZai0frz7LL1ef5PrmXm7vn2SGSgZpyXrH2hLp9IeyZyyrTfljwi7kt4U+BmvpDUeysj47qK4iuNdqCRKrEKvCmEAFhLUlAMLKJOhC2wMEQKay3YFCaCc4DjBa+gmbvUyeltJq9gWVGU4ITKCOYSr0ytA4K54LABYqcgEYYq0xFizyajWXnVU6oKoJlE8Ax3ANvAcVCwBy+/0hA/Cd9pDNwCFrd3fXMplNuJdfvXotbcrzQqaze1Z3dTpD7nWAPDhrQZ+3WgIA7LDZ+OWrCwJq6JGC3hVoQQD9cHpyyWbcqxVkFNR6ezY0R0CdNPytgTw9ofqlyYqQ8Yn2HUE1x80Nem9g73dSBfNoMCBYC0DidDSS2XSiFHQbAEI9eZwu2Nvj5u6JFSCICyt95JZAUK/fkdOzk9TYfTg4UZB4spDZZMZeH5g39B1Bv41Wayujflc6SFLtqv6aL2Yym09J4YdqEm8fgWoVNnqfL+TNm3fycP9EfYwxzJdrVgKh4fvF5Vt5vFvKr798lN0O83kjf/lXF/Lu/am0Wz2ZTLdyewew4UL+9Y//IrP5XC7OXlsqMCp1+owHL1G1DCBztZDLixMZDDrS6bak1enLw9Nafvr5XtbbgZyevZLp0z2pvPBsJ+M+Qd37+88yHHTk/VevZDjqEETFs/3y8ZNstj3ZbvuyXfdlv9em8IMhmqs/sBn6d999Y8xRSgN9cX5OPbndov8IGqJPZbXcyePDkmcRAZDCsDQjjK+FwK5mp1UBEO9z4c6JGQYWMMJvLKGPhpddV405lLh2tFmUKR317zMIggwNHvjGWU0jIwV8YQHqQafBNWsk6nRG5E82/tlgXyaDN2SIZuM78zUTCKpkp6XsNwYM4GBl40YNOKv+CACIO/P+d5ZgW8bFJlCAHQQ3C2egLkgUoJ0UxPC58HkKTSnVQjPFrEav+n9qJHnj5QOHIM1d5vHFe5gJEqhn3HBmRk5iqooZzP4M/pryfkbwSYM8sY9EBhF4TwMovAojAgoR/ffXgWzGprNJjo3ixyuAqtRUbhArGJeDVtE58MCSy6QHeJ1exBvA5qe27HozgK0ER/Y1PUiYLWCvxyBoln0Ez2BIKrqfAJDQUBTv1RL62DS6DJAdSlXVXatz35KLp3QCFSf5SxwoDUblEGZyuE34fK94jUZ0qr7k+qq88tMd+vEeGjrmnuY7xn1ZyiayyhQIyPojjjQ79NUxl/stZ7D5dY4Fvg90hAU5KXsh09ZH4Rl4+rYyC9blNj2TUe3gd2SBoBQWhz+or7oGgChjljZ818/HHjQ10pQmvqZPFPsS5ABmCpzZkmQALO4gdfd81bQCw79iYFuf95gD7u9MGYq8hSMd5XNos78izGhOOUzUsompxoTy/oDDWTM6e+nl6o643odyn+dB16KUvbw+h6/rK5qQ8Kd++e3ibasrdXSv+o15Fj43grq7+Pv1/KN9UVzCQ52Bzq+yChpAMYumADpML8Wz1xxfBfxCoJGBGTgTNpt2nZSR605QBFiLs8QBEKM3ssbWvi/xHc4MKweNqtE2XcpyA/WCnzspMG9yD9nXBoE6QKca0qaAcBbg/IDCQY1xFyA4OumaRjnpYao4zRr8i7sxyr7qRZ+LpN8Lyrsos7nvD/WU0SQwYGPB53yO2fMwCFRC8jrlUe+XujXRtX6h0Hvz07SHQxNqjCyG22N2IXWqARfUp5ZZ6oqL8xHkynajJfHsrMG8BWsCHZYHwRxUWZF32WYoVTpTgmyHW9UHs/HULvP51DXGXFsCRdpIyqWs/WbUpvXeM5miSeXJARC1cfNca1wvVu5kTvSke0jToRROyXZymiqvbGUCRLAbK6BqlPmkFQLFkc5EDrJWz09UOgZt7VrRgh5lU1JcxrO5GdRgn1vN8E7BNqOvcqrVBHAUSWWqR3BfsvhGefVEFfsOSoRsJUUt53oo2xhV2xm/Vyu0S7HPgO0xPV33emEPVeHHCoBRa/cEXRzP5+racGaiP1oDkNRt43jP5wAYzCtoBKv2nWfSvWQZYgVAS0Gf1QZSHS/l+pnzzQNu/qyuvlw+qv5GnJPqz/HcKMZTSWj0a2tAHhX2x5Xhc+uneqQEoKtr6ABW7doapYo+R6z8sEC9v+6MEKE3IM1PJB+17CRnYF+DzWSNQINcZIc3EMwDzRH+gRpSA+kIPMF2a4EE5P8j7U17JEmSZDGN+47Is46uqu6e2Z23D+AuSJAf3///RmIXeAD5luDM9kx315F33HcEIaKqZuYWHlmzZA56MisOd3M7VUVURRn1Y0+T2ZNqH6oPGM9ZdW6xd7ZaCsDpv/U/JUA0AwRSTAqo6msgvCjFBDlZ1D8kQG563ZhL8NeCjJLOz+0OYJVKQuEnVTNABprePCq/EkuxiaTa+34uu1ymqW4Qd7GC1yYRBQkb/gdiDhLl+wOBPPX1Vc1IM1SBb+9J0FMdYb+R9XohTy+PMgaotZzJ0/OTTCYTJeFQKYuZGSiqfFACZLVhJDSel9mEALYZVFCTdqtFAgQa+UeQVquFbNYLabXrMroYMMoZgDCugf9U+kprShGYZHaTdpjLaWmAiWXtkwwDQwEMxLCQJHAW8wYAOx4aYK3X8qHcdgskBe6rUd3AoJarLaO7IdNSRQbIDhkQG8pY1ap76bar0mpAPggESFU6LaQuraRV30mvhwz7I0HCdqtDYG4xX/NchpQP5kmt2mIUvhwxnpiTqK1kkuuol4BMSxaiRzbLlpkerM91ECVATE4OJAjkgCAXtsW5X0G2igYaI5sNElztRoMALshJzBDNRIEtolJeONtQWwWS4yg8DCsIxZp73Qv5r//1nwlSrwCCylEur4aMsEdBafTHarWVXncoA9SuAGa1BWiP1AMdf5Vf0sw8TmsA/gpwMNgEbTwS3N+zPR4IEyVEXUFGbSgPgKYVkNQ4dSvIi5irvRalr92WU7gyWEyhplvu87tEmQc14Vxg8IRlNwFohtoLyIrnyUTuHh7k68Oj/Hb3KM/TGbOHNLIedWxbjM4/VKrSbLfV/vLAX9AjJCrRR3tp1OpWbFzXcrOleBcyLzRYV8kMZA9h/8EaRKYF5j76Gpk5W9bcwdzVTYT+gAVTkVRkkLNn16jsGJqDejUgfyAV1Wq3pd1BNodmf+A3xlWzOxYkw0CCNJqQb7X6v0a43t19pRTVoD+SaqXFCH1mTFRr8vR0L1vUHWlpxgWITmb9VHbEJJrNvq7zA9bMnAQASBlklkDSCgQIgmjH4wkJ2Fq9zSLYqE1xf/9E/6fRgBwYAhVA5iFjosc2bFGnY7WVdrvN/QZjjky2l+exLLHWKw3W1EG2FcZh/PIsdWRK9Xvc91BwG0osID6ms6V0+kP58vWemT0AUDAuGDUQmu1OUwaDLrMYMHbYc0HqYB3NplOuz16nJaNhV7rdBskCZDZc9Pv0LZBJN5/PWNAdcw7nBQjUbqfH+yAjAqRor9NjjQ9kOkESan/cyM2bG7m6upLpdCX33yby/PQiclzKzW1T/tf/7ZOMLtry/DKV339/kvFYZLuvynQ5k8FwyOvhWZDdh98gbIDZ7zYb+fThrbx/fyXz+Vi2uzXJ4efxXu7uV7LbD/Dksl7OZTF7kavrAZ9pPgchMpbrq5F0e00Zjtoc60rtSBLnebyUfv9WVouKzOZref/+nVRrODWQSVPlHooxWsxXzL67ub5hthH2c9iCIH92O2TfDTTL6C//+r+fEiAhUslTbGNhXkIGJoXlAMKJvEwSMQsHw87naGgmkS4VLkorRO1GZKpza8WbseG5HAUNES7SSIBEB95rTqhOsoOsp5HiGvnAa5YF3/DsNCfSdA3xike/6W983zWKzShICBA0j/aNOZHBOU/STdMSzkUjMScCyq1ojT6L+sxR4zlG+CmBHd087WZ10LVIvDlCwSEvczy0P1IAGFeAoeQZOwTnAxGjm6beNwUkUmM7amO7MV/mxDnZkb7nxmiQk/I5ZQCFEiVeGyY+IwkQi6RlBI3JDBUyM0ITNRLE75V6Cn5gBmAnycLw+enPhH/HMhGJNjGimwzJ4JpKat0g+h4/aQSiGtkx2wN/Q+9Q62RY0cWQam3yJcncTbCbMB++J2HgacBlDowa9goietvS0T33mn+GhkUWwV/MAFEHy+erfy+PyitdGQWv83Qepu3MZcvKn7VkTZBEKxZhPwFYIHUXpC18P0nmIIGQ6FyhXakMWx7BWbh+EgHoewtNtcSJSyUI1Cc6BZOC0277BAE7RB5Xq4wmQOYHCRAUQa/jobVWCz4XJcrK9ydf/96kdL3Qn0prdxiIFvcNlROMP7qfx9eOtNmKEKi2y4GEMgAk9fcLBFGB7Na7hvZaM1L/mFE+QYM2gYhDkyNBXb4WHOjNV03yxK8ASppBkQB8JUjGOWAr3MECEs614LXvl4E0cW0X+69w/bA2X6+xY1c43zmUrynOu+Sk4feK7/rI+34c62yxK7N6S7pc/ArFcFt1lyx7LNgJOhf1bNDrMfowkc0wNEIzLvifEhReQF3vFzNgkZXIiCRK0tk+Bt1vc9YRiRgySqy9+LzXmyqs/1A8XeWz8L0FUs8RmWf1sdjyEFDiWSVFds2nGZ4P20G+/nTOmHVoqfi+j6frH98s7Pc2PDGbLRJcHkSiIxoDKLS5p7aNr7d0/mpAQr5P5f8uooFelyquX302n1vFCPBUYlWnLaU1NUhZ54VdnmeC1y9KAnEoLZBEHdKxRqZsuIYCUE6EuAQW566tlBCxjJYakBCy7UL0rz4BbOhwPln2hQY1GChpvx0GcOkrtcngaJkEVjJ27HMLAAorLn2fBJeOBaVVXP+ekZKWXUJe3QkUbWuwc8OO4JGZcQzjek3Wtn335FynjEysoeE7OO/k5GUCwGsfHilp4UQIAMtIgFgWiGeKGyDKkUkdkGTKaa2PGLSkBc8jYOl1foo0o9tbKPAZ21+2V6f2w6ldE/fD85vsK2eTmRMhrCI7q3zNnLOnivvrafYHz5dsHPLv5K3L++A1CTDtdzyE2trBDkpk0bRGXvkPRgHAh//wUhlh4xtFcVeJ1/P9NvRRmaPq67rk2nn/BP/MPpsSFHnbdD1poNC5c/5VAgnTGpIuWfvSf6fXLZsHAHbUjrBMDqsNWkwttvNE00AC6a47qAJiOAcBVON6abFtFN3e71HUFefcmhGmkORRlYCjNJwAUaAgy0ByqTu9f352Afhtd/oaAWuZcYzqJaav8lc6JxQj0DNbz2YEGDGimgGUlvXBTV1rSAD8xG/sz+st5CpjphvAYcxL/K4g28GL1BAA170DAJcHDARCxms30M9E2zTyn+2yNuE3/8ZnWXejyeLAnRYisxtaIJuZK4jm35JwAsAJKabZDNI9IEDGsljMKFuiNaBwP0SmQ6YEevPQbgdhspPdwWtmKACOehoI+mg3W4xsBgFSlb1s10sSLMgouLxEweCm7A47Sk5BMx+yT7qWMR9BEujzY/7qHqiSZ6p4EeeQK5o4vkRMiLLYwuAv/Kw2K9nAzgI5g6yURoPPheyYTrvPqHIAnJMZIsxRY0TreOy2K+m0a3IxasvFEAXFd1KvoEhxXZr1iuy2M6lVVtLpIBD4yCwTRMHLoUoCBP2DDB70HaLwD4c6I+MxF7bbpQatVOrEmBDRnfpaAIsxvpC/ojQYZHs6XRZCX65BPiEiGkRcR7NzlktmfFxejDjWk5cnAtyQQMa/YauC/MB/AFZRKwR9MJ6MiYN1On1mCdzcvJFmE9HZWjz65uZKrq+vZGjFlfFM799/kPfvPmhgzxHF4JUU1AADt9HURuDZYjXzkBnL0TUihIQMyE5bm6RCg+SVRnpgzIMVaSa8bo1uu2sAk56oToCYjeW4mH/W696FoDfFA2G7K3bjgS5KTrCwN4IQjiDqlPC7e3yU//jlr/Lt/l4mi6Vsa03WYcB6xBhtIRNWb7BQPfYXyErl+6vKtZvk1hZzROvoYv7U6hjzJX10+O86ZjveH3s95tJ2gzo7IMlY1ty3n4AtwSaCr4+xQP9hHCE7BXklrA+sIfgjaMd0PGU/D0cX3CeQqYIC6CBDUK/D92Z8H/JSyPgA4QAZLGR4YJ0iUwz7M/YakGgXo2sZj2fMbgJpTQm6ZpskJ54F9+70muzz3R7kaYVzdz5F4XWt/YF6HJCBYrZXTetgYF+o1dokGFdLyGJNpFJvEJzfH5eUAMP9kGkCAgTZIQDS0UEgQCAbR0KXWSF9ORxrstlB/q3NmkazyZRZNjwDjke5MnkujCPIl3a3x0wfkGAkKDc7adVQ8wTAPc4SBCMomYzxhfQXrqmZPQ25uhzKaNAludMftKXTqkm/0yLA//T8zHMFOx1+IwOr1+3LbDaXpydkrCzl/bsftMg8CNsF9syxDEdNZrdAYm0yRqbJXr5++SKH/UL+23/7F/nx5750uiAO5vLrb0/yMgaL2CZu+Yc//oHnx7//+/9tgTxVeXx44TyAFNbHH26lIht5frlnwOzw4lbAk/zy17FMJiD/69JugDR5lg8fbmQ0bMtf//b/sL7Rp48/kPgQ2TGDDFlKrU5HZgvIEQ5kvcIc7DA4ABJilepO5gtIXMEO2LAOCMiZN2/eECNFnRqM0XyOPXkgN9fvOQcqf/7X/6NIgFhkvBqEGlnuzqzLVPFooTNnB7ZH5KaGva1aZ2nNwiwYmuoYqKYKU/ut0JMbzqm0D6INuLmhUQkIjIkEIwGMphv7DiRjYyLTGXRaEwDEXsPGzg0yEAEKQDgQkQK87niT/EAtCMsA0Uhl3bgD2WG9Fut/6Aarm6w+sxc3TPtGu81lxsojmKPBzTJQhSLsThY4SAEGMvRnRkigP7X79Zk9IjE1VN0ADodGkp1RRoDQEEwA34jJlRjZ5rQHm9/0zzkfzICnAeOhNQYOqwYPHFHPXLF+Cvf1tF8DogwwUPkI71MlX7QPVMM1l7/SZ9Ei807yuIPBz4dIVSuWmMzLEE1rThx72ICr0AaeJtE5Th0UdQqwyLWolL+XgululBReM4kGN4YKALU55HE+xOiXMz6egT3RfcudmLyI82uAaf6eAw1utKtZoj/B2bD14OvC3wsB5Oc8y2g2JIDZ6VM0merUAAAgAElEQVT6Xnb++V+LQrS02CQKMu8fzKl0fHRfzQiQJLqsML8sgjtt2zkwwce7QB5YtFj6/Qjd6T7ja8hryWiqrzq2IEFQBB2at412QxotRHRgn46hNLq/5CBiMNkKBOgp+KknS1DXN2wxx/EDXs7G2700YS0xXk8BFHyc/W9fye+PqxUJkOT6JdD5CdDKfalIgBVrfJhzm02uAihIp/Vc/53OygKgaxkcZZk/4YwoIUUKV/3/QIDkczBfs6VPcxIGa+esrvbXlt/Je2EvxDeTYIvXoW2f+aZXY1d1Pes8ostb9Np6CxH+di0HrvnbovEZfRjqOyiMqWBJLH6Ndsezx4AWiyrBtZQA0UAR30ucMIFzQiDIMzUgK4oITouuygkQj5RTIFsdM3XWFFCJNo5nPUbyPgY6+CYtJEBSwD0Olj5HWs+kbP2l9Ut8bbsMVkpuWZUlA+vC7NbxP5njcSYEALhAtMb9KT1XktMnPEbx2i6LZa1BBoNF5nkceFJShv2iAQzRxlI7IBLeru9uRkbMGrGoQ2aY0EE/hCwSJUMs8jkQUO7Qmyln34+yaBY8EcgtD5xRDX0nNrw/Yg03B/D0HXR1lIACaOUkpLYnjqd5DQ7EOgFiaz2QaJZFjH+rXJZGILrJFyIf7ft+BATgNzl90rXqoKoWDk/39eI5ESLUwxbkOWWRwIvfVzufmVSUa8Ez5hkg2kee+cHPmC3HNhmRFeddErzkmSQhkwbOu0fo+3OUnVFZllNqP5Xs/+f2tIKdUEI88M45IW/1FMrew2t5jY78c1qP4fS6/lpqE4dVm7TB13e+B/i/y+5fOFC4fg3+8uuWXb/khMK3PAPETzG2102UQl0IWz/Zdc5lwJzY2WfIFV9vqd3of0dA0WZbQqD4nFb3/rz9cWrvJ5+lnaj+ybkxfDWABwSS13i0aR0lT7VHQRRwh2IagxbrJVjNwLS9bHYA0lFQe846C/gbn6sBAKxYpLyAPABYj7MYckgAOLFyj1Ld7YKIdphrQRHMg8j8mYsZoJRbajSzM9NBWM3mCP54mBMOlpqMFM0A2OEWzc+9BbVBrWg1ZfAgmYIixarbj2syg5PgWy+A/Y4VRx8gZlKaMI/u4YYZBElutz8ov6y2iAZGKtiMAtkoqNtBlLcRIbgKor8RdbxcAFxayGK1IEiIugKeVQrQ1zMRKoK5AkAVBcshRYb6EUqAAFlVGSpEqkPWpSHtRl06zZo0UGaVsjobgoT9YVeq9QqB/GqrRWkbyLvsthqUqqaVkk3EDwBEGwECjX4vnI1nQ8YDnwVEp9nyAJT5Xluz3yFXtAQYy/oLTSLAkO5aLjfSbiACui6zOeoUINK9qpkjFUijrqXbEfnh/YVcDOpy2M6kXt3LELr2APwPKzkeF1KvAxBF/QP0NUgX1AwBSbQ1OS9IC9VkvT7KZgfQ9yjLNaLdAWrD1kPGiRK1mu1SIQBNgmB3YB2C1QbSNQNpthCNvmChZpAtIGtWi6XMZ1OO+e3NlXTbbRk/P0qn3ZTRcKB1VHd71nPBOkNxdPiFAKgBrGINo0YAzjwA1PQrSWYhmr7LzzcaLYLQyED4+OFH+fjxk9bgWa8oaQZJrYurK9kB0GdWns5zzDmtAwJMH3Jo6Fe1Sbm2MhlpfC6q1cQAJe6JSYZssNWt3poGfDg+p8FNigNa6IXZYGqneeFzPesB3ONzKierxAP6AvW7kKGL/v/lr3+Tv/76mzw8PnEtIzPsAOwSZBlrtcCWOpDQAfkIog12huMHrioSa0aBfK+KIDsJ2TvwEQAE10Sm86kW7mYGitaAmc5RABokW4tzApk4aCszOSBL1dSaFZhHkHpCYXCQbADkj0es1YVsQVLUa3wfhAPIOfwHDAC1YbCfIBNkOpvRr8e1QJTBxAMhinoZkFMDUUNliXpd5vM1AWu0A79Ho0uB/BMLlq9X0mzVScCg5gZAfcrd7XYszK3BJ3i+jfR7kM3aU6IKY4HspevrkcxmY9bXwH7AeleWRYW1M54smJWwXCNjZS+9fpttRVDOZr23PtIsaBCByJrCnMca7w8uSFAtN5BwQxYOCFGQLw3WGwEB2en2uZ6xBzL7plpnxglmFMmfvUgd9Xdo96IGEGxKSJ5q9pmSzDvuC6PRkMXXDyCEtmtB3EWtupN+B3Jic/aBEpwNjgWIDwSn393dy+P9I4mZP/z4M9cAanMspjPZ7ebSbkOCC9kVK2l3BrJeHuX56VH+9I8f5Z//+WfZ7O5ku5vLdiPy9AT5r72sdzV58/4tx3cyeZHpdCr9/lDHYTCSHjNoQKwu5Onpi0gVz1OXar0r9/cb+e33mazXXdZ72a0X0qwf5Kef30q/V+fnIYd1fXXB8X8eP0mn2yKx10DNIY6/yGwK5QLMQeEZ1GwhaBcBhyD8kNF0ZHF21spZotbUhGcTMhGvr9/I7c17zrHKX/7tX9WnCA5VasBZNEGIavRCjQbls8iPpbBnNpRixrqA0xSL1KANkVEh+j2RPjIDHAwmHEamKxoBQhDAMkDUyHBN4miwANjQ6JrE/eGfxSKe0XlPSA/XUkrASj5EKGYGcADOntZAwYEVZFKsJoptn1okywtQmvemALhGh0SCoQiWObB83oDXloNd9si0NJKODoAVbXeDKEYIRIeJWTKFCNZyB1HJkQwMPoLxRsqd9rGDM/63HshahFlvoZMk6BYH57543WDAmwOVZoB4fznRwoOB8iB+bQNeTHKChcIxT6EBGup7BMgugNFl5Ie7LNqXmHNx7oRxw1FpYFUkn4pF+Rzgx3UccFdHCcWwIkCbOxFoJQww8y4KAJj3tRs+EWRPyAMag3FstO9TD8yIphP80V5gl56Ck6lT5Ad0etV0/PPX/d/aFxppmbr2aS2L4ncTUAsPEX2SszHg1nFhbpa15RwYUPZ6Oi91rMrBv3P9E0Cb4IiG3ghtTPdH/P09BzLtT3/eCAbEIuKnz669HgA461KOixVchLwAojgaLa0Bgt+1hmZWaS0QtO+cA+0DVCJ95fuFlVIrAPhJNGI4P85MIl9LsThm8YN2sJXuTTkYW8QAYtvx5TTjyM+1uJvF/SyMRZiqcd8rADSpnFYmgXJuvaSvh7az6+O6KOM6Yv2C0yuH/nmFf8mBpe+BZ8XPJxc+A7Kka//vefaT+xPgjHtU/ijaJ8l+n2xnYS8Ozo/t+AmApXZRsqcmZ51+P25F0anSfQFHK/WBqQtsWtt2/oUzxTSJCntLQuSjRYz2SmpTpX0MR8f3fr8GPhsJkDyCWS0T3ysQjYQzGnYWCwIHgNtsHGap6DPyzLWMAT3TD+TvywkQuwX7y88glw5J7AUDZHzsnfwg5B/svWCh2PmVzvni+VQGhJZlfrgtlBP4+XmXEyAxa0MfizYF5kGYQ9FG0Bpntl86gGlkt9oKSoTonI4WY3620Pmns6oyBHGuICJVNcuDw546+ZSY0WLdai/5by/GazUtnJQLGYCug40AIpNrYpebfjyCf0zX2mDEYANGGSzb93FG+BJMAOFoi9raYiZEZssG0NdJFiVr/Mct5rBb5wBvoT6Mfqq4f9i6CuZOsk8EAMQKHCeZRwy4gv/BOaoRiLo2lPjQrBqdvwA2Pbo9+kFx/aXBA2YdhufTfceIJLedbRwctHaCM7cb/FnLilCn+2y+n+br59UMAI5r0Lo9IUfS/i4/N3R+pj5ZGNuMaDl3rby9bFJyEKb3PW2DBpBhDNL+S+/l/le6yxSCbyzDKvRpksFx0re+JSYT+NSmjHub1wtyWyNvI19PAjzKzk/a577bJ30a2/Z6EfSy/vX7hB3rJHOiGLB1bkzhn9c9g8Yy+dQm8TNDFQogCYKoWGR3IJIYMlYAqQEQ4d+bzUoJkPWCNT4gS4vMgXodBDTOYSVCSIBUUFcJvqAqvhzXW1V+4SGdqi7YvpdkhfpY+W+s1w2j8GMNFe8vlcCqBmCar+dSxwQJdX/GuQpgews5IvxNUoQpasyYwGssam2yVEpYo9MaKsToShOedWZ2pZ7pJssdmDmrQQo5nKSGJ4NAzedzWwaAEkBPAFgAPQFgArzD+wyc2KAQ90LWHAeV06QsIFqFsaXkDmSkdrLdQLUD4DjAzh0JENTKwOdY/JfZ9CD6RVrQxW9UpQN5mCY0+TUIACAvAFuQLIv1SpYotr3ViPbdFvJnrJXNSHe0AxlaLGh+OEizXuOzYI6wwHYdklPIdDEbnhLqKLCtkusMJKnX+Syo28Ax4L9FlpBzAkFxQFYMaoJodgSls2pHaTQO0mrsZdCvyA/vhtJpHWU1f5F65SgXg750W22pVZFVMZVKZcNoZ2AxrLdSqVGnfrPBmDcFZVJmi53M5jvZYbwrNZmvFjKezKRS6Ui73TMbEMQSaoJAj7/FccIZNJnNGejS7SFzpsd6JZh3/d4AFbplPptR8gpQ3c31pQx6PZmMn2U46FHizMd/u97IZDrmGAMwZwbxdC6dVlu6/S7nOwgYANTI5IGUEIB+kEPIOiA5RTC5Q5CWNvLxQKmiP/3pT/L+/Q9sF+Ys+h62x2g4JOmGGguQF9oDiT0cOa6Yj8gZTYOXPNvDs7kpPUpmMNrf0Zq0rO8UE7Q9Mga0RNtKT2KQM7qjqs2lewbPeryIuk+oOTGZyuPLi3z++o2/Hx+fSJptmMkFWbEus7yOjSbXPOYji4/beQjiwLOXuDfAPtciNyHDoFmrSv2wJYkEK6PZakqtWZf5Yq7F6Q8HaTTbMlusWRcGtgrkmPAb4C9IPeyF/UGP44m5g/GDZBmk5lB/Zr2ZkzTGnEZWBWWtbI1orVmX80ehb2RRICNrznHE815fX5MEQ5bFZPzCzAPs5yBRGk2Ql1uufxTBRrFsZFOQAJOqEm8HzWzCWkY2BmScMK9BoqCvp/O1PL+M5epyxDoW6CfNej5Iq1UjCA8yBzj1ar2T9Qp90uHzTyBL1RvZXqX1P0aXI5V2JTkrzERBDQ/8gNwDqYDnA3mILB2QsMCgsd9DZgokFghZfAd9j/5Av4AQwXpxUhbPgOCJw3pP2x5EEwNLsf/VNJOH84rkrVBWq9tuyWI+lflsQhIf2WWQ0Nsf1uxLZEhgLqE94/GYuCdImZfHJ7m6uJAP795Jv90h8b9dr6TFrLO1PD1Bgmwjf/zjP8pquZOnxwf5p3/6Wd6+7ct09pnykftdjbU37u7W8jJZy9P4Wd798I5kKdYBsv1g93Z7A657rF9Im4E863SNSN5W5eFxI9/ulrJatWS/q8pxi0yVmvz4441Uq2tpNCCrKNLv9eTl5UVexhPp9XrSHyrBOlusmPV2d//MIubIxIGNNhr1KIWFPry4GFGiD5kzm43aCsgAIQFSqcrN9RtKV6KIe+Uv//ZvvpqNqHAHSw0RS6q0yDRzwNzxR+oRU7VecUhppAVE4cQJ4XaQy/94dsYRjHJaA8QtSHNAaBQoAJ/+F9KKQ8aDbld5rK1ulpYBEg5+dUbLjE0nEpRwUWeNm5elwAaiwVKLNfJL3TQnQXzDVCMKwHyeQlyEcDCRTn48mhHpdWhHQj6UZYBEZ7PYT0wntghG3fdPnzsSMKcEiOVXlNndQeohppCXzRH2XIiAzg1Md0TOESDoeRolJVr/sEmpk4jIGUTFmrak+wAOPjiwlN6bc8ni0tk/LFZrJEjBIFbDM/3JgdU0A8C82bAGKMFFJz1Ki6kRGh0yH59A/BSIpgqNTvf3fA1EJzDW/kgdmfh3XvMgAgDhmTJEMfdLcwf5nMNU9roSICpBdwpcaQscgMz7ODikBdS3CFz792N/nE5VjnsKir7ieKfXC/tDPgFKohnzvSTOEQrqhmz/74ER6f2DUxm2RAMVM5LLtVR1dZ/+wODi+knkJvApZH+g7gA0FRvNhjRh/LSheVkxZ8Uig6GjeJLBcDoO+brQNYb5r6n4Xvm2+Lm4P+XP6//O51/eh2mEeX5OJNA1L6fOd3k/xb097cPTrLbTea59EVZWNghlpEXphpq9GPqJWSB2j//0xYw6yDXgknvlz1MOZMXRycHmooRZ/hAp/Pf3PPVppDAe/e/LBjud/Q5chzoVvpZyot/h6UzKzgMyuI8ZiK1gdSLTAacacY9Wj8zB6vQ88XXNvS6zZWIB1AjOKNhqGbEnAFfMaEyJnzBCrrJBG0vBL5zRToBgvwgR/qwN4lrMnuVooCyRWQAGBoOVbS5G9njWS7rP6/pn7KX99jPA7SWntXz9+By3Raqbekn2R3EeeQasv1qcz3av4pI+OxFdDjJ8ABF6CLRxAD2cHTYfCpKi+i3aHZZ9o/ZXesDqvHEyJELfmmmoGdiaLe0BKQB16IjjXiHYJwYVhAAJBuZ4dm4E1inllGYlGZ3ihVVDBmmYm6ZIQQIEDr8BcJb5q8+owADHOGToeI2XdM9Ugj8S4Mk+4msxEAC2zhOCnKOXq0uFOlcKRniGga6xYrFnPfuNGEl26ZTQU/tQv8detUhtZoFg7ViktoOYSo5YrRCNQdLveWMN6OW9edgkdnE4R+NriCINgUNshM7ZOJ/PBw/RgbbMsHxSv7aPp2ukGKB1ujRiEEj5svkeAVNqFyY2WJrZ5vtkeqc0QOzUhizZ89OAgZBRbhMpsd28f06uWViuFalQpiX6t+EssvvkAWxFIiUW3U7HIw3oKJAgCcEXLCyTjinf34oSVVyVBRIklglO+7TcV9BP5PNG4ZniT/EemQNhH9XPJLa3ge8AMDinyCgfmdHBgtOQsFjMCGQA2FAQG1r2IO6BEYDIR8HkI8FySAyBCEFUKAiQynFH+SsQIIgwZbFrFp7AbZTkZJuSGpR+Hp97Pow1pVVc0jo8G+xnlbpiAGdil6XBDOqfApzXpoCLwHGLKFcUQkYdgJ1hDCAOgHpprQzP+ESWCWRkODJW48lUKLhPIloW9j2eT+1s2g5BqQDtRPS6kug6wNb33N0B5tt7BOn0vKeyBiSeAHRbrQv0ha5V9egBBCLqv9XukZhAxDl0/aG7jpOMACklsLQOLAKrAGBhrGq1g7TqFUEN5V6rQQKkwWh2bSUAeNRGmq83sgPBgj7ZHXgfyvyw0HGdeztmGfeg/Z41RUDgcO4ctEgzZG84FVhYG8+L89SKl2N+kilDrYs1sQYSUrudLBkNvpXasUlJGS0Ev5VGbS/tNoD7ulxeNKRV38qwX2fmx2Y5k+rhKP1OlwA4sKfddiHHI+YlpKBA9NQ5nhhvZFdWq215mazk7mkq8xXkkToi9SZrb4zHC2k1R9Ju9azw9JZrhFJaXdRM0CyCOTI8lksWIe71Bkqo7Y/S7/bluNsTmEatEay5Eep1dLsym475N4pJo0GYBwAQAaxiXeD6zH5DDRVKqGFebi1iX2vWACQGCIwMBIw75prbm7QrD0p2YdkBsATQifYio6JNIBwkTU8uRxfy6cNHub68kP0GJChkxHoEhVUWP5zOqhxiQSDMBjECJBAatkbD5zTCoID3ucXpsqM667ROkEuUBjve8CAQDov1mmTH79++yde7e9b2mC4WnDe03iqaOdRstASFqVHEnP6RYQCQsQJgi7p+ICT8B32FWhAkHEzuDP0EkrBRwRpEJhCCYZpSb7UYzY9aIl5XBEA/wP96oy2d7oA1cubzhbygZkWjQkk5gO7r9Vzq9Yr0KC+FtbQROaLWDDJxIE+ldTAgKbRFnRnil5CQQpYRalAsKYWF+yIjC3sjSC1mOwDL3azl/v6OvweDvjTbHdkftU4S5tlkMmaGBeYZCDKQJNj3NasJZMZWOh1kF/QofTSZzmSx2spyvZJ3b2/lcjSiTBbmMjqq1QJ5POf8wF50PNRkNtOsKtTKwGcvrm6kN+hLq4P7v5AsoSTcWmuyTKcLGQwvSNhi7ADuo94FCA0dF/SD1lRCrR3MddjEIH4hN8f9fAtZP7c9NYkA5CuywNAXPIXJIxVl8N0O2EMyy3xIZOEgAACkJAipw07/3e71NENif1B5vvWKa2o5m8lqPpNBryNvri4pmbVfr+Sw28ho0JbKccHss8urS2brYAxRRL7bqcnFBerPzLnXT8eQvhvKdteRP//Hb7I77uSnn35kwfeX5ye5f7yXy5trPgiIeWTHTacz+kYkz5H50+zJZLqTL18nMp0fZLc5SBOExbApf/jjrVSrkAPE59FHNfnll1+RKyMfP/3M/kQmJPZFzK/ffv9KOxvyXj/99Ek+fHgnmy3qnICMhC1gNcCY+adSb8BKQdZfXlwxe/L5+UUqf3YCxMZHDQGN8MVk1xT/JBXM5Jk8crNRBzt2XkPUI7ZyENCBTaQXqgSWpYa6IWIRya5V7bIBbpQwAstTxNL7u1NsERHReNFtzeL17Ky3DY0R5cV6FG7snYKSVgcERghYQfsddVRdDksNAQWANBXVkjLMIFGDK6/xkEYjoQ0FAqQQRavXhmagO5nFDIToqHIkPTLEirD6azjEtDP0+XMjN96/JAMk9Ls5kamBbvYUizAmFmTRoUAEgPFvmeHp7UifKScpNAoPa05TXVNX0tN4cX9GxHrh8bS+TCJ/FQxgttWJIo1ESCXXUmNYZYPQdUUjP3cAUlArgGbqOcqWxaeSjS+tA5L2Z+Lp+/UoYbJUjUIdTwPBc1LAxuL0fWt/wcL36KvTueDzxD+OT/5nHdD0Vk6ApFGE8TnSOVWME3/NQcsh1XOOrLejzMEsdEeJUxz2Mgf4MtIkHX+0VUGrYpaSRwB71FWegZSSfoU+Sx1YnaqFsVcuwd1sTUUuRpkWn86LJKfgK7YE6owiwgTOYrMuLRQcKyFA4GyEiuiFS5fPyQJZR3MSGVDwQGJ0OL7pmQulEhoJlVMWoRoBqyhN545fYS1mNWzYneX+eujDYv0ZlSkog/HLgJ1IgkQYhJ87e898Jhb/zdo/rwQfvP5tJ3vOINf25fQ5TkGz/Lt21iXzz+Dx0qacPvbrHVEG2sFp+3u7r7S1jAxLT44iyKMRtAbWZ+QEHiri11bw28gPxt0iqivUcPDofS3oaIs2giMZ6Ofz1AmJdB/B2vBCqKoR7IR5PMNjh8f9nGecBQboeQcgqBEIEIASWihdo/AKmbVmv3gGiLdP4/ttDEqmEqwkEiBeKC45owoESAKUs+scROfQBLhPX08168+QfuGsSwIUTgFSIqDfXSbRvg0rWDM31PAqbBo6R6Okql+cfnkyf3z/h3Pom7jOwzTiEP9UB79QR8QlPZlZlGR/ZH+z56zehvr5kQDBewTdgm0Yg2NcnlVBNZWjMCstZAFpBDKwoWYiYej2h8p94jq+76bnehwHrUHi7QwRWKFHEoLEiGkH+3RWGNmXUvu2jlRqCuefZkD5uMTxsH3bspvS9ZJaG3r+RN0qze6wWh8C+1vPgPCaBUaRCGEgASJ2bYXQ5tO9JNgQduA4CWW8os5zRFkndWt8TYS2sgh7MUAqn+Pfy+A49W+Ki/h7ElJKMCVZT9lqeq2Gxjm7Jo5X8WK5D6nDct42jHOufIlzBvh8sb/T6+Hvk/Znkov1aiNkf3Fck/ohZc/B3k0OLLX/rP+s679HgOTnlR9CqX90Mq7+rIVsDUS7Z7ZI1lW5L5O+Hci9EmKk7Kwurj3tiCb3P92bdMXYf5YN8Pz8SEAGUa+IECYgtkPQF84V/AeJawswoAa/Frnm74pG1jLjA9djBggIEo0KR3BcvdKMxY95PmoRZv/P7XCfS76Ha5srjOhOiVWvU+o6/a4HX9hfCMwa6WL1/7CHACjFegcpsIO6BIiZOiLEtVYebGWQI8ja5PaA8xvAXpDO0+wHLwCO17H/qGS37VmJ3C63aNrvahc4zqM2jUa6a3CH2jJY607Qg9gBoATigdI3qBNB6aMjXwNYBfC72ejQ3IEMDIrvAhBEFDTAXErDNBoWYAUsBNHP8Ne30qwfpVUTuRj0CPRqRgCefS+L1ZpR1gvIz7R7DKKifA8KqoP+wJrE7IBED/rKGOlOq2n1LNBJB2m3G6y9gecDqM76AlUlIbAu0I/I8EEfA2hF0XAAyyQ/NhvZrDZSPValVa9LA+1toR/20mnv5fqyKbfXXdb4qFchs7aXAwDv7U6a9aY0ak1GJkP6BtJeIO0gx0XJeAQlYLyOKI7eky93L/L57lmWG5FGZyCVeotg+3S2knZjKE3KA80ojbNcov4CCir3KeEFsoi1OqYzPg8AcJVux/06ZNxAgGBNYfz7vQ7/m08n1PGH/AwAeYw7wENElAMo7fZ6jLSvoQ7YeiPV2lFWm4VcXAw5lxBYR8ByryQbsmSCGkqQa8UtITWErC4A01VptdokZjAnIc2Fqdhtd+Td27dyORxRzgb3/fTxo/z844/S77VD7Q2QV56pBFIGWzv62AmNYr02SzRjDGIJfhUyQHVdsIhyyExTmxffA4EJMP1pPJa7pyf59csX+XJ3x7lZbbYokbfebtkHAM2XKEBdqZIAAdDPeho1qMRohi9qGEDWC3YhZJWw32BuA1DGukLGBYua74/Satal3aSVxkxTzRCrURqtWkOxe6yxrYyncxJenR4KTQ8p44ai2Q8P9yQ63ry5Upmr7UL6/aY0GzgX1iRHMBdQowVdtFqgKPcqrCfcs9sfcpwBRINou7y+4fwCuQDSCxkgyIDAPoj5CHklPCvmJ9q62qocGAiB2XxKUgbvj0Yj6bSBLR9lMh5TGg3EGCSy+v0+rwmpqaeXqQxGQ/n08T1ltV6exvL8hHoYFXn39ka+3f1G0nwAaabepSzmyFA6Wi2PowwvLmQwHMjwYqB1jJBhMV9oH1YR3F+nZBL6kjJR7Y7KTbVa8vT0ZAHQ1ZD1sVhvSTSukY1m+ytl7FHbCBk+kCw2mT+MH4vPhx/sw5C0A+aIeaG2nW7H8MkwB3TOYEyY3XTEGK84psyYr2tJCBC3796+kR0yIJAxuV7KEJkYgqy9JTMkP/7wRrptMC87abZqcnd/x/XV6bRI2L59ezd8rDMAACAASURBVCmb9Yzk0dPDQmq1gfT6b+TheYyryPGwk1Gvx71hL9iXV1JrtDjn7u5QB2ottQokzHaURru8upHV5iifvz4xi2S1WMnloCvv343khw8DqVTm0mztOP+Aa/71l9/l/bufZDC4luVqJ7MF9uiDPDyNSaxjDP7H//g/5Q8//yj/8//yL/L09CAv40eON+broN9lthH6CnMDr2GeIlMIhBaKpVc+//u/qwuZpotbVLovco3gU81qT/v3egrYyDX6yXSNzQh0A6IUCHInmMesA1+2z9hk8O8RoLPXToBli16E0cJtihGLe26QZCdNg1O/nlid5kCrC6QOujqhBtckYERIgQ6Ou8sIaXYHiewAQno0nelQ4nXTmNVoS4tCoxWh7YGhlLYvdXLwd8oE8/kR1RCcPBhJOCgjIKLjQJNGn87GxbNWCoAWO83rbRSBEl+TToBEA6kITOOATXtX25g4Fmci0PQ7qg3mLozPGb+3g7Lpv5PdQmEXHB6MpMtkp+wAJFBhZ5gDDOlUcHY6NXQVsLYUtGT+pff2v6smcZaCG+lzFJ4hS6dGO1DILY0aw+ddvkTbocWow3qySBtvrxa30tYE0CgBhQLwlBAk6WejBr5/v0iA+HyJa6/o7FbrUQLNr1u25gvj5qSXmkRh/E/7txgtWtb/514ra0OZMwcCsGzs3EH53nXKAfj/JCSbReC/5jwW2pNgFYXX06hbW52n4F8qHBR70de5LhmksYvUGjWmMXb7Hcpg4R3s29xjKYGYPm/x2dP7xmmpn1EN9UQCLinkGwDMDOBM4Q5chcZFcp5EB9Xv4aCc/c7IwgI5lN3LcrOSKeZRzGFHEjlaBsuZiVgGoKR8GQyH9Od7gFR+myNSXpP+z0Gi1+YSx9HqKOV7r/djGoF7ki0HR8e0h/n50LexfzSlO54Q2p4E0M72pZzMjedvWQcr2OEActmznsz72BQCVyaU+d2tJQBXGQFJx8UAIJwvLNBoUWcEaF1DOEj9OSWk89F1ftl2i9hWfW+vyYHgRc3KQP/jvNLUeCtcTtTNm292WuFpok3DMbaIuzAOZk/4vwnkWkF0tA1OL9vJqFOXTirs5iGrIQWH8Ak/b53MLLyv6IvmfySkbVz3yRpzWiAh1sITe4ZKQqyk8y18roQoMcM3PEx+bvtzc4Yl9kX6N4vImr2TntHn1nFxX4tBJQzYMEMlfgbSrxr9RRIkqVVGnWsSbGbDGknitWHUdgcAoOsPsyCtzcbMj6Q+RWFEc5SWUk9FAsfXO8jrnIJMbdgiYZxm+ehCRMRa/NG9Qa+t7xMQUgpNrfMksCkAG/aEfN+yTooLOtqG2O/C1RktbGHFfkezG4Ncqu1X2ncKeqqkl3kOlYb6ACQOEZSlgKB7FcxQN4kMtE3v7u2JmZfFeR8LuDtB5HO6uJ/FLC72VpI57P8uywBJ52aogXImiCPfP0/2WPiKCaiarxMl+OJPfq5/z9YJvk5+Ntu/KVGDPjc/w+0xfy333/L9oEif2EmSmDDu/6Q2hu8HmJ91izQPT2iMeN5u+gHmG4dIM26SvjpjAFNqDnqNDNsmdVXwnFG/EQoCTvaF/SchJABSF34KGWeWIW52ZD4WBd8lm198LyOgyvZPlcWJdV484MaBXvQrgCHtH5AJYCS1sPZ8MZFvXz9T5gr/BsAL0CUQwohMN8JDtwB8/6iR9OSSnRxRQoQjwM+gdpXKROYBQ/C1XKYEbVeJKshT6XnrAZkuLQU5Du4i3L/Rn5YpATvAfCP9jhKFLJRsagTYzFAQ2AZVMycs+h9gO4gQqTUgisI9Bvg+3geYSZvASBC0VxkMLWqPiGREOUMuZmvFmFWuxiTTCKqqjeHOp5kfGrBhstg6Y5GloBHmtDkOCtipNBnaAVtE92rsdQBpQWygHag3AEIEf1MaEOSItdsDXvfHHfXsm23I7YJEwPiBiNhKrbJjHRBkJDTqbQKX8/mW2v2L1U4OiLRutJUsYgYIngfjAJmrI4sMezoe1hRklCDZ4jVkIJFTbaDxwIxQTkGLzSOoF8Qy6gCwYDsiwrfweKokQAD88tzC+CHCuIYI+YpcXbWl3wPBtpJRvya9TlXqlZ20GhU57ray32ylTp+Jhg/nIeqmAKRDHQyN8kZ/YqBqLPa73dfl8WUhv397lOXmKO3+SPaVmkxY0wHzGFHcVWZ+bFCoGnVSWnXpdjuUguH+eDwSLAa4qpkIAFi1wD0IDUT070lAgBSBxJGunR58vm5HCRCA85bNBDATc7hRb8huieysJedFp9sk+YJMEEgDAcAHAYYsAcxHAOMAybVWQo2FuwkGVyF31CLgi/4HJtGoN2UxXwT7nH76ATUeViRNP/7wgYWSh/2OrekKiZLLywvWLUG2AkmEpdat4JytIDMMbVG8CPLtIMh8P9f1vuM8B1iP+2nGlgbkIbIc5CneB1gO0gb1Fb58+8bi5sj2WIJwQzFqFDVnPZ8KszIwX0DuAAz2OimQ9DpuUZdA5dh2qKnDDJ5YZH673ZM8AQCP+Y9Mjtlswf0AEmUoYYNMH7wPoHq/rzCzqlZvUeZpNl+wT2F3QCZpOByQwJrOJvL162eCzdc3I2k2sfYQvQ+ZIEg9oVuRuVCTbgeZNiKPDw/y8vzIeYvsjG6vT4IWGVLfvt2r5NXNGxK508mCz3xzcyuTCUiFufzwww9a16OBoKst66PMl2vaU7gm6xkesZZamiEBUB9E2not8+lcbm5u2HaQENjz/vbr7/I8mcntmzfy9s0V6xDNp4ugWjTot0mAYE1cXF6zwPrj45ySfJDkQhYJ5gp+rm+v2SZkoSBrjvU9lhtptrpycXkjlUpTMBboRxAOmAOom3N9ccHxnC/WrPnxMlnIbLlmYDxIKKwB1AXBXnExAskConJDIrYBAoTSZyA9sBbXzCjxfRO+BZ4Xcw5ZPqzBgoDUuoL7rJezMzlB1AppNKXT6zGjDrgc+hAZU6vFVHbYZ7YrAXxTO+7khze38v7dLa8JAmS2GLOuimb9CQusV0n6iWxWe1nORbrda9kfG/Lt4UGeJvfS67bkDx8+MKOu0W5Rmu/xeSqfvzzKywtks7CuOwyGevP2Rt69/4FyfH/+j79hNnKf3i4X8u7tUH740JNGcyWrzaO0Wyi6jgy0azkc0O9VGU8gL1aV2XxD4vfHn/7IOXV3/1n+6b/8A+cjAiSY6bFG7Zo9x1brqGyl2+4yew21UT5+/MizASRg5eGvv9D8gWPgSLFDRR4Jr4aDAd0OXtKx11oWHgGfgwSpQVUEwiJyx1SVxLHl3psYu6kBz+ulzhkAZJIdBnYB7Dcd61OHIQNTmR5pEQ4xhi0hQtTQDNJD5gCpkaFX16iMYhFfkkGsF6FGgWeAMA3VkApG1JnxWARQTzNp0gyQInjksYIwLlICxPvWnCjT7XZZi4JDYymiMQXW3M4SAsijQwoAGyPUEgKkJJUQ9zsHByuhbt8vYeGjo+E2YgauoofpILuOdGx/cAZ8viYa3alD8BoBQq3DQyTgip6E/ksJkCR60j6UOgO58+RODHmbIAISHdiQDWVGuoNj3h/u3Hl0RwE0zGooeJvPrT+u4hMNmbg+0+/p2Mc+pkOX4pnJ2vXvvQpKJlIxZX1bHP+yWXT6mt43YQaSC6dt4fio2R4MIB+Xwhw/0zD/TB494h9/zbFPL1lOQ5xKDeRrIRhtmXRVWAuxIYWMkPw6up3G/kpxELQNGSBw5NrdFgkQ6O8SxglRi6mGdAS2z8+7IlnC6FkdAf5/PqI5AJN/DgRyCqp4mn8RSC+Caid9ZI3N7xVnUmxVYR1h7R8AAJZIq9g1ixIg3s/2xACPEKX4CgF2+vxx9hB4zST48rn7/XmoT5lnKKV7TbouUhIEr8No1M/GVZcCyzs6/vkmYZrUfDknOYvrUc/H03mlaBKcmPPrvXSuZ+v57yVAwt5nJkjYP0hqW+FF2AtWONSjxU4JEJ3rPuuVAAGAYYS7neVKgCAN2wkJJUBYTM4KofrcSrOWijVf4nzz84hAh2MuAnBKr6uku0YfalF0BXs0K0QLHUZprAgow0FUcERByHTf18AZHZ8cGFUjKgLC6VhFQj9sYoXdobAmPPrk5Ow5dzbkr2dzMwEPdX6r7nL+E2zOQPAV7VbfY1IAtrBPGUmN6D+dS2qPaj/Fviyr0eb7JOYWNMUZG2wEitcJcRDLo3NihoEC+ZEA0dlYOJM4APk+XSRA8HnP/XktB+tkTy2QWJqhSArXDIlg4wabXolVzjH6IXG/wGtK8CR1VEjyJbUEs709JUAY/CMqeeLzlDZ/mrHJ/cmJD5W9dR8A+z6itFkL0DKmPPPDPQvocPtcoEyM24rWvZBdcT9D16gDmToXFAzTD8c1rP+m/BrlV04JOh9P9y++dw7k7/u/8/ErfI51AHbFjJbMjmcGeNZ+fxb8/p5EVuoflc0lgAc+VfM9BvdN/ceTs9R04QsLPNnfOcdDtHJaH0LPLdqOAKntB/cL3pc9c0oAsX0hOEXvGvbiPAM+yUzEdWMGu5pKjGp3qylZqudsm/Szxe2s2P7TnS6+kvo0YX4kz57O0XT+0Qe0cx7jTfDUiDEtgAsJHayzvWx3KGg9l8n0WRbziUwnL4yKBggPoEVlbVR2B71NqStL0ML3FeSsaWCEyU/yOxaIQK19k0Su1lFDAPtPIqNpEQK+FiGHwnVoa9EJEA0GwLiohFRYm3au6WUclwCJYrslOA0jQNAmTTDT/ZY7OclSqy2EjA/ax7rPwBNFNghUH1hwmTWhgduovI5noiGrA+AbQHyV5PNzRWeBrxPMbcg3mcWl0mPu09lMRr+rjJdmgJDAsixS3G+71ZoeJKurdS2wvIYsGQBASN+obQhflXshI9VV3199C5B4yLLQ/1rNnbSae2nWQYLspdNsMmMCAORuBwBsL4/Pc5kutnKsooB0Q4F9yGBtUbvDSHLWAtHoVMjUYU9H3Y12s0lg2yVyKnU0Hs8msloiwhiR2lozYLPZ81nwH56LEfY1kFHah7A9Ow1tK9SBbq47MhqAGNhIpwlybi9NywDerVGsGgC6FkknCYO52IBUESSPkKmjUlN6/Nal0ejL/tiUh6e5fP72JKvdUVqQsNqLTOZLgp81qVOKCpHbIED2hw0juBG5D7Ab9RdA2Dw9P3NM8AyQrUcXsOj2dmuFnfXekCJiG3ZbEhTwr0jCCmqtAJyth6BckL/LGeSQNsxkgUpAt9emRDIyBRApj35FAWsHgyFbxIjwVjOQDFgPJEDqdWbVaA2QBjNAcG9KbXE5Y1BRwwf1P+qovEsCFMXA8V0Uegbpg8j3m+sr6YLw6nQIqDvxQZLyoDYtsn0gH4TvYTydAMHfKHqtNi0IGpX3AlFFqajNUj5//l2+fb2T8cuUhB+IRpBjlGODMgx+H0WaHdTcqDALB4QTa9VYUAoWzmGzIlmLTG7IX5EgaGv9FhAKIDuRSQWiAeTH09NEJpM511a325a3b6/YRmRc1GsgQIT1VpC1hDHA/UAsYJ/DM40uBtJuN0mYPT3ds0YSioUjewnrcLuDfNSOhBhsqxYILAY5VgkgQyaq32/LaNTnXiXVlsyXG7m/f2S22XB0Seko1KfBWrq+viFQDdLr3bt3PBZUbmstm91Gvj3ccz0hmh/7JTKOMH8heYc5gH0N2Vmz6YyFziHrRAJnOpcvX+9kuYZ804X0+y2t+bDeS7vV5hzZ79dy9/ArZa2QxQFC8a+/fFOZvJrKttWrFX5WM9ggGbhhtsJ6veW4QmJw0L+UWh21bFYkP5AlQt8TknF9nWMYG5BOq81e7u6fuD5blLnTsw6BTMj4QAYj9htkVzFYplYxmcK6tFt9kruHPV7TutcgIEHoTyfPDA4AaXs8bFk3B8GPKASOvgDp1O52tebIasU9lv5itSKdVkPW86k0IGu228h2OZM//PiJfgNIvfVmIVLdyYePb5hRCdkzyA6ircftUQ67qqwWyMo4yOPLVF6mYznUdvLjx3fy/upCVou5XN7ccD++e5jKX/7yWaZTZPK1uf7Rjj/+8ScZjkAQTeRvv32WeqNDGTVkxb1/dyHvfujKUcay279Iq402I3MQZ0tDppO1TOfIOBTpD6/k/uFFev0LzquLC2SldGU2mXLtdDstrunZbEzZtiEyjSxbH6QK7NH3799Ls47C9WupTL99CfaQ6zEHg7DiWpNI949gtW7e9rVEPzM1kNwASp0+Hr+ZbjPYMIuN0a+k8gal1ljRMeMkckfb0sX1HlGz+vQypr3LNFpP8wwtPiFBtN1J5oc5iIyKo0SGO2UxUs61ep0ACcZhkgkCYzhqQJcBvLFIelmUNUbAI/M8atOfPRrlVoTdAAoa9ObEkYihceoaoAZCplGu4e8yCSwjzhIgOTg71oCYrm1zKBkMdzxfA+1Sp6XMSTt6ynkyr1wr243u1EEpzB7LtvA5GcEbdzbN0SgBQNTki+mTsfhn0VEN8z91UhKCj0UM0+i2TAcQB7s/B8c7GUf8Tbbal6L9kV7v9b89AjFfIfGBQ8H6M3PCFu1ZvyklENMPOeAQNc+LlygQE6E5ZaDW+bb7fhPnTVGahPM+rIVT0MTX7LmH4/hnEirngITyaxg4WL70z/ZpmKeFeRkvUijanYFZGV4eiG9td0SxPRME9T9QD6TZaSoBAskddFvFiGcjektB6gKZDcMzX0hKEOvLtvecfeqyN9ICwhGELwVQk6jicyDBCcCi1XnsxkVgXluMIsHqoKY/IdMsI/PjZ6wfcL6iQGfCYnwPqErvwwwGGHN+uQx8+t78VeBQ10R+dp/uifEzcb9G1A7S+G0XCOBgjOD280jPSD3/QzQ5+pb7d/FMj+OgAQjp9sg7+Zql1JDHWseeScGZCIDlsb62f59SboWx1Oh7ByD1rVBKAGnKCdhKLWQDYwLxYTVBFGbX9Z62hOnKzFZVmaFAbjNqVGtw0MahFBGiKvU8CFHPGXl2AvIlhLXOh4CnskWegQInlKnXlLGARrTKYXlGqUe/khixQpV0GqFZDffYM4DTosiJ9FWcT1H+C+1BBqT/FG1FmxNpjYRs+0iBtXiN4j5R7I9op/mnQvZwcnam8y8CtMVNmnNCNxKdktlv7sGWtZG/z76w7zjBka57rhGMN8k0rfHByGKnikPK8V5YC9IITGYfoYAiASrNKPHpkdb5COsvALZxj/O2ef/oWeK1aXydRyA3ymMVCaDQv4ndcLK/Bpsad2AqS4EMoUOKMFfLQME1g62vK5FRcF6nMNXv972P/RqGKhJ32hbNoPB9yYHAIgECYBHPmxAhLieL+5NMKhIgDmbyfPC90dse9koLOEvq/tjuEuSA0bcnBEEmg8sM3mRd5OdHLmGVv6/9e7p3FlfRmfcZgKYER/pfSqbn10+v6+v33L3w+rkMEq4p7B8EZK1QPQgxAFGJ7GggibNDhJ/RhVnYjzkrLEsi3W5y8F/7sUIQQkHjZFdPsixOfOLMjkZwSer/hH60cykQMNZJ8X2TeEtI53Qf9bafSJhFhPtst5+zQfI+SO2o/BnC/gGQ3aRp0OcYDxaXriFbQCONATqxiPZWyY/p7IXkBzI/Fospsz40m0MUGOMeR5Ejk7eyHcBqVEDzW2t8aARroHiNNAKZBPATQO2+skPSQGJ9xmAZtJcEiNku2Hv8PNQaXlq02m1f3TdUeifs2TYXdbro+R8DDtBuJXCDTB7GnexJjTU/1tt9ID9YF4I1QFT+Wwunqx1KAoCZIWpfAXgDOUp+xAia1C7VsQSRZOCyn9sM3vSaUsLaAx4VD/IY643tZ2YBCBBEICuBgIwTtAvgYSRmNHtP922gYQqAov5Go1mVThdF0AEeQuIGIKH+btRAgByk12rRxkY08e7QlPlC5P5pLtO5ZYAg28XGAFG9Ci4jLBG1ubTGDOwyPGe70dQi6JDFFshVNWRfAbCtNTFQ1Hy9AUEHWTRIt+wphQPJMfQ15qxm+KEIeIMZHr02orn30u1U5HKEDJCqNGs7BRv3W2mD6EMUO6LG9zutO1LXbCcQdnUUm4ZEUg2ArZKD+x16DEExALRb8vyykvunKaW+Ov2hLFYbeR5roelmDcBpk8XosY4gqYPMDYB/AE8hNQSZeWSAYEy0iDQKq2tNA2Yd4ToNgMBNjb4HQL1EhonW3+33e5Q7w78hV+QBOJi9iLgniY/skTZqW3S5vlmjZY76DQfpdFGguE4JNEgXUb6JdR9A0qnvhEwDLXSNTK8dwW8UgMY8BUFBcwsyQli7VltnuZhbjZgGCWIAmphjyP5Am0F6XAwHMuj1SQahZghJFtRdACHWacl0+kIw/PLikv2ibcY4mGKLkX0AV1erpRbznrzI3d2dPD+9SLvZVxlKEJAVEJaQAtuRAIG8W6vTZTYM5JOwKkEE4Ie29uEgm8WcfY+ME5AkkJ3udLu2ng8kVZi1U23IZLaQL1/vZbM9yGA4kl63K7fXF5xb6Fu0H+sQBBOKxKPNyH6AjweiA4XGh6MuswiQUbdYTJhdMBwi+r4i282CdRSwZyLjAgRbq9GzLIMtpb5AsF1c9mUwRG2XtUi1Iyh78fnzF2ZAQGINkliQqAOID2IBeyjO6Ldv33Juof9BzsD2X6zm3K9Q2wPrEARao1EjUYk5gP1svVzLdDrm2r25vaYE1sP9k0xnS2YDYGxrdZCzIG5QrL0rgz5q3SxkOr+X0cVQuqh9Uu3IL//xhbVQUHOIRM9mTWJF9y4laJF5Ml/Omf2FGhTNVk8ajR6JhvF0yuwZZDvdXo/k5qLHc2iCzBPW/lAS+Pllyj0F/XB5eck+xTkGSSqcT29ub2Q8m4o0qrIkyQ4SFzVBsJ8i0w3ZHk3pdtrcJ+7vv5IIgbQX+vDq8pLPu1guVfoK5xkymkTlBrFOkX2Cuigonr5ezFlXqXLYyfPDvfRQC2S/ZX+D0EMh9U8/vpc6ColX9tLvNJnhUjvWZb+tyHK2l+l0zYwb1P/oDlvyD3/8II39mllWo6tbma+O8vyykb/97UGmM9RYwjzGeSfy6cd3DJ5FsXTWa9pX5P7uUXbrrXz8eMsMkN3hRaQylW63LldXVySz5rONrNdHWaywF2/lw8ef5fcvyDY6kJD68dPP3C/uvt5x/oBkAkE0n78wQ6UHQpZnAIi0LfcSzQ7TjLLK6vk+2HnmyiU66O6IGQjAQ9+LZHqUWsyUKIsiDRqYJSn0lC3CKksszRzscEMzGndFu80LeqmhGyPJFDyI4HDB8PZMDEpgqFGiP/Fvt1OjY2ufSJw2GkZGgMSIY79UCnl4NIg6XMFYNPD+NdCUhnXon2KGiAIm0UENxlkSZacOXjFCk765FWjXv88TIAFsdUMySbN3IAZPXDCA3VhPAGIv0Hkab+jgUvnvNAKr1FFjLbtE/srcWjfWY/uLpZq9vZ5KnjvnwU8pgLYZAmMEiIJ68T1c29eCSze4g1QGLKb3VlJMATEHvNRPA9ura25vBGSoK2O3zkEY/17qGMW/mXio+t4nCGPs6VhkTF87cY5CEbJTf8r7oez+xfWW96uNFbVKixJrxbvk4LRGWZX9aLv1vUItVKaMx/5O25o66OecwlSP+bV1XNqoCGlZu15nQk4JBN91Yj/kkiMnZIite+9/lyD07S8UhDZnDYY+IuVanaa0oQeaECA0XhON8iJJW1itAbQ+mWtsegQP8vdzgql4jyj5E0HFuE/rjm77sAOUWcZP2kreOyMqUwIkrK/wJSdAMnDUOtOBkfNzEprCiECMtNS5eVY6p+E4BAnD0/X5/WuphJSC4kUC0Pepsj033euLAJeDB9ofMVraSQ+PBjQZGHyIjkZKLhXBWJeOtKdLmqNyE9SnLl3zCnym9XDK+7B4LqS2gAOiToL4HhL6CxlSJn2Bayv5oSSIwhJeIyTMwgjGWKs1wjsSaPlZ7QQ39v7CuWKSFDSss+dP19DpnlTsBdebdTsrANoGGjsJgn3Yi6XDwVJQRKUa3AbTOZPMZb+VnaGEQUwux99KJeLy80uXo65f9mgZiJkAivoZX//xHHCwO51D/hokZCLAH6Njff57v+i/s0h7kldx/nhf885nQXe7hj0PJa6yM9+flSdWIFZcKjYSLpTMgECKfR9OOxxa2DRae0bPPH+WIOPEbAo/AayxSR8HazgUtsVlkjFI6iDE2VR+7qbn4+kYmv1hJDrbV6hTAoksk/Cyy/tnfG9HGn1uvpSdMQrWnhJVjOrF+aOskK5PrmOz063+CW1tG1iVuNKzhQWJGWylgCSjgzU0Rn8bMJ72qfc8XytIEulYpHtvKvHo73mQmJ4vce/wPTxd8+dqcIS5mnXea2dG6XvEa6Ptnp4NPt6n6zrO4UKNw5INumzNpx/TIs9xbjoRm59nZfsHX4MTnO0hOrf0J21fmZ0MgrKw/WYSWN5W3sPOWM/+9+un6zx9NvXvLKvO9lB/LvcPAFBy1iQkFD3CRKIqvWZhj8r6+9zYp2Oaj68T896GtC34m1kGJNdr4VlAauE6iFpHVPV48izj8TOBmM0GBXsBggIwBLoPEEr19xuUgES9BchzqASg1v/QE8KLdON9+nV8X1/3tDc9n7FHAjivogKDZuA66WX1fbDvkFSgxKeFSVp8kJ8duKdKeZlfYdHNBE9NlhrvxcLn2ha0gUR1DfYjQGiA6ubDWjYHiXlElO+ROaHyVyAzNNlCZbr07K1qod39kYA9QDuSIMxSMDklZmfgO3pfJcet1qtJUOMRGFRhGZ/aoyA4lFRQ/xPSMTvqy1M5QRBBj2j/nWw3iPhViSUlDDQrEdE5AJid02HACkiQOoC8o3S7NYKXTZO/QvZHrbZh3YzqcS8tZCvscI+jrLc1WW7qMp7uZLJAAXVkLGgNWgDtGxbbRiYDshgaKm/ILJeqNKoopA65Mq00j+fHXAKYhyxlyAutVyhivCOITofyHAAAIABJREFUidwKZIAAvFVsCeMIgmnLOQnJquuLlnQ7Kxl0UY+hIh3IEdUP0qwdpYXCuygKjgARFCZG4WEUXm+h8Dr2ggM5Lsw/9Ctlb5hlIpTegdb9ZluT1aoqyxVA9YO0ATD3+zKdL+ThAZlROxY37iP9BLgc1VRQ2wQ1N5RoAhEwnU1lPJlwziDTAvMPY0Tb0uqngixBJPug1+P59/L8HOptDAZDrf+xWuv3LQOZc4MgsZEYdWQlAGAHgLygnBAljTodRtXrXFKyDEsSQDPegw8BuR+MI0gMzKW2ZQTgPcw1Zs7Y+sc8ZiYSCLk1+r9HAgHA+mw64W/K4W+3fCYc0Pg+CBo8GzIFMG+uri7k+eWedSc+fPjAAteTySTYuVjblACDpBeJC63TgesDVUVmRLc9pMwXSCyv4QNAu4IMjX6f6WogDiD9hTWEfoREEWoSYE2u5gvuZ7g3bHy0q4lC5oulVJGZAOkei/CfzZdy9/DE127fvFMi+AiCQK+tReSxDlZsJwjk3X5NELjTaVA6CaQjMgkgE7ReL0m+gJDDzrLZrFTmq1qT56cJn6/dHhKIHo+nfMZOtyG9QZuSdcjwEenIcHQtf/mPv1KqC0QCCJCNSe4p+VGTi8tLub65ohzRZDxRkglEYGXH7Jd+b0R5IkIKB4w/yLGaLGaaxbJeLaSHQt5vrzkfvn19YCHrwwH2O+QCte5DrQKSs63zYYvMhqVcXo3kcABBJnJ3N1UCpI6MMWTfHLh+kGWDuhPsPwTlc49SQmOzhhJGV+ZzZDWpHGOv35IfP72Td7cjebq/k293jxwX1Ka4vnlLSTBk4mBfRtYK67TsNhxrzD+QNk8vj1Lr1IkhH441+cuff5Xh8FoqlYY8Pr2QOAEBArm1x8d7k8KtyA0Kt3d7nEvr7Ur6gwEzPzDHUIgdaxsEI6TH8DnYONs16gUhc4q6uFxfyKzEfgx58/liKleXQ8pfbdZzadRFtuulPH57ZJ2smrSl1e5zjm9RS6txlJurvvRAmLD2SFsm873M5iLf7mbMACEhJMK+urzqsyg96qa8efue5NXLy1TWy428ub2Qq+s6sz9qjbUMBx3uC41GW54ep6zDgrofuN7bdx/lt893slhuSBQ16h1mPS1mCxKjq+WMsm77/UKadZF3b68pOXYxvKBEHvwiZrYcILe2l8pm/MDT+9RAL7waCgVRYiqLQsfMc9DWbSo34rGBuYEHptgdfIKL2PJKJAzSa2hUojsuXkzcDGhz/T0tVY0v3Yzja0XnOZoqehcU4VZHwp/XesL+nTrPLDprThCdKXzTNIr1ail6lgBvrv/KaAuvBeKRadaiJHo3ghFpuv+p88a+TNrj/RQcKIBjVgfF02AVUI4gk2bYnydAooFbngESjD9rf5AEskFkREzAFcMss3cjYZUb0D4HXidA1HDNQZXgDBCFKPavX9eBC/a1D3niSGWjWYgSi36DQU/UQY73KQBVThp4JGJCRoVAzgy0SWVm3MD2yBOP/PX74ZBKfdgcuEydtvh3bO950DqswgLAmDpJdLIOu+DD587R3+OE+krOfLEgTcX554hS/qEk8yolL9NnTn1bbV8xa8BJoJS8TddR7hQWnt9WUg6h5n100uwwCRW8LIeOzIktIadShyveK0Y3h1XmchtZA8IehgyEAOWk5eDdgTZ95lqFBdBTAgSgh8qtFMH/02eNe03cx223TJ5NM+VKfgpslRMl/lnVJfbtLAItOmUdgAqgEhtQDqbq7l8ci5R4DnMiaSKdRl7PQSgHRNVT1nPF5hy/lxeLxf51StqdAyJO18hRGiYFcW7OvX4tzQBx4D79bBEALt45/RwcZiew3JCI4KqD154ZGbMyCZqjkxgEQMgmnAlK9KXzwa+ju3I8k514zvvV5olHVxea//p8VblPp708Olivz6hTy6AgaI2IVBDVSZaF2xJK+HsNkLiXFvNQPPsptkmBWs+8VQmmmDET7Rv2QSCf4w6Sg3T5mOb7fRGAdAkeNYjwXT9/SYDs4TTvLK1+qwVbqfEdM1cINnmhXZNxieuyjABxgDscgrp2C+f2+TWbPk/ZWVew3042WgAzRckhn/cOlmsGks5HvkcsLT3vT1clXlHhoyihw78T+SNvK7W3EwIkJ3xfKyLN3DMD+TSqWAmQGCFtshF+b2bkWDvstQigZ/WNbEoW+jTd+/zsC3az7m9hpge7+nS9xWvC9ooZGHgdmsihn4uWR2EdhPlhBEa8b3E8VIIv7htxLipRAac9ECOUqzI71+10ALc2/iQ6FL22+lUV2TIYxWqAmH+gOus6r3QrS9Z3UoQ6REaHfgudHtqUS+AWAqgS8i19Lj+r8Pv7ElOqj57+lJ0ZZXYQHo3SRQkAz55OyHS/f5ltmLYz/9vb81oGh864KMHn9/ZrBRA2nbeZPZXbL+fsvdSmSvsKTnd6X/++fz78O7mv7w34HjP67IL53u1nQepPpNfD573+UNrv4TMlRx1t9uQB/t6xzp8xtsOls4vj7u+nBJ4HQwLAwt+IMJ1On1m8dDJ9UUCiApAZ0jnYFwFcchXx7EX2B+StANDpIaE1kJhFZ9pHWHYA9bitWwZIIEBCOIzVYUDUNlZ8kvHjRKYTIE5+RBIkyQqm/KDWFPEzQQsxgxTRgAH8wE7G6/45BdOVkEBEeRpAwCFzKTzVmuIeAhKEua4gP5hBU6ecEeuD7I8kPgBoA8gnAcJi6GovcA1RbljPBq+BgAjiMK7gBVBnAGA06zLp3sz64RSNULlMFHRGm6hrX0HNBtXKX0MuhtLeWu+DYGQD9WlAgIng49iqqwDMavArtOh5o47aBQB+UQMEY3dgTQ3U/1B1MJBEKDIMcO0om31TFpuqTJdaZBtEBAE+y/5AGwDAQ54Jrg2yPZAJAvKDNRewXxsBwuyoGiK2td9AfkBSB6QSnjfIkFJ6DcQKZG+0psdo2JOry5b02kvptEGoHKR63EkTxczrVek06wrQb6BwoplylM1pIJqfwJPUIHtEmVN4kA0SWPsjnhNyVqgzoc+83yNLpsGCzb1Bl+8/P0+Iw12OusxkwPiqXDci2Bt8D3MQdTqm06ms1kvaOqifgOfe0pbbyxaEUaNBQBQAIYpPYy09Pz3JhvVFIQfVscLQK447pYmqiOTXzBVI1YCwQeYKNP/R/wBtQYAgAwFjNBoN7bNHyjUh2wYgLTJUKJe1Qu0JzUgGTog6Eeg3yDepb661LkBI4LkAUmNituqa/aGZHRuZjsckKLjeRJhJQDupWrF9AZHgIEiOBH5BQT083hNw7XX7XCsE3AGCG0mosrMVZrdADQHPxr0bhcbXB+l2+yQHiLFJldkeyHhBPQa0/WU8YXuZ9bZHXYe2NFG8A+SFPTcIEHwWeyNIz/F4QrIJmR539w+yhiTuQWSxXkt/MCSozqyi1Zp1HkDuDIYgQDCuK8qzoWA2Mo2urkbS7TRlsZzJfD5V6SOsmS1kszQjBt/DKlfiqSp33x6k0UAG0RWzSyBphawvqkC0QeKJ7jmbqlxfvZGvd/ckEJD9gEwQzGn0IyTPkNGC+h21Rl2QtQMyUGsZHlmDh0RYeyCPj0+hVhKAf8iTTsYLPifA+rfvbuRihGyktYzHM66ZTnvIzKdjBcXZNWMD2VvIfmBR91FNbt9ey3Z7lIeHqcxmIJsr0urg/jsZdhucDwxYMak+XB/PSfm4Q0Ue7l+wqjjPIfOG8wl1M26uh/Lu9lLuvn6Tx8dnZrFcXt7KcHghf/vlV66TdhvZJdijtY4Osg+eHh84n8ezF7l6N5JOvyPLxVb++3//v+T2zXvp9QbsNxSQR5YUapss5jNZzrHX9OXTxx9ltUAtjDmzF1tWEwWkGUjKxQpZIcJ1j3WAvQ+ZIzgXQUC9fXMrt9c38vnzbyRQBsO+TCcoFD9ggfTHh2/Sagj3sMV0IsPeUHqdoQz6F5x/z+MXWe/W0unU5XaIGiVV2e4h0diSh+cls0AWiwOzNND2d+9uZDjsSLfXki9fPsvNzRtmb+B6GKdqZS/VOsZ4Kp1ORS4uB6zDhHNnPF5wP/7lb7/JTz//URqtjvz62xfWWgFRhLMBNV2QVQaCFOTNp09vpd9FltNEbq6GsprP5M3NLdsJSc3lYipNlK5BXbDN+D6YZp5dnRpI3HzMYOJv15MkkK5R6f5D4ypErKmTiENEnfViFoIDmyrhXfRMwzVYBDEpcgtHI6nxQaCgIL9gcGqhJsMpuBCMU077ILajj2ERpafAgUWQJQoOhEksAySPxHIJrADgwyIzpyjUAgGTDUslkSAJzoMVJ837Mzro5pRbFCKB3KweBQ1kRvh7hJo5l97fMAAtRTYFkMuePUbGaX+WGdIO+KV2t0ODEbrMUAgDOM85SGT6M3C08G8rUJU6D96HhKaCxFe0+vm+z+mE/Midi9ShPxVQsQtUUzLBIoAtg4PEoIVYp1JQUWJEDc3ggGeOiTs+58gPfNeLUJ86wMWIUb90CkbZhM/Axhwliv8O/R7qP2D9uIyczQumpqsO97kfz2RwTez8c+k31clTALTsitj44rrNr1QkO9J541MqRHpmjnvujJ600QlLvJF02atztaRDQvmV7xIJ5yVGCoBSGgVtYGo6oikgiA71ItxOMuXthxMDqQAU7Gp329JAkTzo1kND0wo+F0Mg04csnBzhjQBeBerAJUYi8K1tLsoj+WsR9FQIiUOQnDsKPNm1Ek11/aCDqT7ti6BdMtsToD1Gbftwez+m+763WH/btDQjOmbApf0DwxwRgcWJUZyn59cRrgkd0hSA9yuVARun0w9rK9aw4H5lBXvDmZw3Ljur0TqeSRYxqH87MOWAvY6HBw3ob/0fysrFvSmfO8X6IF5XK3weAJ+Pu80X9j3brL2iWQrFnTz9fqGv/Vsmi+IyFkHWioSfAi5OgCB4Kh1b7nu8pfZCQXZCJ2AYLwXvnATRVjnoZbNHozI984AOvJ371kYCPUnWRboWYl/YtTm5czLhVNpMiT3TuUbYmP0cjqgJgggj6BjvSH4AhGAdtFADJKvpxbYnazTJAKH9ljwPb+PZIgUCxNufn01F0zE/A3m5EPCR2IFhDrseWG63hlUUpMfC4GSnkPOzHqnt+uBpVmqc34nIrLUBjijDYizjMwdMXwOwlQBRks0BNc0AiVJsVqE2sZMTIsYyQNP2cf4kW87JPpLsB74G3HbkWZ1tMmfBXd0ECNZFUtPbZuS11SYMdKTNyzjHYT/rZ6P9qORD6Eef8pTWLZ4TBl9GwjHJYPJMKMp9UO3GJbD033yN+48WFyZw40kkCO21vlX/KK6xNPofnUX/JVkTarsig0ejvMP4J/X1wuz8/2EzhDUd/Ic4cN87f3L72+3tst/p/C07k84RHPmcLPs3+h8ZXKlEYLp+3Hc4IRZ8b3F3L5wZ2eS1f3KGWgBT8M8SizQ9630P98/T/y25rFs6aFtaR06/l2RjZhn3J/ZZ4p/7uijcr7BeT22Jv3esC8+dBOu5xl5cf+laLP5Nv8eKbyOiejZFUdIXmU1fZLmaK0iDsE1Igh6hvY/zARJ3gPkBOGokvxIeeu4xG4QZIAr4KgGir7lsli58zbwIz2trFl9wEg39p/t3/M1MC88Acdso7HLIxt+SBGTfW5YmwFs0EPXR3IfzIBMdoxgigoACWkIkcIrhCdgrtMYNbHCVOCHeYFkiAFvXO7RBZbEUgEVGEnx+3a+An2ixXGQuKJGEe4F4V1De6pwik2TnGQ9oi0poKYejkly4z3Kz4W8G5pF8QZYC6gzgWurtY09j7YgWCJoto63rjaNU6wDbj1JvVqTZQq0MXBkAN4otI5r3KI2G1nWBQg0KhkPS5nioy2S6lfF0K+t9U7bSlPnqIKvNRvpdLTDsgQkYL5IzJD+sT5EBgEwHStahMLqeKJp822SB883uyKj15RpAsyp7KHGEa2y1HkmrIv1OVfrdugx6IAyOMujjPWjZb5iJ2a7XCBx2kCl/2DHSnnXSMMvwAWQdQXILgQv1puyOVcqIrddabwQWAqSQACSj4PtsBsmxNkkKaN13eyisDAkhjSYfDlpcJwASY6ZDO5BemFMgP/CD8UaGAUBcLB+A/CBA0A/oH4DS/V6PGTPLBbKzDpQfwhxC9gFICpAbDrhiraBeBTKAZrOVrJaQtEP9CsgeQYd/wgwE6PSjCDJqLey2B0oJzaZLEgdoj9ch8bMPjcP5p4Spyo3tD7pOQB6gPwGiY742rM6M1lmATM+ExbshdYOzG4Az9g1kmCBDxolIfBbnLoBpyBBiPwIhg8wwZCLoHFZ5QhbjPuzt3iA4FvwO6ufUKnXp9UCAKJmI414zGWrMekEfTqZT2hggXPC9bg9R65pFjXVDkqmlRdvxPbRlPpvz+/3+QO7u71ljBHsBwjnaHa3FuZjNpQkbGpkuPZX7gZTRUVCrBdmpGK+qXF6OKCsF2a5v376xneh3EJ54XswntFMlzHokOj///pXjOLq4YrQ+nq83GPC8BeiOZ1mvtrKYraVebXLffH6ZyGa3k4+ffqJdB9m1+WIhFxeX0ul1WEMEMmK4Twskneyk0VKZy2ajJ8/PY/YzzkMlwKoyn2kBdMgj/vjjDzIYQLYM8ogHaTd70qh3maHT6yNjay3rFbJ0GvL8/CKT2ZN8+vlGrm4uuI99+fIkqzX2sYoMhh3K791c9uTh7pssFpinl1qraAept5rVBanK59/vZMuC3m25vUVB9L0sVxNptqpyOezL+OWZJBHkMN+8eS+1akO+fv7K7CjMKWRhoA4Ja/7UqnJ/p3JN89VMPvz0lmTL/f0T66hALg7ZMiDadJ2CsAVZtZXVYi1XF7dydflG7r4+ynK1pewaiEyMH+YSZMm4FgRE45JzGOQjMsFA3CE7CM+APkbmEwhqEK+r5V5urm7l5elJvn7+VS5HHXl3eyHrxVQuR0MZ9i9Yywdk3ng2Y+APZPb62McbddngUKi25Pevz3IQZIn15OVlJtPJVPqDrvR7TekPOpqdVKtzD0BfYR9Dva/9HgQbCpf3SIoiq+rr13vpdIckrJBh9A9/+pPMl2v5dvdACUBIFaIGFwMAVnq+ddp1+Zf/6U9yedmW2eRBKsetLGdTuRpdkET6/Puv0us25f37a8pnVtaTXAKrCGcRuHWH0Q4OPRJdYiLW4HAn0CNTUrBend2ifBbJD+gHZhZiBOkqTLfkdULkXYy2IMFiRoffK6QMZ0an3yK9lcIkDpgEE9thCL4QDUR3oPRz3kbqb5pBVDSOLQIsEEQWXekp0vgeAMhjTGFOneB4rZgSn/cno/mswJd+l+L8IdXYnX910KJkWeLqMH0oZIDYQJSDZ+UZICl6lxIgtOODw5lKgCSAsUfDpQZ1Nh5OIKXDmTtgab/4e5oCXRw/v0ZwOKx93tdOUvCe5pTq9cpcGHV1tIBxfD/IV1lxUxxaIbvAImpBeqmECCJHVMIhfwZ/Dte89uipAB6bo4yoC2WvtQ362/9OwcX0/UJvJgBE2SrRz4Y+d/KDzqOBLwl5kDrBsT2n4D3bSYkaFIGOqEvuoilRep4AOefceh+oPxnHMHf4TiWWYiQbPls2//LeK+4Txf4qX0vxCjlkVPb588+Y711sSbI3ZcB9Cvzp7DUCBOMY66Gkz1NHJBOi71rQM21Js93kvyGLhcMcjuf3CRBtV9hhHYCw+eM5AMwC8RpQJtUVsqTCt33X1vXnh0ec/w4i62+PxE2WBduSRmHG9eLzPyFJ7L4upRRWiD0DCU6f/3wzZg94kw07OeknPDei0grw/GtkbzrxglteJFC+N98Kc5cbj2prF8ABJzWsMGD6nRxk9n02ELkeDWmEiJP+fgIEYopLHue3Rh4V57gRGEnGZRG4t/GBREMiIaVjk+4gAEjJ8OveWOi/GLkcxqlAgCixq7IaqtTFqEYj/QhsEAJIK8Cc7p+BaLWbpEQ6d+qEAEn3dgV1EaBgM9XAl/Ss0OLXTrbEpwh9GbI79T39rv+tENyejluAqUONBdprcNogIRDqnKgNBwfBCZAFCBCzOfTctFGwB2cR5DC+pi+eZFDw40lhonx+5fM59JE9rhMO+d6iz+vzKpURLT5/Oh/1nWJWatj/LSAlW4Lcf/w+CsR6wVx9KK8FUmxPIs2W1Csok5D1+6f94vcjAer7gGUoaVaeZ3VZoEogW6LUituv2r9xzQTJOMMY0zadgqC4TxzAE3g1yWRKV19c657Rnc7PtEaQzVmFj4qZOEa6svBvwf727Avd+2ONtZQAiVJ9iKxUCSuVeUn3IQdkcH2XvPJCw6rZr8V9FYt1glftfp47cE5Ro8TOMl7PiiPra7oHeg0L7+vgWyRAPeePBZ/5XCrs5YkEEmexrb/v2S+5/ZOvt9xeyrZQBUSSrBb//Ll1m/Yx/k4/l9s5uFcZAZh+DvZ1Pm75Wik7v8J+YTU80j4rPqPOah27IqCvBF7038IOnGz6tNsz+9gJDlwZUcvBb3KA3qWyknEE0eY/7mPA+sL5m6479oV9kJ5BVqMu37/O2b/5s6Tjmv7t4H/oo8yX0wLaOs74ezZDFLIWxUUk5nYDUGZBIoH65qiJgshgRNQjAYJO5J77nNbusPodtu9pEA53WmaQoD3QWGd0J6WzlHAgWWuBCzij6H/tEICiEngaaBCDNJz0CO/b2alkaPSzYL+gTh6eT2V8QMDg35gbqDWRzB8bKLSHACwk82yMow3G1e1hCkp6YD44AcKsFQXv8d9ivWHdAZejREAcgCHdL3E8QQ5ECRAtIo0zGHW8lADh2iU5ALIDBAhkjdBfdalWEI2OD2gGAjAuFDym7BxlkACyavQ/2uJzCZhGHXUD22A4ANxCQgYZDyBADiRAUHMAhAcAqhrHWqXMUNQav5nZjLZvkZlSJQGCuh9bacn22JDVHrUrdtJuuoyr77sVzf5gdJcRHbs9yRR6K8wI0dmt7W7KantgcXnUW1lt98y2YeYNIsqrAFpFeu2KdJsi/Q7+Q40C1KPZyKAPcmUvR9bjqEkLWUooJk4JLGT3IGNGg30QAX9E4fD1VuarNSrYyG7fkMXqINPJksXt27gJHQYUN4YkHIqQtzmvAWo3moh2xprSGhYoGLzfrSmZBEAeEfyddifMRew/rN3RbNBuq9YB6KMAPSRn9rI5HLgmMXaYtyA/mg1kJ2DtVWU2WygQPV8yswGZCqgvANARsjuVeo1yNNMJCBCsNxSthxzVRpYrgJoHZiDc3F5qQPRmL7PZUsYvc9ZqQCYE1gOyQDCHXSEF7VECW0gYeJ0gRMTD78Sz0LQXLdCNfQOkyGQ85lrsdVTuZjQc2NrccuyRzcH6QLZPooZCp9PlOa1Ftysync7Y/wTmmwBY9zKfz5h90u60WQibripqDrRa0ut0tZ4K5JM2W5lPZ8yawX8s9r3R7BYEEJLkbaMYOuSjot2BeyFbB2f8aolo+B1lnABgz2ZTrlOMGc4BnEP4G2ReB1kl6wXre7Q7yGZaSKV2YKbVaj2nHBoyGVD4Hlkdf/v1d8pUDQcXgSQFcI++x/3Q12jzly+oldGQi8urkKWEzA5mSW120mx1SI7tIEW03rDoOuYH9oFPP/1MQvbzl6/s08urS5J+X79+YZ8B4MYEgxQcQG88OzI5lgtcax3O1GYdhc2PLIC+Xs1JgPSHTRkjAwEZRM2e9LoX8vz8JKMRCC9k1FWYJQEC5Ou33+Snf3wrrU5dDvua3N2PZTpD3zRIgIxGPXn/5lK+fP4s89lSbm7fco6iLolU0K66NBttub9/pnwWzoLLywvuZ7v9QrBMWs0aJZZensey3+7l/bv3sl3vWBsHpCReA6mEmhaYs3PLjGLR92pFPv74gRjw779/Vvm+Rk1Gl0PWagF5vFhOuN4xB7GuRoNr7odcb6uDzJdbEqe+jrCW3717y7Yv1wuSTReXIxKr9w93mgnVbMjj46O8fftG2zRbixzb8vb2gzw9PMvj3Ve5GDTkaoT6GSBdBsygADH2Mp6RLH6GpB58DgQhNGqy2W9lczjKeL6SdvdC6vWBvLwsKWFGHxoEcrshg0GP9xyDGEEW02Yjd/dfpVrZyXDQZV9hXwCR9fXro3z8+DOf77fPn+X69lYlvnYHGU/mlC3DOkQm1mQ8ldViKbc3l/LTp7fSqG9lA5IKUl6rlXSaHVkvFvL18+/y9u21/PjpLbMvK5tpJEBy/Xg1aoyAsHRbvJYWCYQBDycAA1SQojILioa+hhSeECCe28kDicZB4oB4GBoJA3WUlNxIdFEBgOBAs4gvvO9tKACxSQRobmTnhcGio6anZBq5H0CeADZ7SnwCgoUoE72pRjg6EOeZE+4gwYGCBmnMHCCwYtGAef8TlAjFRh1MSL+r7fC+8v56jQChgoyzFT5mJ1GOCtKVGcFFAiRqYrtRTgDbTPLgqiY4o0pQ6E+Z8/QaAaKOhQK5ARQwAxyHd5Hcim4C54a1AdenE+GRMEF3V6XeYpH63HWwmZIUMHaHg+NniBkOUF7DnCeMt0dCYUPhoWeON+eKtcsdLo3scfJKDfQ4R6BrCGMoti2CX2UZIHF9uZNdBAx1DfqPgn/FfovEgmZkIKjF+zkSeBFQfU3CAHuHFhhVAsTvlDp0CqqFnKmTQcgBM/1AdAEjaFME5vxCMPq8//1a/hxuhJ2OfPGV2O4TCOhVB1S3uPidsCySPi/uV8UaQOmaiWOWgvieCZHWQrAesj0XUd1sQiFTykD5KtLSkSsI7dBGyADBmkWEAgxROJ2xv0+fP+z/yejGZ1Lw2IY/7D6MXrOralRb2CHCZ3yc4/UjKe2go+4PSgrH+a7fTKjBZL4nCykAbkUSqdjPSOWHAW5zqzAt0lb7+9kc9CLaxdvqlprsA9EhzmdihOZCD2XrtQxUir2JM0Ql7FJwkyvIMwASjWt/Pf1NDXT+JFH0IRPUNP5HkYsXAAAgAElEQVQtgtKBwDBvK0ijhiOQEyB+vULsRfLwTmioBj+js60NRTogyQSKHGugjvgcyQpU+SuHPhzy1IwNHFNOfuBssS2dEkSR1NBWFOpgpNmG+m6cb0aAOLhbAATNptHXrBBzwfbRa6G4Yb7+4hkQwfy4T4YkC4103VqxcxY+R5SdArpOHHd63RjFatrPBFSgTb4/iBIgiU3GwyiCPlqYUtvI315k1fqaYHFJbQZvbw6kpnOPBA4ygm2+FtemrfNE8jM9J/06IFDi2vHMgQzoDORRtDPK1oIDaFHPXYs0559NQUqAZjhn4Oj67yIorGsxDx7SvjyQQFUZHP3Ptd0BHJKwM4mecI3EVgrrsISc9j5xCaZ0f0jPVACVxf0v3cwcID5d374fQ6s9tU+1joYWmnVbJ80A8e+5r4IoWs3OsHmXZvhhfth1OEes1kggEQFaWqQ0zsFgWyc7jUaAE0szUDGS5ykY6uQin55r12tD2FogU+kSejq/8Fkn4n2/TW4d5o3PhzRTIP9ccV3Ed78LgBckJvV76fw797c+JgA5jTb0+6cEbd6mMvs+b1+6NvD9Mvs/PdPg/zEj1eaABwrl51nZ3qDrBsWSy3qTT6h2vP2UnaUuc1T2bOlV8z3K36Otmd1e69zoNhqum/iEaXvouySBXgW/N7Y8/BXG02wM+hLBZrCWnNj83g7z7xKSA3Zg0TfUPcj3BOz/zBrcbAi0QgMc2uUaXQ/AHdrtqPtg5Ae00veQzUYGCAAmRPjvmemmMlgAMDUy+/9l7T27G8mSJFGH1oKaKau6uqt7dmffnvn/f2I/7p43PdNdIgUFSBAaAfWOmV+/1yMAZnbPW9apwyQJBCKu9Gvmbqb7NTLkOdIiAQLwXTFOlciy+2PCTvA12rKKEabKbv0JBIjO36TYQIIkECBYT5J08Z7ri5k5s9pnr2c6ANY8W3r8JMpKgoAIht30YAjG7sGfI6w07DM9H6V4B7tJ3GdKJVZkRLmuEiQQkUWOChRVfjCCjQQv5ct39PngPlwSWcGInt4YgQBZq08DCBBk80N+BARIBR4VIEAWwRQ8yAFC5oTkB31BQEbC0wJAOySLKlKpH5TsqItU66hoAQAJoko9NUB+aGFEMJDHKouYHwsuCJbtQVC8MpuDNNjJvlQXiGORWoIEaWUv9ar2F9QAeCbFGClXSXig0gVJHqyyxBpByVZlkFZrkJNtWWUHJtIAWAPABkJJk/NQMbCXYb8hF4OGNGtbqZfX0oBsT2UnlRIMlMuUxKqWQHxUOU6hsV9DXAat/HKoNECsVm/IoVSXyWItL9OVrDdI0KnLdL6RyQTzoCTnF2fMFkeW9Mt4JiI1adSbzNSGbn2lgkoGVM1UpNtpsZ2zbCXLxZJgfTf4YWwAsAfMDZngqIRAfMcqFPjpAJeoAiTdysPjiH2HqoltMApu1lvEruCrAuAXpADmLeSXUBmwXK6l1enJeods+I0s5hsaONcqqNCABBFIGWR/N2Uw7MjZsK8+KFuQHRt5Gr0QlIfkFvoRBA7GKhVU6c9SE+zJ+Fur1WCW/zqDBwkM0eEJA38LVAy1pF5rkJggATIe80wGY2uTzkMGvcqBoeqoSjNkzANWXFRR3bLgPYPQ0ZhSMRr8HWMJ9zWfLSg7hURAEBJYYxrNmtSrVSYJ4X5ANM1nyHqfUE4Lv8cagy/6IFXh1wPCFNJxKoVlHoZEOA4lVg1ATg7rOiSLABZjTql3TIWg7WazprwcPB061Sr9MUA2Yp5l2yUJkP0howQZwGQQaPVaW8bPU/n0+Y7eFiAlMG8pQYQqsbAOAJhH3z083JNUur69knoLfhrACWBivZXn5zl9GWhWz+GuZwDMvmq9LoPhGQnST58/SaPZkMvLK5Ij8MUgSQdT7mwp/V5Tuj20OfaMFmXRUBUIWhh9fnFxKWWp875fnl/k6vqcr0fF4Hy+INHR6ZyRPDg/75LoWWc76Xb67Iv7x09ydtnkHIE01mi0kLs79QAZDNtyeTVkBcfd3Ve2A7xugNU9jZ+k0YBPS0sajTbJydV6zyqRKkrTSugPkX6/LdvNmkTkb7/+Kq1GU354/1HuvtyRFLo4u5TFfCWL+VwGwwH9V+bLiWx2G7m6upbh4IyyWePxhCbyOFc12w3pDzvSP2vJbg/ScUwDeGx1lxe3Ui03ZfQwkUa9K8vlVr58HZOUOr88J7EBkunt2zdSq6OSaCHD8wFJm9EzjMlfSIgtVgt6bv3w44+ULwShUoGXS+dcZi8zWcHkvQ4pwkwatZ0MB215/+4tqzbG47lUai35/OWB808rrUTWuzWlJBstyMTBWB0eKyWZTVfsc+wJ2NdBgGD9AfGI6jHstV++fqESxnA44GsxXr98fuTa1+ud0Q9luV7J+eUFZQDxgV++3nMc43fY8377++/y/DiSHz++l4vzHuW0IOOFtXK7XktVqtKo1eXp8VHOLwZydtGTx9GdlDazRIBoqFD8UgLiCNrieSMAmJEQ0INOBKDwbyy6/v38nYLLQKF2yDYIgS42af3fpJqUgNDDWzD2CpIJdsjWjz6W3vJB4imAU8vbLMBOwFTxoGeH91MhMgITn4Gmr0mHf203bT//txzoeaTJmv8kLPjsl1zWZAIU0JYp6HWG54HVNQmx/AHa+skC2xSwEnBxt3AU2Dtte9yFZUATOAoHcB8QRyAjwE56aRtlQWc8/GiZTf7Aj1erBqNmBJBQiWSFZvL4oN8OQgZC+QOGz8axR/y2Safd56snpFyFkD0ZDk0kdhCw16rcrMCmMyhmgAiwSYPQXYbxn6p27ABpEmra9wASjAgpAGjHmLOOwgCM2IGQXgkuI9P6FZkPuczTUOVF+dkAwhnB4VeHdMhJlUHaL9qnerBNEjBpDupzMAbljSKPWueNHmrSF9cFjG83/uMhNJxCrELm1Py0dtDvYQYWMtQq4TNPAW027167tt7+sYa2f/2p6+ZABRK8aT4kIDfMFIfaKTiQ73AG9QVkL70u6bpzXIUb4+ujikCqIGDTMGvWGgxl62VmmyB7BdkhCJwxntM8TgBsuo10j7Z+69wIBzk3nY7Ju3TYs2D09fY/9eye/vJgTr7dotxjuJfUhgnMKX5u+Ev8NZvrlOyLAxB0LcxfKa6pRw+mn2Am2tYSDoLRVrQqwuTdme6p8GGvjWvrPwKlJ3b9b4354vhObWf9WyStHEXgxiHHRKFtIpAZ1gRjKBxO7cisEk3ZbD+NwFEYZ9TWtvjArmezLbQTXsNbyHkWaJvgf8ptBPLf5MJsPcQBixJYnqKLz2N9GeKBXIPaSDJZnVcW8SDhZXMkThuLt4LUhEfwFMxLEwz7BmMdeIFFYM2qUw8yR5bhOiPgbCaplOUMgDr3raCxTL36AOjguiAPUPKOjDgcOHAoV8A9VFw46U2SJnsc3kOVCFkPNaM1gtL2CB9zFDPA82tdSKlwGuw+1osxU1H6KLZfWL+9NEqIJe29PMC6pJQUX6Rx57vWwHyT5bH4y9+XGXnjdwDIYu+fAB5J8BgBEj2dAhBJjAXxdYi9gvSmJ0N0r7V4LyVFWDuqh0GKf23PtHuKBMjROhn2U6uNCOB+lHoJBAzGxdE6GrYMxs+BoNJzQ4pzjUTyHiV+LeMlqDdv+0rwgoj3yScJFQoWg5cIkiGDmYkoVKdCDVe+ytoTIfqZ0N4P393DcOWgvEmav/mKIgVy7Hyi1SIuiUkDiFfXbl7eSYkWY3GNG108GIhGnxHzLZNxfaJ88lasLghjqehBk9tPUP3EwF/HlyYbKKngE8ds7HsywyTG+D7bz1KQFtvEZKxyfW8JQ4ifCxK5xf1O7yuswYXvulIGk3GLMaPEsc7vYsyVi91ChUouZvXnucK6cnJPDXFY7rruGsexYph34X12HtK4gQ4xMSHJ9jTO/0L8a6uXrT96hlIiScF/N6aDUTwAFjuHYT03vxwAZZoMoxUXGLOQrsJ6j2xoSG3QXDhIJzIzdgfiAvNKs+wxClW6T6sqsbfif/p5MMlA5Zuwv9DkPJiIw8hWPSDVdBt/5/2EMQWde3+mZ/VFTJSE7BIy4TVxUkMElS02wgMVTuqfGeYqny0lfDKjnDJcIascigwFsgpjCOs491H4L2wAFqv0Dua/kt+BdM/5SyXp0OSZpskQOD9C/YL1RaFSlNVmQfZKvT8VM4FUEO5fzwoALPXnUkUBcJDAXAl4HZyp8byoeKqR+AA4DOWo+WLF/yGZwh46oAJXA1ZI8gDwhzY+pGFQ8QHD5N0eev9a8YF+Rn+jqdTMHoDwhn2MkUuy+VBmBjwS+5CpDZmd5QpVJwcCXqiEUdkmJcwwVgDAYszWqzVKIvFp0A8QaAaYDW+NDeSZtP1BBNF3Yo376cpmB2AZ/huKXSEjG/4Ju91Kup2anA8bMuxVpVlDlUcm7cZBahVU06woi9VpNVRi63CgRFvpAG8EGFNvCVqXa1VZwRh6X5ZStSPTxVaexgvq5i83QqkYVC7c3tzIsN8LBF+ZVQUgG3BPkADC9WC2DnIQp2YQb6jGADhoX5bhDWkPk33immBVS5hjyGyH0Taz+UskMDAUOb8gPwSmiq0HiTNUNSiYDrK53x8w+x+kFGbtHP2zhkk19nnMTYwX+INkNNnu9VrS7bY4r+G1ALICwPl0MuOzYf7A60IJ0jnXWyQlshIMkmLNGuWWxi8vwSND5Zbo05GBJK2TSIHED6o0IHMDUrTX7QA8kEYdlUzATzZ8PvW4AO64iUQQ5j+AYIwpTV5VKT6MA1QAgLBZzNeMVQHewzdkA6KhjHttSLMBg/eM/hogakjMQSqsDnmvMPdMyj8Qs1iTQWAdditWEEA2Sauu6pTzIYkHQpQSRZCNAqkL75MFDctBLnaaTakzvNvLAXl4FQDRK1mu52oEvytJtzmQVn0g8+lG5vOM/hDb/UZ6g7ZsD6io2tEPBs+GypBGrUWy6/7+TjrdplzfnlHKDpn/221F5guR3z89cm0AwI8EHHg5ASfAWqleNSASRO6Q2V85yJvbd/QK+QoJqqV6j8Co+uZmKL1ejWvWft+Uu7t7Wa/nIuVM/vIvP6jM3r4uk/Fapi8wc+9KubKVVhOAukopvUwzmS0yjqnr62uuIxgLq/VC1tlUlqtHub6+pFn6cnGQ+6/w01jL8Lwlb99es79ncxAQv8slSISG+lPh9406/HYgq7WjATgkvbLNWgbDHkmQNjxk9jt5e3sjf/3r/5Hb6yuSoA9f74lvf3z/gzyPpnJ/dy+dXkuubgey3o1lsZrKH3/6C0mp58cJ22Q6wf1uZAC5MlSWtEVqzYMsV/C0QbVHJrfX72jIjuqPYf9cRqOZfPnyTJJ6eH5GRA0yVx8/fpDR0yPbDzJaqAB5mYy51oIgW66mJGMuLq9lvsDe2pB9BqOpg1QxB/YbOWxnUi2vpSRL+fnnH+T66pLVQ5NZJptNRZ6e5rLZl6TZ7Uq1UScRhIoS9C32kucR5M5A2DZJAmJu9/p9Obs4k+eXZ0qjgcxANQm8X+AThPWMnjhSkedneNVU1UeE0ns1GV6ck9DZ7DJ5fh5JdzCU7vCCr/vP//2fcoBMW6NOn5jVZkKyHXKY8DKqCdgQ4AU7abQbsqtu5WU6BgFy/zq6GwLAos65Lbb2xmIWkwaNIXMNZaC6+kagIREgYPiVCGFgwiwsBbk181uhjZQhplJY+ttwICkczDxRoLhGPmuPgWI8KKoeZj6DxemEngAt8kEstqJ0ALMjoR0i/yECxAOaisTkMrDQ8TkN7fBMdmjVLDkLXBMAhYNeysY6ziLMZayFh/LkRyQu3KHBZ0pZYG5Adzw4FwLtKInBz4gQbPjEkAkXfu0DxzgGzCgwHJbxe/+67xMg4fBTyJKKo6gAuhfB5FOUoB8D1g4GMDPYxmFA2SAGepARQqYcTeEgOgQZEUi/YOgxpUczJfWZQ7AdMgKSeb0jAQ0R42foHebuO/xdNxY9HDADKBCLfnzqAcoyX7VSC9cyg2v++wSoGoE2lJq7DPJIgCDTxAG0vD8zOMX3IGthGrzWph4/xL+1gugEAegIkLgeFYiA9JzH1UXWbwj4vmXkfTweCitA0Ag+ebgNRFTxb+lQG8Dx8NB58iNUQThyOawOOpP0RHZ073a/iWzIg8DxecJnEpAMZzveF6uv9TsqdGisC/+PVlOabWREIHMoD5odgZI+q9oq+Nw9p/ZIJtDFdrauPJUB6t9fsD/gn+J+9FqnROA9ECiWNRzrQhIJcpxBG9A7bTU9aL1KOhiwWBgzRUbE/Vn/ZKREkLIJwFZY3XOEStFqpwgAfYsAIXRXAPC/0WT/8J9SX8Y71n45QdRp+mbat+KHOGbE96eNe50DVs3g9j1HeOCfBkh6kNLkuGzdtLv0bWk1SCrxlYhce42StQBrggfS0Rjws/XV1cFVrpx+jQc4T61zNlf1b+rp4r9sv0Q7qzmpSnbSwBya13OU22vcZQSI+bMY8eErFJKnmGZ+4vAE3VmT+sHBLbKrAaBVAN/2tyA1hHYLwItNu1NrbTGeS2ufzhKAVUUA28d8cT1066j/HCqoOc8IjtOwTxJ0ylWgFfcRrUApAqx8XpIOamLv+UV+tqtIZraruzfvHaLPEdaZML5MfoXrYpAcU2Ku6OWSZGdO+drpVZFBWQsQeP7ZbB8mwKwrnSY2FDwJbK2yOFqD9rRGJgA/7+ej60EctS5WzSdVJQIsALNhcKsElY5jE6HjehCrEcKdhTUiauRbHEiQF2Ckgnm+D9juIbGABH5Y648PSqoVH7/C/smdORAmJIDi/uLkiUKfA9SzI8DptfqYnGLfxfWmCO7r3RitZvGxvcePE/wOgGHxqzie7e9HewuT5DWjmG3myOj0eS4py8WflvACCas8qZKPuP05xOZGnJ+QjHAeRadW0BSfp3Ngbr45DzHbW9KaY+dMf2VHd3CYp1rSHEmjE8ztbZ4mCdcLcbONq6N1pPCW/N8D+RTGXyQ/AtCNVuRctbXFxZj+PpWuThWgcS0M40t9aMzMOygMBN8wgLswpwVQpy8PZOsee8KCYAz00VH5gWxUnfCaYU3HShANgix5bQEkEwBQo7E5Yk9qwVekRHNb3Wdtj0I2NT4TGZ42Yvx+ZX1YJNB0L1ICA/8GSMRzV1iXbb5rJZpm9THJDzKPthJYJaRJ6gD0Bhkbrmn4gu1Vhl+gLZmBHoggxpaBXLdKPauQNMwFJIeNe655OAcHEhWA/SoD4KpSmVpVo1XJ3KdDroFWOQLcVVIEWeZaOVmmBwVNuEFahr0bexY8KA57lb8yLxCAxJAj0fw1jd3hWoFzLuRsIHOC/+sNAMjC76iAQIWPVXwYt6ZthHUX1T+WNAE5J2F1AT4HgCzOh/AZQxsiGQObFfc+GstXmUCAihYQHfg3snwBoHP92+9lMVuEKldUmgR/EPhfrAHQw1Qdck0wmddzsp5/sKcjsQAeIxUZ9mskQBrVrTSqG2nDt6CC9llTYoUge5hHNewXe1Q2rbSSAORdpUawMNtVJNvXZJkdZDJdyzKDCXmJ4OBmvZJ3t7f0DrGqUJJmAJUhp0WvqK1WlSDxplJSiST4iITXIYkFn4vqjw28ADAuscdXqtJutTl6+ZwYq/QAOch6oyKu2IZ2MJOGDBcqTnC/IMfQrhVkk88J7g8GQ2k2OzSV3u3K8jSZk0ChEoWUKCeF+8KaAb3/drsRTNpR2bBkxjhAamTFMwEGBuxNeANsZDwec/wik5/KA7KXdqfJSgnI5uF1lAabLSjJBaN4ECDIooc8FdaYycszyaFeV7Pz4VOAtlKQUatAdG1UEo5tQgIEknDwZQGID8JOvVpA6GQAYRcbEkIAvTHGs82MJC+HItdIzAtUI4KkNSIWklYl+meARGRSLGR/SbYepNdpymo2JgGCgd1qwv9gKNkKYxPSiOhn3HYm9TruGdVa8OoAeViSJsY55ylcP0B+bGS6XMgqg5zYngRIq9Jldv9hWyORg4Ku3SGTRqcim0Mma3oYwcehTsm7stRowA7Ca3jWkd4QlV8bubt7kvUac7EmT0+QVmrTpPvq4pxgNNpRfVDKSoZUDzJfvEivh9ddy/RlJ7//+iDLhVb1QLLq6qon9RqqpWqyALHy+2cplVHN0JU//vk9+3M6gfdFSWYvWybLd3sNubjsSa22k8V6JfejmSzXKiF3c3NLgqvf78pmA/NsrCPPcnE+lHK5Lsv5XrKVVpTUalv6pmCsghx4er6X4Rm8MrTiHWsPgPXR40QWy41c37wlQTOdTeXdh7dSqUL6D2RoS64vL+S33/6DEk+YcVgL8P/l+TWrNX799Te5vrngM81Wd7LewP9mKMv5VhazncxQYUKyoMJ7rzUgOQ45LHgFacXPZg0z+ytZrQ6ymGdyNrzkmP306VEOh7KcX5zLYjlnYg88PkAqgFQEYXd9e80kBJA2IF9AUMNLCON9va3KYV+R8l5IfmyXK2lUDpT722ZT6XYr8j/+x184V1A99Ovv9zKb72S9LsnFzTsZTWeU7vvDjx/l8nwoj4/3Mhm/yGqxIKnW7Q1oEH9+cUnJq1a7LfejR3l8GkmpXCUJDMN3rG0t3OvVNWUYf/3lEyICqVaaPGVjzkA6DlsCqpswThqo+tpBNrEpk4eJHDZ76bVastmsKLd4cTVgVRjmR71U12S/zU7q7aYs90tZZisQIHch/joRoAWQQcO1Y2LAAn07lPnDqoEd2Jg0R4qieVECwSpAcADh2iQK0hrwjYWYIZWTveJh9BsEyKnDroWu/tDLg1w0nWSYok/oQAwfOJ8KrK1N9kHf135Oh4W8pn6+/VJbh/Nt7iP8fXiCIZEe6SiGxdcTIPG+g2eKleAlEikZoTMbxB3Ai0Czv6lioXYKxv3B+fgQTf3V3NPlj5GWUYqXnCJAdDE6DjDxe/SpARD+YJfGgZYgn8pwtKOJAlnpK42T4+PuaweseHCyMRRIEKz0JD8aNWr0qZ+Cyp7ZIQ6sJCYoDqoMmLChRa12EIQaqHNeBFIr1y/VkNnrib7wbxIgBy3/5DVCNYUfo/i9jqFEktEwMMx3ztMAluTmhyYehQRGZEonGbFEiLg5FY0+7SDK9Esa+hWHh+8TL6HF8RnGK0Mae+bTS9fJOeUPkWgfzYD9r3/pQeXbN3AEHBiYpdRV7u2RBNHF9Qg05moVh2Zak4vgYSrTTwbVHoAurpVs81D5oYmcONigdDdPgFDSjfJuOl7UwyYe4dmQ+XsJz2BNFOWoHE7qAKi0Xuu/is9VvLYvIYjP5A77rxEoOfmxmB6pz+EljOLBNA6RBO4pAaI6y6mPi3tJynANT5QHfAqDX8e+fYZJhOnPClTEFoqBvIeMXhtrJ9eu8Dn//ypAwj4XdbH9J+UzaG2U+D60zGr/Lv7dQEPXl2nMxhUsVnjYWLFSbJs7aW32e64CW4VRm6/kCG0TKwidX421MbNdI1ml95QfBwGEemV5Ya++us0kYPObcyCH0R0TIHgv7sl0w1VOS5hthEMrDhVaXYiDroISfAZKUkBbWU3Q03NZO2r74UBN005kn+KISBCF78jNX40NrYpR9zSCPZg7rkIjzX+bi8cNFMcBe8wI3nyyi8Wifv4W1zx8Fg4BxQQfT4Ao0JOy9q0tNFZBVWrBXNcSfwIBgr+joex++J33HJ7PJDnCgxefVomllOCSKtcUcNazvXtXQc8nxY/HMS5XeVT7WI9ZsourW85n7WuGuR8PRtjqL1WGJqRk8Fe+gtmPC86/WKGl80D/zwPVBBVtPBX8DPB7qwCxeR4E3CJxRHk2My2PCSEh1uHnpQqOtK060VbrpzSkw3IbasTcumdkq08IY4tZu5IsSBUXXLPCdV9bt1m56+ZfESRPErs6Ry2G1qzfROz4+Dh3DTZ6fp/16w0IsuJnxnulSXOKBSw2sz7k3HEVPnYP8R4L/WnSPsljIa2p9l6s6+n6RYni9By5PSZKzKZqqngNgrBprcmvEXnvIKtwSQGbq3AurvGB/GCyH1HV05vA9ySAYyWNk8PS8RAnrYLb4RcAYAIPF9MEOc4c6Wrjjt5W5K/yBGp+jOoHGajPOYt1B3Ehzh4w3WXGPIywM37PsiVlYpaLmeq1Q9d9iwxsZBkj21/HKt6/3aNCQw3OkaGtHh+6r+LeAC6XiBsEHCFMoeTnEVIQw9i39oo4QujbeC4ujIXYvrinsPexCiBUOOI6qtdeIdmPLxqTY+/YAKSHEbLO6ejr6BIs9fyiY8wSCYys0PmpbRulCoF3BE4N4w2fycoxkwoOygL4GQTIYrnWKnoSkLrX4DxHIodnNJW20kpCrYBTWzRUeleZgYvroPoD1d18zs2WGf0gQeDzQQAKYDkA+y2FbpQAQTofCA5IzJRBpiPhD9r+WPfRv/ArQAUlYgOt/GC/OU8x+FeQyAKfv0O7w7w3k2yjWv24R/U3gexu8FqBtFi1wkoFGpuD/IEUHgyim8jIr3PRh5/A9GWqhM0e9wMwHBJKSqpkG5HlqizZFn2XBdNSJWyQcd9ulqXTFOl3KtLvVqVJAmQrLch5kQDJSMChkkWXcZBPeh5ChQLANhgu7wXm1VVZwCx8uVXiYQsJro3Umg3OGWjpv725piTYaq5yWByblTIzoLOtVRZAcgmSRki9UbkvAuzwgthuSRTg/x2krFBhAVKo3pB+t68VNRtkge9ktljQ82Sx3tBsu9NFZUZGMglmz9sMJuxLxhj9QU/39cNeBkPo+9cJOAMYfnia0DOFFTkVyAZ1mFSBtQDSW40GqiYArsOoeEVyqtVokaRRggfVKDDUXsvLGFI/SoDgGdGWV9cXBDFBjrQ7XY4BSAbh//UKvh1Nabdgpl6nnO/zE+S8KnJ+1icBgnGHtlJBClSoadIXXgN5Jlb+7A4yn68Zy2Jxwp4GrxSV7oMUVlOq5QYz0/F+ALDwgEAyKySOtP2TuRoAACAASURBVMoaVVBV3odWhKm3Kzx5aFDPxCNUn1pF7EFaqJoCGQrz7vVK+v0eJcEwHqaTMddDVKKUIPoGX4/STrrdOkkFUB4lJIfucIkD5eFeZkuZLVZM7OB6sj/Iep5J6VCRTqvHcQKJpV1pI9Umiq0wp0EuYl3A/MB4acp0OpV1tpD+oMUqBHzBz2G7rclm25CnpxnxLJir395cyHTywvn69DyRwx6k9l4aLVSdb6U/6MjF+Y28PG/k73/7LM9PU2m2avLDjxdyc9OTxeKJkoHj57V8/fIgtUZFPnx8I7fvLuTxcSRfPj3Ly3hNAgcE0e3tBecnnn+9Wct8jWockfkMc/Egl5cXSkLxWLqW8wuMJcyxg4xHC2k3L2UyQTXLjFU8kIeCHNR0Opbzi6Gcnw+1yrDWoCTXyxhk20rOzi9l9PTMtas/6JMQxDyvlKpyfjaQyQTkzpRk27u3b1iNBnnF8fNC/vr//oe8//he3r2/kkodlQcvJD6mM8yBirxMZqwYw5gd9FpSLsOzaSmNphJuqDqB/Faz1WNFynyxkfOLG5Jrnz594fnpzZs3Mp68cO5gPsHsHu13eXnJv0E+7nk8ouH4u3e3XJfRimussxir260Mu13JZjPZZUsZdJugx+Xdm0t5+/aWFRvYK/72y2f55dc7abb6cv3mo/x+P+I6BgKkgXm/XnLsrlYL+eHjB64Fv3/6LNc3N1IHMbo/cO2B7BzGzJe7J03G261Jlv78859IgH/6/V7KJaxJZfpMgaADR4DqoM12Ls0WAoEtzxdI4ssWBznvX3IM4DlRxPbh41tWzp0NzuTu0708Pb7QNwbr5mqbscKrtJnfJcHREzGaHSz84SUGEyEwihl4rpzYEyB6aCpWgCjxYRlynvzQ7DY9CGlmvGkg/9cqQPxjxUA6BGEI5PI5R6cD1VfCVwEBEnJo0kui+aiPenNIhR5OwjuKMiAesC8Ca7kPCVkddkCKBELI6LCgLB0sjw+Y2AD4VaiU8QcBrzFrn58ORWFkWAZi7rBmCM/rZII/pH2LAMGn2GE8BbkajDNYKGRxRgDESQyd0lBWwNG1akSkvk+AGLgUmo/9qUCyyl/hO7Kk8v4JCtokUgKBn5qiI/AkGEWig1cLgeuxib2OHyWH8EqtmEpa4bw3Zgolc0/+LjxWmgcG3vr5pt4fJs2lmeIGzGpbmQQWNn7ObWZuqfSBXjtllaUsUQ8w6/MhcDp1OmSfFDXvT1RzKaB0qv/yM/a1Q/z/HQLk+2vGawBH/u5dUzgfDLt6PoNeD1V63TzYqE2XDvZeBqgIDPj5jM2ddEngdGi8Vq2QuEOwCBksJUAQ3CmBRa1zN4P89XFtr7Gv8yQ/rzygV+ix3GvT+wpIQmHxjAdFg+FeQZiTJESegPPkh62r+TU3DEz+siTlAzS4v0WA5NQkeMjKj4XUHjrjAvkRAnWuvQbGs6/jrhEIkPD6HEid7rg47vJtnCpNvj+Cj1/BkVcgKvJ9nCcaihUgfG0AAYpXJ+bhyA/7+xFAFXPvFOjU9UD1m3KyWblVvghwxnqpeBu+GkS3EM0a07VPvzMjNfzNzyP9o661xXXzH2/nPNBcfP60JuihjV9Rjq24dwUQn2NEK0GgyYtAs3RQoEQBGpUwxAECe5cBM7aXGkidANBEpiCOM+kbAi8hHshL1CQShBIqHNvHz5k+73XyI/VA6IkCcO5B0m+1uWXH+vY18CwC2if2HX2+INvhPsDIE2rFRxY6gP0GZAUChGM5SE7yKUJMmOasGgfbEka5tkBMWfvq+uDjOpP00f2c8QEvcMq/xDIt8uSIVmzrQ2G9j2tvZCnCOk7gKgH0uueH/cNigkKCQbiV0H2aHal7VUpuiH3nyAWr2vJ9qTIsyc8pNKdNhTBDtUqEySVBEsbvVwDYmJ6VK/+ydUtBEE6tIwBb1xAjaGwf5ndHclgCh/6eKKsuD5EUUQLBf726P9h7coladj2fxW++MEZA8AmO9l58rGaLv77W+L/FMedeH4HouAT5ynON8XRpSnM5xYgqURaWrkiI+flvBJq1n68Cwb8V6E0Ehv8s/N4IXH9N/28AzJwdodqqeK1854RYy2LoQERo1BSSRkI7pL0nde6pE4WdZfyY8P/2FS7mFWnxNj8qFaDoOShKYOmN2JmH9xeCarsPArZY61Fd4UjWWAVCA20A18ich7m2JqJZ+9GovLKXTbai/Mx0OuF3SN9kzIDXLHCAoYirIBNkBLn6iGL+L9Uwu16TBkAjkPCBmIWUUBMG43rCiV4fus7o/5i2dpZKZxp/XirEm4WxYucnPwe5rrDyQq+jMS+kspSMsMoNnNvYLqECAxm3VnFpbeUl5DzRYcQI9k0jLDh2SYDovOH6Qqm+UAXCpSX4S5L3LtGAWmNwk6FzSVGoYdholrruyZCUwbPpe/G5SADQvRtVHDCYhpEyMnwVwEd28Q5G51uA+rgXEFUgIsrQMpB9dSuVGsY/DKErKn9VhTwT7gl714YVFZWgFKDKApbsKCTJtP846tVbjMQLCA/oy2uFAo3aQYaEsy7uE8BptgS5hmfcUkqr024yWxkVEJDSgrcE0t7xXmjLwyAeYC9Au3UGABDPZr4zOHuDkNlIr1OXs0GTclfdVlm6rRK9PxoVyGAh4Q93gvG91OTBcG5ilUqpTHAPHiO7fUWk3JDtvkLDYkiIAXRes43ho9EiyVctHeRy2KcJ/Goxp3Q8iDf4kUzmqL5Q3w5U4nd7PZ7L8GxIIIaePgzW8UUvCviybSCTVWYVCPw82iAm6g3KiU0XC5oQgwxZLBfS6XVkeNYNFVWQhYPHx5bXxz30e13Z7eDPsSVAj74aP01ksdrJcnOQLSqF8GnMmtd4UqvGgGtk0mxUSUpBAguTCqbhlD5l1ZEm8EISbrVcc/wDk8N6ADKrP+jSe2Q6m1F+C+95HD2TAAHYXjrAqBwERVmajZo8PY9oTA3ZI5Af2XpBcoJVZUzoA2ai/+Oz0fdoQ1SxhCHIShccKzR2hZweTOGViMM1WLRZxtjeE0zH60B8AKxGZQDXYSYGartEvzyAyBnkfFTCr1YpS6dWl/0GoO5KhsOetNp1thm8MFCtgjZAux9YqbGXs2FX2p0aDeZxrQo8cbZlGU8yGT0tZLkCUYX5opUI8D8A6dTvDZTYqVdkj0qt+oFjJoMk1Xoni0UWDOzbJK7g0zMYtqTZqTDBafyMcY7qiB5N7CFDBMJz0Md8q8tisZXRCGSjSma3upi3G+n12zIcXMjzaC2//P0zqwHgKfGv//MHub5uy3jylRvT8xO8MrQaBRJajWZVHu6f5O7rWOazjVRKDTk/O5fbm0u2FeTGIP1WaTQFECaqIrBmwUeCY++wk7Oznnz44ZpjdzZbyPPTTNqNc1a47HZzAY99fnZGMgPXu7m9YrWS9meTpuwwCH95mZGIxb6A8Q/iBb4cGMPTyVze3N7Qr2O1nHGPAoiPngc5BukxVDO8e/eWniPZFokBK7m/m0i12pHlDobeuNZGPn64lUG3Iav5RKaTZzkbDuT29pbzECQJ1sHJbMV15Oz8mu3+cP+FO8XNzQ2lyzpd+F/s5OvdPStW3r55J2dn5zyPPjw+cHy+f/9GFssZvWhmyykJoh2qRaBWA7P0r5/kpx8+yNXluXTbbeKS4/ELvT/uRy/yy29f5A8//VnKtbb8/dMDk5BaWKsyEI57tgMq1f7t3/4fEhCj0QNjBvjDYP3Bug6SZrHcyuevL8QAQMj0+x32wWq1lvF4QQ+RzQpLhlbuYTyt1i8ispTbt0OpVQ8y7HXl029fpFJqyZubD/Jw/yifP3+i5OL1zTljC7TNp9++ynQMSb4L2WyQtAdPkn0gQDQ+Dl/5aPxV4Cls0NQ49gewEJHFDDewlC5gVGMmlePBSgk9SgPf48HTESBofB5sgjwQwGE9NrOIltkLxaC3CPIVg3h/2MBG4gmQIkCXP5oUfyIEktMAjq0YUES7nmYP+bY1NOXUJySQK4EN+UqL9K50WE1BbMoYtEN4kQSxNoOuY/pbPvuO987/89UxKUAvGKPbgSBmEuYGFm/5KNvYtQk3jpAVZmOhSIrkX0NOkPdnFQjWLqnd9QU8upw46BUlZP6R/vevsQOBPSn72VWAYNPxBAi1ctkQ2sfUJw2mWxjrlq2j4zyfGWnZdAo8a0tqgKgv9FlPmtmpv7O+xn1HUM7K70Pf4m+amYRgUuemtVeOwHQSbcwN4gEqkFAFAiTJZRjQGnsnHlpZ6JUDkPU1NlNMgsMfTE+BW6/1WxoH+UN+fLZvVID4vn1tHShmD7/+uvy6egqYPlqCcQB1Jr6s6s4B+nbNY5DBS2BFgCncXH59tHkRKhUCeaXSasjmUgk3ECD4H5kflrXIDBc4jIUbL/YBj62v/c2eI8gfpDXcAQZH5IWtdUdoVGx2jo3wZ+4UDizyfZPXxI4I8jcqTtKa7NdeI0DSmpjWvPx6kw7i6Z4UvTReI/Si/sy0eF0vde3ya6fNTYrAxP2r+KyvPXu6f4VtXm/N10azawEDYI8qQAKI6AjK2IKuX6O2fpEYMwIv9N8xMGV3rmxdkkGyrOpvESBpJ+KaGNrXP63fp2IfuNd5EkTfl99jYhKDAfw5mvb77Wqv8ADZqTUu/s6NF7sfHZMKkBIEDqQlzcsDAYIMJr+GEVSCiWwwFgbAY7EXyXmL5QIBgKcGUGIgiq3etk8rAJT2EpNjNKKA4I+Tb7J1wP5ejOVycziSvHkPB78/FD0C8vM09lq8bIpBtUqD9+HWkTyQqlrP/iu+n3uvZhIfdb1fx0N85e/ZwFhrS3yP8iuhrSwuollsiL9Tm1mVr1anHO+dFhNAEsIqdtJa6SX9vIk6M/ydjJFeN3kcEYAM9gE6bYtkr6940vUBYJuBXxaD5O43Nm5apWxd4+oXZfAMZDfDYiVCdfzlZrBLPEoePMXY0FZFGhsfESAe1M7vV0bC2m3HiqhCBn78O9rfLcDFNTtWZIU3FO/Trw9hGcqt5xr/ufOEG6xoZzOV9XF2fozrez35EQkMW/dc5YldnucOV9Hj54gnQGrI3I2vc1W9YT9I9xVWZOi3R49IV0lV3D/Cz0UPRf9saCiAgPiuZx1bR44TNdJcLCghmM6Q8yHy5Ecaq8U1Xzs99V9+rsT4NFbJFL1M9BxspR2cd4H8OJXopWNYr2FJN+qxgejeCBDdS3mODMJ4McGMVQoALHHfQdIQsi87AM1zeXl5YbUHZK+QeY3X8LU8t2sVup3REumNyncAgiZdBPNq6N6DCACIpQbZ3JOAIwd/Eb+24G5MPph7eVgfc/1cIOB8TyC+tfbQcw+q0nXfNFyDY5BSeFYZklgngO1ob7wXZPUpAkRjjJQchuvpWQua/kqAoG1s/bMzm66gqFKEkbbepREg2o/wy9AMbks4Qx/zOhqcE0xCFQcMAghQw5AWHh/BcwPZ6ahkIbhbVdNnxAdKCiC4w/4PIh6gEfoRYDIqMypyKG9lX11TbgRgNzL9ATyB7AARQtAW5Af6jmGIVRwqMQ+yCwbO2FM43kLFO2IVSNDAzF3JHZXpwj1rtaq2A6RzYI4Mkg0EDDwV4DcB4BhgO6oK8Pw0uK40KKcCKZx1MDQG6I2sZiaBHrYC7gLSVvD36Hche1WXZv0gLf4v0qgepFra0eCccTf8PBkTAYfY6bkDCHm5ptUlayVYdnv8jCxnHXnoT8jVQOIHkjuDXkdKO0hrVaXdhN/Kms8EeZ5StSqj5xd6rdSbbWm22wQ5MWaQqf/w8MgKg3ano4B2lpGQQ1wAcghVMr1uj4kuzVaHQOrj87Os4MNz2LGiod1tymDQpeQTxgGIIpA3i8WKBB+AfVS7YE5CpmabwcMDHgBlqTZ6rHCxsQUQegGjiNKBhATAfMg1Neo1WS0XatZeq0mn1aHJtHpkIRFa54MmRSu5ACNnZOiDAAHJA+IHfYVKgzGqDUBsHVAFpGNpOOyThEWFwAXM5BtVgrEqTQXDZiViAIqSnN2gigAVBHvZbvb0RcHMgIRUygHBQVhJQFZ6lNWXpNEEViXy/Axvkoq02g1Wa2gVHCo2MH4hL4T1SccYfVQ2kCWqKWHSqEuLlRoZSZWL875UqsBE1/TVwBcz3BdzVsygqgqyVAg5Z7OxbHbw76jKbt+Q2ewgsylkxlRCDoko8EJo1lEBVKGvCZRItqjkgaxWFckPddjYyMvzXMajmVTKDel0YEqP+XuQ/rAh1Tp8KJby/AwpIXi29ILcWaZeFfCSuLiSlxeQDPA2En5OuYZ2XZDI6HYGMn3ZysP9M03iz8478tPPl1JvolpwzDPFYgZyqkPZI3haAL6aTpfy+DCRbK2eHLc3VzIYdDg3UN0AYmZwcSaT2UI2Gdb+CgkQtnOWyR9+/CDXN0MZv4zk6emJ8nqVcpuSc/v9Qi4vz6QD4/TVgjJeP/3hR/YhpNpqVZA6IDU28vw84doH+TeMERBkkFwDkTJ6fKb3Ra/flPH4SXqs4ulzXD+NcB9l+dt//Epj8uGgS08PLM0PXydSrrYkA+HwdC9nw4b8y59/kGp5J5PnJ5lP5nI2PJe3b97LfLbk82INxHhdZTsZnl3R32M0glTUlq9dLuETpKQ3CJ/ZfClvbt+qn0wVcxG+U2UScCBxUMm03kzl3btrWcymAmvX8n4r05dn+enHH+Xq4pJkzegJFT5aLYLqNVSyvXv/UUbjmcwwfiZzWS1Wst9u6FmD/29vzuWnP36Q8fie1TWYb91eX72cKnVptXtyf/8iX+/nJFCxb1xcnnG8YH2cTBfBQL3BahwQ5aw23c/l7KIpHz9eyXo1k3atKc+jiXQ751y3fv31d7n7+lkuzrpydTWQm5sLtscS1XfzTGTflFKpweoxzHmtALGdVkPdXKSGzTgflCfQjds6AwN/ANWMRAXq9MAUy+Zx5VDNQYA2lm2GTTt4f/AgFzIhEgFy4KJumLyCphpIWD1w8RDJxwpBkQ/wY5COrBQeANMh8hTQUgxd08+IlPIZ0PY3k8axwDoF0HbQ1IA+ys0cfYgdPMI7HXivJaT6e4u/E9CbyI+iPE/okphRqCV5CKAS8WGHaPZ7rCxw5EG4z1NkgmbkaID8GvgWgaWo/JM/2L5GgNg94rqW1ahaikFH1YMo0UguAYU8bIRdLZFK+b/bePlWf+dBqARq8v7s8MCAWSN3bDwIsrFY4Tv1EVkloYcflMpa4ItAHkCSJ0EUwEgZapyhIVsrjBAdB2FipL5M5f7+uZQA8QevNOexSGGRNC3ZeOgN60PMmw5dphnQzM+JJbsEvkCKBILFyJMICFomZJhz+204yLlG92MHWVaaEZWvXvp+X6XXa5sdEyAIWGMG2Cuffwp09PNfr/uPQcinAOri9dOICvPbEQj8Z/woA7bCITisYnaY8wRIDiAON6+fm9Zyy6hj5RIHiBEgFWrvNlpKgIDM42EwZEziMHSqjez6LkExjVO7B6s2ceuvb0tbu/3aaSBFWmfzABTHhSNAjgAi++wTXXbqOYoAkl8bWPmBbJvCmph7TdTMP02AKD7tK7MSORqlKUL7WCWIJ1CiC1WB6Pk++aGfa7mrr69531gNbQ0nYpBe58eWp42O21dlFPJjNfbsEW5sGJeutToZmNUYs4ytAkSZitcrQL7/tK8TIGl/I5QUgbciARJGre2HumDlPvgfWTVs/Orn5Pcbv64lwkz7NT8/lEhVnWscxJGdCIkCHJaR2auHUGZigtTmHqXrAAJ5BfJ3fJ95VCkAgzVIQWyfaKEJEyrrwWw6B8DGzwmSiAjOLQPWxqxPhPEEfrHXdN88TtrwMVyKi9L6n+aGZaC7ajlnkKtSKGqCbuu8B6lwbwZw216pz5c8QCg94vav3KyjLGXeIyQ/TGyj9bIh2gq2z6dEiWI7aF8X1z8f+/A6XgIrzKNTnli+TaPKlpG3rmNyXiAF4ijff0Y+BAKzUMETK8iDDv/pPbbEDFk7f3Cfi1Vguj4AjOD4CuMMvyUZuNfxHFbfowWBs9lA7fDX4t5s19e47zi+wNtsfORlndLMVzmdRDIUbwQVxPm5nCf1iwSpl5PT/dPWIY1/dZymtcl+V0w0Mj8DW2NsfON1ubNUOB+qkbOePSw2wHd/HbtW7hrBIyx6NRl4Gx7aAPhYleAqENCm+Qqc4zgP57s4V8zbx77rDSmHYIl0QTr4dNyX1gEdXSHr3lV0pWfXXn01/ohzjSI+J8eAtWUaH6nfwr/oa6BzI8gt2hmnYCxvBIitP/iO2B2SReqvYVLKENHSa9rZg+bkrGjHeFJCY51Bt3whi+mExsMAHiHjosmNqvOu9LJW/dnZkOeDOA5xzypLg0pseH6YFJaqsarBNQvqCaKHsRuKdnk+BSYQ9ieLF20u2s/W/34e8TWscAYBouuAVoiFyuYwziMZEdrT9kJNTBI1aY+G60qA6FzIyzZ7KTyrWgIwA+DXXst7CF6QMfaFXwP2bvqL6HiFx6Q+IwiEIJnFyjuNp1Cpwvum75fKBMoBkjRqtKw/a/UiAGlUDKiUo1ZasB1C9jqydfFvnEmRNYt7AJgGsL1U2cm2PJdqXSWAAKxhOUN/VUESQBarij7V8YOxQZmlUEVjZBdl0tneyMgH4QzyTOWv6L0CAoYgtUpkaTvA0LwqYxgTgwA5IIO4LYN+lyDmHlUhIBoWixwBAtB8tdpR1gbZyBnP3Mgw30u3U5d+ty6ddkVaDZFW7SCNqhIi8PqogsyBnwnloIKHTBWA6F52MJQGCQYMSyqy3pZlsQLBVaJkDTLssRfAnBvthKqpLFtJr9uVfqct22yh99Cuk0ACOYJzV63ZkkcAkDtkULe4jwEQRHuB3Pn65Y5jo9Prsv9RAUITcfQj9O4rVekDeFxvpdlqy+hpLKPnZ3YSDJ9BGpG4alRkOp+RkAM4mWUHZvpjHAKwhwQTSSL0I/tiK4dSXfaVlpSqLVZhQL4bwCskuBA3woejCmMftNV+K5OXsf6tUpNOuyPdDsB8rSwjjhWk2UASAIRGvwBQphTVdkOzdFTCsIplCtB7T/NmnMEgmQWjZvhVYF2y51rQmFwJAWS6wxMERC6IIlS/zJcqGYXFANUuGPaorABOg3G+XIBA1PmDcYfrQMKp3aoyTkYljRq5I5FB+w2YDipAEFeDZIDnDuYPyGF4hWB+gFS6uRhKu4b2XEqlcpBuFxVK8GIBiTSLvnoY45g3qA4ZDNskSRaLiWwxL6Ulq02VPhnbrCrLxV7ms7kM+i35wx/eSa0KMhMg9ki2h70skenfaUsZsuzVhuyXBxndjVkd0ahptUYD/V3dSrsHmTCR+RIEwVKyNdYcmMALCSCA/v1eR1rNnnz5AvJ7T8NwJEzuS2s5CMY8CKO2rJcl9WDI1jIcNuXqtil7mUqpstbqukzJlSwr0SfkANJwfZDJC7yk4OexkT/+8aM0GiX6St3fjUgEXt5eyt9++VXkUJM3b96SMPv73/7G9/zrf/8X2e5WMl9MKHNFYcUdiClUqezlzZsrKseALHl8uKN5OFbQ5XzOOQT5SpAPIBIgQTU8O+dcw3hFVcHT85M8PY3l8upCrq7OWckBkhHJZZjrL2MQVyX5/PtXypuhYqHVKjHpaDxaSrs7kE1pL799+bu8fXsuP//8UTarucwmE9muD9Ksd2TYv5DVYi2fP3/W6qpSiRVk5+eX0mjV5GX6hWvucHjOdX2CapVAGmONRILWly9f5frqhvc9mUy436ENlmvIke3l7dsrWcxeuE63GhWpVSry5vZWZpM5K2CexzNWf0CKqlxvSaPZ5hx8eJqKVDv0h4HXEiZwA3tA5SB//vOP0us1KHH2+PiZ4x0ECAho5Jw0Gh35evciX+/mUq40pN6s0uAcMUO2zTivIG01GJxLE5VrC1TtLKVaWcu//dtfJMsmJGo2qHjal+X6+p18+vSZlSxPj3fy8e21dDo1+ctf/iRf7r7K6AVEC6ql6rKAh8kCfkn/gASWz0ZImYIaQVvgn9ObD1rPMaiE7l7MgsRaGLLTgomj4gN5+R47AOMzWM7HzDMcFlUzmsFZ+F40jeR9RQDcBfohoLEgSDP7cNjXA4i9x783D8AdnZE08PweAZJDAD3kYQRI3gMg/yka1BiYHAFpZ0RpBIgRFxrTGwmS9If1cOhAT2ZUaLDE37sKAp99af3Pz3YnQA+w2b81sNUn8GaxRy3nHtkfNBgcFypAfAaiz64hkIOUCj5rIn20JDoB5vGwp6MmHhRiMBwASPv5tYNPKNsogL36ICkrP5AezIREwKltjM0UwDEOs/BPwP8skS6Xo8QCPt+ygmhCtwklWiETyw72djCxsaCH+PBkDoyz5/BZoan6ww40KtfA/qMPCYzANrwngidhzISzTCS3bCAAoAX9qYcVpz/Nw5LelRFi4azJZvZjBxVglm12aoZ5D5Di3Cy+/lTf+fHrPzuO2RMmmv7+To+H9Mn/aAVI8bnjeDt66DwsqutU+ApZpAkLNfLFZfnyg4I3Z8w6NbDJAcTaE/HCERghn6igAA+I2NBqVamHChBqgqOKKRIgmkFcbCeF1pWkPvqbqwrAwfbU3+MjG8GUZ3/iZ54C+r1p9mtEQCw8cx5Ip9eAiPIf9xQJEMu71D/r5yXY3wOj+Wdiq0UDUP2bA6x4CTMpD/8+IpYVvDhFOL/23PmHUKD2OEX91Ew8/h2HSPBwiFm0blwZSVGUvvL97RwI4gdwbNnI9BnshT2MBxIMIK3hSHu4dgQJkGI7FOtdimPPqtn8WOBOHY3QUx/j2sX1xWZV+lxt3yOyIwyro4rIQjMXx1PxfiPAFitA4p2H8ajrO0ANgAsAU/BvZL+h9B9gFw5p+GL1H01JNdsXX9ReDaSJViomjyqOvn1JAQCmNybwk4cMgo+0bA0xlgVDKZAw8sMkQ/CZug+qT5aXEDlei4NGxbqxzgAAIABJREFU/wnvCHutlyDy8RP7iftUApjxHgO4eA9RsspVFwRPOr8X+evGzw3VNmwTR9JY3BnjVm7sfu1IICuui6zMtK7o6NL7DMa9obt9zHPq38V5YOOK4JMDxPOfFRIEfDxVyOq3Ck1bv3wyEVetAunnf6f7g0oLFONvMyU+9l1IE4QAOE3Qk1dDIkA09mJ9qvO6s9XO9u1UzZhiRpXVypMSJ2Ywb0SNg/MxZ+hNfoMxreKWnoBLcbnGt8cJQzE+cSXK/hrWT0UT8Hw/q7ecB8dzZwnn7UAvgzDnvRyxVVBpfKckhwG2FA8Omf1GgNj8VdniUHHgPHSsnxljhHaJe/FRMkmKT0hUOP8GXh8ED/3IjNjx3o76u1wFU1EmL2ScJwLtOMmmsBznq+XYfifGLu+t+M5jGTWeYcMLff5C7ENHMHoiy66Msc0KPic5aONCMWK368Q8Gbe3AqqtmME4xiRAe4DOeqbStQs6+/g9SENItSxlDYPz5YxSPbMXaPEDzNWqDzvPq/dj2PuCfK4lXulYQ9UDPEigEKGSuyaLBSIEpAteDzAQn62yjAw4YmUG18FtIsE5H52vDNZIT4Dh9flzispf2/pNT4uQ0W8kHc5hFg/bWmb7vmZ6l9VYOWeCrvME7Wfnr1RREyS0IOQRqhPob0HPAJP8DhhJ6EPs2zgTarJnGu+U19niM0KcCNke6Lpna82mR4JowCjKFSTgwZwaABpMumEcrpiKmqLjGqHSIvgigYDg+lJWEmazBRgMj4gaDWkRNmwOyGSGZAxAclJS7FfcCQA1mtiHxEi8d0dJLk2qRX+DBMEaA08P+o9Qzgpm1ACUlUiCCTUludZoAzQ1qkZVug/jEFUGGGuQvwIg24Rs4x4ZvmomDZIQr6eE1q5Ek11kS4PQ0YSvAyuh+l14ZdSl3SpJvQqyYyNV+JccthynIOtIMeE5iJsAzAQwqNW16+2WnhqbAwy0K8yUhswWwHpUTbQhX9WBZ0WdxBDOz816myTabrNkVQmGEtoRRAbQY8xOmKVXqk2pIhN6uSLxoQkmVRIOWAchjwXqBaQKxjRATACHrXpdWk2YiC9IOkznc5nO5lw3O90ugV5W+1ZEXmZTEiDNVlc2W5izA8jFXMU4gRZNJg3IjDVRZVOX3aEqk9WeBAjaApn10wkA2DKlgoaDHs2N4ZMCkgrALhKbW40m5cvUK8POPFirQe7UJVutCdSCUF1nK1Z+wPAYf1+tsZ9VWJGESqb1fM3E6E6nTfAb14R8FNYJVFlA2gi4BnxaQFLQu6gCYhCyVyuZLVXmyyq+GHcKjMabUoFJ80ZJHYwVnH1BoHQ6LVY4YTyv1muej7HeWfWHxciY8wD/KReHLPTlgtJmIGQwXz6+u5JuAwwlvFY0DsPzA5BfwOR9nZGoQVtgnxkMetLpNSmFhXGPpig1zmSxLLHyYwOD7JnKEN3cDOXduyvKueG1D6MnGU9hGL6V7uCMlUUNrAeLnSxeUIWF8VSXRr3NOVyqbGR41pJybSOj55E8jaZSkrr0+5fS63fpwQDiDP4ykJ/69OlJJhMQkWX1VtmDwBNWOGGdWs3x/GvigucXXRme1+RQWpBoadATBs9dk+lkK6PHmZQEhJp6D2Hf2R8W8uHjtVQqG8osjp9mMhieSb1d1/PMGoTGW7YhpOUg2dQDKVg6yNPzg0xnY+l2eqxwQZVItplzTHQ6Xcbn8DFBdRAIM4xTSD/h9UjAx/oKPxy8lmbcjSbHByS4sO/B2Bs4CWTv7u5BtGDtqkq91pa7L0+sNJDDRqoglVo7zovVfC8//elPMpo+ye9ff5PLq4FcXQ45f1F1sd9UpHTAXBuQvPz9t99Y2YV9EWvD1SUIkIpIDWSdBHKhyqoT+PDUGy31w3h+5rwk4bGEBFSf6+vXr3c0lP/LXz7Qc2Q2m7CSE4bxkA98/+69/PL33+idIqU6Zfym8zXJWKxJIGFqjY48vYBI3ikejyq1aplr3A8/vpF6fS+Tly+s3IC0FT4bRBWM5dFfzy8r2e5rUq42pdFsca1Zb0BMgnCac63odjtcFwf9towePsmb26FcXfZlv1twnVgutlIuwdsIFX8LwYr504c3ctFrSr/bpJwbxv3npxcZXLyX3b4l//7vn2Q528lhV5ZSFitAXLDpYjdPgGhwlTf9fS14fI0AyUlgIUCpIIDUig+f+WcAG5lm0+6lfiXzasI5KwWfxUOIP3hZ0JPPUNJNixIPJ/Sj7XrfBpK+Q4CwpNoHwnkChA9BCZjXKyY0m17fZ/fvQTUssvl208OWJwX0Htxnm2570BiNfhSFChzcHjYKfXc4wIXH8e1SPJgZEWIZzEfojx34Cwdk66d0iNJsGvsZfWrBM54ZmacatJsBt4KPyqklTdR4YDAZZn8ueJUA8e2lLZDGlP1N+87AXjt8UNuSGpcA4XZKeCBTCN+DvAiIN2bIcuNLoAc2YCy6CLwRYJumph3sPdiC58Zr4+cen7k0g9Vlqtn7GaDTiDAd4HHYUOIlBakwRbOnTWRGAAewNuL5jgiQUOGSM250GWqKT7JNkaXyra9/hgCx6/i5/10ChABG6uvifP8+AXIEbb76OEfXDm9NS8TxGmz3HyH1uKAY6Jvmtr2GkEuY42YKq/mKeQJED4RJk5z3d0SAINOlEipAoPdZ46HBwAhqubrlJYJvtmo4k/v833Tm6EExtcARIG3vd1J5xbXdNzjvy7Xra/0XX2NZwAWgTt93XCFWXM2hs5tb1f9LBIgH2zzUFg7nBiQcAfqaYenBk7TW/WPjEsH+Cazmm3Myfgb2pFf6JYLhhcXf9wc+11eA5NfY/C3o2E2fzH7mnqjzN45tTdMKP//zBMhpScRQ3eH2PmvdIrnjs+f1NQa55p+Hf6NJ4mtNXeyVBNDGjOCChIqbhvGiBuQo6YHDl2qKJ+1vZOyYDIESIDhseQJEpaCCj0KoAmFSCgEYJFF4qUUlMChxUdXsWAX9Aeokss7vebjHUwSI7oVmGpnaye/DpqVeBNA9WGX7Y37vDPGMA8wUgNI4lGRPyFS1zGCNs9xqfWLiEZTD+4OuOddUi7dsALukCUifKL9GyDL3PUYXOXlLHTcGyqHtimCrn2N+/+SQc8lB+DfBuwJA73+2ZAh7Los19TrJKyy2cdg/bK/7PoGlmZXF/rN1AVmY34rBSYC4KlncR6omSL5xKm2TSAiTDsW4y8X/QTbU1hObwbrG5Cvd4vQ+MYVtX1U5nVQh6wkE/F7H9+sESJzr7t59/xTPBGmM600R3Mqt8GkdQWsgwx57OL2+YjZ7kH5jktHW3b8CksiaZHyLBLLgSWPrjIG4EbB1hJ31sT8vxKNJfD5L79f4BgCmnWd8DIQxwwotTRuOJt12H9YuRQLUtx3GQ1Dq0q58xQfxtfGHOywC7AZ4qxRangDMKSArlk/wzvaJ4jmKQCYy7Z2PoV9yEHvA3Jn/+fER/m2SVzqGjXH3Gw7Ih02IIZQAMWUFHb8AxyEhhLYG8DSRxXIiq/WcQA1khpZTgHoqccU1Cd5H1P9HVYeeAxQA1/GIfsEz0TsDv9wBoA4SxlQQ0s/V11sMZri/JmzgTApi0UyzAbzkzjWBREdfMKvb9avHAoy0sDMlJa7CGdimNMA0qxLHZ+r9oyoSoPyKZx/Mm1QVrTGtmSDHMR+9EXAeVLIDQHa13mC2uLZdvgLE5ob6QyI5TRMIUsUISASt0NQ/CM+TqwwmzXuud6ikgIk5yAxUgCCLFyBytsYZr0RZGJBIALCtolM/Bu/VsQfd+EMJBujIlt9SmqjdaUqtAUmWsVSqe0rCcH8nIaqVhQSceVZQGXSeN3S30X0u4DqYo6h2wDkDiRnoYyWW1a8M97pcAkQH6aAeJHq+xtqP8zPMiOEBUZdupy2NKoDTjGbiJNIYZ6k7DnABtCWAZZAtkOADkNsOWf31GsgD+NXAVB3nb0ix4bslceiayMqzPV02KG1FObLNVubrDSVdcCoG2AzwEV4k7WZDhv0uvUPqlZL0OvCtqEqrAQAWcYUSfdudrneQ99mDkCpXZL7K2Hfw5gD4uZwv+CyoiKCHGQ3iVaINUlwYl4fdVvrdrpyfDVkCNJtNpdvtBdm1DddNZNBTugY9X1E5QKieVWstgW83JMJ0XG5oyozql36nJRfDMxKvk/lKnudbqTa6rGR6fh7LbDonOHx+fi7dXkfWKwCZW1a8rCBj1YbkV199MSAXtUOlR8a+BuAM7wXIJEFSj+RjMJ0GXgISYrXaSLvT19hzs5cK2nqzo8KGGpBX5fn5iSA49j6NXyD1p+SHJtHqegn/p1W2lnanHebjUrJNxvnZbgN4rRC0hxQYZhjGOCTAMK4hqUWviVAdh88DGK54lVZMYV522j1pNluy22xkNp3IZrOWTfA9+vDuQmoykyaq8ECabffSbLTphTKfoZIkI9gPuTQSPOdn0uo0RUroz5nMlltZ7hqy2sDEuizb9VbWyzWlr0CAtFqo5lprstOuJA+jF1ltDtJs91iphEqc/WIt68VKfVQqdRLgaLN1BoKhJZ0+TOefWMEEA2lKLzUg6Qbvk630On15eprS/2M8Rt+3pd1ty2qNqoESKx9A6IC8xBTq9TpyeTmQcgV+DhNpNEFMNZmZjyoRSG3B90MELu1VVqnX62VpdXbyw49KgIzHY3l6mEqvP5SzK5BeNVbCvX37TpbLGcfhdArQv0KSajZ7kXpTqzbwWeh/3B+qhjCvQDTNp1OS7ahWAgHQbjRlOBiwkgSkFNqEMlK7AytBYOINQiHbrkkmnl9cymK5ka9fxySCpFQjAZKt4JG1lsNhzeqFy8s6iY6KNOTt+w9y93QvD08PrE7CHMTeAem+5RzrT5UVIJiUv/3ym9QRo5VRITOTm2sQIFVpDxuy3q3Uo2RfpjfOEFUTzRYlvO7v72J8CQIRc1M9W1ZSLu3k+mZAeTtU1WCMYZ6AfLi5vmGVHIifbCvy+euIRCzWtFodXjd1/ryTOivcUBS3gaxetpGf/vBRLi+7sl6/yGRyJ2/fXtDfA0TXarmT+7tnVvmI1GSP8QbiBCTYBnvMjvuinmH2lMdsQRYrW9A75nwAYmdNQgmVNCBSYNC+2UO2bisXg7b88PZaWqW9ZMuFrFeZvMyXsi7V5fz2B3l4Wsv/+l//R7KlSK89lNJ6FiSwIrmB9koHhWMAKQVQFuRZsOAPVwBW+MUX6aEyuJTqXo3AiFmVViabjKEtGOVCwgoQBDvK+JoEg50l6UHiMtSKBymTS8LviwdtBDs8n4YHyB9CdcNOB/B8po/eYyKEVDc1ZSJpQGoESAI288E0NvBw1Hv1gJP6woL3fKCcskxMDsIAXdwTAcZc5J0v4wZzVgz+8YlHsg0hePF9bP1o/e+/a7VIHuD0zx4phBMZgv51POA73WnL8NEDOTKoVUJD36Mao+xrsqX57HN7TexxF2T7e/dAmzaO/bVQRWPgVgRcnVSGAX+miR3M6yK4FIAC6K7aoc3GjEph6bhXQEYPpBq867PqnNA2yH/lf2Z/hee04N+y/fCzzQ9OVV4TwZ0GePzZhEvDIcIDrjxa75Ah4/xCnOSPZnw50KEgwQCwkFU84ZaP1xo9EHzrKxIEJ8YR3vft9ysBVJSwKB54T92X3ZMfj34d9H8vHqwTSKFhdVrvOMNzWbNpbcq/jtfkGHMSInYtTgVtd9P9N5A4N5wD8BUl1QDamXRZVXWPQcDicALtS1SB4PBqp1kaW7oKmuj75PrCS4Ac92P+WfPtoG2hYyNABCdJiuOregKkSODHPgpz1le1nZ5Hx/RAXH95YNdMrpNfyFwsEDx8mohi+IN+vDPrRXfJRIoUKwZev399+/fGMuWh/8kvPx8gmMHh5trAQTrfqO6x8YmcRetjg4LSfafr+hsNrRDGuQKT6e8Oov7uk31rbqc3pzuMv4tgdqEBjwo68wRI7inCHnncBXHWJ7kZt4Z7ULTY/0fjI2ROq643ZH9U+kerGwCQpv1HQUPN6rY9FwfPBMwEDfRQBQJpDMRklNmI0h0axBsAmTJyyZYXCKESZRn8+ugBdrQ1Dpa2LvjYw4+LYvzn1xGCLicSSGxuKFB1QoI1SPHwueL+dAzU2/U9EI1rG/HMz47eAuYpotnrCgLlqwciGRAqWQ2A9jIpRpgQuIhSZHnzaWsTSyB5fSKktcW3o73eE1DRgNrGPuOs166sf7BxVIwbFRgtMxv5yBg8PJPFO8X+9J9oQB9fk7sVjb8tbooSSnGtUQDdEqD0/Sc8JXijtDJQYtVLNNnYCoRUHPNBogb3YwkqcXUPRFe+1V4n1dSjMAG8PnYgiLNBZmEAlKOfmWW1M5CP4LCB0Ro7a9IZpiRIMIC6yOwGkGb9ZnGo3Sv7I2Rl2xz35I0Rh+msVQ3xl1ubi5XmFm8EnwU7M3EdiG1lVU9Oqjf0QwnP7CpAfPvYc3jQ2++HngDxZyr/mhg/hoU2d4axyoujsaf7mVbIJQ++SI5QJkeXQ5xRokJCqKDnM4QkoegBw3OyRkLpHhB/a3KargP6he921gE4Q++OcBYiqRyq/hn/5xIUFHRQhlWz3QnYZQAGV9Tyfh6PaHKurO1edhmAGiM61A+QM4kE8J7a//o8iIW08pxyV7gvECsAHJl3E6p3wnvVF1QNyDVTQK9rBAhIEMXb4RniZZ/zZJDN/1OrlF0xzk33IlsLVUIvnKPdeoZ2xbMg056vdUQnfuYeu0N8rFIq2vcWlqu5PMBrgnQhxuW5Dn4BIAFc5Riul5fGMtUDVJ9AUgQVIgBjtQIkguLIpgdmQnID8wT66pq9i4qKLapH8P8O8wsVNqiqQEKo7uEEjJHvW8FcXEutfpBqA9UGIu0OjOEhabVghjbWFoLMyHZHAh3HmBLkTKbYY62t8Wf0G4lnShHC8wFZ95rciEFBgiFU9qFaAw8G8gP3DOAdIDlG7hoOuZUtt49apUpz7Xqlwv+rqA6ZTaWEdt/Cq2ZLTwpII8ETgqCkHKQFOSBIdkGqq4qPx7hHVjHA0K3UAbLBE4LVorg3lTNCLEUSaQu/AhAQkE+CqTAymNcqI0ZD4Lm0mjW5uTqTTqsm6wW8FmCs3pSKVKTZ6BGMxGcQi8FcqVYJUB9gUo9nB0IoZVZroJIgg+m5iPoXoHoH5zBW6ddls9tQjg7zGARIHzJTFUgjzTm6Ic+klUHqS7HJkNEOMHMp7U5Xmu2uzBeZmreXqoy/YCK936/ofTKAZ0m3J+tlJl/vnyQrNeRAWRv4T8AHYi69Xk/a7TbBS/jAQJ4MOB86vt2ET0uPuB4MymEeDdIH1Ra9LjK7D5RwsvkHOSVUqoCsAhgObxKApSBrMfa38Lhhn2ykhf6v1+n3MJ5MCPYaARoXxrAm6/6iRCraDdJUIDBQPYX5CokhjL3DvsTqGSxSIEBAloEQxNxHxQcAdpBoOj/hgwOPASSmAtcoaYXBAZUZc2ao45nhUdLrtaTTLEmVBAgq3hoie/jzAPNEhVbG6683aJ+19Ad9EguqLFIlMP0yXcvLEsQVKukqslmtWKl0fXUmg0GTYxoKL6VKXWbzHU3rK/Cd2O5lvkTVyVb264WUD3tWS0BaDYDyaATCYya3kBHqwxQc5PdSet2B9PtnXIcnLyN6bTRbPXpk0E+hXJVOpyOo1oHPCqTINvRzwdwuS71ak4uLc1ZpzecvrDrA61CBDsmr5RLSdPDcALmi5AfGX70h8uHjUC4u29LvN2U6mchsAqm8ilxcnpM4QkXb5eUVCRAQJOPnOc826P/H0YNc3Qzlxx8/sm9IkGVzzgO0HZLoJuMXWc5n0gok6qDb5XjlOgjSIXgmoo0ur27k4fFJnl/G0uy0KD8HYgTEx3IB6Tgdp5BNA4kBOnS7nUqne5CPH/uUwroYwDfkTD4/PrAKCVUfID1R7TSbTjkGMd9bjTaB/sf7R65p2PC3m5Wcn/Xl+vZK5psFiW58PszscR7r9weM5z59+p0VWCA2MD8uLy8jJq0WwVgFsP+qF/fF+YXc39+TZEU/Ds/PZQ4S5WEk//H3X6XdHUp/cEEpvsHwQp5fZlJvdWU2W8uXT18lQ5Xeai0X5wPpdmsih5W0miKXl305kERGRWCH1USL2VbGL1PJ9krWtzs9zmsQ3fi51WgxOeft21sZ9jvy2y//IT+8fyu7DYjUGf18MrAYiIsqezlUNtJsllTCEFWH60ymTy+CGbaVmixRadLsy8PTUn755atUy005G5xLaTW7d+eGEDwUU1VygYEPJfIZa3ZQYfATDuyQvDJ5JU+AKPmBiatBlx6QUrCoCxYAbY1/VH4BHaWBhR2oihUppwKdXAAfdGoZHIcgzRcFK/CfgLmUYXicPccAKgYvmsmnAXheeiplmKfgLIaqrgLBB+H2dwMl7BB0/F2rYuKhxoH1GniGjKpIcLkTKw5QWKBCW8f+c8yWBxCLAITJhbwGABKejSfk01UupwAof8j4HgGCxcsOnnrgUcDcAmp//YSRBUArZKcUxwzfk+ryc3+2/k5HjTziZbI/KSsZWqyBGItaumrihq8KJIVCgG2HFDtI5gzsY6m8vk/7wgD+SCeFe01T2oJz/MZnx6nJrWYvxQMAiRaURgfSEQQMJRQCIRbmqH0aRSZQIRIAkXRwIzIZCLATBIjLeOT4Kqw3ycfCZXC+MrFPAdy+z1/7N+cRH8zdX87EXfvMZ7CeugW7/msHaLu/3ME7gsUK3Hr83N9vknIyAiCMOvd+1epNwDEfiS8zgFkl0oqviX3uwBUCPUE3vIzy5CDXViRAKDvBMYgDnmaC+jqC9Ax2MH8NJStWyPkWDs/kJASLa8WptcN1aawKONlv4ZYoH3H0ggQlFAkEtmyOwFAC/7WvtP6lnknX0D3w9PuL17Re9b9PUpCv3sA3/hB23m/c/SkiIl2Qo+pE+8UMbPfZ+b5K+2u+/uRbLXmC4ODcCXPIjfl/pi1eG0PfvoYDjQujxwiJUzPSrumfxBIF/Lgy8CosUPpkMUEiP8PzAmynxxIBFEgcBuJDiRAFZbwElVZhpDgH/Yg1AF9GtiP2iqT8QWhqRxw/ADy2nvo9OaxatuA6uLDE0meLK1IMk4BOgEHWR/51uv4U9rm4LyZvliIBUOxvk/jynx2ByvBc3p+geA9FQNr6iWktVtngfAX4OSCY7N41PA7rqTOwDf2QJHyODaLzIyGt+d8b//mYyOQMU9a/TzjxGfSxtS2pASBKBvmR4lfabwjMFjLrI2hOsCx5APmVxVa7byUw6NRXs+LUD0n+FddLFQxJKtU+J63y+q9EgIR7xnUpY5r6yEvu4j2n/FL0Wvk9+7U++d76w4SDb3wRxA7VVtrWejZS3say0TXRQyVH1E8mJqQBmISMD3y+oAXPz1MQ1jLPfb9oBYhJYWlykq0ZFreyXUIWvMY/5ieRJxo5F5wEkcbEGhMcEyBpjbG/sdfoQXlMENmaqW2RKkRycRjDPx2rr8VvdiaNsq++BIOZ5a9FDyH+cmdVnfthbQsxNcgAk7DiPUczc71vyk+5StS8wTkIED2v2v3bmOZYCHkBdr4gYUECnKwJpa6gn40KIMjuwN/jIDCvXTJLebdby2j0QFAJslcECKG1EsY9wFh4Dfj9LHlA6vgDqaazQcckE8BChSGJD/RPrAxIFa8+xlI8IYwdF2lyjlFqIsXwfq/00+ZUHMd9LaYgHU8yW7dsbYn7mDYA2xxyXX69tPM/Rj3PbzFJUklxBf2NoNQKB/V8VI8PfCb2Zz23eQI3n2hiuAf6zuYDxhY8LfB+VH4AqIJpLsxrd3tUdMDPoywrAFX0/QAZgQoSnXOorFBJ70CAVJFABYNmJBpmUm8epNaEbDgy7kE8gQSAdJOSrKz4YZ/oOVLP/yrVBEAPZB+kUmi4Tn8w7IOqa8/+AXC8Q/Z5qHZhAidImTKrVChHs1XfLVStIgt/nr0wSatWrjJrG9+rSH6ExNh0Ktv1SirIJK6AMGhIvw/5JtyiSn1SaosrCMqIkACYEfCHlwQAYqyLTEZkf2C904pX3OcepsqlOrPbdzsQWWWaBVN+jFUsWFsBLjdoyovKkmw5Z3s1qjWSl9Vqm6AfyA/IKbFqp1qTDOME7bEX9hf6GJ4Z3VZLDgDeNxmJxAVk1IJHI2I1SMhAQx9hW61ckR4qGQ7IGp8ToMRYQ6UNQVOOO5PP2km725FytSHT2ZLSXRgzuqfspFLesd1aDfUXWc1X8vg0kQ3kcSqNkORRYtZ5s9ng//A6AdgPlRcAlhgXjTpkk+okS1gdclACpN3qSrfTlcV8RX8RGKRrm+uaqb40ZVmjCkjg+1cm2QYGjebqy6VUa3VWxYCwgMcdqjhAiLDPLOYFhhjmGogMgPvwvABZQEmrFXwqNtLtDlgdRZ8dkEAgOuowO2/StwT9gdeS5G3Ug4E8KqHaKtW1xDjSvQ+JBhtW5cD/A+OhKYN+h1VGu/VYYJNSOtQEBQjrxVZJKsrzi9RbmLfoI/jH1piNv16jqkBkmR3kaZrJBjEUnmmXSatelje3yLhvKzlTb8sqO8jzOGOmPkyskWEPz5pWsyLlw4q+GpDXwrPOpisZPb4Q8H/z9o1cXp3Jbr9lRQrA/2qlwX3g+elBK1O6MPxGFRWqKUD8bCjHhn0LY0HjL3hU9Fg5gzUC3j2Q+Fot0H5KgEJqqQyPIsjgbfbyPJ7I/f0jxxGMzP/w05U0W/ATqZB8g6n6OgNBXqOUIN7//v17Vq789uvv8jSakayB9B2ijJs353J1DbJkS+JmuZqTCJ6vMCbblGgbj0Yy6Pfk8gzm6E3ZQw4e86xaYUUS7rneQCXOFUkByMn1z9E+WBqwTtXk8X4qo6cJyReQEZAIm02f5fKyLbc3Hbm6RjXJQi6Ht7Jc7+W3rw8CrgwyeSDy4MsD2baryzMlYOt1YnDZKqOEHf2yqiIdVJCU+jVJAAAgAElEQVSBBNgfWNEHmTYQLjACR0UmxuZsPpGff/6Je/p4DGku3ZP6vSErdTCG4bWDsYNxenv7Rv793/9KEhMyZj/96Y/yPB7L3cMjjeZ//MOfpNc/l/lyQzk+GJUvMvWxesZasIY3ybkgh2Y2fZL9binX132p1yHRNpduu8s+ht8MCCr6ONVLJPb6/SGv8+nTFxLC7Sb8nPryr//9v7Hy5de//yfbA55jWJexvmHOHmRDKbByHZUpB1aJYH3M4M6+wbm1ygq1xUZkke1lMs/k8fFZKoeyvHv3XkrLyYNC+IVALgZUuYylE8Fe4fDG4J/ZyeE/mkCqcZoRIPi7bpUoNdQwxN6n2SPh+IByPGZYaMfZ4RtslTKuesj0wat/Fvwer8sHMBrG2O/AmOuHF0uWvbyWBgjFgzgGjZqhWQBmxIcRSb5CJMHG+fbWRd6av/gsRQIh//dQwh3uLQVihfspgPk+WMZhPPaZS3W0Z40HYAcupL7S/PNi7h2fL8STbGeDZE/goPnD+PELvkeAYLPxhJMdWDTbzWvs+msnMoavz/3plNSVC/ED4WWDJpaWx2bISyVEoCMa1ztZHWbYa/m0zzLyYIyCUinL3wfb+EjdZH0PFIDTvHFLrIJSDxIt4c+d6Zj9i81UD9Lsf5chW6zm2m82ORGg1O/5u+Lhx6QgmC4V2iFkx4bhEiZnep7vAQSnQLDctcIPfu76v2NtMuLSZ/Ha+vB9AiRdza8zNsdSBm8iRVNWrB4QIhATkDC91+DDEYG+NC75dytZd5KEuu7ayDQAxq51AkAOhGEyVVSQzYgPlALj3yRAmnVWgeBAAHJEn29Pc0r91ML96SrrwPVTJEgAsF2H2LNb5UeR4PreeOCoCx/1Oi0RXgMA42iwpBbEn04Cuba2aY5nYf3Lf2rKgHfzwbJJowRSes/pg/op8iOssgAxTkCQp+aAX7ft78QPXnvxid/n1ut4keILC6Se2xCK/WdmonyJk0uzZypKTOXmbkg2cK33TzxJmCeeffyH3x1hpnARN7axroU/f4/YUgIp9K2rjkt7vElQ+uQBFyso9JXr/eJnWntja1fzZ60Ewf+2t2OMUpKE5q1h3YhESNhHg5ynxWA8PNNXBDmnvtI1xTl4jmOCmnBynEGegPBAuf1bD6sBoC7IN/nxbK+3352KK2x9PgV2+j03rs8m3+Ni3OJnmnRXMcY0AoQVAIX4zIB2xrlOJtUAYf8ZWsYf5GHd8ytgpIa4J+d/WAS/K0Hl4lcDaP3nHyXA5DzWkCAB+YrwFcn4NAasQjDFLT7WVZPeyAUxmLfzg/7ekkD8uujjVyOIDHj033FXpuGffp+qkxQ4T34ftn/aHsRkgEiA6CDwBAhep5I9es+eONPxqJnOuTXLrYWaRP/ttT9PoB8vUAowqtxcjHmDIbb5U+AAT93+OkBD7RsjQCiBVVJDXIANBlgD6EYWavoyokDlfUy2B+CIndlsnOpartXKKqmUYhFrJ2srk4C1Kg5L1kjtbGevZFIdCVc7OUZyuCAFFW7eV6TZPLU+Ng8Ru2f7nsbbaYlJ60bGBzb8c/GXvoIVzgViVtcGjeFYAeLI7VQNwnexgkLvKbRM/K79AQmsFGdptbfF8/GoEvwbrbKPZ3F+PkBJmC4jiUyzQSFtMl+MZb54lvUaUjTPzOQFEKRnbZUgwq4DWRd4Alj/45k0oUMzpPFvG0+WyagWFoGYQwKWsmcsseJ6GJLmrJ/UawE0RUh6DI+t6x/mXgDdC4S4jdtT60Zcrk6+5zh+S3tJvqLX5r/JJfL56ZOD7HkllhXsh2G4koUA97GH2p6r1RgZs3/TGEzejJiDUU7SKtDCmQWvR3yu6xawCGF2NzgxVCRAquRluqCEErwd4AECggPkB+QwCSTvayRC0GvAWqxiGYQYzJYhbwWTcykhE3svtYb6A8ADAZnNSIAD4aCSeMoUo82tzXQsVPSZ0Sb0ctXnJxFUhgyKyiSo/AnIAMhgwVQdhCxkeVTFArgPQFPsac1GU9pdyP+AANF9tA6fE3iaYYweACYvJFsgw74i7WZVOu269LowwVZyAmSv+TUgU57KB/AOCQmAAE7V+F3bF2oNOAtRPpTPgIoXGFDDsyEjYF6rQdoK/jYHeiCAOGi1ytJtV6VRB2iv3jggLmHsXirD4HdNk29W/mD2kABBBUhV5pBgCpIw54OBnPV7UkK1wmKu53Ss/3WYmMMLQau7ULWLubecL6VVb1JCB2DsApUMlGxDVVWJ0kjwLmA1Vg0+pXXq+09nK4Ls8NpgNZEAaAaJUaFcHeYqnnkyW8pGqnIoqdk3TcopS66+Ktgau90GyVV4A2QgePYgRCqyWWMeAFxWDyJUhYAEQSY8+gQZ6IhVAbZDbgiSO/Um/FaEptTIy8RYwihExjwkobAHwqDZ+hQVIYx5aZwOiSr4wuz43BiTnW5Lmg1d+2Awzkx4gscZwWT0JypNsDxtdjDrhvm37pHIkoc8Ur0B3xLI+GiiKEgX7I0gYTCv8XlY+2oVrId7kkgYh60WiLoD+xIywqj8ABE2h7n7BtUsNekNoLogUoHXzm5DQmq5gh8FYndU+5RltoK81U5kt5F2sybnww4lsHBPqIrAo8wXB5nOdjJboJID14fsV13OzprS6wIDwhhtsMp1tYJnDXxm9nJ2di7DYZ9kyGKGqj8QmJjLO5lMnlFrRkmuH374yM9bgUR4we8R92BuHTi2IRt2cTlg5QKA+Trkk+aZzKZLzpfJZMq5d3l5Ia1Og9V+MP1+GD3Kmze38vHDGxlA6mk9ISmBKpVsVZXpBJVZKgmIRNDr60tKquG9jw8TaTX7cthXKMN1cdWTVrshq/WS3i+orpkv1jJfgUwYSKNWk6eHR7k4P5MhqmEq8J9GIgAq36oyGo1o/N1q9aTbG7ICBHMTFRAYGJAug8TTl88PMho907tCM/dBVs3l3bsz+fDhTOrNTLbZStr1ocyXB/nrb/eUkho/vZBM73UalC77w49vZbWakAzB+nN+fiUfPv7A+x5PnmWxmnIt32zLMp0s5fFhzPWoUW+xjzH3Li+H8pd/+Um227WMnh7k6WnEyrmbmzckSsbPL5xvy8WSnj2D/pl8+vxFvt7dyWA4kD/+/Ce5f3iQx9ETpRp/+uPPHIOfv9wz8Q1712y1YuUGKlXQ35jX7RZ8YSaymI+l32/I+VlP9vuMa/ZihnmzlsV8zfEF83N4ynD8LFfy9csXEo6QVoME2dlgKIv5XJ4eHwIhhfudklDF3D0bDkii1NpY5rBHVUgklXZVVufBhH6/r7CiDnsw1hP4vVyeDeX927dSWrw8HIqgi/7sQV8FuE59+YOmP4QacMEMcpNUoG6iAraaOQq9RQ30dO8MGtH6k5YIB029sLc6LWolQCzL4lTAg9/5ElYLvi3QQPCA0iD9Un1I+xwD9CxQtgNN7jAeD/6pZXIVKbz/osdAHnLTYNVAkHAnFu1Gje8EmvuDtml20rTRDDsjoBNIkAjxhZ9zfasInAWe3qxT2yEA4KH3iyCD3rrXrPcjRJ8pZUi97nNycmCFX36bANFsEA9o8Fn4jOo5gWdKGVS+n+xQZtVK1g3FrPR0mLexEIZnOKyrhJmjfDQr0U0XQj7sF5MB0fvgu3hwTQRI8bCoOuqJAEEQaKAExq8HEI+ATDe2bMyDbGHmSyiL1xL7RAjGKixXus95EbJ6SDyGABGLu1aA+IA3DyDbk3oCxO6F48NpsPtxYOtHbm06vQSdHD4xAHeHbxvTcRyHNehbl/Xrm31Q/N0hHPILB6lT7ymusXYPp36PsZTkHxLxmiSm7E7KengorNUeLo/r1yuZiigH9wQI3qteNUrMIVsI//YESIWZPTpuTJrA48j++Tk+ecjVNTb/VZQITK8JvOwRgJqbg69A954AOU0oJAIEQUfiCK2cIc2kYwkZP8so4v1NAsSD2brNOMArECDfk7HSdSPtEwk+RrsqCPDPfumh7pVu+cbFTo3t3Kqf23+033NroYHZaTK98mnH1VHHu0uSlPhnn///2utPCLtbfx5nB3vwX++gFLNBTT4zAVgAX1N8kvejsXGV4B8dH0UCJALYNDhFPL4n+GEECP5OY8ggo0PANcQEuCIOk5pgEEAIy6ajDvaeGacGWmpHB0AuDNLjDP78LmUZ/MXYwsaZJ/xPxR+n3leMSePeFzLBi2RFcV+wZJfvVzLlfdn8/mASWMjm83GVzjsngQXAI+yfmvGYrzTmYd7tLwraJ6lVeItZG6TvYc/AwbogIZmfv5A/cSV2J1JZfPsbcGvgdJLDtPhH5U3ieAj36u9PV5yUAY1s2hhrh3axMYv3WXznn9nAcmuLhECnWC3ehdv3DJSPpDbaMdgJxnssJByohGS465i9n+IdlVlVcNZnYtv+5eOb43XQKvjSanQcD3gJq9TvNqbx3TwMlCxRUkZBf/0Zh0uANvT4gO1CkDjluNzttPqDWvgqcQlgLaNWeRakk3CZRIBovGpSrOr/YM+f4i7z5WOGRPyK7URfIICAqqNuq5eCp/ZyHU/4Wb0Z9LynYzJk1GuSffwqtp/1tSdB/DzF/PHnB9+uKSnt9d2CWe3hz5wXuZdadYD+Mu25RoAEPwcjOLA+xWS6cD7G/cXzoSaTpftSDxAbn0rWpTtAl0WCkCG89hOlL0i+4vANY2yQ4gCGALiMZDobyWz2LFmmXh8EM8MeoNIZuhfgLA9w2RIYre3YJiHhCVng6g2BZ8abEQ+GahCA40Hui3JstnI4GV27Z1SA6HOq8b0RIKwALSTf2BjU9SNPQJ6OtwsxnetDlWpSOS9dP7SaiGuUA/v5mgD2m7+QEbjqZ6H+HMh8N5AYaxvAS4CzlBosAfRXSUogWPhOLwN49IRrqPeEStehjXcHTUDAMo4MefwP6SJUe4AEeZ7M5GWKbGdkg8NAuSoZTdUhHVWTw6Eu6FPKSCHWB/FRBvEBAB+Z5yALoBIBs+edVGo7Aqb1Oip/9qy4gJcAxoeaqSsAbmcYI834zKGv0FaqdqCZ01B4wj2h0gGgGuKUerNJs2HrW8isAUtazGb0koC0TX/QkkodYLZ6gFRIf5TVlw568uuV7ODxAJCt06DPR72KvgayDa8zjZ0ZxzAm2sqOVVo6IXH+Qd+YRCPIGBIgaD94KMCfSkrM9p9Pl9AfI3AHL5IyDc0PUm9gj13RaBjmwDDQRl8jyxqklJTrBObRJmg7rlP4DNxEpSrP46ksliuOC4CzbRAdGZ4L8xISoi18LJcBVqUcVNYLCYyjh5GU9lodA4AWYCfG3P9H25s2OXJk2WIX+77knrWQRXaT7GZ3jzR6eiYzzUj2zMb0UdIflvT1PTN91LxFM+xmc6slKxM7AkAgsMjOuX7dPQLIYktmShqtqpAAIsKX6+7n3HsOxgCuh+doNGDYfGD1H8gQZsWDkNlqRj4IIEhFIescptHI4Gdf7EXW60w2kFhzclQA/zEWQdoBdIXsTY8VN5C+qcgOviYgaDB/QP6UsPfc83f1aoMAMoga7JnQDqhUW9IDYyPNVocyORjXT6MpZcbUXFqJHlwTBAwkVZV8BLBf83JkqAiBn4cl8IAwAnh6MYA8EEBcxDRUuVR5D+tVJps1PFBAcKA/tlJCRU9dEw0WiyVJEHo3UOFNfe9a7Q7XKPweXg6Yt/Bt6HVb0mCVyUbSzVL2uw39aprVOkm0bHuQxRwm8gvGmMurnlxctqVShzxcRoIM3jJpBl8StDGqf/YyX6kcIXxvILM26LnKhd1ekvVOxpONZHuQdgD/d7JKliR8bm56cnHRkE4H1WKoNKhpDNmD3DnSq6HR7LD6YT6bszLkuMf6pH5h8NAAwXd9O5T7F7ecp7P5TB4fPzI+dzt9JWDWmfS6Hel0GjKfjwhiQ94I5AXaGL4iqN4BuXRx2ZPeoMl2fnx6IFEBX4/bmysS8slyxrmPeylLR5aLVAbDHquFQIWhKuJY2vD7ppO1rBPEypoMh0Pp9ECOoVoEhvYglauyP5RlnmD8tSknN5tMKO+GJQ0+PatkJqXygfsimIljhao3O2yXp6epLFep1Jo9xln8oPICsniIo/1eixUL8NbA/L+/68vNTUf2xyWJjkZ1IPPFXv7lxw+yXG1ZSY1KtdvrAT0zXtxfyna75NlsvlhKrd6S/uBCViCZ5lNJ1gvOh3RTYrULqnZA2uG5MBcQZ16/vpfLS0iwbVkNAukvVLug2gJt//DhkfsrVIbd398ztuFab9+9kxcvX8rd3b08PD7KZAqSuSY3t/eM0Y+PI5K3iCOg/drdrlTLkDBTA3dU0cghY9WHlDJ5cX9NchEVQCA54NmDOTIYDLmvI6G4TugThIpCEGa31zdcXyejsaTrDfc9G8i1wYeo32HMSmHq3u6xX5udqmwySNVp5VpZmvQZwTjG2gOhEpB++wzfsZM//v4rWS5mIECeTnFTn4mZB6w+BX6ETYfL1HCbCCVAwEBDTw/VIJrRZwQIK0C4EtrGLgDWYePnytrdFskkn/A9xQwbv9F0u2hbVCwrwQ50tjEuZrjp57mV06wDVy4XvjcAknxPMWu1APRpZkQsfRUTEW7b7wB720AagJ//dwSM+JJRbHxMggJyYUH6QZu/cCA86VfdTFoGT9x2ulHGXtltmuNDuJ1Q3HvOwJqu94tgRwQ2Gkr0Cbk1fMmvEiDKoHl8kAflCMDBMwSdagcNR4dihSOiH5+RGT+VkSX2Pvu3burDptpVf7h2VzDZmbg7ci8n88ZTgmYLxdUH8e3EGaboE8uINUDg5P59ywddWn/XblMHnWc7IOvGPg+q2CHJxp9Gdx1bODxToxXSaQAvsJHxBIiNP9eiDgWw5rYKEA+eu8N7/LweBHIv5gCE+I1nfm/jN36bzXs+QkQSMgZhu+YIMvtMfHgqXu4k/oEAOWPyHd+H3X8M1MXzOpf9GoEvGhlCBqx2gTsE8k8FiA8Ev/MAuAJmMTAQDGBzQ52A0171bV1M0TGrBAgqPUjAVSrMMEKGEDaDIEAsUwwLzjnA0Q4uIYP/HM2k5fC5OFWInzEYlo9pGofP8Dq5CpBfJ0CKtEw+ZoUD9MkyqT10QoDkR00cyw34i6NIkH9wT1d4oOKYMyDA2gLmec8lJ5yZLrmXOL6K8e8THzq3/sfE18l8Kaw/8bzwren2ArlYk6tKOR039tnCUPm1x/3/5/eF9cvLQrqr5ccfZ2a+4NDhzwGUR1akzn68phn8RfIjzIRTAsRHMv4l8FFaLYr5SP1qyEm4ylxmACKLHPM6Aow03gcCxCo9TAdbyRQkkATSA5rJSiBYVvy5eRO6oigpVIy/cdzMA+kG8scxMZAH9j1Fgv0cQGrjMlzbwMoALj43eGIyxdYagrxOAksBq/x9xQSI7TXj59bn1CuSwIj2e8V1ypYf3zYOMLZ/x3uT02cI8qn2fvWGCRJkfv1y01CxIZuTRcKNjLgHy3E9kzDLVYA4/zNzNbAiiOL6jM+zQrZgIq5ApFZOmkRbeLZwo/hbkBALez/syfk6KsQPyIQOe3r/7G5M8/4dKRWvv/rk+fUnP3Y1iHH9ikzvC6sDAYX453S9ColDMQkU/90TOhEBan4LOFySAIF0CcBcStiZie9eJUkaDeqbgwQB2M0saOjmo1rMSdBp/g72CVqRbFXXmsDvKpRc0ky8nsceYXhOXyXjqpoyJ1nresevZUqM2vg0fzrzQlDzc280/onIbmMl/jPeEyLmnSdALJM9EIT5tVwv6n0GWXqRJ2NClNa/FfdlaFMlC4Lnh/49eGnEJvYmlxm2CHreiCsn88bnelUj4rlWsMPUjxPkAUAvAHmLJcxbx7JYjGl0DvIDWZsYDwAFkdXO98PzCZIr8HFA5SCy6SltFZ9h/Iqg/g9OahrJNm5X689kJNOM0HXVjJxZljBm6yg9Yow+tYQQjA+jTU5jP+NHIcHqZD124/d0COmI1POnwyyi5zQChB6kNKJ2FawuIFOyx6lW2DhFbA3KFVgjMNyRlapyc9hzs5ILVR3uhoCbkBZzyXyGnZDkrJRls4VBM9Z2JHNCngntgUovAIl1ypRMAcZu1by2WoeBMbLvAXyi6rPJ+0c4rNXg96dVH7Wa/l+p4r60Ogja9QA9AVwj0xZHeFZcwID3CH8JJXeUutOzi3L66p1hcxrPQO9FJ38DMG29RRWMVqXgPkF+oFKB8ceRTSRmaWy7JmgGaakGZLng3QFgH+cxUCDI2IfMz3YrtXJJWk1UfsAPAqQNcCiA+hoD67UWwTxW4qBCANUS7Ew9l1fraoAMWSaOtBKeMyXgDWAUpPIuy2gkjcoTAKgt+Nagcumwk0YTzwnC5SDNFqpWYBCdymgyYUY5MHyMlRorwdTLBGcs0mnliswXCf0XGq2WXF5csGUBElICBp9x5uCgwba4ZklIiuBsPp1MZZdm0qw3ZdAdSEpTc43dmjS74/wFudFuN3RsbDNJUNmxVXIKbcA1kjiHEoqQQoJvzDLZyCpVORyYLtfqDfbper0iAYJKm1YLa4qSQTt4nBxUBgvxBNVtFj+QmQ7ZIJBBMAHHqEH/LFcJq21wDWSaw6B9NJ7JYomqtKOkG/gegKCpkvxgxRBilTsfPz498e8Yf6y+cgl5ICqGg55c9NqyzwDAwzx+Ja0mKnjqkixR1ZMyqx7JfwcBSQD/yyOJTGTPQz4eBC/352WQUTpuUfUL+adsm1G2CN4z8E6BBNo+S2QyeZBkOSVQXK82OQZh6D6dzmhKj2qU6xv4LTRlLxtJACQjGeoA+TrEi4oslgdW6gAQh+zW5bAvV8M+ZbBgeI8xDYJkNE1lt69LuQzJI0ihzQXD8+6mKxeXqM5JpYXqpCakrWAYviNwDH8gEFL4mU8XJBu2mx3vs9mqsyIMv37x6kouLges5pjNFbBHfzUabfozwTwd3jz7w4a+Iah8gRcISIx6vSXlEggkxDKcRbdydQtAuyzJaklgvt3uS70GDxMYyIMoSGU2WcphV5NapaHkC5M6IB9VkVIFkn1V2W5KMhmvZDxKZDi8kGa7LBeXfbYNqoUgAVVrdGUBs/FygyTubDxhRWPpsJd+F14jE2m2qiS5FqgwqtdZ7QTieDpLZDJbSbWh0mGY6zBPR5++fHFDeTMQKMv5hOTnoN+Udrss/UFDMsSaFaq7RL778b0km1TqtZIM+y356refyeef3zNGzWdTJeM2Kl2GOD6ZzxhDmp2mdHsDGT+t5P3bkcymCeUsYfKO6hMQIIjVnQ4I9YOsN0tWLIEAgVRXsoSXBszpt4xj8Gbp9rvy7v17jsP7F6/k8upGHp+mMpnMZLXe0iMIpCLaD+Qk2mNPCVb1YcZzYV1i4kwJFWdzyg4Ohl3GaMyDLNtIslxIu9WU4fCScxgyX8vFVLLNikTF9eWQRuqz8Vgm4yd5/PjAmAuG+fb+Wn7/7TeyWMyYTJBMU8blNFvJ7pAxoXy12Um9OaS84Gy2kB1JcJFhvy7dNirZDvLm8xfy/V++k1IyzRMg+QPT6Y6uCIIo2HwqYeUPC85sj0ZgXBQ0mwKBEMHcwcNeEkeLH4KGrYJcAaAzTwtHI3CyxQe24t+5x4iywOMDdbwR5lbRA4y2HSppCVsuwyT/PjP51c/rISFuIyNA/DfmMrbzlR3hXk9ft9/Fm3Xd+GjGghqtBTAgPDM/mQPpw781cMdZh7lDnO3YzxwQdUevpcu5A5z/xynwwY04Xy7+Lg9yxZtU/D3OQowBZdU41AxI+7HDIF8jyK1ZcDkxnghkLGrQa/+F/re/eVLMvWAZftguhQqQ0wMJF2NH8Nlz+/mCu4PEWwSJxfMvHvdxG8dzwvF0J/v3WJrLf6fbwCOr3w7I1GqN5pd2q+lSWMm3Jq4rIKaGY9gUUjsQCXyRyauRafaMRj7pNQLRYqBe8YBS5MNo0q5D+Gy+/6+ZvMbjOT5860GCO/AA0xbAZ9zzJyWwvITF8xrSFlfiuBQfxqGtb8+WB1D0oZUA0NFb/D2yHo4ECk4JkPxnnidAsDHH9T2I4jLcjADB4oQNCjbHeK1GGQ2nJe7lQyzuhGFoBExxvTihG3LxMug5F8e7/rtIROaBYT9XI7DuZGLY/FUVNpVs+ASKz/HJ78vHLA+GmEnV2QvlpYtycdJAj7MeJOfv2rWyJ3iUQ0ZZ8nNPqa+f9oF73fXfr3w8RPSTdjrv4WJjtQjOxPdCvMg9e/H+8zEgABxxL1hb5PIPPt0Mvg/PUXH5Hn7uHWcuAFAweln3L+GnCJqdyGJFHj4cY84ovAgAabyMvhfDkhJuljNcJFesVwOIbwSIGaKrXxYyPFVrXmURY4+pUwLENMzVBwSZwzgcmwm6bgcQ02y9zBOc+fZTkCS/AhfHa7xfi2OoG9g+o9k+V4yRxb0Eo0ihKiA3Lo1cRlyK5Jjszovrc5HU9EQCQT+9VpEAiT1ADCSK71+fQatXGf8dQe3nlXkkcO2O+E9bKKNm1vvhU58ZvGH+2n17jwI31wlUuY/biArxBAlIVkGtb7KMbKsYyJMamv1tfcA9AfdH+TgV96Hp5RvAqjJtzpSYXgK6P4j3MB5Q9e1kJsR6IfO9wVinmbKL7WGsuQrMkmaz2nPn5a+s+ixEz/y40nlk+wf31IU+QELQafVe/D0EkD/xg/a1Z7d9Ln0WnNG0kR+sAIEMD89hWrWBn3arxYw7GGWq/wf8AkCOamxIEpjnOlKTHwkGzBh8iBuWvWz7Ur1dPQdZAo/9G68p8ao+OMhg13b1M0wBfSdvaHImQQIZ0nuuGsSIVvfR0/1TGBfPVYDQF8XFA4vVmhASj8nn13Hum9BSmox8Ms2UqAtzL09/B79If+a1fYHb9eme2Z2JfeVUNCDiBdAQ2tx4cWOeBvZKNuAMDv8OzN3R5ImZlTBOns+nzMTcQdYOUj0APOnZoSbW2r8u4YLyXRTC4p94TmYCKZkAACAASURBVJubbAZXcUL+wxEg6vWpMcsnRblKIvaPqwjRs1vs86kfoKRbTLi5Bs+1b2GPkic83MjMLaS6blr8DU0X4pRXpojOSWwLF0t8AphLMMM6iyQDjFnK4Di5boDJpmjBMYz5UQUopGSj7qvVoNoq+9FnnCs4J1Biq6wguavQhjQOKgYINq4hcQP/DACKLZIbqP5I1huVwKrDuFxVA5D4xOtBwohefqhWgGQZwGaAvZDMQnUYMnQRM/F7XFcr3hCXALIDYMfzY57SM2in6x5+1ExdFQ5IZFiiBCiaWp3jKd1siOHgc8hwr0D2qt4i+I7f85zJ8QAJdSTQwpwcxG1Nmg0AfjDYhswQVIAAwMEEHfInKs0F0A333CABDMIPxtU7NZgG+NfoEhjG9SHrAo8FkBKoSsG5CuQwMsoh34TrAuiE7CPiBkDGRrvB1467ndRKIr1WS5q1msDQAeQV+q7RbMqxjJmC4pyKpPudzBYLmScrOYCwgRxTo8Ys/gaq7eHRwWoQSPuIzGEKjmdpq18aCGxW96F9aIJ+ZFEWSGFUFAEABk6Gtj1kMHKvS7vR1jHk+oBJl6WjNGqolMC4AhGiUmXQ4JdjTeo1B+jjWWCE7kgZEBUgHugBsN5It99n5QMTY+A5s93Q3LpWBzAMabANK272u5R90wHZDtKkUZd6rawZ3qhaKlVlPl+ShGk123wWVqrsD5JiPiHmVJqUigL5km2PslrBYwIgNQj8ps4bJ+mKv8/mc2IsiB80r9/vSKyB8Me6V9qlUgJwWs5ks1lKC0ROtSHpGnN3x3tC1YeUdtJo1emdgXmL+0R1Fp6TBt9N9cFgVjyu4xKMQKgAVG/USiRAjvu1LOcjWa9nvAcA1o06qjaOspijMmQvXXoidKTWKMt6i/m75LzY7iFPhjkGAmQnywRE3JHm1nc319h4y3T8yD1LGTJT6VE+jlay2SJ2goCB308qtepebq5acjFsSqWasZoLcxP9CdIAcaRagUxXW+domslqkclmBZPrrfQHbRlcQKKrKhfXeM9BVgmM2+GB0iHRhH2CVnh0tbpiNpLx+IGSSN22mtj3exeSoPoBlRMZfFZSuX0xIGkIqawN5L1SmM2HJGysk5DVWi23cnN9K11UvBwgI4i22Eq1vqN8U0ma8uHdVN7+MqI5eqdXl/sXN5SBAsDfbKKKoCGrDarc2qwcm0+mxKPhS91ra8XKzc1Q2p0mCZBaE55KSPo6so1mi41khyrbB/Jw200itUpZ3nx2L4Mu5CVR0bCS/W4t11d9Grjv9itJlqkkCxCIR9nsj0wobbbKcnXVkRcvLultAfJyPJpzfK838O0qywK+KdtUXrx+ybEIUmIyTvh/6QhvnZZ02j25u7tjnHv37mdW6w2GHcpYIo5Vyg36FqUplFw0gbtNI/eWXF1dyPc/fC+z+UL6g0vpduBvUqFfByrR6vCAqVZlmSxku4M0WE3qrbbzbclYxYIfyKeq589empBOr5Xpe4OEClS1oJLn4qJP0/V2a0CCdjp5ol9T6ZjJ3fWlvPnshXz88AvjN+TWPjy84570D3/6g7z+/LVss608vH+UX374QFIOU/zu/k7W6U7efRzLodRihc9ysRQ5bKXXOsqL2658+cWNNBtYX1N5fHyQ0nKiBEhxo6CZIgbm/wpkYOWpkUaxeUtYOiCle5x8jknqaAY27cL8pkg3oyiR5JYk2srZESJkjJAlLlQ9FDfBWmoZMtrsC597TTdCYSerElvFg2IAlUz70h9aY68Qqr/oCbVILIV/P0eC6PPHhIf2kxozut9qSbjTSsbhxjYfRQLEHy+KBEyBAPEbQW+6baBjyPT2B+CIyMrtueNeczfkZah8l+YBmnNj0F57lgA5ohQXQd2MH3Uj7oktR4AE0OlUhsuAWrc1jsguG/Pu+b20gx2M3J9nCJACBOYORg6girInNUshyFsFYCFcOyYIDDgPWZkgsACCn84TAxED+aGHOpW+0gOyakSfeuRodlO06LA0X3+UANEqEJTZlpBxRAw9zDFftu7KQn1WdI4A0bkB8C2+ext/9hqyYZ4jP/DeYoZhEeyN57kdvO0Qzux7bDSLNxCN30+ZsHKTH1UwBCDilHR9bn74GJs7cEfZgj6mBhIkPCP6Xg3hjMQMUTNH+Tmzz/xdMIO1DB3aMG8AthE8gVxGpcIDAF7D30GAkDxzBzU8r5lIWvyz+HkKlvkIFN1EnizWhygSyAGQDfPK3vPrBEhxPPj47wB4aNp+igCJ4/RpHz4j6+fn46dl/84RAMV1OL7/IO1la6FLA/jE+D037vwa6TKTf6UIL/cV+fbUqoKz13Crt1ZI5fsUH1HBCFVQ854ZAGcY9ONvDKTYqbcLPpwn4Iv3km9PB5U8R3jZ9c+Cxeefs0jeFGWvfKWUpzEL3xNJeDBumta5i784lNpKk9sP/I0ECLMunTSLGkmqoaTum3TfhewrA0wd2hZkZpyRI8lY7m3yvmPIJsVeDwdxHPqQHUxQ32fmRgh9YaDhn+cIkLiF4gqwAFC76i+ayupa5deNaA+q8TkvIRRXWmJsnIvvPpElur94HxZnXCugFSaBrS0AI/A9BOg/YYKOw3JMAIT9q34tK0jcfAjkRExqFj3M8nFWny9PIvoYeA6xjUYb/mqVFvmqFVvrtZpAn1+vUSRAkDGm/eYSnwoEiMaP5wlHgIdcn0pK0AW5pzIzpbmHiQiQXJWpq0AhQA9tfOcno2C4giLmAcfdWXx+ce3AfQ7/rqRI8XyR33u5LHB/nop8sfygjmMhTKzPxxXfi7/CxcYeY5rtjzFnknaq747qD+yTAVSzStwlvaAd2gBo6k7+CodWxh8ApNqvqA5QPNrOQISpHUkBPXlI2AQ/oTjeot05P/y8D8lM7BMAim4N0j28ERZ6DdyfzQ/Vckcfhix6GzvWdxYDin/mqxOCITveB1KIvct9uSXbhT4xz5RzMdg+51bhQm1f+A6eRwpjPJwL7frubBdXgxDwVi+NoIYQyANewZ13/Jx2f7F+IFDtqp2pxJDtCOZC9zvdJvLz2z/LNoPfC15XzXpWoLgqKwDJGDeY57gHZEHrEQYGz+gnbTNrY5KL/LxV3uvc95WyVHpwCY6evXUJjpYQEXlIxLODMcSZoTPOWuw4Q2iH8+/5DQp/z6SqPAESU1UW/+x5/bnSjRdd69WIXs/h+gBx9YcaemuMB9mr2bLIwFeSA4Cp97lyBAvmk8Y0JUzot+UqEOhzACkmB+oCWGcmLgCy5UYWc8gXofEBxjYIFKOyAfdE776y7tmxz8DYAiiKvgHZ0WgcpN7EmXon9QYqRkA0gKzQMVeHPBcz8xUTIemBMROZuNsegQ3B+weBjqz1rds/KNkJuRX8BRndxHHoaYgMbpA0qLpQ/w20uZJoSj5USnuCYpBNqpQP0qhBWkv9OzCuUVkA0BmSWM1GQ+r0+VAfGfyv6xUqE7esrKhUm3AbUTkwqUoKk+ktKlJwxsXaU6HJ9nG/k0ZNfU8gbwWde3hIlGoYQTspo5oC5uaVkrQRa0GqQD7qUJZasy3b3VEmSSIbtBXkdTJ4e2yl3uiQoBh0WtKuVaQFuSicq3ZbtjUIMniAzGDsjSoeVOLDdBugMYBmkEY4j0G6EDn0e+dZQtWVzBnCq/IGNPh5RjWJxJJIBwbgFcR5SCPpbIO/R63aklarS7IAgCZite4FVGYNBAi8ONbblBJD9JuZzd1YBukDsgwgLySAtvQ/ASgK2ad2E5n/JUoBgYxdzhdMnAEZsF6BoDpKpwPpHuFzgmRZJCv6f5Rgul6qUqYL8jbrNcZnS3r9Pu8PQDVGN3Eh9AwrnSokMUB+QAoLv0O1Bqp0sgSSRDCGx/iCXFNXyqWaYFhClkoJPMiLbaTegmzSjhJji/mKmfAgeUimdCC9pXPCKr6Ad+JsCfNztDF8YMqylQzyUVWQi2WpNWo6R/ZKNIBMxJkbcRttPlvMtWJLSjTLRlVHtq/IdgcPF1RkNaTf7cnFcCirxUKenj4yo7/V6cpyvZMPjwtJM6zXTfZ/s1aWTrssw15NOq2ybHdrzgmQDfD+WKDSI0MsgOcnkh8hL1eTLC3LPsP6kcnlVUdu79vS7mKDC6kzkckIMn5l6Xb7kqzWMh5PWSV0dfmCRuCz2VgW85Fee9iTbrdLybJVupXFMpHVZk2wvNtXSTFWIiWZLOfwo1ViDm3SZkVRmV4pg0GflWkYa5jP682C8eviYsgKkR9//ChZWpPb2zupNo5ydTWU8WRMGScQAePxQrZZSZqQsRJ850LqmEtHrHkgF1fym9+8lk6vLaPJ2JFKar6e7UskJaaLjSyTRJp1eE9sZZ+u5R6yYDc9qdcOctil0kYVSROVbfCvQZLBThZTVGoNpNPvSrZfy15WcnndkcFlhxVijw9zGY3WUip16fmSbrRKDUkL17fXJHTXaUqZs+VyK3JAJWKF7U8z+HQtP/38vaxXM7m9veC/EWfx3LVKk55Fq/WaVSKonLm9u5T+sCvvPryl5BXMzuu1nmTbiiTLncxR7VJF2wurSUplzKuy7Etl6XR79NUAaYX5zQq5w0Hu72641q9Wc5qTZ7uVNBpHVvggHuC77m5eoPZLPrx7L/tsK7vNSl7e3Ui/U5fR03u5uurJfp/Kar3knH312edypLF9mYbpv/z0VtqNpgx7ffnqt1/Lw8eJfPg4lUzq8su7B3IOnWZFOvVMvnxzI69fXrCy6uHpg4wnIxAgI79DOJctce5wEmRNrLzWLf6683QbAfe1JqO0BwOsFSDUHXabMjDdIfvFjJIRSxQZwUKmmx0EKM3oN6CRB1iXIV0kCmxzikljGUr+QBdlIZ0caOy23eaKAIIDOU9JE93Y5g+w8eHU+Wt4nQI9SMVkyCkRkt/g5g7eTtM3fg0lm7h+AHf1PGob7LyJZADWAzBu588IwGY763P4DCf3kCftxf57/ifefJ9qouc/d278EWSNZLiKFSA43MUEiGWcWXtg/BhA4UkYd9m47/QlI3t0g+//XSA/3DDnJ7BI2VizPK34u9REzP044iqfyasZkHGmpH0enySA4g7elCnxniAORPQAmd1zfsPPTUtAGEk40APEaUT7bKyoE5VIw0FZM/V4wGF2lt4nM32Q0bMHgel0rKOMLc0e1MwvJSg0Tui13HHRZD3OJDh68Bz61Ug/4je4VwuDzbRxnxuBRRN33JsfT8ej1KnBXpAoOUOYnvt+ju1fkcCyMRQTWSGOOEbTj7s8kIZrKgCoBy2vSe/mooalygm5YYBN+DYzVNdDvv2gTTEePAHCk3YgQOj90cCGxG2aI/LDz0M3bRgXIsL8eVA934F+LfGgdP73Nv7dIDgB03MZ0H5eh94yADXuP4+5oRQfAMIz19YxHEbjuTEQ9+vJ73nQL0bHaH4yg/+0tCn+zAmBE73dRavQpZ8IxM89h+P3n5s+J9Uj+egSCJAT4lGDohe1cMPEg/E+JEYVMAZkxguKjeUwZgt/+/9CgMSU6xlQ3ubsaXMWwBQfkiymnTajjY+YhA/vCmCcAecmt2HjFlnZYQhF4wm67GaBHiUZWDvboADAEkB5J2PopCls/ishDomRQKTqZ8Kc5hrlpa30Knh8VIDgkIn1ACXrmdN3VW8a80hyQNGZnQI+q0PltLXxmmXQ236kSIKEtSYPTtt4LM7P83vcc8Nf76d4f7r3dBr0JOABKoXAE2e3M8PXecB5mSCXGa1tiUOWAjK5NcEl4aB9ba2KPaEUcIR0j/o5hIrS4I+AzjFAWe8ukCBh/67VENZW8R7Ek2aU4NJvOIUSixJQeJdJ8mmg8gSII/b8XkwzeQhIxP1/so935DzuE+AW9hOWaV5C8kShAq84itD/BOqcPr3uZ4JcD/vXxdQ8AaJP69smTmzy6++58r18PEfCQDFm+guKHvTjM1ZxfOJgH593gvSUPin6kuuzJ2c0a1/bCRnMyKhWDxDdvyGTWvf1aEdUgCCjHBrwiDWWeAYCBG2LzEruPZxvtq8AYfUpwKeKJ0B0PxRiGtpa5597zRGBfo5gV1fS86IRIBxBNJJWkoXEFcFlR344IsuAJktwU/LNzjA2n/XsYAA94lu+fbWtODPOECDoNxLQ0aCKY7GOW5v85xdfGz/xdXPnPydvpBLQwQfK9szqMeJ+F1UB4r24v6IEnK6h/uTi9vE4e28JXgHMhQTFbDaT9Xopo+kH5+EBlFmJp5i8hmoDwHbeA6oA6sjURn/hdcytfAW1yctxX+Uq6DjnMU9ddWPsO4hKCQp+uQXG+oL9khtLWvkD4J5j3nWEJv8EEsu3oSNGbX0I62IIZOqZUthPKPvt32SJYjrOlKSzczG9DGgwrTrjXo3CSbfxrERAVMe4ERpoGGISlM5CBZW7CyfdzPhcVlknzGNIiyC7Fm1D8oMm17r3AvAtZchaHShTk1C+BmryOBfDJBfXcW1WIV9G82IlQA7S67bpiaFGyCKNBggQ/R9gFcyvYd6MeYjrIw6AnKB3hntNpa/gKYK1EOc9N+edITzuc7NRUEyfG1UmNT3VHXEfmGMw3MY5pcpMf0ohbVLGJMoMgeTINiQ9IKsCAgTZwg1IOJV1POyyrVQrqAyBoTNkeBocgyBxIflJYslV3eB+QYDAfBoa/pDj8e24gvE2DJuR4Y8Mb81o7ndaNDFHe3RBWMBUOUuYeY4Wh+595XiQVr0h9UpNsi2A9aYcjhWZrzYymi9JgJRRVV+vqHfHHv4YNbnsdaQLYL4iUkWsg1yUM1/HGH8YjWU8m0u725feYMB9FwhLyI9BUqhcReUQ2hYAecZ7hjRXp9nk3IP/BkyFrdKXFVUloXE2KmSWyznHBvoC7QKQFL4h6NMVSHBW7YAJAxiNfZ+auG93W+n1ByRiPn585LVwjSbMiA9b+g+gAgT9BfC63+tQ/sbUYEASwQ8F5snIXocpNo689KspV1jBMZ3NKa+kJFWFpFGyzmS+2MhuW5NGs0swHNEBGf4AiSlbddhLq91m0h7AfBAgAOehaoBnSSGvla5IoFWrB5oqX11espoqXcPPAcmhuj8C6FutoYGOMrwcUuJqMh4xW384HEiz05bNdkuyStdIeJ7sJF2vZJ3MpdUoy4v7C6mUd3LYwXS6LU0A92gjzEauawf6gVAWL9tzb5SikuRYpuE2/D7x/KyEqTZ0nmTAU0U6ra4ky4RVfJeXl9JsN2W+3Mi7h6mUQIaW1KS+323IsN+UThMxdyuzZE7Zt11WIukD+StgJgDrAY6jTSBhVRZITqGyCjJPTekPq3IopbI9oIJL5OkRJDoqz2qsrHp8+si15NWLz4kjbdOEMk+oKAN5CI8QVPWA1IEEFMZru9viXGJl7r4k0+lGpuOttBodWSULabebcnU55F5mtcS8Q/JVKv0BvGdgyr0SDHcQQKtkJz/98CBXl6/k+uqWniXNdkNmixnHFsbSd9/9IJVqhxJkAsP2ZUKPHfiU4DnhW/L1119Ib9ChNBQmyJbErM7rCuTz9iV5//49JZxIjNar8vLuUm6uulKWjOQfPIggAweZSVZC7VFR2ZbB4ELavbpMZo+ySufSbNdoKg8Zw8l4I8kK+/uWpCmqcxCrIB9Xk+FFX6VKkQxyrFBObJVkrNy6vLySzz57Jel2Le/f/yKr9UJarSZjICphILkGDng2W8p8sZBuF75ENfn8zT0sh+T7v/4g4zGqk0Bqdlk5BDm46XRFzyOMd8S/RgNjNJOdVOjVUqujUgdeRSVWmlxeXMmbzz/nfuPt25/k8rIjlUomN7c9VrnA02W9WsnV8AahXX74/gdWq63mM3nz6l5kv5btZi6vP7sTgQ9LD/MYPjVlefHyM/n+Lz/If/qP/4nk42evXkmtUpHbmzt5eBjLGkeKSlv+8v1PnOclxue1/Lf/zbes9KrWEU8/ymQ6ldJ8PFY8KMpM5+Yq2uTbpiI+qHETg2wCAnSnwJ1/jQyoVn8wshn5gMw3Gp+ZVFHYiHhgB9Odmy89frlcr+h6eQDyHNikz3Hu/vR6MUAWEkMdqfHJ1Fhs3kGuWNabOyRG2aV67UA6BPIgvBeBMmDtp2Bb8UAYg8h6QNZrhM2/EiJ2bTN2jw/A4UDsWsYDdVakGm3mzwCA/rcERWL5s8jj10AZ3QXrBtp1sf3JnuEBTjew1hcGWti/LUvT5I7sdQPyNQM0mD+izVRrFTqmjiApSD3pZowQkN8C58m+82NG2zn6iB7fCf4yQ5APF8AGa1E9rOY/ZyCDf/UM0IDNos0/HHbsEKfZGCWpYDPlABmtwrA5pps9n4HMlCzE8BI3SwYioIRTM4/jCg7V+PVPQqkgLYNnu5HM1PmLRT5/9Cvq9+YPdsUM3ODAYmii+zaHI3D8W+UI99X5q+Ff+M5ADOk9Wv8jg83mhh6yQ8Ysj3XIMoqAjjBH9X6KAPoJ0BsNhpgM4X1rZA1HrCge8J4ASFjWOQknJXg5J3KyYgY0OwkAm+8kyHCQCD9+TLnvtTEQDpPasTSSNP1pB4aoHJ7L5iOwV1ZDPbSPexz2X6T3XCTINV4Vn/l03DOiF7TRz0EInyQYcgRF4Rqh1YuTNfdv3m0Ebp0j/M9/gesnL5Hl3hVlu+orbv3hw8VrkZPnMwLxDAicAxDc73MhJJKSsHss4sj58WpzzL7Fqoqi8ePb1AFsEflsTxDejawkNeGM1ymvNe4iCO/By8VZlq+BYvnsfVvf+H3M/Iue2EhTp7kb0aKf7OP808V3r/PT21FF09ULS+WCfVifbZxbFqj1tQFp9lVFwM32I36sRx1mIDlil49fHsCLs2ydbjwz6JCtZIBuaNsY1Ga/uXUrljgiGFCveWI6T9K6J4rIYQNtAlAO7VXNVgWQr5mgbl0lNmzyRqpprvsSvReuI2594gEwkjKNAV8CK4XejceEAaD2nfGfxVheHCQEEKP5mwMpueg4gDmWYPV/18QKZPGFBAuNCWbWjL+bR5sfOQ4UBIDBNmDGtesfv48LkUP3KPn+i2MUMlxt3PDaXj9f9yRYF22vw32ia0wAd3hdtdjDmunHHaSJ3O913p9WI3OMR+OXM9mteTZtfAUSqgqsloLgi1ZgVHBAQaawrUXu7GFjDMSaru8Vyr7k+1sNVOM9sUr1hP0MxqWNOwPiTQcdH9xkQeIqxNCwB0H2qO0fVHopyGnhe3X9jeOffou1i3kQ0iuCVQwqjaMuD9pf+T2028vrlyiB7DmVfEU+7osZriA8cE5yt22eDACoAQZoRQiMlLVihpnFfD+yTZtO1x1gK6o8FbjWSpAgQYPKHj1K2fquABoyEbPdlgQo9oRKeoY9teqxY34XyQlMvhIBtCAhGwVgt3YYgUt83K1FWmGmCTYmwRZiC9Zz7gp5L4ylrHjTSlfd8+i1cR6llFC0rcyNJe+9EyfuBLJE+90ZU9jePXfeDBKy8Zjwc8b21W7gadyLtrggOHcApiEZonJqTh2MbQwgD5UB8XmJMR0ySc6wGJJW0LaHFvl0MqKuObJBt9uNM96uqu+BkzQMY1nHGuILKwXoG4i+1XYnsYDkL8oPBbkqEmvlMFexJuA1ANkAZPHD7GbMg+OR449zlH0KiRitOAEoHO+XWK3Ipg4xDuepSqVOHxPbtyrZoJHGrhMq0t1pjNnnSrAd3aSxfteqeJwf1CfDYo62v1a/c2VDNRrndImmrvTxwI1wMOF1HcsAXTW+osoCsU4HCoYoAPZKpcUqEHwOngK4d1ZYc3+OSgCtrES1vQJQyCLXgACj7CMkd+jNAhknyGAdZJPi/rF/h3kzMqdRwY25vJFGAxroqMhA9cNBegOcH0EciDTqJWk3K9KsY91QoB8GzqgksHWdZDIbXKs7TH4G8xyyVgBrXX4r5x36F7EB/+tapG2IyjGA9dyPkFzC/WOeavsBKkImMTKKUUlw2KeSrheUu+p1ULVWluMuk1atJjUSLRqXlNgFCaPJsUZ87CDlAzAZpCa8RQ57ZpEjq73Z6CjZ6s5nAJ6XyYr3jP7C2KVsU73KahTKaqEyJ0N1zYpm8KhmUImyCv0wQPzDUwHPAxkyyNdkB83Yb3W70miCcBFJkgUldyB/xRqOzUY6MNZ2fhv4HtzPx9FE5su1tDt9ubi4omwSVhB8BuQm25jVH1rVyzF/OFDaEGsk5jv+jrGA7+YZkxKGkGxSPxT8aKUdngMSSB0C8ajAgMExZK5w04tFQnNxem6gggFyZfuSJJSbUSKI8mRVzGlk2x+l027KxbAv3U5DjjD1ThOVfiuBbEgpIdbt9KTV7NLzADr+lXpDPj4+0bsA84s+IfWWHMt1mS438vBxLpWyVqqAAMmyVEbjR8pS9fqQ5MoI2qPaABW5AOYRtmhmX1GZJZDAkLeCTwz6tdtuKxmRHel5AUINRB8SAbJdSk+Tm9tLSZI54+nFAH3ZkGO1LOssk8kiEeS0VKtNkjqoyljNx/Ly/kLu74bSbCBUwaMAuBTkjZYE9G0fBoIJkl6LZCOT6VL2gmqVHtsbYxl4FtZx9CPaBLJV9P051lUGb7Oin0OzVZNktZH3758w4gmeD/pdyjC1W3jOuiSblUw3ieyOqF5ARUxDthtlOWuNney2c7m67MjNZZ+VI5DwatSOUoV5PRaCSlXSUkU2+4q8f7+QTXqUFaoLN5g7MJs+yMWgJ+1mXTptkGJVzhv0IwoSING1yUqSIjG+hGuCRtxLrz8kGfPx41zGTxvnXTaXVrMqr168kpurS1YHzBdjKVVL9K5gH6A6iwRlSdbLVBazlXTbQ1b0IBakWSrNTksubq5o7v3jT+8oQ1WvttimkJ9rwoeJBugwoz/K689ecizNFlPGLMRqSGhBbgqeNFKus+potZxLt90gEVorH+Vq2KP8G716qiV5Gj3K09MjiSkYu2PmciWrbLimKjxeIaGFKhzE8NXmINV6V9JMZD7XyXsEVAAAIABJREFUSlxWULWQ1FIi+bldHVidAU+P3X4nN7dDVnMk65nA/yZZgYQpS7PVlTdvvpD5HFKXM+c7hYqjo1xdduX+vk/PpNHTUpYLVOvVpTe8kgzE0EbHGfeTjYqkq6XUHdm9xdihhMpKLi7b9D1BrGy3epSPe/gAIuwgrVZJut2K/O7bz+TioiWT6YPMZzM57qqSzNacb5tkJXU5ypuXt5LMHuTVqxv58qs38jibyKFWlySFP1BGT5hkOpNqqSSDoZJByWpOshOSas32QJbLvXz4MGZVFYizz7+4l+vbC/nu++/kcTyWFOdN7LcmHx/zmIozKLRDqGUYxQcPtzfXEmUXOO3wYAd8JSzcwQ2rANh3915mllMjU03RDRvKi+HobWmZrZ6eI1jNnTL0PafER9ikhvspHn/13wZw6vt0EbXNi172BO12XwQAEwQQNtqxTIv+Ov+5cHCJX8dX6wbaUnaeJ0DsOe2QY88c+37YQc0f+CIi5BTYU8CeZJfrAPa5rx7RT3Ch9ARSaAsDjbCw5H5MOit60TKsPQkS8DfNYnIyZc8RIM+9HuQnghFfaBfdlHNhcYdW5jdFZIs+f96Dw527PKhRBFHy/45BbgcYejbLF60H7VMnReLHWZGc0z2z/zHgw/e9q9zgwdidlMow/coRIM6XxR1K7FBFc0RKGal5HsuhsQGCBpADTbgZJVKpQJUbyDxQWrYxNuLWnvi76f65N7txH40ThzDjWkXyA69Z33q+wLUBx6WX4FBjYHvNYhPeisUO36vfzZnnCRBqHeNQ7iu+lAzx2dH4QIaS5jBfi/1dJECKc9uyb2PywzrQz+0CqGxtC5WYoECut2UkiHNIDMSmUYjM/Aq0UdFjSFtAD4raC3oID6CEM2x0RAbL1KOsWo4tHCIcAVJHqXBEgLDtTwiQMGjPxeJiDPVtXCh+OEeAFAFkG2f63uclmOx9+T/zocr3U6F/gmTH+ffrGHC8tZncWODIeTrY54O3QzjUu/XmgAqUuCpQPxMD6TGBb5fxz8VBH62DJ4YgxfWr+G+35rlBGU17XkLHvzu023oedRTAkxPiT3OgQuOR3HPjOyLG4/lv8zJPgASJGmsTGw+5osrnu+lXf+MdPPya5NrS/Bvsft1c8uPPAyfFErZI0rKwN4ljj7UOQACLKbZ+xyBr/NwW9yyOWlKIxdbwenjseH8Tf79dExmkxdhse6GwnwhJFfG9UeucQHqoDDSZmrAHQRx3MmgRwO+/27KEnZSpxYYYQI7jwrlYgh4L4GjeEw4Hez9mzhAZyAqNY0wxfsVtWly/0P44aOYSbEwOxT2Peab4tdXFb1wXB22AN7reKkhrUiq2r1OwKRAg3Crael/S/THBQ7d2K8EVIpsBwACg1dtA11X1HnFVPiezJOxDg0TYqVSr7WN4f27NsdhoRAgO7LxOlITkK2ic0TWJkCg7X+9L+xEgCc2WIwLE2gMAAkU5Ig8r3Ue4u3HPR6VWP744o5yEU1l2xf1r1BaM0E5C6PzcBAmgBI7Fa0uwsDhGAsS8F5yHmoK9bh1GAoqt1JGsj63f5jFo/WoEova3guIK+kVm0m5cABSEvBV+BxDPCBCAv5YAY5I8Rn6wEsyvKZbMYmbkbmz5NQ4AuVYBqPydEiBhf6Z7hUBehMQsNnNZQd+QZ2YzPdpPYH648R8Tr9oO7Fi3fzVyVSWJSNgQp3UKAJhb3AtpRQeviQoVknHO86MQH9xCzPfnY0gYJOH8Vjy7hTXZTgKxH54+lFWfGKHtqjfc3p5zFSREA34JSryZJ4y29ZEAH+O3ey/jI8gekBPHvYzHjzKfTWQ8+khw4ngEkIh9sGrqowYaW2TzWrC1wNY5zF9UfGiymXmjuEQrzWEnwOEjju3H3ThQsk+lauNzHOMyPSJQSbAjAc5eB+lQqzHT1c4llqNmxBU9lHhmwd4f96+EJ+II+tWISlZaOIlf7z9p67lf33UVZb4FiAKnsoDYgvvFPRlZqJXvSoBwT12qEGAhsekqlTyhwsoUyKSo346eRbWyiZKy5RJBTSnBWw9nOBAAOxIm+Dt04fHeLAW4DQLEmdGDHHGkG5cGeIjs8VnIOgklXQCYQSYI2dhaNQMgF8B4Js0mYgImQCaNVknqDRBLAIpBOpUd0MmdNc2A8fwEyJ1UIwgVSmA5SUKAzErg4lwJIgeAOvw01PQcfWkAO9qRFfjw8ECmNeI7EyFQaXnQ6lGS9hpT8V4lHZChvpYsTeilMOy3qbkPAgSVFnCP0aGj45BVjZTVAniX8hogi7aQb8atYyweIfuUiuxA7qnGl98rkQjQJBT0GwhIgNSQ68KMgacBSLrlYiayS1V2EFUYrpIFRti1RpP7HlQujCdTEgnoZ4Dv/eEFDYVBSmBe4vnqIN52mWRryMi0WPUCjX34h8As/Wk0cUbEfRkOrqQJQ3Capu9lNh2RJMAcha8FSGncH9oPGdKYaCAHsAbQpBrVultIFx2l1mxq/2Cess1BIKLCAOsGyO0DgXRUTkAOCn2PSl+Mgz5kp0CowGR8e5ANqitgku7knkCmgVgDidZqwJwZWdxC8mO3B/BbkqPzADvAw4Ey+ciyF1mle9nuj6yqQKULYgSwmlK1IftSTabLrYyn8DQAwdOUVhtEKoiaJUmKRqMqq9WS6x9MsFFpksA4fQfwHu1Q47q1R8VBBV5YDak5DxbMOcp6o4K1Uuc+DWDtep1IfwCw+FpNpZczub+5FlSiTlcLmQAIxzp4BDnakEN2kNnoSWS/lTevr0mAIHN+vUl0PwQ5oVXCqjr462CuYkwiHm+2R5kvt7IXSFF1WR2lZu8lEgElQQXTkrJIMPGuVnqsNIKsETwrGk3EJlRm4TlAgKkxdbdbl06nyb3AapvKdLOWQ6lBAiTblGW7RpUBZPfG0mkfpd+tyc1lR0r7VAa9utSrW9lvU6mVm5Ida5LVuvLT+4nMF3vZHbQaFERGvQaflCdKrL16cSO9Tp3Xx9xGtcLTIyQYS8zWh7RbtVaSMpJZ4EdYa0q2Lcvj41w2CRZ6SMmN5OqqK19+9lsSaR/e/yiT6ROCs3QHPSZ66JkQxNVG1kuQm3sBrUjirKqSUd/+V38k+fk0GcnPbx/k3YeZtFt9uej3pNOEPFRJeu228yBZc10BXrY77Cj1hjE7nU5ZOYs5DPIJcwOkbK8DM/uN87KAHxHwnJ2s1yuSL8lqJb1BXy6vrrQdNktZZ3OSN7Kv07gdVU3TaSKlSk2q9ZbspUr5vMenGecfCKUWq7bU82i3Psg6QclDleNqeNGWu/sL2aQLeRzB7wSJDmW5v3tN4uVp9IFkDgY4/N1KhyPj6XDY4JjfpXVJlgfZZAe5vr2XzS6V8RRjf0uSsCJbQc7XbrUhqZJJVXaSCbjR27ue9PstWS4WMnqcSbqGdNZSXtzfyW6fyO1tT77+5rWUylt5evpAc/NsnUmz3pF+90L26U6u+j25HrRlPn4rf/en30m5UZXvfvhZFruy/Pz+iXj7YbeTL17ey+3VJatPQLgdK5o4AF8UrKkg0EZPkOVKKa32zR++kkUyl3/5y5/l3cOj1BodGV5dS2ny4f0xPlQa+GWZvtyoRIeTAFgqqKYmgvYTNoH+IGuHU8xEsNOWAYjFhYseSjsjwBRDzm2aDLyLgXOXs5rbcMXnt6IpajEjNrxXr+nLTx2oZRlOBgIERDoGjgKCr5tIlenyreDJFLeNjP5tByn9je3EA4hlG894Q8l3OpwlBn8VQDLAOs7gD5mW/joFHfaoAc+2pZer8gfEqI+ipshZmEYlDkaeGBGm8d402N0l3WE1JiV0A+Nkz5zBegyKxKAZ3kczN0h4uENovn1dhqcrjY/JHSulRlAp6vPG4+lcv4aqGiMKImpOE0GUSHN9bN9voKkHFH3FSHzF/N+NpPL9HpWGM+uJmVLRodNVWVlWlratSg1wHqOtnJQR5gYBFNfHIXs0IvBcn5rZLjMXXbYudq7bFCkD8TjPA6ycf4Xy/ngMezDcwMIY7XJyTOpVYWPmPJGih0sn8eIqzphV7LMGtWIlVxKPA5g75PDTzLaN5vGZf+fGRvRevu76PbxHweXQPn5WO8BKK0A4h1xc5JHYV4LoPXEsca5EkkP+a/UaBmz5a3EI6tPw4OqBDT3M8wAHHWH+qbIiPOjx3/o7kGR8j/UvLxX0ofWa+Wc8R4CwaQpEMv/tvk+f8G/5idcJBRA0/hTjZ64VCl+cH5/xXMz3W/F+4n4sfkfo15AhW5gTTvf6HAFCIISghx9EuYrM/J2cn1/+DnIL3nmPlPz3FcdoPAPsUHiqZR98CTjQoq/Uv+dtiVyGv5NeKrZsIAb02Txh58AI+/oikB0yo/+WsfPp90RN79+oT5Lfm5y2cwC6whXyYDGerzi+bT4Y8BSTDfE1zoHz4TUFfz9FgPj46tbAACK6+3ZE+DnyJKylJkMZqjcUgC2pWajLzrbsdqsE4XpHM1E8PdbqeE7omDpJoMBbIjLEAPho9uViiXnAxaB5/IyB+D3f//H1z7U1gDtbr4pEEaZaq61AnScB3Rg3c3Ot5kHWrGa7KiinkiiI7ZZYQKDKKjGMnLCsd1YJhHlm8wNxXTOS3RoR+0W5eIusQSOjNMbEsmuBWDltHdsfxyYVNtZDvLPnzvdtuFdfYeLnUbRXAeASJ9xYdnQkQYnzgRIgAPB1jeKsdIkMBOo8QK33Z2Ax78LtkTlGvUeerZmaCOJPLSd7eL979YkItkey8wH2/+p74K4LqV7KuihgTAAZBIWT8iWo5g2lAUVrJZQ9E++T2wF9DQd3Iz08QWZjxbWTEiCakU4glxUh9ppm+VJKhgCs7pVjP5WwH1BgVse7xj57zkC8oB1DlS9ADc5jN879+TCSsdI4EkhKv1+BjAPOj7zW6RqiC0lILovjket+ggzWz9wnuWoGb57OewMAivnnruPJgoNPsOMzu3Ouj4V+TS4SIFq9gx/1uLKf0/VWm1H3OkUCRNOK9J60uiKfzIN7YrY8xqiTgQ4SvzrO0Oda8aEEA7KaV8mSwNouS2U2m7DqA2AtwBgAaGwzjFPSh6gAcV5Dbtz6ynrI3lBiV71IbEz4s6gjGoNEl08nCC2Cdmf1QoijOFviuZA1z/og58tAp0GAsjV41igpkJoEHCv1dB9sJuFoVuxdEeMIwnPwa+Y/55nDHixuUDbKnQl0zGB9Cv6ReG4lmHg69CSsxjCYu0LnXiXrVIq7IinNvTWJkWPcxWLzyaFUsJOeM58trikAIJ05OTKJ8dp2px4F6GtLSsL9ArxFzIBfhxJSLlGxXJEUMkQ05lVzXoDHAEvho4GKE/rsHHdSqaihOcgPyttU4LMA6TvC1wQnoTQFML7sPFuQnIqkVTXz1vVeCX3EKB2raGcSGw4HAZqMzHSQNgD5EL/Q15A8MgIE7U6Cq4z+hQE1+gxVpDomcd/6/CDHFLg97lMCyQB/h33I1gDIV6CadM1Bq9UQm2ge7rAdygjhfkCCwFOLsnGQDQYQn8l+q/eFa/J1El46Vk3qGeQH/k0/pMOOGc6oIMjSNaVyQDiiqgRywVRlqIK4ANhfl9FoIk+jMZ8L/Yz1EpJRMJheQopuPpE64jOIO3htZKlcDPqUiaK89xHZzWuZzuBXcKB5M6SiUAECw2VgpwATV6uEID7Ab2SIA1TnvPUydA7rOgjlmwB+UqK6od4hrFqB0TYqmWi2od6SjUaL114AUHZ+cJBSQl+1Oi3KOFERAokfGdqmQZKq19EqA7QN4lKtApNmeNXAtyOh9ySIGswXVIwds0yWs4WsVqnsj5CGqshyA+N1J+/uCBCAwtmxQgJkkYAYbFK+DFUfGCuQUMI9QK4P1TUwWr+8uGSV2Wy64PPRbwSGziAZq+pJhHtjIgVkXdMNYxPWUBA6wAzGoyfeN/wlXtzf0ugdsmJXlxeSZht5nI5kmW4E0YCeO8oNy2GbSqdRpS8Exi48C0FSgENkJVIKiUv4QSghk6yWbHcYnU9mG9kd61Kpop17bi2GQXyFFVHr1UIaLUiVdaXZvJA1jLmR3Q+z+QaI/rIM+ldUqdmsIYmWSruj5BDIPEhQzdNMqrUuPTPmkzV9T4b9lqzWH+Tmuk2fkEG3QamwF7dDKclKkvlMmvWubLKyJMeWfPfDAysGQH6iH4YXXen1GjJ6/EBCAe3V67aI9YLkRDXDiBJPO1ZQgGDD/IIPEMzbKRElVZqFlwVkDIie9/Lb37yUN5/9hklD89lI50+ylsHlhSNU0e6ZrFdLyTZrVhGi3gREQbvbpZz6/evXkmw2rPz98DiR0WQjjWZHbq4upAWfmM2KRAYSe+fzBdsU1Q+opru+ueWBBmtqq12XwWAgcqxR8glSgiCONqs5vwOCdCAyQaQvlnP6eoDcuXvxgvcCMiRZJ7JKIcnWkkMGr6Ed5azgrVNvNqXZ7koF3jrzlYxGcxL+IGeGqDqqo3JqJdtNJtVynRWAkBErV3Zyd3/JeP/4+CTLZUb5s7ube+n2OvL09J7eX9sMVaCpvH75WveKVZH1ei/L+VGWK+zJKnJ1eyOLBHMSHkggMo/SqB1knyZye3lJgi1F3JZMXry8oLwVJLD++pe/ytufH+it1O8O5e/+7k8Qe5Wr677U6keZTB9lPH6S0dOD3Fz05PrqWvqdK9lvVUKstFuL7BbyzTe/lYfRRH56P5bHuchffvxAgv/1y3v53W8+k226lg8fJ5Tp2x2RPLBXshbVdtujpGtnqn53Kb/96jPZpGv54aefWUnX6V1T+qz0+POPJEB4SHfAGBYfk5TBATEmQGwzqxrE5sHh9js++yraExJYdNUfDgjw5a4oSwKAaq+bLwglYPhBX9atOGpcjZC/hh5e3VEm0l4/dwA2wNf2pm4LrQHGZTcZiF14EvdPd2AhqRAApADy5UvV/fY4Oujw2ifeEqfAmgeLo2fKAcgFg03rH3s2O8DYM8bPE18tBpfCceTMhr5wi54AOdV38v2hMmdxvmB8ZAhl4gZ2xIRIDJzaPdpr2Ihj0eDGkgRIOGTFbcSRcQJCKQjxawRIESA1Pii0ax4Y1TOWElvsiwiQ9CCBZVT/DQSItVQYB1G2eJTFz7lr13JZYL6V7ZDogHBm/xH4woY3HN5ibXCaFHtQ3o0el7FmfYl5C7Y9N6ZyQLeLKznyzn2Xz6AO9CclmPwMcyW6zgRdQabTQ6p+BvdqGa0q0aVl9ZoRRF19R34YOKbxBJKe2PDrRWOw0O7j1ypAinObh3DfBnlwmb9zhAbvCwctRyL4GBwRIRYfdBzprLQI6F9zSLQH0GMA3NoGYIwDOq0NOQbQ+QAqIH3hwCUjvrEG4PdFcAiXCwBByOyOx2k+ZubbttheOAh+6udc+7MlrM/88z5HSpyLePZeG29xnz13Nw4OP0fk+I8YoR1FUK8lxwXNgwi+vY4AGOw+8pr6p3dyhtCITIVdS/MPi5Wa0fipn/PPFQDNM+SVzdHI3LW47hjaTTLb+X7pHAxeDfmxEMgPDzSTtFMw8IT8sCYuZjz8ytN+sneLQ8hplsfjLT/OtU9j7C63D3HeR/yMe1u8nuFlZncWPIdioL14v/kY5TTsc1Vwp/1tn4mJAV4T44SSCIHUPFnvCqC6fQfuC2PE/rf+x/Qg4OjlsEBCK3Eb5Jz0qQAGWAVGTD5wzju5xVCB4DK+rTH1G1yWpgH5oXLA4oZ6UOXHcK4Poiq0+B6K481inpEP2mYw9ANYoqALgSlHCKuUoXqkoD30TxwsXAy3KgechP1+wGnMu50TfqMEmUpT+H1P1F84VFpb2lgJMmcOPHAVncFbQceI9qW2o43BPEGmwGe+/cIkIVBHjxnbeefjaACsda2z0BkqQJQ8YAsUMpVsv0aPAZcIASBT+0Gf1Pw/DIC11/BZ89LBZ40Asj2bgZNeui8CieJ7VgA1JoQN4NQ203Z2JrREmjTBQgkQBQjpvQECJyZurEqayQ+OEnfzzEumufmJdRj3pNIkEZmWA251/TbSxSSxCFq77HtIGbHKAwQIzZj1/UYo6SDS9UfHts3R/BrJDGEvZ4W9lsoa2Vz0hKUzfLaxY4SgjzuOXGDKiQ9ZUexy06J4rLBr2VjHvt+em+OKCh6qp46xjAoTZJfTi4HZzeZl5CTgXGKIxVwmFUWv2XWK8cBmQUxqcLfniCOdk7rfczMoqowJbRsMx02+R0kqT0Q5HxKMKYLpRq65aoUMwIqregb5MZtNqU2P7GBIFwEk2EFm7IBEMY5aJ4+jxtyVWtMby5NQoVya89nB+cASpGKZZDc49LzhzurFM1aU8EYzZvhZWJKNk0ysQ6YLaywquRyegO0SYkoFps7wjiBwhD4GUAupdpBZShpiLKHvaRKMagVWLuNzSjgzhpinnZpf5HwNMRdMMlj7K0giIrHOzkO4N4wnAEEAfThv4HUBBQwWyOpc8tV+Lpue+IiXFkKGqsYuw1aWK5hIb6XV7jqpKGQLQ8pkL2USvpCuUblhVJgA0IMHCH4w7lBNoF4BGasESIKwGgbtUCPgR4Nu+GTUUEECTw81NUcmOqRw4PEBGlZNftRQHIQUMRu+5jxbKfsFQB7VJpCx0soN9VNSsFznGNY8lfnT6jJkoqc8p3sCFhVpzrsS6z+AYPyoh4qSniBsVct/Qfk1eG/gf0iwdFpNqdIoOSXYbJULloBh3p6UwNqibVLXLiWet3DeYXUO/MtAsON6DZiv61oGIgR9h762uYBYgkxuVE+AvEEFC0ByVFoBTMZnIfdF+TNAfzUA13XK5aAKBNU4IA7QNvAmwd8hR4Pxx9gMAR9k6R/2cn11QTkmxOt0u5VkvSYJgravAbgv1/R/yNKVYOY+I7COz2CZgeQVAHWt9oDs04EG4ymyo48iy8WKJAgCUw1gOmWHBiRBkmRFYg7kFZ4JxsfzxZLjC3s69Gmv1yd5BJC901XPBJqxg9xBlQc0++slSh6B+IKfy4F5GiptxrFQhzxjnZn1VIbZ7WS1hLE4DNcrrEpYZ/CIcNJcqARFG7e6ksIfYgETeVEPkDrIJlRIgDzMCMKC6gIYDgIE3icYrJhby+VK0s2WBBSqRuAvQHk6jGFU2DkDehBsIAQhuYbvSpbaV5DTGvQht6VVa912iyDxeDmVY7Uku+NepouFlI5lacILplyiTBZIBcgRAvjGHEXVFitauH8oSbfXYlXeYjGjTNqx1JCPT2pgXqm0pdsbkkDY7zecA/sdDLL30ml3pNcbkgCBFNIEhDc8RzoNaaNSqQIPCXg/oYJHWB0DcmidJJJstrJKhTJL+21JNivsJUuUK6pWE3n5ciiV0k7Kh4w4CUic/W4hk6ePMuxfySoty2zXkPePiex36sU0HHbk4qJHCb3VEqbiVVZLoO3gJQMycrMVSVao7nEVISv1EQHxgSqWNIXsrTsXs4JvLZv0rfzxD7+V1y/fyBZyYOmaZt2zJJXeAJU1dfpeQO4RsmvoO4w/VHYgSRdVXP2LS1lttpSiK1Vr8jRJZDzXioFhryP1CtpgLm2wipRMQ6XUkcbaaQYJpz7HSIpKtGZZLoYD9jMql0B+IKxsN1h3U3rrtFoN9hnGOGJbu9uR3nAgx3JJ3n/4wArAYxnzFJUjIulmL+tkw70e3lsFKVetc8xOJkhqWEu72ZTryz6JbMw7VK9B+mw+XclivpD7F1fSbtdoOv7nP/9Z1kkmv/nya2k1m2yXxXIk88VIxuOP8u2338g3X/+OBCdI8+k8lZ9+nsg6PUij3ZR2p8XqilWSSKfZlunTg9QqmfTaVfl3//gP8vbdO3oTpftUvvjyhdzdXcg2XcnbX97J08cpjdYrpZr80z/9Eyt8NptEJtMRkzSWyyXjxLe/fyODbofeM/PJTJbTsSwmD/KH338mX7z5TD6OFvI4SeWHdyv57q8Pslpn8m/+zd/LRb8uj48PJERQp/gEP55aTeaLRNepPQiQRH775Wu5vupLu12Rn3/6QX748Wd58/lv5Ysvfk9iqfT2X/+LJ0C4sLpsYNU7AzOumRhxKbhmQGimsIMAAugXHSgNuNDFVDMtVL8SjL7boOIAF1DlUNZsZAE2Ngaef4IAscza4kEq3uDzAORTU3WHHTbYeY3bAs5l++AoI1Q/XyRKwuecRnzkp8Lre6Ngv7U+893RS17v3A4mLmcoypazQ4ZmluWrP4r3c5JrHR08DbxR2NbKs+N74ZUKL9gBuSCFFTXgqc9LuAvTAceXnpO6KgJGdrDQO8FBx2VwOGkrPfwG3wzbLPKmC34lelqJ3Un0IBd+jGyIMqDdY9phujhO/OtnSI78YS72DCm2cfGYFwEEXgdf75XGc4XSfQMPPFjmyQMc7jSrH8AXswEtyxrNE6VtGyhhZeD8Ts5DPfSwXaFxu0UWjkUBve+4z7Q82sDf0LYeoHXAwDnyA/ED5f980ig7z8Ao9axwQAj6HTHFVX+Y9BXhUwKwumExCRcjQKgAFnVMDIAUn+Xcv+PXwpgImZOmgW49GhMgLNfXhvYHZZ2/sQyZm1+FyqKTWWjz2Pl48PDtvVPKPFCSWMSB0BEezHiiLFoEoDhvECNELDNZY6cbp5EOvsnb+GhWALJykewMeWD+P+dnwKkHy0k0evZ65wiR50iScwTIeeKgGI/yBE1MgBTD5DkCBAcojUEa1zSqfbot4zWsCByeEiSnCQDn47dd08aw3kmQBcg/TaG6zQGIBqianwNjBPWwdQ6apEA8DPR6ek8WxwycM6mIc/4DSviF+3hu/BT3AyfjJzJUPf2O6N4Kfse2VmINKg7BmARRjCjf5n4MQbvbZdVZ3DEgzmLcOQmrEHOQ4RcSV85VcSgAXPB38v8+EEkx4MeAabvdc7GQocnFS0qAmsyQM3k18EH10lXvG0sAMgQtg90gQWqcm5ScrWuFShXT+Of4cB1kxDb736opItmkGMS3MRUw88V8AAAgAElEQVSPL79enhk0MdCJX8dJGaHywiQXj1KGKSB0fhlDIdfhiBBHzKENKG0CEItyJHkA1uZ/kSwwgN0IEAWXInkvA6idjIw9EysFXcY92p0a9G5fSAIEhLPtHUlUBYm7c+M/rpj0+wnbmytaxY/Fe5vc+m/VCtG+QEEzPTvQJN0vK4GMM1LDQEy2vV93fLRyOu0ReMlfufXX7Week8DCGSbe3wSZKTdfLKEmuj9LROC8Mi8NEhyaOa7z0eR0ANwB4DDJKcuQtyrWYOAcS5L5OWXjnXr/Sn5gPLKayEyUneSLVoCEucy9HdZ3SFIgwxj+AU7GKJAloXJdiQnbq4WRQBPJaM9pBIiORZjLq0m7ZrmHMaqEYCxf5apArLeZSeEiv993GrMVZnsgR4rnH02cMALEsuvpy+Akh3A/kP5Am0HKRQFWR8a6ihTrfz6jq5CO99PRYpxbo/R19Lfuh833yqRaLd7ovtlMzPOVJHFMMsKMFR1ebgryPJqopH4nmknvlj4CdykBiqUsFgtZLObMisX/0KtXTu6o/V7BWoNMfkcMuHNita4eiXZmgnk5pZpIjNv9+lN+1Bxuz+LUD+w8b2dHjEXKiyGG7hT8hlyXeq4oMQAQG7ryAN51vKCiQLW5CbTT5BUJmEY2HAmIYvyb7gQyfAEy4ZwBAITVMoxHSpJwrDtiWjEIPcCpb5Y+o5f0NUlo58uDz9OY2FWZALQB8InscYDdpUqFMj1YAOgh4Yg2W9ONfMEYMCUNHUQ4z0A6ZSXrLeRDugRksVasV6kDmvEsyArHHIMElZrRK+AFyEelmfA4IInwPySeSKCiAgxzvgEiqUQ5HGQMIytYJCPpgWx0yB+TGHOVAuiHww5yQ1vZw5/B+YuRKINsULXOvtlCix1A4g5trlUPmMy4fxAyfL8jE7D2oRoJPw2SGqhOACkckkSBMaGN8Awc44c9qx96vQ7jCwB9+GQgqxr33MRZBmcnZPxCrohG1ZosYHEUcx1th+ogrL1a24+KVa0UAlGmS7TGPCM/7PfoT4C1ICvQzlh/0g1kuJQUaTab6o9zhI/Hku2uVUtKBOnkKVN2CWMGklhWDUPsDN9H8hKERZXExwHPWqlQ4geVJpQLE3i6gEDSe6wANOehF/EdbQApKVT3YP+B/fqWfyoZQg0eSkih/5AtXqs2WFGEPoQXaK1VlXW65vPA02OVwBdDM9Dx7IiXaAcMWrQj/oQUEOIFQN96HeQcCFZoRJTp9QFX40oFVV9l2azRpwfZrPfU7wefAWwRlSrNJsbyjgTSDmN4BQmrjATIrlSXzRbUjEtgRAyp1aXZ7kl2KMvTDGTCUfZZjZncCv9gfoOoQeyDv1lZ+szMx3vgkXGQ8XhK8BXEAeeP+aHg+dhOwESO0m2DbASWhPZFjNoRZNetT5kG6Qg0IDnmy5ms4HkBf4QdiJm1dFod6Xc60mnUpYFKE5hgLxY0MwfoDS4KYxPjGNJCg0GPFRqT6ZiEaL3Zk9E4IfBeriDW1GQyGZMEBMmAfsZcuLmEHFpXKpWuTKao1JnLYjmj0XMd/l/lBgkoEFsgFRELaKC928nj41SWiUi9Ab8KlSFFO2bZXF6/7snLlxesZljOZ9JttWXYQ2XEjJJrVxc3stpWZJq2ZDTbynK5Zuy9uurJxbAjKWS+djupVxocu+PJhGbn9WZbskNJko36pLAqj0qW8BBqSbpRo3qQjxhf9Po5LmS3f5SvvvpMXt6+kn12YLXQaDKXZAsfQxCKqBzJZJOuaLZ+OUSlVF0GvTbHJ34QqzbbvRtXVZnMU/k4SVkF2QDhB++nDBJ0kAjTpCZU1T2NlzKfI/nArV+Yb/WjDLpNKUECkDFzQ+IDhFG/15bLC4DuLRmNRlJtNOTi6lIa7bbMsD6vVzIaj2WepNLsXku11hOBf8tyLdPxlHH/+havw/8nJVE2eprIcr6QZr1CcuPqosMqKsxjzKmnhxlJza+/+oIESLdTkx/++lepSF2++eobOewymU4eRWQt88UTzeP/l//1f+YY/Nc/wwy+L9PFTt5+mMuhhGSDHUm5fq8jm2Qppf1eZuMH+dO3X8rL+0vZrpb0Pvk4ntB76IsvX8nV9RCLPQmb6Xgh3/3r9yQj/vDtH2U0emKfdnsgDw8ynszl/u5KvnhzTX+y2TShX85y9iSN6k7+3f/4b2V/AHlUlR/fTuRxIvLLh7mstzt58eJOqpWttNuo4mrKX3/6WZ5GI7m4uqKc2uefv6E/Cjx6Pn99J8lizPEwenqUx4cn+eLN1zIY3Mrbtx+k9Mv//c+RBJZJoyhYBnAVgdCAM2753OGKh2WnFW8HGG6TXLayP9QwBisAwtCBhcEkDpwhlqZmqCSAZR3YiYobbOwxmKDkQKSwP/cbGssQj351knETV4jo+/IEiJWxBmIj/jb7ewz2ekTQl4q7Rzn3Qd92/pueZ1mK++5o8+02UJoaG2UPBpPBcJgOEib2vLpvN9IiGFTr751OtLuv+OBjv8//qRkg4cDret0+Hx96XRWIlhXEOc84LOphJiZAjMjAn3FFCMdQRHaY6RcPfz7XKgac7HCiQFQMNCmAYk0d+jJ0Xv41w+ryAJ72gR4gw09OEiIypNZWDp+BD8S5n3Dl/Bt4wDAAgztpzZjxpAA3+3oRm4u8moEHrhrADllYtPR23BbRvtsdfnzGr5ufRiLxkI8MJ5i4skvzBFgRLDklzvSyCsjEz+Raw+HCJiFBkN6Zt+d714EdJEBUVk9lJlQfmvwGK9CcebvLDGPVmWWpGekQjdci0F38N5vYDkw5gDGuJLHnyleFeL5XQ6EfP1pxo8a7rlPC2GKn5sEmA4ZzB3YnYcGx7U7KJDxY0QHiS8EYZqFVkWmjGU8G7tn8suzQWPLDgE8fFziuNePJz6L/FwSIfeY5WsLa+PwM0Vd57bNz6FPfevqNp/17+qXPjYHwbfmYHBolXjOMCHEAwon/R6h2OLnLKAvzbMxwYEz8uzwBEq/UYTxZ/Io/Z0MwrgoLY9KNWU/yBvDLwBSN5Y5Adh4RRWA67t94DBtAB5JWY5P7IwLiNAa6Mf6JAfK3ECAekM9fzn2rRev8aPUxGLXBNltPxr5KEPhP5pICdB2OpY3i77H2MAA+jqf2dwqxADxymavPESDWzrb22TqrkkxhD6BjJewNivMvcFVW3aj9bsSGAuw4YCkYZJUgyMYBCMCqEF91gMengFF+M6AXdeu0rSlR9YP1imvLUO0QVQA60J1DJ5cwkCcMCdy6ZIlzfWjkUUxKxeAxt2ClYEJtWc6aIazrKsA6ZqCjAsTtnQGW2Dzxe4cIkI0BcNtfaQWNApWU83HPaJI4njS0yhy3xwYAXNyz23NRPpUbkHMBVMc9QNPi+InHIuUyPkGAkOigB0iYyPH6UfQP0nVH9zMEUSND7Wgm+bkZCKroGUravnYmUFN6+IFZBVq4F4CuhLCd/wbf66Wf1E/AxpGShQps2X2rbCRACgWrqd3OfQoIG82gx3OY/r/tUlUvXv0x7H9/n1YpF3m1GAGm40j3OEoeusoBL1Ocz3rH3gf3ZWPTQG1b73NxxRmfE3hz4wvAgr3Xy53R50YzZ6mL730Ebe8TgeOsTtBKGvaJT5DTtjQD+NMQ7vozkny1cRPiHLKOrXpViSZ6RjKk6DoLkFnjEOKUSvfgNMmKGkcq+P6N9tbxa24AuD/MI4WzQmOvyRA6L4ki6Yp3WnV2kWCNJcdsvJuUGZ4D4KiSkKonqD6aR9lmW0qy4FA/nY5lOp0wI5669siqZuasxtIgm+WSEBmblIQAGG2EEcE/JwNl7WdLWry06Vwx8lOTd0xaCs8J0g99BO1/ZFYDTFcSriJ1VCY442XVhNfnAtYQx0vIoUASCv2EKuWjA5ZhmIu5wH0sxgb9RGFurdJZdp6xozFJQLZbWEvMN1D7WIF0Bc8DGawyW0dfBQDwFyAixnGr2SZhAQQaskpeGspXGtn3aDtY3KYfEqv6AKYdCZQiI7nbh+QRQE01Rt9lqCBDFY5KMQGsTGGY7uIIMRF4UcAgvIIqgVSluAiUgMhTD5FKrUypFsg0VipYH7eSbVe4A0oX6flI+0jj1ZFg3g6ANKpqkFzICl50QY0AIuYOKiogMwJgtd7scF7Zmg8CBH/HvZOgSBLK7yAmwp8C/4ME0fGkcxHvNy13bRtUSdRkMITUU02wDWSVk3tuxlnIbx1LsmGFnkpx6R5DK2pNdpJrN+NyjWsxqgDQRgD8cS5C5YR6YylxAYJNq+0OBP7xHJ1Ox5EBesbEWMf5SbOqYVoMeSpUHqh3iRFhGCv0sMKYRyIxpLmYCOSIYndGBZCtSgSonKgSOAexCRIT9wYSqeJk4VSK2nly8gCrFQ9aqQlPI63axHdqPEFWOyRhMsoDttsdgoOU38TaVa/IZA5PAJF2E5I9R5LGmnyk1T24vlbZ6Lge9AeMKVTfFlTFpJKlIOpQhQLSBESVrn0YI8KsfkgfAdjO6G3S67dJgNiYS0EGJht62RxLdUkPFUk2GUlGTaLBmG1RrijNjjJeIIscr6MPEAtQ2YSzKKp61qxqAnF2dTngNSBxhXYbPY3YX51Wm9gmMUzo/xyO9C7Ae0EOXg7b0oSqU2krZfjn4PvqNVmBpFltZZdhJmsl03a3le0xlXKtLNuDgu1DyJzV69JrNWWzWshms+J6c0CtT7kps+WWBC/kytBv+J5kuZT5bC7DiysZDK9kATL0gAqdiiyTlbx7944yZ69fvSAhg8q6QW8gJfg4ZXjPRrI9CKCN7AV/Aoy/YCxB7NLKG4z9OkfR23cwmC/JxcUd+xVjDhU0h0MiX399J01wWfuDzCdT6XcQo0DILmWzXki/25d0V5fxqi6jWcbvx5yFpF4f1Sz0Z8N/dVnMV6wyQKystVpygHF6hrW/LEeQJCRAK9JotBlvQcBttxt+z6DfkNXqUfoDkdcvb6Xb7st2vZP3bz/I4ViVxfYgyzVIvypJEHjdNBoVVkl06Tui8n6YpyTitkdWOCTrPas/pgm2YU2pHNWJvCw7GfQwLjBvsbjXZL3Zy3S6lc3moGtMDfNrJ/1OTZqg6LI1Ca7dbi2ddk3ublGF0aC3x9t3H6TRbNFvYp1lMl3MZTKfyTqFDJdIo3snpUpbDrujLOeJzCdzXuPm5lpqDbS3VtM9PnzUebZZyP3tQP7+739Hj5u37z7KYV+R2XTD1n5xfyO3tzCRVxlMeBx1213Ken14/xP7r9EQef3Zvfz+29/RDP6f//OfpVa/kofRWibLrVRqdVlt5iRTuq2GLCYjmY0eZdhryv/0T/8AgTb5P/73/00+f/OFzJYJJd1evcJ4qXPMYw1LN5n88MNPTBR48znM15eySXckm3788T2rXv74x28lWT5It9OQ+XQuD+9/kc9f38rddVdub7AeZiSg/uN/+as0ui9ktszk4XEstXpVkBf92eevuHf+y/d/lR2kMxstaXa68ur157z+FuTRcSfz6Uhury+k02rJjz/8LLVKQ6RUJ6lU+vCv/xxqkElqaGalbfJrdejpabkWIVICvbpgcJPjJGpyEA+BPT1A2QaAYKEdSM0HxJVY+gOWM0XnTkCRQEpkEWZzia/5nM/8QSfeRAfgIw+X5jfaZgAejM/1tsOh8BT0sie1DSAwBAfGRBlxHqTwFSDngYUT8qBwEog3zMXNaDg8nsvyzFeCBNKj0ALuS+P2sqwm67/Tw4m1QaiQ0PeYOZ7+yw6WBsjnq2/Ct/pDspFksVE5jf90c8wsGre5xr+xIJtpnWX5eHNcJ4PALBwjR6IsUbwP181nQNohOvwZgC4jFdyTRsB1DBrlYVfoGkabasucdI+uOXcReHza0Hkz4ROoIhjZh0Nq/hkU5HLAjysH1yoQ06jWTbaCBcqN6SHf+U5QD1YzmPSQowcw9gPeY+aF9kwFUq8IQObnk27YAzHp5ogNHrL22LzDEA461jVuWCxe0EDYZ58je8kRH56scdJYPCTh/pFFqdJYjEdoGi9REGRUrBt+DfDORZZC5rKCGrFB9CkJwlkUxRsDKDm2owMmn9d1K783Gj9WVu8BZJeNpqdyZ7gI8ggGeCZtAEDEESLIjVKJAT3YG6kTjye2Q6TLb9ditjdLvoOM1d8COMfD3AMwZ8b++ZfOgXWf+vDzREicXfprBMi5scBhegJ65+9PPxdWR5trFi/N0NJ/V1SFlf/u/Drm1wUNu/5H527hxVzzFNsjf7+nSobx+/W9cdUkQTgXV/Vwp+aRlolHfd8o7tqthLjqCIZI1scTIC6b1zLW82uhW3M/Qbid75/8WImfN+6b86MszLz8/Yc28jKE7jLWHcXxE8hEJR2ei5NGVpyPSTiQ44CW9+WxeYzP5JMFgkRUDHzGwGLxOoH08D3nG5D2qgSkNKsYh2VKP1BLW3W5KQuCTEyWk6uMgoLKZG00Y9WqVGKZJ7fGqIRVvLvMVxiGqqK8/JXF0pMK4IjkZvuc7H/yc9riohHCOalArpdaAYTsXABJWlXpDavYVsxG9dnx+m8lRsxo1W133XuMJMLYRNzW/glJIvY5/KkZ46GCz5I61ANBARgjXLz0VCR/Bf1gW6vCPLVKE/3T1ltr0/hPJSB0H3KOSLWxqH2sQ8fGm1Xw2GvWxvT7IGivJrr+epR3Cfdk4Hk8d+z3lulu5ss6DlVKxgiHMD+Cxw37iWcc59NiHiVu38l7Z9VtZBZOk2hk3dYpe0CzSC69CkbxnORklfRZXBsQ/NPsZSO4DBwzsMmkz6zig89g8dadxbgHsH1kdO6yuU+NZ4CcRuC4PrB9dxzLAJ5rDFdA2BJQKImCPYLL+CeoC/mXTAk2i2H+u+j9oyAyn8/J28SegXivEUzPreCxdKftSWxOog/qNJBWsA3TTjN4XZFTCbIna0dAYm8IiQ3zbNRrbx0YfRr3/GDVMct9qnk/2Pw+MiPXk0rcE8eVSoHAs3bJxxslJ2zvzedwEm9G4rRaTVZ9YN+NqmbIeaDNofm/mM/k/fu3kiRzykpg7GMsQHccoBoAXsRd3RPYHk/HLithDntminsihwQInsElDVGCOlSC6FwO6731LXfwbh9N0s953oAIgU8BzggA+PBvAKT0AsB+HOR9HZUeaiyOVcHiFdYPgNGQdyJwTENxNde2DH6QQyWCo0rC6r4hrNw2TozQszMfqoaMlGBlkDO8xhjVcYxaAx23yEYGiIP4QRkiECCttgLieC+qNMx/gpshww70T66PBJAhLdPkfWpG/57yRotkzazYbrfH9yOj1+5DK6g0Wxs4CMY2CFb0Px5z0O9RgnGbpSQSScQStHNb/4pIowUpLOA6mNNbSvlst2sCdCQ/QGyYXw+e2lUZOfMuV1nhvDnoR1RinyTLtaQZgHmAhTqmzCeEf3dJD5x/2ZbALeKjksRBNnK3QxvtZZnAn2EjVWjAl470+EAFCD6DyhTo+OP8hucmYYO2RRys1CHyxb0FKiqsrW3NQtY+qkkAXuN3G7RjpSINRbfZ97ZfYZWmI0+0ckSrf9DXRkbhHIlrsQKi0WBVxmoNskI9T7z0tfceUvzC9kX4HMY4PDQQY1lFgbkBaBDzo1aVVqNG/wpI10GmCXEKlVqsMGE1jhLaJcQewfzWfRjGOwgmzAf4UyjuoXKQAAMbtRrbE7ESoxPEDHD8RZLwnlBdhP7BPeIZQer0+z3ZIf64RFTM5V4PEkdIkkZioUrtocJjlaQ0JEcMhKQYnpvVN0dUTMCfCH4sW45RkHLwogDpgxNkulozA353KJMAWe9KstpC1g6eMkr+sRKnAjPrPaWP4FWw26LKEfuEEtsSclVHVMGUQYiWSICAQKPc3WFPoBVjErJMXNOq2rcg15AxjjV70G+xkqFehXSY+uWgygdtDAIERE+JfheY+3voaIN2kUpdSUc8dwu4KdZP4OpZKtvdRuqNplSbXdnuK/LhccFzc89JYwEAXyUbkoWD4SX/32DvhgqcDN4ecxmNxtLrduX1y5fsP1QXQaIMIjrLBQD6LQkgxITdATJniby4e0XJst0W955IpQoj9A73vagAORzbcnl5y2cbjz4SyO/2anJ13ZD1ak6JJ0hj1cqoKmhKtQoJQK0q3h3qMl7W5GkKouYgnW5LylVUI6HCrKlVDYu9zKYrStUdIVd42GnMLFVY7QY/D0j7+X2hYM+6kWazIrc3Q6nXj7JeTeTmuiMXw54cMC6WG3n/9kHqrb6sDmWZLNZU8INfDeP38SCtRpVSYaVSxrGAtQLLzHQO/xUQWZAq28lsjXWlLpVjTWogbvH8naocS4lU6keSdVhyFsle0lRJL5BPrVZFrvpNuW3X1LPiCOJrSzD/4rJPDx7E/NF4BpcbKdebslxvZLVJZZ4s6UGC2HWs9eQgMEDfSZbu6UmEtm21W6w4wnq5mM9luZhjdZB1MpLfffVS/vEf/15G4ycZTzYyHq9ls4aqksjLFzesEFolE85LECqYs5DV+/D+ZymVUrm/u5Q//OEbVmJ9HD3Jz+9GslxX5N0DKixQUQPMbSd/+PYrKe228pd/+c+yWUzlf/iHfyt/+tNXlGn79//h/5SLi2sSm6g8ubu74T4FMUzlVqsym80YIz9/8yWr9H55+yBv34/lu+9+lvv7L+Trr7+W9WZGacZkOZPHh1/kv//v/mu5uWzL6BHkSZUk9E9v38tX3/xJ0l2JfwcZCHLn8mIo97d3nG8g11CN0h1cSanakCnkraQqs8mM5C/mNaq1loulNOHFVK7KeDyW0od/+b9U2MbM5oh9YqOoRAdYV1vgMEgN0LWDgG4E9DzroR63BzF5IztY4TO2AeQGH0GVqGswgNQKEJXIQvCGVh23ElG2dkyCmA5wvIF+HjjKH565SEZkhx7g9GHCwd82VFa2kD+MK14VEyD5a4QKCdP/z/+eh4ezgFUAhiw46J/FLMZCGbvLFOQzeEDhvCfJOQDAUz8OiPt/WHvPJ8mSZLvPU+ss3WL0zArsAvsIAgRgoBk+4a8naUaYkaA9gRUzO6JFdcnUOmm/4+H3RmZV9z6ArLXZ6qrKzHtvCI+Ic9zPeT4Dz1vOD5BechwEV/y+8Fk5AsSfqwSITWtkncU1Y5MaIEaAQTkhEgaB3Hdo53JfkaHGWIjMqrLU2Tf2ToB4KWOQGOmIXvzsYykB85k8UYyREsBO4z8qQdKwUQZT+tLht/jJDZzD0+EYcIufwyYx3nYwVMheEglUAtjedn7PmsPZB+tAkAEmPJs2guFNoMN9ml3FY6fsyYw8CCSjMOPLJt8x0Bca7LEhzb97PPEDTdFGB+PbzQAJ1GxgC6M6ZaAlOavQ+w6Dc0dk9Z9L+Du6wCFCh650sC/GK3EmdUoO9sR95mBi3o/+b6+YOtZcVz8nb54YP/k0CMAgOZuX8SYRHzFOvMKjrLA4zsYn40ub2VwCLUlYKbtU597k8RG+TqkahDalbTfJPNLBjTI2xfzwDDpvwxyMjefaad34HydANOdjfuRBPP07n3/l3HzmhR/91WG8PnhZlo36KQLkY+RHHpcPL/8c6ZLN/EQ4evxNT3UE5B8D4nnczP92vHT438o15VP3/rTJopItm49P4neKhXqzg9xcw0mPIEBCCqW8QoCY0WYxZmNMxc8HAHPKnhS89qT6I1Uf/n8gQFyuyWNwMZ9VQZfW3mfHlI+ncl4f9rX2KQf3dChZpo8s1oSi84vni3aKtTC/heMxwX1uIEAEtJZrQB6nYq08/twYF1wn5nq08UEczCTajptDRqKQGqnvuQfAIg770bbKrNxweFjptRy0Cw8BeYCwBuTEjGelRlY1h94n4zlrcmUrFoD+IcHz3JjL5yzrlwxpD2LN4XzUOhHeeIloKKotgmNOwLI0wY8K0iJzspQKc410GaxukQwh4zWNvqjaTMuWRlrh7+JVetyP3psylkNPXhV+ifz2+eh7aumvqzrycJz6/ggAl8OnEwDxn+/XndTSKvdRCTVvm3wO5fEm4oKWj9gjprlxvK/UPi1VJgKQufY6OuGAjyReeMWBE14lCcL+x88iQSL6/Ix7BjQqny35kMQen6zH5bKokFH8Stnt5brkG6E8SYA9lCo4Uvz2jNeKdbttaaAD9im5mKNvkYmbKmEy6SrIhFoVGRCvhIhKqlwqMJflcnNnf13sEcgiJUtWsSH2+yG5lI1bETBZdVfM9Ugqin50iS2McCFCyLptu7QbfVNzOayYb06AeDa75klhfO7jyckcJ5JinSjHh/dXSYA8t2Za4V2Wkx/xb1q42+6m7SPgP3EDXyRisFdnyB8iVaPB1QFcSUxHBIBn4R+P79jP+RLnE1rPrWrNsgJEVEqFrOtYn5K0UvaafP/7XBVISKelnKOUJOj3zzgGqAPIAEQmQ/jh/k4SVwByECDrDcDvXPIfPgSQ+8LYloxa9va0sVZQgYcO0HL2cTkPZDtElkgWKBmkA5pSSbIFVA1ZtTTGAJ5TlXWMw5Cmk4RKyEs5VSbZKxIaAXkZgQA6xHQA7TXyN9W9LbUn9z2ExlOab9w31QbCJjirJeKYuYfhdBsjbTr1IDHOYxdfxTkxyQlFfNG4W2/cP2PlFSWRtFFKCjNGvCID4JL2A+gh7uLfwBrHuMJnw+O5Sz/5WgE87+cwNwR335DBoK+/A8ByPap48IcAoOz3+p5tD9APmaR11wlUCC1AYCR98MUAGKetz85O5O9B1jfPjKSRy5IjncRgJ8tf2JOD5ZWdxg6fNej3RG56DplXQgbRJk+MlCQVhuYbJJiYOwCyy5X062k/PryRyCA+SSSAssl9rfdqfEBFqlUgSSDtmTDEzKaysXlmCBDGYX/YdTmnKtUKpKAn+WKVBnAPxExQZQzfd1bt9KXpTxynXYk7QaAzH8hKZy7IJDtJwDWRBqu5xBWcV7XeEDDPz57o66bsnKGIBUhDcUyiCif2Apv2IbMAACAASURBVF6BR/JYrTSuF5lZyjg6gTbT+GUdilhQVKuslzI0bio2OwGCfQXxC5CRSphev+tSbpK4qinGk2wBichNUUFF+7IPoj/7XapHFvJfILbwN9YjPgtTZqEOIkidANlXGjZbruQRoYqwtO7Sd1T3QdpFRSafhwwYZ3GtC1Ukg6a6xnKxs8l4aQ0IEPxORBqhPOA+NZtNqgJk7a7g+2LWQD4U0pZ5Np2JVKPiYbWp2ASJKCqLIFHWa8UPQHXm5GyxsQn/zTa2mPm4pJoE0sz2a0lWIYOED8QJhtFUhsgXdKnnhMTisyCvqjUqHDGvntjt7Xu97+J8YGdnfavs1wK0GTvv379X5Qgm3oxbwHawz81urdk2X82t1WlZb9CXLCMbHvxhbIOEW1UEiHx92gNb7Wr24W6m6il8QUQ+AYZvTVUwjWbbOj0qq/D02UoyifFNH0O+Xp5fKnFTUkOjqUEijh9dOg+i8+pqaLU61ZnIOZ3o9ZBbSCXSNj3Mubdb+Sk0WydWq7cVEyCA+v2WXV4Obbef2GT8aLPp2iq7ui1maxEQ3d7e2u2K4sh217Tr+529v5mI3Dg9P7F2jyq3rSqNIMVW86qtFlQVbWyJCfpuhRWMgRtwvy1VBkIWeGUchDwG7+fnPfvsswtVcFDNsN8uFZ+QyCJpB7+Mfa1l61rLHqdrAfGYfVerDcV2l2VbqVpBkma9jsbhekN8ZExWbDLf2WxVt8lka9Vdw7rE+R1jeG07G1mzvbcmVS/7imGZs9vVlTDNODo969nnV6f2xbBvjR2G6R/ke9LpUJ1Qk+E4MRNTcwg7q7eM+pIPt/c2lwH92jbVqs03jPGWyA9IJqqz5lMqcXbWk4cL5uhUWS1sv51bu7Wxv/tXX9tvf/M6GanX7fqavuJcZRqv3MNmg+zg3t7+/EafSTxHluzb7z63F1fnIpfZL/385o1Nlzv7+c3I7h7mMj9vtRtq/1eXp7aeTezm3c+2no/tP//n/2Sn531brFb2v/3v/5dV0323mm375uuvbfT4YB/evbWry3ORcFSofPPN19r7zxZr+/nNja03Dfvhh/d2cfmF/erXv7HH0QfNOypvKvuV/dt//TtbLx7th7/8g3326kLm7JPp1H7/L/9gi/XWpvO1ff/DT3Z9fWuvX760rz9/bV988bk9TGb2T3/+gRIjm63wm4GY2djDw1hxhX0H4+f09ETJVay98g27/uP/U9hTa5MXmS5J45Yg4Vv5+EqeCenUSIWIDoRhqpt0oSFKtNl9BqDIwV7plEqkNx1ajggQTN4CxCy8RFLGIZ9PmW1IJuQH/+Jun/HYzQ9pUXpbAuAJ+U0Hf5UwFhUIvnAIsAd83hAMcxPbY4iA8lXfGH3s6zmASu2RkC0Wtb/1VR5Uk9zYgaSPdvHFQfYQ6M+hy/wq6YYTsHLQXkeGqzo4lQ2frhOCB08f/PiALJ3KDHjNQQs/iJcVIAFG0B9cN0rDdZgryCG/mTioSSIrqLmsIw7aLGWwFY+RDgzl5+QjtoBL/L6ThEQBMKXswSCFCqIke8Y41OpgFR4YR52cJYKXAE3KtDoY5+nBHQTwdikMBck+ZZJnfRZGqAIgZPhYkmqFBjJ/S1l05eEwpKUc6BRwmTZjB/f6CSA3B/CKcZMQYF0nNyNNIAYMvLJqWShVftggJUMHImXwzFksvPKoILhSpYqOEPq3V4CIBEkyWRpLNORRBcjBLDiauPnY9DF7nCGbg0XlJzmZWlZpleOdB86AifSWotojh2KPGTKHebSphggpQEz1Xarik0ShV82QDegyYk4oKa5z6G3yPXvq511HP1JUQIVTkMjPR6mYZ8fg7fGrAzDNY4EOE5ksz/N9U4LX+bw//PyPEQJ/20MiB2yee8KCJ4y+O5KCKwGQ52Khk5fPkcIxjT7VbtzbccVB2X6fopWOxmb2YMdrVRFHE1lwEHsyAiRidVH9QXhgKxyScwfXcECGr1jfApDLM+4jQ7x4kifxG2DSgci4z/icw/s87Ln8mdReGQGiz8oIkKfrc06oRe+nMaiCtsOJepygEWtV3JFA7QPxxOfn0fNjzyWwIoEkn2vRDnkFxOHc8i7g0PGpMRaG0dHGOVgY/ZsTsw4QZoS8pDDcFD08QYIIIcuS8v4Ax7mG5BsSSS+gU15VLinkbedSqSWA6+uSsioLGROvfOE/fh/3XmaOH3pN+HWT7FImByigLIFrz40r2gKPKmXehp9WrCuF31i5JoRJrCQ2RPzuBbqE1nyQEiUo7JrlAnQk7+IANNNAALWMjb1dXM4jVfGlyhvuj4NzVOF4FYHvLb0tMXD0uVjsXwqfkXLE5eRITszxGdG+zFUlTxyRJYy/MJ+Odva9m6+d+f7W1zAnQvRftSKZl4gt/p4y417SKSmjN0Cv0JaP+8jjSgnKl2bz8mgB7IlKGXH9Ln8CeA6hRwuxduoZ0/wWSEuFqrLdiWM1HbJPhj0b9DuS3/CtDZkQft/RvwUZsAMwRJs8edkUFUBegUI/R+VQVIJE3AyyBgIkr6DSDEl9wNUlYaUkoDCQL88C5R64THJx4sOz82PvTdviexByWHxuQXhLbsnNxQ/bPAHAGcHnREgyOk4kn7fn4VqVxyNZOqd4EGSfzwEft+0mhCsJMuxptOETyAdoBWAX/SoSZMO8A8jwM6yq1JJhdvHciRgsZf0ywiNVYsXeVdUOAnKTb0aaixrHGRBKe8WYjrHMa3ifDMpTrKAlIo4EAcJdAoCMRmiv30sHnsxKKkFEeCRzcycs8WRgvpHJvvW9YaHWgOcB3gmMA870LhWGmSwZsxB4yBTVG9w58RqZF6RF4vl9rWM/SZxxc+m5iowlbdUgux8PJH92tQlyQPLMqBcmw4W6A2cTfB+sYgvIgJRV7+sxJDEkr8f0Xr+vZ6EPi/VTmaYNkSsOsvteirEg0iaNRwgiAA+POU7q8h/jYrkie7utDF++uGY8o1/L5YwYs5AgAP+8lzZA2ol1qN/t6rzFa2iTeB+eC9wP74EA4b5Oz071dLw31qzpeKK4PkQGq4sPCCAfGcW+jWdMc/8QGvSFSAFJ/G0FTiOTQj9QuaW+qkFQIZPnPy9WPk4ArVURtFoqCxYAOEzK5Y0j2TvfSxDT1JeAzyuM2R1cZdwQq4iNVEeA8cj8u9PRs3vGVRjGO7HoRAr+L4D2EHDIUM0ERgH0kv08nsyk3S+T5m7TBoOuQGOSO5A3455EpNGnW7wnWpJzmiARVGkqoxzyA1KQZ3bJKioQKgbZoYqoCs+HBIvLa3FP2o/sqFLwdVj9J0KE9baVwHuqd3gmxijyQI5H0LfEvDXjDiIpqVf4WNx71Ui9JsmtWKP5fVRsegzdyKhZQDnrfFExBVC7lJxPb9Dzk17Cg3iNru+0leatxxEnK5F2grgYjx5U1QCYCaiMLwEZ1QCp89lEY6Ld7tmuQrJKTWSqy1vvVT2i9tO+xklYqhohYvlcxh3tB3jP8REZwv2ubuPRQoQCbdfutlOiBhW/xDXO7k2N490eaSv3EKmyV4EMXa5tMp7belu1baVhD7O1TZdehcPcwVvEpV5rIkBmyBjNNjabEu9rInmQk0LiDQmsly/PBaoyjvDggECZTcc2HY9FxvV7PVXHtSDQq1RQ3NtiMZJ3ydXlqdWre8XGs7NTzelffvpFhvadbk/VWt6/VVtuFjK5lpS08ImWpIh2653af9ingg8fqqWq2GqdnrLs78b0TV9yWvPZQkQ+QDXzjeupsmixUKxBMklrXduTi+hjsIyb23t7oPphj7+LS0NcXQ7s9eszazQwbn+0Rg1SrK/vxHPahrWRiqBGs2P1dk9JSKwp/P0EQL/J2JxqjN3fzWy7oqqxacNh1wYD5jjVQQsj92ixbttf/vpOPhe9k4G1By2rNmqKqaPHhVV2Xdtv2cvVbLenAmusCiD2szKfr9dUlUSWPlVukIGEdQy1Gw3GiJx7tI483N+r+qbbHthuW3Wge1+zbbVloxGkLLGioaoV1sLtemHb9cx63ZbLktbxnjmx5Wpn4+nSbu4gcYhJTavumIck3s8NdcNd5dE6vYr1T3q2IvbV+tZs9m08hrBa2dl5307aLbtsda2yoi3GdjJsW7dL3Pf5jy/Kw+NM47TW7Oq/+9HYZsulTZFEYy1Q8sLOTodnMhqXpN7jo+Y0hDnbHNYDEhVWi5G9uGzbf/j3v7d+z/c/v7xb2OMIf529jR4nqgDC9Hs2f7DBsOeyWg8jzZuvv/7KPv/ipeYwXy2qdCoVu3+c2P/5X/5efhrIDiKj1WlWbbuaWRdyar+ym+uf7N//h39rjU7LfvzlvY1n7Pea8mI5Pz23TqtjP3z/Z5tPRnZxcWKNxt5Oz/r26998a++u39uH2wdbbZBp29sf//yL/e73/8Ya7bb95Yd/suGwY493t9pLffHy0uqVlU3HN/a7336tCiBiz7A/ULLAYmX29//wZ8mW/ebX39lJD1xrb/fjhf345tre309tY8wdgg5765qSGGYiovf21def2+3ttV1cndm3331tlZu//ENK83LQzDPAy4oQJwgOCRDf1nsHKINOGpIOsIVObp59Htvb48M/MT02bn+LANGGN2kmSt8/bWSSzZ46NAcr4t86EB1tsPPX5RnWvg0KI1vf8MUB2D8/SefEpj1J3OQA8BHUosPfE+Ahe1GJ6ZQAmd+f/xwA2uFBIT4gJzbiAFJ+9+v6a+PAcFjtcKhRfnjv/kYlPhVVKpHhknlOpKzE4r3FA/lGMwC+p0CSf+6nCBCNs7SxjUNzHCb8b66/zVfIdkU7Fe0FOCziIIiQfJwceqQc3uMziHOUOR0gxq7jHG18cBgs2j8kIg77xpNMnAA6vlqMqTjspf1P1szRPz5n43CubKmCyPRR5AANi1h4PaRsrpQpJz/KKL1PRpDBKKkdiwotP2gEIOJVWV6dVYzIAwDwUNolDrYFiKAMWioVnvoehCG7YoaMGTH08015gBEC8Kj/zDI+RXioAsQrOyR3VRijow/qElhF5nlUjBwO/iKWFPeaZcPm8zliQlR8+AErilBi7sf4KEECHzCpKiwYj0RmJb6kiLtRnZeDcBoXqQLEAZp0UE3tRRyWSWsjSVcAIqTMWs988VjN7yI++jzJHT2yipCj9vEfXU7i6eh99sUHv3zSrgckbSkB5mDDc3OxGHHpH08JBo9fAZYcZuIX8VDj9eOfX7zuuVkaYGdREVBeI57vkOB4ep3cI+KQCPmYF8jhelLKIJYxqGzofwYJopeU91WAYulD/Dn8788ZHeeZvSXAR9aeg3jPSZz4VPLP1P4hk7/Kxzgvk4RNBqoGcBrzjPGdx54nMeYj2QfxOhlWHnyluJp+d5ipftyeHEIPEyDSipx94qdGr2d4fuzreI48fd1/HwHyZA1OAFrefsfX0Pg6qGopwVqvAEF+I2XWa755HIpqBGVRZtngAfwAQEGAYCJbgqe7wpzWQQYkPxxIEvhZgKVO/AU5o6z1JDWSE245kBrj6vh7SBPlYzAAC9riUwRIVDgTAv1w7uCfU2ql5KtvXSEfXBJIhERUTlGtkUC88HmIORX7bgEyrH+aK15J4MCcy1HqftVevq67vJoTJWz8uXb52ehQ+zjWQd3x+WeqPHwk5Bn+vq6V+w6uzWernbNxnMeEiL/cUt72AUTSvvn4k48DgFkC4MKjoHxNmbCh/TkJHkiCJKCtJEDC78D3qjEey7b1sUrmL0QHRJGqatLaHea5h5LAHgvj7MOL0aIHKGo165KIAGga9Noy/GVrB9CndkqEAnExpOFoylrVs/SjPRRDU+KYgFqqVgtPkDJWFOMp+RgWczsjItTHQZAlQDbiWRHnM+lOn6dlgku8RobKDXTsXY6UL91vksALYqOsnPB2or89M/6QIInY/VzcPY5FjNYgQIJEKNf0irUA3nVvnEG5L9f8luxXzb0B4npMFyo/CPkay2TobzxLPQiQeK0bppf+g/E8xf46nY3QmIbs8gxv31+rEiKRwAHM+z27F5Cfe1wKKEBHtREgtORmnDBjSkF4kLlLdiUm54C8AEX+uf6ZTjJ6xr/3j/cN8mEQeJL2IYO/CrBL5jjEEObDGOkydZ0Acd8A7sMzaLkX9wRJslmpigQihX5FTgg/CeYogDokCAmBhQ+IVWw+mwm85vd6tqTsoLG9r9hkvbNVqv4okt0S8Qw5TzUSwB/tyd/5HElfpYSvkAMko5nfhQ9MUQSbyALaJ9Yl2mxBlvwCOZa+bXe+ZhEH/LzOuZ/2DellCBDMfEupR0gMBhG64nxHtsqr7jzOObngBBz/MR6RE6JvuLb2U7utjF/J5gfsUnXHFiDes53pByT1uv2ue3VVITLYr7uMks6OtboqMAHlID44BwC8E2+IbYwDYhl9SOUK7Y50juvu83YIgnItkXwSnhOKaW0navCPoGoIc1x5RECAuA09UkeYLQu41dqGxNfaRqORss4By+XjISk0z8LnXmmPjgyt6zaaTOWRwBweDNrW73c0FperuS3n6Op3ta4C+u5CwhCJrc3eVlvMnruSFSMrXVUfbchaJJYaqn4hJgC6056AZfyevEvA9Uq1Y+stRD4VQRAkJF3wPipBqnqN72GcNCvGaNoPb+nrhmv10+85sc/PEU81JlQZ5HsKxZaUpyZwln0T8z5JuqkiTIl/EEEkijDPq5IMkqwVcXqDz0Vd5BL9DbANCU+FxwL9//1GFRAAsoCIkAG0M5n9dD5m29U6FbaYleObAei/EFEAacJnQSxQuYM3CfcJKcAYZHwSl0hQBmBvtwY2X2xEKnKmpA8gYamaIhOeuCuvDS0NVC3iTVW1frsr+avVAlm/tQzO13sIkJVkrjZKdjFVVuo5dzubL9a23FZtPt/ZdIIAWk3EIHFsvZxKxunlC0DZmioHOu2G1mfMnLlnqp9Oh8OC3KTybbka235HlRVyfU6kM4YaDSTFKvbm57fyMRienNhgONQ9QdAi4cdzsotBDg4CaLve235N9VvFGhApK2L21OPxYGiLbcXuR3iA1Gw6XcvUG+kyUc9JbozEiPkCubCWTaZzzSkq53jd+dmJyDOIwzfXd7avtKy6b2qeXZ737fy8K2+W+XTkLhy1huYNfQsZQ5whRnd6fVvu8cOYq2IrxqTkw5p7a9ZbZvuWLaaY2G+s08W/h7G4SAkHLVtvmvbL21vbUyXaalqdCpBqxWXKHua2XVHV0JK/DETGZjOxZouKKOYY826ZpOsgORvWhFBt1uzycmCNOuvlRP06m85tPOLfVet1B1artm22NhutdlaBmJhQRba2zYo13yfnbru25Xyk/ZgqhJj39aZNZgvb7tgH0O9bVZRsV8w9ZOCougJbGVt30LCT8xN5lbS7F1attu399a2kxLq9ulXWG6tAwEkqrmm//913Vq1QiUZ15lim9MhmUW3S7V3IXJyElelioSqQ2WIiDx/i0surKzs7OVV8ZP7xzP2+EyCP9w+am8N+yy7OW/b7335hnfbG5suV/fEvt/Y43tt4hBH7Xsbl2x1Vi6Yqj37PDe5ZryGGMWb/6eef7PGRijuzL774wqazhf3jP/3JXr96Zd98/ZmdDru2Xc6sZlvjdH1/d2212tq+/PpLm613dn0/s8WqadPZ2vDueXFxaZslbb+yyehOHiRnZx2NoUaram/fv7Xb+7HNVxV7HG1UMXR++bm1uh1bbqY2Gt3bdrHWSfrXX38pw/J+FyP7pjVqaxv2WjabTO3xfixiYzRZW6M9tBcvrqxZW2ttvL6b2Gxp9tc3N1ZpdOS1gycI8Ye1uj+gsrBqF5cn9ji6tfNL+nVjldu//tHhiARc+gYvK5vQv3OgPQNLlKGbsunSIUPGSoWPyFOT0mOJCDY5eYaUiI2UXc7vCbDFFRPxUWQBKpY6ax1ZNMeHfNdujYNbCWCUB4Biy+3/ONLwLDb7IjvSSyJjR+BwvOd5GOMYfzkG2Q9/fkqWfCyDuARH4p7Ksv84UBUHq6Ki4RBs8RJusmUOpZLKJwnz0cwm5qgCxDNYvX119D964E8BPFHiW/ZP+SxxD/rc1PAFaB1ZeMpASeOvAGm8n3wIBzORKlLSoa0EGllwnieoAvjMQZSnPQzY4LrAfiAsge8wty0lsBJwlO6pIE2eAV+DWHh+RB3+tsjwjcEZ3g86/Tp5EBv/AALiuw7mqtUMEiUIrhLQKA7MkqHwuVlUPoRU3RMjZ7/HAE+PgajiCZJhX5Cmep3upYxHIXFBeXcpPRJmpJ6t6X2VAZcJqdVo10Lo+rEc+IoqkMRS6ECWATv5uFMTZiasAVIcvOYg49WBrgC8dPlifMXYzjIltalPAFLqryCyPAw5kCCC46gf/QDooTlky0rQ0ftPBAhasQLIUvuJ/EhyKQB2iQCJ+RsHxxwg+fg4DKL8b4O4+RqTfx5tHz41EUfS6DkE3PWgR/HFxRvTx33CPNwDezFGihiVV699hASJOHCgJZc9gFo5HWTi0HJYvXFMzOReMMrDzD4tniEqVp7G00JaML3LCfyncTNiqs+98tkP2j6qOjKdvLJtEnka0pjZY0Ss0zUUE8KA2o1l8/Ef9+E9EGtxeRcFQJey6nLQX6X/NQ783g5xuIzv6v0EyMX4Kvcxfq1Pxe/iwPqkAiS/v/Q5xa/yhuBvhwTgAf+rlMXy9WVfFDuqZ7m3j93z8dqaUiK1AcxjUwDN3DIx8+n78lHwdHzGX+MAX36e73eif1k7yNyN/gnwJ0iQAOt9vJT68QAsrjFNWXzyXMjiuIOITqIAEjoo7jEryAWNG46+jI80Np4Db2N9zMdFAcQfJZgUvy/2wpEgUa4DAb7qmiIvktmw4JIkF5M0p0vALfkgZASIv1/ZCUl3nKzPlH2fmWCrmkbgfgKfUwVIECAyKKWt5N/nAGzETwZXSDyFKWy0kc9L/ktrTLaOxbzmu78/S6BJc8rbytc7X4dKojTGR/SLEzAhqeXxL+5D4GqKzw4cOjAchsYhweOZs0FmpP2KbjQqhKhuLH05Yo/iUlqZR4ojMOl2XQZlsVoKlAQEi+ocVQzsQ4InPNH8vYWfy3anAzvZpYBCfSSwui1lHKLjTgayCJBU/eFSccjWlWbsrvNfth2PVPp/mYygP0WAbFISguZ4RmbkpApjSHunlACTx5cgoMq+KmNJ/C7aL2TJCoIwSUypP5NE5kGFR5JWK+/lkGjTs+Ym83lYSmPCk3NS1nOqBMnvHw8QiAdICDL8oKckPYYckJtZFGC5Jws4ASIC0kzmy16h5u0c8zqku/I97HEiSkhgCYQUCRMydF7JxNkKENifM7yx/LxKl4dfhkQMUizlsC6ZosVC1Xmj8aP0rslchvhQwmAiPcnU58uz0Z2Wizni1d0ueeukXyg3OOkpD4LNWprnSNGo+iNV0Ox3a4GoVBd6/PWqEckDKc5QjcEcJvYgN+MGtKoy8ow597GgAk0G2E5eqwpb88HH2GZH9YfELwppOwfqIQXDnHytnzl38F6qPjq4uKq6fWfQi/JtEHBc+jGFHCHtLGP4JOel92n9QZe/YptKR74DqnZIJtrsyVFuYG2hX5kjZMRHPOczlFGKmAqgrJ7Lpbv9NZFo5gSc+1I4iEv/0K+e+GG2Xs4EzgJM0Qf8DUAMcAZwsNvvCNxVZUeq8pFcE9UoAPRUM1WoZvA4xvUlbbUviQr6isxxyC8kfEaPY5muk4WNt6JM1JfuswAwuaZqZYUUjK85hBaAVNoDIE2gtrKia9YbdF1KF2+LFfeMn8fM7u8flCl/eXGu/uP+GMc8E9eRX1K3b/XWUAbJyKVIp70DacJY4v6XAm0BrEWA4CW24N6QtqnKVLfZ6lmz1ZEMlUgpxQqvhAHopRKGuLDGGHq7UkUIn09MdsP2ju32ZKw72UzJDQQIvAcSlXGO53vISkb8kTcH4yIRrTlOIdwm7asLUiyTsAzCBFIFAgxwn8BE20NC4YUiU2fkCCFXRH4BJleV9EcbcHalAo75h/cFl8TbBWmq3Y52hvhI5HDVq33J/FfmveQmmwKBdX9Gtj1VAksbP95bs161y/MTZeQDmgPmU9lIXKDi0YmSqQocB4MT63QgFJCrmUmuq1JDomxp9w+PasNKFaIaOSniCbHJCV68Mqj+IGt/NscTZy0D9BGSWou1jSYzkTtnQ0gW7m9rs8XKtnu8V3b2cDe3VqNtw2FfhA+yVa1m1c7PhtZtI930aL1OU2v0cj5RNv3JoG/nZ5iDm4PN3EuNvl7adjOz1WqmtpYvD2Njvbd37z7IYwMCBGCa8UXVFd9h0xbrjQig7ZaqqZ0A9QZj0cA3V6qagMhsdJHAqsrQeTTd2Nu39+oHwG0IAv4jXrohOBJrXVsstjaezK3X71mzWbOz055tt3PJ992N6E9KNtwzbTho2KCPV8/UFrORdds9Wy9WNn6cuA9Mq27n5+cekxt1u5+ObTzDZgCm0DSuqMC6OIfkoYqvJ5Lp+t29VSpba3V31mpTZdVRf6/XNbt/nInEXtMUHVfomC8hyJD2GhRtscUsvLqUOTkkpKTomkhQTW27qVqj1rbVDL8Gs+GgbVgmLRb4nnRsOlnYaATBiQRXV4Tb2pp2j8zWrmEPo4V8PbYbnsM9ciDxMWxnDvT6LcVRyDn8VCoiWto2hgigEnE6tV6nYV98fmHdHpVz9zY47Ske7PZUefdtt2/Y7e2DPTzeQxXaer603XRvrWrNvvzyyr744tI267EtFxP75ZdfbLVEfo4KIsD4oU2mS6sj40blx2JmD/cfrF5d2flJ116+uLSz06EkvyDLFotp8kpC+q1ny/nSTgY9e3k1tHptZV98fqrn+D/+y3+z1bpp79892ourV1ovFsuJvXzl4/vqxWvJdr17d601rdVp2y+/vLWH+5H2BRAgSLtNJ2P71//Tv7Tz045tVjPbLRfyI8Kj54fv/2TnWfdHMAAAIABJREFUVyc2PD0T+bHed2xb6dv3f/nRPn91YWtk8epNVVq1kJ6DRGxsrN9v2M3dO/vT93+xixefWbt3bvNV1e4eF9ZoDeRx0+x4otu7n67t8uTCzodD67SQocNQfWO2GVmTWDLDw6grsg/S/Pp+ospnyLL9nn1J1968f5Ss2fmLVyLEu72OvX37k41Gt/bVV5/Z8KRjy9XU3r3/2To994aq3P3yfUGAHAOWuX9FAWTkpgLafWVAQ2jRJxe6MlumBHmOoTIRIMmoSRsnT9NJp+y9gr0IjzAtzoBOL1liQ6W70yYyvuLQnwMq/rcAvN1+2jfgwWzEQaQ8kAQIEGAC79cmLvwvBHB+HAD82N8CWCvxkRKIyAGLyOjRwf8QXckOunGwKA8YpeROtMjTe9RTBnHBy/SS7D50SPY29UFSAuQBtooAKR4iCJPU0lmFx/MgeCKVPtV82aEoDksxFiP7SURK6oOc/PDmKomZqGMqQcSyAuQYJCrK0p9t83RTQX4leSNtI0oLisIINsAfHYSStEE8FgD5J0fP0fWPx0AQZOqfyMIMHw8OYUkuLMw4y2xIJxGoInAcptQ61hmm0DUObemEmOig62CGoFVldB0+wUFfJ3+IiC0aRkFgcWCVZm2mYZ8ZcnNC0MEiGdY7xpJdK/GPB8Bi8hnyqpQECnBQkvHcuiBANJYSoXOAtB+ReHnGYxEDs9eIECoA4KR5nRmG5xVgwihSiCraz1Nj0yHdU4mV2RV9mcip6LcggWSerdckcrLwAQkH0NCPd+kOZQdDUicgUUAZ70kSdMU0O5LAyudcEVtTF9DGkSWXTdODf+bZ1M+9Rk+QeePkxGCAEfrdAVlRftKn5NcOr/d8fBWpohc+PwsdWIq/HY3zlA/sBEhoZScfgJQYEHrU2R2XwfTJVUuSvYgPCSDKY2xZchVSHkdPesy6lxE8e2GIuLhcRNG36b3+yInZyeSvDuOkH0p9mpXyJh7jogLQsyiLmJ21c3xWCVCmDPYAtDMg+Pj+0uwWGJkDU3l8oU9yDfZnx9+n4ntGHD1PSh8TgBkRW5D0Kb6neJTnlqRWKW7rY8TH8X0fj4WiCi3Lzj8G8z82Pw8luqJirxznyjTNCAGPYYnwSnsh7+vDeXQYFw7HkWQ+0DQGcELCvZAHStrtSqZxHxDAzchC9ljiT+IGn6UXQ9525ViMjGh/T7RJOUZKgiP+FvEq3zcet2WMbT4HXePoR/ZSbsLsIIx/dwApCI8itye1GQcxgeKAcpGNnoDydNOKsZFRLGI7gTGAXIBXAboFQOf362BvgLqFbn+SdCkqqWRqXc7PmKcxXqICRCBqSqQpx4N7DujnYh5lFUKSmkkAftq/Bjmm9kjylN6eDl466eVgssDc5KGhqpAEyJVyaE6AxHOXHnAhIYWJKbrQOYEWXg4OEKsKCSKOChD2CKlaxr029jpIcdAKgoex6p4SZOu7fjm66Rzoe23kKZrWbQPSYijrGuxOYPh/AG1OrrBv8BirtVz/LNfuaGMnQNzDJU8UiAqQTQK2j0mnxIcUFToCZYsK4FLWiexi7SGKfUmZxMMtBVDnVRjxHyChZxkpK1rjERA4vJ8SuVfE/fIz87lzTJQ/e8ZJyTA5CZLvKQDyIMeURa39kBMgxX5XBuleNez+BH4v6keMraezzAMiPz8eVjyGtF8eR3z1xdOgKmC+IOiKdqL/vapNEnWpYkryHIWnnldxQQhT4YExJ1IfZJlCUPBaMuZFNmTb36iKifGvaktMoiUb6EQM09olxEqTaqocYk5K7qgC8Il5MtUbooeMqhb8IiKO+d6z9E6BBImqPT7DScpEjkcVUcwPSX25fBEkRVTAaGyRPFYDEHIJHwBF1mtVfFRrIpdV9YGUlwB2r6RAz5txBHm5B+yH5Eh7ezrXx4OPi2g/Ga4niT4IBLXpvmaLbUMVANxjVHFwTa7FCkPMEUjdBsD1SjyeGRkn+h9j6V2SX8wTzGI/GBgD4D5yflQ5cC+qGIIgJeu4wT6FSkuXaWogDYQ3yhrjZAB2l2rjeSHsxuOJTIVr9ZbNyTaveP+yF/L2BbfjXpuSr6JiQ74MzbYkZMgcx8OA5wEUXK2pnnBZpEGvl55vrnHJuFb8TBVkjJ3pZKr2AUw8ORsqNsqvYAWxtJFZPHJBF5dXyipmXkAYIb1CfzDWIJTIlq81ujYaTwVMcyTBsB1CCPAebIjfy7ibNbBatdlk5t4BjZZIltPTC0OGXRVNImXIskZqZylPFM80N1WTQL5QUUMmO9nhKyTQKnjY1hPxTUirK6lmud4qAz/EvEvZat+ARNVMu9tJlW5uQh4JCJF4Qtur8iHOOWmxLYgxngugmTmbJL4UY0ReegKxcI5UZabKi8lEBBXvUz+qWoWqHYzZuQfmJNUhFa1LtCfxA5CTdqIqDENgxijxT3Jq7abkjyA8FvOJVW1r58OefDTWi5nVKnsB0bZ1cpTrsyYBRgPWV6uQXDt7HI+sDihZwV9nrqoqiNNKBaKaOcR6zNwnGXFFMYjGFhJQ48nC3t882oLKiHXFHmdLGUczb08GXQdkqzX1y2K1Vwb66H5h3U7fej2vAOl1ff1lHYZafby7tk67bi3IxfXS9tu1nQwGdjIcCEzfbhe236+t3anZbPYosJSKocvLC2u1OwY8uVhA3pFV37FOF8ksCDb3l4IkY/49TqYyXl6tSDrZ2Bp/jXrNTnpNGWYDBvchaWpNG03Xdjde2vXNxN5fP0r67sWLoTXrxKi1dTtt6/dOJWs0mZrN58S6nfVlPg8ZywBZ6PqrTcM2mzrdogorMwhn+pj+p7KobuPHqQgQYgSSXmdnZy63tdvau/trSTI1G50kwbWy09OBTOAxTt+sa/IXubl2T5rhedOGJ13FQUzbN+uK/B2my7UIkEa3ZXukJ9kLbKu2nO1s/DAm+Bt2s2enLbu4GOoZkUlj0YH42q6rtl9X7f5mJD8q+qzfr9tifmP9flfyag8PD6oe6fZ6Vqm2bLGu2nQNxYSM3tIeR3NbLfc2GJxZr9uXZ9bo8U6VuRi0IwfHPBrjNySfo7o93N7adrnQ2Pn6y5f26199Zo0m8mr3MgNfbcwexyu7vSX5oKGYRaycTB9E3NmqZp+/emWnp03brEcC/qk8Qh6OMTPsX9iaZ9u3RAotN1RuUH1IhdbKLk9a9utvv9D47vWoWquIwNhsl1oH10h+dQb2y8/v5fvy4vIE0Uj79usru7m7tf/6D9/bdG42m/hzg4EjI/jZ55daZ4iPv7x5Z//4j/8kQu/LL7+Uf9MD1RSzuciw6WRky/nUvvnqFbSynfRb1sNQfrdVJRkSb+1uy5rdoc2WDclffbibi4TvdylzXtmrq5d28/6dXZwNrFHDO25nl1dDe/vuZ/unP/3Jvv31v7Qvv/kX1h5cyrtnMlvbP/7pT9buN+V3tVsi51Kx2/fXVqusrdfd28VpwyrbsbWqO+u3uvby5edGk7+9ebDvf3lvk/nKzs8u7eT0hfX6L+3Hnz7Y9e1EkozEg7v797ZcjiRNdnV1atPZg41Gd/InQYLv/OLUKvfvfy4IECWmBJCWbV7zw7MAqwwkc9OtDMQKQCkdwPIMasejfQHx//cMdB3C0yFIB7OUTcErKKsp4ad0UtP1Ab0hQNiw+QeWVSDHshaHB7wC5E8H75IAiTv7OAESWr68kgXZC1D+FoL/PIDmC+lxBuZh1q9LRD19TfQJmTXFAVbAREaCFMBVfn/lv8NYPj7rWCqMNg19bwG2AfIluR0/uMXnpUNnMW5SH6XM9Tjc5GCKZ0KVz/YcSSKQPtM0js1H8fwJBPbMo/wM6dfX2bV4QP/dIQHyEWA0vS6yTss5kPcFDRTtH/dZ8neRbabhfdBPZWKwqp0+9ZUBdM+BWl6ezkYpnY4K/wcflkGABLgQAHr0JeRCkB2OMzuAe0DrBejF+ErSABzs1a7Z7R8CeN7qar+Y81mWqN8ziqxKLyo2j8XBLlU2yGgu3VNRHRHjQfeZiMFC1zwBIplefJR165DFASE7qO9DADjrgxzkzeNX/L4gV3l83p8AW22KC4mLZFR65MdTZtN6HJWhHy2ZsvU4KEsWLCrrEpkc7SKwOAFrysDNHQRS+xZVARoTrsnvIFWSAklmueqfmtOCQciUU8XH+RNi8GisqnT7ExReUaH0zBh/bm6XQKpTlyoXLxi5w0jIvYXW9semkN7qKU7F1/EzHbz3KJb7a5+L767BGyJguQyOsjtTtnpJIHlmpH+V68vhfWcVIOkPuUSM/6oE2XX1VAHy9JlS0sCzAL+3h4few95zwsd/r3Y/Wn3KOeCvySvoIk6X8ToItrL99LejueYAr0v4xJhzgM+9I+L1x/OPZwDYzdeUw/UFE0zPFv3YV8xv35scvSoZ0epJP7IEH0qQFXdafNDxyhuk/Cdv6p/5Rx8JKUEhWyOfAv1HoywjyHIfrXJslq8vJaDKquACPE9VEGW/+36hiDeFEW053vm79NcTASJN/iJ+OgFS6uB7RnNJkGn3WQCBxE4y1yLjNictSgIuSUw+Mw94PQBFvq7mCQLcy9+SwAKgjnnpBsCc6bjnIHCSh16Z0+OyU2lvRtUGQGxIeAHeuERG5ABFckAy60pLrtvmefXM8fjPK3C4twBvShIkzMQ9th2nYOQxryRAyqqFnIDL1+YijyhJfjlRlvajaX0OybuY5xvJqyQPr0iESP4IArGVEOFSaE6COLgrEJz2Vi5wTjrnMXJfECCFjE8xT3w9jDUmjOUlJ4MvCFndEA9pxKkNBdqWhsmSRVmSHVuTRAh67t12U9/bDXTvvRJAVaiFBBpxzT8n2sb7r0yCiJ/Z78jDIjOxD580/zyzFfsxSZn5NcoqOSc1tPSltV/VREUlKftG4qd75Hjgzfey/qty/DsHpLmp6orkwYZEVyJAwsg6r2CJsVSSgEGOp0s+2f96DC3GtCRZDxOv8jnKfOOe6gJI0zhQZXv5Hq8qclLNEymcLKAPZnOvAMmzuyPxL5KZDvonN0FXFcdegE1UKvFa2keSbCl2hbdCVMNTyaGsy+lE4CNjD4D44eHeRo+PAtdpN54nzipBPulMlmSB8ZkAXNQ5I1Ua0AeqliMDljEiiSyfM1F550bjLn1V3a8FNlG1JMCsyvOQIY63hxOHKeJ6P0s6xNWouS7G0FHR4fM49avYLa/gjCo9VVhxXk/Djc/ANJkDQFRVAfyKqBKo7slWxHc+Wya/EI5J9hIwCTdlyRXJo2Fp7OcBtkSgygsEEhPwGz8TiDAkhQC/VwK3yB5eYKCrmJKMpiFXMLxGJx19+iRh5aSse4lITgbgGNPezHQ9vIicEHJS14m5vcB3SI/w66BPAbT5HYSHjOyrO2u3IQf2Nl/OVV3BPgySFuAXORwIA1UvQHCsmOBRIUiFhpu712oN+RtMxhgoIxPCHGgrJsxmbrTMeCRWgULLl2SzFgHCcxaJqVvas5aMdL3aktcC/gEmkmWr1FPJ9UHWQRygub6wl69ey9uEecD4fnx80PpItQvzw9f+mipAANSponOpJqSOHGQnAVaeE7WqNesN6bkzV5G+G49GdnpyqvHFOqy9ICbC+AmIoHGzbjqStuSZ6APILMmrcXbD2D3FT8n5sgfFFHsFicLa5JVGxb4mJXyq4mrHfYRMGtVSkExOuDPWGOtkt2udKRKCPHZKWgx/WcYy8lCJZMJPgy+uyZyoNZu6thu5U6WEPv7YNqulxmsT2SWNL4gvCETmHDGAuUUyAXHR47hXf+yV+Q4Jwu/v7m6kvY/HxtnJUFWM29VCoGa/07Reu2G71dxf06rLSHm3oQKHudG2wfBMZshU40CsIX3W6uDLgjSUE5rMc6oimOfIsMmDYj2XUTvyWvgH9Do9exwh6fRg803VRsud3Y6mtq/WVMnTw7elVrFet6fx/TgmXuLDQ0UPnhgrVbK9vDpPBuhk9Y9sPnnQM0CK8H4IHp6VGIIfynazMKsg41e30fjexuMHkWavX7+SjNfj40Rm44yNwWBolRQPGfN4EizXEJU7m+CTs2OhatoYL5MF7de2s2Hbep2anZx0bHgytOVmbzf3M5mgv3l3b+PZSvI8X3xxZp02MRPj8o4N+uc2Hm/s3TvmDQRm205OhtZsssZPrT8k+YBKMNZ+vJBqmr/zGSQj3iVte/HiUiD8eDS3xXytOd/r9VM8Nlus1vY4G9tyjfl4T/2gqsAaxJbLhy8wCp8g01WTd2i3X7NGi3G4lWn7Hsmyzd7G8yXZStboNGyz3yqZp1Zt2Hy8sse7B6tXd3ZxhjxXx/r9tiojGduj+VKVM/PJxrarvc1GC63lJwNA66FtNiON+7u7mX34cGPtXtUur86V9S8JsXXNKnV8OvZ2/eHe7u5H9uLFa7s4v7KbDzd2c/1BxtfEKeIuAxdfJKqqhR3jEbilKqVlr16c2OUlHi9U++1sMpsJrB+N1/bu/cTWVHLUkduj3ZET29p6sbaXLy5st0PKcGPDAZ4zEON1yTZV9lSbNWyzrcpzRdU2tYqNJyMRJb//1Zc27EGezGWsTv8+jm5Updbp9WS8fnc3sffv7q1DtVfd7NWLUxsM8LmY2F9+emPrTc1evfjOHh5mIsfrdfYgexE+L1+8tpubW7u+/qBYzBiC9ByNpjaeTO3i4kJxdjZ+sPOTju23E/vy8xd2cXYukrtJYkSjaYsN0lOQN227uZ3b23c3IhnGk7fWadfsbHhqtf3eLs8G1mlX7MVVzwZD/LU29sub97ZY16zVPbddrWObfd3Gs6X9tz/9yarNmjxE9quKje9GkvtirFQqMzsZ1u3bL84Vf+q7vX32+gv5vtw8ju16PLEPd2OrWMeurr625apm797dy/yc2M6xfza7V58i67VYTOynn36weqNi33z3JS5nap/K/fWbIu00DDxZvANQzsG+cqMcuxwH0OLI4YcEz/4JXD8OKjrYpmzwEnRxANxBl9i8J33+9DtlvqRDlLYRkS2mkx0buCytWn8/BJTznw9BovCGYBbHk8VBvTyw5+C7A3aJsNEmnWWgBHjLk8Txv0rTvuO/hOZo/vv8gPkxCSkdPFPDl+1SVoLEAfMAbEvAVnHeCR3KAxvWjBBIO9UCIC2kXkLjuyRfHIrOKJQsG7UkPzKCLTETkfl3cOjJzCYDJM3/flg2nw5MCf8PnCOAJr9MsSsvAMQ4mOXtfzh2/FDu7Z/eX6Bk8XmeTRiZfAFapL1/OpiovkFN7geqUkZEn+xoyLNfT4mJdEgu2qf82SsHHEjXvxOwzSZVh53wAUnyIgLedaI9JECKmRANKUm6MBMvtUfVfumEeEh8+MHo8NAYA+kow5iyXD68OOAmveF06BUvEBI32ZhwsjNlRHI8y6rQinlRwMylwaeyNpOmNu/nrvg5DmTPAeM5qFbOqUQYcCBclyX9LusR+uzhRZLiYwLS45AY15JetLR8ydyraWEOyarie5KdcyAwmfUmouuAACloZb8m8SnAiJwEkWxhxOIjZPe5NjgenjmMjynfp76Ox8bxz4egdkbmplnna0pRklQQsnFN9wL42D342Hi6Jnxkwuk6Pn7zGPn88zkBkvKsC5AmkoUj/hxUGOZUfoaVF1fLE6nTRZ9WkPgbnUioyFgvBzDztePwvo+emeorgWOHBFbx/ijfP1oD/DPL9Qwzyvg5yI28T6k48vs9vJsg1iOuh39BvFZgXgJUnvcA8RUnmvQ5EoTP4kD6ND497dHnCBB+l6+/uRNaGSePZLaCNDlu7nJEHdxPDjYf39Vx7HluHDoJ8rwE1sfmWvk5qeL2ExPYCaJYZ8qDfEl6hPxZ2V8aESmrXQBaRiLSlwAPYYQufeiigs6lHpwAceA7zzrP918e/gDskFdJBulB2GVyaccVQHl8E6BNBWZ633PEkcuXZOvsQSYnHgLcs5MdKYxLpiKK+MhQF1GY4grrfyz5mrdJ2z48CNyHwqstCnP4rKIj9mI5sVDEg4x8iuprXz/dgyxAcs8+97XKAeHn4qf/LsyJA9zOCXz+Dlim5jvwAMnAfU9T8oSKMHBNIBJ94Qk8PopjI+TnjzS1K57NXxJhqQoh+Sw0yC5Ne79IeCk2xuYm63lmbshJReAAKI52EQmFDIkkbVwCy88ySPu5zFOYY0ecklcAcaZO5jKGno1EfpjVZY4OwBXSSg4cO/Dnk06AcKFaVs4zZ6gxNIZg8AqQYnlKGcjcz3zN333dFCmS+lV9W8j5xvXKapmiEkfq5Qm4Tp/jsTrft+hpi4Qil5315AoHw0vyxYkdXxOijWLPU8bxcj14OvLKccD7AYBTUxQVQkUVrOKEb2OVoR6kh8j9dC5IvhBI/Wisqjq69DoBWI49G9crfHSSZF/MEV+nUjJJejZXJqAChAoCJ5QEeNdL6T7GLYQGRubKaF8i5fGobNYwbuYMwDzjb4CitDXrVqOJ/JLLJ0UFTpBcysoH/DfkThLAuaLKGSCWzHoyg11WTwbYympf2WQy0rVkPtuuG4olQYAwfgEfIEYAEwEMmYuKTdpvUNECgYCMm04VkiSK2ODrRJkF7/sC2sSr4CLGFW2peUNVjsdBgqbLCjL3St8k98HxMcquq17z59E81RpPkgNk5FKVIHwmskCq+JD0GH2cxnnyvdJcId91bcpAZg0BlIv9gmSWKmb9fk9AI5/j65LLmdFXgK7NFsB08ihMRJtLeBHDXR6RdiRVCRAbwmyJ8XwkychnhvM07/DKG6RhGFfT+VQJLtV6Q8TTdL6y6WwlsBnt+vV2b+DKgP5BNCnWE2OUS1ATiC+wcgeZzFghQ30tU3eZiye/A1UcbQHw+jKIhozhuQHNWc8AJTHDFiHEWF0s9Tw8h6rZtC6iqe8VdVyTCpDYgyExSIUTc4VKGN4HIYYB983trTwoID8wqAaMlvy5zIVXdn56mkgknwfEOBKvvILJpYBFZO9Zj/c2FRhdEeDbxlhe5NhKEmIh6Sa/nRSrcqJbJu5W0dhijOMZ4EkJkCteXeUkJGTczqrISaWzNZn87U4neea4r8jD46MypeWrksYHbeJzKklosY+BxCKGpYpMzNVZiyD5aF3iluIXvlyrpW1xoFZ8xFhcB3SNGcYRIRMQVJ4dIpa88o1+Yz5DGHAv8khYjK3NutVs2KDXUaUE5tF121q3VbNhr20NxmRtb02qkuYT266Xqm7AEHxwcmEbPC0eJiKyiDmdXteqDdYGiDgkpKg+QWYSWTUIi5YqQOazsVdNdruSasIn4M31vU1WZo/IW00X1uyQGd/VtZHpOj1FUmhvN3cju79/FAGEtwEZ98Svzz97qcoP5Jamj3e22yxsiDRlv+2VmU0n2IgVmMHv98RCX4BV1VUxSeMAFCM5dXN7I6khxgiAdKXmZu4855u3NwLh95WmxhuEJBVty+VWiduQLf1OVQTI6UlXZNxoQuXH2O4eV3b/uLBttSbfhlevBtZsUF0zVVVZpz200Whj1+/n9uHDFLpJPkG9HvupqV1cdmyDrNuGmISM2F7za72eWK/fsMurgV6Pd8cKkmbBvgZPhpbiwHq1tQ+3d7ZmzwjJ1Owqbso/q06soqLI7P52ZNVK2/qA11ShracuZzeHcGonD8Sqjecra3ba1mzXbbuHgJxrPO8wSp/OBJJfXQ5VXUEsRA5ta3WbbyoyL5+OF7YRETKX7NLrV5f2zTevZcZORdnN9cw+3N5ab1izV59dao2jrWdLKjrWNl0s7XE8tfuHkZ2dXdrF+Qu7u32Q3F+/N1T/sv6BseDZwsMhPzho1u1KVQvgznO7uujb2TleTTt7GI3t7mFqy1XVxlO8Z6gGYu5TsUUbMq/X1m4i3be1kyGVoEt7/fJU/hmL2dwqe6pYSLyt2PnFlaopIBUgL/qdln356squ3/0s35qvvn4tM/Wff/7eXn/+yvrDE5vOtvbTTx/s9mZiLy5f2H67skGP6pia9U869u7mxq5efmnd9pXdXI/sxx9/tvHo0TbbuV1cnNvV1ctUrez7AN9PVFQJCEndHw40F1j3X14ObT65tkuZmDft5vZOPh3VRst2lZb90397Y48P7MX7qoKp1jZ2dtGw0cO1tRst+/arr6zbqtpy/mivX59qX1GrN+zufmI390uRINNlRWOFeXR9e2vo6UFi31/f2d37G+2jICY73ar93b/6tX32Ymh379/YoNW08/MLe5hMbb7b2y/3DzaZb+3DNZ4+V7ZcVeyvf32rKjPIc6Tg+r2GffPVazs76dvNDRJ2cxuc9DVGK1XWz5VV7m7e+XY3HQLzjFo/WLhEhoDq7KCctrepxDrMjP0FOjSkQ22RYZltxots/ZT9fVwBItAopS9FxoiIh9BoTT4E3Jfnp5SgUNxiHKrKw5X/JT8A633JLNn/GsRHfC8zoPRcyW8kw4ZlDJYDZlkTFQeA8rOPM6ojg/bwGFDcc2YO/SyIQ/J8dugvDsWRdV4cZJ7puQQAE/COEfgD7CY8VIoDUDLUTplkLOQHbZ4uVVaOJA3eTFKpGBNVNmu+wT8GIYrxqCobJ7UCDOdnHZLTZihA75L0ELVQHEhKAuTQLyY2i5RgHYwTkXL+2kMC5KitgnvbVwtpqyBDOJQqsyll6OWkSMHR8XFHptMaozEUfWIWEhMBxEQWn8ZkzFE2YYDn0j91DVRO5nVKgNNm24GAMER3hCEksPLDdTFeZdLJoYfKj73Afjeic4AgnbpT9wfoHmPNv+dSKAG6BzjGtSlfDwIk+lTAfyqMEIB1BEBpA5pABc9EPAQhC0w+HYLD9FyZtbmkkPjXjK1NT/IsCRCflSG5ImEgQCLDs5CBKP0Kimct3p/A68TT6tAe1R8c2hIJEibl8fyRCas+lKGeE10CHNTUZbvr/kMaw2tkPLolpOUwa/1pXMzjpOS4sq88NjgB4ETA//BXtEsBkmd+OlH9lcU+eTLoAAAgAElEQVTl8kppfGWh7XmgO97xdI04XA8Ox+1BTDuYkOWT8g7fO6dCeX3EIZj3tF18bYlh9LHKgjT1E3RYPvUxgLv753qAFPeW3f+nCJAsEEXWcdGS6R861hcESDmOnq4fR2PzaMUp++0INEtjVmEyrf2ac5nEHHGuJL3LGJSvH96WT6E2nzXp93HTqUOiX2LNif1OesqiESvoFhRfARKm+zieOE8qSkpgPH/px+71ubiUj9P4ew7kH47xw9Go2H+UMHLcFyX4/3wFSGTnRsVOEHP+Ob7WBFkSlWkh+eRZy55BHuuvAKMkexUyWKW0UYyDpKOvpcMrIPP/4nrP9fvB/BFOW0pA5WPsYJ/4EQJEwKMstACX2J8AzkHKeDT2fIRyvgtATLFkp4XPjQACuA6PiKgOUN8djNtUcxZ+HWk/W0qIldVb0R7KMM127szXggBJa0MUvRV7sCLeOgES4HrMuxhFvF4SI/Gw6Q/l/DycGVHJk1cFsp/wdT9l7wcZlQHukUDjFSGVlHHvZtMN+j+9lj7zYRc5XaW0Zj4Oi6QX+Ye4sarkqRIBIkBfSygEhEsluTRWaMKXYLiT8xA5ZANjFtvQdzJmQSLRVS/nqHaUhR+DA9eejZ+xOHp5sW9IVeICoFO1T1RMMfaWyWA2nsFlqFKM1Nj0/bP3YUlEBQHCuPUY4Ik8eRKPCKpi/S/3xJ60JljOs6ej4ierAIhn8POBE3BBhOQkWpxfjiJTsULgUxCEVkkERMWgg/S0KoCoTIZTZaN+m4g1eQg1vCpDoDgESAJA+fDwL/F4FT46SeAqmRsHuM8etjyrmCR6lCGvmJWuL1LGzw6A4FR2kGlNBvzt3Y3d3d1qXskPAomYYn/mcQxgOZJdBFSmc2eMYf3M51cgfTCzdilKgFaMUAG35fegLHfkKNqS4KISAvIFKaBWp2WDXsteXPSt3axo3AKGo0GOlj7jmWeAuCGbnnkAOFypYLpNhjo9VpNsRYw5J12dAIm+pm01xwoCxE3t1c7AelQCIPWlzq3ZBu8KyWHtBdQBAEsiaQngy96XSgbkdKi82MvcF3NgYgHVWFQMSJIO0kdVLxjbRrUTBGeqftEZo6aMbCRB2C+TFR4ECPdEnwLIQ3QAdgEyY5hMSBc5sAKg9SqI8C3h2bg28wPwWT4hmEbv1gKn2StCgMiwXrJS/hyq5d5vzCp+DeLCRNnCDavwmj0ElinDFUATXwB8B/bK9m04GSYmgPciqQZJAojJOOCz2XP6fIUka7c925u+RxoI8JfxCgEC4MzfMMym0kV1lpBB3a4AaMY0hIZXOTiQLzqsii+DS1tyD90eBvMuQ8nY4xrtpgPeEAhUijB2qBrgepLFabfUX+ASZFgvFws7Pzv1eLCnOqatOU4VP2stptciDFsdq7faMrZ/JAOfY5nVZPQsEohK4qwa3/dFnJ3cQJ77pJKIc/tKcd4Jo2a7rfEPkShpOY2lJEuFeBZG9Zh+t1p2dn6uKoGo/qC67P7hwaazqSrN+H2Mr6g43Gn/SDISc9/rGeknzL9Zc5Y8SEpoVExIxE+QvSgFFP5aqjhCTo3qszTmlQ3dEs6iPq5UVIHDOF0tZ9as4yNCD++ti28VqgzLmXWbNet3GtZr1azfbli7XrF2oyJ/AIifCqbryFk12pKQu7+f2sPDxJoA6e22bcmxTqQPcQqTbUjfzWYln5d2i2tuJL+HB0q91lQFCNr+48XOHhd7W+6r6j+ZkZMVvtvaYDDQ2EJuirbF0wKzZ8gyqtZev3phu/XC5tMH2yxnqmIZdlvW77ZEkEBKMI6Q/EFKjHHIvGe+gHMwL4iN7OWoZHkc3at6CBIMMq3V7mlcUI315s2tLZZ1a3VOYKI8GcEgIxsanxBJA+JDGwKkI5L17n5q1x8m9jjCu6JmneGJdQctOxlA+jGWF8IkapWWLRYVe3zY2YcPE8l9QbCdnlK9s7Oz87YtF49Ws521W21bznd2/3Bv+8rKLvFrOHGvifkckrFps9lGbVZrtuW9Q9x58/ZaZGq9zpxriAChErDbRbJxoXXg8WFirUZPXhbMo/HkXmN5uaAyrG3tVkeyUFT/NFsta3VINGCvsVZyeh18dLu1bhdPlZZN5w+2WC6s2xvKFBsvidXa5BW1WS1sNh7JuP6br7+wzz+7slp9Z+/e3tibXyYi4S9fdu38yj1YmBqLec3eXVNJM1N1DqG03elZu9W3x3s8XyBLIazcew25vCAVGcvDdsW++cJJM/xiLi+GFBVqjZwvl7bkGqu9jafMH6oKWHfbag/JAFZZJzBBZx//YP3uxv7dv/m9Kqimo7HVrGHX72+s0x7Y1YuXAt3v7j8YeUkvX16JHPrpx7/al1+8sq++em03H97Yjz//YP/i97+zk7NLG09W9ue/vLEf//peHh+7zVwkyYurrg1Pu/YwHdkf/u5/sbsP+J3s7U9//N7u7+4kq4j/0hdffKn1CnIUwm88uhe5RxUYcbo3GGrT12nU7OykY+PRO7u6PFH1y3/9+7+31X5vX3/3W5stqvZf/+8fbPxQt5q1bTp9UDXPf/xPf7DZ/NFOekNrVMze/fJXu7t5a3/3h99oLn74cGc//3Jrtw8rW6yp+hnYHVJxu61N5jNVWX3z9Vc2fXy0X378q+Yia99//F//g52fDm3y8MHe/vgX+/zlhV1dXdh0vbLxam3vxlObLXc2up/aYrpR7GCfQFw7GfbsD3/4ja3meBRtJK+HHwvxH28liuwqDSoZR58mQFgk3CTb0ZAcQoh/s3jATmvzl/Tk48DEdweQkzzRUaaZ/CdShm5IS2njhMeAQI6QxooKkUM9XREg7LkyUDKQpUM5LAcpyk1xcSRRflp2Akl/SPcMa75m45Iy+JVWUepKs/AQuD9OgDApDsHBQxAj/p61rG6nBNoLQCKdkg7BkZS9mIGzJQmSrhvEU3EJNuXlPTkB8vwXAEnx7GlxLUDqREBII/yIWAqtYp6kJI3KqpEcrMDsLQewcnA/XueER6oOKDIG2S/7BjfGpr/enyXIEEn8yD/G2zT3ifHECaEgqQEyQCiBVfE5BUlUtJdvWuLA6Ie8dIDUsI0DlH++XqcMqjz7zeURnvsqbQcSAZIkkaJ9NA44oOswlHSO0UFOIDo7VuYjGTtBINAWQYJoN+47yXK0qWq7QAIdxIGA2LrU3Hbt5foQIejl6tANgBGzi03jEdDoBIg/Q8zCGMNqGRE1hwCWKhR0UKX0l419yEP4MxfkJi0qbeWjrwOGyUmmIEGegIjJW6gEKZ7O10PQrPS54bm3SKgUBEhoO6dqtl2QdqWMW4QqHw8priavFkgPKnbIeqTvlPWXZBsCJIr+UxsKPIuqqxI8TjNA39jYl18e1/IYcvxseUvyN2VgfuRLV2RufvQVJeH7cVA3qhn8Q4r2iZiSMtBDf75UqPKrhrzA4TNmP2k8HnoT+XWi9fObf/okQb7GGnb46r0OYZ4JWoKyeTbz06Yp1xZPJXt+/nt7RYVD+ZpDAiRpBB/F3/z5is9JY+34fg5lDI8JeiGweosfcaOPyhgBoBqgro/m7DP0qNGmh+bvh7Eglzk86oPMNKPoM10wxRN5GD2fxX/c78djkCuR2Xh4xfI5898fjpbsNdoa5P5c2T7pma4VRhQNlUlgFi361CTkoMuO41dk0B+D/vna+bHpqVZU9uTxfOHn1O/PmBTHtfhOhnu53/PsXb07Pcfhffmao1w+eSeVlQLxXMfZ/kiERMxz8gvwsky6UAVfqgCJTP98f/EkQeNgroh9LgDcIAY8i94z2QEP8s+LuRUAH4equGfJTbDGRlJCIcHpc76Y6gmMUiwmiSMzcZc5c76fTQMm5ovaILZ2vE5VfqUnxQHInXwA8pgffRUSQD4G0goeBHlWqQ3AVe4py7EecwmwJRIYyvgQRBVkFofSErwvAfWUUJRkIEvSKxFtqdKazP2SpHNiQ+si/9HvSiB5Gn/zbUheAVKOR/fe0H4sVU545UeSXExjyjOLkXdxjXkJeaSqTb6TJaxMb2VT40/g3h9KidluvAIlj4FZ3SDtBUjtE+Y4DancyHLPx+NC8wDT0mSZGJUtbnafyZWlvWd4mpQSdQ7kU63gcdLJbJ9jpZRRSVYl0kOVAHy+k0Fkn+cESMQNnzPuEeL7X6/YPTifyCPwmf1bsVb5/s85pjLpKYztJX2VlOHoS//P96DaLyRVAQDlGF9BkBFDtL+pAUB7e/keC/C1mohHwGTOJ0lGL1U45AQI56cYDwK9JUtC5joSGQ46AnD88svPykDko/w849VBql5LMak4W4V0WjK0dkk8byvuRaCzzsiMxYaqMrh/5PzQ4W93yKLHFwEQe+7ycTIL5T1rkUGY2Pa7TWuR2Y1cjjwzHLgiM9xN0PcyrkbyI+SF1F6QGTo31cx2VUmhRCwDJPa9fhqziQT3yj/3AwpJLsIOgCQkEqAzjQMBAkAF6N9sIzeysQ83dzYaTbRucH0nQPAF8Q1Hr9MXgAcBApDO/APs9NyonTWSB4P7Y3B997CRpJeRgewgvxNZZNn7+MZ7Ao8M5jd9ynvJHqe6RAD+cmr1lll/2LVWs1V44CDBRR/R99wghIhM2DVWkYD0THxICyogvN+8SkVZ/PBKm7XNMJfFhwCfLPoYz5LVXpIxCzK6UcBo1a1BVrs8HZhvG1suqDQCtGecYaYNQdO21XIlKSrMypFD8TiFzr8bY9MunXbbKwZUgcHr0ar3tRpy5PLyXJv0+QzChHvyCjUWAZ4HiS4y/RkvEDO1hks4yWtntZahOVU1ECuTydhlTrcQMSUxAukBMc51VDHQbqnKghgrkqTVUKUPYxR/CyplAKXrzY7NV5hkQ8rUbAdZR+XMbOHjVWbxHuNjX9xoUhEzV99x1oXYg/DAmwsikTMZQKgqQatOdBbvrZp1kPRqNQXMv3jxQgQRf4fgJEsakHGK/wkSY1uqe2jfpiSC+D3VG6wtGBRHRSv3ibfEarNzKSHJvFVcujlJvsv7KJ0TMUr3GOE4SXHGDwlqVRoyxpwMpAJD1ST7jQgNsr8hEHgOFL0gQE77HREHhjTPoKNqkB6Z05ig48+yWqgCCcPyar1js+nK7u5G1mz2PEZJnnOn+XhycqL1+v7+ziaTRxEgF+cDAeJ4Dsl7a72z+XInT5vpyuxhtsHVxJqdjuZQg3w/28v/hz6EaJOMUAdgvaOqGDL6Ly/O9EzzyaO16hW7PDtR5QeVLZA2wjFkBg+IP9N8ZseGbwcEHmQAUlXE1/V2aevNwhZ83mqhuNrtDxWb1uu9jSZre3jYWbM9tH21qioEKrOoymkQJ7dr6zQ5Y1Ad0JU033y2sfv7uWStdpWG1ZAZG3bk/7FajERCqz02xGuA+6Y9Pszt9uZesejqcmAnpy3r9mo2nd7ZbgXJQ0VPQ35wGLm3ew3r4IlSq7upPBUMk7XMyukzq2IKjhTSUv3GpoZEguGgaycnbavVIE8fNSYgtNZr5h6/5xpzm4wZyyYfHvxEGG9UXkhSr1OXyTkyirQ3+EirXrdOt2Hdbstu7j7YbLmwwfDc7kYbe5xSYYUcFfN9Zbv1xKqVtX379ecyL2euvPnlg918mKlfLl5CdPrYIg7e3y9UQcK87fZ71lYVSsfYdny4frTJGHMU9ii+dtAmj6Ox5h398vpyaCeDlpJW1qu57XcrEb9U/7AWUFWGTN4IE/bxykajte02DTs//9zOz84kWTadvLfl6tbarZV9/rpn3371wvrtuq2Q0BpBDI5lRo6nDGD6+/dv9GxUvJG08fPPP9s3331nw2HfHu7e2/3Djf3qV9+K1B3Ptvb9X9/Z/d3UXr58bbcf3liturHBkHi3t2a7Yd9++1u7fjex+7uZvX3zQbuni/MTu7q6ks8H1XWsX8R5CMPvvv1afcVacHt/Z4MeSRB1O+m3bTG/t26naR9ub+z7n36yy1ev7KtvfmM//PjB3r2d2v0N4xRP3YV9991r+/0fvrHx+Mbmk4lix3I2tu1maf/it99pvN/ejOzuYW7vrie23NStf/pCsm8//Pyz1mDa/VfffmUnQ7yUTNVckGmqJGu17P7DO9suJ/bFqws7Pz+1+8nY/vzzL3b15Tc2na9tNllQE6r563vOvTxqtpu5SPTR/aP1eyfyKBqPp/LQevHq0va1rc3nU6uM7m9yZKM4CeeH/8B8c3AzfkfwDQAgQE5fIFJGV5IQcob7KcDk7FQp4eAeAw4gKldH1SBHBEjKPvf3ZZJUaePsByIHvIUTF9BrgTqmipaky57pvudnzyPkwZMQjqpNQh/10AekBH3yDPgn4CsLU8qeiENCtGsJCPgBgfZ78qWkmQxYCn3j4hAdwLu/M0CsqM5wIZxSQOawf3xYCAgoDCzLPgycJszHc3Aqf04HKP3r+Pn5GaOyPAu1OAQkgqV8z+H4iU3InoylAwAsnSfTObqUMCkrhfJ23LNJLGZAOW503ZTFVR5N44XllHGANJPuyUgQrwBxTfSQ8YlMPGn7S8+2fTj+EyAhHwhh90rjKwnGTApK7UfUCQmpZBTKoREgXdUEHDCL4Zh0JfKhFIbpCbR5Osg8wV2HxFRBwWbN56XZZrlyWalkhiyzunQQ5bO2rEwVjhRR6ZAMXTnMZeBhxAAd0JP2tw7HefZtAlQDkNINpAyaZ+9bE/Z5gDkfj58C8EsA19H5MtPSkYcdmWmAEZvMHDUBe5FRWCIcZVzQ9aNNkhk5hJ4OZ6GxzQFfEiP+Pg8BHteKzzzw4Tn8/PIZszl4bDnzDAGax4HI5nu2fZMkwXNz+2O/O/ycIHCe74EcrIonP74PcXgHSPUne7NsN2/R53iNg0t8jLjhRVzJC5XyMfbx8Xb87FovUyXex2LkM0tm8TECkkPp5CNVOGX8PL6voi7oCYGfx+mDfz+J4a4H7q3gmfDHV/lU+9FySCV8zGTePzSBg8/OY48rvKa8jt+BV5mGPF5GWGTDQ9mZTwC4BDVnD/I3Lb6eDz4+wp7cd/r8JGEZEmfP0y7PrJkZXZOa5hg5PbibHHB+7jY//myJ8jm6/+P+zCXa4rOePkuKX8/4v0jALmvr4/FerN+ZH1m0a9plPiFgj+PXx+YWM2AF6BsAbQLCS4ko6YsUAGdI78RY5zsgZyRglDKTLolzGDujPUs/GRIi2B+4l09GymbtpBiYxiyvy5+NnyUhlq9LSHeE8bYy+P0+4t55v6odkrSSgJNC4oybiAx3B5KdqPKqEYBv+ufAl0VAYpYUkGJayCKFBFd5JigTYYga7B0K27KCWPBKjzgb5Psvz/soq1hFgBQJQLkhWTnPtE3I5n2xrpBAVWsWBEhUAoSspJNDLsuTy/vGWqR4J9DS12SXQQsg1bNw2Q/l+wZdOwiyZCZdxLlYnTLCBKPTZ+dtIoEBM6NKKBJwZLQuqa29zRaAImxVvNKhqBZN+watP+l62qfmZ7H0t4hhZYVUKekFGBRnl+fOAAIWU0WA9rwJlItxqISeSJBJ41gJdakKTED/EUHAmJLPhdrazw+6dqoAgtQOUsI1zV2SKuSaJV+TVirA42yDnBISouraP1uZ/JARTffSKObQemWDfld9T9vg68F/AJ9UeQAwhPQCgKgIm6OEEifzsuqRRB4kfUoHXhNYznf5FsS41D7TSRt5AiU5JBmII+W2piJiKdPPXo/MXqSh3PsDr4nqfmuDdtv376oS8BgEiA4or88o5KdcLs/Jp9iTkoFP5rSXu+n3CSB22Tjvl0hmAoBlvihDXdU4kCdIQi1lyAtjgaQg2dVkldfqbemmz2ZLG41nySsJwB0JFbLKl3jr2snJuTJswQ6oWMEHYThsW6PBwF8ryYFSc6R4uJ68hBg3VbM1JCJzbL8VgNOoUtVGpj6VN1sBatwfzwd4rFiUxg9GtdXmzlod/AVqajf+DEHDmJGvBqB3s6ks96jmiXlCbFlBlCyRAwLAdaklYjNjlWckCZGfmdNONmIaDGBs1mh3rNbBxNs9YJRTv8GgfSFSTHuzKmRM8husQDbNdP/DPqQRz+QqDD6ueHYy5dGtd+mz5ZoqDSqCAKe6qh6A3COTH6KEeyNuLJERS1JcmMyLoEXqaYsHC2PEyZlhr2fDQc8m4wcbT0cCIjtdPA/6IjqgZGSYPp5IIo6M4H63k+SEmjbotKyJYvDetd7XZPMzRxh7ALTI/Wz2tt5VJQ8GcLneYSJN5Qzt6JnAThRUsvnrJLckDrV0eIRgHWMeAZwBQJNtT9+6J0lVQOfV+Zlkw169fGnDwUB7AvknLBaS77l7eJCnCBnqkBkNDBaqVZuIFHIi2Q21vfKJ9XuZPKgYK4wn2g5JHZIQVXFI7SuEVafjGIqIlNRXnB/FDDtZH4SMAHlM4HGjFjmxsio+SGNk8eaSiqlTN7Pf2NX50JrVne0SATJEQgpS0fASmWkc4Xmxawxsua3ZaomM0Tz5ffieaL1eCHAFjD05RUoOGbR7gZT4B2iOaU1AOm1rU8zN13CqTVtD9q13VpcUYMt2aydvRNaRjLBe22w+kVfCcNizrWLdQnJeOIJTfYG81hBQnHkEobFYOEhKe0sukPtzspGpS7VUXZ4q1FXsbbVe2ma/pF5QXgbcS7s7sN2+Ktm81bput/dbVYAgbURfIytETMZTgy3HyaAnY3rbrwXIVq1uq+XOpiIkRtY5aYtApYpoNp3YijIvVb4ht0blTs0e7u5tPhqpYu+zz87t/KJv2wrkxciW46n1O/iL9KzWIFljJewHEo1qsZ21bTY3u39cSs6JqihIJarsppOFbefEPMzR8VLoWX/AdbfKjofU2OzwSoH068jUnDiA5xnfAfH7g5bakXWP09jl1ZmdDjuqvplNHm01n0lajVjWwtSb+SW5w4b99HZi379hXgxtjTxanfg5UnXDZ6/OtRbPplsbPWAoDmnSsd5J1dpdZE3rdvcwsfmCeEcVzECE4NllX3u25Wpvv7y5t7sHyMuqNVrsU3w/LHJ6NpZZ+IuLU0lBzpF2267VB8zbl1cv7cXVCyd5d3sbjcZ2fX2niozdHjmyF3Zxfm5NW9lidmfV+sI6nZ2dDip2PmjaoF2367dvVGkxODmzZrdvC3ynVksb3d8baaVfff7a5ouxKvkanVNJdK0XE9uupvbt16+t2W7ZeLaxH3/+YBQgvnr12j68f2ON+t4eJzc2HHTs5dWFDfontl55FdYf//S9XV69tM+//Fzx4e27D5KKa7e6IrRfvsQcnbmEf9fEZtOxXV2ei+xn7cM0/sXVpb1791beML/57W+t3uza23d3dnM7tetrPHEwhb+3f/M//51dXfasXgMPXIj4ev/2JyVdn59fWrXSsB9/fG+D4YX9+a9vbL2r2YYnr7Xs51/eqQrrV59d2r/7t3/QOvo4GSumrDYVe6B6Zz63zWJsjerWXl2e2u9+9zs9DzKH1Wbbbu4fNY5evPzMptO5yGc8fO7ur63ZrtrpydDu7x9sNmUMmH3/w1/lr9UbdO3FyzP3ABlnBEh+WI/zAoefp7BaeYhj4pcb6AwgLxOYniU+ivek3T3XFqiajM+SsYKCve5LWTp+2AgpLH8PGVv+IS5plWStCigmESF5BUtuvKc/fxykL9GmI0BAh4l0sM8kAxz1KKAJB7+fwcSKQ0U6/cdreGeehR8EimiK7D51+OK91ZQB66iAZ7sXB0IdtXRLOsClLLNiAyYCxLOmjr/iV6EZF4f+HHzm35JIShn3fggpCS3Hqw8zf/V8cX/6uz9WcU8J8PaFO5PfSc+eAwCSH6mygEbWqT9HAOv82w/gOWhcPqnuJRnrBajiFFd5kD6uAInDrl8ojYn08nQGKwmRpPddoHhJZiAy7Hi9S4gcZsEL9E+ogMtBAQg4mSG5pGLcQYB4VQS/LyQmdEhJFVk5eF4cdFN/U0HgE8c/89ArOhv6iaAU0O8yUnHgRAOYVMQwA9d4ClItTDV9IChLQjqqMmlMmTTJKJCLSfpDN+GEj54hVV/p/tLn5GPQqnnm/TNQwScIkPzVT4HKFFOyuRExKkgQkbVIhCQTzQDOHETwOBC60TEGvEw9fbZKmyGwEqBDBY+AM88MDiIoBbeiMqwIA+nzDw7w8eIsrh48Z3S4B6oybqYXHQOcfwvA9uFzOMfLufRMf2S/cj38MkY99+qP9YuuoSF7NGg/iVYfr2TExE8TFp9+fuVA/v/29dyz/q3rlwVbzz/H8+33hKY4eIb8PcfvP/ib5EOSfvdHWuFvjR8kO8rx++wIePLLskLSr50/TZ7wwBsDXC0/JIfn99K3/udIuH18WJVr/T93/JZtwl7Gqxk+SoAcfGi+30gR5SMxO972qfZP5/xnqLO4m8NqhCexQWt5GX/988q9hOJ0+F9lVykAzbSEHu8+tGdIDxAEjmJqEAFZTP8b0/ej49rbnIxjB4cD+D2uAgkJl5xEKEmlSKpIaTDZ3iWvOvB4mPYoB3EZ4KqUucqJBN+xlKMi/pX3ge4/ZesXpEaQOIUXg4MgZda8e3IEaRKAqkdxl+Hw5KU01qLSM2RnMUnOvKgAE6VBnlaSiP2RaYtkja/XpTdA7Am5Aodv1QRlEqmx54rfFT6BaXgVRBP3WZxPsrbKx0e5bSjrfONMsXc/AQePfU/jmav+WQURknmOxTiJsZiUOv3pM6+G6H/fH5cJXsdspUulll/Hc6ysQHwuurjOfMSPtP1XZYhIEDT5ySbd8bNXjEiuKHy1UnZ+3t/Rf3HP0Vf5MxT/1jgJk+xDAi/u1qsdfH4FARL7t0geCpAurq1+T0kw8d6YG0W7pn0SmavFmlSYTke1uJ8Jfe6yby7bsPALyaqkHPn0M01UlYV/hLxccGkgixqZsxbSU04yKPt4vbbb21t78+aNvX//3h4fHwW0MFeiesUrOA7jY0gX6df6Pz9/hK9TVLDxOs4KMV/duyZkepieyaoAACAASURBVJmzfs4MPwgSkpw8wfeAyqRaQYCQdU2WJmbG3QYECK8FUOZ5+HeYwiePgSQRp0rzREz5c5CVHlPfTZAEGqv6IyUxJolK739AQPcNEiElCWMIkJWIAKYCBAiAORn8ECCVimdbI7/C9SDE+I+rzKYzgZbInTQbngVNX1RsbYOTpoAiTI4F2O3rIkH4H6b1KiyqVmyK0TaVWlEJUyUpDQkY93kAhKIigH1qyCGzZqvq2zZWbVDp4GmAXt3i5BykCVUPjHnJ6rTQy0exwCsQNBbqNZss5iJAyGSdz9CU94wWfAgAazjfy7Ab0gXTe6vLtB2+otZoWYtqijVeDojT+7mDbHoy2QFBAYvoT4BmpMGQBNmtVzKCBsAECPO+oQrAwWgfa175LVJA3hJ4R7TlT0JVkbJnU7zjTLhZ762bKo88fu5tsV7beEqGNn4BHT0//gaDHvI9E1sgXyX534rID6pPWEpoN/5jDDPvqPoAmO816wIWJcekeb+zerdrc55/DcGxsxmVL1vM7Ssy7h0DfnHOUP2AkzB6prSuyRBb5JQbyIt8SqoFtAtgqPxDMFBHnqtR1xhj3Rv2unZ50rfTYc/azZaAQ/xKvMYVv4CFfbi5FZA8R/Ku1bZOf2D9kxMRNmQ6I4VJxQzVIHNIs8XcZouF4rbOgJWqddpIhu1tOp5KdodkWNZVVUGmREKUNDAdx9C+UFVIyixB0HJfVEZRwaFKKPxzrGqTx0f1xcXpwLq0b6Oiqg+kiFbzsQ1VLdaSpxWVjasFGeVL2+J0UB/YalvTM8wmSKYtU0ICcR8tfsy7AeiR3SKuLL0SLZKcqcrZmkhPMroXG9atqm1VvWPyrOj3B5Jnot0hXqYjvD9SxZpRzdRThdBuu1KlB6QnzGi3zdM5cYlnCqRHAB7yn9lRXeNkDZV0lSrjoKWX0Hdr5nmNJF1PUKECCLknyJrJdGHrTcMmc6oK2iKfJGsmmXDk7fAi2Nv52YnkjmgLka4QgnNA842NJiO7hNA4P7HarmK3H+41t4l9MxJjJK9vNnl8sMZ+bS+vTu3zz87t5Kxvs/XUbm9urLLcW7vRsFYHXAWSlEqmmm12yM4RT5Hrqtrt/cIexkurUp3SatlizT0sbbusqH+vLqnmwFsCoh+pJ8bu2D7cLW0yIZ70zfb41OxlZk7VRKPOejGx+WwkgokKhqurM601y+nIVouJbZZzVWkRE7u9gXxSeK75amN//OHWfnhH5Q8VXRvrdsw6nYV9/dWFXZ73RKrevJsZQqe03Wz5aMPThnX7vi5MZku7fZgY/HSrPlCsOLvo2Apvm5XZ7f3SRlMIRXxavEqaeUmVNjG+261br8v+ZWOz+UykEJJfu23FPn/1lfX/X9req0mSI00S1CAenGQkzyoUAWsATWd7dkbu5e6e75/fyZ6c7A7rbqDRQKFQVUmDc3qi+pm5m0dGRBZ6drOlOhOZER7u5mbmZqqfqlZqph7crJWd1e32MByTnM+hUGzgqNFEnfFTqxGOTioKJl8v+ijlVmhVS7i/fq8+9+nnX2CRIQnVw/uff8ZRvY6zRgNnJy0MBm0D8wczfP/DG5wcVVEv5/HNly9lnZmNqvhAi68hCZaySPqXL64wmrLYooujak32YVwPUOl2/9DBi1ef4vLZlZ6j/+9/++/K5zk5vtS89tvf/gZ//su/o1ymMpAqHlPWUYVJEppzwfn5KXrdjtQYVG9xj8/PL5TqGE8Y0j7FQ7uP89NTFPNr5abk+RzMrfDTm+9l1WbvmUs189kXv8btQxe94RR37S6iIgmVOww79/g//vgb/PEfvsZ4OcKbD+8xnjGTa43p2LL1lrM+RoMHPL88wTdffS01z3zOeX6O3mCMcqNlWSnDiRRm9w83uLw6xfnliew+v/32OxV1dToDkJjn3PPJiytcXLT0c2bQvdNq34PXfnkWLyodoJ5apjug2xbeDkRLBVe77dBWtkN6oe//y220/CbByhUeVcbuIkC0SdkiQAjOOqdk2xj4DXpcaWsPZ9s4hyHe6WrLbSWGO5j7Fm62Ehgx2MbEZEWyF0taMAUquQp8/s7B9zsJENtgJYGkcdsTAKYNiN8IpsiP5Iy0MNUKOawf52IwDeGlN2CJIsI+351hsIg3Cxj70sbInYe/Rr+xDO92TPB4AHOrUtYHEfqKtO1NQ3xVZNRzCQATn59TFvB1BlbsJ0BcCXNwXx30kKoqNDVI+usxiGhjyPcpVxueZIUH9lcJaOb7R9wnQsWDqxgz0sAIEE9sGEjEkA4jP/zG0P/sEAUjEOPNVVAp7QgFjhZvgfEUAaJjuTJDf74LhiCyeswRI7HNvVuMqwJS99kTNUbMxFL5gADxVZY899hmwlVoa9McoJl2r8kg/c8hQPy93QZ8U4CTm6M8AcL2WE6m2gzJYsJZp/iNfVK+nhAhSd82kM+qNUhwGTnkQ849AWJe2258ucbdT4DYnOZm30dzVdx/4z7q55wAft0iQ/cBqNZO3vLs7yRA5LW+DX9ujbJDBBarwsNL3hqh8Zzlkd5HteJGHodA4/YhDgHIChHf8Znhr54iMPy8+cRh9v45vrQ9r9hPIPnntgF04dchAiQ8X7MyCiHA5Cgfc91sPV9tlzqBwGZw34XHgHJAksdzQjwKvALUz3uPnwO7zz751LB9t2f85GG6vxccmk+kcI0RpH1CjpCeefw5T/XBv48AiWfDGLzbdR94NlZZby2zq1TGAMBwhD0uiHgsG0rURNvzr+9/u8iQXefoQdfd/YhWDeaLznMM1X1+LmcFtLfftKpze9b6vhZfXzCG/N890Gvn/Ngq0B6lbrW6tW5LWc65Oe4xCWL++76AwjJEaBHmLBgd6OxBOdm7BAUUPCyBjMTix1fj87sVn3j7Ha2zQwWIyxNTlbJTCnhQlO9RRStBBhfM7m1vPAptayVu3gnqhSoEz6G5q40LhAxI51eSY0a8x9byu/t58nzbOUJpi0Cgz3Um9VOqXvxz3gG5nowKLZy0lqbHtVv/8vN132XVYr0tWHY5EsitWaxD6DXqA65z7rqGUMH1eC6ngskyNsxazp6nFtYOkXv+Z1qqKNhX4b6OBGG1Ov2P3Nref35IdngCIh53oUKE8/fKw327R1g4BnxfSggRs2zx48uO4FrDq5odgaSxqf2LJzTM455gtlrVqT9CYoM/q8/HWTzJXlV2WSLf7L3Jmi0JQud5ilgUkZA8QwQEFxgwvMKbNz/i7u4mVn8QtCB4xi8CqwROE8VKksHn2zNV5KV1stl7eIDQE0ieADFL0yRbyfqYrS9ZDKBx5sgRq642i77IgT5GGBGkY5X0QgpI7pkFDBO8kxWYIyt1PGdno0BvK0yytapVoJBA5H+orZztlR8n/G/loDiLPgH/WYg88koYr1igLYr6KP8pj4Fgc0UEsYB/Z4FMRwECWLwuKh1oQKF/SxIrrJhmiPsKtTrDjqnQMotmVl5zr6trY9AvM5uijKxtWOFNKw6CQXllcxBIpCLA1FckH5SB4p53tNHhZs6sDy2E22cS+n5CQkwg8cpyK0iAsPua3RXbIYdsFGEwnYgkGA4nVqlKC51cTuBThTY2PA8XSM52IADLalaSQgxHpwOA7PkU2k47H8sVzeWpDMk50N9shmjFxSpfhliXIoaaF/WP/V8Kgwmtzuz+sx+xn1H5wIc8AX/2e9qnkQBh4LKRgSQElshlIjQaTV2rqqZJUDEDo8e8gxFKJZJURc2XDP/drGhLxTBcKlVoR0NrMbOjm01IKBqxK+DUESD0qW9WCpZPwbwKqjCqNZELtB8ioUBQdLE2a0AqCujhT7DVjN+zZufm8kCMsCKxU9bn8PdUYfiiVSqGqEJhvyWIznwS2p9xlNKKifZKp7UKquzPuZzIj5Pjlnsm0AZrgevbG4WDDxkgwIyFRhPN41Mwm6s/GqPdHSi/YDyZmC0WCZDJRPsaArpsQxIADLH3pJAVFbCQzlsWsgiYBBnxEMv+5D8RvzZQVeTKsG/aXVFFwfFTK5VQzRUxGRAcHKminIAwMyuq1YJZSY0GUuAUadcmK+yNlFRUK0kBkq+orWX3JVupkXIkikWqIDI4OiL5B5RKLMJgVzJCTzaBvFFZZqysMZ4uMJkuMJ4vRdpRBUFbs3KFIehVFKO8m7NmGPQ6UhuQBMnmNrLAIshONpYB2ux9/E7iU3PbnOQMw7uZ91HUOPGkFsOQqWQql2vYbGg5Hel13UFfj1USoIUyycSsKvhJfjDknCHg0zkLEEo06lbbUx3FfkQ1zHQ6V9/hfEuwvViiqozk4QzzKZVwtLOb4vmrSxwdNTEfzXB308Z4xDZYSZmWZ8OByq4lTppVXJ4doV4rIipkMV5M0Gn3kJlnEYmYWbPJRNxyvqINHIcuyY/ZIo9ujwTTCtl8ETnmYCwslJ5gcqtVxdlxHjUX5E1V43iywofrAd5dT9HtrRAVaJmXQw5TfPKsgfMTKj/6mIx6Igc4FpnVc3pyJJJtPmX+whzlgmW0iZglyboG6kcnur9/+u493t6u0BswNH6GZqOAy4siXr8+Vyg5SeH3b7rIbAq4enaJTvcG1XoWjaOqckw41t/fPqDbm2CzLGgcf/LiVHPKaLLE/cMY3f5ahAXnCK5/+Nyn/eNxiyH3GRRLzAsai9CaTjdotzkPr1GvnqJUqCKfYbA5VXTMNpphNKEV1kSqn0+uLhFlqMoaonVSQ5NB99FGtpLlHHB/cy1Fycn5mbIa3n94h+lkiKvTE1wet9BvP8imsXV2Lsu3P/3lL1LPnB838KtPX+D+7k5Ktnc394gKVDTmZVv5+Wev1Hfu725RyEXo93o4ajUwHA+1Pnr16acoliq4vm7j//m//ztmswyqlRaef/IKhWIBN7cfkMkuUa0UNM6v379Dt9PG82dXeq4dNerKC7m4OFfBA+fOQrGC2YwrzCKWqxx++PGdxle1nEGllMVw0EYuy2cdM7Gq+O77H9AfzhAVm/jV138AchXl4/zlu++klKI6spzf4P/6P/8ZUW6F6WaGb//2Bj/9/CDLtihXxUnrCFll4lCR00C1XMJwMMPJ6QVu7troDkbIl+oYjqcY9AYqQCGR++rVJ3j56rmUjR8+fMB//NufcHx85pTIS/zu999IsSIDzH77Nt7Xx5uEYDOnyu4QoHYlp34xHuJl4WI3tkiKAWi3KYjfEC/74+PbYtRUIJ4QiEENlwniF6vxwlUWQW7x7f2n42B0U4jYZsRt0sON6JZDjj+mXu9ObxcYlJAVjlSItzt+E5CAkEkFl4UMPvryGSnuDyEWZR6vZp+UtG3ws0KkLZckvnc7Mke04fDEh/uu40k+nYaA0puwJBNj1+aMn+liXxIQbcvD2meE+OtW2/m2tRsT3/+4T1FFcOC84nPJcAGTbJr870NrpQQU2wlfxSHk/rNDv2ke2fzGdxMoOv0UYOwvxu6Z2yM7j2TzVvageLixjdvGH88D4vpuKghVXgXKDn2uvwFOQRDnelhHTtqVx419vt05+vOO/Y7d+NxqprD/7+pji9lC5Ac9W6WIUGA6/a8txE5evR5FdEoVVlJI2aHzTvozX6aNROiz7Sy84v4fEK2G0Vj//6ivQ2D6ngN4cCfsv7EVBMGm6SzOF/FVRT6vIiFYzaZAIAmD7tzP2sz763Oqj9hmxRE+oUWOqRVMIWM7d21/d1TQJ/PPXgCc6hENnVDttANg3VLAbDeTJynD3+8H3ZOxbp0zfe673nfoWLrr3GDvRLeCM9r6nPS5GoG87+sQgGyE4VMfnhx517Geaqun+nWSt/TUK3f/PQS9Dt3DXSSJ5jh6gG9Z84THOdh+NoHuUSAcGtPJ+sAgLLsHvnLcf34CrDrgK36Nf2Y8tiBLtYGfWfbd4gP9KpwvDrWHnjd7+1+QG7Hn9j6lgHiq/Z8cOweefTylfGoB6MZ0/GxJno/eZiqkDMO1wPZ5xufllQjB3B0/qx1AeajnHyJA7HGcrmD3xIcHa1n9y/nag5jbNlgEA5OA5yTrwvqjByrTZxiff1yAYx3M/94rEDTbxxYyu+eRJHDc56O4bC6naCB469UrZq+YrkL3FeYGqFguhu6FuwG+HfwayKp+7bntq7m3r1WBzNxwOhLEAFIHOAfV9Xq/O449332b2c/8oj+8tY0RIP51IqJ4Lq42Jew/yc9+gf9YyWTPYl6zrX89aeVtpLyFD0klfb5TMbAbhgQTAdkYTHf5E2YbZiC2P9/Qgkzt5QuG7OipDhJey/Y6MbUfyWSwIDAb+3u5XAMSID4rhhW2sjxjPoW32DGSTBlrrj+EezffF/ftfZK+mpGtTGiBuD0WPWnI3yd9yVuqss8a4WDEoivqcQ0UjwNHUGiudH1PKiT2JRWOJQSaCBC/X8qa2iC+R8E8HhOZrnI/JmcUch4Gndszwr+e+wHaWNCmh1Wjf/3rd3j3/p3ALl9p7S3ifJuG91D2SwJRab3iHA3c3CaFgXBNl7Hi8v342ihfMAXIKslDFFEVZDRpXenGV6xS9tkpmkzsuP6Jae1iv/f5HHw/gVdeg19vUgHAc9KYD8LepZZhYqwLuSd4HJIoPBYBcVnMqAJ7rntlfc62KFQaMAx7OpspB4QWKcQ/Mzmzo5lMZgJCRc1mIKBTVftF2lrJWQaTEcFGWjBZEDhrrspEoMCMTrOHymwI/pp1F8FTgrEE89dZCx8nAZLPbWStRIUMK+lJLPC8vA0e30ugm8oedlwC9j5fhG3FtvX5LH7dznEWhrbT4oakj/pYPo/hfInecITRkNXttPGx49JuivY+PhCdgBfbi8TGakUlA4kyXonPs6A1DclkWn2t1WZ8tpE0YT8jGG+2TWy3pezPmKXBXA/2IZJ5ImdEgJgrAftar9dXDiHDahn2zntH8Jr5HQyHlpIHWZSLFQH17DvseyRtSIKPJjNV35K4IenDrI9mvQKsmTtCYsKUS8qadeHm4jmVdWPjg7ZZzIqpVwo4qpZQp/VOyfroOmvg5mRGS6SZLP+kelkb8UFgfTBiiLXtvUko8PjKLnNzsNmxMQvM5kldO9UgVCNNp7oftLYicScSKcqLDDlvHaGazcq+iOOItmLNRl3e9+wrPH/aXPH+dvtDKWIyETMfmthkchiMJ7jpdEWOqP/T1ol5OMydpaMDwfTFUvktssZa8r6aBZ0vuGPlvKzlqPSiuiMypRvndlOyKdhTSudykVZQrPwfiAw5bRyhQQWYVFAzFIrs32sjL0p5WRvNZxOUmTEB2k/R6cHIxoVTISFfELA8HA2UoUDysdWqoNkoKUy70aBSjpkuFqqtOd6RymtEWGfKmC4YaL2WFRCr2MdT2jgVlLlBUJtXw4wBBrQLj+U4W85l5UVigQo3Wa0r48jyuIwjpWPFEuMRcysGwl9KpYqKHjhP8dlOpRVz3qiy0bOe+S2LJTpUmZRowcdg74qUtiSyqFThJM3n3mjEvKSiigBIPBwft0SCMHeh26FioCvlQr1RwVGrJqUYrZRo+1uuNNQ/jo5JDEaYDKYYD2eaB3rDMfKlEmrNuogNWl+dHtWUZbKYMZNkIstA9YdlpO3DcjUFMivkC8wlW6v6f70poNPhvS1gNKYdJmnJnBQgvM7BeCSrNZIqtdIc5WiOs+OSclRoPfXTzx3cd5l1QiuyqtRixfwErz5p4PI0wnT0oPlVypw5LaxyqNdrypCgUoT3ijZky8XcVHHzpcjek/NL5Itl/Om7t/jbzwNlqZBU/vT1FV6/OkaptEGvc4fxYIbMqobFbIPLywuFbZeqRlyT7Kay66bdwX17gNU8r356dlaXbTjFPt0+bb+WClufzGgHxmyoEkrlovp3tbrG+UUWmdwC7fYQ7c4Unc4SD3ckPYsoRWzziuVIRWbbRnLp5u4BmWwRr14+R3Y9kHUXszhoLcncGVr0Ua22Wc7RaT8gKjL7oopO516qmMuTFq6OW9iwCGG10nwwnK/x5u1PWC+n+PzVJzg7qsv6rDucYMrspGZDhRaXZy18+eXnsgi8u7tHrVKXCrXZquLu/oPydU7PTlU48O7dPd6+vUejcYFCgfNXVbZrvX5X6sVmk8TqAp32vZ7vlxdnsmzjc4Fqqkajjl6voyKt0/MrXN+0lUezXufR6Y7U10+OSuh372QpxlreX//6V2r/f/vzn7Hc5JEvHqF19gKLVUEZND/++KNcD5g388WrS3zz2SXGozau7+/wt58+4P31AFHUwPOr19LslUtUet7j6uII4/EQ08kKZ2eXuL59kLqv5xSGVJH2u12NsZcvP8Fnn77Q2OMYtKIAYDQc4uzsGBeXx/j++/9ArVZBZhAQIG6nEa/HOYdYVoEDU4Pqb1sc+4VnUlkTg9BBtVZcYe5Wx1tFxoFFVFpBoIWaX7QqiCsAdf05efsj/SlhNAxW8QRIutI5IUNiA/XEgsmd417iw9kV+YW+yZW3vxJQRgSIs1hIb/5tlW8M/WMP6BjUkRzTFgQGevtqcr6HE5pV+dgnBnke7pQMIEt8ALQM8BsmBQMlIcdpECJ9b3cBdWY5ZoqbhEAINpuS4yYextvH4Dlz8aSFfOAjrSsJge6433igK+4UwvyTfugAl4xV/lq7aYW/EyQ3ADgowYtBCF8V7izWdjJXdtctRDgN9BjdZnfELAdidzLb+npLCBfuqOWKrQJj0MQ2MrbhMGUAFzdmbaUNlSX8yVZKx/Oh5u6a1J6BOis8x7QXgMsn8W38MVxC8Jq1fHXXkjAqLJ2LjoURIlSGWPsHO0/2Y16bA/7zzldZRF9gNeHBIx9yvp8AeUIB8mhsJuSQu3HJK3YQJCkCxO3a+Dsb1xssqb90IZq2YPdAloFIFq7p7qXbnKZVIC6nwMnJ4+phxywmYJkPLHZzoJ38HgLE/y35vnP8uk3xLgu8Xc22/bsAVk796SBpsd3GnogJjvCxpIBO/1F47K4z30USJTP4RxNoO+f5sK0/ptXSpOkvJX123oOP52AeX8EOgNmmkMcTwSMSJCBAtg/8FPDuX/8489t/7r6JKPi9vJDdM89VAlsxQDqUPLy/tqbwzwSzPzr05UG43a851K/sHWGb7SbAds9fdlp2/H0t8Z+47enxerAFHj874zWeCJDApjIcw+5nu347063aDPeK/VcRqzxSxwrbldXulsEV96etxeWhfkxQmwBRvDrcUoHwvRZynuRoeBsbW4tpMRXbJ8XEuFuv8Zx8AYud3w6lnL/HQcGC2mr7rm8RhQbkeeW2rR9CYN6vpwjiSZXgFQpb7WNrOHd2jqjQmbrnthFISdGKCs29tzj9ybk+cTZDtq5gLgnBdvpqM5CXsvPE5ovPflazi1DimkZrVxuvngDx3/m5ImiocHbtkxAwZt0qF9iYAE0XB9nGx8J0k/f7trCiBIIX/vnMc5CffhzYTSDNCgSSnBhr57jYwYHj3rrSQGmzuVE1ulMMxQSaL1Zx+5XEzs/fg/R42J4zUvsStnWwbjRAz8aZKSYIJDPLwPqxbLD4z2eUuXXyLqA+XM/7sbVr/vcZNttTiH9tqJgK1/imrGB2XNL+XtljYLK5AJBEC99HexcLNHcEiBT/7p7a0jooSjKFTqLAsLb1RU4+J8osTC2E2491P1bNpsnuJduXQM/19TU+fHiP4WiIm1tTfxDgUXg0A3sjAvGmHlHQubNxtf7APZfNmUY+JnsZs7E1AFMh8wq6t/4nBUjGsj34xX2b1qEOJOZzyhcT2frU2tDb+YgsIAjsijb4fla/U2FAKwizl16rop/XQZ/+5ZpArMshJKDKbAFnPcZzkF0c661poTFneKwRGZb7Yll/VMF4FQ29+znmPSllj4acUymxmC+DORUAyjEy2yIGCvOcOY4JehJkYYU5QbZSVMBmscGC4ckMD6Cpj+YwfmPwNu+L9X+qPwg0EoTP0CYow7BifjzbhPY0GVXHU05iwfY2BxMMZVV4nAWV4UuoKtkIOI2ykfL/zDaZbb50FmYOu9Dca/ZLVGaQuOCY4c+rTBbj5Rr94UTB5fqdyyihMoNbJFZ785gk3aiOofULbZNmDPpWcDfnU/PkJ5YghdeClbgV5acQsDVA31QrrKSnGoggFMlnAvp6Rm0IQlvWiKxpzXUcvX5f1j8M7yYBwv6pgO8R/ffHVj1PsLZSVygy+x6JQRI2PCmur0bjmcDz6WSqYNuTVh3ZDHNFuPch2GaqF2kVZJln41DWWkuCZTUFdB+xcrtekQKENlhsb5IKJEC8xR9BVpIfJFw22ZxUISQfCDrz+thHeT3MduEY5fH5rFIf0Z6U4936M8c9CRCGHZ+cnGguUSg7FSMkZMolFJkTw/kom0WFiopKWT/bM8Nsk6hO6fQG6PSHOtdMPpLydDCdoctq6OlUShsqhuaLufbH7FucD2w1y6wYZoUQaC9ovHiFDMkoqrnY5wm05pmB4fAgFT4op2yhe00ChFX5rEJnlf7l8THquQg5Kc74nKXKkwUfBLypzKGKc6GcUhYKLObs37wvbDfbfHEsqW8upsoWaNSLUn00mlRwrUSCzGYDWZ4R5Ob4IxEpbGQTYbJk3oetwUh+DkcTVYjnCyQBqyI2SMIwN4GqDo57WlsR0azV2N4RVqu5+pCISZI9nF/5zFssdP+WC9rqmfIqz/nE4TP8OcrzPEk05jCajDWncd1CUoqWTVYgk7OMkjFVS5YLR7KEiq3VPCucI5ejkqKhvso+RQspPhdol3h8ciTVAufYTq+r45UrdWetR0szDlDOPwWpsPTZzRoaRw21L4kPXvt8woyRsdqH58nxnV2TfGMfWTDuR2QQ1yzTKQmQCGNG/qyLGE84LpeYzlcoS11WRX80kk0cSatoPUKttMaLiyO0juro9cf4+UMbvbHZyXGtTMurk0YGn79s4eI4L3sizqnsZ/0BraimGh9sf/a1EsnCHJVQMyNGmSu0zqCoPIwVru+7BCK7OgAAIABJREFU+Om6K6VAdpPBN19/icvzOubzAQa9tgihPEjQ5kQ+kgyq1HOad6ZTRxws5vhw+8AWxfHRMSplTupUwmYxHC/x409t9EdUnuQRFaqo149MxTYbolZd4/Iqh2Ipg05vgtu7EdqdJTptKpTyKOarKDNnKbuRMoo5K/PlHO8/3IiEfv78HMUCLd/MApM2UrVyCVWSxbp2SBG1Ws/w7JMLzKYDBY2v5xNU8zlcnJ7i4aGt+aA9HGM0oWpmgd989SWKmQzaDw+4vW/j/PJC9/b9u5/w2esXOD0+Rrvd1TxdKNRwc3eDTGYmJcvZeRPNZkPXf3PdxnC4xNHRpciw9x/ulQk1GI2FH56cHOOnn95o3UDlGpVKlxfM7uCaigqioWylOKe/evU5RuOFQs034DqniF63jVotj/b9B7y4ukS5WMCXX3wqa7f3d7dYIMIm38CPP7exWJfQbg/QbT/guFnD11++xOevL1DIjDCZ9NHuDfHm7S2mM1o/tjAZcyxz/tig2YhweXmE9+/eYjyao9U6w91DF5PZUiogEpS9bk9h7y9fvFBYeqUcad6gKinKRbLIolLmD7//jSzebu/eYjDsIjNs38T7a4F9W7ttyWg9qBcAf35RavupUMKe+Afbpmv/5jReWIfLQL/RiR8h7lES7J5Tm4BA0RFvCB3gnQDz3qvZP5aS7yHOs+v6U4tvWz0nFlUK5twHwNpmMFSApDbArno0JgAc4JFcmwM+3KZSmzQvsQ8sGOj9GO5pbVEfAPJug6Rf+lwJRy6wVQ4RIOF9tUtPCCi3nddCyrfzo00TN+VOQeTvdXKPLNhd4e6BtVD8OndR2xvANMHGC93K/3Dg1k4CZBtrCSxs0n3Kgz6eANmGoKzs0NuoecLGMA6nqJGygs9pA4Csl7gTcIA4240PbVUKOiu0eMPIjbOsohIFiLfAcqyPq363fnJoo2z3KnhN3DiGZoRXlxr/DvDf3tzG/60LXGsBYN9XIkFUleL++YN7ICzuxzw2K5JKhZjg2SZAtNFz1XIpAsTPKWrOv4MA2XtBwR+Cvu6Jx+S6HaDCiiGWGjg/U1XjxoIKP/4dTeCJy1jdZPfD01R+82oEiCkbwnuqo7i5NrlfHoDdByK63wcg7zaIIchnB9i9r4lS73eEbJrYPcygPfr8p0vQ93e/XUBh6tVhu+xro49h/HafggecUgTf1ks/lggI59eP6Z7+NU8pQJ76/FQf2+oHh8BjO18CurZBe+pz9rVgGj9/ivwIn9/W6lkCPylQN/zvHeC9Ax69koqy951fW3lZu17jSe5D90trii3QOf368ByTPppYPG0ffcdD7Jd0mF/82mC22fpotf+WAsoD5/5diQIjuLa4n6Xtcx49w/TMTOyzHoOyjxUy+9YL/rJTz3nNX7QJSc7NV057AJbLzqRCPcmxsGe9WQz5NaKAR0/4uI7tlaxsj20BsC3NkkwoPwdsW5XaZznCxV2IrjOZgOJziEkYt6Zixdr2lyf12Pq0ELLD++dNev2u/uuGna/SjdWkekwlhKPAVla+kjiinQj/pVQHLt9LIcSsCM6osjdcp9v9SRZmqXw5lxXi10g8n23ywz8/bU7g+tNsuPw6nNfpyQojQOIHa9ycvE9e1eMtgTxowvU+ARKCKvyZmQVapzkFA9dPVgluALYnzDwIT8IoIQWE+KX2T/5e+X68aw4O534pU+L75zIY3B6FI4cAHPswz8dC3oNiJVeA48kxX3wRPovCdns8dRiB6Pc14Tjw583P9SoQ/ztPDrANWcVqNVqOvAoyI/h6BVD7vYcU0RbErUwbEWCs9vUFJr7vJvsUUxwwc4JAjfWJ+Jp4n9k/HNniq6vVZo5A4OfbPWTw7Rjv3r/Hd999i7u7W8cEmtWNPz7PmYC073MkAExRwWMS/CYw5UMDnW2wmw/VR2jrQuBYtkskZWyYs2qZ5xBngCicldkOTvG1IYBrdjf2OdauJE5kXSOikKRj5Ozt2BYE81iV7YprGAQeERAiAULCjGAsb68pYEg+cezb8c0uiAHUIjxlD2P2Qhw7Ilji4j2lxAngZlswcFUgJUHPxRobksjEAEkKbYAZrVJWMu+SwsRU5bR5miDHKtsog0I+g3q1ggIJgeVGBMhiaeA938M27vaZw2JFWARBfAU/SR+CvVR6kPjgd1Yys2o5s2ZAbNas4aSwWimvwRNJun/MdsnQ4qek/etixkBkKlCoKmHQtZFC/McqftnR0TqIWSsLfichaSqFAQPQ6dPEGnuqtTifcF5kJT/Pr0AMxZRwbOPNhv0og+nEguoZak0SwtQ8GdlH6fckJEoV5U/EhRQkQGhlVSpo305QldXZVOkQDGYVPgkECY+kJrJKec7jbNNimTZea41JAfZzhkgXRIBUSlUVM7J9OE4IUkYCLfO6L4v5Gp2Hjtr54uwYxQKzVtiuDLNnRkhO4esEj0lIhrhEXUHWEZoiQMoiP6IM53YDi2cLkvxGFvAaRHBU6iiUyrK8IgmiXJExsyvmsiOr1moak7wW2U8tlshrnNJjnmqSiVOBLHF5eYnTkxONL/XfUtEs0NYrZJcLESAk9ooR26IYY14cr4ISGaI8HOOu00V3MFQguu/nfVp3jcfOLs0ULwT++c8D7bSEozqCzxr2WpJazCvgmBTB76zmOHaZV2FLBcMnpIRggHeWdpNZ5DNLrBYTlAp5nB81QH0Fr8NyvNh2hm2wuJZrB9lYSlXEeYUHjpQFwf5KC5zlYqwq8jyr8gtZnBzXUa3RUorE5gS5HG3EqA6Z6b7yiU2gn5Zek9ka42UeC0dccq7j/eI9IZDOCnOCoKNhH7PxCOvlDCdHTRECWjtEzI7JaV4wSyvLXKICh+3I+2jzIOdo9mMSs5xH7ZnI7/M55zZ6czF7gMHuKxGxBOurtSMB7YPhBJMp+5gpaHmei+UczD9dTVfqmxynzUYFtI9iH+K6gkoQtmu9WUOhlJftFMFnEnMMOB8MRiIFo3yESqGi+UT9nxZrtZKCu+fzKaJsXvkqvU4fkzFJsqUA7Hq9IdUDCdLFksom9mFzDeG9Wq04n3AujASE8xpmJEfLFSkKqJgaTpYKo84uR7hoVUSAsF073Z766jLHKv4ilus5CoU1np1V8Ml5Fcf1HDIrqrgM36JS2lRTSxEhvD8kAjiXsi9z3JCEzEUlTBcrvL++xWSxwmS1gRzqVjlcnJNQyKBUyGpe7jx0MZ2wz7C9aKOWx3ozw5DjZbpBoVxFphzhh59+RiFbwYvnL5U/wnlhrvyfOa5vh7hrM1Mnj2y+Iuss3uvZfICjZg7N+lzZFStEGE8z6PRX6HSXmM/4jKqgmKeCheoazrWR5naSqIS6SsUs8hGVTcwEirBeLNQXaC3HuYq5Ob3eg/KmTs+aIn2ZrdNv3yG/2eCbX32F7777q8Z/dzjC8dmp5saLk2Nklkt0Hh5EQDdbDcwWE6GIZ6ctTEdjTMeceyuYzIGff/4ZpXIWV1fHqFWZZcMijCLG4wX6gymq1ZbyO65vO/iXf/8zqvUWSuWankua57GRcoeFAGcnTSwXVHlM0eu1MZ3QvrCEL774Ffq9MXr9CTIZ2sgVMRoxEP1eqpXnF+ciWT//7LWyjCarFT489PH2digCBLm68juOahVsFhO8uDrCP/zuc0zHdyIwqdTrdKe4uSW5BXSZ2TEd4+tvXuLrr16jXM5Kbfvzzx8Urk7io1Y/QrFc1jOGzw/mlZBg53zBLJx+r2OZUzVmG1W1ZmfgO0Wr1zdvRExlhu1rgwQC8iMEqX3Znl/QabHoF9FusxKCq8lGynZNYtW1x3gMBMRbf1uXxl/hPpvVVHtLIPURu8IlE1Ah4V+S3yU2R8lnxhs9O9VHYH/cRltEAKtndp+gvwr7bmvcEARwDLpWuL4yMFGCeMrGgHGrVvOV/vJgdRVzYr1TEnC3kXCfFcMHHlTlwjPY7FoYdRoESvAaW/iGwENICJn6wypL4k2KU1Ts3LhtA62sShJ4nlR8xe/b6i8hsJH8TMDBLNC2iZE05vQYCPN3I64gfkTw2HvSoIvfmCedVX9XJYSr9NFgcDsKfYgRV64syVUfeBSDlUBJiKXfiGrD5ciu+J67HJDY5spfgEi4NIgbtoX5AIuisR6RMEPWH7dDhP2htkE7/xlpxtAn2DsSRP4QIr24KaASxMitRBURb3Rly5ZBoVKKs01CAsSPzL0EiAM4/vMEyBOAvQvxdKWFdlp2QdY3WIHnNtA+3D4GMbQhsAplDwzaLQhmuEDppE2meTikqtT1kVvg42MSxH3qI0JhN/Av0MH3xo8gQHaOZ9/Xk2l0p3LA/3nXMTy4FhziF/xovtMhgPn4zfuIj1/wMQdeujPDInj9xxADh0CuQ39Tv0g/Vh6d6VOf773+4/l76wi7Pj+eE30P2gPwi+A72Ld2z8vh8zSc67ePJQBX85qNBs0t8flvHzsBcq2mwBbu3gInvOywTQ8rQAJS++/sTv7c0+M5OVjc1jZ5uz/47/5dh+ewQ6f2lIVWPF/te+FWDo7uud0N/b/G544+YL+z9t/XR90TOLaqeNxH0wTKo7l1R2FAOBcZeBw8q90aILGP4fqC/SrJ/QiBaa2JnWWjJx78M9X74oeEUHqlas9E8223L99OuwgQtVZQTGQtHKhA3Putut8BwAHY69dtYX9WDULQRuG6If45IEe0VkoR8yT8WaFvwIZlA1iIuiw7BM7adwKJCgB2ih2/1iEgl+w3wvWWL2zZUlE5b3Mb6y6w2p2jB/CtmMB6IENj471LoNYQ0KyKelNtqprdKSN8rZWf232+gtQhPqdgsdC1yNYkyGDzxWLct/j74EkXgTOswHYAvgB5We4Eo/8gWZruJ74vp9ZUTmXk11wCBmMCJMmGiYeoW3+ESo1wvpB9UHBO6bHK9o8cEZ5k6IQknCdALIsjUeh4VYABri7zkeQUA6V9BbXLsEn2HKZykPpDChB7erHiOn3+SYEK3yulkfY58eh3zws+BqhCsT4gojPH62HGgtk5RYWCwk9Zudtut/Hu3Ts8PJhlRJY+SpmsAGIRMoHaxFtKJblB9uG0q2CIt/pE1oLMPSllJBnX/lRRmbWN7Z+TQjWeE8cw3+/f60lm/1mefLP5UFIGI5kIPtJOimNUXY7XTWDHzn25nKugjF71tF5icV08Pbo1qVQRUnvQimUOwnUEeP05+L7ux6K1veVuaJ/oSEF1fRHAkcgAVrhT+UHv+xXzGrJm4UQgUqoAzrVLVtsukKViI7dBq1lHrVjW/pEECK1CGL5Kv3QiZv3BSJXYfv5m29I6q1RklgbPZYUN7YZgxAA9zDNSg1gFvvZe+bwAUYKkJJt47TxxhXYXaX/D7AwCpBMpP+ixTlsdkldUFli+FIF5qknWmM8srJvbMqoA+qxQX0MWPIV8UeAaK+WLBT4XCWgyM4X9hNkDJAM5ZzE4m0DjXCCxwrmdom46ZkD5FPmoKLUAK+pJSBvxxe8kbmiVxZyEDSbjkRQNhULRbIhmVEMYicT3s28SKCVJRRssAcuc+zifk0Th/LLaoJAvuHwVU1jNlzORPxwjVKQws4QECD/38vwY1bL1dXaw6WQmMoT2WF7RxKp8frFP8/cUfNQrJZw0qigTyKf3hQiQscagiD6SZ3MGW0eo0rKqVDFwloG5/QG6PeaWsKq4on8KPme/Yy4ISReqrHIMj56r0p7H4hi7urxAo9FwChCz3qIKaDoZI7NayAacz0ZWw9dIyhUIOnOuItBOhCQjK7B2r4+Hbk9kCMkMWvgwp6Q3pDqCtmwkdnPu/KqxjSFJxj7vK0nGFUOjF5jMZtr3RDmnAFKxJOdXzg22LuZ4sxSYNaLMWu3GjILcZgHyew1mdWyW2NCtQSSK4Q4ikqi4otKE9mm8Vn4e+1FkVnwkkWrVElbzgcYNyRcWM1ZrzLvhvEhLtbECplkZr3XAfInJeIGI+T75MobMnMlGIlH5/PVFgFLRiRCjumGNYa+D+Wys7JrjZl02PZb9xHwM3iOz1+O9NGWbqcpEJtIWLmMKDtpWMZycRS8kR5TnMSfpw95kqh8jnfPIR2WUyg2pE9qdAcbjuVQixXKk+ZEWQvPJGNkFQeOWwt4LBbPjYlELx9BwMMZsMUe5WsYmu8GMwDwLI6gyWmcxGEyxWbN/cwyXREquScBy7NvCTPMX83VmYwK6ExGfyhWqlEWscJgsl1Os1iSrmWdCu7qSlGQ8Z4LVtCziZzGDgcoormtIzPPaJzxut4/CZoGXV6e4OKliPu1hNOkjX8ygWC+hVCtIMZHLLHB5WkOrVkAlAqiN4ZgjwViuVNVvSIzK+nQ2E9FNu8J6vS5i5O6+LdUKQ+7vHtrIFYvYUDlZrALrAik1qWelfsuuMRoSBKct3wLVahG1Ou3FqKjIYLMqYU5iObfCfaeDSqGOk9YJVsuZsmj4eFussuiPViJAFssi5qucLPIWqzmyuSVqFeC4bnaJJGbm6zxGM6pZGPRNFxPmyrBIhkXenOtIpts4LRXLyOX57BuIHKlXSJbkUaVya7WQDVarSQUT1UdD2SsCCwXOM8Pmy9ef4tnVFd6+fYs/f/sdxosFfvXV1wLoFxwvs4m+02qQlmckJE9OWigXI5SZXr5ao9uhoszC1Y+aVbx+9RyrldnW8fnM+Yv35cXrT1VQcNfu4d11G9X6CR4eBrhv95XtQetC3ifaXvV695jPhurPDLQf9Dt67l1dXsn6Lp8vo9cb4+amg3KlJLXObDLkncMffvsb2Wj97c0bLLJ5dCdr/Pv37/DQX6LeuJDaSsq9+QifPj/Bpy/PcH3zI0oVPnsy+PHHD5jPs6jXjvHtt9/j9PQYf/zH32A87srey+IUcri+vtN5V2t1h4BQjRlpnuZy55pZK1PaSvbRajVxdnqGYX+G25s7PL96rtygXJ5ruwwyo4cPMQESbrFjQkC70KDKzVWcGPBrGRGeAEmD0AZIWAVc2k7Jb1SJ1fHhLMBvT5ChV6Ds2sQ7auHRBjIBUFzlSrzBSDItto8Xb1a2NqMpANy1RbKJ5sKdE+YuAMJt8B3BYe9JiA5tX7W4S2y4+DsD9AxY0U/Oc0CV8y4oObHQcRZl4Sb1kXLCnZsKbiww2xMg/AsXDuGX7mGASvr75zch24QAzziu4Av6iu9Lj8CNoA21QZ3M1I/SlYveOilNmj3aiGVYGUMFjPWE5LsHuMINz26QyFt4pK9LcEQKlHBbzxQpwt/xvD3IYW3nQWyrxlP7Kt/BWVepKiQEhdKbX8lWuVnjxofVVm4DapkZ2SR0xfdTJ7iOx6uz3TBSi4F39Kw0j9VQGeTtKkwBksCGriWTLhGqQNyYT1lKuAWwqjvYlZ0d1mpOybptbtXPHQkSboL52flyMSZAlOfgrDz8CZAASd1f2ZY4rwM3Ug4ypE+pWHTBu8J53B0/QIAI7CCg4wjhpLoyqaKNc1+CoNVwvPkKUfVfd11+zOneeAuOHTi+AczBrB3+vGvCjH/nSVlHsx7ATw8C2Dbxpz5p3+v3/V7y3d3eOAevwA34pOJ636s/Iqdhq4j96c+Nx5530DtMshwiIZ4kOJ4gp+wZseuU03Pizoty4G4Mo+/5rO1zTP7bh++mjx5e71PXl9af7b2Jj4oM/HxnG6F0B7bPd/C5r2DfssVyddNBNWz6sz8mZDsE+j+60zx6YXLuyTz8+IYmvKbRluHz6NBnP9n+T3AncVvuIUDi46fmgYCo2UGChf2H3uwJQZxclb8mTzD4/95+TnvAfecI2AMmx8fQIzFtARmC5frZjZHtPm3roYBs8ES/bo9ZeGgF6IpLdG/dsza8J2aB6q7bExcK43ZFSY5Q2kWA8F0+A8evz8K1Rfy7bYtR1y7GtadDxP3z2Z+T9xFP1vJOueiyF1i9ZQVFVqRjFZJW0a1nn+wiLGSZVauWQ2HkAJuqEKw/kzZ2K+AdGS9aYrl9hRQgLsg6IT9MQWnLXVZ+8vyS9aVfX3nAmmC0wHhZaPBnu+cxkRUXH1khkNmPWMA7q0Wn9AJxtlb+HHR/3XPbEwj+c0mAEHwQ2MW1OBXcqbnJWj5c8xwaw7IAC4iFpC9ZYYyqhF3Fvr4T9A2shAlQxu3piIRwLO0jQLT20N7G8gJSn+EtoxxQz+pPT4B4osITIATW2Ob6HC5vHWDOc+B187+T+2drbW+Vxb7J+V9EiF83x1ktbmy6NvD92uey6PXMCMmT1OI61axKOR8QOCOITCCUPtvXN7foDwbK+ej2umoeVr6L+Ii4eWfVvpEwodrDF/+R9PBOAdZWZvmjvYGzSTW7Klv784sZCj6/R+PcqSnYn0m88Xq8Z71UDgRDXQW7J3D9ml9rLF+wI9LVAGPyNwRlCC7RDmsyGavimB9FQFPjiBXlbl1qoBIrupkBQQukKfLlEkXfrgqdxzUA0rKXaUdD6ymSC/xPjjGzj9KecQ3kcwxVJTi4VGUwQS2l+RKoJAni7gdbZaO08zk2qxlLiyyE+qghYwOCm/xHi5VsVJS1EoNtWb3NGiS7x0sUiwx4ZkhzTgoIsPKfdlZRTgHoHI/qFwSZsllZzCl3hVaJBNinrG7OmS1TuYjFnNZFU9mXkLDi/EclAe+RB1kJRy9XtK1aWRX2nGMwK2JlOJ1qr9ekNUs+UlgzLY1oIZPNUnmxQaVaFKhNoJ6V81SBTCe0aVmocleKGloLUtHAEO3RxILjpb4gyMscCQLXRriS4JGvfZa2RlZtT+CYBAjbMJMhUMp/kd5LexveUFrnsN/ZWLVnnOywhiOpi0js8h899omL0MqOpMJoNMGaYGSvJ9Lp2eUpakRQN+6eLa2KniQIxwaVIPTq988JguEE6WvlAk6aNdSpeiGvtyKIPUehyPvJ15McmOpaKpWq7kOlXNV9o6KD1dS0KyuVyi4DxAB+/4w3AiSv5xTHOrNpONefnZ5K9cFr4xhVno3LQaE9jnInpG7Ko8mq/AqDsW3MFopll0cylwXWQ6eHdrennAvONcx7oJ8/Q+DpuU/ijXMLCSnlkWQyIj7a/QEGkyn4tJivNxhOzDKL50TChcojy5Nbaz5UNhLJxsxGahkjQDKolxmavUQ+s0K5kEGeITp8HkvFbZkx6geydbNV8mg8wngyFNJAdRjnhlq9itZRDdkVg77NCJ5tx35PomA6o13UQo9RzqckIWgZxcrucrmORv1YnzNZUAE1lU0SSVdTaeVVTW5tuxDxqXEJEm0ZHDUahmtQ8ZBlsLWRcpwvtR7kPVKxhak8OEeTdGQuhickqaLhfxN8l40f1S60PJvNZfOVj6rI5SpSEXR7Q6k1aAlYrkRoHddlecUA8Gi9wqvnlzg5qZudIB1R+BxZk4Ad4+7uAaVqBWvl9ZIOUvSyLIqmM+a01BBFZc2141Ef69VMpOeSZK8s2ggvFrBeRpiOOaeYvSDHWKUaYY0x5ouhCBA+OkgSsBKeZDfPmYHttM2jpRWD3svVutRQsnhbGJHQfegiyizx6ctLtBoRer0bbDYTnF22UK5S+ZVHv/+A1XKC42YFtVIeFd6jXE6qjtu7B5ycnau/kHDluJuMJyKxWs2m2pbEbrvTEykZFUuypYtKRWRIcuVLmE+yWC9IprJohZkiI+VEiExdTFCtMeS8KFCfpNFslpOaZbIm2ZFBrVxXBtJ42NfnlcokKIq4uR9gNM0gX2yRnsb17R3G0xEqVZ7/DKf1nOYjEu/XD11l0iw3JdzeTdDrLpDPUu1FwohzG+eceWyDR8JphTGy2aUs+pqVMq5OjjHudzAZdqWGOmpWRAROJkM8u7pA+4GKiSW++eobPR+Hgx7+9d//DfWjU3zxq68UDn774T1Ws5EUJOz/JEGarSaOT44VFn92zM/o4f27a10T25N5FgovHw30rOj3ulpDvPz0Nc4vLvDQ64kAyUZV5As1vP/wgB9/+oBcRFUMSa+pxtZD+wYnLWYZlXF5eYLbm/d6dpq6rYpqpYnbmzbu73sa242jihQ7k34P/9s//SP63Q7+9uYnnDx/jf4M+G//9lfcdaY4Or5EjdZngw4q+Q3+6XdfoV6leuc7dPtd1OstrNdms3f17BP89a/fo1wuqT9zbXJ7f6t10aDP5+waX3z5tZ5pJDlGoz6iKIOrqwutLx7ad2q3+XyiXKRioYK72x7m0zX+8Y//jMlkhIf2ByyWE2R61z+ltsCprbdbXPODJRvW6i3ZTMT1j5688LjkjqqykAQJN5NU1e3cvG5tCpNdYlJVGhMv+mN4Gbt+9nBFesefwgx3YEnh5sPzAskpc3FEgNk2bMnmIwFUE4DSgZUOkNPvN2TwyTJ6z2e/NHTFkUlta2xf5crDY9DdbxBiUDrYEPnAQFvJOjLKhS0bWO+A2r34XQyNxdeWBvOoYLAFbeprj7XU9n2m2pILGy6KuNCwDagpFkJLIHtf2mbN3/HQIiM5fnI/OEh80KzfBMT31IdzbPW11D0PNg+20bdrje0C4mpL/tba08AOeyUX0qpAUmWXC//2yfHaI7h+uQ0ke0DcK6jCxotVHEb0hADm9vh1CHkMOIR4Kbsiz+kxAZJ8WGLhlvB84WdYP7ZqVBEBzgpLsvs1Fwlj/V1SVCdHZ9tpQ8yqFfoNu8o5q1a069GG1dmCqWV9Xw1C03WWAVm3eyZ56rcm+f27vrb6j/pkfDMSksGIz6B3Bv9hZEfydQgsj+cXd92PCJCgPz2+nu1qfAOJLUR0/5c/n10gjE1hH0eAbH+CP95/6vbpze7zD1pppds/bEedx4EG2L7uFBDqOuDhFtzdtofa9VBf3J5/7bK3+28CQMev32OD9pQD2WEA/XEF/i8ZR0/fe1trxF1s6z5Z0YSBuH6OSGsy0s/lYAQGT9Y9ITIflS3jP+0wAba/TaznJE/ZgDhwb/Lzr79Pnti2P+8v6Nj3mdvzy1NTX6KW2X1Et4zZ+qNp95a/AAAgAElEQVRvPCvo2PelCmDkzQbTAZ6p9diOnh0eS6/V/Lm//bf776P/9nDcFkkQkyRW3rPnEpKQbb7APw7kDKk53kBJRzO4dUGyWlL/3Sq08M8/v35IzuOxAkQFDmEBjSNNwpM1xUXY8wNwnXBAcGlh3/AFSQIzA3VKuiHMKsN6cDIXWC6TtRuBCF/EE1eUukBkAiPlYjk+vkiRGMwPnvnu8w3YtfWh2VgRaKCHtQHHKQsn9jxWwPL8g+KqFMlCGxVakMYX5RXYmk0cwG/fzRLJ731cxgYzIQQepefgcBSnK+Nt3SMVCEkBgYjB/Lajl4Xrr+0/y+JEQeD7Zxi/PzAyz9pExUYq2nBZEmEBzFYxEV/rizTiZ7ZbE4s0oIe/IzC88sAD8DyrkPjw98iTBewlBI9T63Kn/PZElydgkn6RBNZr7DjAlJ8T9nJPsMQOBMEakp9na1DOHbQwXYHh1D73gFXwDKv9cH2L777/qwHPCvxWzWusuPbXT1Ca5+eVKWYTlVigxXkejhjyczf7WKnIKnWvsrfjkKTiPxIc4TrBLxutpsfOI19gJgD35raf9CpkD0ZzfBNQV87HhtZtBMoYclxEnrkXCj3Om0WNczMgGOnt7ujFT6JDRXe5rEBhbw83YvA7iRQC8M72S5SyC6pntSynZ/r2c8tDSwtW6JIQYd9X+9FOJ5MX0TARSbrBOhthuSZxSrCdrUSygnmSc5EUtMCipU+1FOHsuC5iQxk3ykyh9XCE5YbvZ6V1ToTNYkmAdKYQ6HqjLHANtC/ifMMiOhIDtMHKcUy5TEXmv5A82UAV++wHPJtCxBwCZgfkZD3Dz2fmBUFYAovKOYpYYb1SVscGeaw2BBFZ0TvDbMYxmBFwv8RSbUdwiWNyJDA8g0qloKpjYI5yhTZqLv8xE0n90euOBGS2jo/l5c6xQBBLJJOq9s2C0Gdc0b6K/ZOWJpalQvskC0aXy4ZIe7Pr8jZiBI4JaFI9IUugel12KFRJcC4nwcN/oyGr81eolquo1aoCCzdUF/F/DFvuj3S9JHeYov38imG7RZFtVJewH7B6ulKmFZdZSZHM4RgmyM/7rnyNcgHHjSqOGzWF1Xv3BCpYDCymBZLNrWZVVZatEPeeZpFEotLUYBwzM5cvJBtLp7IiGcX/JmDLe8lzICnhiQ8RlbRqWzFfYqLzVRu6Z42F11tb67mXzUmRtFit0e4NRIAMxxOFo/PaGT5PMp19ikQLiTWzv1trvPF1o9lc/waTmRRDc4ZcL1YidXivmc0iW67AUltlHbToWq/Y+5Bdz3FUK6BRzqEU0a56jGIEVKkuEvlv9lasrme/VWbGyjKBpqxGX05RrjD8PSfF2FGrrur2fMbwH5KYJBR6g4mpDKjNoEpILIQB5SQjlwsoh6FUrOqeTKZDFSCysp/jqVGvCoiluoPWQ8xRoMXV2XFL/72kJRTtxogbYCVVC/uv7hUt/zQfbqQGU56NCJCSCAeSeSJ35rSPo8IFskrLMktI+8Ac+kNmd5CMqQKbAsbjpQD+6Zzz3lz2Xs+fn6JYAubTAcqszGdeR5PjwsYg7YeiqIbhcIp3725FHOYKEWYkYbk4yOVEyAzHtIQ6wmRqrhkEc6l8KBazmI77snbMZklclpHLVEWgKj+IfTC3QbXGMcM5lgoYkgQl5R9ofJOEXa1x/9DRexbzFaq1BlrHJ+j2evonAmRewLA3RCYzxYsXpzg9q2Iy6ciu6dmzM9nlsfSfKjeC77z/tMji/MnnEOdnKjtI9JHYIbFRqdZQLBRFkh/VGwL1qUjg2JOCKJdXLs7J2QUG04nC5Ps9BqHnsZwbmdjrPwj8JlldKLJomySuBanzvsxnWXR6QyDKotFsyCZsPplK0SY7pKMjMOTp3TXvXRaV+rmIlg5DsXMbFIoZLKZdXDSLuDhvoVSr4sPdA2brPHrDNd793EenM0cxauoZRVKOhFylSnLSMknWWGC6GKKQ36DEbKpCFq+fnWE+7qH3cIN6tYDXr5+rf7MtqITp9foiN6m64Pw7Gffw0O4gKtbROjnXuuPnt29kVXdxdoRalRlYtFEjQcAcpQnOT47x4acfcHt9jeOzS5xfXIkw5jjudjpSp3FddXzSwvOXn2A0neCu/YB2f4ha80ykx919F7f3PfQGphbkOoHnU2d7R7Rzo5IrKwUIVYO0aaNtbblYw8N9D1G+pPmJa4eH+xtgNcUf//A7jEe0HOui2DjDm+su/vLTLe66VIJZsUoxs8Znzy/x8vwYnYdbPPTaKvb69NPPNAbZV168+ETPmL9+/1cMhkZ4GLFGMiqD589f4MWLl5qTqcIaDrsYDNq4uDxFv99BpcrxPpdaq9/vIpuN0Oss0L4f4fLqldakP7/73goLuh9+jJfP8cI9WFBzgR1Xj7gNQFgBrk1LvMFwgb5bYHVYzWRAdrIE3Bdiay/ZYaER20XZtlQL460NSHq7l96ceG1F/NsA6PCATLjdfQSAbR2OQVFpAsQ1ngtuNHcov4lmtXPyMxet9P1U4YnbNPuNo28XscmOrLAm8fZXdhwPiBBcTjYoyeaRIWlmo6TGilUkuieeFNm/f4oDA/XRW2AnH3xc/O2r4t2n6vEfp60lHwrOO9Cq8WzRH1b62Wfbu+wcEjLEAJZtgCIBvmwDlABFcV92JxFX2AfVl7rF7r8NZHZbXI/2hwSfP078u6Q38h6SgDE7K1cdGdthWb+gvCy0obFbnBzD2wHEtyhlg8EHfEKAeKAi1Rphdb1kGElr/U8hQLwNh0N/ZAdFlRh13ayYmnBRTq9iI0T4O26uuFA1AoQVALYo9TdZtSdxTk1y332fjckQP7QO9N/Df3psafbRh3JtmWI24n6TQCDqOx4n833l7yJA0n08VRHuppzHYHXynn1CAlYJHfo6RMgkQFfapuTQ8Z6aTz+6/eN77x8mj0HK5LN2g5iaJX4hARLOgw52f8KCa/8V2dxyuP233719Pzj+d3/550O6fcL2t1kymT92HecpAsQ/p3/RffMvthtw6OkTz/f7XrSdIWIV8cEx1T6PP8MTf3p27eGPDp+Z74CP+114rofbz78yZYKTutT42aOPca0dX/QvI0B2jeX/DAHiyY/dBKCd6z4LMbsu1o3SjiV4xh5uTh0zJoycAu7QfXrqXsTrraAfpsfI7rnDjpsQIPYeVvZZHK4/T/MyNxBd4z0Em/UiH7KdnkND4ii5Xjtuch8Jlib9IiRL/HUL7N4aPLGVVpyf42YyD36710tdsEXQJz3WY66sUg3Owd8fd60CQPRngokWIK6AdAbPKjw0chY96aBynx3oAWxeW2jtE1oeSQmQIkCSceFJkfiJHK9hec0ETL2FrVtzefLGqVbl4+7ULJ4ASWyLCIyyRNO3SkilJMUt/p55dQOtUkwB4ixLdihAwvu3dftS/2kEyP4RIJIoVPCTGIoLN5IMj7BfhfPEIQLELM4sB0cZI+5fOH5C66vYusrdK95jgqCqHxaPluT5mdVaeh3O84rvp/1RgKq/9/4afJ8N1/rhz/445irMbAl6etP6qaig2++//wE/vnkryxxeG8E19l9WiMtizt0vcXEMyXWLMa9M8c/1RB3u5oNANWbqMVaN0/rECjT8eRmxaRkSmiIcMZhYxLilMvdveZIFtuaW7kkuU2tVlBMIIrnDgGKGfvMfK4VJ/JTKBeVMMACXFdQET2KiZkG7D7cmB6vnp3Jq4NwlxY7L8qAtEvMJfAGTwukZyk3U0lLX5UlPyyUSICQ/WEHLn9X3CVjmCNxayPOY1kMz5opssCD5sbZKaqolGJHNc6Rih3ZV/E6wplyAwL85g6BJKBLMzESYL7OYMrR540Az9rLVXFWf1UoBR/TlzwKNQl6WJQKLqViQyN7mce67mdegqnjabJFIYSh6NidAnoDcnN77GcsF4pxGWzCFVVM9MTOLHRExqxyGI1orsdAvY3Yi9CFytjW0wFrQ2mg0RqkY6RyXy4lAZk+AiIRCHpPJQvYn7Ksnpyc4OmpaDiHR5bWp7Sy7Yy0QkEQaC/F4X0iGsXqepQmmQDOizhRBkd7D+2xkyMYCxJfMhinKb50koM2JVMKxb5HkmSuHhYHBtAVj1S3vO/svcxB4nrQ6o3KC7Xx13kKjVpTlGpUMIiYY6kwiqEzvfOYhOLstVqpTWUPVVZTFGS1NWk0RYQT5vXLKE5AkikqFoiyFqApRNg9zvpRLZUovflG9Z3k1VrigLxeGI9snkjsCEmexDThDtf2YJvmigHCGHculwJ6VJD/4O81T7ni5iBkKG/QGI/SGI5ELVEL6XAoOFRJLzUZdzwWCl5p3owi9wVDv6RPcXawwYj4J7ZsY7D1nfzZ1D8eeKfws04jZSGzrEvGf1Qy5zRxnRxU0KxxLJBKGygRhGDoLCNiajJbgPxIHyovi819ueRbyTcVBNkNVxwI1Wj7loTwRzr/zxUZ5A73+VHkDmVxRlnYcPyQWCMJTdUGCpVgsI5sx0jVLkm/DtpwJbGfVO6ctTV1r9tWprqVeK2M6HmG5mKFK33+2LRVdmkdoReQUK1RtiQzlPSbQXVHwMy3y2JZUeHC+5VxPNYLlcbDfkzAEhmOOUY4J5m8Ak8lK4PUaVO2tUW8U8OzZsciHHOao5tkv+Xig8sPUlVTS5HJVzGYb3N11kc0X5dxBmy3CfyRUJyS1JisMxjksVsydWWI0HCmbRe06G5kVFMevhjWfPVnDk1QksES9FuH4KOLsKZLIq3Mm4yGqIsVKCmLnNXOOZWZIvdFEu0tShPZhEQqZmqzJ5qsBjo7LqB9FWC5GsgJs1KqosY2Wa/TaXVnRSYhIy7OCKRCpsiMpkc0XUKrU8P7mTt9JPs6nJLsjYUBUQfJaeP68V4PRBOdXz3B730W3P0GnPUYuQ+urCCQRx5OBwPVGs6I8B5LptBaUTd9kifFoJYuvxWaDo1ZD88fD/Z0igU9OTpTxw2fB++t7jGZUJdVQqlK5Q6s4ztcTTIddHFcKuLo8RaFSwIC2jktgMF7jw4chbm/YDmUs56Zk5HOs2aJiJ6tzYcGAbMLyQDm3RmYxwu+//hTj/j3WizFq1SIuLk5E9PV7A82V9w9t9bfBiIRfFoVopYyU+SKP0WQp1QrvX5SjUu5YRDFtDkdjUyJx/np2foo//+v/h+l4gN/9wz+g0TzCjIrAKZ8LXVmaUU32+rPXmq/f39zgw9095iugeXyGOS0nF2vct0mEjVCrN8GcJRIg5VIk1cfVxbGIENkwyl6Rz2KuTFiwRpuqI6nkODHf3V3j/KSBy/MTFRSRBKWV2N1ghofhEt/9+BYVd/zcco6XF+c4rpRwd3uDGdc5GeCP/+W/YDwa4P7+GpeXp1KQkUD99tsfcHvXxScvP5fqg8UQnG9IFMkdiqry2Qg3tz9LjUIrrN/89mt0+2xnzgNs+zHevmkjiprotCeo1esYDB/w1defI9N5931q9RxuiLmu5wLb9nneVzWxw7L9W7JotQWo36T5Z4pVOD8mQcziaXcFagIg+gVguOo3UDHx+07g4u2twq4A0jQgsr093AYEdgJ2qY/xx3Nwksuk8Nt0r/RwrWF4D6tUXNW8VQEaAOLxIB9saPvGnNpI7Sfyw1WMS87q8kM8+ByA9v4+KENBb3X+zc5GS3ZaQf7A/k3WbgDJv97He+97v7cosJX84/sDEkguNNJLXj3BwWvwG+BtAiRh0Qx4SH09Ar2Sa0iBG4E1gn9/muxIjhpuCsPX+BDO+B65t3hwiHJAvzgzs9Cw4t9NKlsZLClboeDSdKUpEsoTIA7A8JulsDECAkSH8p3MCsaeVICE7bULLIuJIs0FBgjJx5VPeS5CWGXDjbL7x9dzwaW+x0qpYkHhip4A8RV2OwkQJ8WP+60jw/b33Sf+EjfILzhCSsrxGMBNg+4O33X9frvv2Zr7YxQg6fnw0Sh6BIBsETA7L8/Nmk8A8I8A963P2qd+iPvFEzkQu27Bx4HG7mFjJeo2vewCgnZYYD163QHQddcxfZv4Uff3KEDsljjy4SkUesf9i89hL/hl7RKDQTt4FvfEOlCj75Sfe4ZH/AT+WAR66ziiKva+1/5g53/gA9zwSQDOeCYPPi2Z/8NbHZMg2yfxhPpDZ+NB3yckNE/35d3kR2LBtd34yRWo6z9BYIbv3k1m+uMduom7VXK2lDGrx60HcPyfCYHzeIxS+cHFdKwAcadysDul7o1TQByYvg+1fxxYHhNLYdvaz4czfrYzwlxltt7pTNb8/JR6xgdt7osr3DWEhFd87u6Z/7irWVhnOP+Fbcf3P8oHC1WVQWmOzjh4noaEQboNg5vEop14rbWtALE2MBssK7bhpXqw3INRq4VZ4WwD1L6v+sp+XYuzcooBYRdKqwITb4slS6xkvG+vP/016myJociqJelAsv1wZJbNP87iSaHFFv7srbJ03gKb/LPncd6N7o4r6PHKV7M/IihMmw97DiTtn+7Mh+ePx9bCu4aC3x89PhYXgJYxYZ+frEX8MtMIEAP4vBpFRVkMUCbQxGBnfbcAVA8Q+jVauO/zFk9xiHmcO2EoZLhmSJa5do3e5iskQHgPZY/j9qZ8nQjIIAeHldECOp3FlJ+7rb8A/UEbt7c3AvYZBD0az/DT23f48OHaQnMdOMY9mc9T8WOKxAf97D0xZv0l6Uxso9ACzfc9G5dG+uRytLkwK2g7J6dsckro2M7K2Wvx+LwGfqftDTMqpJ53BUcajuuNwo/ZvxgtvqKtSm4taxX+t3IlSswbMACcdj5S8RD4pQUME5qpXssX9FlsG28VpDGw3ijgmtYZBMjt3Ani0palhKhAR3CCgQyHJ8iTjau6ZfmWNfBd9pXqSwRd2Y+oAiFoSqKG7BSDc4VxcKLRdfF+08KJBEqzXlZo+XRKn/QxMvLoryAblUBn5ZGATANfFWq+MbCEla0kQGqlCLUogxxzjJhnQTtntx6WgoggP0la2jFtzI+fgD7vX7lYQqGYly0O+4VXt00mbCtaZvHc6cPPcHbeX4KwzEMg6E5Sh3ueLMoVgrEEPYtYEnSfGRBcLhEgZr4FQamCU2HxfrEif4VBnxZNc1mjUHWhHAeGXedMCUEA35MZBJJYGW9ZLJyzOFbnss7iXo39hxXEBC35Wm8DSLsZKn5Ysc1cAbM4MrKTY4p/F1FC1c5qg0qp4uzooOpaFjRSpcJ2y2YKrl+ucdJijoPZZI0nDCxeYDZmmPZKwB1tc0hgaDzTRWA8xmjIDII1Lk+P8eziFNVSAZViUTbLPH/OqSRNaJ+l/Aj+rBwRy+bgvEHAVhk6IhdNASeraafQ5+9ilaLms4TUFWHvrOdsz2LzjIBR2WNx3GbiLCBvtSdlDYml1UZVzCT5jFyguomfR5LBzp1ECkkBAu4cd4VSUVZZ9wxPH46V/zGeL3UM/sxHq+zn3B6LZIgRINx/UyGzkPojt56jlF/h8qSGo1oOUWaO1dznEhgZwPMkkE1Figpu5VbBW8ZrhKrwCSUtVxOpqBgITcsnEhIkNGYLSDnRHy5EgKwzBWWV8PyMXDHSh3iWQsJ5D9jvOMxlO5dRpgjnCllbBQQIFVGc9QaDvp5UJ61jU8CROKPChWHsakgLnKfahufPz2aODccuVTe9/lD3lEQ2w8M5f/G+sM9z3l/FijHaZbHanhOPnTvrWAoR0GwW0WqVERU2shJj1T9zSDaYC3xVhsyU7Uh7OObbrMzKj6Qqk0M21qdIqk/nQH9KM78yhsMFpuM5Is7/6wWqpQyeX5ygWmEfoPXiUEQ08xKqnGOjDVr1ElrVgnKRpK5b8TlAAmeIk+MjNI/qUjxwPmDmTUGEYEEh4vVGQ9kiuUxBY2WxmSCTp60n1Uk92aeV80W0ai2s5it07to4PzvTfDdfzbDEQnaIJECo+KH1YK1xLAKEz8xavSHgnzZ7fHZTLaX8JFqqjcYqLjg5u0ImqmA4ZPYElRu0fyPgbwQIu+HZ+ZnZr7Efsmgkoipn6gjgGXK5As7OSDIM8HB/i1KhgqPmsYgtquBoHcfsE2ZMRIUiWscNKTkmk4Hyn+oFEo81zNdTgAHnbEPwM4BBb4FOewSuUTneSTwVORcrS4oKyixqtRKqxRzyK+Z29PFPf/gVFtMeCoWMyAQSsIP+UAQFM6loF8j+1hv2cX5+jGYjwtnZGW7vRrKlOjq+kB1clF/jq1+9RGYzFXFMpQbVSSwYOKpV8fb7/8DpcR1f/+ZLFUvcfLhXm0zHMxH133zzNU7Pz3B738HdA233mEezEQm0ZFsWI9zd3+Hk5Eyk86Df13NkykD27r2dez6Ds9MjrRGoTCOxwvHDzJp+14i1Sr0q270vP30hUp3jmKTWDz/dAYUaerMVhtM5Lp9doNd9wGY2xWWrhValKpUdikVZE56enKDXucPtzVuRXnx+kEj7H//yF6zWRfzXf/7fUa0dYThkvskM//ov/6LnSZn9gRZYRVPnXD27QKvVwEP3DoVSDo1mVSqs2+shnl1+gbdv79U+JDBfvf4Emc7P3yV7pu1AS2UHuJpKv8h0QKcWq8pgeBySl2ykkhD0NAHiiBJtZv3Hb6NQKajiEbgV8wzJ9u/ANtj/yX+a+8xYqp+8dR8Bkj6b5Hi2UPfXoNWn20/4Bb0jKmIbHE7wruKHv3MhyR5MC0N9+Ts+LGyP68NCvW2VbXxZRWekSriBSDazRoBQ+WEEiFkxWWClPTvD4NjtJgyv67ECxDZNyWZz1w2QD+3eL5Owk8n3C33frxIFiM9TcBtp21cnbZ6gUcGnbJ3TgXP0IeHbxEcK+N/yWPYbLIH5vrIzuExVgHmCIdiYa0YP7K/sQpIN6Haegs+AiEfIdlvG15UMYR4xPnfXL8LmT3VXdc0tAH7rXqXaIezq7nWWQWDVXHFWkFd7sBqNFhgq1LOFtcALHcdAEVZBcdEgoFPtloA2vh198KqRgEm+RuJOchAy+4h54SNeshNcP0SAuI56QP2h/pPqD4/HmNrf9fEQoIhnoIMAuO8Lj8egvS09vj+iFVIvsVNLALiPfX96bNkoeBoofnz0/Z+959mxo5v8ZyygzDM8npA+9vJT89R+BcffcbjUW+y+xKB36kI9uGv6j0MaEA967TobP5ccmuEPX0Vwfo9euB8UjKfBYP2QuuPxf4Q33N+pgK5yc9b2+T9+146+F7/p8NUf7td+bbDv+HYP981u+qs9/A82827iY1e/PXCcHSSdVjt7nu/pIzkP+kdKTctB29bw7uqPu+8Jq9B+mYJKs148Z/p7l4Qzb69T9xEgfp2SFli64qCtx4LvcU/N39YdbV3tf46Jzi1Szn5v68jtCKWQ9Ej1P70l3V99ToCfxvx61t/ux+THlio7IFR8X00RCrbIdP/sXJO1HhWi9PK2nIoQyFbvZEZYYG3kCZAYiMpyU8uKSLt/2+C4X0P6wRGOA8Op3YbHqbXtN0mf4H8bAWL2V5YTYqC2iB0hUJaB6PtVSOTol6oINSI3zq6I1SqQlUc4fp8qOHg00AMCZdckkBSobRehGeHBFWxYQLRNgngCRJcSkK2eACHIyjbxBIgnp7wqg7/3fcgTQN6iRmHCshAOVSmeMEpU4MafJWM0VPWw7Vl1yJugvuIyCnwfoVWFtw3RuHBjgOfEquOb2w/405//pIpM+sVPpwTqrLJd4dyLlVIOlXToxk483qjgoN1LkIvJamnfH8M2s3NOk4wE11gZ7/uWFSwwe8OpxQLVE99P0IVBx7xeti/7PvdzsvchGM0x4Gz1WBFrigaOq7kAmVKJVemsZGaYsWWpEMRilTDH4HLBKuQJ5lOqs6hOoXrdLHI117OnCGy0fAfanvT6I4HK7A8MQa5USvquKmVCTyQYshtVmvMff9Z55TLW9zcE062PcC/CdiZQQ/urzYYh6My14Gs2Kqoygsms+5r1iircSRSM50OBc1G5jGK5hvkih17fQM3Nhm1HxRWwnI+leqlVywKuyrkVCjka9piaiG4EZplsIeVUfjAgl0ofWhYRvGPfIqgumxmesVRWfBYZyE0QWaDgMoP+gPZB7AnM02C/4rFJxlC1BlVxkxAiAaJkDpIVshzh1thsd2i/4j+DBAgrwscTU3kUykUFby+ZubCYy16M/Yf3UnlLG+a2rKTe4CaNABWthhiUSyUL/5nKgeqLisYPQS4SXvzOe82cIKpDuE/j7wh8eUsp2TstVlgt1qhX686Ca45ag9ZuNmcM+gRn6XaRRSGXVThws84w6o18/GlF1eu0Bf63jpo4PT4WkaHrWC7R6XQwHPT13vOTI1ydn+C42UCtUsKK1zklCF9Eo04FBRUNBKsJ4EUCx/1cxHEmS0ZXWCNsxT34bAwy+4LEEa/fnkdeBaIAXvc8Cp8QtDCvVauuL3M/Z89H72Sh44t8MQUESSPVBtKuTs9GKhBMrcXnCkH+0ZiZKxkUS2Wtrx66fbQJgFMhxSBxhrNTPVsoyuKJpKQUSLJ5sywMtiVDw0kQliOgXgQuTio4qmVRLTKQfID1kiHZVG3ZvfXkD4k/YUR5e2YR4KTdlAKm5+w3G6mUeP9IkFBlQZXTeMIMFs4tVUzna6l7eGxe5sxZxCmvJG8ECBUqlSiP1XyqPk77K4ae0+qKweb8PCmyMhmMRkPl7zDb5fT0DJPx1BRh1DFQNTNfyFpKKjUWXdJ+kzZtJLyQ0djla9iPOW7lyCFsLaMQb47bTJZZO1QBMneBc8fGWVbmUCzlUCnnNV7zOWaYzRDRhqqYl1UdFSCc99iGgyHzWXJYzHjfGYxeFv7GeZsV6SSH2YeWmxwmq4IyJ9oPE0xGJKYWyK7meP38BL/+6hXOz5qYTEf4+cM1rm9vkIsyaLXqoONZq15BxaR1GE9Gsn8isUkC7OTkSJkZRqZRudIwnNBlw56cnmHKHJoNrfgKWGxmQG6D6WKMdvtBqo8IeVSiMrsiiwEAACAASURBVJbTJZjpenFxjuV6icF4gFVmKfKdih4qU0haU3k3IKG5WOH4+EQKAT45qNghQUOQnf2Jtm4c05XaEZ598oXmx3a7o/HF/sHTnE7HItLPLy7d30xRRZKWRFC/NwLJ5mq5jqtnZ+h03mE07qNRPUYmW8B4ukKn25cKiUA6VWj8oq0XifnxcIDMOoNqVBPGPV9PUG1WsOJcTFvWTAmz+Qbddl/2fux/tPEiiVJSvlDRMK/VDMf1EjKLIeqlDL758hOFxWfzth7p9QY6V5JNPA6bfzDsIypH+PyLFzg7rmgsfPvtz/jxzQ0arUuN42olwm9+/Rlmky7evXuHauNEcz7J7xHbcT7Cl589w1e/fq3srh/+9h7v393h4aGDi4tL/O4PvxXJ9tAZ4O27OwwGzMfKo1iuIkMFKNVc2Q1ax00pdG5ubjTnLkiuMkeJdl/lIk6OqQ6pKJz99uYGg95AVpA3H25wdn6ufBuSQiS1uZK8vr6R1d19Z4Tz56+QL9eQp91mIYtBr4taqYgyCdA5rR8j3PaoABpi3B9g2O8gl13iiy9e4ur5OXqDMX54c4PJNIsXr75CuzvSGCZZ/+1fvoXym1dUHkb4/R++wmwxkoru/fU7mvLh/PIEL15e4Ye//YSbD30UC0d488ON+t7FVRPPnp8j0/7p23hv+QjKCjJA3Ao/3jPY2n7jJOS29N7ePOqB6yyIdv99e8m+DSYkj5ptIEELbQ8M7lr57wAF4o21O2wCiaQx9fAsHgHAW5/FyVk5DHE+hFsqxrsiPQHdZpW7WKt48ZsOWQUFGy+JOuKqQLMKSiywtjfqngAJVTmJfZAWit4CK0fyg8SHebnag42VVWkAPLm8w6CK3U83nx4AYCQJ3Hl/7KqVeuTCRG3zGCqKzKuX7ZuAXrYATnadSVumzz04/22kLgQBfLZNAIxYLkdy1vGGxr8vqDILN6whWGHn6ALjPAniAuh15U5STrY8/qwdYBIXGPsBLAO//OU9auYd4HhMQPhtt26ie+dHZuCkPscBMzpHh0XJX9rMZBN7C5WCWKWQ7qCrcMsxIFGhibzP9nvvW65juoq68B54ImT/he/tcI//sL8E/emDOAA11f33qjGCcR1UmGpqCL6Se203JSRAkkrNpG/uAlh3AXz+Ix6//mkAdT+Iy+VNQuD9chLDj9HHc83HHctbANrV2XvC2WZr5nHzbjK/br386TueeoVhe/vmz+ScDo3fpwgQf66H54Bdc6A9zUMCZLtf2J3/X0uA7D9vax9uUHcMyhgUDEG35Fiuv+xQaqT0FPHtT/qZG1Xu5iRZFbtu/b4n4FOkWXisw/3YV83ve0K6TbI74K62zD5BgDzV/snTeV8Wzm7qwU5pFzkTtHAqk8IvuixnIXn/DpvTPT3CfWT8V27euEn92K/d98JOxj9fttew2wRIeAyuywiS+Sk/nld2KC/CcwzneD9nJYofux5VqPo1dWjTurVGCNeS/n3b/c8fe1dfiO03HeMREyDuoSagIl6vhjuEQGcRdN/tp4nmRwc6+/OKCRpaZMqSwilngsp9P3f5/AmeuydO/JzAz7Jqc9ebHHBswe1pricsxFE7qHGDdWXQaCEJwvWnVxUkWRdJwLYIDr+eCa2m3P6EoIeFtRtBkyJpMhn53v+vJEAS1UZ672B9wRdihcqP9FzE/unPOQ6vd/eCNjK0YgmVMf713PzLN58l/K59QgWIz0BhlbKeQqqmcOtZT3YECkCCwyGJEJMErKpVxgUDly0nwfYRFmq+0vrZ2p1toQD75VLA0H37ATe3N/jbjz9qY03An0AlLY9YmCS7DWfhorHusgLC8UVQ1xf+hMoTf65G4CVzFM876Qe2FxT4uiSo5tYT7uV+PuE1iAApFAQ4Mn+A5JGyCTIZU4As5loqMzyYNIJIhsxKygvaKBUKfL3SC1TNzIU5yQ9a6hD8ozEOVSTD/lgB27T9oB0JK6iLpaITYKyl/GAlM1UhpgagQoPnxEJIICpG8kcXEK1Qe14Mg63pV09/cQL/rMrPy1KE4CGzOZRnQnslgsXMJl9wH0BaIo/JmKCaqTHYfj4rslYu47TJEPQ1JvMBBuO+wJ1KrYnluoDBYC4FifI2InrXu8yXNcNtqd5ZoxqtUSnlZD3DNiSJwAmJ4CjB6dF0jkyuwBQF9REqK6TccbbGpoDkOLJnESvJaX1FKxMSL8z9oP2OhaibZSGBH1nHrVhJTzULbXRKpMOsJI7FimBRIK2qGNxuOYmsFWQA8Hy+wUTKEhIbBZE5s8kEi9lEwDTHlpQTDPF2Qdq0/ZA6YLMWScVK8QX7fL6o8yahwbalbY6pAQxI5/Xys2UlxaD0xcJlqhiAVSiVZL2ymC1jAoQ5I1QCsVKaxMqQJNmclcNFCwuu0+aK4OkKYxEgSwy6HUeANHDSallIOXNhJhPc39/LBuv4qIEWw7cbNbQYGB7lVFhHlwHa89RrNfU79q1KuaxcDTmYxM93PouskJS4iqybaLFFtY8jfWhpKLWTs4CynApa+JjKxM8vvE8ce41aA/UKc09I5vmMJVOcmYLC5iGuIwgME5DnHOPVJuwXbCMLip6gP+xjMp1Ym5PgjAoiTtr9kTIPSCqQQ6PlUFRkuHYWM94nhoDTlmu5FKE1nYxFLOSza6kJmpUcLo5LqJVWqBTXWM0HUm/Qeo0Etkgu9psMdDzOObx/HPusSJfSZj4TyM75jAod5asKR6J9D8cGbad4nAomM+bi0PbI8Jv5wvJpqGai0kXPzQ1VBpHAcaq6KpWiQttJfCjvY0m7vpyUTQqKz0c4ah0LBGe2xXJGcqckEo+gOMlZOkow/2Mymxn5IeUe29f2hgSweT94Xzn/UZ1D5QvHLElXkpYcw7Qp43zEsUUrpmKRChVm/5gya7GYKMeIKiQRyuTzcpDNGa3u1usiZjOOWc5zVQW804owm12hVCKJQoKGCVQlzVW3twP0u0Os5nM0y3n8/usX+NVnV2gwK2cxwbubGz2vVpslms2ybK+ogiryg1f2XCMQLgvyzUqgNdteRQZs53LZ9WtTxTSbR2h3uhZen6eSbSUlnycnOK6Yq1GlKmw6FblYr9fUx7r9nhQElVpNAetU+tA67KE7wGKdxXy5Rqt1rHOi0o92gfPZWP2HADXH9M3trfrNJ88/01xJ0oVYSKlcUuYMny+0sKtU67i/76AQlZTlwhf5XAjOl/ycs7MGbu+/R6/fxlHjAsViE8OxWTxJ/RYV0Ov1RPx+/ukLTEZ9dO4fsF5kkFlTwcmN6BpFZi2VIzSOGrJH09ywmKNUKihLgvZVPOdG8xSbTRELqvWyK5y3qihghpMms6VofTgWGYdchJubDnqdAUo52ntZ5tYmM0O9Vcbnn32CZq2AQa+Pn97c4ucPbRTKLRQrVVm+0Saw8/Aew/EQn33xDT7ctBVmf/vhGqfVMn71xTN8+vkZJtMx3r/rKej72+/+hq9//TU++/K1sHnm8vzLv36H8Zh5QmtcXD5HNs99ywwN9qMs86Taev5zvqTqk0TPfDpBq9lQZtTLl8/ROmpgRiVSu4u721u95tnz51hlNihXmFGTkYUb1zBUWlHZV28dKyOvXK1gsZprTsorc2uNcX+Ek/MzDBcztLs9jHsTzCcTXF208LvffiUCnUTv/cMEP769xyZbwUO7r/7JuZtKFyoOR/0B/viPv8c3v/4Mf/7Lv6Pz0MbN7bUs4Eh+HLXKaN+3lRmznGXRfqAKp4/WSREXl8fIdAICxLa0yXotoR/ckm9rj6ylTSAhTzaPyYbE2xn5h1D43f4Ww3p7qmlDsG9rq+smtd3wQXpjHEMgjzAxtwFO7RqT/4g3EDt22f4hqCOY9tgt5hkqZp9oG0xPenCxHBIgtpizHUIIDCRORZy89eXCPmMg2OAt4xACb1nf3nYvlDLq1B+O0Wf1mZNr+k3Q4fZLL963m0nr/x1t43/lcx/2fwYvIHDNFmiSVHX6DXm6HyXA5TZZ4RozaX/fDo6Q+P9pe69myY40OdBTa3llVaEKhQZaYLo5gqQZaWv7wDU+7cM+7N/eF3Kml9PTDdUocbVIrcWa+xdxVJ7MrELPXjPg3kpxTpzQ4f597jsabSF6ERzU7GBoC2ZMoihCgBwCtuxsaQAGN5H+0BMA95EDc46atVGyJUEXHYIn3RH2SAPsbx0dEhMZCDuNmQT0dy4XzcxxJAj7I1cVx4GE2SGuWQLJCGtHkXGeAHHpyUGXSiNAHHl3oNt9+lu/kADxxER0vnQd6OC9A8DL39dFtPkv+THpZ8U4ARLM0Kn3OATw7ZIDNtF/rgdFDABMZjBFSnUIuI+VMwqe/aK2iIJy8frZrY9dwPtzwOy0Sj8KMEeeafezJmF36Cf5DPFrhMC+Qxkjl0rUy44UmIvq5Pp9JINgX/l8398H36s19mQI+GvyIBDM2bEbOSA4TeIpVmfJu/vZNFo3wWpkkH1Q5VrBYyxYsjUC7HdPJaSPq/DDhwkQhSgE90/vCbsSWcE+iyuHz6jbU75j9X/4+dLqcPdGQQuGSHuYW5ZCCAvmdBrryfCI4I6J7+2TSjVP7EM98PhSEK2jZH15AiStHXm4plmvJEt90EokEzf9zm5fGAGgoz3WX8dLswYSdmmPmegwqWVMgK/RMnn/uHD8eQA6HC8ubNAB1H5OCeeWnfZLNIWvz31zDMEXDxx7giMk+g288oAx/w4/4yJwJK0V1qnttUKwnG95VaI0T7q08REd035/xNfs3hagob1T2FkD0N1/zq5BMId+CkbUhwC+SUjx+9R/Tm7gomU6Nn8Y/354j+fn4V2Sz0iB5DydvL/vg6FErbUDI6Z5SPWyOL6snugI+m6kfeI+IAQgpCMW1J8/E0YzPny7+bbVbycrxgAaZZ84JQIvmau2AjXcp3ju9QUKWoT1EL1eT7ILg5H5G8wYKS8zewaIEeilgaxp4RPII2DEa5mhr2V9sj+bLwE1scP6V326TA+2uwG5UX/GkACRLI/zJSD5EAuMc9nSDFhjvVo0NtuLWUjWpxQlzz5GlJ965DTxprxUZivzYOKMjSpBYJOx2W5X2GwJSplJ+4jgMj0JloT389iuM1hQvmW+xmbFOiYhkZcUj4gXykTxwlmaDM+kW88MFq6hijp3fZ366Iqy1lzAmYzeHYzeLRpAz79L/JvgIJufHiskQCwa3iL1+R+zIDKYzgkck7AxnX+OP4JrlWIJF+0TtcFiPUJ//CyJmUqtTogW0ymJGvqjmFIBPSRYJ5RSYqYHKOVT3KBZs3LRQ4OgsPqWDGJy6I+m2NCvYGMANssWyB4ze1G+MEZikfCg/A0zPdhn6F1CIEgEUzbvCLo8aCwvYH0yQrlEErSkDBCZwgMoE0zPrKXrTwKkXCmZzJbMjCnFxUwdRuMv0WrXJYlDc+jVgmbhJnXFfigSQ1nmedQadUUEr9YLRdqzXaZjSqo4UJFeAbMZ6vW6JGgIQJKcZjlZXrYnG5TyIyQPOQap607DY/mNTFcyHKf0EgGmYonSUDQgJ7C/UN8iYNWolFGvEkjOCrTvz5YCm2meS4an02ooC8RMnOnFscDjw6Pm8NOTDmqlAuqVMrqtukA3RsxLhpDkm6SkjAhpt5oqj5eq4qAUKZszwoHzMZ+B0c4kUEVuiZyg/JrLVGSCH8s/p4E6z/GhZLFIlGwOnWYb1XLFZXAYwaT/SEI6/yWbd40Ekb8GAetAEcH2d/RIYObHeDLGYrWQUoT3tCHoOpzMcP/Yw3A8k9wQcQNmJlG4zRMgBPRZp5zzCFZuVnPJI1WLwGm7hBdnNVQKc5RybA/zeaBvC9ua5WM0N2XkpgvKkq2MUCABQ61/jjsSVcORZNooL9Zst5Et0G9ng+ceQc8lNtsCyhWSbbYtM4UQ89exLDCal3P8rUWA0NWG5B1Nvfk+5wYZoLMOeDbZcgxT1ona/U2cnJwrm+PDxyssSLqV61JBYX0SyC9VTcatNxiIFMkW8voeSRObP5mJM5PZMusqk8ujUm3It4OR6yRCRH5xBqmU0O00sdmwj0zRbjJzybKtSDYwop8BnZRCypfZOYDnwUC+Ibl8U6DrdlNAUSbTamVUypRN4r8p/zbHJlcBshU8PAwFLlMS7O3LE3z79TlOWyXWjrI7aGBNnyR6DtMfCOuxyCTWoDJVHMnD/Qb7NOdS9ix60pDYIrlPQnQwnCjrp1ZrYjgaoTfsIyefWnoLzeWrIZmwrCMSy2UB16enJ27tWePp+RmNVgvNZstJI2bx2B/i5u5JGSClck2ZOhzDNIUXxLRZat758ss3yuS5vrnW+tHtnEuC7eHxXh5FlPTjOqJggKwFIdw/PJO6QrXaVEZfv29SZgTsz89O0eoUMZlf4+r6A6rlLk5O3mA42kg2ilmFzD56fn6Sv8xXX77E4PlJADw9UB6fmG3FLKqVsvlI7DDThfPgbD5Go17C5YsTzBeUqLqRNFqzdYHVqoDpcIRWcYvzVhnNah61Cv17hri6vUGuXEO51sH9wxBP931kKSu5mqFYWOLlFx20uiW8etlFs1rCeDBCr8esiQmGU6De6modeH66VQZIq9XA+cvX+PHnK2VaDXsDXDab+MO3b1FvrfHh4wcsZiURHO8+XKFz2sGbry5w/uJM2XX/8i9/wXicx+3tEK9ff6V+P1sO0WlXkM9xzZvhtHuOdruLyXiG0XCEqw8fcHlxrsy7Fy/OcXlxJqLy8Z5SW89aXxh8VK5XlJn6eP+EwYAeJcBvfvs7LJacQxZ4HvTRPe1KXuv66iM+vPuAk+6J+muz08IMSzSaHcyHK9y8v8bZSQt/+MNvyR0p+OR5sMTVbR9/fX+H9x9utK6y35GwkVzneoV//Mffo1LN4V//179IHs18h1cieM7O6vjm669RLjQw6s/wz//jf+H29gP+6T/9Gn//D79DpvfeMkBi55ZogL0HICKvBYcaZ9wdnDACpj08QCWBsJAkMYA+HkPo/xWWJgQEd/XCTXv32PE3PHqlHaL35Sf4w00sAjXlRGuRZX4DzFnfFj//mg6ZurGlyYYEiB3uote3y4c1YpElBiKZx4QEl2KRvabzyuvYYhEediw7Q0Z6PICRDeYGU5tM+1vXPZKhERApKc8eRC0ewRh8a6ZjfaERtb+XPzx6YicgP4KovtDbZR+w6+vf6tcRbTH5JMe8RQE6pwsatIMOHkxXTugYWSXrY15iwFdBWF8hgOcPnkZiueOTI1hMgsqulXoYP1C3jmc5XPvHQOWYqXrKWfpTCZBYVo0QLj2qz/iwnu2AE71nJpaMCpEpqyNAOIP6DBBDP8K6Uf3ocOIlNZwR5pH+d/DtY/WT+HIMkEjzUE9eL0Kaqb8E77v+EzGxt8eNgkzRDJDoLB2ZH2PX3H1SI1CCERj/AKNtolqCaWP8UP3oul5Ddw98e8AD5DD0b4U5CgAltPVTSY/Yc0XAyr85g2NHUWanBqPl+fcgQHbnGdWSezlKekT/NoI9XCm9JBG/aaKL+34OAehuJfob4GeTw1D5dxYHK1NYf/vogTTDDgeIxlOzbI6NvGbr634C4hA5EJbmMPh+uP+GY33f9eJP7eYMV+OaNgmkHlojDhBQbNtAzmUvEZes90SJIl5s1hPjpUnKM2lNd1OZRFIi5VNPSNnQRe+4Ux8MWTxQA8Fedc88luzf0fYSmL2nE+g9RhJuc5KjkPSN9gNxH4j49a304ZLL3mgZBv7HP7+vC4EoQX3Zp4I9tI+7cX062ddU16450saxSSBF24t3chI+O9d0n4uMl5B09dfYHaNKtnDliAe2uH2rkwvxxIbt+cK1ziSYXJaoW0uiZwrNXjH5V/MTY2S+B6DC+THuCWh7cz83xgdRAOa7ABH/b9OOd3OT+6pqzZEi+q2/LfqD//YETjSYRp/ZbGVwmfZzrN/6uUxboVjfTswGkf1dtA/4vxWpHBmDyb99+Xk/T4B4kscTIGb95uZcn4XDrF5FWocZfkZghH4tvKYiAp2ZsVvx9W9fV35aCr8blcPismbzSfT+LCcjgAnoUpLhrz//LNkDAzwZ3WvGxtzbT+b0R2CULSWFKF1EeRQDtQm68ze10ylaws94CRH2O3L3hSzBJ+trpgRg65nf8yfHXXj+tb1DWKfufMcx6YzMPRBnkbysR5JvBrLyNYJcWwKJzsC7VGBWA8mPDcqUvCpkUasUJGexXS8xHg8Vzc1odd6XvgJX/QG2uSJl95HZkiXJi/zIoSB9dbYtSSZG6y+YqUFJLZp+r5ktwTmPhAYzZ9aqW/5QCoblJWisHYbKx8wHAqA0wiXxUUSpmEWnXXT+JJa1JbaCsL/8Edi5CbAaIaJsnCyjV7dqw0Imj5NqBxVmxmRnmMwHWKwXippHhrI8BElo1LxRVDm5G9YHMwfYsKvlFMXCRsAVSRSCKfICccGGyzUNcWfSkF+sSSjQZ8Nk8VhUL2HkPR3y+ZLIIxIg2WxBz0BgnaQBQT75QdIGUpkHjKYfolzJo6YI2pwAVf5UKBmS45xCYH5i2QWg2fsKsxmzP1aS6WH9nnQbqFboA0Dj+wwqpYIAfWUFEcjNZFBglDrNiBnJv16aTBllsFif26LKTFKQ7UfgjybE/D7/zf5cqpiZOM9lfG1CgXyWs0atdkaaF7Car1R+knHTKQmSra7DMgj7WLNsFVSLeVRKOTSqbNcVnidLjKdz+dAUchnUKmXpzZPc835LiizeWFQ7Jc9I8jALhOTpfGqEFTNE2M+a9Touzs/QbrVQcjJl3vdDXkaO/GAbsj8yKp1tIVmvpWVhETGwzE6TzGJdWF9mYDfHnZk5K2I6VzCihaIrq6WJ5WkKNvWTYB5za61IEHmLGJnOlAvOCczqojTOeDrGckMo1ikhMFOlUJb81XNvKJKBY4EE7Sabx2KTwZRtxewljsHlQoSFZTKtsF3N0WT2x0kVl6cVFLITlPOUy5sij5XJR9EDaAsUKxXJGtFfhGA7gWH2eRJUbOOljLonIt4IYFZqNRSrFe1/6FFBfX5mbRmh4CUMLaPD2qxBmwVMx2MLDHDtxgmvUMwKKPcZYgtmr+QyIsDGJHQWSzRbXbTaJ8r+uLq+VZZao9wUkUcQltlpnMuJcT33+yJBOF90ul00Gg21LdcEkuCsI84jlDIiAMssBEphUZrMTO3NU6BeL2A86mE+G+Gk00SHoD9lgiYkS1Z4fOgbplbYIlfKy9yc0kmcf5ZLZrhxfsuDyWfF/Ba1alYkCLNIRuMxkKuiXCUZMcV41MdJu4K3L9t42cmhlJljw8j52QJTEtJ5ZpXMUasVkM/MUa1X8DicyNS6SMKV6hnMMmI2l5OGZDu02h3NqfSgeHzqg/MUSQquZ5P5VP2Q7cvMP06/9HThe7xeu9uWLBu9eSgDRbnHfm8gGTISnMv1ErV6A/dPfdw+9EQYN1pdZW9USiUB6LwonU6YRfDm9ReYzy2ri/3u/PRMfeXDx4/KLmm2WqjWami12yrDcDzR80/GSxQLdSBTUlYdja25Tzg7a6FzUkSpRlLlA1bLMrrdNxiNmcmzVp+eTMYY9J9QLmbx6rKL2XisjAyS0j9//IBipeok0ArY0OC72db8M5sOUG/k8dWvXmC9meL65gbLdQ7dky8wnmQwfHpCdTPGeauEyzNKRVUwGA/wp+9+wKZYQ/vkFXr9JUa9CdbTGVaTHk67eXz11Qlevm6iUc9jy3mH0oqTBYaTFe6f52i0z1W256d7lAsblBnEUCrj4+0DiqUW5uM5Tis1SaTlK2P88MP3KBYu0Hte4Ob+CdVGGa+/PsHFqxPMFlP89NMV7u/meHwkwU1pMkp5Aa9ekYiYoVLKi1hcLbfyErm/e8BkPMHLy0sRko1GTX4l1x8/isSgakO73daZp1QrKTDk3c9XGI1mOOme4etff4Or63e4f7zF11+/xes3X6i9/+1Pf0ahUEKn3cVoOET3oovOZQflSh3T3gbDpxE2C8rebVEoa6HE1f0AhXILN/cD/PTzRzSaLX1/OV/j/v4OhRLbo4FCYYP7uxus5lutCdzv1GsFfPPNS3z91ZdqA+5r/t9/+VesVxP843/8Cl++vdxDgAQHKwKYLkNBy1gEeHOgPJc3AZLRg1nwMTsAxN+LfzZKgiT1d6PfC6PyI8cFgagHAqDcQmTL0e6PnbOS8EEIqGiTE0Sg7oEZnOZqmDrjs0D8c3uAhd+3za1PPbffUQ1rO8xHyxqYSDqwzkuu+I00F/Eg9TI4hNg+3RZWMvmeAGEUivl/SArL+bukHcCCI16kDqOf4+LlD36pJzj3YvTQt1uDLhrXR8FHySRvRkd9X3egMMkC7ZLt6na6TgFAfA1S55faneHHYwcTvsFV1x9o3deiQEKUAPEHbV3DeVYwkigdXIjUip7P/+c7rJXbNoi7WviHgEd/5T1Nk94c+4DsMAVrzyAJ6zL9wrHKtY/4XaQIEB6Sor41ETCWYAI3jZ4AcZkjMVJQ0ZOROcPXfTB2900Ae8Zr8iH+XQiQyL2OECBWPeEIF34X6yqunzgQKA5Q+A8n7ucvl/LIwb1S2F++JII01qHi5dkB1dzb9rqZGB+joPfND0HPOtBUsfunPIOfw/YDzfGLxwDOYNztL0AUWElbQY6N02S5koCoPVLa6uSH0v73YnPhTiNGnynqNRFK9vArG4Tre/h84T1jGXApDRndE+xr5/34NAlQOZz6XrVzibC+dutBa5C33Eq9uQPl9hTMS1dE++/e7UR0yMVK6+f1fdPu/vazb4QXTittsmfGswWTCv67ZdjXPwMANJg7jpUz2k/DCcc8PFxf3W09B+5HntETIO7RTVvfvhiYC8ceOjF+E/eQifpOe+ztiXoj+qQGkodjTRmX7gWzedjdX2gfoGUsp5R/EiEe+DRSf8/4iYz1wGND+yh7gtjc5O4RjL8Uni8Kfu/M035PEyzP8XqMx4jvGQAAIABJREFUtn8o42e9PxkTEdZm1M/O71uS8396P/JR8NH51LLfLAvRZG0sGyRK1EpGQRr0JqkUqycReN7Q1o0eB7rHCRDX6oEHg5M8ow67pDj295eoxKFbkoMPq6/I3NT6jC+/nsFFAqubuzL5Olf/cEQKZYz2/Wh+O7A/IfGhPuAvkCwg753M8E3czK//msVSiJAkAeL3ZvwtcNBJxYR77LgXiydA/L47utflPYsuwMj3D40Gn0HB9uX+MZLxYdk0lgHC/sNoXx/MpYhxgjqTCR6feuj1+/jhhx9xf/+A8XRiUf0CMQl+FvTZbJHSIObvUi7TA8GiTintacAfDaANyCWQygpXr6XkFsH4BQ3GDRS140i4lhl5mRJ85fo8r6FzhDsbGFFGcN2eW2a5S8rAsP/bOc8UAyxbQpkci6kkoPg3MxwIsvG/CjXry3kBTywFpSxIAhGMZzQ0u+jjYISH0QS5UlUSRZltHvksUzJyKBYZHWqSW3ww7hNIepAEWW4MbLaQpgKKxbJlHJAAcTJK7LbSgHfZCOaJwKwUGlTTeLcI+pKXS2vpnVeqBKTYrgTjSPiYBJURITA5MqfnT+BywqhxglWFmoDubIESLpS1WQjERIaAIEFbSuTT3N3qqVEto1YtK/J8vZrJyJiZKKw/guwCrqltz+wfyoNNFoqynq9IgFBuif3RG9V7LwfbA1A7niDSfE4PAsq/MRvEzLNJLLAd50uSRCTWKS81MwN0pqU4P0/JmBXyIooo2ULSipHRBJ8Zob0gwLOgZJXNIc1mWYbpJD9IpFDKi0Alo/Ql98RI7kpFAPd0TgP3ja7NbBw+x3qRRa83RL9PoJLm5VWVaUOjdGbDUOanWgW9RBVLtbXsG7ZnnkCxjNxpwg6MaPYr+ZSZfCMY9SsZJ8p/rekxnBMAXikW0KyXte71pgsBzwTsLTOIkd4VEQzq//O5BXduSOoV5QNSzufk/0Hj9/Fw5LTr5xofjAh//eoLSe0Q3Od1eA3KfflYMM7pJKT4HskPkTqUEKMMHcP4JXtIjszGPDEwloWtTPCP9czMPQLAJAO85BifwSAFkxiXT4+T8tKcT8LTmciL+CTYXKior5MAodTNcDISqEwShBlPJP3yxbL6H0FyStqwf3FuYibI0HmCzOYzk79iZtZ8hi19gjJGhHZaZZx3y+g0C8hsR6iUSJYRJJwp24gSYvINzxeVEcFRIGX2TFYANMces8EmNFieLSSNJ4EHkia1Ksq1msBzZhfQ44ZZJZst13OSHFvMxkO118XpiTIB6PdCspHZIPxNgo/ZFvysyAdmmM2YFUKSjhJ9EyxWzOxqigS5vXuUfJMI21VWgHy73USlWtX8TDKkPxzg8elJ2WsEaymtRG8FZpIwM4QZdyRLypWaxi2fj/MV+wQlr0g+lis5VKp5zGZjjQV5zGQL6ufMlONYv7q6QaFcRLGSQ71FgD6LwXCO/oBZTTSPPlW/ZztUShmUS6SL5ljMhlqniqU66o2WMl6YaXJ51sBZp4RKdkbrbkkRbbc5mYVn82UMhiPU6mWb42sVvL+9l+cJMzZIzHA/LqJP2VqUblvh9OxcJEKPfhTDseqQGR/j2RzjmZFf9WpdRHF2mxF5wewvrk3NTlt1yb5M4ogBrSQkL85fGKldyKJ7cor7x2d51XC+7HRP1e/53/3drWUmknyulvHi8lzZTsqgWa3kX8Q55d3798osY7BBt9vFxeULZWhyXNbrLfSe6TXFBbaE8WiBx8eexu6Lyy5Ozyton2XRHz5jNFqjVD7FelXDfGFr+WI5x2TckzcHiYrsdo1WvaW+dXN/g1K1ivvHAWr1jgzZSfzzh7JdzVYRv/3tW2wxx8frK4wnK3S6LzCdZTDp91Fe9vHytIEvXp3j/OIE/dEI/8//+Bc8DpdotC+xXhexWW6wmU2wnPTw1ZsOGnXg22/fYLOZYtrva77guJotgYf+HJ3TFyKpSBBRBovzOYnJ3oDSgm1MBlN0ynWcdqtYbu8xGA5RLb3A+/eP+O7Hn/CHf/wd3nx9ilxpg8f+I9brAn768QlPj6x3M5MvV7JoNYv4+u251gOO29ubB9zdUi5qiVqlhpNOV/Ao1wpuna7ev8No0JP/0t99S8+NGeMlJEn2/ExSnPNtTfP1ZDoQUXd23pb028ePV5qz2u1TZeGxbzBT5fz1Ka6v7zEbZJDbFHF/c4O72yuUaznUmg089SfIFipYbnKaXyhhVynV5P3Cte3jzQ2G4z6yWco5ZrV/aTeaCgxke9eqzPzMoFqsYjqaYD6Zo92q4O1XXdQbBWR67/68d/sfRN/ENs2JTXnigJUEZY4BRBElYbtL0pSZoyxyQI0egEwCaheCSTs0BA+ZaibpD58hwKhrxAL/44BSCCwmIZMA1nPAfaivu3uWsY1TWF47YPoDdqLabaO8AwJGDgwiNmzx9QSIItaUQ05CzTQBgwwQGtxJQ9sdwFX/yYyZsHv4tvXneP4+CJu4D+rwkzzlefLCRUw5CMIVJXLVAOGK3ime9hMFMKx/OImCgCOxhvSHPB069J8RUAGcE2SIuFdSo2cT/iNHcKPjEjsWhXlsnKQdkq16IwXYRcuOg9MxAm7fUTzap6OfcTd02RzxbztgMOWrFuTrQR9BYBFQIXEVB3rsRwmCySH2EV8t++s1vP9++ONIBoI38I008iHAInqf4HOxDKRk3SbmhmPN45sj8jlPVETnzehloh5A/mCfWk4/1qN97JMy8PbXrmaeHQm9+PoStF/qQDqeAXSsPY6NvWPjMg0gjbViyhwSu+aR8XcggF+3IRhwaBa2eznSI5YJZLM3DynJ7wd8LY+DqR4dbqn2D7pvDkxLzkisGNF8x2NttbOEOAhGT7InCprPHx0D8UnCa+BH1j/HzwbTViTaW8tvdGz56fdYIyUKnrIapgyScL3ya2OwOwmyyvjOzsqamAdDYHjvSEy5RBrxF4D8wYVc39qp/2gluXUgMbX5PY7tTyJvumez1yL7MfeRZB+h6W/448HJyHejILLaL56hIbAsuLZrXwHrduFA9z9o+8jnBS2a8ab/OdwayRZIH7vRZzxMQFr+lu+VaXPV4TFFAtvq6hDRGC+1Xzdt32h5Lz7AYW8P2/OGzT+7MoxxWat9V7VtRzx/LQbiOxPzvaUKPA4j7fcZY5l3ZgZlMoMumE3cZcNLJidKhYakjmGfWa7nc1lecWN6P66TJubxHnjIo0o9xwUVxYdguJHwJEz0vGNlsqc2yNjODdFMG1/nNCMOzjSR85Rftnh9gore3NpnshMUIBhGsISl8V4wAl69tjlJGEldGVD5/NST3NVzf4D3Hz4qUng0mgjkkpyGk7eRHFkmKxkZxaYGY8AC1LyxOz8n82eekxzBpUf1RBxlIBhIFpFmM2KAILqdwxgV7sFQI2/cnsd7ABZK7gXby4hgIiknksdqkWA2AVQ+N38I1AvEKHL8jiWjpHstZwI9CYhLRYnSU0VmQcwwHFD6awAGstOUlzzK82CMNUkaSjwtNyjkqadfUiYMATLvyWFHcpPAIohIqR0LSqN/RTkAdRVslmPEaEMgB2VmZgsjXCQt5EhOnkEJHlOOq1TgfTMCvSnpks9uBYgyQ8TOZo5gdCb0BELpGcHsAbZhZkVAn2AbJatCeUv6kjDDQY4o8iNcqz8RJPGkYTEH5LeUwaI0kmXisSvQu0AgKX06tjlsGWm/onTOSp4k8s3YmH8RzdmZPeDNlZUl5OSWvIQTSQD2XxGkWyOC2J+8mT0zQwhCsw2tjTcol0siiwjOK0dqA4HfkzFJiYJ8RdjX2u2q81IxYqNerQpcnE6mqFaqQbYB5YyYNcP+yAwQ9k/FqS2zWMyYATJANpOT58EWLMsSRZnW29zOqHCOY4JyBRJtxZzInAmzRhot1clEUexjfY7j3nxqSICYUTWBYIKWHO/ddkf37w2HArhlvJtjthXJMPqQZHR9BnDSpJkxMmzeAsctiVN6o67MO6RaLomQ4LN3O228vLhUFgl9KP16sFyYuS+jlbmnZf9jv+T+eTyZCIzmsxD3Zx9je1IyiJkaBGopt0XTXd2DgHrJeVlQZWOzNl8UeR7Q5JtZV8xoMLNvEZbCXUx6jm1grxHMo6wPCdglhtOhJNxmy7lkqEaTGYbjqWVAUZ6O0f00cXceFv3xFM+jqeZA1itBevZv9vX1fIJGrYiL87Z8CUoFGshQP38pIJ7a/5v1XIQTTeTZj0kCsG9xCpOkm3riBmPq7uc5oeRlbp7NlbBeZZSVki0zu4hSZ5ynSM4sRBDR14cZDZyTaMbebjRwcdbFdj1H7/ke280cTZInhZL8WlgnNKCXD8mWJCKJRyMYKSNHcoYeENlcEfcPT5K6Ub0tzb+mUi2g1axJjopBBWyLx8cn1X+j1VAfmsymGE+mivLP5+1aNMjmOFV+3WYl+UBmoVCSq1wpIF/kuGEWGPcklJvKoN8bY7O2sXn3cI1ytYCLF6c4Oe2iVKzi9uYJNzcD9Hr0zjhRX+m2qygV6asxQz6zwHj4iMlogFeXrzXmNtsZGAtRq+TQapQlX0ZyiGOfxFe51lAGCH0t6FtSrVCiaYr+oId6oybZH0oTvbx8ofWI9cd5nPMg1z+SaR8+Xov0aXe7RtRMpngYjlXHJFCZjVktlUU0tpotBQiQPKWZONdUjhuShKslM4cKkppr1ljneTw+PYuUanW6IjE4l3H+Z38nwTuZjPDq5aV8REjGc263PkZJvylGI2Y3sX+a39Dbr36luYuySiTjn564dlF2jmR7Bg/3z1oHz06aOL9solRfI1PYqK/c3tGom5kfXEPLLhuJsmBLcGo57TZRoZcVswDXRv7Nl8BgtMBssZUMGMlmzsH1ehlvXr/EeDzAu3fvVVeUeFuy//d7aBfW+Ltff4lGuyL/q95giO9+eo/JNIN8kR4pDEQooVbOolUvSAaLgQnnJyeYjPrYrKfonrQ09zCgarpco1SlhFxGQRxsV84nL1++xLA/UuYDDem7za4IjMfeT6rrQraDf/6ff8L17TX+r//7/0StnZGx/V8/fEQmSx+VDd69e8RqlcUXr1/IND6XneO//ud/EEH18/tr3N09inghyXd5di5pudvbG/VD+nwsZmNkNwv87usv8fbVBYajHkYksxZLZX3NZxvc3/eVdXtxfoput4bFoofTs5adpzLMZquh1x+jSNnAUgHILfH8NMR3f7rCfEpZRhKuEzAWpVAyAr9QLOPFi5cYSrZujTev36LdOsVqncdP7x/x4eoGjQYzrTIyaf/D332LeqWED+++QyE3w2Y1lfn6m1ev8OL0HKvFGP3+Df70b388QoBot5U8YkcPQGECRVr0kDaLBw8UuwfA5OeDqKkIwBElDMh4xqIoj0R0J87LibORbTRiB+ogAtADSR5wtXqwyJbo8SGuixN9Lyy3Pbf6RIab68gtHQGSfmgLAQF73x+CrJ6VXs5sD7dp8SZc+px0kckOM/XbG08zz9YOwD4S2ZJq7LpWtfEDlW0ebaPJd46DVvbBnX4QECDRCt8nhZLsJ8lO6UgjD1Y5febQmD4kCnw9meQSn8QAmIDcCap4D5QRO+iFxt9p7aV6PNj/Xd8lkP4ZB+/gXiqir5t90EsUtUt+Juq/cgi8CODAlA/tqwP/bLtf8VlQ7jR3GMD9JAIkylT6+cnum16vYT3sgnrx8h7s3yJA4gj+8fEQXj8c98l2Ccd5jByNFW23LdNw6GR5doFiD4J5ICMRiZxoPocVuOnnOAFxqFfZvJT8RHR9iZt4p17ryHx/+P5HCNyj65cDSg+M3X3rWTB97y1/OLcfHpk+BDgJzbsmiq5fbq0MCQGOG0a27erA+5o5lgGSvr5Fukes8LvzSBL++5zxYyuXQYi730teOWV+dAbW/p2gdJEp01/XJ5uGq67dPbZdONbZ3Ps7fSJt4DpY3YIHIiC3+2ywL9oDoPqiJOsldu8Q5wxK/rn1n5S4ilfBfvIpqFerxlgQQtgOLuDDJ/qmjJUkARJKVkWotUjTW0SzvwPHb9hPPJnpSRmBbw4IsDJG5mVbXRSAc4yE2t8tvARs2AEOtlfKhaIeQp9PgLAq7Jk+d/9hADj3jd5kdmci/4TRECdgP6fvidh0QOL+G3kPtz17IycvG333c+rBRmU4A8SJHD9/a3baDewxCNnq3bdB5EH8uI8SINGzmN3LoemuX6aV/RgBEl1/w61vWCNx0sX20T7DSfA0Qztjzxffq+s5gnXH4nX8GYt/KwpYmT8GDJt5NvdUJiPGM4sAKhdR7WcKvsfsCILV4+lMJqfv3n0Q8UETTh6UJYeSZfRiQSSHeXgQKKfcEkEuGkIw+tqBMW4bSdCTbWIGymFGi4gJxU45+eI1My9MnojPYJI9RuiZD40jQHJ27jJJHOsPfvzQW4KHfEWNK6PRpNMsKZqZICusFL2+EZBEUNwbwhfya5RLjJw3mTUCoDS3prwRfT/Wm4UAaJaLEf4PDz2BSKVSA5ttziRfmJ2ULygLhuBnNsOIeWYwZCzC38ko08dDJJBMnS26XdkqWUpdUfbJJJOYjUOZCmZREBSmBjkJAAJnrFdeg0Aa9cMZ9ZzNEOQz8J7Px+5ETwxlaTiZL0oviejN0CB9KwKEwDX7C/X4KRlF0FORzzIjZ8bHHPMZyQMjz1RvLuBNJuf0UGH2Qp4yZiQ6zNOG50I+CwFoyaCtOM/lQXUqZoDwb0qksZkI+M5mS0XM0iyadU2ix+ZT+jqw3UjoGAFihI4/+zOzxeYI1ofIEH8+ZxZIkVkgJcyoZ65Mel6PWSMkAIsus2SNZpPeBraPq1bKaDXraofxkMQYDcopVWbeEMpiYKZQqYBiKa9xuF5CoNpwQKmtonT6NxvKSi1QLFlGhnxPSJKJRJhLcouAMzMVBqMJavWmsoCYRcRIc7YBQTuC/iSzSGJK5sj5epAYaDZaui7JD3oRkKSjz40yg8oF9jZlrPA1RvSLzNgYAVLKUgIoi+VsitlkJNCfgO356SlOu12RIDRc51iyTAtmrdDPxAgV1jezWuhTwD5FqSRG1k8XZhrPPsu5gRHiBP9JEFBijGAvyZXTTkeZaySRcgWqbPC56YlDtQmOT5tfSPp4j1dFwUt23CThRJLm6A9RkzT6ggQIJerWS0xZ1vUGo8lcvgrjGQ3OqRbB/mhZkgT9SR5NliQHclgtppJLajWZBZRFdjsXAXJ+3gK2lDJjhgwlulYimkgU5IQVbdRH5lMSzTkUmPW1CjPNWOncMzG7oliuYgPK59HbhrJbbBCTC5wzI4JyfJmMxuNiYZJOs8lQ4/u008bF+QnWy6m8DbbbBRrMWMrTf4eELInNpdqD429MgmMD5EsVRcebN1NR0mRPBIY5R7HeKFuYhTKh2i2a0Rtpt2DGQ6+v8uRJcOazWis4d2SzJRSKbHtmmWUln0biOEfCmN5JUnXeSPqPYH5/RF8WzhFszyzGY455W7NW2wnqjRLOzzvKeKIU1ePDAE+PEwz7cwHKnI8bdZK6NKBfy5R+Pu3LjPvF+SVq1ZLAec6FWaw0BiTHSAJtm9F6xkw4ZPN46g+xWGVQq3XcfDDCi8sz+QkZyfBSoLmIvmxB8naz+Vr1yeuYbF1NWw7KKj0R7J8tlMmYxUbZWd1WC51ORxH77IfMGrl9eECpTEP4kuTgaLz96sUrlHNFLOfsuyNlAvB7FpCwkHQW/81+T7LmxYtLeS89PT9KHo/zNa9texQj/5n5w3nz22//Tv3ixx//qrYejUkmtUWGcM/9/NwTMdltNdBslVFublGq5TGcTvD+/T1mszIGffZtmtfX0GwVUKtl0ahn0WyWUOT6JduWDB4eeyiU6vhw9SAipDcgIbuU10S329HnJqMxrq+vtX+oN9qSP1vNJ/jyso0X521JU5LsZwDGYDAWwVavN0SqFYtZXF500G7Wcf3xCtVSFfVKC0+P92g2cji/6OLu8QH1dlvZKMv1VvPqz+8+4urqDl999TV+8/WvcXdzh97jo+Qbv3rzBp1uHcPRjea1u+sBvvvLj7i4PMV//i//BBTmGM1G+P6v71GpnuLpaYvbuxEqlTp+9asv8f7DnzEZPeK//e//m7Lvvv/xr+gPxzg5OUO9Vken0UL/+Rnfffed5vwXr16gUaugVS3gzeUJqlmulwsMSLRRJjNfwM3NA3766aMMyv/w+2/x6uUZtpkxyJ0ye6hUqaNc7eD9xzuRp81mneEG+Omnn/HXH1gXp7i4uMRyRd+2a7TaNWU/np+f4dWrV7i5vdMe4uLiFZ6fR5jN87h9XGM4XqDbrWvP8/Rwh3aT9VuQf8qrF20UsyQ21yjlsygwM2oylKTdcPCMTN95gKQdIrRVO+gRkTjuRqVq9hz249/4WwkQf4CzQ+znHKACICN2iAozMKyc0QN8ElCxfb8kaoJnDWCH4DF1UItF6YfGw3YAShAgUTBnx3pi9yDnD0r6zU00hWkDnwT/lM4JkpOe01PmoikygAeCBAHiHyhKgEQgY4tM8jxQmkltrJEPECAiUhIEyE5OiesjMZ2CJGK0a0Jq/jBOjswRNsoCcVkeptmbkYTBvzcBErS3usyew7cHUA4cXj8BQUiQB/vu5RGmXeA/Lri2e8c4aReMmqD06VlJDhwSQBSCTcHocKSb/u3aaN+z+mi7vXURI6SSYzblW4lMgs+dMxIznsGvke74udcLe39auHxcrii8dwjE2Wv7CapjBEh0atr5bAIY2yE/3Fz1twBI0YyzZN3Gnzdl7nPa44dG2KExlIo7f9K6FV7VKdjt756R8b8DUGlqS6Wt3PXimvXxm3iALQE8JvRcDEDzPjB+DYsAXGEM704UuCeFP20eSpTOP9eOnk7iefdkwHzqOFKkdESD/nCfSY6bxPLjSP8YlZSIMo9PH6F80b46ij5HKkCZktHpr2XLRzoBcmxsfFKbSdrk0Cg4tB5ECNPIaqDZKEjJjK7L6SVSnSQIkHBGc/V7gACJmJh4yiieOeJJHgH2thcJs0DMgyM6BKPkh4AnRanwmTzRmFwxfwnwn6yLX06ApNXqIVJy7zr7mQEYnkR1eUqfTaD4dcubxkbL9akkkIMSg6/uji9PMPAj6auEja/IaPqMerDp2+9Po+tw1JPCXzs+zuIE5m7pfLkCUiWFaeS97TrpJFa8PvaskpH4jU8lQIK9P//IOY+a2B4kDGTi+UIzmF4K9zN+zCkgywVsmRSaScqaHFTGzjMErJW1EXpmSHJpySjpKf7y/Xf4/vsfcHf/oOmAuu7UbOBvgmYEzzh+CQoRQCdQR/C+SJNmZ27upde2GwLojBzPykfGPGhMfi3qsWhm5JSSIQFi85wnQaxdWDUGxiuyn4CpI0D8miwZsTVlthiQ5ggQecfwTGlnFxIDG6LUzDYpmIkwgWVb0xcoVwjorpHP5gUIMcpdYV0EZGYTgWksHzNhHh8HAlJr1bYyPeiTsqH5eKGo7AJKXxUKZYHYBCHZrcxzZC0QlIF1JDYIlFtmjPmQkDwQWDyZqJ1rtbqkKhhBLFA4y2wB+lIwg8KM4UW6MLsnS3kjgv+UFzIJLAKo5lNh0l/yBOQ4ZRYFiayNIytAua+ssnBYnmBMcd6Wd4PJFykanxJXqjOTLiN4zWhvmg5L4ItAuUvP4bMToCHoyAw/Sg3xbwbfB78VCb2VJMyKUbvlkgyH/frHexGY4g8zT9j+0bXRk0leYoy3NtKLWUjm58ksBflFrDb67bgxlIomvaQsggJJerYd5XZo/t0QYE8Nd/pTDAeMViewSJ+EIsqVojxcVB8b9t8iViIuSGxURTytVjNkMiuUy2ZKLdIqkxfwSbDMEyjMBhpOKEtSFgFCYFJjR23MPkIptbyiu0meKAvGeahUyzWtvSQvGZVPg22RPsooyMlAl34Y7HPsb/K0WG9QoQlulWbeJSznlHsyL4BOq40vXr3CSaej/sOMDbY1MzvkD8L6265FgLAclCSjOTb7KKO2KbXDfjWZLXD38KCsHhJ43E4rSy2bxcXZKd68eokW5cxcFpr3xyFIyKh7zWvqrll5hHjJOhaH/YDj3C8xfDZmPPArzKoaMAp+QVJ3hdWWgP0GvcEMz/2JEQ6LtfxSFIUvuasJFssRGg0SDmPkc2tcXDRRq9LAeo16NY9ms4bJeCBTdGVMUfaRySAGemCymBgBrbmM/iwV9T/OI9Q1I0fMOZjAOTMJ8oWKytHvTxSlztYmkcf+xT7nFQXYZ0TI0pMns8HpSRvnZ21lnYyGPY15klSUseMcKg8mSpCxTNO5Iv/pP1Ku1pSRx4w0/sfxPxyyzJQB5ByyQqNRRadTQ6XCeZrPssZsMlOfZoAiH5XR5sr44/y+yWKxgLK82CfYYPnsRlI5uQwrx8u75VEoVfH4TGmyFbYZzqVGgpD4NNJ2I/C13aqqvtgBSCbOJhy3wJim41ij0aB0WgatRg7tJj17Fuq7nAtJMhZLwHIxxWI2kR/QZp1FrU7Av6ZMgPvHR40XkmIE6MuVlgueWOLLL19gOHqWQfqrLy4ldch5qlSkNNkGz08EizeSLqOXR7lSwnQ6RqXRwjpbxlNvKDKG2XckQSgj1253NC7pgUTQ/8P1lcjtZqshubLHhzucdk9RylZxc30nkJx9hH4rozGltmgGP8Gr11+ozzPLg9JW49EQT49P6HQ7evZ+r6/1wjyj1soa4e9f//o3+n11dYXBYKg+8OWXX4qU4Jh6uH/QAYT+T1sskCsv0TlrYbFZ4+efb7FeN5QB0nueodlsygybBEitxjWGfkVzZbrQn6XfG6Fa7+D2vo/JbIPHZ2aQrDRHsL6eH5/sc/0BlsutCN/xmH1rhVcvGqhVmLlY0lrweH8vIrJB+afTOuazgTIbT09PMR5PcXX1iDxlG0sNTMZDVApLdDsNjKYTvH77JSrNhoiI+6cG+AxLAAAgAElEQVQerm8fMB7NcXHxEs1aA+/++leMhz35WH3721+hXOJ+gJlmOfzxn/+kDNh/+Me/x+WrMwwmzyJT//zDX5Er1FEqncponQRStVrCu3ffyYvpD7/7neqc7VuuVNA56YgUItnBbIw//vGPGju//u1vNIbnoz46zFiaDJXRN11uUWk0MJlNFHziM8nefvlany8WN3h8uhc5Vio3cHc/xNXdI0pca+qUp8vJcH3QX+IPf/cf8ebNV3h8fMDd/UeUyjmtB50ur1NS1tfz80Bj+MP7G/NhmdDzpyb/FSaUAFOMBvdYL/siGn/7zVucdeuYTXqoV4vIbuhjREm+mmU3HiNA4lFHycNy+qZex40UMiT98LX/GtHr+EPRzuFIp9NdoPBTAZQAOoxleuxKYmmTm4Z27QA4aaBV5IAbixm1CK7gAO4QxmjZjwU42/HHDnqW+eFStAOWwmc4hFkiTPdlqjI3W9zc87b8bgBwOuDeEwN637ZvISDzmQRItC3DE2tcM9cfimP9JAC4wzqMHewiWR/JDSY1ku2w4SJvXCCeP2Dp+RiZE8sAcezOvoNwUjA6wt/s9LmjBIg/mP/CDJBIZHB4hE456EaQ650yfpIEVvIQ78DXGFMWbbUI0LhDgMTH0TECRlfdC0okIyuTGVzJGScFAD02wPYhRrFOnCSWjn4p+EAon5FGgETx8WS7Jv+dPjenzYPha96DJizvzvyqlPy0PvVLaYco2hS/dPzeMVhqTxn2EQifXv+xXvsZ4FdsRBypiiQwF/xb2Nm+HAJPcLj5aKcr2/tGYEfrNFjR9KKiWTUxRvu+XzW8CXlaBoitF7vyNOl1u2+93cH3d76+w/L/osaL3T8y3yUqx6oiMlQ8gJuc4WzeCfPr+M90siAEIH9ZwdPHcXymMpA1AGtjQ/0wAH+IgNFVU7Jdjj1HcE2/Twj2TrvflCm0w4jT5pHA18E9cAy8d9ktuyJDyfnK2sA8Xfx7wY7FvWDRyz77w4PX3kUl2F/KF8ka37CMcPfjX0vrU8fqbP/7v3ztUCk1ZyXn/s8vTRo5d+gq2ldFso8+9/vBeEsEQBzat6fdI1g/XRWkz7WfPkb/tudI1FgiOCN57WSrxVY8txb5+tjJxIhO+Yl1K/0Z0hYpFxi171pRtVc3sHQVX3B31vDZ426hCcab/WH3DTP1k2c1i8YnQGwkwtoIAWWW0DDYsh/U32gO7Pb0PLQ/PT3j/cePuLq+xsPjowA06rnT9JkAkEAzyrqQAGFsLSPBV2tFAhOgZFQzzX693J1JXdEbwgzq/TnBy2954oK/SdQQfMtJNobRpLavDdrLkTiWbeCzP4zkEFHiAFnGYRH498Aon5FG1fLG2q5wdt4VQC8ShPHXjNxmxgIB++0S28xMUdyS22H0OqWb+EzrtcxffaI9twHTCUF9gkBtRYISRCcYToKC+tokQKrVhqKPCVgwGpdlYdaA1AOYgUIfhiL9I0gOESjMKlOE7UzAjCAwz5QkVfgaQUzOE5SjkmxVjgQK9f5JilD2w2X6kIjRmZXa3eYVQsKH5AUJFtaxZHgIlK0JZBtRRNkb6/7hiqmgCBdkZV5ANkcSCOdvlp+yNKrH5QyrBb1NlsG8TzCW0c/0t2Ef4q3MV4T3Zh8iEcAbGHhL42GCeSSb2Ge8FxCj9Jkh5j1cbD8V9ZiyPsb8FhEkLrvKDMgpiUMzdCMeWK/8kfRZuWLZLTrvk2ghWM26aKDVaIhsIADMvknwkBH9vGatXkGtQf8Xyr4sBXRR610ZIotFIENGv5QM/SPoIUNcQLJzRuAxI4l1qOwm+lRI1ssAfwZzOtkIlVOgc44R8yOViQQJ+wGJnGKBMlwlRaabxwSJDhJjlnU0V2bXWHXDa6wXC0n0NCoVtGsN1EolGa5ThI99vdVs4uWLSz0/JbZEAq6Z2TIQEcV/m48Uya+cZNrqBO6mM0WhU+6K0e70SXj3/oPryySFKjg/O5NcEzM/uu2mhC9LBfbjghJAjeyi5BCzbEimsQ8zm4VSQEaicqx4wjCYT0iSFti/2Z/XyoYZz2mGPMM2U1C2xd1DH6MxiV4ata80LmkKrnkyS2P4LRp1ShNNUalkcXZCbxKSLZQeYp3mMej3BR5mmb3EDI5VBsvFFnOa0I96KFEOrEQ5LvrjVDXXsA8AK7BbkgRlXyRhnMkWJRH0+EQwmP5LlgHH/kqii32TcxGzSdhvLbsri26njnq9hMXUsn04rjWHOI8fSV7Jv6IgAoTZCvIM6Jwoy1RSdsz4YHbWjDJwJNeMDD4966BaodwY5z4SCxzTzPSwuWY6s+wiEnXrbdbki8ZLSTutt/QiyQo8JaCMDcuxQpWgfL6EbKGGp94ED/Q4yDDDS1y01ghmQjVreby86KBUpORTX6Qc/Xq2a4LTZc3HNDwn+N5scOxuJXNFooXEsq2dHGs5SUMRdGY7Ueqp07lAqVQXAfL+wwesFGlPCbBnrDY5VMr068nIoLo/fEAmt8HlyzPcP9JgfI1ikaRMCb0nepgwE6Khfssssf7gCZlcEblyS8boJGMqZWaMTNDptJW9QCCe/xVKFdzc3Yr4YF03G1X0ew/KFmpUTnD18VY+FN2TrrxWZvShWTJraYmXr14Jv6EPF/s91z2u3SR3OWdy3uqyjWVQT+JrqPHz+os3GAwGyuyc0tNmu8Xbt29xetpV9snHjx9RLVexmK4wGveRKy3w9W+/QqlWw3ffvcdgwL5SwGAwVx9otSiTl0W7XcJiPsRsMkar0cRyxky3qrJ75ssM+sO5JJqYaSfZvnwOk/EYl+cXFkTw1Nfnlwuumxu0OvTV4XivYLPYYtR7RqdZxMVZCS/OmRG0EAGy2WRxffOE67sRFuu8xjYzg5rlrfxJCuUKfv3ttyg36so4+unnD/JTYcACszKxzuDp/g7b9UTm6b///a+wXkzRarRQLVfwr//rTyK0f/Obb+QNc3V7rezc6/tH3N738OWXvwEyzIKpo/f8hOurd7g8P8fL8ws8PT3h/ukRZxdnaDQpZTXV+khPGfq/cH90dnmOdruO9z/9gG69is1khMxmi/bJJar1Oh6f79RHXr56LVsFkr3MRm21KpobP3y8QT5fRW+wwPuPN6jU6/ji9Tm+eNmQ5Nx2U8DpyQtJy/3w408iz05OO/IZ8X2FfZ9eQ1fX97i5fsBiWcBwyvUxj0KO+58xmg2uV30wuYSZORenXXRaNWxWE2Azw9PDjebmk865JPQ+iwBJHogCr4XI3jq6+daB/TNBpbQDTJwQSBwb/Cneb7tTIs6PHeS0p99HgMTAFHeoDooQB5vS7uMfX9ePgOf+ftwIRgFJK0t4pZghdORA4T/hHVB8Xet+PqKKW89ohJcD+mUaKC0rS3PWQVYEigObg+/btbS9DNrYCUE4+QClbKf++BNp+ObuAdAipfZJBFhdWCSUB4B2+2AoTBHdXFqdmsHlDgni+qU2kDxoxaK03R0+Ed/d//xuT360/zsw8ujn0irZIUsJ0CcdsI6Omyjo8rkiLuF1rOmSFRX59w4Q6aO1I33i0OBMvrdTR/G5IAl+heM6eqFPB0OOFc3uHn/+HQLhiJGpZdjt72zhvLR7r/3lC+elQ4CSTH73RJb6phUosHOjGFQTe/dz5/s4eLevLkOZkJ0ucayR/n9+30eV77vNXvLDOmdALB9vy8gnIutIXKJqdz1Kmgr78WqB7YyGtAjIfeXcXX92SxoaOofvBYBySoOlz0S73/2cptvp5ztzYjKowUsahfNBtFzRaS2o1RTJnaQE5+eU2X92HxAamaV3QG7ZegXBE5+4WCUKJ4A/ZWgdmjOil+Dn0pat6JwV73+7tRMl8MJABPucJzSiy0iyrkxGxNowKlEVfD/i0BAl87x0lCIhXWMb0WLXCr1JPEXv9n5+Gg46yI5G7Kd3gYg00Kd/KdYC/w4EyJ4M3SMFUhsH8mGfv8+PjPZY3/6UvhfMVRqPfv9ie4v94P+njZHPX7/SKsqDnNx/77tv0jkkvpPw5YglmESzq9xtd+ftT+1JbiSFhk/6YpScF2zsiY/oHtkGlwpMwDJYw1Pc5M0Q3g8aP9eGZwoB7JK+sgh5ZUxoUSKAYaCiDtNr6oEP0B8MFG38+PiI65tryeco64OmFwLJWC5mDRArp568SceYBBNJ0Iz+ZtkprUPNfU+AKBhMEkokQCzyO8iYVwZICF4T3CFwzHsoW8UFodlnzAiZ+zqBsTpv2EmN+70gU2RDCStmL7CsJEdMEs4IENbLGqenHeRzBO8p3zPXes0IZUa0E2/eZNfy5ZBE0sIMkin540FZRuYSiCQIRECPFhXlUg2Val0RtgTzWTZFVa8hAoRNRkkgAprMFCCQTXC/IN8De16RBLMpkFmhUiOYVdRrvCafn/XMvaUZyjugc82MBUpFUcd9K8mQCcFp1rOIIOptEdAmcGogiggQkVQms0Ez2EDmkCB9icC8SS6xrdiwBCeZDWNADE3azZOBGScEjnldAr3MpiF5MBmPlL3C/iGTahIe6raWNWR+0CRkijoPi3whGUHJsA0ldEz6JyTxjNSxdiYQa5kylkVE8sxkshSZXuDzODkv1h2zW1ZGSJCoYflFaMyYlQFn0kxpLOrlW4Qs24kkQLPeULTzlobxlBCS+TvBbMtEqdZM0x5ZGgPPZB5PzX/JrK2WAupIOi3p06FMH5Mlm5MQyZK0MJKN19WIpgRagYCytbkP5hTwLc9RZuwwc4V+FxzfWUnZkIijPE+pXMN0vlKd+3HiZdJYJ2wvkgPKjNluUKfEF71iCgVU8gXLlLH0X3kLnJ505T+hIUIicbnCoG9mySw7ZXcI5LMvU66IwD9JB4K8zEQh8E6w+er6VmVi+5EA+eZXv8LZSce8YtiuqwUqpTwqlYoUJJih5Ocq9n/6ufCH96I3CevLxoVlLZgkGuWXuP/aYL6g94h5yYznjPAfY0uZr2IVD499DEZTPD33MZqMRQxJGiwLAaFvX9VRLJC8o7dLEdUqpc1INhnJxT5CUJlSSPTroQfQXPJNGaworzQdo9ao6TkpC8Qh6MlXs/9jX7T+wLG73eQwnsxx/9DTHME6rNWr8swg0VUqVlCUj0BZxCCjrBu1koyHmfUwGjxrcFE6cEbZvO1aRAzbnYRFLmvZaNPpQr4i9BYg8MlzKD+j+WxtHi2lMsf1VrJflPiaEAjPOk9RkmzFkohYZiMQkCeZudpwjaCx+Rb9/kj9ml4f1TLl3vjwJFcgXxtmfAwna4wma9w+DFz2C4nvpdq2XABOmyW8vGgjgyVGw2fNzZzpt+sMyiT5shlMJwM0m0WB8MxWYNtovsvnsFiTGF6ITJlNpphNKVWWQyFbRbt1JqlCkkH3D/eah2g4/vDUw2AwRaPRlJQZx/VkMRQBUm/W0B/2VYeVcgOVchOPD31J3TVrdczGI0mRTSeU0qLGWB29/khkOqPoh6O+vC+Y7TMYzST9xY8xyIDeEa9enmM4eMRs2hd5+uL8rcik27s7SY3xWWr1usznWU/nFxeaL+mfwTmMBBkDB0iCMMOCpC0Bbsqwce2l9wbr4OTk1Hx5JvQoMWnJ8/NTtNp1SX1dXX9Eq9lFMcMx8oDFZojf//23aHY7+Lc//4y//kz/l7JMv0muFQob1f/lZQvTSV8gf7fVxnK+wtnpJZ579Kvaoj+cYUqfDclb5kTKk4x/8+aNAi7++vMH1Q2N0pm9t1iz7oAcqlhOl8isF/jyVQen7S1qpQUuzyooF3J4ehxiMtviw80AK5TxPJ6i22nholOWVFz75AyXX7zBcDbH7cMTfnr/AdV6W/10OmHGCrDgnJ+Zod3M47/812/NJ2bOLMgi5jNm+q0k2cWy3z/2sM3mcPdAcuMZv/7tbyV9xrXgw/sP2ot8/fYtSvkCHu8fJHHWOT3F2dmZ2oNjl9k3HKMPz09on7TR6TQxnwzQbVTRu73CeDDAN7/+VkER89UY48kI3dNT3N/fKwCBROSrV5caq+/eXaNWP5FJ/R//9d9kcP73f/8b/PabS4yHzFgC7u96eLgfoJCvoNnqai37y/d/1tzebrclL9ZsdnF/38O7n69IQ2Mio/ssVnOunRP8h//wEt02M622eHnZxXw8xXxCSbI17m7eod+/xe9++3eolLqYz9YkQA6YoPvsgpSNt99mm55h/OAR3ZQf0xBPbtePHUCSZEhUgiZOJByTxPJkRlTD12/UrVTxQ54vaRKk2wWP4qDeLnwYfQaLOorWQrzcIQDl7xsHmI3v8AcKbbHtECONZPs7qhNtqeU0l5EAnjYpngzx0lmUHbLvecM/T2Z4yNfd7+BZKw0YiGfHaM8k/MEB+TvXiwJ6u9eLq2KFh5MAfGPqLlczRqFKd9eZozsChFenFJhHcaIHa9cDjp4mDxEgAoiccWH6hcK2PNbv9xYk1nnS+shu/4setT81wjvt/kaAxPuuDZyU1wKdkz0m1/seMJmhsYO4+XHsgTAbw3uBlBhh82mgyN6i6RBznADx308t02ER/R1y1K61H1QJy+oa4UCGjwDQIJI3/pQexDQJssQzuo+GxM0vrcdwPogTPZGnENC2/5l/6Z33tennjkNJGBz48ddLJxi8BGDaGPWVfOC9WAR4DL6Ph+lG2s+Gk4G+EgBiBKhfMyLPEQJwh+YPI5jZBh5ECob5njqJX808mA79HAVEfTdPzeQ6YIDuAfZIFHtQjkQyVlBlaQAk6/F4mkvsEaPrTFBviUrwsHsIQMY/YHOvVv9Prr/dAATGTyZMyBNXO1r/e9svOi/vHW3moRT9iQDGMQLEd9vIZ/m+CBBtIuwDUUlB7SoCX1zrKN6zwfqdI058H3LrhgWEePmr+PwXNrW7Zwroe7BB4j1BQNv++TzN2ybRD7wnW2IP/klliCzgnzvvBf3CeaB87vetfH7+d22TGMNGsO2f4ZW1HCVA/JQZ9Ie0TO7DNfO5z7F/nkzOx3Zf25vbs+v/ezJQ9TnXp1UP9u2g8GnzgpUlMcPurT53f30nen6wS/ivJQmQYD1ze3edE2LyV/H6DfYRFl2VkOxyQ5cRlPJIoDwVpUaY+bES2TEajfQeJTTefXiPm5sbgfb8mU6nyg7gD8FxeRXkTF7JwGzFqus/gi7MRjBwe6t9P8FjGnsTULO+xjIyYtv+9oC6jxw3IsPkuUyuy7JVlOEh3xKTRPYHOk4NjKy29dYmI2XEKSvOfBtEgBDApx5/hmcUk2AhsUDpFElcMDlgsxApwttQWoaANTMy8gSPFjTHJrBMyZmw/VlWAk0EogjWVqqM9resBoKDJCcWNDLO0K9jIcmWgkzZcwKrqNtNE3UaoFZrFUXO27ObfMx4PJSEFYFIAo0EdVn3fJ+gk2V/2OcpLUYQmCBqpVJVHRP4HNLjQj4rZgBOzJWRo6wfRqESTOS1BGAqM4iSZnmdq0gaUa4pnzfJJYsozqitSU4RrDfygd4iXsKMQR9mtEtwkvVIoI3fIaBPEM5ne7APWF+j/JbJf2kFoRxYJiOJqewmpwwLP074nvd48IQHh5hJvVk2gPq4Iz0YrctrykdFUfBuZpQ/Do16ndzRfGK+JSVKS2VFgPAZ6LfS6/Uwn9Fct6rIbdJxJEBohG6SR2uUywTHS5IVYd+ifBIJkEqhaDbzjIR3GR/8fIGm08zikBH7lPkzIpLYmAQrCU4LJ8hbhg7rSCA123U+x4KSVRmOwY0IL4K19FwYjeYYjaZgMk6hWAEd6AiQcr4xAs9kpPhsrOMlJZSYvZHZol2vol2roVYsoFZmdgwJFZNwkv9Ji/JPRoCs6Q80mQiUJxlCwoPvs09RqqxaZX/OYzieYDAaK/OD5MfTM0lWGi9z3EKk0ldvv8RZt40ss02W9ErguGU0f1kSgGw7jhcSNvJH4Ly0Zn0VJfsjUs35DHGMMDOA1+fzKVp+wUwoI2lnyyWeByP5PeSLFfQVdf6M2/s7Rb7n8szEyigav9XM4/KERNBYfYgEFvvIfDYROckycbwwy0bSN7WmCChK/nBc5ktl0GqcRDDbebWYYT5lJpjJnzEym9kgktVTtgbvwohrkgdj1V2+VED3tKu+xahtEryFfBmFbAXrJWWl8ijl6VmRQ2ZLKTJKD9HTBbh9fMKQ7UQCEczooIwa+xvnZI4ZZpsQNK8GBDnLovm2kJN0FE3WOYdOJs+YTQdo1pnFQp8Ifp+ENmR+znHMZ6b81WZbADlBSlWROC8Vc6jXSPKS1FxLIopZD9PZCtd3fWUG9AZTyWFZls8KzVYd2c0cJ/U8Lk6ZdcWsgQnq9DUpljEdMeMmK5KVEmStVlmeBvPFFHNmbPGJ8zSVt7mc7UnibEG/lyUJvxLK5brmUBGiy4We+fTsXJkrg+FU9cI5ukwPkSKlCJdYbVeazziPdLunyOdKkkYioH1BcPr2GuenXfVhyvsh30B/MEY2x3FawHPvQURmsVzHYDxDqdySsfi79+/xzTdf4YuXp/j5p79gsRhIAuvy4kv5odzd3SmYilJup2dnmqOZqcT5ifPB9c2txkmrRXP1pTw8TrpddNpNtdNoSGN0m7s5vxhRshRJtFzRe2iKaq2McrmgQID7+zt0Wqd4ef4rXF1d47F3jbfffIlmp4Ob22d89z0zDppYrdk3SG7P1AYvX1KGi/4hSzRqdUxHJJLampee+8w4K2DKIILNFnX6lGSZYVXFq1cvBez//O4DqjSkzxZEmpOM5J6BGTvMmKiWcrg8reG0xWy1Nar5JbrMuHkeimBZo4RNroSbp2d0u22ctOi5NcNyk0etdYLJYo2ruwf89P4jStUmSuUmJmP6jcD5tJA4yeO//R//hGJug8VojWGfBJsRKd12R/JsmRz3BWs89voYTkYoV+kHdIqPH9/j7vYOl+cv8OryBZiLwj0WyS6uzSR3OFcPhyP88MOPIodzxSJevv4Co/FAWSfVUgbr6QC1UgHffP0b+UkNRs/K1sgVSjJB5zXOTk/l5/XALJS7Hrpdmq9P8f7jLS5eXuLsrIF2jRgE9woL3N48YrMuoFrtAlsSofTsmSnrp1Ita36mNNx2m8fPP3/AZLYG8uwnXIvLaFSz+Pbbc7SbnJ+nFKtDRplYBRRya9zdf8B2O0Wnc4JRn7EWeWQGHw4TINHNcNqGPe6BkdhIs2scMzFOnEeOHUCi4Lb/angY84fu6EUjR4dgbxieCmzx9m/s0dwPIt12DyzR88XuAWQX3IkDzsy6OOAB4sz1oum9sSfTQSVEa+xwFT80GrlhkXJ+A+8JDuYac2PnM0aMADFyRJs3GbQFUEx4gIsUYrd93TOnHrwSB14LGtkDgvm6SxwkI9cNsYfQa8KTHL6vatPqiA8jk+x6ugwPM/kwwj0EpqIHySMA3YEIet3iIAES9ODPzpQKT8L+L18xiYrfOWAngal9z3ccWo6c4xOn3vhhPTgA+nj3SJk+dbwHTxkDRPx4dYf4vWDonroJjvnHnzUxTRl44cDDWA9N1Hf0+VLBDh6EDnSx3e8cK2t8vBh4knYDD3zGpWMS8Il77AjwkiBDktkrx9pztx7DuTdtffkshba0RjryWtAzflEGVjQCOf1GaetfWEd89gMEykHfI39QFrISWcPi82ZoghtbqVxoA/uei5jyLX2wHuLjSD1Ht3Ngmhv2af08rV8FEfspmRU7a3v6AAwIgH1A4h580Y1fIzDDzIE9vTNJiPioaCnImK7yvp9oudIICOdMEft6xL57ByCNX4PpvsfmgwMDgNGLidX3GOGRfD+Cn4ZLUsg6RNa1tHI6C/tI5xCg6j66Q4BElhWNnC2NKX3Whr0ZlzSzTI5grg76qat1vRUSML7Y0dHk0mIjy60DsIMyH+o9hycfftOJz+394LEMLAa/JOf3T56DIwv4J3/HlTS+5/7lGSBpoH1aH0wt394NiJ+IdrO+wooOIP742PvMdSDNZDwsfzgX75TfbTG1L09p/eR1YwECboCQzAsyqFMIsGjW9v6e6PZOewi0NALEPwuPFh7s3Xd9f+YIyA+RDGHAHCPgCdSZVN5W45k/JD+ub2/w008/OaPtlSKOCWYIiM/lBJAYScFzCoE5J42EjORTSHbwP4KNBLUJJlG2hffg9+mJQHDFCBAv4+MIEMpaZXPOA8SAf0W1O0CdzyUJqLz5LnoPD4LuDvHX2YyR1ZI24kbGnRVU4/JfBIo5YahOpomzAQMKGfVOYGCNxXIKKkxtsUJBQL9JpTAyNktfkWJNUbqTETXvKT9FQNSIGHoqCACm7JPL4vBR+pwXGQW+nAkKFei4XoXkCAHb5+cnESDVWlUAhJ0j+T1q/i8UiZsvUkXA5GxIfhC44rxGwopgtozmCfapfTYC/eQPMl9ivtpgIhd4kxAjCEvvBkaOErQmwMx6otwTgTG2B43teWY2I3uOABq2m6cLPQyUAUJ03hFaItacT6f3lRGJ4ZQLKLvC6H1GqZKYMQ8YdgbLJmE/4V1sxSB5QfDffGqY1VDIUALFebKwJOu1JIMIRBMAt/FjklG8vwzaKY21WeucXW9U5QPBumKdWiYF68MFITKLZEP/lLlIMsrUmKY+o+9LilQfDigrRGCepFDB/GCWGxEgJGfoX9FqUQOfEkYEl2kwzc9vUS2aSTN9ZAqUIhGxR0mukvY1JmNE4srklFjPNDunxA6JC2Zo6BwtnxwbLwR1KW+2pkxTnr4eJBya6m/0sphO7D9K8KwdSaLMq+VaEdnsS4ywN8LI/GFoUt2qlNAhCVKv4qTVFEH0+NyXXBU7fbPRQI1EHYmTuWX2ENAnccNMKkr7sO4IiJEEYVVTAo8SWPf3T7i5uTdyZr2VBBLHMiW1mFly0mmqDNntStJSlKIjOEtJNgK8JCcIZLN9OTZ91sTJ6ZnqxTLLODLoTWQeOiLYZnPrixkanJvptDxRLIUGj889PPWeMJmNlGVRLGVQrkKA+eIAACAASURBVBZQqRZRyC1Rzs+BDbOoSBXSS8iMr+mhQXNrEiCL1VpANL0L+qMRnns9jeFcsWCySjSrV+bPVP4cBH3r1ZJ+K0OPPX9NmS/2axKdJYGsNGsu1iooVyn1BUcArVEuVpn7hjUnJsp7LTiHMcuH5AgzV2rYLNf4cPOA/gwYMxI7Q/m9OrKZgsYBJeb4GuuCQDTXCY4jEjskgZQ1SCl3EmxFjocnLJdjdNp1NBuUvGHm0cbGoGKF6OFDQo7zgWWAjCkxJCkry1BhGXO5jfoQcUFmRtB/hVlKnKtoiG74HeXm6phPnnHeKeKsW5MMEzOn5EFTqmLUG3M0olwqYzQaaOyRWBmMR8o0kqn62gJ0SXqb987S+fEs5SlBfTUSZOxntTpJszzK1aqygVYrEofMzLiVXwfl3OTJMxpKOo4E4uXlhdaR8WggIuurN6/x819/RJtjh5J95TqWm6IIDk6dlP7qD3rqd6VqG0+9MZCt6F4fP17h7Zsv0GlXMejdIbOdqR0rlQbGY2ZPTZUtwP7W7p6o75EgY8dgZqCXvarL+BrKWhMpXyJxyUyHOQa9gZHAjrjmHMssAI6lfv9ZQHur1VD9X11/wEn3EifNL3B3+4CH3g3OXpzJW2KLAr77/gqFYhNUDtS+YEXCKIezs6YIEM4BxXxBBAjlrDbbrPpDqVrXPoPz9flZV541zM65vDyVt8rT87PG0XS2lNn5dGxZoBpL6zlq1SJyWKBTL+LypAEsxmiWi2DvZR10z06xyWRw+/SAdreFZqMkAvb2nmRiE/NNDk+DMW4eHrW21+okbJaYjVdYTClrOJdvxn//7/8J3XYV/fs+Prz7GavlWOV88/o1ioUKspkK7h568mjKFemDs8DF5Qm+//7PGPT6uDx/qTm0UsxgteBYzklyi/JflUoNo+EI17d3WK62qNRbyBUreHp+Ajnws04N3XoBjWoenTZN6Gt4//Fn+QFtMnkRL/lcEd1ORxmWDLIgSbbdFvH4NMFoMsOLV6+UwbYY30BbiywDC7KolruYToGH+xE+Xt3g7a/e6PpcUzlWP3y4Ra3WkuzaaDpHpdkRqTkbLSR59fvfXyKz7SGz7mMxG6HbOJM/1Hoz1RrXaJaU7Xp3M8b9bf8TCJAA5Ai3uNEDSjQC3m+Mo5v9f08CJHZff7ANEA5/ao5Gf9vmPn5O8pCd03hmGmUUgPGHCw9yuFNEGpASwEHRA/yBgMyQ/PCHcm6KLAU2+hM+p+mJ2s/uMYkbFP0X+XJwIHIvhibSDvj38k+mfULKW7/VZpSE8hki+pwH8MPyaX/motj4tz+ARHpHSlHD70fPl4IuIhJdsWs42GL3YBWGp8UMqIP+EEbj6GCkqCCFZgUZIAEJImM9b+IYyWIKChkHE9MOeUlfmB2A6CABcuCAfBg7SVTVPoDfhcAGn7bxEC9jGkC+X3LoaLFsB28f28m2sNcPgYLJ6x8GQ/gs0bLuXj8+dnbH0C+Hr+zKNJFMH7vuzkcyRBLpXzvVu/P8R6PN41J7LsQ4hQTx3kDW/31mQPxpwtfVbm4e8r+Tve5zQbR9fSm+vhztcQc/cKxMGhHJh/7EW4ba5/svkLx//N92OD7qgxMUcPc+/oDtBpwL3w0/p/U34v8RXVv4nYwyONMjrQ28Si5o4RiyxL1IBmVKvfno4HjJQ9At+noqcXKIwbAclpQ5LTI9Hvg+77c9EqARK3fCL0MGmYpR3f9zbK7zJtu7V3B7hJTyh33IRat+Yn/dmVudBFZyTv6UOdhNBTEANn4dqxXrf+ppKaVMmKwk9hapBIi7lM9cI1YVncNDAsTv7zaxZcgDWcG64MoWBNZIsjAcTZIZ8w/rRmv0Qf4G+knX/dsIkK30bHej/j+jVG5uOTZP7u0Tbm753O/76/nzwb6xf/S6ick7OjZ4DwHSOz/J+onuTz+j7hIZDfvGcLJ9Yp/bw/CnEyvumzECxK0hiX1GnGQ/NEHsJ0B4DQJ6IYlhe+Tw357C27/+KQDDs6SBT2GYCeIBYQGH05k0vwl6PT494eP1laKpCaJYoJhliPCMItNUZ3BNAoWgrSLJGam8haKeSXjk80WUyhWTP5Eck5GijAgWCcCI/QhYzsmC4KBi2p1GvTT7ndY/783IeD4TgSt5YNCvQtkRFohF70GB3hkoGllBWaxHt86agTLlZmi6ayrDSvjZsEwGGtKDgQAkQUkCnyRFmGlRKRWVedHrPWGbyQu4oC7/dLrUVq9UqkgCiiB7oUgwcSLgiJscGn/Lt4BR/PRk2BBALGGzYpYFwVsjKqrVmj5zd3cr4oTkB8E7L93F+l0QFFzMUCgxsyGUUqVPAB9/NqUOPNsqI8KDmQl2brT1mu08HM+xJDTETApkUKS8FjN7JgYmewkoGYALlGeWB2VkzH+C9UoChgSBSBYRIOGYZx0TaBYhQhLEkVYm0WTyZgQhSa4w44EEiGTBlqx/nosNiLesD8qFUZKNwD6/z7k3h2LO/Ez8NsnkpNjvcsrWiJpgc64zeau5sjIktdOsoUovmgUlxRbKFuCZxqKhGQHNGqHsFGVcskaAZJmBMxJBVKu3XEYGpZcYPU1vD2YVFeSDMBlNlPVQr1dRr9Ebh54b7BNs+zXKJH6UwUPwlybvSyPCaHq+3GA2pXFuXp/nb2ba8L35bCOSkZHplo1D7w7LcGEUOM3GSY4wu4CAqpc2ms9Z3wRl59hkslhslqKX6FdCIknAfMYylFjvBL6ZiVDIblAvFdCultFp1HDSonZ8AePpAvcPT+ozzOpgtDYJH0rckABZLgjUVvHyxYUyQLhfZdtU2E+xxWROb42FsiIILC+8t0uhhPFohGa9rjFMAqTI8ZPfolykxwgl6CwDlVHgNgcxs2eDydQIEJI/nU5XhAfBfNYnSSASIiLxyJWufBZZBlPKOzGDZrkUSEpyhnMcCZD1lmQGQfypSJBShX4KY2TXY5lXM3OCgHixUMV2m8PjY19AJGXvSKow+6tYKWM8paH6VN4qvDYlhzh30Uicz0S5pmKeUnj0CmFW2AL1Wk0oGvsnvVvyhbLmC86plUZdlC3nG5rGMzuBY5TtzXmAMmTMVmJfZ7a5/DUqZY1zmU1vijJ652cb9Zbmr9mU5CqzhOj/RHmzmrI9stmtpNtIAoPzI/dmi7UIjOVyiCUN4etlAcH8LscDM9fYLyjjx7aipwKnvuFogfFoJsC92ajjQl5LK2XZ0SuH7ff03ENvOJLxvDJF6IPCjJZiHs16DcP+Pc5PyyIFev0nZWG1Gm1UyzWMBlOUCiS/MzJdJuHGgcuMnumCfWar7BbSrCQpKpWishI45pkFwnrQWFrOJXF1ctLSM/B9eoAUC5S64jrZx+nZBZr0s1iu0O/3zIullMfLlxcyhucaMp9P8NXbN/juL3/RfEOz+zrlhJ4m6jeFUg6L5VzrAjODyrUO7h9JonFqLeD+9h4X56fIZZaoFGmwzs7LNYmZMvQjyouMyeZKaLS6kkmbLdcaW+xn3P7TULxU4RxusnokDjlPddoEvWfyoqBsIedJPifH0qtXr2wtur8VafHmzWsFHnz//Xe4OH+FzKaK3vMAveEjWp2mCMlm+xQ//niDbK4qzyuuAbMZs6SW8qEZj3sib9gH85k8nh57At+ZoVau1uUnxoy5119cYrWgfNJWBOqQ0mKLOZqtjkhTEhP9B/ZHZnWsMJ71UW9WMJuMUC+Vcd5u46zZRO/uGo1KAbnMCrVGSQTmcrPAxcsLZXNd3z7h7mGObbaOp8FCWSDT1RLVRhuL5RbDwRzzCYMi6NmURzYzwR/+w5cyWr99/xHD3jNGo0f8x3/6B7x+9QWq5TpubijX9RGr7QYvXl2ic1pDtVbAd3/5E0bDoeTLyvkcTlscywusNgU8PAzk7XN2Rn+MJXr9AX7z7e8xnq7xP//4F+2nyEN++cUZvv36JUp5ju0eGs0KfvjpJxQrdczmGZyevdQ8OhmNMRg+aa5tNrrKsrm6fsRwNJUEFvvSi9MKTtplXYNZqOVSCx8/PuGHH66VSXb+oottxgJNSEzRfP7y4pXm6nqrg0aX5u5DfPenH+Tjc37Kde8Rr1+20aiUcNI6V3AA5831ht5KS3kB5TIN/OXPP1IC69+C3WuSwAjVj/dscB1yJiDBp/cmiIP9m2d3yDwCUBwiUPwG3R+ug4NrcOaJkAOB3rLT3Hc4rT3CYRAzChr5Z/VHCjuAevDcGZVGDyM7vh/hvQwr3mMy7MoVPFMaELKlgEQSgLHNt/fuECix5/xDVjxfKgZSWf6ztlE16IqbOD2zi3hXlog3+HMGbkpJdKngum9gPu7rwxfAlSRKMLj7hEX0pd0F5XbB4Cg0YRkdAXTh/47WWyoGk1I7MZbGd6b0WjQPhQgomIwgTNGAjh7qj0lQpQEAMVAtHL3u2Q9Jv4WyCr6eHGWQ6CFphMoeYCB5gE+QHvFue1iS5tAxPR2A8abnjuhMZIeoP6fOL86LRBFeny4hs1OGhDHyYbImfb5Lj/DdNwZ2I23Dx3NjQb9CEkSHd/ch64ruc5QPcRlm4SgKI6Z9nw41/CPR1Dqtu2lGWtfhT7K/ptd/vCY/5TO784MDY44SQod71S8lP4IZLSHft0OAHokojrZJMHelFtnPnfF5SBmYuodrkFg2iF+XYi0UzBMR+mBPJYVAVey5InUezQ+MEVcKqdXKmLL+ROaXIwThoQh4A8j3r5+8++HvH1WQMqArWjsREkTyX3zOfQvs50xoibnKV/Gh8SQwb4egit/0YAaB7zcpU7u/77EMBJn37syxYfseBrAd+BrpT+pDQR1zzglHRawP6jPUsQ4Cq/XBJAHiJXXCHUjECD2QvYmT9dEsEita+DzBzOyIfoIZn/Kzb44LvUbSr3JobjQfmMMZIIfqX8/yt0+AB+f/tDX40DqZPC8cHb97yu+f22HRicoNO7wA+j0D+Bj5wm/6KG/2M5Y1Wl5+n2A5gTHzYbC9NEFRRmhqXy1PgoLe97IpIQBAw2YDnm0ui54dbL4neLKPADPA95hEYzh/xvalrsY8aOslqlhmL+0jf4g8Qd2lEROM4i9SosgMcL30kicuzCvAvs9nFdizWEnGg9GV/O/h8UmGqkTMpA0u+Q+CIU5yx0tTSb7IwDWC4yYpk8VkZsA7o30J7pUrVR14CUBKimZF8sMMrxl5r/aX/4Zl4nsT48BnQgbezKxgxgjlocJsep8BYvJGBOBtLCpiPZc1c3P9nRFoJomrjUkJEYRdLSk/ZTJMfJ2gG+Uw+D2CfCREFM1MgD9jwK0iesdjAV0EIXMFSls1MGcUq5ONURQtM0AK1GRndDi9NwjmF/Qazxx8ptWCIGIV0zFloAhCZlCr1kWAsH1YFoK51PhnmSdO4oZZHguBW1P5fxAskXeLOwdyTqNZMe/BDHv6IDCSlyA5ATbvlzBdrDFa8GxJqSUaGhPUXYo84QjluLBnIThvEjmUHuG/SYAQQc4zulUSTiZbZpkTJrvlv6f5Rg1q40eEFP+mz4sMm+07Ns/bmcJICJNzYp1ZlgszitgX+axGoJAIUiZIge1r0m0EXxWhnicBQ5KFEbGU3SIJZ5JbHCvlihETZtKeVdQ0f9Pomvc3s2zzsygWc9LoZ9IB5asITEtyLEezeSPlWFeUkinSZ6VASRR6CtAQeonT0zYKBd6HZBEljugA///R9p7tjSRZku6B1gA1mZmVJbqn1czs7M6H/f//Ye/03hZV1VWpmZTQGrjPa8cdEQECYFb1XPZTTSZEhIdrNzvHbCEN+Ga9KlB9BlA6BxCHfChKUo2xiTwPUbiAUFQlbZAzdOcxiydjAiIQ+SUi1qeeDVUkonok0B1pFaJuu92RyLp6rWPd3sim85nNzaV91qu8K7+FTAk3Lu6ovyOjVMwtrVbKS3++VcF8uWynJ6c2GBGJPbBer6u6atbrgiAw8aYvMZYgQM5Oj0VmMB5phzivTRdzZa/QnwHgiM5nLECCMSdAHjF2AZQrRbJHMMxG8sZJMbLRkFgiM4G2xQOBcQz5o7UsX5BUEc+DdBSEG23L/ESWAoQmPQ/SCMIkT1Q62VHMjQsndVXHK647stGkqyyeag1Zt6XNRl1rNWrWbLQVrU00PqptyxVZcJCUS5EpBPqQ1dIfDWUqDXkDdjTqDa1UyLs8WoXONvdsjSJz1VzPDnHEWBr2kSP0fsa+h0h4Mohz+ZI9PvTt4/WdouiZkyo8c6Xuxu39kcrB/O9zRN4WSJuRATPHj8Z9YlrNluYfiKdet6cx0+60NG8t5vSzicqHZwfzIyB+blGQGbPlGKfMvUtrNqrWfXywWhW5PbKeTOQxdQyZAaC/XBTs8bGnTCq8GF5cXqqv0G+Q8iLTi7mPekICELIXLKzKmrFcqp8NBw92dtG0arUo/wPaisymQp7x17Bhf6ysJjIdkKkiWOuvP76xh94E23PNHbVizpr1sp2fndhkOrKPHz+EuRCPGZesK5Vzdnza1vx1c3NnqxXzQsVu7vCFmdmLFy/t/PRcW7mHu1tlfEDU4dfRaFSU7TVfQNySTcYap52D5XJVG4whlVZWqvjcxHhAeq3aOLL+aCETcdYW5vMS69t6YmfHDfv29aXN58hS/hwUZPBawSuoamuyeGYQgRiM15TZRHu1Ok1rtetWqZZFGP34ww+Ws5J9/dXX8gP5+eefNI9BcmA8rnEU/F6Qn7q6urLT41Prdl0ak8yNSslN4vEGWULF5fJWqjTs9g5vjpIIBEnlQiBrrXAiGdKvznq+XNnd3b3kwBZkROJbE9bZb75+aeuVm9jn8yv1RVfIKdh7fILmRRvcL2Ti3pvcWm98b4v13C4vLi2/Ktp6srJqvmxNSLP83E5PqlYqTi1fmFujXbGrV1fWHQ3s53c3dn9P5lzFJvOijRdrW+RWVq7R7yDBK55pwlljvbBms2TNZs5K+H+NRzYbY+hes//8X/8hUvDh7tH6g6n98ONP9vL1a3v9zVc2HD3YcPRon68/qL+/fvlKsoK10tLub+/s7gHJy4kdn57aixeXViySrVkQqTFdFOzj9cD++pcfNaaQwPru9YnVK0ubjO+g561QqsrgPF9o2/3DxO6R/BqPNaf86U+/0/zH9e/vyUgt2AOkTe/eTttlESr0cUjkSgVJx4nd3QxtiE/KWduanZoIWiTVGnV8byoiQ9a5ghVqdft8c29v//HOhr0HazVydn5Ss06zaFcXZ3bUPNa+jGcfTXrWOab/VW08QvKtYbn++7/tOb6HY6CwlQMnfEUs/DoC5Ms26IcjstIZEn6wCpCuZxXqJzEqTaL70satX06AOKCa/nwkQHSflOl7Akr5sTwe7NMnMX9tN4AT7xHx5X1ALrEIyZMmwOk+ACVzfzI4KpigJz8CfDYyWm4ip8NXlMoIUVwiprSwEuCRIkC0Y4t9IpHdyhzS9hIgSfljiZKD7I4+GMm25MOpBwl/xr67E4iMIN3WtTMESPqA+bQMaQJk54H5WQLkMHp2kADZJMOkD/R74BhHO+KI8HGxBZZmKm+nV8b2WHQDuqRts9dPxmMYk3F8/hOAYXYchAyQnQRUIDn2ESABLJOO+AEE6zlwfjuC+zkAfNdcs/v+gZY4AE6mc7/ifJNwHA70aU7SpTwi0ckRn6uU1C9/nNg3tgmQbAZaFuv1grGJTf/8MgLk6ZPvr+/d9fFL/RcyZd2sDwc6wKG+kSKUft0VnLNNjd44aR26awa09Ay0CGTuB8OeToxOmuQPre0hCvZJ9P426STt8ohUJ5rwSb/aTNCbYmSj9vdr4R8ef/TXX0+ACC4nBHcDjDztj0/6c6plNiuvpsF/YlLbLFXxGokM1L6OoH2ICJBnJLy2yvV0PUn6zHOA766y7PV4Dr06ueaufVyawParb/Y9kTxL8UtPMmWlEU6GR7LuJMClz2kiGDakSgDAwhzon0ivWeky+t9+z2SPlVlGNx4sh/eo2/W2ecZAVH9pz3mytmwCb1Kje28mwO6eJCDwlxU/uVCUYE2PiWcI333jJN33MkD8M+PqUPm1xh3G//eebb50LHAg5pmihJP6VAgQitcAyIznFBk6r9zzwiWcAG2TwAaVOVwPMNW18F0OR+MjEBoO+Ion0D4uXa/xHLIri2S7F0iWZbvNQn+gX27A/3J5410QyRvmzRlZACXA6bKAAQgE6aQHYn4T9a7XnADhfQAMonzv7x4EaBD9CdjMJgUpJUk1cT4BBJ8hcwTQFqSWCFVn7M/nivIG3MZngO9M5D/gxspELBOZCgHC+/iDIL00lLEqUc5osjuQ7ESmG6BL2ifKVRGlDpCfz+vgTF2pDc39JTyS3z1AJFuV5z8isYO3B5r9eSJm8a/guw6OM29GU24BPQDnECHrlUA7gAY6LwA5WQVEAvM++20INZEIRI/L5JsoTsrNVygv93Cg0eWYAACLAhIBA7gv318tzFaLki3ntAltg6wT5Ew4863xNhjJPFoEyGik9oNUot8AYIdECYH4sRtFIjBmA9A3Wq1WkHqaCCQXAbY0myzytjJOsb5fV8ZRyByMGTjKAAma/hAWmwlLKZgORCsQRBJQyABBRjgxrfOZ5qnsGPEzuRuZiwARIOj4gP/n78dsDmViINe0JNNmSVJDIPKCX0yRQADKHzJAIMAgQEqQgWRlOPDOGIBYAsxCagfgOWYwRe8R9Nfpg/RJ2tC9YkoCdulLEBWROJXkmXxrnNSCUJSfAp4s+ZINkGkZjaSdj4QaEeEAtpVK3lbzmRXR+6fsQW4tenZAgACmMyZr9YrKSVsvIAYw6C7gXZJXhL/IX2AtkTBTAc2QoAPJdFWtVKkqchdD73KlYZVyQ/4KRCevCwtXGyP7IxAEku0qlkSckS0AyWrLmZULazuq16yBZ0O1bCedY6tUmiI68UEBuKa+3MjbvXRUb/W6nZ4cSWZIpsbKDMIzYSXfAggQ+j/kB3MGRBRZVG7cvtZYLgMGIkFXJFPJ74E8F8bPo+C5wbji2TE1Z9wxf9H/mHuYg7w/reS9wzyj/hn8jJjLShi015B7YWy5ZxFtSxbceDqy2Rxvj74AbTJ2yNSoFFd2enzksjWDkbxMuDT9H2Jhuc7bfImR91ha/pSPCQH/IBJH5sOJlZQNxfwKUcf841k3+MIg6wQ4zfiVtwmEdCAlyfbyuTJn/f7M7h4GdnPXEzBZa7Ssgf/DbGXdHr4XZF84iY1k4GIx1VxUKhR1TcZtu9lWFlb38dF6j4/K3Hj11UtbLWfW6z3Ix0ESWi1I7YJVimVbThi5SHSNBdrSr8lkYbwxvsiWIwOuXHWDbshFsmLK5abmwbu7DyLILs8vNGYgCzXPIa43n8o7ASJCBAhzLXUXZoxe/9HqrbLVWxDCC2U93N71zNbIK9VsPESebCXpNcjOxXptf/7bj3b7MLLFmr5YtEYJb5uqnZ0TId+z29sbZWiwnnBf2prI/ZOzjuabh4eejcdkxJWsN5jaZLa0qxcvRYItZzMb9h4tt15Yq1G2l1dnWo8gm7g3kmWj8cJGE9ZHZJEq1h8sbTpH3qvoWTzTmRXLVau3juVZcXfv/YkxzhqG78TVWce+fnVu09nQfvjH35VNeXJ6JVKm15/aaII0XlEyUUhiMQ60vOZX1mjhhdK0h4db+/77H2y1yNvV5UutMdfXn5Sx8/XrV5orCWy4xVDbzO7vH0U0VCs1yRSyZ+j3h1at1EUW4hMB6YgMF5kcj4Fsnc2YL8lCgYSh7600D/B55oLlfG73d/c2UbYoGXIhoHC9tPOzYyvmF5LMYm0/xgj85FRZLT/+9MYe7kZWLRzZy5ev7HH4yR56n80Ka/v2m+9s8Di16WBhxVXJ1rOpVUsrq5YWdnVZt5MTCLGcsv+Gs4W9/XBvDw9re3hc2GiatwUeTgvGa8FyRc8YKxaqmhPZKzabZK9N5akzHQ4kowmJ/cc//N76j4/26dNnzQXMY9/+5rd2fnFqP7/5wUajnn311aU1GzU7ajXt6uLEpoMH++nHn+z2Hi+lol29vLKvv35li0Xfur0H9a9m58IG47x9+nhvN9fXNh7c2//+z99ZuQjpuFBdLlZF+z//9Q+7e1jaYAj5DwlasfV6ZH/4w2+0f6BMwyF7ubzd3t7a3c211fJr+/qrS/Vx3/cWbTBkb1KU6fzLVxfWbEOmItPInMQY6Prebza3Zb5ovf7I3r95L1+o3/3mlS1mA5tPevby8kKyiHgj9XpkzM6s1sBbCU3Rgmczjq9/dHgsHDR84Q8RFSFlN2y9E/AidSgBgEofALY34vFAEH9vkwTPRygdPp15eVPAgXYvKZkrpSTHA6wfiLavuF+CKnsoj/UU76erhl1f8lzJgSKCkpvypQCzzTW00U8D2AmQlLTL7qj+5Kn21NHWy0/BHHaVTIQOBAgKSpEf3F+RX+kASfEewSOEw0q5FFJgXSfXQ1YiIeaHgydn4gwBEgHY2L2ycEA8EO4CEVReIsrSN9j+Ww2+r352QQ/BVHVTnPiZ7d/+gUiAbNft5sC649aZzz5jgv2k7E8AgbSG2DPZH5tK9EJlCJBnCY/Q2zL3zwKu3qcTsMgP7OmWewow7WrX7df2/3uPZ4/6sgPz+4HJ+PSHbZifAzbj2P0SYGfXZw4nMGQ9c7brQeNwA45k+2ckPdjIeY6GR7pqKKQwPwE3fPiJTJJ/kAOR/ySzTZwvNWdkLpiSkQvfOlx/Mfr2SyDAredLgZ6H+suh+ycR1F/e45701y367Ln+sv39zNzlPTbW3O5CpdYQH1+bHhjIrX31FC8Xx3Fs1tC+ezpiEhnpnz+ERybjPwAIW3PB/kj65FG36+9QffqTHyZAUlfeUZ+Mh90AcLI+P53Ak93G06b6pe2/q5G36zHJiEjXk/cUESAHtkj7gFy9HoChXxsBn+6t+0ZQdn4IO8nUfk0yEFtJNJu9aJhbtMqEpYor/AAAIABJREFULNR4H/0bMJIAnPAsIjw2BdnOXw6tFiJf4qyfVN3WurWZ89JZJdvrSZQgO7xH3d/GoRQHsjCeA+K3PZh2rRF7Z7ctb5tfPwsm39y3D0q3W/o++57vv2McZZ9ndxvtus9zdZ69bnL+4FrxHOD7Xjd+TmexR/JD0e2zmdZjZJiirJL7A6CXLlRQg8O9CwJAC+G3uY+PwPT5a/v+6ayRne27pw/EOoiEDYAmP7EcMeI/ynK41I/rbaPnDWnBj2vio/s8dJ1wpGn492Ag4BfpC6IDAcn5AdTnB2BfgGrIJNC4jmetYMQNcIbUDcMH4Awgk+sB+LkZM3rimC0T4V6VVjevu0ksoE9NUe58z+vfJXjcQJ169hoToL9eS1KKMnmduO/EJoNAk6nrw5PxQaQ+/xE5inwVwF0kQABm3RMCySGPGAdgoi2RWQH4RWqF56NeFJmrehtusocoL58HhCWDZTKBJMHUnLLl5MVBH4seLYC4AGrsNwCpBbrPV264a04YyKdg4VlMEbyPBAhg5ASzVoAigEKAXBmTOwkno3FJ0/g4iyQIoDRZIICoPAvXACD2zlS02RKA1j0GXPbENmV3M3P025cCjFnv0wSIiKSie7E4oOznUqSyJEuVc8kp7zrZ8R8DT5wAcfJrc2aLZvb0x2DEC7AufwxkyvDvCLJl8r3YSIjyHC7NFb0maGc+L7A3tAftXczTHmS0rNSugEIybTYyJ8Y+xunnwbeyQbaIDNOX8kihD1GfPCt1JuJh4T4pnr1QtHa7Y2P0+Qf0m4VAvKOjhqLCAbvXy7kVhIfQ5yHUpk5wBck4eTHQByvI1tC24TyHR4lIkLKtyKaSxv5S2V+MV2SWaHPGe6XmYw8wn0jdWq1jpVJNoDkG6gtD9gkmDnJlJb8X+iFAJ2MB6TXIB/w3qsWcHUEOlgoy4G03mnbcOdXzIvvDnIK0Dpkf1Hu1XLRGrSq5m6NOy2pgFchqQWYQ2EmXIINVdbaQlA/XEuGKETsZGTkyuZzwoP6UnVVMCJB1jsjtiY1ltO2SYMzrEF3usxMCNMhOUgS3m6YrS23lWXBAAHwHOaFmMIsnCwRChnHmBMhYsni5HITTREb29WrB2rWiHWPIDTj+2JU0D3OY9ob0llX0ORmIcGKuK1dpfyTQzArztZEYNF9MlGFRq5WsE7J9KHv34VH97OrqhcqqfqbMvZm8lEb41hhZZXiN5Oz9h8+SFYP4ah0diXTuDcbyfoGQYQ5F7gkgmnotQzLh01Qsi5AGb7r9fCuTbLxXfvOb72w8GtrjA5kP7oNEVgpZWHg4IGGUWzMm+pbPL63dqskEnmwfJJMAcd0zxTPYHrqP8thptU6UETAaf7a66vBEmU+A67OJZ7jQL5F9w58AL6Uy5Cq+TqWKMjto8xWEGOO4WJaR9E8/fxJBkVuTzbawZq0i0JkxR+bNf/31e/t482il2rG9uLi04nJox+2qtdtNZTGRcYWBND9knEymA2X7QBwwn5FhwvQ5n5G1ZDaeL6zVadlqMbHJsGe51dSOO3VlBBy13ccGOcgF/W5dsu5grqypda5slq9atzcXUaFMVTIDYaXJfGo09fdDt682gwBGWqxZLdr5acdOOnWRUj+9+dEWq5V9882/yK/i+rprHz7d22zuHiWQ88iHgUP0B4+K5r+4PJPZ+ts3b20+Mzs5PhNZhY8OcxwZR9QH8+TbN2+0hkPsIi+GtFq71ZHR9qfra9UR2StHR0caT5AT6vNzfL7ww8pr7+Gks1mzWbOTk469evnCRsO+5lHkGFk78VNy6T/WnZkHLeQW9nD3WeshGWlff/OtPfT69uM/3trHj7d2evLSXry4sv7g1mbzoZXLOXv14pXd3/bMlkXrP4xs8NizZq1ss0nPfvvbF/by5bGVygsFj08XZjd3Q+s+ruzjx66k0XLFoo3nA6s1y1apF0Tc1apNPRfzFNmUGN4zDhbsoQZ9u7w4t69fvbL7u1v78fsftB/qHB3LFB7y5/7+RvPH73/3G/n7QKbXKpTvVlmxa6vZx483Gtuvv2as9+yHH/+mYIda41iEHdJVdzef7fKsZf/r376xZs3s6KhmjWbL7h5G9n/+CyJlbZNp0ao1MtLIDO7Zq1fndnSEV8zIBkOCH/DSWti7n3+2aX8k4uKr11cyaWf+woupXmuJ8CHzUN5VBRPBfXt7Zzc3t+qvZHNdfPW1SON3P7+1q/Mz+/d//b2Ioe//8mdly8ymIzs+xrSeucesUstZu9NUQA1BN7nZ7c8bAiRGMTkB4idTbagPgTLxAHtAAiu9AdkmQNIHkOcOPbsOJk+/n9WVVvBfIEDi7+dAlkPv6+CdJoBSGyvfFAWwcQ/o7uqyyc9uoDZBKDdgwB7kaftY96WHNxELgdjYwNbhYpmih51ihLqVOhkOZOt8zoq1yg4CxDfRlN0jg54wMaEC6IauQb9rk7rrwPakGtRPiSxI3SNDgmQqe9clU69FkCT9Uhqc3QYnn0o6PSGZDhEgjuwcLtN23WU+T19PAYAHr7UHpEmDUVkxCy/X5pH3AAhPTJzTJ+p9kle/TgprJ4GwIwo1A7QeqBPv04cJkGc6zEaiJX5uu4xP+kOqPBLjO5iBEgiLPYUQZJfqH8kQCKB4iHxGosaHsT+xxooGfXj6GMGfIUEc+EvI4bThfCxQFjT80jG8+bbqYj8JEoGeRKblKTn6XPt8yZryz6rAaJg8N453FvQQcLrl5fLk+xGdSb8R2zczcLcmwC0ZPIE2arnkc5tqTjFlm88kn9sGpdXDAgmaTG1PVqgN9colBdDsqYbnwDsn4A4RIOno5l3zbCQEt6NDN4lSB7uXrvgM9v1sv0jxL5nrhT1LDBDJ+JTFLFdlgByevw5JiEYD7acSVsljH/o+xRBQ+KSWUrRCmJ+eDg8PuQBwi5UYiY7kcpA7YdbaQYA4MRQzYPx3hjxSqls69zQpKRHcyoDakwGSfHLXvBeXRvcLSAewHOowT/qCynZ4/T9Y/ztu9qX7P80QoZme2YE8M8VuA4uH/709V6bL++xY2VmSWPrnSKgvI0B+Sf15cXanmETij0McYBE/MRuCvznAycMC89m5kwW8pjUv0rrKYHGwfEOEhD7uklR+b34nGSjJ/jwBgA/UTdjfb8DfHXUcfTeixJHLI00FjAIeDoZEJrsPB+QCB9Trzzd6PX4WGQzm+lhWB6qdeIh9nDlCmSMFZGOqAtFEpswBNfw84dJHvm0GqMDsmDHcaDQFzPN5SBRJx6BNjkxCEQ1+93SgPQAcBTySJTIl+hgpITc9VyS6JJac9IhyZdxfslKAqPJy8O8TmakTcjgzAzJwGSc/8CwZKyIZCaNKBaCdwz+ZPzlF3a7Wc/kl0EIA5MilADhSvvHQpZJkrA0JMvXMCT5H/XANTNKpV8ndTBaS8QH8Pjo6EYBMufBBYKaRmTByP1NkfkZuCL/Ah8QJEOqIDBnaG98PAPrxeKhIbCJzAWJHKpOTJU4i8QxkROR0P9qMdqLu6RNEWVNekToQIDP6ifsekJ0zW5m8JFwCzj1cAG/IRAHMoowipdT+7iEiwjzgDUhTedu4OTuTmjwWUgRIxBzSY5tuT5Q1zy4Z6ZCFFc/3MXOQcnnf8MxWiARfkwM2El7XVkAZJCuNWQAzSKyYGSPT3TJ+JLQTJu+eWbCYQwaFDCYkpOSrgSwT9eMyb+xw8DngP8yMyXriNxHrRP5THtqTTT4ybQD4EEqtVkeyUvI1UZbRTAAgwB6AN4B+GWQpGDvTVupfIvqQ5QsBjMHbg+qnXXh8xhckbR3JuzAeaU8AOrx82BWQbcDsXKvXbb4imrwrXXc8JAyfkkrJxjOksKaqD8g1ZE8EfLXbQSZwJRmqasmzPtrIAiGPV8xbq1a3dqOlZ5W3ynyq/kr9MGVCfDTryEPVrFWvi/jANJvftIeUK3D1VVYUGRcu5ebZXy5fCMiuNhQZTf9kzJPt5RkgyL8AUDI2aTf5nyD/R39er0Rs0DZI8zGzA/LzfMiDdXt9SXjSpxnvECCtzpHmVMYz8ycECOMIAJexVqkgTdbTuG/WS/birGNwU9wfkJ65j2fQPKkMWdogZ0PmZ6TkyChk/iLDiCy4QknAPh4JSKs1Ac6POmo3Mj3ubh80lk5OTt0IXQSP3wtJmul8adVa0+oNQN26fcTYvNcT+FmHeDpG2mkuAow6hoQ9PXU5NuZKOhMqKkRjMx7pikgSDXoDu7y4sIuLc2Uw9bu9sA4qzU3jjHZFvmu5gJgdWiGHmXjFZpOJNRue4TEeDyS7hPcCBF+33xXA32weSV5qte5KDq5Wbdh6CXENKenzoeYfZBYnY+v3elbBvN7MWvWGzcZuXr8kkxOyrNaw2SJvP/z00R7u+zYZzSy/XilT4uXVsVWrZv1hz24fu3bfG1mtdWYvry5tMbqzdgMi0/cB8xmSWQ2VkX43GvecrMx5u5JdUizUzVY1G09X1ptAhsHYTm0+HUj66vWrC2vLC6Uqfwwyc1DXmy0Kdvswtj5+EsWa5YvICtHf3WxcGWODkbJkIC7zpaJITEjmXH5lrUbVzo47dnl6rGyom5trmV8zV7x4+dpq9Y71+3N78+7aev2JFQoVqzfI/GOvs7C7h1trtqp2dnFivd6jIvxLxbrme4gMnpc5Dkyw1Wpav9e1z9efdEZARo42wqvpqHNsHz58tE+fPsm8vYpHlTx9Aitt9G/WAxP5yroFycF1X1xd6L96vWq97oNInf5goPmoc3Sq9X88Gtvj/b0tIYSXU5uOh/by5QvNBy9efmVv339SP+8PJ9ZsHauss2nPTiCX5dGUV/ufHF/Yuzef7d3bDyLk8WL5w++/sYtzjN17ypBbiKBZWu9xZt0eJE3ZluuFLXNTu3p1au2jmi1Wc6s1MGcf2fX1ndJpmGt4ZghEsshajbpI3u79vT0+PmgNJGsLGS3mDzxNyJo6OW5Ziyy6ekUE0HgwUH9rNM/sw4drSbB12g0rFRYiD9sdDNCr8hqDIF4vZ/af//F7O2sXrVkniyKneeH6pm/vPvbs3YexPfYWVm8e293djRWKc3v58lTyjb1ezx67yOgV7PT0xFbzpX1688Guzi/s9euXViwzD43t7du3WuN/+9vf2j9++sH6/Z5LhgapVfYRfL9ab9h47vuH46Mj+/1vf6u9DhlQb3/60f721z9bGZJz2LWzs7ZdXp1Yq1MzElzxc7m7u7Xc/O7NOi76ye80AZI+nmrrmSUAlAHiER+HyQHfhG9vRnbhRs8dhDKHpohexUDWAMD4y+Hw6uFDwTD8aZT8YUIk+7zbzxjPC7FMCQni7zzFr/cdN3cBRenMnN3n0KeRjLs/tzfSLhyEYyBsLG8kSEKLO5Cg/Wd+Q3hAgJTqbu4UD0d+9ygJ4GniX0qAbNfl0ycJbReNNzd9MRAoEQHezgJRQ2TrffexObwaSKx9NZ5+fSNBsyPKSBJhu+ChWD7HKw//pJ9le7BECY7ta3wJMrfzrtuAZzzfJ0D307GZPES2eNlr7caHtz1JvgxIzpbhaUtG8MEPyvsBEi/5LgDvmTZJvb2dwPPrCJDtsR/LnG3YSK5mSrf5SBgDqWg0no7FOG3KGQ9ufg3Cv5IMkKft5xHWYSbbZIFkPrcVfv7LACQMD0M5wryRbbP9yVubOvgno5ifg82+vCfsmS2eJUb2heD6PBrn073lSOFvPlWkiZPt74dxnBkSO8ZHZv5Ig8pbYzrSV2lSL1wuyhJ5AlG6ltOkmY++Qz5Ih/qTrvQk/SE9Zjx6+uAku4v90sTw3MQch0WiYfbcvuVJG+64T6bqgyGvWnVThUkbiL6Mbb6ngzwHoCOBpkvsCdh4mqGU3IiycsjfXVOHRlZcxx1s3Owwt0gO7d9iRHFoj02PDv9WWnTINEp7d8RrJvNXNttCxsebDOekDLGiN+RAxmQ9Mgb+mysClD5Hgu2fQ+J19n/iUPs5Qfz8FuLQHJbIh/2amS7JsonffhppHZ5xazz94rGys3hhzdv03cN9btclnluvD9cK96f9U+UIHSch4hzElGn3AoBvqP0wYDF9EFkSeVlMkPcoWhNzTiJyp0gz5WXASy0Djmh7KxzOI8wlkSXSxM9esSNGTwP3Qkj1bT1MUkde+q3xG2MjMoFd3s4eoe9gI6ACQB1yGe8/fLIPHz4IOEF+iUg//3sm2SOAcp5ZGvdy/EZjnsMz8l4EYQbZiQD4Ui/IxgCao68PCAVZBKgG0Kd+jyk6ABTyVAFYBOzg/oCAAmJHGIg7mKvnRu4neIWQHeKfddA9EiBkAyjwQ0bobpbukfvI1iwVzcqYlI/ICgIV6QYnoXy/xW1cCotofaKqiVoWgN0A+CVyGLkJSJGi5WRw7jMXAIuTFmtFs2NWigwP/wZMj32IuqRM1OVi6fWB/j+a8gBYPMPJyYlAXq5NBDUR05gZA5iImJhCuiHhBcFChC1RwKUNmNxsYc4NeDJyQ+8q5utD63X7Ioww6S0Fc2wAmgjiA05AZCDjRDQz9Q6pQ5Qo5RYZCFBfrng9ossPGSMzaAgxngtgkv7mRBaRr06CeF/29nFCijqJ+1PHIUJ/D4FhUcItIdnCWMWfBXIMomSDS/iVGBMRz9jGK5xoCViHpF2c9FDOOQCuUhpXyrQBaIcMi9kgEAbImTF2lGVTAJNYqm2JtOW5AL2pE87Z/GBcj+cAnykXMTSeCuCXL0jJo+ZFlk3w18gLDFQm5JpIeQdzGbxjosDnM/VD+uZ4MrRKsWBVSJrw/Iw7kbHBw4Zxyxh0UsMzMyIxQiYMmRkXxx31KchHJFfwpZGfxhTA3/t0tV6TVGVvQCQ24wnfGDKqyjaek3ng2VTcBw8T+jbm4fQvAHeeneyNOkbUZA2YycCXyOGTdsdKCsj0yRGjemUdmYnwQ/6kiQdDpRzyfNYyScdXRFr/pGblPbJaUl4Qa9oXOEHLeNS1lRmGPFsSFMwYpu9LfgzTbcgHZQk5UctzAa4OhhisP+gz7U7bGs2mDYZDu7nD3NyJQIixEn4jVbJj1jaZUZczEU7y01nMBFoiZTYYYHTdtXq1aF9dnZutkG0aalzH+VWG7EHCkz2KyJkgmeflWykLqVWpqn5FHE2GmqPwCiH7p98b2aCPzA1kaFNjCyKbbBvu1x30Fa3ebB9Zo9G2KubfA8BmvDVGVinTP+tOcuPXNoeAq9vl5an6IMbca0N6CG+jILe8Mq0fZE+cnZwqi2k2meqakjKazwJhUnKgtgShjBE8SgdkYM21HAM4A7gy7zUgAxqsQ3ir4FGCoXldsm+lCt4K4FRE/q9kIp/Pl221BvDl80t5zNAvG5BouZz64oR1nMFdKtlwsrAiBEqhap8+9+zxcWCPd4+2nk/su9dn9vWrYyuXpnZ//8mqjbpNF2urNo8lc7iadiVlBvlWLtdstWRO5kmQzUSeinWWfuUG6ZAKrcYps6o99sb2MBzYbLmwTruOIJ2tV5hEn7lvTbUqY/L+AF+sgmF/8uG6Z90e2UYtK1ebNscTZJVTFkazjszZ1D5/vtGaDfExXUzkf5QvrNX/Ls9O7fToyNbzhX3+fG0P3TuNI9offx/Ll+3hkT6PMXrJWu0jzeGQnPhWIQWG3BVyX7ze6Zx6EBFrnLKDKpLVhLyUoXu/p3HNfEC7st9h7cAvDHJmjrRVuaxr8LzNdkvzH/PoYDC0TudIewYkl9hrfPvNazs/O9X4cRk7l+OEvGu3j9UHIEBurj/ZgsCBFWPQ7D/+x3+ojBdXL+37H3+2t+8+SjoM4ovsuNVsZL/95qV1GhXrPtzJh+ny8pX9+NMH+/6Hd8rWYU65OD2xeq1k82lfsmok3JCkOBxM5H9zdn4mqap1bmLffPfSWkc1rUcwPZAHP7/9aP3hVAQp2TWsedobGB46NTs7OXIC57GrtQGMFjJLwRLTsbLX2I+IeFQWKnuZlVWqTc3N0zEeZHnLLWd6n/0bGV333a6yci7Pj+y3376wdo3oN7JPBjKBv++O7eZ+bG/e963bn9vx6ZXdP95bLje1TptsPs9ovbx6IYLj6LhtZ8fHVsL/S4SjGZJys/nEHh5uRMhCcrx581Zz8OXlpbIrmSvOzs48O2oyszfvPqku/vWP/6qAjbvbz1YpsaYv7aefflAGyGw2tK9fv7CryxPrHNVtMCTjZ+qE9vTmJ+0I4kEgbqZ9UQ/n4o2OzQ5ARRvy/R4g6YNRQhKkzVWfOWI8B0QECXqpuKRP4jqXpjSmtc8MQk9bmt17CZAALqQBmm0CxA+hCbnjWEJa09efb9eBL/3d7VN09vP7IubRP3UELG7ivuQYmz6kOhAQyuw0UfYSmwO2mwVGsoMIFQZXvlpGSHVjgr6JggmHsv0ESETKkgyQnWVPkwXbB7iUgaVrBKfKnjA5YX+chWm0Tdbpawd88wyolCnnzu+nD5lPr7+pfz/7HA4jPkSAqOnTElib0bY5FHxJf0g+swWQUrwNQJUGLuM3DoGX2/JU20iN19FzCmDPASWJ6Mmu8qWf/ik44lX/z+SAJCa96Tuly7wLwE2TMoLhMuDj9hyr2SN1+axmdxIln8QhbzI9FLEVTdBTHiDy7qA+ID/i+PP6e1K2Tf+M2SCpeg5zbrpmfzEBEjTM4zNuk1s7SZ90bRzCvH5Z5/9v//RzfXdD0D9BULPtfahgibxj7CcOxCRT5WaS2RBY2b66IwNEl0qPp+Tv9HQXo+8VpZ96I/omZAHpMM+lCYtgKJsmibfr7BAATKkSC+pd4yZYbB1kmd0jZ1db6Uh9YP/hQyNj4rKp2ufbPlmWYheO2VabIZfOyFJdRTAzfmOPh1WqgZ8lkFg3U93tl4xfirefANixlmTq0t+X7nlq3tm0YnzWAARp3xWeSz06EiDh/QiMhZ3QZv0DkEitVno7vWcS+JgBidNrd/w7+Z0GlD1/9Zd7aGTWh1QP3jXO9wauxPrYygDa/vzhfhgIjD3k13MTYgLdJnX23P23yxPNs30o+b45vX8+XIbs3JYOfHj6vd0LxXNr9XP3B1SJQU9e7pT0ZggOizJSRCx+/PhJgBCSQDAa6OOjx06EKwAHB39xBLa2TrttpyfHOpC6oS+SLETcASJiWurG48ne3883PjTinJ0eh9k9EkNPxqGp4J341TjWBOqGvhZJAAxJ3717J8AzX6za59t7SRMg6wKIzb0FXCua3I3feSieG7CEKoqEgUfBz/QZCBJ+KwI+n1eGCSCiorLXHgkdfSggOwBDQO/xIXCdfQzjHSgHNAQAgaKI78kbgujJ2VzXolgyJQ7yR/JcyCcAPFWo+4fzLYdvzkCKsJbMDsAdZQ7Pg3ywDLnJWgBMnVu73XAD8jJG2RixExHukkQc4gnAp/9wuHfpqaLAbcgGgHLMwWk1gGiIBO4rIDYAhgCe7tmB98dCBAUERKvddGNuSSaNrYB2eAOQLKeIajAVQM3FAoPQqfV6fSclcoD0S30fQKHbfRCAHzNAHh+6auNmsy2wtFQBMF6EbH+yCZDYmqnuMZOWkXS1FnxDVgKj+D5Rv/IoWSP1M1TfkWxXuSIwmqhO9zLIa42IWT30LfdrccN66sEzPjwTNAhXqD54jXb2bJOsV08M2GP/5OM2qDer/Tz7h/+JpNtkmnLXmIES1hECiMBK5FESgv0AD2kXBQb6HoT6Z0wrijWYpEOQgEUJwAIkhpyStBAguu/j6A9EsgOJAlgvAMaRfSOzoloR0AaoCwFCMEAV03FlN0AmlRXRTL8YShrJ9e9lCjvsixxASkpZZjnv98j+EIFMpgO/AbBpR/rIcunzGwSBTI0bFbvApFryZxWRb4BRECCP3a7K02q3VR6eZzAcK+uBcpHZoOcF1CWjqVIVgQDQTdtAEvDsgH+SrMJTBRJ1tTRapF2vWadRt8uTI2viExLkxWhH6t5lrtDOz8vsGJKE+qcd0P6HBIFcws2HxvesCZ9PlW0b5L+dpA1n1eVKkkL6CX4vEBMe8Jki6EIdQZ72hy71h/QS3kMQVESM44Nze/cgOSLqFEIV8rCArE0qC6UgcgQ5raV7xtTQs38QiMec0qxW1YeQC5pMhzrTQawS2CaptjwyT2NlMzBfkw1HvUMMIwPWkK+R2XA8kJE3bSbT+gH+TH0bDefWaB7J8JyzuiQNx0NlU5AJslitrSaiyY3ekRkkcwQgmfmZ/ko5gY4AI8nauLw41RqHATkgOzJi8iSCCJOM4kLt1mo0Ne9R+0TwQ6ji0QHQzbXxdGg0GHMzQyKOfdxw0LdSoWzz6VIEcpUxgpdCnn5NX8OfpG6rFdlWYyvLaon5yyXY8AfBr2S+IIugIENvDJ0hQarlspUKOWUjrRZTn6sLRRshO5iv2DpfteEEYmdpd9e3Nh917fVl0/70uyurlid2c/PGTvCeQIunSHYjRHRP94eERpZrMc/LJ4GxJmm0+UiZKvki/Qspxaq1W6e2mBfs5r5vd/2+TfHgOCErAxJnZs1WXf2Jfst4AzwvljGkz9m7D/d2fz+yUrlh9WZHpueM+9OTS6tXmzYaTOz6+rPWr0IpZ+P50E5OOy6bxxxEEAHSUguXq0OKjaw++hRZF2R3Ldc5eWpArDDPk/1DJhTylDHrk/5K1k+t3vSMtbD2QfAxR+K3QuQ/GXJ4EF1dXQYPU2QeySwkSw6ClCysnAgqsg/PL861DsT+gjTWZDwRAUJ/f/36K/kCkZ3w8uWl3dxei6yHfGo0Oi7tOJ1Z7+HO5lo3VyIW/uf//A/1y5OzC/vhH2/s3ftPIrLmhtxkxVbjvv3LNy/trF21z5/eW73RsM7JuX247tr3//hoozHZKE0rscdwy3XNsaxzyhZbzO27b782jNd7PeS0+nb1ggyQpsjPx8FQEms3d31l7RC/QF0zZ7AerFcza7fq9i/ffSsptW6XZ6poPZE0pYJopoEEKWgfwNzmPkhIJWXvAAAgAElEQVROdIhMYW5g8lss7LhzpD3Izf2d9okvXpzZi8sTyy2ndnnSsdmwr4yTdufIBuOZ3T6ObTTFt6SpfeHd/Z2dnDStUFxLlm46Htt33/3GPnx8b0dHTflzQID0Hvv27u17zVkXl8e2Wo0lJYb01d3to7XbR9ZuHbm3XPBJ43kgrt68eWdfvfpaEn3sS8lyrENCPd4ry4ismPOzE2s1qzadQNawV1vo3hAyudGnH1LH3yyI4NN+VqLEDwzh0BfkZ9h07MsAiQeMLCnw30eAIMnkG5BQ2oj9BLKD9JzNoeD/JwIkfYDYPrwpdXYHiJKulywgFdsge2DbjcMEAmTrbBf9PHYf3rIf3pA3OqPsPshusLDAGEJ+oPHJqrZicO0hQGKEzpND/OY2nlZ6OEI3K6mUQpi8d6ajIDf+JRH/iClxDnSHfUvmwPffToBsgQmHM0CiXNsBFHdDAO0gajQUs4fapM23wZvn4IxwaN4iZLIESAqE23TTrAREGkDPlCUFfMa+vEs65DngcBsgj/PTYSmcCAhk60BwYv6fI0CUln/gJ/b9Xc/FBofDXVIP24DmblA37sCdbNxu8RjZ7L2dMR0gmcQDZEOYcj8AEJeh2URSby76VOPeZWZSfWUrwnR7rB8GYImUiyDWdv9O/zsxdP+SXrx7Pn36TbX/rwT/no6z/ST3/jJTl7vG76F2T1/Nsxod7ErXY2qN3rwex0C2v277X2WfK7R1CojP1K3gnpRA5sbLYX/WiPezWJYo8Rbm5h2L3GECBFAgZGtsUPxd/WirL20eAuTpaf1rTQmf2YzbHTi3DsoHJewOEyi68+ZecbeV9rtI7ZM2zZYur3uYHJqB0u27y2/mkPxVXF/39l8A1C3/juxn93k0xU/ReIkHWprk8E9kyeEMQRQvsUWqJKRbql+GCvLrZ6Xlss+/XZPp8u/IVsytXYLsF2joZdcB2fYGGcsvm9ky3+f+u5e2zcUOE3jJDv/L7r5jDlWW6+59I5+O3hBJc2XHJ4Cog5gOHkZ51ecyl+IamN47Jqbfh0bE9r46BBDtWQcOrw/svyMB4lnQ6mMpiR48DADtAbR//PEf9uOPP6pfA2YDJNabLWsg99AHZEFmI9Gpvzw/t3//t38VaARoWXW0RgdBIpq5V/Ti8HpzLwP2bB6pHtfpOGdk5zqNBVIwd2VH66M+j3MPrSghM+H777+3v/zlLzYaz2y+glRAwsOlVbgvALZIA3TMg3E41yJaXibFnB0ku8n6j2SQ+zTwA/hH1LdkhpQ1ErwH1msdxjn08qzIO9SIlp7PbQK6QN5DyPRQNPkCXwCAOuQ0MNdtqJ8CsipydI5fQgJmO0dTcO8REU14O/i5FvDQ5YXcHFzm5U/koR14ZT8JeORExdwur84Vfam8ghXa+fieuJk4kZkiVUJmBOAVngMecO6G8aqHtSkTiAhZl+5y0opoe6KzK2XPHoDYoQ9Rvla7IaBnvQJwn0j26KjV0kjFE4K1AMBnuS7b48PA7u4eRBRBss1ngGhIVpVEgKD/TuQ698a0nrpGXgld+lIFCNkzgzhrQygBuJONApgEAA8oyn/U+XAwVj9tNluKZs8V5gIiZ5jsVpA9A3AfCyyXFn1oN3Bn+XzIS8HbTRH7CnQM5IcA2uAFgrRVviAyxrN7XCoLPXTKulEs0PpLu1Gjfhb1DBDv804upWS1tF4lMlwQTIq2D1J18naRqTSRthBq7gEiUmUJ0LnQGKZuAVQL4W9ltCg/yDMjKKeynuaAyZioE3nuICQAHe1IZKzMvJHVIqIVMoU+CtlSIGun7hHNYwiuwcZ3RATIoKd5pV6BcCMbhSjhoq6zWEBsEvDoHqAPj32P6JZXDGYYkGdlSTBdHTdFTmA8jP8MGvqAevhRQBbWG3WBbMwNRGX3+n2NU4hGzj7jGXJrDUXXT8ZTyR/RrmSNQApxL5EZEERk3sznVs7l7bTTtrNOy67wI2i3grwYWUQQnmWB7opkxtMEQogOs1p55ocCHz1zU0GdigQPvj5Fso8gwJB1c1kiSFPGJX2LPu7kh+vYA0r72uX7GPV1ItIl14f/wkgAJhkfkAyFUl6AKXJdkI43N4+ao4h8xjS4XCWafSVwmGwQZUFJHm7hWSyFnPX6D2o/+fQw92reR2KKzCKAecBR+p3Pce6LgFE5GRdI8UEstDXe8sW8yjIcA7D2AmmCEbGb1j8+jqxaa1nn6ETPFOc4EovoRxD3qAyQuUifVkbSjDopSVrOywA+B/g6VAbS2emxlhzmCfoNRABgN6QaWVGr1UyZAESq04a8jgQY/zGG5N/CkwA9FSFazNsbya/pXHWCBNF8Nre6vKEgNMgWmFq9WbMW3jiTmYy1aU/3uWWckI2EVNXMpnPI2YoVy01lWjw+9jSua+WCIvgrJDvIYHwlIHw4XZsV67a0qmQF+/cPZrOh/eZly/7423Mr53s2Gt7Y8WlbskwYkZPp0hs8uuQgddy5sNFoLUP56YQMDAjRodXqRVvnSCFY+bxbx9tnKSmtu8HQFivmJ9bgqq3WeZHIjOPlCj+egSTo6q22LZY5+/y5Z3d3A8sZcoU1K1Sd0K+UGlawsq0hxJFeWy5UX812RZJV9XpF5FK/O7DFZGnFnMs15gussz0RSxASrJ8z+vOM+QtCBCN3z+ajHyItBkGlORVPFcljJUoxngnkko+sk4U8Un4NO784UQYKslTDYU/tReYUptlkP3a7fRFL5+fnmt/pTx5Q0tT+q9ftqt9cvbgSqYIEEt4dgOQQIIwLgHb2awDjk0HPJuOBlQprEXbfffe1PF/wDfv57QfJUVmxYt3BzDrtpq2nPfv9ty/spFm0d29/smK5bGeXr+1+sLT/5//9ybr9ldXrR9asNq1WKttyMtYYhnRFjrBaydtvv/vKLi87Nujd2njSU+bSq69e2ng6tZuHrg0nSxvPkbNbW7dHhk1ZgTQr/JvmQ6tVi9ZuOWEoLzDw7nxe/kHgPGAt1AuyftVS1aUKdfxYW7lCv8lrnl3Pl9asNOzf/vTvauOffv7JpouRiMR2s2br6czO2kfWu72z+XgsibNCtWJ95DfLHavUj+zj5zu7u7+3aq1gr796aT0I4D4eTVNrNGt2dNzQHNCoNK3H/uPWjebrzYI1mkV78YLMHYj+slUrDev3hvb5+kYZLGSmMoXjC4R31dXlpdqOPfSHj2+1z6J9ITn+/d/+TbsDCBgyaxbzsZ2dnMhPhj6RG3742zrZ5Cemu5vXNgB1FkTQ9laggOv2fSkBsgHcU2nrhw5pXPcgiMYCpr1LijjQCcTBoQjgulmsHwA2qll8bhNZmRzutkHW9L/9gJPURfrvTfTaBljzjdZGqzfcYvs76WNlAr5sH9QE1yXnvnC28WjGbdAnRLXsPNVmr7tpj1TuR6a+I8DjebK+mWRjRzovmzsQqB0EiPcHT1F+SoCkALvnJCQ2WRopIiTWvw4KSZ+VRNemXwWYLUaIpgiQTHl2MUu6xg7CYVd9pl2+dxyi1dZb5/FkbP16AsT7yZYHyN72PgAIPHnM+NkAjmQkSmIHjqhLBJN2aOhnHjoBj9IESQKEhm59KNp653sO9DrUte01k36w3c9Pf9kEEKsIX9jmqXreDWAnH3iOAGFzkCFA0uVQsXeVKXnNgSJ/vqxXU6wXBV+6n5OypNIJAhiFpbN40jr6sY1jFp3fZkOApDViUvXxSwgQGYYSbhDHZqaNQ+/IjMWn89zOLv8LXvzlLZ6+eHasbM/jar0Dfdrf3zc2v6RkuwiQ2Gd8Xtz2nMo4Zntm/wEJoxQAvFVOn9e4Pge/hBj1v9Nrafw7/ZxJT43L974me44Aof/EjKed03N6fs7kEIQRswJa2D8/Rg+OvV2KIIBfPG/51cJoe5IFqD2GiuTrLb/TXjyp2g1RUdm+EmcDbdEO9r+n5Mlmvgp1tQ1gp6sqnQG0s362s3I3H4rlBThwyZntdSH+W8BC3PaEZ4ml5mXXRQ7rR1gH0uuKZApS9xVptdUnfJrd1wd8z+jl2dqTQUCE/VFYLTP3ytZJtv975i1gmUuw7Ps51P8UpbyXwHUAOrv/2JpTNuTpdgmS8emFS/0784R40GTH9/b8H02I46e2CSBAh0h8RKASEMtBpX39N97U1//Nhj5Ecz/ZcGUqd3tfHc8X22Movf6kL5D+fli/gmQKnwJkBRTjUA8Z8Of/+/8K6EJm4Ob2zj59+ixgFoALgDNXLFir03ad+AFRe2WBqQD7ZIN8/fqVXZyf2VGraSfHR+4rkDNlh5DdiSQOdeVga5grglwTIB1GxV4fkajy+drRP0BXN9+OM5K/xZgLuypF4JuAvM83N3Z9fW1v3723u7s7K5UxxgbICAQI4EWoC83bAFLzuWGUDtgRzwTK1FbbLq0owsCzPKSBHjwWvJ+4EbTsO3K5QIAMdS0kntpNzF8X1qd+yT4JQCRACPcCcAWIQYcesA/AjUhUSBAfV0JABdr7OZPo51KQl/JzC9GZIukExAG4uLQNXxWYHSRx5BdQ5ruA7e4PAAnCdySRgVEv+vlTz2Khj8jnpFIWyEcEtLIjQlsStcl3PVMFEBcfE0gOJwz5GY3IpkA/va5+x/chiJAn6nSaMjolUnk+G8nwFP12QMIR8i3rtdUbHbN83W7v+pI9IQODMcg9ifzn/sh0AHpK53w2UyQtD480Ddkt+SJkFWSPS1U5+cee0TM3bI30GwSAZ4b0ewN9BmkSIlYB0MiKARxjTEB4YAIOYM/cXa3XXWomZHjQRjw/dUt7krmgIKJAiPi9AGedyJKPBYRW8LFAMiWShjIdj/0sZIHQJyWCBKET1hu/JyC4m96nA4UAbYisJXrdQVkMsomuLQpwc6zdwXUnSuhnGL1XrE7bo3ffbNh4MpGnAveEEJXxvYC6vkBf/Acw/eaaECA8pMvIOUkAacFvZVUAeOPv0GjZYg5xOBEZSP/kP747HAyt3SRy3+WJymUkgfLqm7Q5gFilVtJZn4hwZHRyOZ4nyQDBB+DFyZGVWAMB7Qsla9Qa6odd5M+QAcPHhyjkclnjEfIRkg2PBgBSfAzILiCbhb5LP6QuIAfxIqEdRBZVKsr2wvQXGaKTTtvOO217dX5sJ+2m6lP1r7r37A9JwAXSg0kst1pLlknG9PSTKF+o8Ro8wQDgRTwudXCiz8uPBUIUUjfM65B70esjrlvM6wC+ANBMAswTlJ85bTQhO2YSSCUnHYhaB2xmbsUfAskv+SXIeB4JwKakxyT9hIwicmhrJJke5W3BfF8p1T1zgn1wHoKPdlqKAOGzkmHL5QUiPjwMZA7tYPupygk5BUCKpwcECBkBuQLeLAu7v+/beOjkSUdmynhW5a3eZN5Cki1vw8e+wOpjpNCqeNIgbwRw7YSnnz0h8GaSZ6pXS9ZuNSXrJn+fZUEANEQrpC3XhbQl6p6xBUGONwBgPu0lL5tAOEKSkIkCKcTKU8I7qlS1HFlPk6WtFp6FwnvDcc/G05HVm3X1N+SE3r+/sWIJf6O2+vXDY8+Go5n1BjObLpi/KlYokTmBtGBf3gL4HrSaJatXkYfGIwS5t6X1hgvLl5qWK0A6rm2Kt0Jhad++aNkffgMBAukw0rhiWhxPaM+isnlYFzrH51apHtnNzcgeHyfW73m2TrlWsmIZybqu6NEXV1fWqLetP5hZfzS3PhpKxao9PAxtsaTPudRjDMy5f7iXSToBA6zTo+HMhn38gHwPUqo7yUcMwnS8sByIePAmnczGImyOTjoag4zPcX8scmk5Z1ziAbaUTGIN6TTmk1pNPivM4cqolKQhmRpIS0015vHxQNqNNaPEuA3eXMp0ksxcziZj/MMYB8jQQayVrd2u22w2ttmMAIKV9lSGmbsVlaVGeY6Pj0Vg0F7M+QSNMKeR9RjlkyBWKHOjWVfdE5zCHuDs7NyJTuTs5hMb9B6tUs7b6cmRSBjWXtanT9c3NhxPbIZ5eK5kx0dtyy+G9u9//M4alZx9//e/ai383Z/+h73/3Lf/8+cfbTBaWa3attPjU3kXjXqP9vnTJ8neQYAcH9XsBV4xlbxNxn1ldTCPXb64FFGBd8xktrZ1vm7Tec7uHtgHISeGpxCDDIlCl8ljzWD8Mb6VoY8M5sSzTrVXZD001ompPJzJjMoXIeWRXK3acja3Uq5sf/zdHxQAwHMPRl3VPdlzZNS9OLm0x5tbmw5GMhM/uzy3HKRto2PVetv+/Je/2cPjI3S9vXx5pR2oZPAgl6ZDecFQjnq5ZX3mpalnxNTrZP/hx1JVmZGkI1vr+tOtffp4bSfHx3ZxcaF+JpPz+UBeLuxpmA8ajbLvt+ZzOzk6scvLF5ID0zppK3v/4Y29vHph63Xefv7pjeUmH/+W7Pw3gFsawYgR3vG15D1tHla7o/ziQYfNc5r02JAEmcj2BECN39s+uEfiIf19Ji0ijfjthp7hGKpdmAd0sDAz42xwgPBePBjqWLvjEBlf2z6Abpdr26g1SNwmR+5IUOgMEjIS4t/xSJ2q7u2jZgJ0R2ApPmO8RUKAKM03Hm7C2wmQkIDQ2edNvqG/ItgQ6kUREsordTaRDVE83PDamgyQYHSeRPDtMD5PH5yTxtBC+CU/u4BVFhIRQKHM20QeEMAGQNsXpXkwgt9BvuRAvQ0UJASAnmEvSL/vCX2x2g++7L7mpk3/WQIk4AdPSxefM+hybiCaVOfY9JW9F3kCGHkVpYEGrp/qdF/SEbY+Q/SgS59tARgZ0CwrG6U7hjGflU1TCQ+UYnsOTCQvnj7b08s8ASNluLnv+QMA8EyGwm6AMwGFvP8nZEg8sHvpshH4jphlgbo478anSSBT/9xuaGx/FWbHMVEcPn9lnyO1JD37/Ifgw1/RoX7xV5L7P0d2bF96A1BmAODn+mD6KtHXateVn38QRcTuAHaTb26P/+w1BeGmTMgT8Dz5nGcdZNsoTRg4yJnNIsvMpan235nBkMlwee6ZvV+lwXYFSRwa8odmhEDAP3fX/e/7+NuxqoSvHF5Hk3ksGT++hYtj04H7zbZuR0HcAWALFPbIlifjMlNNYS9D9Nm+HJSwU9m6a3b+J0I4e//seEqPqbitS39+u0+kr55kq6WKoG1Qesv7TOOHWW5XG3L9ZSBw4lzokozJOpElTiJhmDxj9vO/vCcldeLfzQSAhIzYQIU8DcRY56wIAcM6FOaBGO/gxGiUA3E5Bs+fSVo1SoWgdx4BZGUiuMbR5jWP1HZd/XRWsBscEyGOzAtSDETx+3oFoKVtZyqDWnUZSD3+dnNuj3pWPydKv4gHge8plbmwJloZ6SCiaNEQdkmRCIhKxmy1UBStgLFwSARIA3giWi49Z8h7IqxXBPYDMEtqpeTG1dIYL5es1x/YP968tT//37/Y7X3PrFCSZvR0tpJ0wXpFlDbSKwBOPk45q/Db68/NlLlHq1FTlOFXr14IbOSQ2mrW7er83BrlkkwtBZCh90yWwMwjxGOkvGeaMi3QnikAF/mrNeAtOtp4T0DgmIAFpLlA68Zo+i+W9uHTZ/vxx5/s0/VnRejrXJcnEral7/ADwCBFVnl+uH8B+3PvH2Gfry2ve2x4Bgjmx24o6xHvLn/lRuNIanlWDX/zvnxTJMHUtFazJYATs3D3SPG+CejiZAGRkS4xg8dCNBvm4A84VyxWrFiCPCCbYuLAIzInSEdFQ+sgiUSTQEoQGSsj7LVHd5NZAmlSrxGV6M/CAZzsiwh6i0QoeL+L2uScWwG+qxXu5SMLA1CPXkej3jOB+EHOoyGj2IpIBO+7a2XgLFZE3eKp4P4yZAxAkmHyisTRcj4xW0wlV9SuV6wEcUO2wGop4G+Vq9n1zYN1+wM/i0iOh7bKWRlpj9VKUfy0A14i/AdJAyFC1LekbWbI4UD4QAwR4V4XeEc/IkuF/kLbAcIjYeMmqK5Tn8MDgDPk2v3maHcZOUsiyc+zANB0aGVVBKkjZNLYO89mjJ28QHPJEC0ZQ4x5B/QhIvmOQMEQJIlsipvJA545+O2m9v5ZwD4B15B3up9nVAlnCAFHvA/pRNtRTsacA9FBTiuY2pO5Q/1EEkQ6/jmke+rWqGFADUidk8Gsy6EslW3D2KBPYkQLuYGJ9+XFucgPgjmZI0SWGobGEDQuUc16THTyZMKzYPiKpj6G9HiEOEGjsTTzbAn6CKRAo96SpjoZRJJnqyJTVrZiGZPeoeYzxgmkJ7+JoGfvdNY5slqxaI1yQbIoEDrDPlkNC+sNR1asNWy+zlm12RYoigE8ZAeyVUQpjyfsQMAVMAKfqa8zDiBNyR6jjcj8qiOjhiQeYymYwjcrJfuXVy+trfmwoXmY8yBzChlPjEFJvZBBUq5YkbQFTVAxoIHeBfDmex3an3IzttN70rRMs+ZISeB5f6c/M5cwNpHtkjR4yBxirRB+BEFFZttGvsUk8wdRhHQZBFokSAD6uQbriZulT+zuAcmroUt2rZhDiG6fWqVYsrOjM621o+lEkmWVmpsoI3tHNgWlOWp1rF5tWLFQEcBPG7Y6J/IQkN/GfKG5csw4JqMJ2azZXFH1/fu+LedLeaUAqherBWu2qeu8spdGPchUPAQq1mw3FdE/mUzdc2bhhB/lyK8XVi3nrdOqKWNjMRvrvrk1BPRSmQr0AeS7WMdqJTJ4nMSBdFnmIaS8Lsng6Xcf1Y7FCv4ytAHPy/XbhsiQLfI27A1sIR8Vl9rDdLpUqVm51rDrz4/27sOttY8vrFSB3DW7f8S7imwq5g3IbveMwrx6PLo37HUuzqp20ilbs8E4mlq3N7Juf2zjGXuXulVrR7ZarK3/cG/55dj+579+a1+/hCQk8+9RAQcQTozTk+OOjQf3mj+aJ2c2XRTssbuwTx8BwHPypVizpBZX1n34JJ+Tr168UGYXxOFwvrahFWw0X9vDPfJnZEMgXVVSO+QKRfcxCbJh7I2QYBr1xtZ/GNvxyZnltab5mktmIPMc+6U5eye8ymo1GXDL/4UAgjFtOxa2KklM1vBCTrJD+Lsg9zhTliNZlnNldzEEWAsYL8xv8bwFKU5WGZJ4GjdhD8r6omsHLyT2gpPpSEbeCnYh8Gi11D1Ya3Td+UKAOhkfknkcjyUHBnHKPMp4kxcVnkaA8GRh5sjSYv0pSiYLUjbK5kHq4T9CoMDXX79WWQD6ySCBUH779oPmDOZIefOU8/b165ci7v7+t7+rrn7/h3+zwWhhf/37T8pw8MCBljIihgOyq7pWq7ZEPr56dSJ5pnarbR/efxLxCEnEmKCclJlMl+UaYjFno9FM7cr61Oo0LJ8nUGOoLA68OpCzYz1ljWC9i/MVdSyfLTL26PRk4ZApl0d+06U6laFYKtnpyamybMkaQTKRfSLrFuOS9ej+840thnNr1Vt2en5qU+ZBslorZbt/eLS7hzuRdvQP9gramxUK1n18UFs2602r5GsiKvFyI5MFs3KyRlZryLK5QYdB6N/dd0WstlvHavN2syNptN7gzv7+9/8yW02VQfO7717bcbttuRVnm5IN+mN79/6D1Vstu3t8sPefPtj51ZX2to/dnuWmH/+6hRxmj5Db0XJZgDBna+1rU8RD6gwXO3SaZIgExuawtjHwS4CJfeRHvHRCgngqqiI0QgR4PPBrwxL8SfzQ5KXU+2EB3EQWhgvvAtl/CQEiEiZGjfixKTkMx0hBnUxizLqDFVmgIAsnbOoiAKV++TRI4AfuBHwK4Ec4DKQP4P6ZLKgSCYTNs0fAaZP54aQNm6togB7lCkTvF9FJ9IN3fH3z/p7z/OaZdOhLCJBdAGK6v6TbX7XLRKgoyEDiRFA7FTUeAWCPFNxRoGckjJ4lQDIRiLvAlOcIgm0AaKuMe9C5hBg79P2EyNjZFF9MgGT73J5m/eKXM+38BADLXuYwqByyFzYyShEASgCobUBoM++E2zyNMM+24VNwdptoydb/ofI+fQ/AhYKELLbNnBHnjn0STbG/R5PT7apPCBB//ixxk57nMvyCAKYtMDT0v2zZ06D2of6dLdcTolkAXQIY7hv/hzrWcxJkX9wp/8kP/lLyI95uI+vzHAq/s3wcLH49ASQAdyfHml5fDlUMaHIKzD0QSBCv8qSeUmN312d2BSdkx/A++P0L5pG9GQrJd+Nyuw8m/1XNtrn8bgJkX43vros4/rb7gZNjcf+yr5ekqdH0fbNZF3t2KGhnb+1H0jX3PAES5r4t0lWz3555J0so7JewCzPkzsyNZHaNBO6XkCBPW2VNAE4gQJJ9374a3TgzOW0c5+V1OgL/l09CUfp19/SQ3vM8fUYdP9E5CfFClDxmhIVdpaKvJc0CuLjJsPGAGBEreddP9zbzQ7H2bMGQOJIQ6TZNxjkZTm7aCwApEoDzAJmBkg3y6F+upyjbSKYGEgQwCNBMMkkAjjLZxkTUiQ6+F8mOeM/om+Fg8lTAjcy90UsP3hu0pev3473h/gaRYPGMIt9DS65jTuQdRD4ALnIYC0Vyv/3w0b7/x0/28frWxrOlVRsdmy04zKHLXlJEJIdqwB038I1yYUn29gpdeICnJaDpSqbDZEwAWiIj8uL8zM45UL+8EqjIZUrs0w3Qid8+jhxABhxdyXQzGhMIeF8SUTtXhDZAAuVSZGWeCMGF3Xd7dnvflZnq/UNX70lmCI+OElF47oFB+wB+OKEEmIy8iZMg1IsIEJEfvmdRxoAiPjEPxkTby0r7xAAraZ5DLAXySm1M1Gq5rOwJDukEUCmjQdHfDqapbeSl4VHa9GmALNdUJ3NgbrMpQCPR4BAXBUXb05cgcdT3tDeB1PEMFEgR+pkIkEDkKWOjWFYkLyAroAngD6QAfcMzAhy8dxN3l1mBBOGi7uFAdDaZI0iBANKg641EkAnEiV4gECDSw5dhu5MpROVP5rqLZHYAjmWOXS6JJEP6B4PkFaay9bJ1GlWrEC2N5j19qlixXGKLJFEAACAASURBVKkpgq6nzBHiGd1vg6wKnov9CZH49EOXml6KpKGcAE5k3yBdJDITk9oKZu8tAbh4QSj7aU7mDZImY5eRqdWsrQymnC0XE5d9I+soEHUyk4ZMCHUnIkRAm2fhKPoX3xjiyue8h+QZfYj9tHsx0E+4Hs/iRIfPbfQNrg+RRH+LZBl/x7nLDeYdhItkk2cvJetN9PXBp4b+EQlWySsFgpT5SD4nlA1ZpZCZRb8FqKuj7Z+DQIXAgayDKM5Jsoa5AeJjPicDaGH1asWOj9wQerlYuiFwuSTyyKdwwEiAMrP+AMKD8YCkEt4agKAjZep4dhLjzwlSgCmevVSsyLuBrATaCHkyPF7wAZgvZ5KuAlBFZgcSl3lsNplbrVyVIflRrWRfX51Yrbi2QfdO2Q5dpNYqTZsszertI19b6J/MrWs8GpBdgnwlCr+ueiN6mewIvEyI0KbsRHDT1xgvUpVADpA+WCrYVaclAgSCWIRHDp8PnytlhiuPFYhaxlVVwJ+ft9yThbqVF2IkWQNZn8z3Tpakg3YiASKyTbJv9LGS5qSQkruRI2QMydBevsMhCEA+R046IH0FQIu8DkA+qyyFFmm9WluvP3QCZDSSzBBgLeQHcwUZD2ftE63fw8nYZrwGAcK6KKJorbZp15tWK0M8ACQvRAA028c+RhjreI4slvJjGa3mNs/nbLpa2Wg4tv5d12ZjaJGVLZAFqxat2apJenZNpP1D12ZTb6/OcVtljFluRNpDDDKXlfImnw7ko/I2t9VyqmjyRjlknS1myh5UT14urEYmHhmOzGvzic1zS6vUq1aulvT+AM+s2dLK9bYTpitMjZfyOSrliraaLe3h5p6JV5HhhSLE4EBkXLnassfexD5cP5iV6laudjSPPHanNhhi2I0slMu9NWp4B3RtOX8Q+fHt646dHBWtWqH9MNfuW7c3If/EKrWWVenv47E93t2aLcb2v//zT3Z6VLP1cmS93p3aDf8XgN3z0xNrlJCyK9twtbLuaGGLOZlQK7u7ob1rNpji15GzyfDeWvWKffPqlfrGQ39ss1zRhqu89cZkQU6cdF7OnaiqkL1SVTYLfi6VUsWOO20FUMyGE1tOc9ZqIItFFD1z4UokgU5Tyl5aW6lak8yUZKzIkqSv008CuaUxVEDGEHlIggyYN/kM3jAua6kxIpULl7tlHNE/PeYNkbTgVRT2avR5eWsFaQ7mfP6jT0luLshoap8RSexAVhPE0oKsD95PzJX4hXAtCCEIStYeyPLBcKC+Vqm7jCD9lHGOLKDWJXyoJmMRKGQcMAcxN5EZydpx8/nGOkjvyd+CjIa6XVyciyB4//6D5pnT0wubTlf28eNnu7khc5Ksy6p9881XytBiLzCbeADO5WVbJDX7qU8fbo0/CdBgb8aY4rvEF6wNnxcnoNm3QvQ2mhXLFRg9c2V+np4diVBlvVXABNJk+LasfI8aCSPJlSqLxgOPII8hICXjmM/Z6cmJCGvM6CfMwcWCxj7BFZD2o97Apo8Tuzy/sk4HOU0n4+crZA1ryghinX7/4Z3mB+13ymX7fP1JGTq1Ss3yy7x1mm0bjwYij15enWlOrtXLNppCLCI/WrCHbt9ubh9tvSJgq2inJxfWOWraffeT3d9/sFYjb9++vrCL07Yxw8+GM8m53d4+2nS2tPl6bW8+fCCKxb769js2pi7T+N9JgOwCMDYAQQacTh1ctw66uw++QRc7kgspsN0Xqmg+JmhEJzFdJ5UB4jvsUMLoYxVQge2jYRpo2AZstv+dBhj8yJHKF0hZUMQDo669wTuDBkkaENmKQE/IAidLEgIkbrSS6FlFLWWQjt1ZH+lI3RgNqddCvboLY2IGFv8NCRKjs/w5OOGQd5s1r9xFWuzqG4oSVBp59iddxy4Bkvxk2iZkgKSlr7YxuAwB8uRONNYB8EPMXWysnezJdsG3n2QTSbvr1v5mGvze8alDCJv2C/sIkHR5D4Ckaem4bE2HQ2ny4q8B+zySbptUCP/eK8Gxu7aevuo2tFlSNpFE01gMj57NEnmaEbL7jlniYH8bpgHjw2DaNpHAopTMGIfvtzvThZ1oKJmKkb1GmsDZlUzxhADZDNRD3kX/XQQI7ZMlULb7yj4AXE/663DLL+1cX/S5X0t8bM+Hv+46oR1+bT2Eg9amx2yuc4DU2ETP+UqXboNdbbVZa/Y21uH23zf3x9e9//yyn8yaupMVD/sNf8QDOWFpP5NfVoZQe0Ei4Fd8V+s1zx7nvzBeY9OFuXUTbfXkFpsPbmVxRWEu71suxZ/OLI3fC/SGR8Bs/Tw3b6YnrKcZJOmxkO02T+fZp31ui6x50j2218IvJ3CfPGWwkFFVBz88N9WNWZ3pSNPYl6K8WTJXH1idn6ydmTIEfuOpif2uK+7evwh8D5lMGwKEf8eVBJJHh1ZAIH89vU90MNtBZ34A8cSLQB6IGPHXPeLf190YLMNBF6kc1+13SSGkgriUZwx4Bi9ST9E8U9kR6pf+nfRvPsPj6Dsy1HaQnWeMv31r699X1KCAUge7AdYgPxSUIyNjB+vjYVzPyZEdwFYAqftnAYwD8N7e3dk1MlE3t/bx863d3D/wLjFwgQAxAYcA704kxOhtHwOxHnSeCWChSBYIikLOFmQXFNB3HuswWSnmrVUt2rdfvZRZOof385NjO+60rAYwCywTJFUkTRWkhNSeSLms0c5+lLQFfRhQjihw/BcwMSUrgPMxUci8JlAcL4dg0ivTWwGKXufK1smFaHpJCaEB7qTBhhiLUkQBAIymlv59l40RURL8zajrdN9xc2cO9IDH9DckYiY6nBPJLiJNUcdEErs2v2uMFzfZLYD1SC6gU5/LYdwL+QAQNFF7Eg3JugIowMFdBFyxpOeBOOF68i4KkajRhwGwBcACIE6ETDAPp48h/eOyaNTnOPSrnCJOISsAVuhPAHXyBQkZIQ8PD4r4B8R13wwHDOm7gKPo1UM0bOS4yIgql9QX6AOzyVBZSq0aUfcVESAY+ZrGGp2+Zr2hkzKUD1JXmaGMd/mMOCkE+UJZeTYRIEiXrHN2/fFGfYby0L/QSK8rEt4NanmP6xFpDuCriNVWS22o7J9pX8A10a6Krg9gFv0T8FjtLAkiMkEgf5gv8DtAmofjGQQEfcQlzNhPSwZL/gNELc8V8SrwXWSg91dkvvzZSkGmxeer2E/TIJwD176QxLXJs0I88p0pyQkSN9kWiSug3s92OuOGuYjPEdFMHRA1DDBK1C11pYjovBO3lM/HLxl1a2UKAe4C6gFKEZWvbBX5qHjW1QwvkNnShiNIAyKt89ZsIe/D2CYi2+XMPGsXYi4nkEoyhEiUTeYis+Q3Qn9pNazVIkNqITkTjLMB6HqAr0Fai3HSrJftvF2311en1gSsHfXlywN5OreiTZdrOzo59zFExj5A2ZoIbqSyJlauNiSpRltLl16G33WBYEg9Mb6pQ5nG02+Yg2XWu7R2NW9NySo1rIFvRAGDc5MxONCEsqnKFWvWybaqK9rcPWOCM+J64eRRyD6LRFZcpygToCFtm7R98P+gjwYZNT4nL4kQxR7nL/qw5iuMOcJ6paw4ZZE40Ug/RO8eANGzAhebjCBM4R97PesPh5LLgXhUVlyOlSVn7VpLdTFE4x6wlyyYnEtFQaA3ICQrVRlX8/zIWVVrTWu2jzSuibomCg/SC/mr7mwi8mOFZOFibZP+2Eb9oU3mMxEs+UrR6g0A/bnNJ1Pr3T2KgCbz5Pz8RBlDSNygwT/od+XjwPhGao0+7PYdzJELEWGdGv4vDVuSsadxPVfZy8hZVcqS6bl5eLApGWvttgzMid6fjic2wXOgiCwSbcj3IFOLemYkcB5vb61SxBcB4Ltqj92+DSZzq9TaNhwv7NNN18arglXqx7ZcFkTGQYDM4FLXSOghpZaz6fjBysWJffO6bd9907ZmY2WF3FCE4XxeFtkIObiyvMbSaDS0JQbrxbX9+x9+Y7VK3hazkYyZJamImfM6Z5cKYGiqPa+7PRtOkSE6stm0YG9+/qxghYIkoADoe3bcbtjrl6+UVffp7tGmy5zd9yeSYZIPV6Vsg+nQpsw35ZKtcmUbjtfK+gGQr9eqtqCfTWfWrLatUalavVySmXl3MLLhZGZLK9gqV7TlmrWvIcJDZEUQWmGeYE6lDBAuxvxbZE8EpsyGdC5fNIgK5ic+C3miuU17hbjPYZ0ryaNI/mEipj2rykl+z0xg3DA+PYvN/Sa4toK+86wLSA6yjyQrzkRYQJxByjGHDnp9kR5kM7LGMveOJmMRGuzbyDRT5uoa8/qJ+goZTfRBysPek0xTyA9+otwd2Z+vXr5UhuXt548ikqsQfPWayA7IRvZ5hQISXFP7+PE6SB+W7LvffCOyiMyK6RjiZWmnZ03tP+/vBnb9AY8fJLPIyhupjH5aYB9S1Rgm+IJ9IVJsi+VYmR+VKj4mDSet2QfJT6pqJydnVq81JfF2e3sXAorw+RmLzOa6LFUQz5JuLCNP5kbhZAV59udAc3enTSaZ2XjU15ySm5mkssgE6g76Ipr47+rlC/k4dXtdu729EZmNv4ie8f5O/+FtdXF6Zi8uLq3/+Ch/IOTGMEs/OoaURFaubJPZ0t59uLa3bz/aeERWWcE6rWNrtes2mt7bctm3q8uWnZ82LLeasLKZLRi3eIFALDPnNcj1s/bJqZWqdbv+fG/f//CPfQRI+tSYHGZ9ck+/lzUR3QXipA+wm2NvJEPChkKb/T1ESDzwpRegeIBy0N4/4RkgcVFzdIxB4R4godgxEyS85Iyzf1v/vwshjAUIv3cRIBssIlwpfR06z+YWETcMEV/8003aUwXcylTQ/VTMxC8inQXiAGd4jlR9bGol1snW88UyKrIhHBqV6REOIpH0UB0FskObAkZKIDxiZkgkINLEx766fFJ/iywBsv1+mgDZvmaUYIikj7/vdRH/Tr6zCyjLGqJuNXXoN4fgiTRBsguR3QEEpS8X23UPCLezPNsv7jDxzXa4PVfZVEeqf+34aLqvpd+O7UT03AGEMHPFp0TIFz3hgQ9tSZBt2j75igM8qfGxRRA8j6I/B7A+7R+HwOwnBEjsxLHIW4Buts8n8298PZEg2g06ZuaHHTW5mfKekFTpD+94RuFPiVTOoZY8NK8+GdNb5dj13aQOn2ubf7Z/7dOgP3zddBs/t6ZsAOpfzeY8Mz89UwW+PKavEX2z/ItR8iG5TPZ+0XQ0mXO/vM5dKsXn7N17hy8hKvdk9n1JMbae/cn8lFp2d1/OI/V2pxaGWfjgnmItc84vacHd/YhTiQPF8SpZSSv370mmmGw7+5Y6bWMf3ofkCkCYR2r5xsUlz+ImJqy1wVvoaf0kY/O5UZrZbe4gLL6cHNwiZ54UKvt+0u+eK+Hu1hcASgYbMigxqpSABAUlpAMT4vqTmLBvAk82QQB77nFwXvAs56RVU3+lpOk8Kib+l1nFzfBgCLGXvBN3k+nfihoLgOhG0lZRYhANaPwDJkczZ4/m5ydKX6Gdr21sIBOSTGF/HVAZkEjms8FMWN4h4bwRs7tFgigC3OcLHXwVuQ3QOdVhlTYlWp19Y5RQQiIrAsTO97jRJlrUAOGAWD4NKWJKAKBHB7uHXXI28WcQ6EWUGYdM9suFgt3ePdjfvv/e3rx9Z73ByGZETApMcFkapDrQjEbGgMj7GJGOPJSybELEr9eRH8hXZEkskLMCAC3ZWhkhHO4dyFwvZ1bKLa1Wdj12NP1fXl7YqxcXdnZyJBC8WgZ08v8U1ARJBQhDFsR8YT/+9EYSAQD0mg1W6PI7aE2UIYa+AJ+8HoF/EF/KzDWjv5jaQdk7ROO66bMfWZwgE7AcZHT520G/qTI46A+AJUh3RCmseMYTKC75oZhh7uAI95NB9BJPDNd6pzxOGHmEvPczMoIAz/EFIQLSs24BcADLMRF3PxaPkscXhShW1HIEBlSrDm5bXnr8mHgvFgDpmMACRrgGPTJXtIsIeUjhYG6NVBfPRn0LwACsHAHAjPWZZrMmg3MykujDkDC0rTJ/VitlWEDs8Lx8BpNhqnY6myqi+eHRpS6idJOkuoj6Brxu1GUUCgHSqFasClCFgTUZJoFgwsB3NCE7AwPglRUxQqc+iFKfzSVlwbXJPgCQhHAq5pHKoK3M7u96kr+inWQArQwdIuGRNIIU8UhqdP4FKBUB9Cq2EPkIqde3OlJLgOP4eCwhJj0bjHJwb0gwJ0J8/aGeAFalIV/28oqQoq8wxuaQe44HAI5yZqWOuKZLnJXU9yBlKJ9MuTd9yv1M+GzEE7TT3XhN+noY5wQB22HPLlohkDWij1YhAygYoEMAMRbIFAAoU+LaauJyZ/iLFADjSpIQwiCXfkCEL/2RrC9k71YQX92eJIY0/pANqvAMTlQjo4WB9WCALNDKTk7PJMnGOAFkV98qV0T+Ra8A2p41Yj5b2Ggw1vjxLJWGHZ90NM4kwcQ8sMzZYIC8ESTZ0sazoZ0cN+zyqGnnR01JYRlR7ujW3z1YF93/dd5Ozq/U7sxnGA6QESA9+DmgPzJcIRNrhmQdkjpVAXprwzjZMxooVwHJRvw4FmubjYfWrucFMEMiIqtFfVUANiFCyGSpVKxWqVqr0ZIhdpmsJwUoxMBDOb6oLMrIQIolZDEqcpx1KWTuxDaP/+Y34zmteOFSad733DTc57Z0VpHmSq0v9CMnvxj3Is6C3A3zA2QQ5DPkB/OzTOU1V5RFemGfWCuSRebR0n1ASuZYFKDmM5tPp1YnW65U1v6kUQdsL1uNjJCGA+9kAJIHTr8le/Fh2LcRcoIlwNuirSYL6z32RK7MWZvLRatUS5rrMDUePg6U8VCtFRV5Xq3mbTjqWrd3L9kcyHokefAjcr9J7uWZ/7nV0irGutW2tXxHIHPxX5iJ6AewHk2m9unmznrjuZWRzKnWNG5ZdyBAxmOAa6BNIvFHVsitrd2sWqNStOmoZ5ViTtlBgLkQIN3B1Kr1jmGj8/7m0R7GZGcey0tiNCJ7cyX5OPoH+wmIi5yN7eQob999c2RfvahZvYoHT18AbiHf0efxeUHainWA7KlWo2rVUt5Oj1oi/BbTqUyXyVYhu2KdLwr8rQXJyPFqbdMF0kYr63Wndn+P5FnFai18NchsmonARjaIPoEB+mi6EmlTrjSsgmdTteJSYaW8DWYzu76j3eiHEJesg0g/9a2wXlu73pJ03UW7IZ+Mh8HEPvH5OUQUHiLMiWVbzhbyy1Fm28okCUq/hbxkTZ0uzPLMz2UIiQVUhVluYSU8YpS9yzrAegh5ib8ZvmDs7ZwAYY2JAeyRaE7v9/GVYVwQ2MB/ygpTQAWkP3sMSCpITQ98ly9SsShpOggQMjvcrN0lA1mzWTvJAmFMkjGjfWXImJXMHl5dZFQp4ITnKCsTk9+ME/zEkDp99eKlMiyvrz+574RkJWt2f/eg/RL1V8iX5Tnz4cMnf79eta+/+QrlKbu7/RykF6d2ctqSLOTbnz7ZzXXfeo8LazQ6LguLR9hi7pJWeGKsCaRhniazM2eF/EwyWOUKc+NSUm8uJ1uyk9NzBX9Uqw0FTFx/vtEeAgK+2xvYzU1PdSgSf70UaQFJRF+BwGf/wV4E43j8eI7adclWcm5sNxq2GM7s7PRc8xPZo81OW+O4DNkmGTXfj0BeK5CHTFkIQHyRhgP74+9+Z2cnx3Z/e2sPd3faW0AsVtVmJe1N+sOxfb7p2vX1nQj4UrGmzCEI8lpjbY+P7+316xP70x+/NVTSIMAa1aZ8gG5uuvbx0621OsdWY57JF+zt+092d9/Tfi43/fSXHae/bTAt+++kgxIx5Qe9p+Cmfyf92Z1HvLAxie8lh43UAXqLHImbYW1FgkEerH5k3UUshAgxUhS1eUmRCOkyRe3jbYDhSwF8v3YA3VNSVDqKrmn8sEFSRkU0pnUZLD9zbREgWwDoRoIrE9GZRN5uA5zZcnNocE3K+JMAp6kMjxiVF2SuFOEX9Ff9tuFgHQ4wkejQeyG9Mw2AfWndqYpC9N8+kGM7A0TPkQKVYkRi5vk2dXgIQItgcuIhsrN/HpSYCR4eEYJ4QhDuIV0yN9oFTOwGQ3aPH9+QP/05cN00aBc9VPZiQAH82gnEfIkJe7Zku9v51wFQPqgTUiDbNcKYFAG5NZ9tqkuowzOV/VzZ9sOX+/p0dk5Mt1P2WdJjygu5PS8HQtJnki1yOnxDIdzb30vNB5m+m7zuZdwGDHdV1e77flkP/v9oew/mxrIrWXfBe4AATbFcO7U0mpg798aL9/7/n5iRNDKtduVo4b178eXaG44wrGpdzpS6igSBc/bZNnNl5naGxO4a8PT+dwmJaDdz+BmdBE9/g4XUvut93n2vZqtV2PXJ6/y8N37eq1cWUIf6sINOhzBYWv1zCJDnjv3Pa4t/HQGy22jeszcTI3Zf4ZkOx75OEWDPJUCefPKKOPJN5ubswN8jEbKd2bA9nkVphGrl7fdfK1tW+7HdNYbPB2RaIkk+0H+Oqmf8itW6q/kpkm/HKKHdvWYc+8fX0TXNtPvep+b3w0+X/dxSBBQkkq+Fq/8qW8M/a908vD5kHsV7PljA8JwhvJvvstkG4e9h3xivy981XtfClknoD18DGedcTgxXd3rM7T+i+kNjIlTo8/wA4dYKEK/ii9XRHHSdMCCg2ytg45weiVWuBDDSFRteVc3fI3kCaMbBMWZDeBC1W4lobw3wMR6r6hLATgHqUng4MSiQMOy1+RlVhCqKWPL7WbMFnsdumcS3OfgBylOpxhdgpUKwCfRV+apbVQHUDDlkz816w5H9/Ms7++ePP+uQuQCBSuDBjdIDYAOQTyWSYb7wvANs0KSRka1WmEujgkiVkn4d7JGpvtOhVPcXslEWU8ulPIeEal9AI/JAGmcVu2jUFHp9dVFXdgD+3NFqiueB1z8qlf/5+092c++VqRA5nBeowoSMiKofheUuuGcOxWlZUMkOl/PM0g/DHhzMf6lq9gp4Kprjs4okBu3ImgEBojyElKt1eE+v1Kf60u2MABwAAXktXZZMgHyusOof7nM9EYDMvTFrqQ8E6zL6wcw9v3RopiJ+PqdvUGE/UXUr2R0czmcLCBCyOhayJctk3W6Gfk/gMccULKe6HarfAT4zVqtVLJGcSjFCVTKAiUAfZrXFTEDCCvyEZAsVq2RhtDtdgS5ntbLblyWTsoWgHwPS5PJZtQMWbKgvHGx18MUBcgdFeR9UDZVqVeALYDWfj9c4Fh3Nh3tVqVIRT3w1Vdf4d/PZNCoZL3hsA2gxi+UKVN6XbYIvf78vn3I+t1arhgpiANOQJTElBwVgxsEsABehrwDUItok0dC8ItBSfQYAbColQ7mMbdvYikUH/jmK0DeUJYKjfSarPpAONni+Fvl4VwXsYm5pyL8soDbEIBXEDojyjLFWor/yawCU0aooVrhSAUtoMM8lWuaJgAOkDFZIa4vc9boR98Za24MLAQChbOCC7ZV7AIbzPhk4KIxCmDVzGn/kj461Tz6rimHuAzKOsUn1vMf3oSaaS4kBCQXo/fjwqMpcxitzd6FU0PimopksESxvIEBGo6n6BYA5VdkoKQCgUBERHs/804NIQpVClsJkbq3HlgKDGUOlYtHqdc8jke0T9nhT5iLaLCOOfzwfWKmYsbNSXn/I5cgAYo3GdnvftPtW1yZzs4ura+XwAIIpcwieBHsX4QyAOHjbM44m+h5WKxAgydRUnvAoBgDaIbhSiYzArUG/Y+d1xi+e9SlZvhVyaRF8/MEGi8wD8kMqxbIC2iFAIM6jc4LIsWB/FTODVmo1Kb/WBMgKU4pzHcSosmmc/I8kP51CiraQGRMVjBHLEGYkmx8AYFfjMf9gGwQwqHwQlBBk1QTFGPOgV3QTbgzB72pFwGzWONQbnX5P/QHLnAWEzmhohWzOsqieFiaigWfP+GZOl5pqOnYTj2RSwOVjp20DgF8q6VkDJlPrtjuybcLaBoVJOpdRFlCv66HY3Dg2TbVawQqFpPX6TWu176UuYYig5oE0ka0bmQvRZpA1pdOXFc48kdZ66hZJ5DnNlfNEztHH26Y99ia2TGGBRRi1KyJHg6l1WhA99AkvDCBAvVrO2vVl2bLpic0mbavXSpq/Op2+Ndsj5XRMZkm7bfbsrg+xUrNEImtD+tQA1doMgZzmyOV8ZKnE2K6vivbN26pdntOfyOHpqI8vZ4Q1k5OF+mZh2XzKzs7K1mi43RTkE21IpT+fPxyS87OwZDprjVrNskvsx6Zm5LGMpvbwACjN2M/ZWb0hRRB5PMWCKzhGg7E9tnrWH2FZxppB4D05HRAgaSvVCpbJZ+2+07Ef393YdEHIOCQ+pMXAFrOh1gHIwVI6af/rm1dWr51ZZ7ywHz882l17Yr1xQgQImTGT0UQ5KnREKY6qBKLnrNPp2XAMgYlbJkQse8mpLRMTS+e45oxhD6g9HUqWVM5JziV2VoSoQ4SRWeJERiSdfR/qewmR4GRSiKCE6MmITIPYYJ9A8DljiL7Ms9K4jZgrBRJcd8gm470gi9nPMbezdrri1PdUzN/YODE30Y8gt8jmIAODOZ3P5D0YE8zd/P38/Fw2bnd3N6uAcdmZ9bGfYq6FTFna69dvpbyg/VHWvX7zUnN7s3lv43FPeRfX15d2efnCfvrhg9196tqgB0SctcZ5XVgsihMnnRhHc1l2pmxsZ+WFvXp5Zq/eXCvjCdLx/vHO8+gmM6s3LnUNrMm0F2te7Qz1RMUeHzv24VNTFmespZBNfB9VI18oMRQo3+0oS6hcylmllLVCLqW8E3atDzd3dn9Hjk3afv/HP1qxWrP/+vOf7aHdVn5MgzYiJkEqM5PNFeqaXqejPdO//eF7O6tWrfX4aO9++dUyOieAP6NqSquPycJqhnIEO02f/4eDiZ0xrs+wPe3Yi+uKvXmNytDV2vHKSQAAIABJREFUstlUQbZw93dtWWc1Lq9WVlq/vv9oxWLVvvn2u10CZPMweIgE2TmY7Rzg9hMhm4D9+igawf/N3/k8AsSDv0SIbFS48R6rP1JYRPWEg3qbAKTvqdabm1NEyPb9xcpVv6eV3U5sohUBEmo0o7WUDj1r1CK6Q/u5NMIu/iZ+HxuH1o2KTL5Lx43wZzxcbj4hVZPxFVUnG+QBbwt7G06luiZt+LSx882dPHvDzWmRD4df/Z37iAqXnW6x7597+8YJ/OoJgLRZUavHurbQWL82EB8AFAcrKL2dty14DhEJu3ez8To2/KvnfQgM3jeu4i8dA3tCpzp4D9FCbfc99gDXT3Ce2P+OEEAb/W6zBTbHj2SNR0Dkfe2//t7zFATHutauhdJmH9iyN1uNrfBusYlOVNgeIhbWz/w48BbH8P72W4/rjU60RWRs9n8/cO0+yKgw2/2+/xs7iDCTrD5ia0ypy27/7vbz9fs7Dl5/KYgIAeKe6ofmi93xvzv/KkT4yMefBtNPP79j/e/Q+8fvnwLAvbL+y5QmPm8/Y+I9+BJfF+OBft/LNqsg9/UDgK3VTLZH7XC6/Tenz6cPct/vb7bp3gD1jRvZfu3T998Mcd8cq6vdz9H2Pa0AWQMo+x8Ch9hjH3GqH632S1t9YRV7vUWLrsiQqMDlUOAdYE8/Cu+xmhs2iglWcydWPUfm//UW50gP3M0AOtQae9Y0jZs4v23/3p4nfTCs/YtHULQgU9V3zG4IxJD2nOu8tZj54YTPRp9fFcB8/lX4bsM9w/0rzmXhv2H9XpMf0lKsPogfz0n20LeC13nYUvi2OBBh7AHDv0WOxH2prEM8vDzuM+mPslcK84JXy0ayggrHgQ6gAgGzOf09EiAOJHmlnqyLCDnHmmOMrcRAd8sBE0sWDniqLMuk7OHhXpL6V69fWePsTAfEdofQyaVdXl4KYKYimQMXtgMC5eczuzy/skq5LpCcfkSlGwURVP9xKKZqFBCL16+qfEPzdXs9+3B7b7/ePFhngBf4o7U7fdlWgN/OFwT75kI+w1xZOey1aScAR0A37Z8pAw9qnUgmxzkJBQggvtp0FsLBVcWOHZNSSAVerUiI6ViEJtXVmdRSypDzes2+/9239vVXb5RnwUEekJ1ATwDKu2bfpoS95jwQWuHLIiBcKSIbokBO6bywUt24VVRygcd0tKzycFIHsQjtdNCZr6iUi+CGQOZ5AH9jhXTItlBFumx4CjYeTbxSX9XPRQHEgNq8L1WQkxnkGYf7vp4ph2kIBKrF+VCUBqkkwdYFgac8G7ZEIkCmUx3IFeQ9Gys8GOIDgNFxfLIZ8Nvn/tKqfKe6fjphLkxZo3FmmSxAzUSfzyGf/qlK7oX3cfoO/RnwV0D8dCa7KQU7F7Gpojrcs0uwIoNEaTTq6n/dTieoPshHcKBVdlqDQQiL9jB3nk+9Xlf1pkCuOaRJUVXxXNew11UFPcEPkB9YKXk3ZjzlRYCgSgGYI2A3XyyK7OI6ARu5fqxBsLAYDbB+IeeEc3fKRsLGnAABBOE9ZMkV8jeUPRNALp4n41k5D5OJ1c/KViwQWO2qHrc6cxKEE73mgQAuu2VQ9JVnvDoJg/UHChHQeEARQHTCtbFoyudKViyW9Xv0RcAuqboAZJZUek9kj0FFc7TNi9Z9UbWkmTG4KERid1WUGEgPkW/KnVlb9UFcxqwIt8DyscH3RPiRX4MVVAqiJy1wkPkQUBBbOixHZBGGMmAxs/pZRTZ3VCS3W20b9LAsI5lhIRurs7OqiBSA8m6nb+MJoCFjFGsU1E9eQe0WJzkzrAcXS+uPByKaqpWa5sEHqu07HV0vBN5ZDbsyD/PGjgmColSqWKVS1XXPic2eTyyfSlgNIgafdyxoJlOFsQPWYoFVa5yLsGFuxeMdu6oU6sP52OdWywhIxi6Ga8TKpVBM2zIxslzWMwZEgGCZk8qLAEFdUG8wNrBFmQVg16R6gwDB/gj7J/5AgJQLVLuTX+Hh6AxyqdsCqS37pSn5Rb6n0HUFK8fYH+J+CwA2WmM5GRwwroDX8Ls8T4dO1uRY3I8C2PPZ9FPmOhEgWEDNULWhovPvS3k2IlSaDASAc7caFPnM04esIBdkQZD4QFkdysnB4nE8EfmRgZhcLK1WqSnomXmJZ6Exx/wRxhi5ARAgVMVjuwPJgnIBNRIV6GPUO2QwZAnXHiojhDGn6vkEeQRkx1DQAJHbkeID8om283yamf4rxRXr3mJhvceWBzJjWQPxnsaqEJXQSKRFfzix28eu3benNk+QaVPWvEOOEWRAvzezxCJri3lKWSWz6Ui2QN98VbdKaWG9zns7r5c0P3a7A+V8JNMlZXy0h3O7H8wtkSuK1CMfBdJwPKIIwnOcWEcXs75d1LP21WsIkLTedzpp2rDft+WMLLGpWXpmjcuy1epFkUGo22jzUqFiNk/YaIhya6A/gND0PSwKi2m3QUzli7IiHPQndv/QVr7WixfXKiIYTYYK2m40zq2PUuO2ad3BzDr9ubW65HFlRYBWqgU7v6hq7bq5v7dPd03LFuqyTQIMHwxZo7BOmlg2nbCX9ar9f3/8TuO1OZjb+7ue3bQm1hosrdOHjEpbJpXVXAMYns/l7frq2gqFot0/PNr9Q8uWKfY4FM5Mpf5I55ZWLOcsT7YGCgtIPMiTRNbSZG5hqcq8pPHFOs5ajF0VWWqBMN6wm4MA8qIJyFy3MmM/yPzd7aKSycuKK9pYSVkYsuAYA8yzykAas6dA1cneKWQ2sRaE+ATWbtZd9ln8Yf/Q63Z9nyrlI3PTcJX1wxxO/2ScowCheEJKk7Cycj++duatUb8wih5aLdSUKbt6caHr7faaNui3LJ1Z2nfffWNXly/s04eW/fC3d9bnuVpaewzakWIEsuVcjev77kJ2YeX8yL756tK++e5rq9bKsp778ecfpdxE/VipNCyL9d2cAo6B5pNSqayx2Gr3rNudWDqTV4aYCkwKWDr6fp7PFAk4m6m/GPN8NmHn9Yr94ftvpODoNjt2e3tn9fMLe/X2a2M6++//+ats64rlqmcFLheWz7qC8fKiYbPJyD68e6cipG++/kp7tnazLQVIMV/Uesv1DkbkAmGpBxGcsFarG+abrM5WX719adcvSjaddiydmVntrKTzEOtUpzWyfm9qgyFWizM7v7yU6oesM6bWs7OG1RvnhwiQ1fE/HJY2jpObAJwCvP2gtx/o9F/ftPnQ6/THf7DGIQNgt6P2iKe1SGisFqagWhCRoP/3RYj3W5Ef8ul0AkSDayP0NII+CtHdOKhuHkOj0mHze08JELeQ8IVu+xArYib4gEZCYZNc0L3omretmFY1pypUiwTIui3Dp/nBYk4F1toKzDdscXvLptnl+quvSLzohUn5SkZri3Vln9+MqhuCd+UuCbL6nEMWHwdB1fWl0JanAKLN9t5HhnhXWgMN/pr1HR8F4KTIcRhh/bX5EPeBMZvoRZAgrTvpdgd4pkXQzi/tdqLtQbTVGfUUwncOXGsca4dgtqgAOXQRR7FtLWMnUdi9xNfRm954GicsZPzHO89wZQVHJR42OzuvOfGeq09XV9pViOw2yHYQ9L7bOkYC7QXIn6VgOtWA2/Opk317+siqf2yPS//X2lZw3cV37393/Jy6rs1nu2sVc/x3n7ZjUIAc6aOnAfjj/ff0729f8+7rTxMgcXgfHWgHGwbZ6W/5Wg2NpzzY1px4iCQ5Oj8fIXbWwH60rdy+/xWwH9WV+8iVZxBHh9o/vr8Dt9v7l03y49DzX19tBJ33P4VTz393vXryLvsI2tgWwW4pqlDWalAfk/uUIT6sQ5/RTcQt+077x0KMqGrcOyetFcBftHyo5YMi4gAR7e0Tn8/Tvn6IAIkzfpzHtv/73PXluSNrvV/e0M64AiRe/2pPtklSrO//YPsdIehRkywSEBjx8/291WYrxbADKfr+E7st7BFCBe6K1IDUc3WCDooeAuOG6mFP6CG6ThoMx32BrbLLkFXWXAc/rF0BMB1wH6ryjrFGQOTt7a0Oi4ASWLdgSYBNFmAsr6FKlb8jhX9sPgoshrjgMqigAyQaDvuqogMYg/zgPd++fWvX19eqDvz06ZMq6N+8eWP1szNrPjzqNe12262xkkn7z//43/bdt9/Lw7zVxEt4pkBmAF5A4m+++Xp1nmCfGu2ZmBN4r7/98yf7688fbLYEIORZs9cmpBbsg+DNvA5ylChFOwCtWMEaym0HFqGIiEBot+6Jc1IkjqTMmc8EHjhIAOjs5BDP1O0KKJKmcpbDpgNEhAFPhlRo51U5SQWprAeGfQHt+HwnM2WFra4sw9IA1g7o8hWts1zVET5bz55KO88wAMuK7RO3E64YcTshL9xwgNCBxPXcBJkj+6sQWh8JAvorygf6FfZJHIrpMzr8z/xaVNUfVCdU4/LFcwN0E+AMyTKdyuoslyt4+CeqBMNGCRuTuZUL2HSgMJpoHBG0q6BhwEh58U/0O1S89/soDwB0eIeUPO+zOarih1IWyaqMTAjoKdQJgTjS/YVMDClfgs85tmYOAq+BV57P2dmZODGsjqhKdXDV92+A1xCG9GNAmjg9xIBXfLz5bFQxqq4nzLjXE1gByFMrV6yYz6uy05UdFT0nKW2wI5HChzEGQeDKJ8ZuuVTSTn/QB4Toy6oCYGUyTdh46m3KRY8UeA6QG6p6zS1PIEiw3QBQAgiiH0CA5LIAVuuq3xiGzhiA7GEuoe8InBYBsiYraGtUAg6Q4Us+kUUTz6jXQ41D2PqZ2lvB6VTFTwHavOhLShOUB6E/SQUWz+uBcOJ5bVq0bBIjIk3kc+8Buk4EJ1WBStsrT0K+9ozVYCcabD9dWQt46acXzX0JlHIpJ2khlhMeKLwIBAiKHiqSIXPx7WdcgBXkCrlAgGSs2+sHiyC3MGJ8kMMDAULfUl9MkinggDQB54yrRr0hCywqlZUJREUwSopCXn2a++v2ugpDBwB98eKFCMleryN7lGzS3G5J9lMopxIiwgZjlHJzK1Yqso3h9djMAYZhTzTqPWjOxYoOZRWEJ+sGCpBsDqXcyKbTvpXL3mdnBF9n8jabuKVetpBx8oBg8AkV+RMpUAjRzmcyqrIvZvMKAq9g+5MrWA7bu5QTdnjdaU4OWVYxAyTuk+hbnk3gOUbaD0aVZMjGiuMz7jHcGolsHwfz+B0CmqVmCnOCF524Wsp3a+SCQIK4/Ztbm2BdtrBebyASJGYqybRSha9Lmwx6nvO09KpwCDGesa57Qv8jEB4CxKxRwxaxFJSMrsxMJwGluQ6yifrWHXZ1LRCLWN2Mhz3r9zuy6MJma4pqiflRWRYzGw6ZR8loAFzHVghQGcKPvgbRB2E7kpKDeQIdQSaXFwiJjdu4P5Snv2yXjLmGAoeR1pXz85pNZgt7bI/svjWx8QylATkuaVvMUGaQ/5CxdLJovfbU2s2+TUYQZgv7/e8urVpeWLf1szXOCpp7hgOq+lmPsDBKWH+asAdCqJMO1Efyi2HJ/iCvgggUMHdWr2bsmzcNu77CTm0pZQlk3nyaEXGVTM/s1dsLO7+q2HQ+UnYD46lcqlsqkbNeBwXIwB7u2wKiNd7JU0rPRWxSOS+7n+7AHh7aIvlfv36jvVGz3VLfubi8Vqj2zW3LHlpDu2uPrTMhI8FzeACmv3pzJVLx5uZGoHul1rBSueLz5xxrS7KTxnZWLdnry4a9qpaU5TKep60zXFpzYGrrXz81rTckQL5q/ZARhfrj5ctX6j8PD492c3svmy4VPCwnlkhDxuasXEWNgkoUpSWkFBZ2niXCVtWzVTJSvc0XKZGqUnUEN6D12RD8MdiaZjOa4+ibrNXcD0RSKhWD2p3UhvRz8jGr//JZssKarq3tZHeo/DDmWHQtflqgUIZ1zcnrmYhoxjDzH2su8y3zPftTvrDjQp3BWsxnMFc6cexEf783kN0UcwDrH+se+y4KH8AdIQmXi4mUFa9eX9uLq5fWbg7sh7+/s/u7ruyzGudnugfmXdZVyGcI1+mMnJyJ5ZJd++pNw15cX9nF1YUKIH5596s9PjZVfJPN8vkQrVitZpQJxZ6MbDGIvsnE1RYQIKxFZHmwd0OhxjyG1aWUSumE9TtNy2cSdn1Zt5cvIOO69nj/oIyXWuPCxrOFdYdja/UG1kGdA9kU8FiKJ7AlVMGJLa3dfNA6cXFxadVK1bOthuNQdESRENacKH0S1iWAvtdXX1L2DLZn6ax9+/Vre/O6buNx2/rDltoEq0aUH4sFe4ektdoofbD9K9hkCtmTstpZTdMvzy0x/vSXHeRlm/zQWWqjCjDANb4+bFacbeR4xMNcJB52CRC93yqbI9pTPc0Bie/D63eBFm2qQ1q9siggG2Jg9WogRSusXQJkDXhEAsRxgacH7F2AfhsQCX6vgcjYPMTG94okimMNfp1rW6nlyntuXbMZWjgcamMlHd9d+4175anwWQUzrm06/LARnxKd2wGeTVIkqk+08WIwhwq/VXtvWFcgP46AiY7SgUDR38PBxuePPQDexvcOgeDI5w7+/oaV2e6zicAIk+9mlfLW62jroxZHSFE3oZJTYPYesmGzy+wFKzbG05dglZt9cvf9V01+hAQ5GHIenvYpAuQYBqTPPw4Abo7hzbdaL3LP+/39l7EZeE6J5W4Dh0DTDYLkyRh/MuZ3cmGePNM9BMixNorNfIAQ3A+QbsCrO4Re3Jiv2vVg/346Hg8SIDvXr2cTnm0cZ/ufYyA/vqBfb4J0e8rPn7ToISBaMN0XEyDbYOS+x/g5BMi+154CwA+Nj2d0KT+4qe2/4AH4pOu/uTGP7J+n1/PLsfbYd6/7Xr+9lvsBcd/c4MvK4X6s3hcqqQ+11+Y1PX2v9Z5h91Pi1Hbofv31p+euU8//SNd9RhcA4AI98kNCtASMpIIfq499gldBrr8iWL7+nTXBEMZ6eLH2Nc+4wqODM17bE5I5vvF637JLUq3HzSZBvb6i7bte0xK7l3zq+Ry/xVgARFfw9lllqoTiHu33ViUyHjDsRQP84TDuFlpf8gVgO5OCY5Pc3t4LrPvvem8TyoR0QFrQf4KNW7SDjZoc5haAUVn3EMwc7E5XAa6qOu3pQAFgySFwOMZ/Hr//YGExGAiQO6vVdTD805/+bH/5y190qDu/OLczQg/HHFgCCJhMWzaTE8hG9X2r1VQlWqfbWlmj4GXvQNrcsP+nGg5FA4cpKr3YM3/88FHX8OLFS4FeVE1jGwSgKouk6dy+/vob+8P3v9fh9sP7dwKJIXMgFADo/v2Pf1TQJQQJXxx+x5OJdbod+/XXX+0f//zZ+jMIDmxuAU+x8ikIVMVax5UgbuXDOAQ0wiJKiT3acwPIe2CokxxYjQXb2lUmiG+to5e8EwkOsIs+W/hBHt9jICRAU/JA8NkHXOe/E6ydsJDCO17Ar9s+EIZL8aqIG9mKkU+QC2AB1hqe8+Ee3F49r4DusGdKJReWSdGePtoENIPpBvtcDtoAS64qdwJJdhdUMmPlpSpktxaLGQyA8AA33DOgFZXmgLI8U8BfER9Tt1mThVbWAWh6PUQHwEo+m9e/AcMIQ+X9o/UFfZf2lqonsbBilnExFwAAIFoslxRoy+FbpAB2TSiELGn9/tCBHIE4aXvx4tLSaYAzbLpG8owXAQJACgFCJoms1Twcl76n9uBzikUBh6gfIBW4F8gByL2olOB71VpNBGDMxYiqElQUyh0iQ2fi1ZsAKzwj7s+zeQAwsm4RR+XjfG7VckUVspCL2H+RteCk2EhkD+2qKtNltLPjGiGQHBwi/FhZJwLtCw4kDicCwXjG0zn9HDAXFRBqEBReE419yBxIrVazpedYrRbMFgPZjkViAUDKrYOcAAF0cqsSt0qRnV7wZaet8T3nnieThcBYlAQAO81WV+OxUff5gMp5njkAETY8ekZLk00WzySqS+J5HcAK0DF+fgS5Iwge1QH0LSpLow0gBY3RBgsAiddt2vcxzuKayqihwhuQ21UZvp9BqQah6eYKqImmyjHg+ZJjwRjjvQEhlf+SzSgQFvVSp0Pw9CioX0puVZeEsIYAgQx0qzFsfrgu1BNk0EC60Q4AZ/w+hCf3hg1REcUQ88Z8Zg8PDwoRRllHH+60WrKBgWxIApwRDA/Qr0prX+96w6FCiIcTlAx9zXvZbNqW05HlElMBzbl8SesQ7cv9EChMlkC327R2+0GKEFZSD3/PSgmCXduQIHHmVggQMoVmU+XcFFlDslm7rNdlA1UrVqxaqli5UHYSJOagSL4Wwuplf+ZEh6+F/iUCJFioxe2y5uCg9vDsJK9q1/wECJtIaP6Kz5V+yxzE/KR5EHtIcBnAWD1lJ+m0Y9NYckKRMYndEBY4yTRFAuAxbgmE6oUwYiz8WFNQbui5CfxNi/ygSj6XoW8t7fysLoLY7YI8+0oESAo10kJr+RBFEKoE3CHnqN36yvQgH4mMEcLQkygQISUXVGnPFFQ+6DVtMu5ZOjVT4LlyhqTqIqtjpiBuXktgd65YVlbN/X3TbI4SKWkzQsczGSuVsGsa2HLesatLCiQy1uqO7L45sf6INQZ1I8TExGrVop1fNmRv+Ol9x24+PEoVQhP98Q8vrVSYWa/13qrlnEjxyZjnS/sRDj613sSsv8jYBFumyVBKpkwG5VlKfYfCgVG/aw+3761STNlXr8/t8pxMmYXNph2biUTPuX1jdmb1i5IVKxkbjnua9yiKqJQuMNK0+7uO8pIeHppSJZ6fNyydYq2ee3EC+QSGmrVtzWZbxRsvrl4IkGY8krdRqV3YcLS0G96rPbKH7tTuBqa8MTJPaqWcvX15oXHVY7+E/Vi5aI3zhmzFLIn6jbFCLkvRKrmsZbhOctByJRuMl9YZLK09WNj7m471JgkbThLWH88FbNcbF3Z19SKowVrKukAZqbFg5H6krFIr6w99lf2OsqWmqLXI/ELZQ14XwDz9A0UsIfbBclBWWP533lNEiew2TWqLev1MikbIjOEoWkJBRqSCqs+DzBl7jDXmYdmVsj8IBHS0t2OcsK4yF7pFHSrMmRSS7HkgKlrNplUqZeUIobpkDLIvJZ+CvS5WUVIVGpaeY82tCk2vVFy9OkYd55lW19cvtS++uyP3gz1RQusoRSSXFyg+E3Z2Vrdue2itZs/e/XojEuyrr1+rvR+bbRENWFpxX91+x2zet2yia//2/VsrsI6TyUS7yAZxIDUTBBFrHGdEihvAe1mXuZYx/mVLMrrcShGF12gSlGbMDamUSCEylbDOnE2Ghubv9ctLO6sWbDQYyI5RxEzlzAaTmQ2nc/3h7ynmWBRoWImigmTdRfXIQgdpmExqf8f8lE6gDhxpjyfinkKBZMpyymyZWLfv5BOZLmPGw9LsxdW5FXNmD48fLZGcW61e03232uwpCJCn0CVhpXLNms1H6/baVquVFVhPP5G17eTjn/cgDBug7WoZ2Pc9BwH8kPX0OKzqpJjFEQgSXhsXCp/53cJkE2j4HNCJjc3m17YftYf66WvFwjhosQZgsXE4fJQ/fkBm2fHrj++we+3a/Afrq0jaxMWVRUeL14rgCW+0EUruA9almH4AjZkrAbhCcr7wSUNy8yC3jIcKJIcihzjEhuqWLdxcGSEbCpJYqRhuiMl9pV4JDb3ZYX4bgBBBpBWq8hQHOFYBuSKtTgNRBwHUJ4/+1HttkCSy2NoIod+DYnj7bINH2x02XMBnAeSH4JKd94oo3lF05aQH2ZHf3pBUHXrVgee3mjOeVKV+LhS0MS89eZax3Y+0/5OP2yFANn6+fpZbM87nXvDO609AoFsEyInXniAh913o3nHx5LEegzoPt9fJhln1z9NQ6sE14QR2eGp+8iZ7+vmfswbpHfaQ589r7wjO7m+tk9exUbF48rX7PmJFoB16Bpvff/qazYPiyee9l9A4/ux32/UJWbLKI9j/6cefyzbhHd97k/zY+t6Tj4hrxen+u7cv0B5PLO2e04pxIU7ZfMb+wWXGkoFzFJlOAngCOOL2Kgr6k7+/23GoYpvDuqr9Y2Dwxt4oqHoBG9zHnyBD7+fRDkiVznOvpOY93RbF93za5ylLzKutvSrRK8CV/CE/3ayDi6EqjLuKtkcRED1N7u3OiZ9PgnxGi28v3biz40muEG3aggpl2kE7zK1sDCdBgtpMQa5UWFISx0FgnVm3acGymX9Gu3EYlP9vAHU5IODVnw2exD4PASi4OoCDjlsAOKijijjlEMTiFYBFvy4OaSokwbJGlhWAilSkeh4EVZt8T4e6xULZAO/ev7N0Nmvf/u53AsOoOry5uTXsoaI1Dwdg2ue7777TYei///tP9uc/OwEiq5Ozajgojz1DJQFQxCGzGKruXPmBnYba2GYiPqgiNpvKc5yAXw59fu9gPQlVF1KBWciXdcRYcP7i1zZU63S8169fCRRtPj54+Cq2LjOskYr27Tdf29s3b0SAKMCZtpzP7PbuToQL+Qn5ctUSaQ56BI0y1ujvbrWEbJ+xCQEiL2uBiADqAMZz3ZcOhwp/B9QK6ohAggAGe6iuPxdVjQtc9/HlLileQKQjhs5WXpSFvQ7/BexSbogULCGTA5BcfQHSxi3sRNPFvUZQRtM/varR97gO7K/BCQpkMyknWvz6Ab5d+RGVPBAa9FkFnwJVkPMB0Ei/kie354vEcc/rAEoA3B3E8KBUgd9JKuTdUsn98RdqV2WWEGZNlXUaoJ4K94kUIAAmNB/XCMiQTHuoKLgn3yvlqUT1M9CMwjkjE4BsjImqDiF14pgA0CGPJc6nBPsWS1mF70ZLtqhogTxysD7l1bcT7FUIj2YupuKdsYzdDnYeHowNuAIII2AmzJ+yjwkhzDwzAdLFolty9Ac2RZESFAbRwoJ+xvtQxc/70t4QQVLJLL06VqHMCRMQBTFGoDpEJfePpQiTkofUYznEfSTWBwHSAAAgAElEQVS9Uj/FnMdcQT5O0SYzs/vHtgNWeJ7TD7DAow+nsMrxcSngKFyLzzUJhZ+Pxx2pHHw9cNJB/T1YPfuzj4G3HigNeC3LLSp1F6Fi3rBBm1g6nZONTLPVUeYLBAiv5dlhmUa7cPH8LkA72TyeJ+IbSR9btEtWpA0/i2uRk2+u1tH8pfnYSwx435j1IMstgW6OM8R743f0+eFzAHYACmO2C3OTrP5kx0dfh9xCWURGR0bPnetLp7wNHOQiMDYv2x2sg1Ai0X9QOQCocZ+QCfQ1gENXPmGFN5MFXMoIsT2zQrEoIJtgXCl/AJ/yqDBclafa/VTKsEmiypZxK0XWbCErIEiMDFjMjApdwsezyqGBbAJUg+idzT2vh9B2VAXT0cBqhazVyiX5xfP5IhJFvHqocKv9aINBT5XIynMK1lQqbEznrNknL8MtDVHNIAUqZADgs55ZUCzZ9fmlyI9qwW2wUH9g58Ocgd0b82gkNHyvs7bA0toZ1ENRIRD3lFL1QU7Lus8JEOU24ayRTovsUxTMAqs5t3x0Aoq1deLWgtpykTXiuVUeeDzRPMHcKUK4TyDzVNketIsTIORQzFz5MiPfBfUHpONczwt1lsKqB/Rf8lCysgSTpVkqoYpu9oS8N0Q0/v98fq+P+gAVIcrCkY3GHVn1dHstu3+8t+5gaEkIlmzWlsmcNbusvRObjLrW6z7ai8szK+bT6gNSLC6YRzxbozeYWjpbtEQaq7aJvPmn05TNsVFVlTb5Q6xHA8tnx3ZeL2p+wnbw9mFgrc5IayxteVbJWaWas1IV5enSbt5DMPSt2x4oe+M//vit+vbj7Tu7vrjQutDrAo4zVgo2IJR8OLWh5W08X9ho3DU4yEola1eXZ5bLQsQubNDt2KDXskI2YS+valbMm82nXVvM3ZIznSpZkeecnFipmlUYeK9PgIMXl+TzDVsumZOm9svP7+3jx4+6p5cvL61er1ixmJQyM5ctypII27hms2WdTlch21KKpLLW609stmR+zVlnMLd2d2wfHrr2qTuw6WJp+XTCGuQEFfNWzmdsORtaNpOwi/OqVLLzJfMoKkn6GKBw3q7q59b8+GC9Zkdn4KrUIg27fezbh/ueLTJVa40T9stNyybLtBWrZyHTCkCb/JWOtZu+18Ne8/yi7tZpac/2YFywlqNW07zD6sIeTsUbrIOo1EoiquO+FwWYEwdunclYg2h49epaBDBrKHME8xxqAASCFHKwtozGI9krsjah3IhZHcyHTkB6toUKOhZzWXvp7KE9xUzvn6NoIWTF9Xs9zXFOjsw1L2Izyf2h7mA3inUopEMk0Fk3yAZhrh4NhrpX7gclMm2AMpmCHql8UdGmsK88ky0gxA1qGFkRPjzqen73/TdaX3744SdbLJJ2cflS/b3dbUollZx37f/9f/5D7XFze+t7/2RKuRkUBSwWZJlREMI4UQW75hvtOUM8BJ8Hjo46cjAcSPkKVgyRw96CvBjmjnRiKQUI2XKojdg3QZi32l2plzAhHGMBS0R5rmipDO5C/iULV579FFJ1pCIdz8xiT5FxZVAyKaKS9UziBghfWXJBmbjTEu057A+Uq0PeU9Km1mre2qvXV1aqVqw/GGmemM/z1uujdGGculKTc0IexeDU1xn2UnsIkHDJWwfzQ+THhv3/HiCKuR0f20NKEFlSheAa75j+OZsgx7EKTl7NJnrrS5v5+LUmQLZJmkCAqGicKpovJEBWAPi2Nf8WSLNDfkQywasHGABOgHgFjd+/DqjBcsDBBu+0qsRT5ZhXjHn7zRV4FQmQGMqlUDdJwFhc3MrGK7H8XrUx08kpViV6m63An9CEIkB0URs/3ygaZtD+lq9NO6/nVhBvft76d05fx1OAcLPCdPMmj73X5s8CAbZVZbsNyKyv7wB4HdvvX0KAbBJ96zFw/PmcANWfqCrCu+l6N/8c+JQ9oPz6OQBAHs6AeF6/OjA36TFt/uy5JMhGe2y9RwS5DwNuz7ve3VedaP/1qNws1T/8Ubtv96T9D+V5rN9ye67c91GbY+A4AXisTbzQ6TjheBLUX2UifVnr/yvIj9VIOzEX7pt/wox/8OJP3j8em6sh+Zy+tP4oUbNHMwjic94/H2pEBQD9c1p/a30/ESL+ZLRs9udweDz22acIkFVQtUbX0/ZbFXDs/ZBAGBzQQkQA5Nj1LVjETy9d+98CC5sEQbJYXbCB5nl4qCIHZSccpvKyBVjhY6iSZs0WAEolH5U9si3i0O0WI6oMTBG0Gf8Q2OnVmVSm0WfY6BfyWVvOx6q4ZEMS1ZYrgN1LTbyyMXi2eysHr1+efdKrjTVbh/BDrcQBPDrdOM+bj9fj7Esbe/88CM7sezQ/WIlcWkeoCZSlCMWrSv0AsuqTWJzMPfTVLVGcNOErkkwC3kMl2+ZrZAOhmwqhwyEkObYhBxqAEcCNCMLFvhxlXwJ+tKdM6aCKzB7Cgip4bBM4bDZbbYVcEpzIXu2x1ZR8vtVu24ePnyyZydn/+s//I7Dn73//u/34408rv3I+FyCnUCzZ27df6d7fvXsvokQBq6pW93wRAGIpUtSe5E5QWT0QWEAfRusCVg/Ql0zTp+irHOgHqv6SfULwC6byslisWSqFVzBSfggQ7KIANRwoJ+09Xh/PA/JDoG42K295eU6XS/oTw3FVnbgB1nMQLmNRlKKakcMe/taMOc4dTuagsJIKQBXo82BD4bacgJMrWxU393FLuhAc7dbCjAWvUo5783h24PlNZTHlvvAKR1f/ikXNOiD4Li1mjmwQ5qrG5Pmrz2o1CORYtA2lQMvfD9BM6o+w5+PzAGkBgpaE2waiQISF7ER8LpE9Rgi25pkCGIh4FQiOA42Ttw5CR9LQD98AGG57AHCfsIJs1CDrYLMISKUPBYsh49m6NQIH6hnIiHzCO6o4B9QjTDaVcf/8dAblScqK+OHLBhFbiYUyXLDiGQzH1ic3ZoyVkle0c+CPBDNV9dixAU6jSGKc8joURADrsZI1VrMyUgEcXA3gYfMAmNi9QCphlVGtVjU3UJ0JaMNzVTg9tkrKEcHvHCDDsyQgCbAE8tB4t98CyHRFBCCS21zpOSjE2hU6AL+ab6nWD8A6oLZCZcO84nkXTmoD5gIKiUwT6e3h1ZAagM+tTldzEWA5VabejlQbowLwNdJBKMgqz/wpF0vqW6g/qN7XWTgoTRReDxmoMHKIQieORTqkIdLxCHfAQX1nigXSQkAsuR80TX9Af6KP5gUiQspg/aY1jv4c8jpQtsUxKLvo0Dd5PvS/SPhH6yLmx0iK8CxEvilDYU1MusrDVxyeU1RvSckSqpv5TCdA/IwuoNOwjCHzA+ISHAMAa6ZxhmKCZwEQLrtArLBGE/mj0+dox/Gkr3mLFhfgreuHqKLQwG1gaDcC0LEJSyzmlkmM7fK8JhCXcQuAxB9QG1QZ2VxB7YrKhbkaBwhIDc+hgGjOWL/btflsYospFd5TZRBhdXJ12bDz8zMbjbAvGSjXBMVOsZiz0Xgge748oHy1JiITCyZIKpX3hjmLfiyFm/ukieiI1doT7M6WhEczBsg2mFlySfYR9ldZBYSXC0W7vriyaqFkxWzBirmCFbJYupVX1ntRzROLNzatrrRGhCryaHWm4gIRvYx5ADonOXliIkdRLwUCBLUC7wHhQlvxfV93XAkW3TcgQBgHPC/eS8UGk6n87FFnAShDVEIOQX5A/CUoAliS7TJWYDPEs5MykHsF2TBCkEMK5jLMiymrlAoKoMcmkfd6aLX0OwC7LA3dTssSy6mVcoyLobU799bqEODct96gL6BzzryEoi+Rk10S2S3z+cjGw45dnletlM9KfTAZT1Ubk0zlbDZNWLc3skKpaoVyVX3s518/2XCUQg+kfYhyi0qAmkMrF6Z2dVHWHpO5+O6ha+3OQHuDcrFojTMCkLPW6t2oP/Y7tL9n2ySXCbu+aNio27P2w4O9unppxVzZPn28c7ues7oNxgNrEwo9TaoIaDrvWaWataursl1f15W5gY0X68gU66/RwArZpOVzCVvMILx7GvcEVaOyIMchX0zbbIHShT5MH+fxlm1pWIFiy3kjlSn9v1Gv2OUV+Q4QxylLLtPWfOxK7cPz5uvF1ZUttWaYdXoEjqetNyGsHpIsaa3B0D61HgUOn5EBUshZOZfVf0tYOxr7prGUJoslyr2h5lSKGsh0KuUL1nts25g8ocnIGmd1u8Rma5a0T82hTdMV+9Ce2k+3HRss0pYtloUpytoshcJyYr3WyLrtrl1cnFuxVNDugL2k8jKyZK85mYeykTVKBGiWvSukHYU6kPH5YMvmtoSQIMyDjDcnovPqG2QZ+dhxOz9+H2Itny9JlUFxCQSIMicKBf1u3LsxF0JmrDArlHajsfaqWMTxvrSL5t2Eyd6MwheUJ2CgTOfahwSbQ/Yg7DgzubTWNid4nDhHTcdnsafs9bpSelxdXQYVp1mr2fb1LJG26XgusoZ9rVt4ef5as/lgl1cN++O/f6/3/9Of/6Y+VKnUfS0b9SyxHNtZKWPffP1apMr7D+80B9RqdRXfYAlJgVMqyR4Hqz/OGN4CFFWwGUDhwb4R4rTX7+q/kA5x/pXCdDQWCYK1YC6TtBcXDWvUq1qnsOfrdPvW7Y9siPUleWC5QugrbsEohXNwKppPUQSNtaaxhoiYCllJzJWVMuPFCwNLlbIiGrguirzos6Nh31qPTREz2WRCBSz1etnefv1Sasqbuwe7uYNApH+kROjRFuQEaj+krQ8WdhORVDsESDhMHiU/tg+cW9xBbN1wVhQBIoJjs7JwbWfFQdqfyPo9N8ER/n4IwIivi6qGeDxdBZ7rG9vh65uWFfp9YQ/HAbhdC6ztY3BUAByGOJCocg8Ka5eKw48QsXI2rcMOhxT/v3j45SzE71E9FoPeWWijAkRknnoym1qvoPLFz4PhuW6vBGATFIiPQKqE3r3xnwBAeJOtSBJdizb9/rUFNQccYTtW83A77PvJLijx2wiQ3U84ANptAcIh4+AIAebveggIDM9/wx99u6WOVYbHsRaZpZ1xdUT5su7r289q9UDjSfnzHsf+V+8Oj63rUk8+DswfIHb8wyAf/fD5ZV9xLtkH/O4qEzStbnxM6H1HQev9Ie3PrfbXmHnGczx875sWX4detXFP8bmfIp0OvNX2te6On/W/twDsJxk6R+5mz3V9CQGyfZ3HCezT/Wr/fZ3+vcOvOKVa2P7N44Dssf6jxx1VfUfH2ZFr3ZzYD77s8Bp53GLpt7Ti8d9dAXonSKdTBIjmdgHT+8fqcYVLDEEPq8RnFgOomnsv7bK+96PXzxvM3Y5FntC6FbdUcpsDKvWbqjri8EUXKRZKArb4gy1FiipcJOXDoSq1aFdZxnBgz3jVKYcHAdYK6u0LcAPwbpxVrUiVTgYvaQfauQLCpN1r3Ksa2fHECmm+xxcbX/ydlwKO1yBUvN9Ijjpof2iM7M7pca3er6pa7zf+Nf1SkHFUukQbKYD4uQf0UhEc7TSkFJaSwQ9YHDRcBeBrn1cHU9lOuLdb57hVkbdr/HtUhThoz94aYIgKP89aiEoP7Hd4rtpbBnAuVtlDivB3PL2zpYL2i1Qd/uOHH+z+/t5ev3lr33z7nYCHX379RQDPi+uX+u/HT5/sw8ePAsSwmUlliiJA6Cd//evf7Mcff9QBmK09fUzV/HmvRtbBbQBYzCHLrXdE0HDd4n0ANl3ZQLtwqNThyahIw1LILJWR2YdNZ1TTE9bbtnQa2w+AqIwqSwmWLRRqlsuWLJUu2HSMtzwykKRlUoTvUtTDZyb0fSpk6afso12RPXeQl/4rYNsrFGVdIsvQWDiDesoD3vUePAeuX6IBfofAYa+255mj/BBwRZAs5wFVvVEJGAuU3N6HewcsjxZSIkSije1OQdVSe/v9/TkSH+tzB1XivmfifrCuSXKf4ff9rb1KM1Zr0hZ8T7YVgJACZZ0giSGxgI+ymRBonBcA7mH3qJN4zliPeMAtYIari7Bb8spDPgtwwcFhVDFZq1WqajtZNWBVgGJAnvo8MzJjksG+ycEQkQpUXkNGJYIChGrBYV8gcjq9VPUfxAfh7SlZnQDUAUiiImKO8j8j1Bqh+hpVBMBjsZgXKJZKca1DqWsAlukzrlCgf2Ld4xWLXDNzKkAOz88tpNySA4Bc1dEY3yy4t+WaAElitYVtnNu1CZghuLxcdgUYFaUBFGaeSVpamRC0JRWj7qHvtmdS2oQ5hP7p/KznxtBPnaSZCMAbDcc2mRECn1tVn9NHqhBRQS0CwIzFEGC3EyAFI4MMpYzWk1zB0pBW5D6MqPbPi/zkZ8wvXr3ragtyeQCDC4DheOnPAXgdpBLxM3GfdyaDSHj42uQBqALydR5OCDQkyB0FUrVypspiSKwpdhxY4uTc9kNBu9jEiRRyKh7gPZ7xBWgGKz/aLa57XK+Co5OpAHa5goXrkQpJ4z/M9SgAQqi0lDdB/cizUwHB1J8pf5gPmHvd6sWVS94/WDOxvvJq7RzkB8obqf/wuPecltEQwNutlhLJmQJ1UccBaqFC4B4AKwEmISE824dxkpFaJrWcWyE1sYtGRX2M4HpAd+Z17Ipy+bKVK2eqSu9RdUs75LOWpcKcOXKxEOGGgm406Nl42Bd4nkksZJHy6vrc3r5+YbPJwEbYKw26ygvC5kg5Tn1IvpQC2JkTB8OewoQjyRwtv1UFLjJ0JHsw+jjzT6c/tlT+3Dp937+ovTAcymZUWJpYLJX/8fLyys5KVctJBZEV8EsgOCoVJ8PSsquLBQabuBP3TDtGIFU7jJALInI0l1MfjMAlRKOIulTaxyxqKuUCAK6mhTfFtYT5kpwoX08AWIfav6mYlb4ym6pvS4mpTKFQ1LJgXcenHwAZBUZXOVjMucKbWHcKgNXYB0Eae26BAMw0wd60kVsw3jzcW380lBIGgq3bblpyMbNqEQ+ssTU7qB3vve+QYzQz643n1hvPbJrIW6efkr0VBPNyPrLzOhZjac0TFN5gVcaYZBv32OxYpVazi6tr7R9++PGD3T+ibCmxAZKFEgHm6eTIaqWlvbyqWrGA7eTImu2+9fojgaXYwZULjIGFPbQ/2UQKsqRVyig0SracLS2TSFvnoWOdh569unpj57VL++mnX6zf7wpYHs8HInJ6zPcoaGZdK5WT9upV3RqNkpVLBZHIKEd4tlgITscjAcAQCmRpcPRiDgPQZ2+SzqakQiAbJZmGODQbTaheR+k2t067LQC2VMzKpuvyqo5bpp7ZuE+GSdfarZ7WwNpZxc7rDRt2h7L0GYyTNpxl7bE3t9Gc4uaC7MrGi65sQK9QHbDGUHDB3jOdtGbrzhbLcbDTw2JoYtPhTGqoOqQjBdzzkc3GPZsOuvbi4twu6g2bLdN20x7aJF2xnx/G9o5A6UXGUlLTsh/3nLHkgtCIrPU6AynU6Pf03SEqIeaZJHvYpeYUEf8pV6Ox9kL2sT9Fqau5L2YNKydsofWIMc2YceWgq9iZz4SnJrDxm9hgyH6ZdQbCbyEiEJUu8wVjM66BUVEalZE+F8/0bF0pwhyfXRV4QF5AgnDOYf/K15T8srB30nwvJYkretmLQ9xHu81oHQqhyLiun3mWF2tRt8NcPLdsOi9lEOcELMkgS0TiJrGe7UrV8M23r5VV8T//86OUxfl8RcfV2ZK+mbCLs4qVCnnr9jp2d3+vfe3l5ZUUH6hAhgPyuDjv+dlIiJ0UpajC51bHrkxOmqwtI4XXn9Xreg0EEAp3lDDzyUwWmJkUGVf0MSy8mIewenXbSz7HsCHNFy2ZzmpN5n0ozIDg9UwyVLTkfvn8w96Hgj3WK+2VQw6X1mhI9hQ2gEOrVLFAq9to0Lc2FpoojBYLqxTz9oc/fGPFctbuHm/ssd2y2YL+lbZCoW69HmcF318yf7JHwmpLhVmFoiWmn/683AJZnkV+RPB2j8PzBgmyOiCq2iQADBsqD1cwPCU/tgG2dXXgvm3+NkAQwys2QS3/rTU+tP1+x+yv4mJ37Lgc/TzjdWz+V7JqyYmC/VRgD53h8oui6kNEEZIkDtOqrAjAdtIXfpEefD+oQeQ5GbBZuX+LAPFNeARsovUWm1BXjwRT0S3FwUbYxx7wRrjQhgJg9aQOqQI+F1dYEQ/+TD4HWA5P9cAnHgbsdkFeARC/gQBxFm0XWN8HyO9e6v8FAiR28mcRIMeB13X7HrgX/bpXGO6ZBQ72hN32JwDtdJXv0RG488Mtmi689c73Nqi8033uyLOMbfC5/X7r9RtjcPd9nkEuuOVFQHB9FG29y35S47QK5ElvXU1aGz/R9X3e899+3+f0wVMk0peSZ2FD4GXZv+kJ/pZf/i0EWQwqDkkeq8v4nPd89p0fsKo7RYCsAe1D4+g5c+XntfDpMR3f7+k6sdt2xwiQaB252/6fc7X7htVzf9+nB6xhAF69KpMqTbdIoDpqYP/88SdV5f/0868ChKiIjSBzlorqbNamVKZTPUipPFkHwROXQzwHAA+zdOuaPkDHeKzvX9Tr1qDiGTBVoL2DpPhMn1Wrqtry+QmQGRAwqw0+1TvsTzgoprIA8E6u6LN1EHKwJ1YMH+/PmyTIulDhcK/a7PHP7v0HHol/tgBlWVp5ZfKczTmgZzbrFceqP0FuDPDM7QWvb1l++fQd+yz3zd+3iI5gYRWBtgigqUZYj4x9pttdqUJehxuvMGbYRusmgEoHnv1nveHAqvgPZzN2d3dv//Vf/y2C45tvv7Xvfvd7VSJCnLH/bJxfaI/56ebWPnz6FAA8LIhK9vLVW+1Tke0/3D94CLouyyvOVGYkSwgn3rh+rknKFtk10UUA5wNAi6JBpVpLHTD5aypNRTl+74RID1TtPJ22Lbl4JNJa9jv8IXAX3DSTLVs6XVSI53A4t/EQTyr6J/7vBYVYL5aA31TA+cFXfVPEB8SE20IBJqzUT4CXsq0KIbMzyJZhyLDgvfAo5/kD2jqZwdjhYMfYVAX2AiDAQX/6SalQ9vVnpaB3MkSH/FCxp86n4ik/RwisA6wF5IPoDMohJ9s8Y8OPYSEbEQujUNlPP/G3S8rXeTkZ0mtXoILue4ME8Twhxi+VhN4mzDVOgNDHCX13ax31Y9nsoShzBQjgQbT38upRQovXvtyQS1ER4pXXHHUSAsJ5LUB4rK6ElOULYIo5T/ZcxgDwDAUPxVWyvMCTCCZIAULWSBZ7J/oiRWLMNRn1DcZgDO7WeBT87PsKERi8fwarEvzyUcE5AcK9ZylQgyiLzyDshlUhzhjrEeCOJzn2Gsx/Dhwzt1KBjS87v8/PuR6K2DzfhCBvz7+I4I0rDggZd2UK9kMpwGzA6bkrASBqmF/ox3yJNMAuKqiRIkGnvJnFQnk2KFZkFU3IOmoJrMNCFXKjfiaLljSV6RAvkBUzrKacAEll0qsKdfIMGIMQp/wplvDbJmR9JlLHQ2AnUvIADpcKRal4WKd4ptwn6wr3zOuw7WL5oD9EGzTsnyJpnMlgn2ayu/LA9qSyhrLZSMKNRNhnsqEPKmvDg6i5Jj6TCl5cJCJxjDrGQ3Ox18MPPqN/RyKTtqFNI5kRLbZjgHosIIjWZ9G6MP6bedcBPC8OgAhgbYTYierMaPUBWIRKCYCVtdkVmhAmnq/R7vSlAHUCZGr9XjNkeqAmMY0BPOzLFewE6SNuO4MtUbvdF9Bdzs4EWgMyYuOHWvHuoaVq+2yuJCUdBAjENX0OwqpSK6n/o74CzJSVGyo9QpZnY0vazCqljF02KtaoFqUSxeZsMkaFOhfxQDsBkKGWc+VQQiHegP4CFueugKBbxmpuxgM5TlQCM280u0ObLHLWH7r9t4Bf2eBRUb8USIbC7fryys6rdTRiAsZrlYoIVmy1ZAfFf3HMCBhItK7j3yiwIgHiexJXw9I/RxMUiA4oUiW9IjYoXEVtUa6qupu9AHNXxMNiX4GoYA3yHDbIMoLOWb88U4e2GGB/FZ497cLPleeyoOIcS5el9fsUuXxURoHWnHzRSpWG1ubp3G0ZwYGw9ylkU5bCRnI+tm6/ax8hQMYQcagilzbqdS2fSlitlFeYebv7aHcPt3pexWJVYH6rN7aH3sgmy7yNZnnrC8RdWg57nEZF60m/07ZBt6s9ENlcWOl9ur21Urlkr169kmrh3YcH++mXluWKZ7ZUYfBUmRhpG1qtRNhyxWrVvNRLWLOhguHZVyslS8xRP/VslsACbajnR7U+hO1itrTpYGbNm7bdf2rbV9ff2Ndvv7N//vCDPT7e2ss3l7KqypWL1hqMrYc6ady0QiFhL1/VrVTK6nkR0p5OAVIT0IzKzMPdCwXUeFheMg9CyrJfo1iZeWVqozFK0bT1hgtrdsY2X5KH4YQmuUelIiT9zCqVok2WEKIJ6zUH1m31ldlCH3v58oXVqlVLzs0+vL+3zjBh3XHS3j8ObGZ5K5TOpKLIpId2cVFWMRL9TOqJ8cT6g6HdP95JcUX/zmeLNupPrdcaWiGdt0a1aunk3CrlhM3GHUvMRvbt29dWzOdttkxaczizWbZmf//YsY/tiXVmaUtkUFmgMJ9YLs3+IWuLGX88z0IAN8oMSFqoSNl/OiHOfCsLt1xGRAj7vmgHyNzjBDJ7Qy9+Qa3InM4eiTGtYgmdISBMXOXY6w6CysntCBlgWF5yjdhmsfeI866r8DyLIhYsoO5h3qXvMOZErlCOxZ5K67eD5nymCkfCcYF1mO9BfIwmkJbs33zPHvftyuLSOcwtn8hZchKcdTTsjyj+XTjxWq9X7f6OcYY1FfPexK5fntur15fWanfsl58/KTCejDknXkaWwfasBkmYV6EbORn5XMHq9XPtpynm6PfGygLhM7VHUeGV2yX73IeLAOtiWjkitVrFSuWCnJt4BoM+OWpTaz22bDTgGTsJy5lOZ40JezYvSGAtTmVyylBj408AACAASURBVGaiMEeZLyEsnnWMMeIFI6gY2StDRNDuKc0TOueRaSXLXfZVSamp+G+JPKV0RmqjbqutcD1suWrlgv3v//yjLZNju7n7qKKuQrFsszln14axhXCb2PVZD3s59taKhZje/Gl1Vtw+aB4CDbWt8gOhsDuvbPPd1hbT4BN++LHIjp0cEG7WiwafkiBx83YIzNi61i3Ad30IjqdWt4zaBrri77sn8OGvU2AKRzIdKDaCxrVBE0nAwRSmngNdyPBgoQkLrQ7O4f6jBVa8FQcyEtpgyjaBaheVaAUfaS9ZVRUX7ciApRPGilJdNxKjsLDHahlVrsQb5tlI/r3na0WIbEAJ8bqPtNeX/eg3EiCRgNghVLavZZMUi/e0a4EVfyO89iQxEmU4m5+0Ccjsa40daCZUgG6Ogdj3T7WlrjIQaVuvPUmAPB0j+z/rwL2ESt9t4ufU1e4DspkQD5NVp99x9xW7c1aYlI6QuqfG93FyZ79CZKs3HFWAPCVst+/oVL6GE6gOwsXOsNsm/qyfECGxb+9kEBzMI9a7bACMoQ8AJjyXANsLZD5njO3c0up9FDD8W7+OEUaf/96n+9O+Z/H5nxMfh7f+vrntue/53DDr7bwM9ak4TT73ozZe58/wOQon/6VDIPgWnP2ZCoxNRWi8tN3POda/3HFfhk7+OPYVEfwmBdiphl1YGjBPwcZTqTXZe1Bd99hs2c3dvf31b/+wX999sAd82mVgklJ1rPiGRFr5BZpFdAsxLww7HX9fVUPyirClYdPPYYFDVaVUshqVV4HQAFCg2of8hKuLC7s4J6ASmxwCHS/tvHGm1zoo5/sgqo7lhR0aOioh5KkdrLq8FQ6Rtrvzz/7d3DZJ9a8iQSIB4tVfbmuD1Y0DygSeilTStg31gAdJA2L4vhmLGw+yjsBZtEnhjgUAK6h20xLMwetIggBK8xosbDjMYY2CDQCHJqxh+AwOD+wv7+4fRHR4aC+hhzPLkilQqeh3fv75F1leNRrnsonAH5zDNIAbmRyA2thk6QCh6mv6EwA/wYW+j1SGA8AVFkXhcEn/ilkWAFryzVc1N4e/aB0DARKVEAD8EGqEkw5smcC2ZmKJNLYDI5vNhzaeDmw+bVlu2bH5lGBdKsrIRGEzjv0L1gUlm82xJ0nYbELla16ZIPkcxBzPKm2zeU4glLbrUn54dkIE+z333QFPnrbsKoIqx0Huke4D8JpXqqoQe4TQf70SMShAJlSqevYF988Bk4rAxDL8O+T4AeLnsnkdmP2w74HNzLciEQgQDVXnAEdbBAhnAY1jB/CjesT/4cRKrHgXuUH4d8L7L+M9EiCu1IJcdVs9J0Xccsgr0yE9GdtOtskfP4IXygLhkE1VqI9tzkH6omg0KNWd0HP/fABFgSAhYwOylPHDV3w91yRle8gs8jkJshGLGfzE3VaB+wKQATSh/aW2CfMb1gq0gYdPL61L9fhoKsDebbwAU3Ku2IBwCJ7VAF94qrsLFvZaTjjLtiqo7QC3ue/YR/gcsnJ41lSC+/3NtW1WIDLPEQKJikjNFXjlDy2VJO8AcmYktQzty++6FR6B5QA/ngWBggUChHmGubdY4n79WcY5KFqpQX5IGaEgdx9rumaRtFicAU65SgUADcLDQcWyyDJZw00AuCFbPdSZPumkDJWWCwGpA1mYTKyMiicQKtwLqhauCSVPIef5LswLg+FQhYIQWgSU8hqv9odsQZUVAQyqw/3vOjuT3zGZKwtD1lCplILWmYchtAgwZyxCLgE283sUACg7aYIFy8SyeeYan0N5T9oZEJE2h4zhGrnu2B+ipZWr9bzv038F2oQiAfpsVO7xOr7PV2zrSHAzD/R6ZC5QVe72SPQTX3dZHxyYop+w7nq2jgPmBNi229jwQPJiXzS14bBji8VYSiUn26Z2VqMQgWr0XlAp5Yyis8fHji2nY8snx7IT4jkBOil0utWxZqtnKVVnl6zPOiBLGgiQrNUgQIx7nxgILWcAxh+5CWSCUVVODgR+8dgGYR+krAoRpWRSUJ1b1HwEyMm8wedCvkCyMJ5Qo0Ca0S8h0hT82+2K0IJUwzKuN5jY/WPPZgvs8XJWwdYKBR+qDfr1mL6asMv6uarelxPyOVJ22TiXAgkAjWtW0G+wO+M5RQVmJEAimRnHId8XAcJ4wMYu2LpBesR1GTAakq9WrUnlB+knxdWUcRotf7ClwRKQeY05kn5HVg3j24sFlPXDOJC3P4TM2Lrdtp5nIjGxYmlpvd6jwpXpX1S954sVK1bOLZEq2H2TYgH6Z1bgdqNWtExibqN+yz7d3dpNs2uj2dJGAPeDITJFqxXy1iijJktZf9i2m7tPmisqlYYlU0V77Iztpj2w8TxrlqrYcIjCzlSNfdGo2nQ8sIfbT7KOgmxi78f6cfPpg/Jfzs/ryqZrd0b2y68dWyayNiGAPJuwYj5p80nHssmxMjdeXp/Lu59cDeZC5qNyMW/zMfNJDyrHFomFspiY++jrVKv3CZO+69r7Hz/Zd199b3/4/t/spx//aa32vX33/VeWL2YsXchah9ybXtsGo5YyQLClYh+LVWa/xzxmNujPpBRFYQZ4C5FeKLC2zaxYWFqlHNcY1nFA25k9tgf22Blaf7RQWDwEAKqSs2rRSoW0yKLFcmajGRZVWWvf92zU5/OwB8rYV1+9snqtatlExt69u7XBLGN3nan98OHRhnOyEapaj+qVpH3z9QtLJFg7yA8hsJ6MkL6y2/LFvJR5mXRR5Mf9x5allkk7P6tZuZCwWnluk+GjVYs5+923X/tRPpWx7tRssMzaX3+9t5v2xNpjpXa4TSUWu1KFYi0IqA+O4+rAfDatbKH5FLKKa0SpQoj10CasjeQ8iWRxm0YIUdaDuP7FfaID+OQU+ZiJ+0v+y+tZByGLILtd9eR7qCHrvuysClK4M1ZRNkitxn4z7ItYh6Pa2kkSJ0DYY7CvcatG9nY+r1O0IeKbHa9UP6gM3XJOQDqKl5UK3Pf3ZIwlk7TXRGSD9u2oZjB5G5B1gnoF4jsjFSaKExQp7CkptHhxzT68qHnw9pZ9RMaQDMn+a9azNATIWc1evLiy+/s763Q6mhdLxbKC5SHuRkMIKeYot/KDcGftZt8CkTeb0TZTEXqQH/lCWvs7zYOEpmexlFza433Tbm85O5Ah5fsLCHv6LuPCC6tYkz3XQ+YE/DsUqqiABjtVWjAUTXOfi6ACKVLwogIPf9Y8AwhmMsVYF/gsik0mkDmjidR9bMVeXZ3bd9+9tuG4bc3OvfKmKtUzM8tZmfkqWdCe39WnE2u2W55PlyPfa7JNgGwDDbsHyz1AFxIqHeTWMIFXJW4AzBElCZVffqAOB2s8bn+jAoQN8yYwFw/L8b8RlFh/zDYgSKXAsa9TgBYD2Ss62JgHQD38m16i+4U1Y+MOQBFkuzrM8NFzr4iDunAIwi2sIoGhnib1h/8uVb9RyiS2zE8lmri8Aixme/i1iPYJAeorK6xww9rwqfogmFbvNsQBZui3g477W/xUWz/9rT0A8Ragehzo0LNxOnPnrZ8Dyu9rnH0A/O5V/4sJkN1rX739IVpvH/mx+9rNawx/f4KMP78XHAIv/SDznLY+OkR3nt/uMwj/Dgdgf6fnXvv2e+0HOE+kcJ+49NP46HEIdi3GWrfjU7IjXsQmUB5myCfWP4f7zS6J7O345QqQWO1xTIFxuO+EJ6k16Mu/4lr0pe9w7LN3+8v+e/lt/X9rpJ7uTHtuc/d5n5o3eIv4mt/W9rqYZ6icNi96t/Dht2VQ7W/7zc84PvqEMB7sf17leXh+2Lbr/Pwe6DYZY8tkPB+AnVV/OLT3Hz7aj7+8s1/ff7J3H24EFCwSaVV0zhbkPeBfDWiJHQiVU9Ey08NhY4ZF/K8qvkNlFG0T1SaADQoA5iATgk/lobtcquLpLFRqAn68eXVtL6+vJKMGAIiVfFgneHCwA4QCJ0OVtO+rNp/RLgmyZ0+6txnjM9rXtw/19+c9j7iZB8RyoNX3Y3w/Vsu7ragTIDGwlGpXANiOKrQccEPifXFxEXIOALsAiEb6L21CRS8HLyp++X6n0/ZqsNlMqgxsSgCWeF+IjG5/IJsxKqJ4xpAiECUcTABdZgqSTVu1VhP4qtBn7BsI9E4kBcZSwccfgFFe7kpjbLXoJ1SXUlXm+6jooa9qbarBRApg++Xg7trKyQ+rXoXmCmaRc0tUBp4boNBrzOQTANUDm9vIUmmsJaY2nQ+sP2jZZPBo5eRY1aBUnk9mSxEgBK3mchVZa4zGAMgcfHOWz5YsnytbOumVePNZwpZJwned+ADs13Y62GF5fo1buMW9NIVJHPLW1X5OfHEvfLltFQCAWwxEz3r9TL7tnj/g1cLkHniuBQOYg7684UMYpCrsozUa4BnjAqpHAfIOVlMgpeq7+HNloQTlh84fDoTr/BAI2kiCQBxgoyCyk5o4HdJ5Bl6jpdBKBXWHUHXaI9xTJEDozyJAwvPl8EufEBEQyA1XAvkZh/fl9VyD7LImHJ6nK4sC5vNom+DBwZ5ByJxDBS7PJ9pgKOQ7y6EaNQYkE37q9ENISMaPt4N8+iEbp9gEU6m41GfiZ9/qUv0LqQDIOFclqWz/8LEX++NBw8kltg0A8ORicG4CoMQmyC29ogUxfZ7vefVpWioOkblhIVGoaMiXUI5PgjmbynhXcQE2c62MY54dZGV8XgpvVfW3A+6yaEoBClA5D4FENT2qI6/SVG2cvOj8iAi/AxiCLUnM2eHZKKg8zF2aGxYLzTX8qZ9VrVYlONlsBAhJVSxWJjkPT3dbN4gVgFss6wCy3UoJMIa5Q6Gt7bbGSbSVwsrGsw1i/stCIBCKBa4dMA8ChGpigGWv1CUsdWMPaymbY3fBuJ9iSZPUsxN4NfUqaD6b68BnnvlF1aozxrUDUmlZAfmYjV+uZuL3igJ7UDy6f7wD394fneTme7Kaxk4NW8eJh/hGkoO/a6xv5DsxhmV7lYFgG6qf8owA5yBAvN8yfzJGIJ/zsj2TpcgSYBCwc2yDAWBRMcxFPNe+gqtLxbxVsV/KOLifzaZsKAssiDbsXtLWavYFUOcSYwG4VEzT92U7J7VOR5+VTuEHH5RfqDtS+MZzvyjAmDdQ6KFgykl95PMF1jZsSGaqFO93O9btdPQsyX6AWKk3LtQXIIBQOmBjw5rBmsVclcwQfg2Im7JytaL2ZH3Ccx4Lw2KxLGVDs93ROKPfQIAwJ2BxMoHkh/wil4cw92TGhr2BZVMZe/v6jeyFKB4tZvGdL62URzzbqPKI6t9I8EaVKq/huUJUkEWFnQ9KNcak5rmQAUPOCCAw/Za+hKKJ3ysWitoDJcijShd9rRQJx3v2pcqCRGV8sc7TDkwgPKP+oGvv3/9inW7LMlkscRbW67es3+tq0tY4yRYtlS3bYGL2y3tAQeasjPrFy6u6FbMJJ0Bubq01WthwZtYZDG3Q7Vl2YXZRLdtlrWzlYtaG056UBMxJ1UrDEsmStfpT+9Tq22ACplW22RSlZMJq1ZKd16s2Hvbs9uN7zRX6zBeXIppazTtZZRWK5ECwd0jaw8NUe6DBpG+N86pdNMrWa9/ZbNi2l1dn9ub1lavuZB2JhWteWSZT5ifmvYVZvlSwQpkOB9A7ESFss6TNRwv7+R/v7OXVK/v9d7+zVhObsK69+eq15SBREkvrz8bW6rVsPCFnICEQmPE6HEyt359bv8f6lLJ+D2XHVCpesldwNquUCZVPWeMMlY8Hzi+WWLuaPXYGdt/s2TKVs/FsrnkccqZSylm1lLNKkfmva+1BR1ZIo86UOBeBsuwPvvvujTXIF5st7LHZs1myZB8eBvaXnz9Zc4DCNm3FfM4u6yV7dd3Q9XNvgOoo3nrDsV29uJa9GXac5KO0H/v2eNNS8PbLF+dWK6VtPrq32bhtr1++sLevX6sgaZnK2EN3ZLedkb1/6Ct3pE+8j1GwkrL5ZKJnS/9NZmuaw534HNvFWdX63bY1zs7sqzdf6YxxB3h+37LxfGlpVJwQ16hEp2PLZSn2cIWiCI9gbQiwLiU42U6DgUiHOK6Yzykw0X4Ye8NQ+C2bQ+bbVFJzpmd3YMGF7SLqd0hmlDtOLEbFu49bt2pSzhVk/4Qck74+l/fivSE8ZJkXSBH+4UUfXnhGQQt7FJED2EQptgh13ESkEfNHtYK9VMJ63aETvOZkDZ8D4d7rYDs1VcHUq1cvZLXGvE+YN/M2z1IZX/Oe2o6isvPzhj0+Pga7RdaPlE3Gc+WLYJOIioNr8/P2QoUGqEWZt9mTsseGTKlUCprTtd+R3RVqQWwfKZJAeTu3Vhu7ST+bSOWMhajiRGLBmu/f4j6WOUwFP+Sl0CYqevJ95nQ+lXKF8x97bNkq12va6zEHsoHhPHtWb9jlxQutH+9+eW/j/lhZTpRfff322qrVnPX6jzabUzAys2qtbplMWerF+/uOSMnzi0v1AZ4haxzFEdqXbSpABA2uQJRTBIiDz3jgbn7FTM9IdKzLREP6SvC/FPCkhtuGGLbAhwMZIJuvURjaXtDbN0oecOf3ta4CjAfpoMA4AqGdAuWdAAmS9QAkrA7uSLLlZZYUCaI8jUCA+KE4iQ7InYTi/0UuIqAPjg9HBQgnE6/s0r1gLRHIj0g66anpPRwUid7QqwPQpqWVWLSoKAlPcbOK9Qg28FtAxy1Aa+MzTrX1U0jCq1OffO1Vghy6mUMA1TFgZJNEWIOBfh2nWub/IgGit37udcdWO/T6SHxszgP77u04gHQcwF5n9Dx9iJ/7nT2kzW7mx47aYf8n7N7j039v9tNTAP2puziNWZ8mQNbExJ5nsXlgXL3V80G/9f3tA4s/nwB5Qs58Qf5LfA/dzm9xwNK6AFD5ZV+nRrpG4yrM+dBnfDkB4p/vV7/bD+O/T82p2/ewOa8du96tGfxo450cK59JgMQP0/0Fe4wve3qx7Z4+fd8r+Nex9vOZcXNf8fT1x+YHffKGgHbvfRxRtQD8UW2JnyrgWafft1/evbe//uOf9u7jrT20eqpwXiQJmczJvmC+xHbIfe9VoaOLCDllArXXAdy+R1tb5kSyaU3qULoJsDuzlA7fadKmVSlM6F0GQC6Tsvl04qBMpeT5IHjeVspWr5Xsql7UoZDgQComo80TB/lNNcT+fr5e/5+Oxe3nGu3K1ku0/3zzf7+kHzlI4u0otYDekOoyl77jbz+du40PVc6qJhU4N1A11YdPDw4KpVJ2fX1tb968WYF40cYsWm5Q4cVh6fz8XMAqlhLsJ9PZnN3c3tnd/aNIB/49nhJqOFJ1eyJFLgAAKKqMnCxFPDB8pGuTl78soIL9gIpyqDYl1wALViwIsJXKedWUQl+pvVzq8Bor9HXnVPOjgKBKDOsCxmiouHYVclLVxowLCLRMyisKyTHxwHCviJX/M37bWQ5pQ5sb/55bKoNfN4GsTRt1mlacTY2jcjZfUCAz4EMmX7JEiup0iA4qprOyucqkOODllJtA/gdBzZxSGTtOgLiVBdWMMVTX/bSDtUEg23lWyrjBAkIWniF4PBTT6ACIjYmetysFvF9jX4WHMgd+NukmxY4IlWQg/oI6AoukCKjRDzjYA+rKg5pDelBP8By5fg70Il6krlnPQ3wOPtoCj1eZjPQDV9hEP30pK0SAeDi7K2A84HttcxptwvzZi8ACxA12T1Rteh4RpJhbTCnXIyjluAAn8/h9QIKcTSdu9wTQp/ZXQDj5HgW1k8CBoJxgLHGIVaUm1daLuZXzHlaLRRVZMVRcilTDniflIeKaSxJZB8rHZGigcBgLJGpB+mH3QHh0imrzoiyDvHKTrBHUMQt5v6OCkKM7lkXMubOJ1BuQmV6dT+ZiXpWn+kxVlqIogqh2lb6qWRmz8hA3G4askVj5ypjj+QFYco9UQcqeKNjuUKlKboUyBegD2DuI0MQ6CxUE7e6VlvRDEaic8jT20gL/RXwTjgwYTtYOln2hrehLAo3GqMRmIj9Q9MnTv9Oy2WSojIViAWA9ozmE+4jB94BvzEGAk1wMJBfjGesi+oMUOcEKjdeQ2eO5IF4JXK6UAgDloDJ+8vRbV/JQXRxDxZnT6FCQs5lVpgzXhGc4xDDPnnbNF1ByZAXUAhDyB0WIMmWStJODQ5GUjDklUYE3n7kahHaJFli0Kz/3e/KKfn4uZYA8xj2/SWRK2J8JWA8KG15LwHMuRxYQqhyvmhaxGsh07LlQgBSpDh67rRhzuLcZY50xgGIEqxnuYWyJ5URWbVTeY9Hmai0TWM8X7cBYaDb78lMv5bCbc6s++hWfxzyCyo9qZJEL5ZIV8swf2IZ1ZDlYLmWsmEtZauHVzRBoWSwuRSaxRnihBOt9p92RWoXAduyqMtmi1c9faK4Z9u7VV9MZ7nFhrU5P9nOMIVVdJxZWrpJn4TZ13e7YBn3yZUqWU3iuF+Dyd9YTSDPmCXnKA1Qy1vhl1F6tjhUyefvu228V+JxA5ZPL2Fm1or1H3OupECNkPsXvRducCMKK6JoMbDIFsPT1XXblUEIoIOfenxuNxipLDRUUKgsULOpPzCbsxVQskLThsGcPzXt7eLyTVz3rvKzgQn4C8/Nj895+/fUnESG5XEpqyMGgo2em9tAEnoMStofW0D7cdhRMzBjEGuz1i4bVSlmz2dA6vYE9jsy6o7kq9CGOcoulXVYr9vK8KmJsOOlau9tUvwRQJHuiM1jYh2bfOkPWpbnWbgjRWqVkVeaK+dQeUaQM+5orX764cDJl0LGcQr+pxvdw5vE4Lbu1wbhv1y8v7MVV3dqPNzZoP0hNQo4M9RjL1MKS5JdkUrI2Gw8Inp5aOl8UmZFMM68PRARhk1Mp1KyUL9u7H3+1Wrlib1+/0jqGwgKANJ3J22AysbvOg3WHZHOgIslr7qeY4uEeQmFpwz6kZ8q6vbH1h2OpUdmTlCooobJWKZoVNYYhbcnCogg5ZeN5wobThS1SWeuPsBvrac0oFbIiCeqVolQ8nx4+ifRMz3OWS+WlcKLo4uuvr61aLljGUtbtjmyeLNqv9z374aZpzf7E+sOJLNbOaw3L55gHyL4ge8OU58Pe7+r6hd3e39lkytqQtm4Hm62uXZzX7e3rS8smZvb44RdbTEb27bff2sXllQ3GE5suk3bb6tlDZ2SP/ZlZumiLBAQve6iMzcYTG/UHIp+ShaoR/TAatC2XXtplvWKtx1v79qu39vXbr63XG9ovv360j7ctWyazls6XbbpM2Egh4qxzrEWOA08nzNeeaUg2CMpj5iBZj4W9C9aNrJ18MRdLRRichZjvsYsTeVhwWz0VVIX5HQsl7T/IfFHmGCHxrsZkz8OY8328KwKZR/hiXovkCupb5f5IDezFHhQTsJ6yNybXyHOX8lKnYmUVVaSQPJXKmVQgw/5YysLZYuxrXhJVXMm67YGUJKxLjUYtFADNrdWivzPXpS2RWtp03pVCC+szhadP2cdD/rPHIEcKoh/10liKRifqnVhn3WEcsW9ZJpl7sQ5dWLmEQtptwFBj0NatZk92iakk+5qy9k3DMVawqFkQw7oChk0LhW/s4VxBQnEPhW2o3Cg6IXPD90YqgglFBxR8KM+tQP5XXsU3FHNwLvHMlYWIvLNaw7qdrn36cGPL6VJZTuxJsG9EidUfNGWVyzOFFCsW6pbP1+z+rqV189/+/Y+y3yODptlu2j/+/g/fE49v/rIDm24Ge8djJQfkQ4QIJEiEYmKwuB8lRYKw+FAhFkGaaHu1+rcfQ1eg1mlEcOucSkXNNui7bSvjBMjG+68Ao2CAcfTzDoew6/4k83EPVz8EuQe3V1w5sbAKMWdRhRKMBEiwyDIxc1zfOgPEBRlewuMPx6vOXNccCRBX2ixnXp0Zv7xSLag/YgWq66GDP/gaMBP0dqiAO2bDHgBg+MQ1uPelEOI2d3UKrHsKUERKawf+eDYBstunNz/huUTCLgFyDEZZjyd/VWS7gopn41efB6zv3P9RC7BVD9m5wOMEyDYhuv2ra+D92D2f+NlRFPm5/Wrfc/Q33vzfp5ZdO/kbAQw8fMVhntu8rM+cr7bfeztEeV//DjPp3kvycb+Cave8JirsNi94u00PPv2t+zoEjMfPP00F7OvP3ns/jwDYIsi54xMEyPFxdGD+2CAUTs1Jbl3oNXKHvo7NEOu1M8wHers9oPzG8N2A5x04DHaIm31llQX1ZP5ev7c/tR0Ly6PPY7cf7Dz/8OPN3rDZfqs9wMYLWDsP6UhWrz/QsF5kcbjl4/p09MmE6uTNjzhOgGz39ZiBcqifnCKA8Y7V9mmTnF19hK/j20/MrTG8BILgSarnl9bqdO3XDx/tT//zV/vbDz9bdzgV8cHBJZOv2MwyqgScL6mwTws88vbz0HQNJakXQsW4Mi3c3oSDwyqcGZUpe56QW2YZP2CwnQEsZlfMAQMvYNVwKEeBzTjS/rQUIIDLgKelXMrq5aTVa0X5Ql9eXlqpUBBwUFEFq5MlcZ7znQ1V6BFSlTlXUMXGXqTGDFWr++aWfWuFetqJhWpPL1JFMfJ7twmiIpwKQawNBoOeQIqPnz66JVWnHTxx/S44vAMI9Qb4I891WHASiKppz1vZBOL4HDz02c9i8wKY0mq7fUWhXBFZwQFMYYRzD0KlvAXQl2fNZ6DawA4mBhNTlYjtBs8CMsxtBhKStMe5WRXHM+7NZGlD1RrgbrSMIZDUsy28D8XgbrdVc9tXVZ8rVNjz6Fwl4DZTHBIhCziwUVEGgMrrqYqnQi2Tw65oZJZE5YE6hUMroNDAFqOh5SYLS88hZwhApxJ+YblC2ZYJbAtQTGPxRp+HdMhYWsCyV5Jr/x722lIyhD4rmyf93X36nezwSnGvsqWCFeARsJAqe9+/x8q2aJmlSr6gdPEKaWxFgl1GmPV41qg4vO09u4czDYfPCKgCskvCT+Wl8nTISkNSxQAAIABJREFUWnDwVZkjwUJqkwCJ45iDrKrRKcLC+EuVe4HkTBKwvQYKRHwEFUhUf0Fmqhod8sb9sAJg7F7Z/z977/nkWpZd+W14bxJpn6uq7uouclpUhIbUB4X+/w+aUYzIoUj2NFld7pn08OYCuAAUv7XPAZD+vephKGJiMuJVZmUCF9ccu9ZeawE08LkQVsp+IWolKIKwuuA66I60D5EsWdqX++oDHGTMbZAA3OlhEKn0ezbDvD5aYXEOHpSOb3cE0jNWEinBM0JRA6giUxS1a05c2Q45nj3VoDlLkpVNJtjIzGTNMcEkGgA3u1EIb7NZs0azpnByVdQmUwW+1gBJJLNfWbmQl+UPdigpljULlAwA3lR0e5WsKiTlie6Ego+lS8N3PI7pVFImS2yjQgYHdyNYnqHU0OtEwLlPOIByJNSwVZMlFrY+sncCZOA9ADJqgV7limqGUGQFzUICUNHsAAlAn1RghDHnUQkkenZ8QQjp+RYLClmFxB50bzWON6oV5TyhTuDa1U6D9RsgDCQQ6guvRvacjqj05jpou7o/WcDPiZRmjAEcj/EP9Q3jKcQRIBH30KtkC7ZIUHq4IkShq1mUC2W1H9kroTiYTpzIC0orWXKsqeoNFbEzt/WrNxoisZh7PWC3IPCItkz7dNWQW2MBWLsSx22OIKCjCoz5Kiq1olqA/goILlussJYWOYZ1CqHWKdZcRavXIfDWAs6UNyPC2J95uYL6zi1fsHZxu6iMTadcK8AT1lghz6fIuMqNXlq5lLd6taK+xH3hOa5QyYlcKaiKGAXIaDiwYn6t6nyyAgDFnOhYS+1D4DjA1EGTalqsWqgOBvCfKMi5XMzYZpmoyIHnHx0uOFf6A22JdoeV4gQvebICUto4GRUHsnqZz/oialDozLAO6o9E6FZqFeUFEPRcb9SFXdBUJ5OF9bqEqWO1WbdauSgCQiAb1m2TkcYnrL+YT5NJouXNerG2YW8oNQhqAOYtKtmb1arUMlL7hDwvSF36ccSN8Iun/0ZlqpRYgK1LVJi3spFBxSJLOP4WyGgq1Q+USeNjP6HCVJVjPwPhwuYFhaZbgGGHNrJPnz7Y+eW5QpMphhCZE+zTUfFcXZ7b1dWl7l2pzBy39GppKtgrqEk2tskWbLnO28X1yK66UxW+oPqC2D87alunWbJyHlXFxi76S7sdzW2CCpVg5vXKjhpVe3vSslad40ykVJBPf7lmlq3acGb2oTu17mhhk1EiF5F6rWiNWtFqNQLoMzbsd22M6mtjCtemyGW1RKEKIU/gdMZKhYqtlvTdlS1WMzs8atrxUdOG/Rsb9W9EqLx+daqq7sXa87foD1gsQXQB9kJmYKNDLhjKI8aRyWhirfqB8rUu3p8rj47j0H9pi5VKQwUS3cHQzruXNltMFLbeatcFXFNA8uHTjU1nkFJFm0zIUliqUAXrzXqjbIfHLavXslYrLS2zpg8AGJORl1jKkFqoWq5QURg9JHtvONBYSV857rSUnYf6qzu8FdjcLDWsXqlb9+ZWRQdvXp8os6VcKKpfbAo1uxjM7HK0sMFsZZfXPSsWapYzFHYrqzYgDVZWKW5UWET7PD45te9/+tkG46nGP8bZ2XRiX717ZW/eHtli3LfhxaXNx1P7+ptvrVJvWp++Ok+tP11aaiW77E6tVGlJKQ7ID/mNsgoCiutsHJ3aGNJxOrLMZmmNCn+f2XGnbd98/ZUKDj6dX9vldd8WK9j5ii3WGZsTQyNFqNvCsg9imGQ2j84Q/Mx8xbqQNSnjMesJxmRfcwO4Rwt/z1tm/GY95fMoc7+vd1S0IqVBUG/JBjZV4U8Vq0NUI4DzrJpVtMg+xu16ZdUrxehMfYx+jr1szGSOhA3jM20P1SpqH9YjuRyB7hM9o1qtrvNnHkadwVgAQYLqCCvU2WxuyXSpfArauewPS1401O+PleXBnAnQjwVWtVpQccJoNBT5CiGmzDHu4RobSdRQjP8FzV/cA/oHBRJuq5jYBkUTnXTjFm2M/76HcztO5hlUupB67hYAhu0ZWvxdFpVkUrEvxA5M1fwuOWWNxDrC18ZZjcfca2VUrny/wvlxj7XvyWU1fkP0ov6esvYKWXAil2aJbLmkkkQtzi5lPRdpk8tvZDXLWMh9xAJX+VXDqdZ/rXbLvvrmKylkP378YB8+fAgESO8HhaB7RgebSGdvvOqHc40/u6Tf/7ZPjOxvHv3vvlW8A4OEzXVESNyzXp/HAvke4HMXNHgOBGVCxpMsgEdb4CrAIrKF8uNHT1zf5cbzYAPmIdjuuRn3wL75UG3nA4Dt3kY57BQi6SE/uJj3ERZ7m1gaGKyo6FAiSNSh47mF44bKMJ0lC/g9O7Hd2e2uwl++O6fdT34xTohErP3hvdzCK18A5N7/jG0d5TPVqk+hC49FALwEOu6OFYNlXoIeX8A2Hvz5sTZ3/3fh/7/4mu+1nxdwl5eJkLvu5g6Gfv71Pk5ifMEBngEnY/t77mwiiHkfgNy29RdOxW//4y/awxF3VMg9YN/b/w6ifvl+P7ya+y3jc4/h5/fU+LaPEu/G24ef/jnPajfePXj/Z1gAPk10vfzZz92L7WzxTB966RM+914/3gYfA0M/v+84WuxEtFrRI9fhzTM+Ywfd/HUOUmyySFCDybvAcJZ97hO6rx6BKNHZaoesD/O2Q4Xz9vjhevb6xM7aIVIFe3Oh1Ise1har+nde9r7x34KVsieiesatbFSdL5CED8MSJ9y3vflGlx7bV7hV25eFkN774//95/mSxVWcH+8PA9vnERWSj/Y0JyD9mTzRQu70j7v9ML7vuTZ6d91xV6nDQtUIwlN1k1vmsJzY+uYv8T8vqpqRe4zPbyYLMJPaMgVgYu1TtIurrl1c39j3P/xs3//03kbJ0ta5slm+LAJkDRi8yVm6puLQ/6EA8Q8ORMXWbsrHJD2HQMaFlcT2BsVnxHVn8x7o7GP97ibHHwGVfY3ilV6sJ+OYTVgqAYylAlVYJdkbAEycHh1Jkn900LKDRs0abEoza1srfDGnfxk8/NlIbYq2wkoixwYI6xIHiCVvlr4VkNUthpx64PfYGkEIbGy1VxwCQOmBiA5c+5fbSnjlp6sZ9HPI+oDc4bOpaEqWBF6m9v7Te7vpde3Hn3+USgMCAaAaIJLKNjowQAW2H5bhH0t5Kr93gXkAV7sq47yHCYs08WoujoPiYbakuNUtsiCiIDgEqGSpVKvIMgQgMoake+Ck911AKidKuAa3KeLaPaTb8zy0DmazIUWC2xI4KBitVT1nTsD91g85hgp70Y4fYweAe6W1h73KBkZFPAAjVM2jUFrbGlum3MbWCjnF7xyLGqqkCbcmt2JjOZoo/uOoDQDuNY5iqeY2C8kyY5lC3fJlAI+SNtGAFLyWvA8+n8BGtQwvI/QsF4Vp892tuGRRFdQdahEEngYFhjaHsg3yKvKYHeJbqLU2gbRtD8F04FcAp/YGVOFB6rBhB5j0e8VzBozm/kMEcV957qhAeA+bQkBkhYuLgTFtfONzARgSCB9yI/x++37OLaV8vJfiQ/trn2sUak72RpENrYeAcj18ZwjivdGiitexaeV8AKn5R6W8AG6Fs+/CghmjY0GXZye4HQQVkeTHuE2T9808BFMI6KQVYuETFRBxLoN0UbA848maNuG2F14l7qoMhbWSnSH1hxO+gIBYQvT6IwWo8kxRC9QaVavVS/rXaBKsTgg4diIzgcBYVhGuC/BGlTTZRyjYuHezZOrzeLDOUQh7AEudrGCPl6pdKix5QbDrUm0Dy7ZMEcC/rrGc5wtoyr3CAorrhezUcbbWX54VIGUN9k4lwHfAWlQY9BWCpb0txkB62pdIA4WhowLBmm3j5AT5JCWUIN6GaGe6h+lSVntUdmMjxD572Oup6pKqUxQGXD8BxLQBrodrEFmYJ9h8JpAEwB4ABuuMSpWA1ab2vVGFgUJNOSlrJwSwxqnVPB+Fe8VAS9sqFyte4UrZcbDOBWwk70eWfYbVCT7fVO1is4PSDSuygq51OBzLdz1D3sAcUMoDcKkqp89Fa65IzkVSEdKNMVUKAVRziQM2fJEBwWeIjCJ3BPsVWQFCtCV6PjEXAlBOtiIF+jnXP9d4fdBp6XgKXl8QHgxR42sv7r/fT+9j9Gv+3y3jeEasA1b6fBGXKCEgkbA3CaqpXq+rYwHhcx2s5yrlmkAi7EcWC4JzPQujSI5DJS+Lnjx2Qkva/lrB1ij1PG8HgmgstRHPiqp7KSCz9DE8+CHDIQvoG5DWJVmv8Zzog5BWIrktpzwp5iHuPWMaaqfBcCgir3PY0ThL23fLx7mPxYYdEaqgrDVrdSsCTs4BnSkmGNliOdN6+s3bV3ZycqpK6ymqEcKol2upAV6fHSuIGgLkqH0oAC8q2rDcco9/slLUbbV2QF3hOatO3ItwIwR5PrXZDBUZ9m8Qgdh0jdRGK6WaHR2eqe0CfE/GAxsNb+3k+MiqlboKXOe2tNkCYK8gW5Y///kHu7y8tE7nwL77/e9EdDAu066Gg4F9+vTJJmMPOybfoT8e2GA08qr3csWmnFcA4AnhvrwhWDu1fK6i9Q/Z3a9OmnZ8WJEF3Y/nAxtMVzaaEmSes0p2Y/Wi2XdfH1ujQjsnYBxiGevJjc3SvE3Skl2OMvbxfGybecGym7U1W1mr1wCTN1YpZTSOD3sDG/VG1qjW7KjTsmyGzAysssoCb40smmvmcirF19Zouqqi272wZDZS3sfJySspfwDxIYpnjAlZUw4KbePVyZls15JkYKs0sVa9LiUVNpetxoH1br1oBHUt1efkE2H/mskW7YJMtEHXpsnEOs26HbRrUnYgLPt43bf+2GwwgrAs26ALOQmwzJ7HNPe1m3nLriBqUBtBzmQtW8hJjZvJomo+tkqlaf3RzD7d3ODKZdNkLNvJ01ZLORq5HEqwgjWrFauWijbq96x3c2OnJ2dWLVdVQL3KZG28WNpovrbhPGv96dq6g7mNhgurFJuwZzaHwC+s7KRBqszMTjotqzda9qefz6VGYU0znYxsvpjY0XHLjk9aVrDU+u/fWylbsHypactN3m7HU5uwpslVLLWq9Ydrmy99DBeRkEmlWGNl3Wy27eztV7Jb7d7eWr/bleoZ5crZ6aHsmch6grBlj0Jez2KF7WNJqqQFa4x1Ips7aofW6dpQvkb1qas8GSshw7FlzVtC1hT7znzMJcyIIGf84f308WKhpLwI1jBeCMFyMCtiJCq7mONQi7ANypNdyLqHNZ2KMMi/8HUa60UUFNNQHIBKIxKNjFdGth/rbrKuUJaOJlYpV2R9x3gOwc74xLGY01DZMYYz/g/6PamCOgcdkSO9HkHjzAsbqRVYB/B+5UizZte6jjmE/UIa1mnsqzi271Eg76ONGNMUP8ecEtZvyorMkk/E8c0mUywE3fYrZrxpLRgy5gZkCS5QVRCQ3lZ7ZF3K+oQ53jPvfL6CGCPLg3U09z8SwSzLyUCqV2siQTgv3k8xle8xfN/INXjuH8U+c7ULqTAhUbjiFeuvmWEtSBshw2k+GdurkxM7PjnSeu6217VenzmE/gipzjxJgVlJKieu+U9/+pPWnFqnzno/+WwepPzahIWQEkHnwctYG3BV3/n3Hd6xAw99I3wXhHGA0wfwCPb5hmhPWf1M9exzobwckQaywy7ubtx3G/l9kNM3tf6V3WZguJezf/kVRGnEPZBsr1JTzy0gJ5H0kH8lVW/BE0EblaDc4DWOBkQChA7uVYw6qz0UJv78PMD3GEGzvYw7PzxFKuz//leBiSHD4fNJi7vn95cRICpDffyCP/u3TwHQ+we43372/vbFBMi9E3sBgP5Vz+Szr/2hdc4XvPXZl8bzfq5dRNJ1/wncv16/PU+TBH785wmQbVjz/XutMKe749KXXP8O1t6960ueVyRA7lNYu3F0f0QSG/3g9KIH/e4Pd+/V7v7v/T5ULu/I6i+56sde+3Qfeul+aGx84msLNz/xksfaz5dfydMkiOauF/v3XRrr/ut3ntV+EVtYFeVBZm2ZAsAIFb9UHVOIwJzkgAVgSgSvAFZZaMXIHMAezatGxQZAvleaehUbFRse2sZCZkfyeZWNX5cD125d7xVtLKAiARJBFBYO/rP3Fffy902+W5mEz9znXaNycV9Js9d81eOiI+a9DI399vI5I/MOpr7bA2JX2e8y9/sr791OH0/Y4z18/Ls+qPlf2PpTc9AjI8TeGOSe5DxjqkqxwnSSwLMwqB4GGMEn14NtVyu8WQGtU5vNCLoe24dPPfv+hw/28fzKzq9vpQjIlqqWUNqeK1u+VPPwQlleuRUCn8t3b5AxwyyOhdtfO7HHWmWfwNs/f8nA3d/Vv4LxfPw/nq3CoPfIB73Ex2xICAdVIBTca5/NLBvBw1bDDppV+9037+ygUdHPBDUStFkt5QXEUT2ZK7cwvvFA5gDyRgJEfsWAjKEoICpIZJsh0i4QIAKed+veWAAkMFfH8Oput+RaOWAfggABCLG7yhRyAh9+/vjB/vGf/8kubm6sNxypnEi++OyqOU881ZWdwTo6L5WCJPRyR0Xp651DmQ5YQ4WlORXQAPiAAdzNcrlqy1XGhmM2crHfswl22yEPV3T/fcLLPajXA3WprgZkoq9BInHbwrJU36k+i5Y7srcKVrJUmgt0V3W0KzmoltxaIG2wNSrq9kWP/FgZHfMlRPIFJQAEBJtSBUMbNlO+QSWgmso0y6NYwvYJxRDVfmtbYwOFRD6ZWzKeWn6TN+DfHMHMWQqq3PYmVyxbqdqyXLlpm1zZlsoKYKNsAnUB9FSxRvVaGAh0TSKpPJCYZ++WTqhqXLXgofaQPozPVCZ6pTpfIjbYTGrs9v7Fd/IOUDQooHdrAeyVhbIXi0MX/x+ssJzwwOpi6v7TkCICTRmjIUywfMlrHOWTYsgjtkJcf7RDieRGHM89kNntaXhzJA7Ue8nlkL+12xYoGBSSZp7oPbRBAAp+5jhUNXMukAhYFTEOiCza6/9sagFq47ju1hIeSspeCRssZajQ1xiysE4IygPIMQ8+j8HtQd2uIPiiPPwXyVhjh/ZUWA6heoCgVMA3G3NXOjDeURGZzDygm39SZKQLazQrqurlX7WGOmkuj315gJPVQEhprR7iqnxOlf2wiE8n0jR30n8j2RQUQZ6Z4n/j8QqMjlZggEAbFEBlVTcy1nNsXuNARrT7AvSgXdJ+3DtdhCIEUr4kwIV7ybOXSiCMOdEG2Ulb34ezplBmDGMnFaGBuGNvCgHj9nVunQwwzdOEmEa117+9lW3QyfGhgGRUBZNkpPGC44o8DWsWzsXvPeqrnKxQiuWaFYpuv6fA9ExOYdvTyUykZK0O8QGQ688d8JfrpG0RXg4gKHWaskO9mpvMHwieaAOC+o7nQqgrFbSQKjwbQDhIj806b4uFW6HJUisQgR5KD9jpllyEkqvgY4XNCgS7h8NH4ESZTFSoVlGYrbSQYJ6ollF5AfqRjbVwog4lU7Axk4ok5+Hz9AvsVRhLZHWUoIRzApTpCFVCPK9IiOmZQXwsmf8Ijnb1jq8ZfO2A9ZPGH2WxEIQLaYwFidvK0XchuwYDgp8Zs0ygLIHl2CM1qwXLbfD5H1u7UZJCk3maKmEUQAD8ChZGW1Cmypc1odt7QXagxJvOXOGIaoB5CvAS+y6GSgBE+iQqoWmCrReZCoz9GZsvZjrnzmHbKtWKk1+lkpRMtFmIJv28Wlu1UHISHOXHbKr19BqbrjSxr3/zTuThlHyJ0cJmo4VlNjmrVyrWalSlWEDZ1Ky2bCMVXWrFshNJ0JnlEsHMRVuzfshkrVTgHLAZ9DFRWV7LhdoA5MdqQ0HB1JL50EnOFZXkRTs8eCUwkPygybhvk9Gtsr467WMB7f1kaHNAyUzebm+69ufvfxQw2mzU7Ouv3siWJpUVnykL4eryWiQgBIoC6ycj5TywEK016iIIJnj0swZc5uzicmTDIbZ72NitrJhfiQB5fVbX557fzGyUmA3Gc81judXC6oXU/vC7Uzs9LFu6HFg+FwiQ9cbGSdb6Sd6uZ0W7uV3atLtET2yHRzlrtc1aLbN2qyKlQP+6ZxcfLq1erdvrsxPZXlUrZImU9TPPZjzI6B7jKtRo5K1U2Vh/cKVrhvB8/eYbu77p220Pa7ScUUw8TwlHpngiZ41K1bKMiYuRLNpQmxRQFm7oBxXlcoxGU2u2W1ZrNmUNOplhUZeRAuR2NLAkmdrZUUfEDFZamWLeboYzu7idW3dATk/VpiNCvje2TLADImupbI0aCsS+nR1XRagRwg6Cfnl9bWkKIXRgtnbl9cfbniXk06Cgq5XtuF6z7GoRAtHNOm3sw8o2Gfatd9O1TvvIajXIjZyKdMaLufVQLiZms2XB+sOV3XQnVqs0LFuq2S+3PVutJvabo7wdNzL23TfvpND4lx+vbThZqJAA0imbWZjXh2ysWsgauwOeU5ISCt+y+Sarz8HmLEkhLWvW7U01hzE253OA0BMrF0r29u1X9var38hu68P7c+UGYdMKSYSCpXPQ0NzB2DnoT+ziqm+TZGOZQkVFWQvWeTlXsK9T32eg+EZtyDEYqygQJ8ctTUP+RcZssfI1oYK1mc8g2lOOoRW2VYoVjRPMvag0IbnzjJPkpVFgklJggqXo3ArVksZg1DaeqUxfx1qSOYbsLtYNc72eeatUdoWjcpiSqZVqBa0BWDdCvkzHU6uUCbqvuS0puVhSQVNw4nZaKC5mMwqT5lbM5azVbIqcJidLY79hx4VSwglgFUDknaRQ1lQeNY9nOlVKFY1LMf+Z+YU9O6tCrSFCHofv7X0ty/kwt7CuSmbjsDbZZS+qsC8UxUQbyEKpKOVanCOZj5izhCNggaaCHcaxrDXq2C+ipjEpmrAbazVaWgdLEQkpE9YZXC//lD9VKmrsdwtFd4ZwQjoX8hMXKmw4Pj7SPRn1+7aczKSSqqBwyedtoXnZ1zGsgxgjKRbgH2s4Pv/29lZju1SdSf+XsHt1RiKGNzpxEQiQfUIkyAQfZi9E4uMhoKRJX1YOwb4pFu5r8f60h0kkSu6CWndhES1+41dAM/aruj1j5CGA7QCQ+xTvA6wRRAowwB4REj/kLtixBckkj/Wsj0hwYDmgBWDcXW6VIMGiSlWYAAj/fgTISwDkfcDupdc/ABgFBDzjQ+Or/idxyX9XAiSiV8+SDC/AbFuA/HPguCcv8+k//A9OgDx3R7Yg5d6LHhIgj/ff2D///yZAfJz8dV///QmQh4Drg/79IPLm153/7jn92qt3CFRj4yNfccTYKeAevugxAurLnkScqx6O6fsgzvPH9LPQf/cOs088xVfcIXS0ygCAYt3lIJorRwGRgoUGCsBQQa+7tVUqOPEtMQjj71ZzGewrt2D+3b6zo2pY3PlJs3nm2BGkikHG7knulSCq0JVCwAGB7XQbAlO386cj3dsyiFjRHIUy8R7tP3Fug57CE+Pgc63Lr2d30/dfG4FBPZv953LvYT7XvryycadweNAOqFJ/hoDV2YXylsevD/uoELqpwFqAFFeB8HotVuMzIPhOwdlLgQRUdt7c9u2f/tvP9m8//GIrQKFsXv66uWLFpsu1pZusFUp4TUcCxKfioFAOhlLO4ojo2OuLvuQLBMieqnD/MUEguN1KJNSiwukuCOoKKQf+BGHuqVaxXZA3rWTYXD/kQsoZq/q01ahIVn/cachfuNOu2wnBf522NlfcJ688B+gCgPQKZAB+EQmE/AWfcDWDDUARnrW+7ltjJ4YkG2sdgA02RQUlc+t9+l0IOI3WRlSBA8oBamOZAJCwzmTt08WV/eO//NH+9YefbAg4RyUsz6BYEQDEOg/f/RjIvFWGqOIUYIrKeW/T9G/aXqyYh3ygMozKacBDNkzstscTyDA2gxzbAwbZiPB6ESvI1fFJ2UCalN1CgrwD9X3uk3spK+gaiEGbLMA/r/wH+BfRAYmDEiEoE+R9X65oQ6gN4szDm33zRcC4TzQRsCsU/dykJgg2UgBn6v/Bdk0bRTfzsTXe0OxJDcKBfA4nzDL0D545apjxhJO3EmoD9i4A2oTTkidRLFvj4MgqjUNbZwsiBlWRnAOAwTqltN2TaAQN63fk9e4n7yQIILCyWEIoNFV/9MtofxMzAbhWQG7eJ6s3WU+ZH6Pgqgr3R45ksxNLMYx+m6vDmM94vMRiJRWg5QSTEyCA1LyWZwmgyeaP+ya1yGQq735VEFZrIS/EicFIWvmzdUsyERZknogQAeB072eFf4eKO4B398J2AoQqQpFkKFEI4VZFuisS4hiizTgNC8UJAOk9AoSNP/2WzTTWD7yWs4jgQ4WKcPIVAmkQM0MEdMueCTAhJ3umRQI44+1IlZXYC7HZJ2Q7tFX2eLQxbKVoq7FqUQRcjnyHstUaZQHwlSpj5VK2EoAMnCNVrApSd12mNugoQ5R5lCUcFPDQyYqo+PBnTwYIYPbuvnKMLbFmWIGoI2qD7nkR3n8dXHC7NY6L4kZjkdQfjGlUMOatCMmdB6gCVPFQce4TCwvmbfot1w5I4oSKB85yz5zYA8jleFjNufUd5BrHpg3zrPw+JzYa9LVTPT7syKoQ8oh8APo2/cT3616IwT2WMkXqNmwPUeOUVUWO9RfPCZCY3Adej2qh3qhIkerFljFLwkQMAFhQSS8CRKTtRn7keOHH/SfjF2NouVywfEHyIJEgfPE+zoHMmXQJ2OPFD5qXA3FAn4oEnStC8Er3jA2FXhMWr+IPV61BfFdqZRWwyC5ltZZSpFb1zA7C6eO4Qo6Hn4eTdQ6eY9XhxIs+l4wBiBT1RVce0u7od05wcrzd2mCZzi2PdVUxrzYayTOOFdeNjLnyvF+QsSM8VWHlKGWooq/VIUWwOsuJQC7m1lbOm5ULGytm1yI/asgGNtipcQ+mqtCVRYyIi7Lbn6mPe84Mtim8azXuAAAgAElEQVQoeyA8NiI+JJvzAHrIWYgYQMR0bbfdvu4DBAgV/8zFvX5Pvvjtg7aqp2UdNZlqvAZIYwzi/1k7lHJFSxepKqRZy6LCWK7IeajpePN5asPe2Mb9mRVzqAKaVikVrNmoqHK4nCuLIOJ+VCrkyaB89IpnigwYd1FT8izoQ9FChufAPDocD2wDOZRZ2WjclQKEsRGCDVC3XusIpIXAn0z6Nh71rV5r2MnxO0s3GbsZDQTaoQA5/3hhv/z8s+5ztZJXHka9nrflgmPyHFc2GmJxg4qnqfs3AkjleW/MWtyvVWq3g5FA8XWmbJ/OhzYes6YsiwDJZ1M7PqzZuzctkZ8XPSyPMjaT2GptmcXEytnE/vo3h/bmpGaFAm0JQDGRrSQEyM3Y7Hqas5vuwmb9xPKZ1N68rdrRccEazY21WyVZjY16Q3v/40cREl+9fWv1Km2de8Lcu7He7dAGt7RNcpqwY8xarc4zhMCmmp3+UbfFcmODEVXhqeXI+FmQq8Y9KkkhjJI4mWEDtpByuN1oiQBZpRnr3Q5sNJ5alRybel33bByyOrr9oQ2mE403r44PRH5bbmn5Usn605Vd9xZ2fkGbz9pyxroU4nTq67I1Vo1razcX9oe/eiflMv1vOBlbrzewbLZktUrbbFWw297UbseJTamcRzWG1ZytrVnJW6fNWiO1V6cdWVfNJiPrdbtWLWPHhXI1Z4v12sbzuV32BnbTT2y+wrqQ+W2lnJjRIrWfr/qy1PrdWcW+Pq7bu7Njm85S++fvr2ycrFRUhEVeqUguD+N+YvVK3k5aNRsPxrayilVbx5Zm8nbRHdn7i57d9lADQnAGNwLyfrJLq1VRa1esXKpZpXFg2XzVfvzpXEQVcxGkc7PBfGVWKRWtWmE83NhNd2ST+dpWFNJAdLDGz4dd2xpVN7PrxtYav5ZBVUfRCcoxxkOCzQsiOGeLoYpZ3IKpKOtNlvz5DIokTzb2Lz6DfVDBFWVSXjLnpbZAfVZzAoTPxZ4SAqaOpSFESxi/NTczn1EI0WhIBUFxypj1AWQ99nwqKthIAVKt1IKqzJycYb0IgRH+cT4oLCE0WW8xdrOehFRgTGV+YS5isJctYo6cJldFqqBozVpv7PMB+71QdOBENCQNewMnJXwd76S+8GkV9bitIuur2XTk61LlW3mhiuIWgsVYtIaUvWHYH8a9LP+vLMAwj6IIYYzGtSCqhSejsfYGB622yBHuse6HxkRUPb52lbIuWH1qbtUexQs7sWlV4Uc6l6KTtRBjLGv9NZaYKuiTPH/7j3lGSnLqqCjSmSXK13HrWsc1pMZcDD/6vjCQHMqViKqP7ffgNx1tsSLwEKoHvaHtEyA7WCISBLKGimCyqhB94+MAw9Mwxz7g4p9z97U7q4L7fw0Vt/qgHVR2FxDMeC7H3jF3BEiAV0KFzN4V3cVBAiKgxX+wtXKlR+iCOn4oFY3VUVski9WMV4Ftv/YBwRfIA53TC8HOsTpt/6Tvg6L7f/tSAsQJrGdgqv3reQTk+nchQJ4AVR8nYj6XAHnY9u42hF/5f/+TANkZUD3WPqI+7pG+ryfyzOP7LBD9kQyAL3qS9875y/pPpJHvX8RDEvkOuh5P8A7Qvdc+H+tUuwHm3uWFEtLPuOhHr+3Zz3rpoCED5d7lb4mCl97+/Mjz4ru3lo4BRP+yZxfvd8hpeITj3dNJeuuNCwiuV8TFnl2k5gQ/CJO+m2o4Ws1mgVFW0wq/U44W1SlrBwTD3CPwQe904DpWo26bqDz52WCEADMORe+TTY13Jv4mO51gZ8Jx/Ez8+xaoC5XpVLHfmT811e3KI7aLpbBEeKy7fkkTukdVhQIFv1X7dln7ZMt9YuR+w3jaZivaNT3VlF5uqfv367GjEPTmYbbBpiaoQNwDPRWozTMFMAHQ6/aGdn5+ZZ8+Xdh1d2A/n9/aYJxYo9WyXKFkU6r/sGtAZRDtrqiPZ5GI3ei2+ETwp4gTdv13CJDocrolQPzMdyLZsLYSARQq2WORybYCPPSLkGGiEpRAfEQFiJYvAkZUA6ZjqY2jiEpRgywEyuQzK6uWyQzJC4x5c3Zi3/3+W3v76tjWi7EADQABQm7BjmJFMGAIoZVspjGjVl7IhvZKBTeV8CyE6QuuZGIjsFwmqqqlBQNw4d/LRkGVyJOJNg/4KJPr8c03XyuAc7ZY2KfLa/vjn/5sf/y3H1RNqSBSghGXG8uXsCxyeyfARc6EzQnAIySI+xMTSgxg6KG8bKoEsAp8c997QD+qawHiqGbKZamiXdigP9L7vSLfK4SdPAGIdisrNlUAaQ6Wu78/FZasU7XhSLHOcbuyCOSyCWEswJ4EII6NFNftVjdFhQsDYM8Tz4Dg/Ph9DMKObZ/nKx9zbZjcpkxArCrQfaTz9bNveCBAeF5YYGF1QEU+bYE2gd0RCgGq8jNs+GQDVNLPs/FY3tQC2aoAHg2b44UM+LlhbCuIOKpVqrLlqJYqQcnjijY2o2zeVCXNZixYCwicnM8VXK+AY1l9ebW/h477CIlawFU2DlZzTcouQLGgfUAIwoYwC6oRLDlUqR+sEdnIidSDACWMOnw2gDHnMJ0RvItdUFnhxNgKQLos5jybsQ2GI43lAKuygELBQbU5tm7KgCFXwFUGMRw0EiSuKojzlAdrixzHZpjA+xI5En4d3C+A8Qi6xk2lNq2aP1D1OEHq5AgEkZMxnIsyDsqERxcdJIBoo01GwiGoP+LGXLZzgfxQew4B6ZSUxwwa2qkqOxdLgazcLza9gLN8Hp8flY46T+z/slTh0/88B6FU5rkB0rsFHV/YWyh/grwQkUlLKSIAJUTghdBPt5EIdmgqZPBr58QjoabAY1VX5jx83cst9Wx8fnXygGcfSTYBJ6HCX2rR8FykmhLx62ME1w7vBOkpZZHWCZ6DApjD85WqoISdjyuaAGIAQiGVAAuyEHZl+ruD7/IU35jUDJAghVxWbY5nDwA8GBKQTMWq2y5Fco1riAAHcw+5E5wT1cJU/jPvMV4DjvNZhK0DzKcrCConlJgDeW4Az6jZ6JtUvzt2kNFYiAok3j9eyzFUiW0oZSBlfS2EhQuEy2JOHwRoQ9FB/grjofcPz4Fw4Mhzf3IaIxnPUCJEf3WO5wTiWkA9pDIqBEgQ3kelq8azaIUGYVmBIFqrTfI3iFT6q6yMyhWdC0A87cOxEleGQmRTqeo5O9itebvyc1gYtxULLABJxisCuDl/SA9WdzwbuiyWVZAYmw02ayXlK8W/lwhbR120mluaTOTl3yTTAaCznBdBgvrDCRAPBhaxuQKYRvnltl2Awtg6omqFnJqTNQM8DVFSYNyBoMTSxcd/fsd6ZTRmXs1as9XQsa+ur2TRcnp6IgJkPBrpenhqgIXe9lZy7wA0xaKG+VVKmDxWmLT1pbJ8WPNgTZOMFwJHfbzMSQXy7vUby29yNh4ObTrDU588GSctAeNo/1R6cw0qDJLKh78B3rmC++LqXNkTgPbT6UDq3FqtajOyveZry2W8LRSKzN1UyA+UR3Ry9I1N5xv7cH2tNTiKjtura7u5ujSg4Xx+aYcdrNdYx5PrElSZc16NyhIQdmWDMTkCBAevrHN0aOlmY+fXN5Yt1S1bqNvHc4jcjRVyVbcZ3MztoFW0t69bUlp2JyvrjVAbqgLHMoux1QsL+1+/O7GzI0ggCEMyZyCZKtYfr+3Dzcyup1nrDeY26Y6slF/Zt98d2tt3davXVwLYq6WyZdYZ+/DTJ0vnqZ0en1gDa7ashzAzThJQfP6+J1q5VqcC3Kxcw+KxIKCbNjSeoKbJKiiddsNGiGp4FDdYRx226rJlSpKhLRdTe/f2lR11jiyzydtssrDzT1cqfMA2kfWKFCBShczstjew5Xol4vX4sGll1FBE8uTyNpytLVnk7eJyar3uRGArljuEUzPejCaQ1Qs7PS7Y//63f7BmvaUQ76ubW6ndKE7JrAHjy3ZzO7LeNLVVJifVVhayfLWwk3bFDg/oe6l99dUrazaqspAaj8Yq5MEqjrVMslzaMJladzi2/mRhswVjeslK1bqdvTm1j1e39v2nnkiDd+2cfffu2I7b5EEs7f/904WNp6kUSFmb20E7b4edqtosihP6OtNXvtiycqNjm3zZLrsj+9OfP9qPP1/ZYsk6uWg1xtUK6yfUKnUVK/QGY1usc5YvtWwwXtv1DZZ2EBXM7abj2xpVAHNRXirc1HI2S9c2A+CWbR/qs6KUGygomGsEyIecsHkCgcD1kqdM/6RAYWGLlRNXEJyVUlXkB7kaWdb3IkO8eIntiBSKrMeCzeu26I54agptUH1hzTlHVcQYgeItI7slZf1obCNbriICBCUJgPoIK7oKhE/ZFnPu48bGw7HUihQ5MK8lytFA6ZyTPaGKBci4srUUH8wV0TYzkgmsiXydZTaajEV8MKbw3QuiIGTmWvOxzmL+iIpt2iZrTsYcL0ry+V+qRop6RAAEJUkua8P+rZ6B1mWhiEUqYe5NUGtjQah9yILiMJSVqN6ZZ+baQ/F8fY2fs2SWaB5iLsT2ijGH11IU4LiF28yi0KFts5aliIj1C+eKTd226EuK+Jys5WRtnEfZWdI8yJxXgK1mjoF8oqCDXse8Uix4xgiFJGHdu69cR71IoUKn07HMcnzhGSCBBLmvAHHAJYZu+kLfXxMQjW0FZgADAoizX5fpmxuf1LfVGnpBDAu/j8nt3n0HQAjv2X+1KhDvgZB7NbnPQmQyRwi+xn5d+/klIQeEa1eViJ/T/WrS7XsiqbGv9pAlRPQP3jMav6MqEDSwQ3KfQ3QfICifQYCIFXwB5H9w+x9B857AgL6IAFGTuQdhPXJqX3S+9y2wXrrWFwiHB2TO9ng7Eu3urfh8APmxx/ecOsZv1+c/i6dguud+/5cf//G29TnH9b4U0bbnjvPUvd9t1h+7Ro1WAtee+nq5X7x0HaGA7Nfc+nBej0LCd+UE26P/2rZw9/7tX9MjQ+qvupan3vTs/Yt+TvfHn3C6n3u1Lz/FJ89uH9X9FdcdCOz7pPx+Dsb9i9ierEcrqgA9Wgcpjgoggn9UYwCEIg1mDiJdFhn2SotD2cao8hCvaQfU1NLDKbF4kc0IG2n5sbsy0dWJQWGSRb7rYcmcpjbcKD4C0q3g1EKoIAUgCaBdbDOKIVtzFUHZGYBMJzQeslqP9eJt77wXXfSgjcanc+d1XpgRycEt6bEXHB5/t/f23ZlRHaKQ7ae/9q0xH3+V56c99aV7dv8ktuMSz8slyapqxcooFLJQ7c5CP5tbyWKBEMUff/5o//qv7+2XX65sPFkS/WtEB1epnDRC4+ZKtyDXgapCAAo2faLPtImgHdHkfcwVOCFbgYcEiBfCBIXLloS++5BQgMTpUWspAbm+nokqXFUd7d1gVwI7ocdrPYPCv+LaU/kOVKuiCsHSKJ3L4oiw4/VyrrC+N6/P7NVx0xrFpb17dWxvXr1V+wUs89Bgz+ZQtoasMfzzUMNQqUqAtUKhJb8HuMoHEgBvePpBVmDFcNgX6MGi++bmWvcQIIwF/n/8u7+1znFHG+l/+Md/se9/fG+3fcA9NoUEz+dtkiytWKmpohQZeVRBIL+PllpcO8QF/2gPku3L69fvjSq0A1lEVSSbhU7nUPZBg8HYbm+7ei8Vr1Sxxr7DBsUDd93uJfqasxni/yNoKfsYvIqpZOdcuH5nW7Wx8MwFt7piU+VWN2xMABoZA5xkUSYNNgFFAqx3Vi37RU6MSzEboVLz4NnQGDR+xdw9J3J5FpwDwPNcAMdsMhAZUiIkEj/7Us2KuYLl1maL2dxWCw9brzUblikUbASARiVfrmjtzpH87+lnVKUSOor/O7ZO2tjJOiYXlCGxTQJou0JO3vsL7BdCPmIgkzTahewKJz8cbOd3VKvFvRLFSFx7BOF5TlQSqipP1cuKdQwEiAPSfN4kqE8A9h1AXImMYKPebrWkMGFD7jY5Hj4s+zcUeoFsA3jlXrNx5L0eTu9Vf7IkUPWfOwDEKn6pQEI2USQ4ROKEjbGq/GQT56qhWF1Hf3L1mnk47Hql+8Hroo8+95uNOhcp2z/lokBChX/Bck6qCM4zqGDY1Hq4clG2Qow5UdVRqboaifsFiO8ZCW5VEzM0HPTFs50xgupQWjy2E1hyuSITIo730p65L5HUA8wgcJn+AbAucH5BX1DdqohUbdRlf+b7ZJ9fXBlFpao6lZoPVaArS7B7UPYKWSeuhoEUjAUMaoUhRwf1X7Sd9GpOyAEnfTkW4z2gs0BbCL8M9mW+NnArjoysdVDO0a/p7woAx2c7XYl0g6SFfBERQpg5AbrMBYAXq7WV8u6X7oT9yoajnq4TgANCyAO3XSnm+1oA8I0UOeCXVGPTjiEjIYHI8QCYAWAToaRsHrdC5FoBlwB5yAeSHaFIfC+6o+8MR5NtJhnkXqNZNwD91Rqbs6kt0+C/XmBczEgBglqQ3AH6M/2ALA/aGe0REMeVFl5AItIvV5C6ChJEVaOhqpb70mw3pF4RqTF1NZLIwVIpqMeckIjEIYo6ngMZPxAgXDuWIfmcg2oOBDn5wfNjnAas4V57ODsAvBOtIsoLWJ74eMM1yJed82e+JLenRL8D5EutUmGsTqSoQyHTaNR8jUhb1TxLiDSh1iurlykqYExEDenFGK56iD70BQHLhBtn84BWEKbMuVRjZwIBwue4DSNjPQTleDKxXr+rZl2rN6TUU2U/ZFOJnxNlYAD4nRwdad6FBMFSCY9+tX/1MSyGGpbLAMatFXab13hENstE10u2CWuJTrtjeYLAF2uvFl6tpB54dXpmBctJ2TQeDwS81+tuDcM6WKHLzCshy0YFRRvWZRA6DBRmv3z4ydJVYh6tRBvKizAd9KciQeChAFgLZbIUZjYgi2a2sVrlzIbjtX28vpW103HnyJZJYpNBz7IbVnVjOzjI25s3zOmQz76uWq9QpOZsnrg10OX1rcYBJ0COZBF1eduTAiRXbNjP73uWJFSJQ/bzKGfWrOfs3du2xva+ckLGtloVZG9n86EdNcz+4x/O7OSQbBvyuZgnUPdW7OJmat+/71p3kbfJLLVpr2/NetZ+992RvX5btWaD+WGqwgTGO5Q3y2Rp7eaBxgwq66Ny9+L82no33n+b7ZrVGyUr14Lnv1RSrEvMzs9vbERlfa0u8kNr8sxa4cedVtUKBLovJrZaJfbq7MQO2h3brLI2HMxEsjDmMMY2my3tdSBAut2RslMY6w86DTs5alqhmLF0Pbd5iv0Te6Sa7nP3pmfL+cQa9YqslCgaIoOD9e/ZadW+evfGNivA31TPV2uuRWrz2VIEyHS2spv+zDa5gpUqRatg65MmVsundtCAENrY19+81drNs9GwKHWb2v5wbPM0tUkytYSignzJJrOljSYQfC17+81ru+wO7e//9EEk7EFxYf/bX//GzjoHdn7etX/606UyPCggymfn9u5Nw37zzan6ubJTFigMyIAq24pA9VzJhpOl/fTh2j586tpy6fvDarlgR4dNOz1tybZrPp1YtzewTb5qg8nGbgcr6w2xgsMas2rFAvuihS3nU8953hSsWG3Kmm1CUH3KmgwJB0ozxnYnQJhjGMvoeAD8kDNxzI8WsYUye1rPAslsUDQWbDKaKe+nkC1RFqAcGC9ocWWY5mwpBILal/VFPmMLSF/Z7y51nqwBo3oh5kGRq0WfL5PTgm1SzjO6mA+4VuYNFS2kG+VZ0e4ZvyGueY1ICI0ZWUMJyHjNOM48o32WVH8+50flpdbwm40+h7UVxU2sJV0dOte6JK7j+XxeT7EH37WuJ8uQjJNATBAOz9zFnB7Xn4xz0/FIxQYcNxb2+NhnUprwHQIkFjawF2Ce5rPZB3Hvo4KbOY4iEeYy2UFWKtpb+b6T8cCLXhh/+VIhRMo6xF2cpIynYET7ISeAVIwFBqLCrJzV6lUPj2cfsUytmCFLiLUyK7C11jA8Y3LNyOfimijaYu6Umrfq6wnID3LdMunkymHIR0iQWIG6Ayp3uRjbRX1UjmwxD9/OCnzUOtA3xh6K54vBHTjyTPpoRBQeAMD30Ibn7Jf8tj7EJvZBbTYd+v8QRKt3ONGj6wigz/Z398EO/T18RghEjws/HWBf9XHnXALxEc/xvvLjyevfv5yXCZAnAfYtcvE0evMS+LsPdDy8yU+U5+8/zyfyur+IANFAsffp/24EyH5bim3qLun36D147peO0D/7tpefwRd/6p03/GXH32/Dd8/jc47rGQ6RTH28r+6Os9+Pdz8/11ZeJkBevncvXQebqjs98j4Z+1J7fPQUtpDgiyf40vn5/QkV/o8cLVZDvPhB4QUvfd7nHsefdgif3aPTt+8PY8NTzzfeoZfIj+fOd0+n8PhTeCEDxLMRdn1gvyffVzXsrmP3KjZjBQGyAfojC0GMCN9ZJLh3OAtVWbtMJqpyno0nqhZc4e+c4DkcQUmX+qoaJC6wBMJhfeMV74sgc1XgGOGM5WYIxcaJw60seK0qjJtNL1yQNY3P4wqmCxUjms+xPdhm6USxpT+VB9aIj3LFu/WCyJvQf566l7uZ2efpBwTI/lQQrHXut5F96z02Zc8Frcdw46fa9SPcxiPjQbxwJxV2X9iCOODpIYCAgYAf3AiCfGe2SGfWG/bsx1/e2x//9IO9/9i1WcIzbWtD0Z2MrVSreQi1Fn95VdcCEqrSEsNfv7FBARIVRDsC5HEFSCSmH5v3touT3aVAfmjVFC0xvV9E8Du2f91rX6N6Owo2eCqSkVUqh9z5dOHzLyWM4hGwPop2MzmrFjdWzc3sN29P7Hff/sYO2k3ZLDTrNffxVXCg28W4Dam342i9B7+SVfaOV+6OJ2NtqgBWAYovLi/t+z//m11cXmjBr0yBYBcHcPW73//ODo+PRID887/8qyT++WLTFiv6SNGmi7WNJjOrYrtRI9ASYA4yZax+rsBAMuDI/pETjgc5+5SBDZYDZXy2W9JlZePDZuv4+ETA7HgytW63JwKECtoI4HAENk8s/mkW2lgBTgHoADhlfTMigD4D0B4+R17Fnruw9eGFUALIDbkWvMHDFTe2XABO+iYICxc2q1RNc27u77vwzW1QSvBZIlByGasTJC1ljld1C4xDWUFFnrIT2AAnApZKRUgx7L76srvYEG4J+VdqKky1WijL+5mqUxG5AIRsNfB+LpetXKvLj54Rd0Mo6DpvhWzBSig+cg7ea7MlBQPKGQ+8deUEwBcbQg+85LuPbw6Ua+MqEsCtrlQ9vrXO2+0jIvlBBZ9vQgGsXZmBxQDWCrIcxK5JtjVsvE2gIaC++nioouPZAToftFratAP8x3wmP1e30gG8myZYvHh4M5t3D5v0eYeqVYHu2EhJdeIEFfdfm96gbnDFi5OorhRyeyauE6AhAge0W4GkIjUyCgznuwi1EJQZcxWo5KZBylMdQkR2QAAawY8asl99gapuLFGwQSHUNKsqP1kRBUsl2poqttNUfUJZNARllrCH8qwPBdhiy1EpKQeG7CGyDbC8krIikOm0QUgIVTiGOZ7P4h4ynmCxJHM21EyA+9qsQyIBnBNq6+1gO3JuqIyn0pO25/WEEN4AFIw5AGmA3AAXUm3R1wNBta/KRJXi1lhu94WqgVBpSI8YNg5wNp3Qlz3/BFsOPbMUT/WcNZv4c2OrAznq4fH1ZsNtsqikDMCESFNULwusSFzlSVUtz4mcC8/8AHAfibDF5gQiQKRtAG4AjmSbud5YuUoWhNvaYIEF0cL5A357NT8qEiz1GEsANLlWAsjLusdStYRQasZe+jjgyWDglm+0T1kSVlHr8JlkbHCNM7Vb2oPfD9olAFXRg8TpiwGQkSqNtdPCg+RFFIa8M9peJEl43lKCpalUWABEnDPWiCIfgvKLfsbvp7OJE4VxDMV7PXHCkmcDmc2Yia0TFna659gOhutsNOpqS6gveG7u4U6VbygUkGWdiSzALgqbJqzEKCDodJoikfP5lVWrrNXcPx+VBM/KM9/cdiZmcJEHAsEMeMhsyecCaMkWLJCefN5omthNdyh1DyC8q2o2yloh/4P7XanWNIbQthnvuRfMpxDuECDlakPPlufMp5EhcHN9bbVqxRr1uq6FtovKsyrbQuYP+rIH21YrDbX/8Yjxzect7KiW6VgAeamYtZPjY1nFzcaJxn7GO7KODjsdqxaLIkAg8qjQbrXrUsnJq15rqKC6nLsFDuMnYBvzNBXRVzeXIkC4t9hWoVAF0Ly5Gth4DGnvVo6FCrHFqY3GM+sPUlsmdRuOzYYz2t/Gjg46TFW2nA0tt5lYqTCzk+OSffvtkbFMQFmynEMKAjICwDKPZ+zjp0tZ6HGujdaBcLbhZG5ZbDdzNfvh52ubzlhsBdIynVq9lhEBIgXIOLWbHtY7BRVW5dORve7k7W//l1MRIBlbaDnGZ1qmKgLkX3+5sX6ak/3cajqxg1befvttxzpHjC+sZ2c2xZ5ylbHV0iy3ycuSkfMHBKXP0Jcuz69tMkbdVbB2p271Vs3qzapsH8dY1kyY0zJ22x2I2KMN4f9/c3stW9LDTtPOTg4oEbFkPlKBxCH2fLW6rVInQKYTbJx8blN4teaL1PqDifpgpVpQ+PnJSVuEeFeh6AvZh2WsZKV8zfvcZm7NZlX7K+w0++OVrLJyeQYls/EwtXlCVlfqodeZjdYWKG+ub4ZS+0BkHJ907PSwZTcff7JaIbVXhxWrlrP2+u3rXbEZa7SUwPSlXV3fhtyThexIi1iLTaY2GE7s+OTYvv7mjX267tk//OncJuOJHZSW9n/+3d9Yu161bndif/9PH2y5zNjxYcOajax1Olk7PaqrkIhxZooFbaEqlQjFO+ts0TL5qnUHBJcTNE/fRGGBeqRq3/3+rQiQybDnyppa24bTjf3Tf/tol7dTqY5og/nc2tZpYkZGs0CGgtpkrhrSMgUAACAASURBVFyzBWSxoaDL2GZJEWDYM2AZu0xDAQqh2qy/UtnDuRUhIkICwjnHlcgFlCW5bMmmY9ocdmwFqcJU5ALgrqKjuLZ21e52j5Ld2DqTqh8DikvxKwUzOLXbOcvKkPGGeb1WUS4Rhj0o+FBFMjdS8OOuCVjUOaHHuEqOB+eoLAut7SFWPT9Oa0eUtayJQnEh+/SoLIZI4Hh8BvOa5u1SSeA/YD5fUdVBv2Ae8bX+RmMp5BLnBAnDubCP4IKYk3gff6OACDU7xRH0R64XDMDV2oETyKLQZK3hGSRxb8QakGfTvR3IXtKtYpcir2R1xbqZ5XdQDPMzWSeQ/bKoJctnsbTb/iAoVXF/9rUj1+CFc743dntfFDVufxXXp2Q3YWs4Ho7Cvq2kdSHPClsz5htW3xSycW/Yf1EkxrzHGkbK5NX0Zrsj36/8ieHnWjRvy5x3ahBf3O3ZZUXCw7eb24VrbGyqaAjhnvug0a6E8HkgeLfT3r2On5Th8SSIvE+wPHJ8NuC05rAp9+uJ2/jwiQqPewaQ3Fcg7BMr2izeI3i2p3APNA0exGFXdRdreRYg5z5/7n3zwz4AFPcRpUdQnhcBz3id9977LDD9Auj/JQTI/vl97vtevKa4dQkA2t1LuwenfeH9v3OszyBAHnkkX/Srl671pb8//2EvEyDPAtBqurF/PYAp9dF33/+QBPlLCBCNbc8QFC/fG/cifpRk/dyn9CSCH6r5d74zTxzxJQogDsyPv+5z7Ydevhefe8H3XicsKYywe6f42Kj22O+eA68ftp/757g/tu/NMHvj0/NjSqzmvEv2xnt693xdXXinGh4FAts+Xggaq6wCwMBg2yMLiJxNJ2Pr33Ylkb+9vrFBv2/JhGrfhS0hP6jcw/ZGtjkFgWmqfqVyPMPvih4AR1WNPEkdtKE6r1pve/UeIEIOea4TIFRbtdtteecCzHnFN7+vahMsyxh+v3VbDQ8vEG7xbt6/fw8JA3+f2tceIa57Fw65P/vut9dIgNy3wdx/yhFw357P3h+VocLHPNaw7hQI7AiMu+N3zLd6qg/uMkIe9h8vXkChIGCZTQBEkgKkAXonNp6M7KZ7ZZ8A4n/6RdWWi1VBm4yNFW2+XFul0ZBEHr9TnnX0wPdKXoAPB+JUJyAQOvwPQKoUIG7XGQmIeH0639APAp31RAdXzX7ow3G9Ey1AnXRwqnNHiLk+JLAgEHx7ahPaldRKoU2w+XSSCoshKgg9F0eBnZnU1ou+tep5OztpW6ddteNO3V6fHFqn1bJWva5N6I6oZL0UA9BRlGzI2VbuCtfQHwwVKNrqdEQcfTg/t//0n/+zyCcAxmyhQMGaKk3ltVsqKWgVG5bb3kiWFLXGoSV4zafmXtOrtdXqdYXlclmrNRsqgMeNAgwLVlDlm6xew2ZDoX9r77/I7AWEB3spHgnAH0GqAH/8jEyeTQKgGJWz2mxl3MqFLAMRUaomBtTJyEaGnwl2ZYPIHEyQNRtBt1dhJHLlEsdSBXpo4qzhFQhMJs0cVQQbVKrpsQ5x6zxsseSZrjEohCor9NhJLsYrnnO9DpDqajflkLDZybv1DM94mcwsmQ5VUYpNRBVMJwfxgX3Y2OZ45m+qZmneaqW6HTQ6IjUAS5JlgiG05atFa3RaVqzW3Lc7V7VW48hqECerrIJNIUBkyRJsuhQ8GYJ23b7J74GAZFlHhSCt8DvG3RhQ6cdxSwCv5nRpf/zye4KdkBMWy70AdVXehfdS3Q6AzNcUdUcItOT/eR2bXv415FcN0SejfbXjlPMPYz1th826Wwm73o6NIG2MNgVQwDNzgym3PQB4FgGSBRT3DakyaajMlALEC+GkUmIeyWKHVQxkPeQRBBugf87ajYbamIBxNvoiJL3Cz/uzk52qAIeQQz0k72vPcmGuiW1eXvdS1DmIwbNIAviv3AONaVgDeYUhYKXWl1JVsiFfCfDCwxwSAMEVoBnKClUU6vm6BzdqBVlK0eGhzQSIRlsmAPalgFlAGq5TW8g1lexkLKDmwC4s5AwREbChTXgWBmQ3YC1tATIU0onKUio5de5BfQDg5fd+p6oATOa+K2MGldWKinfIcmyFypbPYVW3sunEAS46rldgQriWVPXPdIO1H+2QimbCk+m/yh9hPJFtmKtIvLoTP31IFLcdUji6VIu0FSqJU5EfDrZ4G8GjXECNhxlZs9WW/z7EDJWfnn0VPcA5T3JtyLuAsIeY8zBUXWeQtQJccz5FrFAIqN6YVBSQYtwn1i4AJL6O4j5Jw7RnGYWSAcUSbcqVQzG7RkRLyN2KOSDRMlCVrbKRc0XK7v9RohVFgMhmTASZV8zHTA7GdIgJeY6X3DKOdkZoN4ARmAvvR/3DfaGCWKGwyn5xorJe45kxbqNqcVsvwB1sqwgMjkUDCuYWSQYAiwWM2dFxWwHNEB+boCj1PIqhjsVYzfOkv85nM70fPsVzjPCln6iqF3CK8yyiyJENHCHAC+uhYimWFRqObc9surDJBMJEI4RUH4xHgFfYWpHdQH4ZmRKotMq1huYm2YAtU+v3ejbsD6yNJVqlrApiiNJSHmWh2++hwnJ7PdYOWLPQNgEUITaKVqsDFHat3iiKBIFMoc8tEqpMKChy2512q2nlIpX7Y5tOxyJAsE+TlZ3URhDDjAP4/WM3hk0TOQS0vbX1B33r9rtSKtZCuDdZKlhyda9HImUg+6TSqWmxb+Pp0vr9tV1dZmw88fUXbeagWbd6JWeZdGT5zMTajY29PqvYV+/aVihge4ePP2MO43bRcCKbJRu7uOqJgJIqrlQRWK7Q+XxZa8X3H/siS9ZrVziiACmXViJAUKEOE1PlfpJsbDmbWquwtK/PyvY3v2+JAAHgZ54fDSEtG9YbLu3ni74NsaUaTSydjKzVyNm3vzu21kHWGk3WGqnyDaL1WCFX0mdT0Q/5AXHP/Dccjm3YHYuwaHUaVq4VrVityMYLlQMkBRafi6Wrn5gv3rx5bf1eV3MJao8WhEkysvGkJ7Kz1W7KgghyaDSiP/IsIWWZ91wpiQ3feDSTsun0tGnNRsnqdRRiKxtNJxpPkwWh80s7anesVa9ZQdZmZcvkczZKljZI1pYv1e384kpWU+kSez6zOfPWdGSNWsHevn4lgu6HH98r9JvimlevOnZyWLcf/uUfZIF13KpoHjroHOo5JgRpJyubzSmemVt/ONUzRfnidk5ZZeQwpvzmN1/ZX/3+W/vhl3P74w9d+3R+bl+fVu3/+Ls/KD/PrGT/13/53maz1L7++tTevmmbbXpm6xkmambZot1OFrbYFOzqZmDX3bGVKoTFH0thwn6jWCAHpmDpYiaVzG++PpUqKF24Go5Cn5v+1P74/bnNlhSbNG08ncm1oFbBmnQpl4PpdCk72E2xYhsyjyhy2BBgHvY+QVG4kt0hpAZqPcgkAtzdXpE1caVSFElJn+sPyHdJrFioag2N4oZiGNZ0FBqwLnG1UXAw2nMiEqFvK63DWfdCWlKoAxnn6jsKcbBeG8q2jP05eU8oCICMlZeFqgGrszBPaj4PtlAxv4l9OOsL1lyspX0sLArQl6KP9THuDRvT/Bltq6Uy19p5ozU9YxXjNAQxY7IT9UtZRsVg8mjdyOsYuyA6jo6OtG9nnnQ1K8UyiavyNOYuRZyJlJAVL9cf103ahbmCt0BuCHaNPj6yh5lNsbMEe/BigbimQwHCOE4RkWqQimQuNTxEXZlyiT6bZ3B509U6JoahsxxUoY+yUJwocsU45I3n6PF7z1Yj9w9bS2R2rLsqlitgj7fSdYBVsLdWYHw4Bq9hTuEYWlusZrcOQ24rL4Pl03YDvLOF0mJsXx0haw6XUPqt2hXj72I33PbKbTeoIouh408Dd/tggT+M/a89tEK7apdyP/YlXGm7+fAq2y0Qok2dy8xE0myvQLIPXQi/2wEoT0By+wqQ3cF36M0dICWCPXtnew+A3W6WPkOhAVriIa5PkyD7m6+HYN4egPcUvPECWRFWX3fe/TlExLPA+BdUzcfjfM5n3mlFL11XaBFfetwnbuPTv75v4fXFB3j+DS8B1y/9/fmjx775sC9vx5Nn7rPGDfWz++13d9ynz89Bt19LgLzUbj7n/F1Z8RkExHM3UZfxFImyI2QfP8TT9//hkPmQPPLgKJ/snvp6vn28fO0vtS8HJ/3ruVv51Bn+ZQTI/VnroeXcywRImPu23ul7M8kdtN/Hac02Xlzijx3Jr6oMqSLmlwBIVHoxwaeqAOnedu3D+/f24ZcPkmMr3AxQU4AUX16VFkkEyUHV73b6CP97XLjhPOJ/p/JQIZYBqARsAQxjo8eCpdVuB1COxTcVcm2FUwL8siFuNep7fTBeWJxPd4S7f9o9tZ5fxTZbYp842v68Z2F3X60UCZAHS4Rtg7qbC7KdnsNj5xkQpLkjMB8Sorvn/5AE8cqmxxrurrUqZPjBGLijdERcxPWTfGgT6/f6dn5+bte3Xfv5l/c2GE+V87EERMsVbaMqLTIU3Fc9Pn9CkmlhBapxQlW3KqGDrY4AwvBxfk4xg+d5AuTB2LCn5PFqSH8SXvABOOn/4v87ARKVIfH/5AKjNRgbDcnTg8c/31XFHzz7scWREkfgJG+i6g65OkB5InskgiQL2aU1yhl7c3Jg33711n771Ts7PjgMJFdQC0lZ5bZYtHQqX9lMo4zq9vrWG47s7PVby5Uq9svHT/af/u//4ot0wlZROSxTqxGymckKlOaqAajzhbJlc4AvLVksALbzDABtqRpTKG/YcHluCp+ftfyGzSUeuIlaAf7AACxeXT0J1VpuZUeVOJt4VAjYfwCikT+CvVEE4AXaBQWHgPYQOh5Ws26ZoxxegGsHoflSdfGKKnpAOrI5qNAzeRa7Agww3IF1z7qjmnqtDRwDN0SbqzjIO/DwYA8Id8WHCNZQ1e4KAPz1CcGG0PKQScYdro8NMNZCi9nUEoC6Sd/WK/zyV9Zs5qzeBESc2ng0sdEAW8C8lbJla9XaVspj2zOx6WJqOcDdTp09sYJEM5middqn9vr0G2vXjy27Yfsa7gP+8cGuzSvmXRnhyhsngFxVgQoEhV7ILQlgtarUAPWDskIVgSvCKifBM94Dsul3IiUIrKbt7VsSxgB0iBFZEnheBgQGhAjHpB3QPgBAscAqQpiEDTTzgdt0OSGqLACqmEMGR/TAliUEShPZGnnuhE8jhIRCau3yYGT/oHvnBIgIMe0XnQQihB0CxsO1cayDFHBbKEiRg2ZTACQbZ1msBFsor7ZnCPB+6ZX2AB87SzV5Ygc7KtqH2nCo4HRiJ1WfxP+f13KPYqEdfYRzwAYJMBjvdvI9GnUsjRim1gKQ4Ujoe9jMQfYA/LNHZV+YJAvZp9C23R6JcRKSjjGdjAvAFqyGGMNcoabKe1Q2ArvZqAMWMad7NTThyIDvXi0PYcgzSgUUexWlWyhBcvHcuS+MsWoPPEe1M7dh0vjCPVC7dKICEHqN1zrKD6xcEsgs1AAW1Ao1rStmUwCRpQgQiAO/b3mBjbyHdklbx+IOklPkpqy1fL0hAEFVpoR/p9ZsoGDxe8TCBgKEts9z49hOgLgykfGS+yuAn/FMod8QOG5Fx1gP2E//UyVo4Oz5fLW5MvfKlY1UtgJqRnCHz6eogGdQKnM894F3yy9XJaDE4SN5Hw07hsJyj6PqC6CJZ+45Ne69HoNkPfsHMgXsA1sxJ0C24eOhCpfjAhRB0CjIvgJ4lAt5QlQGA3phq+PqXAAx1EvcY4hA+iikoLKdghIYoJ7+QkVwpVyyJcSoKondwm2VQurMrVjIWK0GoYSaNyeij78xB1GU6yG6iZ458wrAFKAqwLWs20IFLj71TgACPB6oj44IJZcaaykL8YJyOSqyLKICGpKd/5cN4op+6cQ66hwUWBR3QIIznqxVLU3GQF1rYYCzyXAo4pRrZnxrYEtF3wpZXQxayunKQCJMBRxPxgvlCKCqpFI/k5lbtUb1elbHUd4MhQmLjYBSwM7OAVX/jHcUEaE2Yu5xZRP9kL7AnE4IN2B0tlDS3F9vNKVquby8ssurK+V/VEpYxZBTk7XZZGbjAQAharSZ4XxXqK4tW8wL3B4MM/bLT2T2FKS44tqo0D9slSy3GVluM7ROM2NnxyU7OqQqHKJspUrr1Yp+WhHAD/A+GM1ttQl5P6itFHlbsFWmYNOZ2eXNTIphQtDJ/rF1YoX8wl6d1WSrhH3ReLax2Wxtm8XMXh8U7d1xwd6dmrUaEG1lqTz7PdpKwwbjpX28HliSLdhwPLXFeKBr//13Z3ZwQFvwrBmyaCjqmY7nWuf4nmdjBwdttTXmd9bPk+FM7a1cK1m5XlZBzybr9wl1EQqO4QjL0aU1m3VlBdFBKGyhopziifFkYJPZUEQyexPm+ekUddhMwDvtkT570OnouaIaGw2nyvx4dVq1RgPVDkUYjIeoCNeyyCLM/OvXb+3N6bFy6BhLoDdvx1Prjhe2zlXs/KJvgwHPpxoUIDORA69Pm/Yf/vr3VixW7OLyWqoN+t3xMfkZc7t8/2/WqZfs1WFba9lytWmrDX2LqviZjWdrPduUjJtFarV6zdoHqPey1u1e2Gw2sr/6/W9V7HN5PbA//vnWLi6v7G++O7Xf//aVbB3Bhf+f//qTFct1+/bbN9ZskmV0bsX82gqbjF3fDi2xio2StX6GnCtW23IFWCz5XJ+33Bp0bZ12zQ7bZctlKGBBMbER0X5+3bMZ7bLUwLTUNhnPUvMCo4zNp4l1b/s2nCSy2FpDUBlrTAgQJ8LdGhY751TjHZ/J+Iz6j/Ge+Z7xqdVu2MnJkUhuCn+urruaSxnbU2XuFLWmk6p6Q7YOlk8+d/q+wvN8nPDXqjaM5X4eIkA0j7pN9ERjFeu0tRWxBCxTpMJ6kB1ORlaq2K6yrovrhzheqtgHNa2qCHyfFK1CZfC6XNqcuTBYXrrVFOvqVPkgKDPIvOCcuA7mIuaIaNHI/ErxAusGtz+cBttGV5JEZwasu3gf61bmFN5HP6iWsaxr2GgAqTLdZo5xPvQlnonWONp3kcHihR7xdygo2eeMx1OfQ4pFazeb2nOMhkNdB3tbMveODju6/4NBX3OMCBDtIzyvjPNl3YFSA/s45knuI+elebDCfOiFURBFsgFbprIbgyTjGXHOrGe4Z9pzkRezXsnikrmOPU6nfaBjcY2ys1xOrx/FlqI9zT44FqGdHcQTrAr2FBJxY+AHdb/xCHEq8FKylrBZDg3ySQBOVhu+6BHQFYBxFx08Qibs7dTvXNQWiPImvwM19jbu27MMcMgW77gP2gT0xLcB4cUBxPtsMHQPOHwJ7H9RAfIAnviCX3jF6Q4A+oK3xpeGrPdf8c6wkXoafP21x9x/319OYLwE8j5//l8CAP/3uN7njvHSufy6z38M4Nsd6Vmiy3fSj5nU7bXJu/f/7vF248hj576DGT/vfPaP8dh5P/ydKNJfd9vCu7wiOX49bGs7HvSpdvZE+wxj0eP3f28ElxXNw2N/VltR5cNT5M3Lt2VL32jR/vTr/9IR4rlrkQXbvUf4OWOGqpnvKcQ096mifjej+fzl1euqwKVKFMCETTSV0PqbzJW16fesj5U2gYN+z6aTmV2x0bq8sttu3/20CQOVZ2heVTwsxTzWwatz48+eebD/rAPgraD1UMyAv7PALLbVPj/qOO7G79Y1er2/h01rs9Wy09NT2Ss06mU7PGyLSGEhJv9X2clQdejgod6nipW5FoHuXw0YhvqFqj4HBgU0+mQfCJrdXK1493B92wpsQJNg0/Bya9spPfabGpWN90aYO4fSeW0ZlnsjCqoAKoDurCni2/163LKEhaSDo6oUpeIo+KyrAENWNFPZMFxfndunD5/s48cL6/WmNk02lm5QHuRtRZUU9rg5UD+3RCpk8A12+yDZ48QqJ4pNpK5wIQdYVrRX8TD0nR2XVzxGYDOs3EKOinuE78b4beUMWwcAOaqRWUgK7AAEYsHv2R5uoeIV9PEf16r+GIYN3qvPljrAyTf+FKXgroja/XMC0YP03C+K6mRIjLmVsisrZZdWtKUdtSr25vTQvv3qjXVaNWvVq0Z1JhV0vJ/NhwdODmUxROUWm9Tzyxv7+re/s1yxYle3Pfv7//rPtiBIVXQJiC2boIqul2tlQQ+whyoEi4Xo3y4iUZWy3t8Vxqv8gUAqoP5RaOJMXR5ASAQI1fKqMHXAjQ0Amwuq4GQWJVWP+5PTD9hg8dz5kiJLILvfrxio7hsZ7jP2GStV6a5WAIEe9E31G1Vqel3RfdYhQHg2nA+KMj5LnsXy1/XsBTY4tA0qvTxwGQDcv7PJdBssB9C9ktzHPR9feR2qNc5/YSkWMlQfB0AOQRw7h1UytflkaDNVeA4sk5lZoQQARuB63pIxFYY5W05WllllRYDIXspSq7aqdvj60CaLmY2nAHZs4l/bV6+/tU7zzBrVAyvkK9pEcUoCc1XlH8bRsDEVkUObDBkdgLZ8OfEEIBVC1ENbjmCpAFGNa0HxIHLE2wT3RRtILMeCzaDGypA3oqwLZa44OM/rY2C82ytU3SYGSwapxtwuAtAc0Fl9XRkfvn9C4xGVG95nsTrwEGHaAWOcgiSlsPDCErd7I8MAgJBNqc9t2wwQqv4IVifvQPfEQ4IFZuepOCZnpaJcD+Y/2WJhyYgXs8BlLG3cSoq2hW0C0yX3wKuvHVRmHCGTwtUtkJXcG9QaZlNyOvaUjbJpDB7WPsispTQC6AAUIkyYgOTFYqoKUaoV6Sp8PgQy/ZpK6jXA0xwrH7da40skI4HR2Krl3R4Zi4fZdKZxBYBMgcjKXvA2QnYE15QuGOMBMLH0o4/6MSH/nAz04HHN3xrLvW+7YsCfA9/jPMKYA/gPccvv2VuTCYS1E5XwjLuM817Z6vcf2y/uuQosBEAzFjG3uN1btLVzmzWf82O2A/1aY7sjrMGrnGp37MZQKVQFyAPUyh4jdWJW03kgV5gT+AzPVPD+5NWfDuAr16VEhoTbSfFMpLhg0BTU4H0lBpRzjuoXe0RlJKkY+xhzC4z3cl/zayL1ifUGKjjPAHFFlaqcQ7/0qlOvOqefUQjC/wMcxbUNf8OGlBBz95p3z3JlVEA4SSnnBADPjj4HMMN3zlm5TowLBQA12oPPp5Hoi8+Ze9ps1ETWYVG1Wrm9lZ4nfZj2AumxTETq5XJcMwQKdiUARqglPJ9G/VgZI2a3t7fq84Banc6BrpNxvNfr3ckp0hoD+xmsXkoQGJ4XA6nDfJkrAjbVPMsog2JkLjVIvU4IM9X0KJGYb6iCzso+DjAN0s8t13wPpxwmQEnIX+xaIMlFkJqVZdnGvcafnzZEADb30mwwGigIOZ+BqCoLbKvVimaZueaIWhW1D+PJxpZz2hXkNv2zLLtIy2BrST9j3CD4eCrwERUHxEq+UJEaIVmwJs4reJpcNcaK65tbm4y972eMtk6IctbWy5VyOsglEdmWYS4iFwzSAFI1b6MB1khY16LgSe3spGFfvWlbvbIUAVItzq1eYb6qWLp0CzIIGTLMqtWmUXs+GM5sMF5YsYQFqtspzpep5QpIJbFKWtnNbWKTGWSok0MQQ2RBnJ5W9AxvhxAMqU2mSzuol+2bs7q9OshYp5FYrYIdaF7kZ78LWVhRkDWZEzOUZZCw05k1akU7OqrY2aumChNoo4wTyXRhM0BvWbGiEszb8XFHZCxr4Fq5ZlnGQ4oC1hBMkjjYOkNgdt76/an1B+MwHy9UbAXRisALpafWF+nK+sOeTZKR1k2VWs1mydr6/UTfRyNIZPIYqnZ4eGjj0UjjSu92YK/ODuz0BOXhRnMBACxkOkA4+RZYDZ8dH9vp4aEVZf+4UYB3dzSz7myuoPTBaCVLszRFdcIeDnDX7Jt3h/ZX3/1WGUeQZN1+36rVvJ7xOh3YdHBp704PrRxthLMls1zVLq5H9sMv1zYYr2wyI/Qd1YGDy8dHB7IXOz//0eqNgv323StrlwvW703sp/OpjacT++7bIzs5qkppTNHUh4up1ZodO3t9ZIUCY+9AwefJcGL9/sxWxZZd9yci+NhjpGvGo4ruXbFYdXsjlE9503MuF9kPzI3pjbkbRSA2Rvlq1ebrjI0Swt6xGCKfJ2/lfEm5OyLR041d9cY2mCxtguNSjvnfi/iSZKJMjlarbgedtq6X/CmINMbpONYzV6J+Zp6AcOC+UqSAsgt7OzKBIG2wxCJgPGYysa7T/otxYOkWnrKIqla0ZuE8aCciW+apxnw+F5IFhQjzPuA6p0sRiAgQ6jGwbdqqb1nHe6EGSl6Oz7zCPM04SyaF1sBBJckcskBqFPbcyqgAnI9ke7CaFmkSlNGsn3mfrLU2XjAEOcY6KZIYsuRUgYFnfmgMZpwJBZMUxvDeerUum8ERhOAIK0tXl8b1OeeldYzwIZ9PXQwd94goQXiPF/fwj7aiIgQVMXj+FcdoN1tSdaJs0X5YapOSUdMgK9hQ4OM5jl58RP/mWlkP0X993+PrMM0prEkzvqcWac2eJZ+1crUsxb2rUd3SlzWasp+qqNMhPENxxeIpAiQCdHsWLJFHiDdIS+RAULiL1F2Tbxas0XMtWmFttBrZJ0BC1egDBMNvcqw0iqCUgKctoXHf/WoHZURcPxwlXo3vu7eARkSqdhWrvFDAVjyfRyv094AQHWIL5flP+4jdSwTHS8jNcwTIExka+4d8Eczbx19fOpfH/v6X4b9Pqnc+91RevL7PPdCTr/ufBMjn3MLnQebHIeztePLivd/r13f6w67fPXaI+wTIZ4H6e2q4+8d8nAB5noR5/t5FC7t9EuFuexMQ8YJa6cm7G0Dxh+ewO2cm8vsEyEuftzsem/nPaR1Pv+Yv612f/9lPXpMm87t38HPGlPiaaD8QlgSh6j1cVWjgCqsUoOwb0Z0nuoeYsyEA8KNCdr1MbTwYZS96xgAAIABJREFU2Kf3H+zq/FL+/lSiIqVnsUFgIugLRMiayq8MYKlX22+JDzb7MZNBWLNXMAsECHMVQLMqbwk6AxwLBIcArtDeZBYkAM/rdF1V4KC3QltLeatUs3Zw0NDCgkXju3fv7OjwSBU8WmhAMIVF3846xe+PKlapGJJZfyBeQh5KVLS4zcHOHkv3PfaJoD59qCB7pr3dedRsxPcyvPYKOZ5gZe+0Fa0TVM3rX94mHNz1/3dign9R0cDvYwgd95SqSSr9u70ru7z4aOfnH+3mpiv/YnCATK5mawI8N3kK6mydW9smh76bCqyMFTZFr+LeBAJEH4xknsoa91+nLej5YnnjRdhbOyLIN8Cw6L0a27Vsp8JiOJIesrwJz1WBxlxXCJDms2Zz2inHcu9sZURsFTaezeDrt0DKiYS7qwCJxFvMgtC6MshWgCB8IR5KajK+YQNkyACmAyZu5lawhdVKG2tV85azuZ0eNu3NqyM7OmzLBob3A0zKb7x7s61mncwSG46mdnh8JqID5c3FVTf0Ofc5JzAeeyxAaNnFTMcCl9losFHhPiqoVl64AFGcG0A0hIvnl7jNlxM+ycyBcKqUaDVUN9GX5CkfQslVqQQBw0Pc+vS6176q9mVT5G3PwWMnXZVHEDYCfB7PZTJOZO1AEHyWIPhgkaMqr+CzqxMP4JzAcMha7G6UhwFoBmHA2O/PIhIg7uHrqokY5shGJY693o4cGHSQF7BmbQnh5ouZJcGvn3sGINasVq0AuJumNh0PbNC7tNH41rL5VJ7h2F9ksIsbTmzcm1jKph1gJF+wQjlv2RIWWHlLM2spd7DDODv+2r795g922Hpl5QKSfILYnZz2ZwRh46RB7NNstKOK3RVLwfILSwFtsnb9iWcYAyqVHyJ7LK9wi889Wuw4CLrT1Mdnxz1U5SDEFOq8kEXC5lqizRx2BE6AVNmg0vcBliFVFsttEPp2TAr7BB+LPFcjnhPkD8+KL1eYOJmjzXKo5GcD71kotAUfp9msO/GRl58+/+9jApCmA0qR+GDuk90VgCsEQ9EzpnjOy2UiAEKEJAqBYMfoShsHrTVnBeWH7HeUQ7LSfZkDmAblhpPokUx1flQBohXuEaQQZINofX2u6w8BRRxIh1ihj2MNSVEB8y3AjRMMrtIEyOPWQB4wdkqpJOIOZQ6gB9WxgM+BJAu5OFS6Arw6Pu4kiAivFWMFwLDnDoiE2jh5pecRvLzdksqzPyAmuT+QXVjkSfUHSEXeU8arYZUBEnKDACUgKSCk3FoEeynIu4zV6m5R5IGvHqSuzi/XBpQktBkn0PUzpIqyFlBMoVqY6LvyNwTwuC02BC4gp/J+ZJ+JtabbmUlxGucFfUaqMTKSC3q2spzycbQQ7CqY73Zzh5OqspHjvFHuZGKFLQoZ0XFOsob9vo9DTsZD6HjOiXuzu/LE+5CvU7wfs86BgOacosWIKoMnnsNWyGOnVgzBuR6SzUDOuUoBQtumXTFXl5hDXD3CeMo9FmAWig9i8Qrv072QtdpGBEAGBQC2fhvCvWnTJauW8lYHmVwDBpHrAQmCZRRtkSGNa/e5kjEayxJyRsifIWuE51SsQIC0PWw+kD60JxE8Aq+oPAYsRzaICrEhsh+wrdsfSonKfIgSwy3XstZqHagt3t52Q2EF95rsESxsSgKzGFtYK2DfSUAvgFiFMYReyfxFUQMV+ZCJBRQsiRN4JVcI0dcg2yYzlExrK2SZfyueI1TioikoWMjujvGNIGfmvdHQM2i4LhQptQbWlBsdj4r24bBvvduuWzsW6E9FG00gezhXs0KpapU6FfIoRgeWJEuNYxub22I+tnyOkYM2W5EqBWKCOqVaq2DlGmCk2WBo1usWbdCby4qMfKtXZw0FVFcKM2LZrVFZydqTTBGtz5au5pLtabWuTCGImfGM86yoj3JdyikjB4HPn23s6npqyRxA0qvISwXWook16n7N5DZ0+5B5qTWrRXt7XLaTltlRa2ntFmA46pC5DQeQkU0pYm6HYxtDjM8X1qo0rFKiKKpgBx2IsJHGc4hG2pkrguhnKEMzsmTzvKSlNQmxX3sG3zyd2XKTKugbomljhIdDzCQB9FxbvVbRXJPOKUdhLCvKgq0/wqZobuVaTc8Hzro/WEohMxpTbEQWVEHtnMwDLN2SaWLf/vbMXp3R4jy0Xc8tTzV9qrUhFkSvz06sVqrYArsf1k5YqWVytsjmBOJf3SY2njKjQBasbJ1OrHNQsq/fHtqb16fW7Q3t6vrGLq4u7aBdsdenVcusR5YmPTs7bFutgKICJVDR/j/23vTJrSvb8tu4GC7mIUeSoqSSSlVd9epFRftFR/tD+6P//7A7wmG3X1VXlSiSOSdmXOBicPzWPgdAzqQo+b1oOxUKkplI4A7nnrPPWnutla8r9v58ZH/9+7ld3PC+qBY71mj683l40LHNemy3tx/s8LBuv/nqyAozFLK53Ux8j3d6hM1hyeb5zM6ubu16uLFqs2fNdsNzJQm1X69tNsACsWDrSkuEju8tCbZnDWDtI1MJdb/XRkVD5VS0ShGAH1tat5RkzQdcbxy0rNZu2dVgJKurYhHbsJr2JmnJ7ZEgFM8u+3ZxNZLCJa1ivch6NDNLsIqt2sFRT+pWz0fzdSwSIFGBR5g9jQvUSAM1ME1lb7fKN9ZuHVharnpwfbDTYp1Xc6FXat6cU0I5MLcyikreKzSNYJ/meXnecKGsJiwMCa6v0PzgVoaav6mZld/IdfW6g/mcGiVaxbKOQzzTaIAqgXmdepLalzGouirsIKUSVMYF6xngvtdbHAsEu5ScUvkuND6dmE488ybM3XHPxlrHa0XoqLZiHfY9XSSAUGFQK5OhATEhG+2gfIn7V9/Dux0q9YLW95iVFhrQIjzFcUKy6hjnnnHFcTE/tpstPfNkVMVGKOpo2feF2lWNUzRpLZw44brI+oy8EinTnQDxvYxfIx1K2HOzlqNYL6e8r+M6ZIqxM2Kt5vU0aoJNKPOF/e38CQJk+7ahQ/sxUEile/TD3eZ+3LORCOCJWLG9v/u/I5lxH7B4xG4iYkqhe+wey7Ad3PvvJN5Ku/3dd1Xe7ZESAYq54wN+B5R7lgDxa7/DVB7CeQ+u23208iUE8P6l+cX//TyL8iwYurV9+ZKDehy+/ZJ3/HV+96kb9fLxP3cN9y2Afp3j3hv7LwDpX/r5LwHn93/+MgESZ6Hdn3ff49MIkAjofsr5fT6R82UM4OMKkGcmhbshCHds/e6e3w5kfHjeDpb5EuHyzPj10j28/xm/JgHy8pP1KXf0hfF/jwD5FPLDi4MI4u8TKEFxsbdWxW5swJIEYIBOazoT1Y3hQdf8m27wxWRmNxTLP32wDz++t9vrvjYfFAmUoEjDcdXkf0Bt/lxKQxLshrZqDw4g+KSH9dntHnfXIipAEhEgwTIrkB+xQV8d3SFbQmv3nv+9ZMT4p8776jqkFmo2mvZPf/yjffvttw7qpBU7Pj720DdZgTuo4uCEewuXklQwlMCgPVVCfGZFgIRsLsEXe0oFAV6hYeGpkfDSeI6Au//+/oh7YvTtPSvyfkWJs/3wh89ttMRxBYT7vitYjw4W7ECmMxuORnZ+fmbv37+3i4tL2SawYU2KVXVlsTHBL3fNOEH9kUCAMCK0nzF8YLhPkQADNFOwOV6pZC+EDlyhdl5WhmKYzkuKw6mOKV4r7xp2S5/YletWIN4pC+DjSgOeA7c3df/4tTbF02yucSswVgCa5yY4CeTdQhGMZexJIRFslqIhGMcebbGi2MNB/WBRqjHB+RWtUq7pKSisc6sk9EgurFSYW6WU22oxsGplY90OodGAjCWrpahmNjaeTu36dqhwSnW14rG9puupZkuFFEPgMEK8O8w1Ux4ESCG9Seh4mwg/Z+PCmMdbH6k+4BUdaIAOdMlxTZG78z/Ft8A71ACbpc3mdIJiP1Wxbq9nhN5ynmwsFfqsbAYHgyOQHucfJ128q5XO73nmagF+H4Cj2205uEPn2DSz8TiTCsQ2bPLK6oT2jY+rP7Yh3nQmE1SI/3vIfYgAnW9gAqifOMnnX8EWK3TBqRNMz7T/nG5nNpDx/mO5lRNQTQh1ge7VqS3WXJ+FIJBWtW6NYtXa1YaI4elkpNBlPNVPXh9bp1WxxfjCrs/e2835rc2GU0s2Ret1e/IU3xTNbiY3ynWZ5VgrdOz3P/zZ/vjDf7Ru69QqxYbly5CJEkBSNmm+KjoYGp+JAuOW7lSRUPhDsxnzTraoGHFg01UL+5ZF3Ne46eOZ4p5qcxjsxNxT3wHo+B7ege+AfgT73RvZgV4UA7KKCJZwIk2kFHGlQNxfxc+O6jnPu3CVhywcUA3t2QiLpFLANjZQaxuNR+qui5vvOO44D+Z3xItsKCNgK2IvOGvqnIPqg+dBeSFFB+JFhJUSee97OLyD2By7zxfe3BaVZeR9RAJfyhZ+h00w0KPsoTw7IyqjOIhIuGGVBxiM1Q2IjCyssPoilDehA3SjZ41xDnHMvZWqEmXIwu3bnADhvnMcbrHEebDR5/q4BRr3Cq98DxvlePExF3EQbOfoTuU5BShmLsTSgWdV4e/RWgkFV1DaOBHiZJBbaLi6EiICcB31mjJoCM3Ga0fEjZNnIkY4H9bcqFZlzuFcCTwuFy2tOaAcx50PjZ0iT8HhgTjXPdGj7GSsiA6sOgHSA3jDdeH8uXiLYP/E+0EY0/FJtyhzbTxGrVvKc3JyPZKjrgby4/LxBbHpCioptbZNEa5SZd4T2CIVqtsA8ixzP/yYfM1x8p96yc/BmyFRTQD0UM94Xk4kCLnvTg74sxfvK4ARfv+8XzVlPfDOUnfO8LHK72Ihp3/TMRw8zWMzCo+pgEddy+hO4XlCajRgPC3nodOaY19YsbCydrNmvW7LGtWyNStca46DBpmJrdaZVWvccwLnxyIoZffCZ2VLZR+Q+6O1Dhs31saDdpiTvebh9f3hQCQP1mWsdXjIc88OD49kAUXHMNY+8yVdyCh/8PnPBLh1Ol09O1dXV6ohWC/X2K5l2Kwksu/i+sriJlifFAg1Z+7BMx5CilonECAA55EA4d56nQZAOtMzrfFVrIrUYE5DCYOyg2wIiLm0WlctNR4v7LaPpc3a589m3RotMgJWAuepw8ejvtQxXB/ydNZWFvnRH2Y2AXgv163RJkC8YIPBWKSKMkY2WF4NrFIpiISppW2bjOfKAcGXvt6uWKNFBkrBbq5zu740Gw0XNs/G1qgX7Ks3bfvqTctqlZltlgOrV5bWrJeUUeKFXcGmE1QNcylNOdd5vrLp3JuiUGlwzUWUchWT1CbTjd3csiZA7lT0jJbLK6vXUMYsrd6o2tnl0D6cXatrvteu2+uD1I47BevU59bpVKxcrSirg/Not3t6FobTqQ2zmd32R1Yv162WVqx3ULWDw5aNxyhyFrp2KNVRyDC/kMFkBcZPO3SQb2TBk2zcomyxQqU5tuFkqpq3VGrKwokxgrIurSbKlMBecTaZS/W5WiU2nGY6HhaaaqOp+5UtirL9Go2XNhy5DSTqEwgE8l6w/4Pc+OMfvhYBMp9dqb7oNNuWFslZcJUIx3XY61oJZROqj+uxDacrK6Q1K9RqNlqs7PI6s2yJNa0HUWMv9uZVx7467QgMPr8YiAT5eH6mGvT0qGzV0sLSYm71SlG1DdcKpQcZGj+dD+xf/3Zmlzczmy0Sq9UPrFptqskHIn+1HNpyOZTa5qvjluW3Z6ovl0nLqvWG1SoLqTPmy4W9P7+22zHS4Ias1hbkyFWrAo0XYxrvKrYqVmy6WFqq56RhN/2J9QczZZBUUeiErCeIggo2SOw9NhCuWPH5fJjWyFmrW/eoYyMUVCOabMjaIb+JDD5vfkBdMxrPrD+Y2mSKiq1klRKWoFNLayVrdZrWpl5NU+Xp0dhXSFARs565Apl5kjnGxzq181T1mLLtFmtrNbpSoN1e0zhIdhHEtSuo+Dyf130fks9zzwhZ+T7MswcLsuPD3pU5gjlwMp06gR32P9TJsa6FTJJqOFiEevYaqtWScr045skUG1SsBhtqEgTcF7GC3SAOBAFL8CaK6I7gKnfGoJoeQg4Vx8d7Mv/yXhwzzyS1od4vrvN7rgOsW2q2Cfvn+BrWLa4rvyelxcr3fXGvqj0EckLlLVG/O0nsWWhe06OKl+o2uFq4tSkkS27zzEkH1CtYOXIc0b7LT5m9qKvZtwpy2Xp6pin3SLhAaEjyrDX2HowlVJwePO9qSZSh2ExSH6FYz6UoZ73gs1CUUs9XKxBcXrOLf5hn+yHo9zphAyYQSYJ9kMFvGpvOHQDk2Nx+33W0rYr+zztLDi9Ctk5W9/CL3XvEAuXha8NrlNexB4TeIzsikKLj3WL9d7MD7ig+7iMpEQ16AmF5yfXqUUAtnt6/Ofnhg/Df9uuXhjk/52ye+uzHrslzBMinncNDMO4XsCD7jNN9CQz8jLd68qWf8hlbUOHO/PLcpztgr5c/IHGeHr+amfYyBB5+wsPf/XwC5Muen4f2U7tzfXC8Gma7z4vz7eOj7yUCxK8N89P+MXzK/dse1y9kgfXYnf+kJ+pnXPqH57dbvz6V/PC1aI8A0a7X8wwisRTPiYLBO18By9nUL6xMsVAAsJzbdDaU9+l0NLGby2s7++nMLj+e22Tk1jh4epM/sMBaBvAAT30KlUqqopbAQIfgd2ts3OCr1zUoHPxZ8KPyNKxAHgDCAbaFdTs+L7HzlvXXwbPwvxQdsUgCjJhYIQlhv2by+O11OgI7AYV/+OF7Oz09sYODA0lT+VIgmbpnKUohQHZjdQumqvslKEgfeYa39xFZxFNr8zNqLi8+HGR8MNbu1DGPzBrx3vMj2fs4OO1v6URH/J5sZoK1TfQ4BTyRP/9qZePxSJvafn9oV1e32lTOZnQi449etSX2VnLuDpWVsJuNfGjZ7G+wntC98SBjQZ8KTfTiUU61AjWxVqILFwWEkxcU7mvC7GaeNRGBGzr7o/84RTYgAv/H4tb9WX08QWIBQAFUsnFhbA5HBLjPBFBybmzKvePXrZH8enhYMg30roYImWwhyNk70L1e9K4mfx2bgq3FEz17hSCjx0oIrQxdSoS9bjIrF+nQx+6F0EBk1WzcFtrYAJQRbppBcujQ6HrN3F8fopHmohAArLu6DUVlY1hVF2tSLtk0n4FlKo+E45sS/judqCBv1GoiBdmgAjrRfTsd48XuljXI6UfZUCQI54/6Aw9r2ZEoQNsBTp9vdkqC7X1iM5gC3EE8FCyb5TaZzGXfwQaBrsdur6kNAdfMN15cB64jG5WyJPgOHrs1l1Q+gI2Vsp4NWRNJ1eHjPHblq6tbAcWuAomAoSycyLaQ7R2dlwQyMkaWIQuDzadnB9C5v2CAl8yKKXYogAkjWy6ntsY+Z7G0w0bPDpo9hcUDmNQadVkJNNoN5YJcffg/7fLDP+zq46XNhjNb52tteup0thdWNsH7HnsrA8js2J/+8C/25z/9Z6tXOpZNGYMlAdQxvBnQlI2UVEJTfPIXbgVWJWCx7Mo7nCnUlU6orF8bNmwiPZD+B6Ii5iwRVOnXIxFgwDXlvvI91AxSwwDmBwsqzbWaUHzsRwLRSQL3so5Ab4lON4HIrhhg4x67HN2GzPMieDdd8xzi1W2++CYdgNoIhv8V1hzAYK6FCLAQvB3nMj7fX4fXtltj8TtSGPDchnNiguC6kiegIOMUP+uYheI2bah+/NoFAkjn7upAJxxDBobIkd041LWDKEiwwQK09u5IaiLej587+eyUKiAnICpzjt/fjUBzrHNkTaUuR7en8DlUQSHqquaaiuySxZXbRwGqY8Mj0kLdlQ78ywIJylQqJycvIFoAcxTGu8YOhPwICBS6Pf31sbvRj91tG/bPl2sSlQGMO7486DSTSsSzMP17XDNeI2vC4CnuKouwzvIsQ6TJ/ol98X7Toq9d0TrR1zJXgMiyUmCFA60cO3OMOr6ZP0RquW84Y9LHmq9Nbk0W5lYpA13N5HZmKGSZr3yN0fMEkReUKYBA1BLqtJfS0a8Zz2AMQ0cly/yNlQlzM00X1FUoD7jfXE9fc3gOndBWrSYLOreo5OcKbldwK4R2MQAxkIG+AjOGuT6yL5m7eoG8Dq0pFVf9xOdZCq5AWMa4MK19aFM0ll1NEwmQ2KHr8ymgEg4bC1nWoCyA/CgVltZp1e3k6MBa9bKlCRksmQgP7Nfy5dTKFc+oQc2gcwudtlw2CBDPgKJ5YGHlakHB31Kl6pnxsXU76GvuIzeB+4KdFQAShAg1AcDg+w9nAkxRJKAMAUT0McqcT20zkS0RQCDPjs8lqCUhhL0TORd5j4UV9nh0BQAOJ1avlNBm2QYyvFiwxXwmEozmANY2jmU0GqrT3dXIDUsrnAfjBruXtY0nIz0DpQphuDUbjjxUGjK70cTKKt2Ok0KB+1iUIpr3Za3G3z5JqsqjGGLntNhYoVy1equrumw4mtl0TEgzIBvNCmNrt2rKqSgVa9a/GdvtzUj3GqVJs91UqPrt7dz616gx3bqzVi3Y6UlDtlS1FLXHQDkR9TTxugLyFWVXsOTzDJxUNlzKJeP7M6z3XPVrKEAK/Lwge6Ysw+6SOptu9bGd8FknVdymlLPx17/9qKaP1yeHdtKp2FEHNU5mDOdSmtpgBNm3tG6nI7IDUm80n1m/P7LFdGmNOuRH0w4O2xpzjIM0bUpBwHGhBFvk2Chm1mqxflf0vFHYkn/GHFIorWw8HcnyaoUqpNjc2nphOdggzyWlXpmLALFV2ebzld2OPQcNYL9YrtpwsrTZAgC0pvOfTkOgcmljB72WzWdDGw1vNT/9859+Y69OSzYdfrRNPrfXR8dWr9RscDsIQDvPNbkpBeVL3NxM7PJmastCGdbTpsuN9ccrm6+KltOOlKyt3UxEgHQaFZHeV7eEvaMsRh2U21cnVVmbdRplW81nVsfaKKlYtdGxfFO2v/10of+zvGiFUsNWG7LUElkospdMkrm1moTBd+2wVbJ0NbEGXf6Funf7z25FTLAtuuyP7fJ2YeO5ibxb4J+LPRoNUAtvSMLGbLFaSiHSOzwW+XF2cSuyEMJCMK0Cs1Mr0xTF3sNQF2J9mKhW7R60rFxd26qApedSgeqjMcoH1jhUHoxH329iaaUsmyV6G1OjEjk9jXZdZJvsobBxXFHNly2buxWm5k3WaIiIEuum10iDUV/7DsLmUVXiKCCr18ybNvr9vhq8mFvJ2KDe8b0PxzdX/QYBwFogdUa+snaro2eN+YQ5kLleoeihiU1zZCAnqAWYc5jTmev4PspMPg+raBorCGvnuFESHh0ebi2ssLd20yRXesQ9jtdiKD92ium4FrFW8HxRy7NfYB6gjogESKzlfW10MoLzVR2vLDiv9WL9zlrGXOo1O20BvsbHL34emzs844zjdYUna1tS8mfZLSB3O+m4BnJ9IVU01kJDg95DXZAcC3sTrzmUKRiagIpl8pvcMoz3gsRyDIPP9npdIeuFROQKawN7YhqsKlWsRN3yUd+H/KPpkIYXZbwgYw6q7X0CZP+k498dC4iEwV2wIZRT9zJ8I6B0J3I8XNQduLcDkO4DGPsESrCrEmW1R7RsQVCCbp6CP8LRBdJDG+dt3PI9AuSpt7jz/SeUEk/iL58E4X3SJ/+6L/oZKOIvekD/ltfJLSR2D268FnvX5EXAfRdi+ymX5S4AC1jz/971/yxw+1NOxqGZO6/8nM/QlQdQvQfsP/zo5wiQh8ewnceeIED2j/H+ZP/caT92br/87XuCAHnkgxy0fgTAvT9v3Tup/SEdiWxN85+tEHrZnuvlYfT4+H9pVvi51/3+OUYdzH3yI/77qWuy/bkyXBys2ikcdyNQHe78X9gorBLdBps9irLb22u7uDqXnLV/07fJcGKT0dTm04WKOcgBAlONgg5rCgJOC4lIDzZxgG35Bg/j3ed7OeUdjg4e7boM4rn4n36FAWLiM7yvwIhDQV3QobNWxZMUGBHgB0ibW0mhsAGIU3cmRY93bhwdHdjr16/szds3+pNANoCmGoGYFHh7Vkv7Y5Cf8b+ksKFo2z8+Xou3uRCwR0j8bRXxzJhWl+1TP3+ksHhAkOmcASkcHI4gtUAj5XI4EEYRPRgM7ebmRgU5QI0XnBT33r3MRu32lu4rvHyxi/BrXeDa0nUTKConn1BHYO9UEEBQCJYpuqGSKgNEYWPjoJOKYTq1kDwHGxKUGmwmARboYnYgzsGbCMYr5L5N8GIqS5ctcREBWwXmstEgGBiJd1NScPIWsC4A4I6do+5tHvzggwJEvuDBTsZDCRmvXqdB2sTvcc4ODjkBIrIxZNhoEyWlAY0wTqgUCwBdc4TvIj7ojgVMopsWr2F8yAFhZtjESGUD2FS00XAccjQcIBPYrIBvOowCMKdub7fxUYh7srakBLDtQY4Aksi8OR4sgvDZZavHpg9PY7pkeT4BzZDSj2Z9EVpS27CZEYgWwGyA6m1wo1+PaI0jmys6VwWQ8ByU5G8+HnGODvqxea83Ktuudfdih5Cl658OdTzPvduKZzKqs7DC4nhk6aBAcLebiYA9G1I+k/NbrlCo+DiPxBi/oy6tcJ0AQgmZ9dd595Y0YGuA87rsr1bJzDalzHJCYItuZzYbjKy0KFij1LDipmynx6/t7TffWO/oyNJ61UajC5sN39nHH/9qP/3tnY37Q/mvCzCC9KGrNy3KVoOm+1KpYV+/+sG+//YPdtR7Y53WoToUFYxMUK6smOZb32NZpF3faKPZkPVL6rkIECCBAALEYSNGhx2bTJEgWJJFipnMi5QuYydACDzmPgAgci/ZXO92PDvgeUdy8Xl+/V0p4uSFW1BhFaZZ0+dA5oxAMgISxLDsWCFtCRBZpvmnxq77mAOk5wwrh5A7sj8n7zbPboEIIM2aJoI/ZBxx36OigOuifIRPnFfkAAAgAElEQVSwmeWZY1PP+HDLK+xaPKQ9hrdHCya3RyBDgU5QSPOokvFuUE0DiauoABz4uUC1xFV2vnF3+4SoGOD+Mlczn2ltmQGkOQEG/aY5k401HYdch2JJAJ6HgTsojY2P8jMSMLCKQI24nur5CMGf2tDrmD2bhXmNLl7GWsznEIGmvB4/Vs6J9cA7LiPRG7Ir1IHqtpKRFIukV5wXdE33LCqZ811ZxDwWyGcAd2WD8LkAGDz3oRsyNnBEtc32z1AnBNJAwL5I7VxzjAKtQzgqYHUkE6NtmufRQBpCPLkqUfk4Igj8vjJuPRcG+z/yGvxZYu6IBEgNgKwYcjZYJaRSZH3jmcLyZqr3pLOVBgyeZQgQdY4GpVokQADJvBFgLeUb15/nknqDvzO+fT104j7aCsaO2K1ia4n6JXULRN1PHwNuqRI7gwPpBzQpBQvgkf/JuhPD3v1Z9BB5wCZID9Qd6+VMHvy4qtXKBeu0qnbQ61itUpDdI7kDAsqLKJkgcLzjXoHpgcCiCoXok/oPAyFy5CB7q2R1ua+8K87cxkVdywSQYzejtcCfO1mphdDds7NLZUe02j358lPfoH50Mq8gNaiTxwRwu22kqwmdJOca9MkPKJWsUa1YtZQYiuQ02ejvECBLbBELgHRuM9fpdESwQCDf9m8sW2Q6RqkJZKfmmR5cCzq38Z9abcq2WJVtPF16mHmRLI+qr3kF5oGpQGPy7Jr1VOowmlSkvi4A+JuyL5Yb1pTUipWq1pThYGqLOcQf5Bmqy4WdnPas121rPT4/u7HbaxoiMqs1Umt3WhoXBHRnk6JNRnOt4WnZpLYgpLpS5nsTWVW1mtiggRH4/E7DkMKLsYYsl73jW0rRpbrZORcn00pWrjRsuarIAmsxZ7KEfKX5YSyy5dtvulZJza77t/aXv/53gbVfvTqxdi2xw07F6ilrUW6TeW5T5sn1RhkcNazHsBDcbPR9VEXM6612ao1maldXF7pu7faB/h+NvLucJhsCpbH64x7yvFBvUatgfVRrlGRjxTOM6HW9KsseVqqrFDsmFOUlKTcWc6yCyzaekHMxloqo2e3aysr2/uOtDScorto2z6m7fEzQpNVupbbMxzYZ93Vdf/fbr6zXMVvMLq2aLO3tyZEsqbLJTHMKcwB1BI0ym1Vio9HCrm6mNl8ltilXbJpvLFuWRIQMsUEsE2afWrtREpHH2MgWdWWsqEloM7fjbmKHXa5v0dbzjOpDZG/n8MQ2pYr969/f2cerW6s2O1ZrHdhikdhgkNmgj3UdNWVipycte/26LZVQo7iwVqNp0wX7vcQmw2sR0pBBWV6wi1ussMY25pqR7bEi961sVZrpsswqadHmeWbVesVOXr+R8uP8oi/ljPL1aHDAZqle94YrWTOhkMtVW9YbTet065aUUCcNbJrxXI4sX1ZsvmANrymXCmIc4DzZ8Psb7fvKhbW16om9fn1o9VZdjQy3w6ms5pbr1LIFZAJDv6gA8uAypfmY54C1ejqb2TTDHq8hJbiWbqxdRdSvbdgfaA5n3DlhUNWcS93L80PGB/M+KjffPrml1GwCUYzt4Fr5EV5bcQUgJbH7ZM1IVP9C8DGvV7F/KpeU+cET2+5glce6hAzHdA1bzZbWGCkNAftzT0GKqjZvhqBhzZtwmD9jDcY8yfwBsRxoE71nVCXynlE9wd5v18yCAmKufSgLdWxWik0ssf7yjK/QbBVIEFemoy5lraRpwvNMIRggQtMacxF1nZMmrux39TS/26w3RDjE9dLrYLdC5RxKNGHJKcAbIuJ2PFp9RuUmNtEQH9TVNPB4zoi3fkrlRx4ddpbaT7KGujJHjhGsN7IqzXV/aQiIaohCtqcA0Rnsfe2gqQCS7KFSKob9zmwBCG+M3BEg8cY5cLD7fx9IEPsVP3MLOuyRIKp0YxdPBPwieAOwtNfaGir90Nuqd402Cvp8T0/f+qA/ADTunf9dEO4hUPc8dB1+O3SL3r+2239/Nuh4/yZ9IYD+Ivj85JGHH7wEVb7w+194+C8d3faJevSFdzNr/CX3AOhnCZC7Y/3FY3kEZNbo/7lo7qd84N5rPh/g/pQPeHgD7xIMT4PkceJ/jgDx99oRU59zDro7kp/7eTz43UDsfuoj+G9GgNx7RuPxRvuquxTI/fvxPEHlG6Sf/wx/ye8+eNb2x+ozQ+9LH5e74/O+ZuOuReJzBMi+fVhcc5xvCOpGVhoWfBV+a23uaAtaZDM7+/je3r370T6cfVQeQTZFruvF24ZOHfxbCHQDsNgklgtBIIPAiQ2qQQqBlTkAub2WujiBpAjdHPE5iJf0DgGi17oCZEeQ+Dy4BeH2nr/4HEULDAI5FYq22agDVN0w2E4k+KciKzaB572Dnn319Rs7PDywtJbK55XgVLrHXJrv9hfxK3ZDOvDw8Pl1AJxj91DT/a9t9RByT56bxXSOD16wqz+eqxG40rETJXa5ulqBrmD35ed/gIEPHz7a5eWVZXSp7vmsEqCJ1y0dV5AfkofPCHRz2wws8gDnvIvZlQNsYDw/BVBNd8RXLYYFPqjRYgYbMuxAFHrs1il8NgUnXUTexeohlfudJBTUdHl2Om1rhs321rYoAKMqtgkgVve825s42VLWWKUrkQ7F/gDJPmBZCL4NPrQ+70BarELBGusyH98qXMNYj8Cr5Nk6T68ZCWEsrDOry1sdkIpObC/zAEzwupdvLc8fiit9j66g0E3IeZeqspCgIMf6wEN2vUOVIp6OobiRkCpDllQQPr4JKJVRFlTUrSQ/43xpEzZVc+8Ca9Rbodt1JQJE1hqlsjZZFQU5zrSpiOOG6+TgoBNRgILR9o1NltQFwbJGeQsJEnA2IFj5FNVVCmirYGVZftFuRfd88LYPnehIz2WXg297+NJYV8aIS8TJn2BpiPJ0AVfq0KLb3u3RePYjSLgFyNWJ5bY1/AxQFzCS68W5qrtZ96VsaQmgYm7zzdCWhZFlyxsrFDKr0iCKXdh4geW0rWZrO+gd2bff/dZev/3KWgd0141tNjq3q7Of7OO79zYdjj1ElyyM5QKG1FZs2Ko1K1UaIkBeHX1j3779nXUah5ZWmsoAAZT2Mt3HCc8kvs+Xl5eam+l6brRabvUWCDoGnDZSECBLD+b2ZwIw3okrKQq2GTk+pvHPZ1yx+eYeR3sF3WNvjdt2/kegWSRUVPKFqUnkUhlbKZ8DPMTTiTxZS6D2AnAUUearQ7Tx2b9frvjx+TdmJeBprTyRQD7vOtO9ltDvoPgo4cPOZfZz8/nb5ynIed5n30bPyT3UA27Txp8ATFwvSAEAU5FuZExgV1Eq6XuccrT4is+G5rxiwTLeC9ATEgHgNWRmqGcu5EvE7kYGswMYoUt0znoMyOPzH2SAKy9iTgrhyw5exY27qOgwz3BuECBxf+sKHCeX/N757zoB4F2X3EaeOebcaDXB+Yl8QakUCBC3j4vqwkCQBlVCfG+6WKkXojJnsfRryrrhnutuRRGfV8YF6jORIQJwmHNBPB4GucVaICqOYqNBnA+YB6QMCrZfCoiXAogO3UDmCDR3Uk+2IyW80+lG9fsfrb2YMyHd3NatrusJOQ/5AbgkO8FqxerKc4Bgc1KH+ZA7ylindoJchuAFDHGfcLcXkyVXIJXV5craGWyhUP5IIRLs/mLOR1Si8DMnax2M9U7dnZrE1VYQkbHbNpBD4brTfKCxDPnD2MTKRTZ1ADSoFrE/daAmKlWUE5Vg21OwfD6W336jWrRep2bdZsXqVXJ3UD+urIL6djHVOQIASfUiUtoJLsYy11v2iHOsWbBComPWbaty5uc1DRg+H7H+cG+4vnWC7ev10AHs44x7Ep9xFADZbGW9gyMpf5kvB4O+NZpYThWVT8MzyUVTVkoK6UD9wRo5lTqUL+4v55OWEmumRauiIiK/ZJ0r+4R1XkqnAiHJXQGNrNWXN9caW1hyQUKo9gRgZYwY6lNs7coKk57nZcuWiWWLlRU4piLjEPKIdY6skbV12g077NHw4aTIeDQRCE/8CXVCMa3bmmaktanJAzufZON2mjkkVVqwV6+61mo11Lh0dTmwUX8uNTeNCoxh1ibUmsu8ZJOh+9xjzdlsEYDMOoQVzdjq1YL1enWN+SVr54p9gzebACpSowAK0ljAuEFlythXw8liY/VG10qllp1foN4gUgXicyFb0FazYN99d6Acif7wxn768E62Wt1O0yqFpR20q9aCCCqYXQ+wPsNs1/S9esVzAFAOoO7iXqKkaTRZ7xO7uDzTde+0D60FAQKgnRG0PrLhaKjufTJi6vWm3dz2lb9Wb1ate9gQcTeZeB4JpA35KYy1ahXSjecUK7+CrXKei6IUOJNsatVG3Q5OTi1fFe0vfz+3c8LlVw0B8Ask80bDgNnBQV3KhXwx1p7s5BgbOfZlIztomH111LFmpWrrBWR41dfqVS71BvcsXyayFSOgPVuuRSoUKm0bL5Z2PRlapWZ22IOhndpcRA6E35ENh255Wq8mVi1O7PVJSwRJq5ZaZbOx0XBgnYNDS9LU/v7hJxvNM+scHlqt2bXJdGXX1xMb9DOpiKtp0Q56dev1UktLWL7ORYBobM9ym40GIsMqacOKlab1J0t7f9G3cbaxVbFuQ3iNpGINwrlH2MMmtlhmVoZYefNGeYMXV31ZxSn3cUleDo08LQeyMxRKmSXF3Gr1srXaTSuXyFpAOQuheW3zBQ0hJWWYWLGp/StzUzFZW7Xkc1ankVqrXrKjbs2++urUStWyMoU+XPTtZrCwSVa0mz7h4x0rKtwe9Tp7hpWy8WRnBGFeb9jZ2bkssMqlqsgx6mEIDd87OhCueqXiagX2Zqg/NI+zVwiZffl8YfV6w0pJyWbTqRqXhv2RcmykAt0kRmZatUJN7haw+Yr8Pi6qaa5EFe4EyEbHJ/tS5WC5UoE1m/mG9ZU1YzHHjtItpWK2xrZ2DjtT1TXKt6ro+YY0rteYA1DdujUkX4Sds35RT3nd5blifJbyg+bYadPY4bUaP0Mt7fkhmebkfME1g5jwNVEWVhVUSjT1ocChzvL7QLNFbKzjONS4sLc/5NxQvIhwUkNDUKCEbA+ZMSuzLFjNiiiJTgF+fXl62QFTB6gGI4BeLhReLrPP4rM5D3AGXuvNVt4Qo9wwGmhEnHpmCNa/qpf5L5tf3t3/30OXvOR1UPgxMOBhB7tPODFn/C6AdO99QlhYgDcizOF/BjJkJ2EO5EfwFHYAhHVsp+uIUJZ+EogHhYFGAEfA1B7AHVGDRxCSO5jjnSt0F1B8BP69+27/7gmQLwHgH2a1PAc2Pfqz/48RIIKr9gDn/xEJkP1z3J8z7oPJWwLEMbwIw9wZJrvfCa/+DKw+Ar/R3uchzrkjVj5l3P6bECCPoP07AoTpjM16vChRpfb0Q/WQ6/iMC/rYPPlFv36PbLy7Ajx6S76U/IhvGkmAHWkflp178/VzBEjoAIjwcxjCu3NiDWTFWdEKBAiYTW08IGSRwOuPdnl+Ydc3fUntnefDUqakcHPID/7f0IlOuLDsrADE6dj0LloVAfgdqyU+2BrFLorw72hpsH8eW6JDGxkH2qMSQuBNWPwccN/ZOTn4sQNLHIiOYLQXSPKLX7klBtUGxZJvmj1kmY0gXsiHx4d2cnxgX705EQmC2gAA5D4JEmWzvFvszHRrEzr6OVZXu+x/fTIBstdx8lBK6u+ym78eH+ge5OtB1hSSdJhSxKmrJV/Z7c2t1B9XV9fq3HHw24tXNrPcNzaRWEYNxhMbTWY2nS8sp5NGFiHB71xkmvf9YBcSwWZCSAXrBdsMQFHPcXD5NP7UXC+uPfSB26ZQKLOJIDSTbmbvFopAJ38HiKJrqtX0oMJdceubDwAT3oNrD6DCZpFxGYPCYx7IaDJxr/5gYcPzy7EL8CfDRvYyu7wPGfgEIF6kS2io8QBczxpUZohsIZZWKc6tXnWbsZhVQEckoXcU3Arl43qp0w5lFZ7yHuArEI9jlpVTovsTrVpidzX3iq4urim1qIr1cFTr5UJgTbtBFxb2SN7ZzAbIweNE3am8F13qshHJ6ZisWrPVkv8w84KX+Q58694EOzLGCM8E5+Y+vljKODEie6I8s3XCJoRu/JbZpmLZbKONMNcOogff7Y3hv83mJSq+6PKHcPTO3vjMufWOjy2A37hhiZ1ZHlboBIhIL0hL2QL5psXHpJfelZQOyvIWlMKWJAbhRiVIqVCx1NoijxaFoc3XfZuvbmy9Hls5WVqCb/F0aflkbtPBVCBPq9u13vGhtQ7a8lavQFYArtzc2mQwsMUMm6+Z5zmgtgC4tMTqzZ69evWt/fDdn+z06GsrbsivoMMWP2nPM6B7XV34y4WNxkNZF/AsdLo9K+O5LlsetrYoARxM3+RuZcN15FlifHjuoCtqXInl6hiAUB5Urqs2qoCNMVw8XLg4xwJK8neeURFRUs+4KiJea8iHqsZytCAL/taJWxIo3DxO18prcPsAf468E1D5DRUCtNkURmDXCRA2sIC00YNaz6UGg38eXX/xWdLGOmz69sn0uNFmo+zjlrwdVG8Qom5hxSFiPaHwbs43WCbRzudZEaFrPqgZ3I7NNXHTReY5VUGh4RZWYc3CrIONL/cNolZANJYIPvdo2NLVLVQcSyV6kTyEnDUxWj2qkz/YcAgA1xH7cwgQqesMMBeIEj3LgfgQyKI8F6/JIpHjKhW3UuM1mqPprBQBwrrp9yYq87gHAvZFWrLeAIoCiDUEKnLsmhOWZPY4ccKffu0g9vzcAdGYbwlG17wO+QGRHBReEdzWHBeD2HXfuaZu1yRCh3ug3E/eD4DRLdDi/My5uhKCuccVB4x/ahkH5N1yAxBcBA0AUa2m/3WdZInGawBzIAeK8vFHbcrBAohonsT0pIKto+cgMKCkBIJoy3PZ7WwVdaGZQhZYxPrKTsvnRV8/Yn6Sq9Q4R69JfE6MBOKWkFb+lysyo62Gd8D6fMCfNB5oTWGuBHwL6gdGELaoaywUUXFKReXEEedM9kO9xvObGadAHkSnWbFGlSy5XMHn2NFA/kPse5aKB89DgMRAXZQSAFtcY4DpVqtttToAvddOqE25bjRDsE4zL8XcVM/PgLioKDcLW0SICM+8Ieh2aaPhTIB2s1W3m9sbu7m5toODnhovBoOB6lUpf1TX+hhiDNCAwf/UfVjk2Tq3tLixg05dJMgmn6lhCDUn6+Occ1ytHDxvNG0AAXJ1bVYsC7znuqN4SaslEf+ApBm2P8tEgOpsXrJVIbWc55D6URkpc5sOUTdwL9ZS1pwcd2UxNs9QaPc9WDxfi/yoNtu2SkrKTBjPZrJgwoqJuYsA+rRWUBA4QD110WiYWZ4lIkCYBJinUY/JUilPbDZBPecqsmaD60t9PbU8H1mlsrZut2q9LkoOusVzqaKcAGlZpZTqfGezgRQnrUZLaxNNNsolafYsTTt2g93W7cwKm4pNxwCndKKv7YffHttXb7s2mw/sdnDtyjHmnU0uoqMBWGuJ3Y7msikjo4U6q1MHcC2oLmVe4/ltd1ABAEAW7fzyo0iNRr1rtXpbZAbKo9v+UFkiEHBp2rBatanxOBiPLG2U7fCopbkDYgubtoUw5ZKapJotmmtcxQEIzSWcjrFanVq+yqzZbdnhyWvLlgX717+d2/uPY5tm5Eig3oDMQDlUteNjwHpsxyCZ5lZKlpaWAOXn9vaoYm8OGlYH2Jb6umqFYtnGGSoBsnWoxalXy7ZJajbOlrLb2hSblq03NswhYnhOl5ZnQ8un3LO6zfMDGwx5Ns3azbJZfm1vTtrKt3l12LPicmnXlxdWbzetVE9tOBtaqV6xZq8NK26XqDfGS5tnALnSfFupiI3cWiohkSq1qi03ZSmS5hBgM7r2m1aptmyxTuyyP7Wb8cLmm4qNc56motWLic0hbWRBSzPB2o5OT5Qdc3ZxIwKEOYt1gHq1WqkLrF4ydy8yQyCXpuThFUXQVlPq6pXNMzKpysr4GE5o0KvZpkCDVFHXvVZeWLdesO+/ObbXJx2RIWTRQEQMxpn1R0vrjzd2fpXbxdXU8rUryzsHTeWErDZYUk00F9OU0mp37fpmYLMpAL/PR+Uy+5a25nbIyEjaen2aeO2VL6V6qtRrUibFGgNFBWshJBJkx/B2aIP+2HIySZY81ayd7CmoxQqW5ZkaeFBqQIAwD1P/8zNqHq9VvMGJvchkPFGdJZVyUpJiGQtA7R0DwYBVNOupN415/cXawXuwl+R/zo8mNfbHrJ18sR5KySebwVRqSleB+vxO3RC/XJ1d2dpSs39lncAWlCfPrbC8HuRL+8vQo+MNE77+V2Q/5cQSr42KU9m15kvtHyEotD8OVqKuEHcbKjJQ+L7Xx6hDXXXuDWFug60WQOww1fAlIz9fg5Q3R6MADWiplaROQyFCA1kgUkL+2Srnd6jjIJ6o2Tyvq7CYX20ekhQ7OCF2twR46AEotU+A+GudqIjg5mPvvW874z19u45L/wB/D6/KvNiV1UT4O+/pBIjbi7iNyQ5Ojd6x6s4gESiSHoEAca/2cEZPEBSPwx0PAVP/7P2ve//+d06AUJDsOuwf3N4XvnH/vn3e7+tq/soESCTKHj+y+wTOI4D4JylAPu+8NcLD+/rz8ytfhHB4T4G5n3/0+7/xHNi+7y0cnux71/PB83MP4b4/f/i/P/16qXPy/stfRNEff/9fnwB5bPzdPZa7hJB3iO/mz93vPzZ/PX7tvojBeF5g9eLAepyAevaInnAifPGjHpml1UmAh/puNXD1hqYFnxti2NfuRP15jZaKrFG7dwjrXvh93oOuktlkbJPhwG6vruz9T+/s8uxMALJkvAQtEnAdQBJFWxfwrE5VSLL5YtNMMRoDYtkle1cJvuRe/IQlctutrcdk4wDN/nxzhwjBAgqpaFBKhBYDn5v2npFYA0RAJBIjspCgcg0FnneI+PrNRpkNfQyFZUMOMEl3BiArV43u9FYrVaDnq1ev7OjoSEFxsaDi/ACyo62IMhK6XREIfHH9AN8fmw+2K9ML6qbdj59Y8QMYv8fQbkcLY4CCli4UD5JzaTMbO/xdIQhubm63IBwXh85//LLdVgJQLlWH3WyeKZR7Ikn33IN9Vygp6I5xlauHCztIS/EHsLQiRC7Y1giQRN1QBdAELEKBgO2V29AwSARsZu4Hy2ilsAZA2l3zHZnE58nqKViAuG2Ng7zxfAlwYFOr4GS8cSHnAlnHeGWDDKDpwKf7+LuACRCeDms2B+6pq+ctXF3PBfHuH68neVcKY/ALwFsnQJLNVFYhkRCChOA+0HXI+CwXuQ4l8E1XKZFNgy8s3rcAhnRLBVswfs/JF1dGxK4r9zH3Tli/Bg7sLbKpdeqpdZp4jCcKeXUZuvvaA7Q1Gi29H7/DeOBPwE3UH4DUKVYsoR6g8J9l7u/LMxaJqC1wDFgeurcAuiazsa0ggao1q1XblhRSm2fYKvlGB9Awz0ESAAEctBbYT2MeFg90TkMIaaPmgcPxNbpvSyyMHMDj5kQwWcBeEfLDZfp83VEAcK90nyDhvFuM7ASefTqUmRP4eblQsXrStqPDA1tsxpat+lapcQwL2yzZzA9tNZ3bAp/v4USkEmHY5VrZKo1Um7e0gvd+agl5JVgaQIKg/GHMV1MBVdNsYUm5Zm9e/8b++Z/+k/3m699byejGI4Q6grpLddoCKk0mQwU4c596vUNrdw600xgMJ5aJ4HA1ha6DAag7eSVbFzatIZ9ABIOWi2ARRWaGuiqXGidOpgXp1nYMAExijQcQD9ALeL/LtIjgrq55wRRyDHEDCB83jeq2L0BQAJj4Dks5IcHKye0RPIuFsQXAGdUZIpxjGHvYmDuZ4mOH92DDHVVmdGi7oscze+IX4zQSnXFzy3lFa4R43nTY+vrDdVlpvotB7h5E7nkRUU0RLRbIgeAaTedZAOE9HNPJJqUHbC2W4uabsczP3J6Q7SUd+aGxDyA/YWsdujFDU4kyJgD8t+C5Ez1KcggZLlKM8R2FpUew3ImH7forUsSfsQgSCPgPGSzxesbmATr6qT3Y6Md5CFCD/QJghhNoawGJWDAxL0Is5SvCrd32S3ONuvZRnXGPU8/xCOAGrylXYr6SW5+xLnuOgoMyW6I9BJVGZaOGLcojBcOjgkulCIp7dF+fXU3gXaduf+UkMRkonsUBMKq5rlgU2eCqMrrVHRBiHfOlwYk76h3mfhEgdPGivtD5u7qGzs5ofcYzxnFFwMQ7gh14YqQKUIE40vepZZxwdOsM95yPeVFar4Odmu4/looaFzR+eA0Uay49Jw5Z6DmRZzlkLYo4XV+sGSF0ijafDNSZz3rudoYONAFCd9s1gc61tGDlIi0wPi9msyH0jZQDEKCMEbqQIdl5fnhGAL+oMxTCOxlLQYBdDJkegFaQD8tVwaZSR2xspgYO7F4IRyY3xEQ4YZHTaGBNRn6PjyWBT+quTdQx7LUDHflDOz+7sKOTY+t0OzaZEXY8tXqzyWpkk0kmRYWez9VS1jKMA94bq69qpWAnB3TlF22N9dUaMJnjSYIiaGkt1HjNlgiQi0CA8PmMB8Ktewdt5Whhi8N53Q4Xdn41tdEssVWhijmWurStSBc4tTlKE+bxpbUbZfvq9YHqUeqbi8trqT9m+crKXM92zzbFsqx6WAdQj8yn/kxvktxS5am4EqWgzI6NrXPyCHJb8RxgIYM9rBWlYkA9UyzWZCnGc5gUmXu4Rlhxrq3VrlqnXZOlF+NfNdtqpRqS7vHZdGSL+dBOjw/tsNcTSXt9eS0VRb3etVKlZcPRyt5/uJba8friXAqQo4PU/vmf3trrVy0rFOc2ycZ2PRwIWC4VNlblfmK3uy7a9WDq+W3rhTr2j3t1jVvGi7LBVivr9TrWA6CuFu3swgmQatq0UtlVqXqfm4HyPci1Qx0Dccv+5vL61oA3TzgAACAASURBVCq1sh0cNUTE8rrhYGZ5VtC63u2gdqjJYokaAmvgjEyWQS5CpQNh1mlZ9+jIZouC/eXvV/b+48SmUydAFqgQsY3rVez4uKUQ+HKRLJSlLWYjy7OBNSu5ff+mbq+6VSP2nlYhxiv5Blm+UA2RLzc2ntD1XrGk3LTJYmWTbGOTTEartkhW1mhDArMHGInkWq9qdjskCJ6/J1JbFFZDOz1qWSUxOznoWj4d2dXlmSyeag1C580OT7tWbaSW5bndYrPGNdxg71TUczsZkyvDNaYxx8nlQqluw/7YFtOZrRY0/rStWmtavirYcLawi9uxTbBy4wzXG6tslnrGDjpkxCW2XC+s0+vSN2/nl7c2nuYKlQdU53lFAQP4v4FAt7XuS6PBGOxbo46la27ZtC8iDxUFShKO+W/vrswKQSm8nNhxt2xvX7XsP3z/yo56NSuu2UuMbJovbLJY23yd2mhWsr+/H9v5JY0sqdWbbTs47li1zh6YRqKhnjkIjJqOcWmTcWa3tyO7vh5qPeAZEQEecrpYY1iLaIby2m1lvcOeVVsNy6j1AOCVu0FdXJHd3DxYvI1QQUGmZktl1kB+qKGgVNazw7oL4ctaQRMMazOLlZo+VBd4Lhv71vForCBuESPUByjKYvOc1h2zWoN1EAs43+OzJsdMOM6BfQqkSLfT096TtTOu89QGrPve1OIWZa5K95xHX5ucYHCLN68FWauokyBAtI4xfkMWJPWnVFQhO40GIdXvNNqRAab9nSvJXS1PRstaajfP6Ki56pU1P9S/QlgIgDfmQVfL83tRCc97cV09g9QbUnzv5NgB58l+F1tMGslYZ5cwVCHLkPsrB4qwqYQPUSPRilqDvVdZ6/2dEPTnQaSHoKBq+z3cwIGS+PUUjHX3fVRgOUQTQGE2upFECUQIm2AuAmcRun8kF+KCqqMpgMhqz3HrBE/v0S4sBENhDu3BdlEp4h8TyZqHZ3/3DJ4gP7akz73f9zbal7HaT8dyH709j2G5e9uQ/db6R0/QAaCnD+LuPX3sEF4AUOOYeBKI+kIAdu/QnzyLJz9CT/reIA7vsP/6FwC0l2/w80+Vd+h94SB44SP0dD1xHi/d3y8lTV76fW0YHzm+p3/vBcumvQfisaEdmgV3s9QTl/6xy/U4Ufxl49d9iO+C8C9dsy1KuB2ud39/fwZ+8r3ieX/Z4XtD6M8cvr9M/s3DD9+C30/d23CB1L1I0GRQUMhSSQABv+jrkGxbQreng88O+tOdxOafAGOC37RxVXOiv56kSSx4bq+u7ebqWhZIVxfXssGhmNItT8qW04G6n9exl4PAWiWRQCDwt8qM7fFz7SMBs3+yu3ksNhvcHwf6twBn7z/fjpntWAyrcvj3Y7/vnba+9j4kivxdYwfrrrNUhhK+4m8orObaUAGiNVsNFYl0HjabdW3E6SKkkMFr/OjoUCTJ0fGhijuCKin+up32NpwUK6MtSBjWntjJoq4bgLwARMmSA/AjvG57DgHwjwCQunPVnelFYQR2KJLPPlxo00legACuEGBM8SqFRJD18n3vEnKfc/d/5/4mIkCiJz4ghdtDsOFbSzUQlRlxHueKOwhTsmxB9y3dPu7J7+oPOsAdKOIakhXANaVTl4BufLolya7VrNPqqsMr+nx7Z7KDOfypzI2gQHBiwTuJBMIREMz8nZSkAFGILUU/4bF0CgNe6lqv1cmtbnZ1D/vYUBeuniW379GXQvv85w6muQUGnt7K90gAYDku6j7ARCy8vPgGVOJdPSwaNQ6B2O7tC4hC/ch1igQSRAVe1h667M82YyMC2fGY2EzhYS4lR+b5LbLN2axEfqBCoOsID2tXEOTqLsU/uNXqiSBiD+TBtwDbjHvPBigagbEQM25ZxXyDtQUAr7q+8VXYG4+MewBrOmKxGIHEIdi+1eyISJpOIE/chk/dvGs6qD2gnc1DvM8iUM2DnHlPB1q9xUuAsVQRDuJF5UG8jw70OqivbrYAPMt71yv5PesZV1bwP8THMvcO4mw+1QbzuHNkvU7HNsXcxtMbKxSXVq+XrFkr22w8ZBdkg+truz4/tyXqMubXoln3oCNv+Waz7XZPSckuLy9sMhmpxAe0w55gMBqISMQKY7ks2vff/cn+07/8L3Zy9LUUM9hwAYQBtI5GfTs/f2/DwY0AKVks1FqyEykWG1LmMWbo+FujFAAgXnnAPfdBHXuoF1B+hEBwpkdZFAWLKK4XG17lI4gI9nlWxCLd8vo7ncsOfDOWvFsQiwf3YtZ4CKRAnXD2YGcQlRq+mfcuPja+zIneJeidiNEyiecM6wA9DwrcDETHCtucuTawHIOT6w5Yx9d4B99aYNl+E4vmjr0yehvECZm51yEoCyCeFVmkhawZdce7FZZnBvkz6bZBhAwHazjZF7kKAQKE6xgVbHGO1meJ8KHj3NU0EDm8X/Sj5gCwConrF5+j9WpPIRPnKg8F9z3qzprKA501l8Wshb3cDH9fJzJ1X/HqD/YXcb0VaC/wH29ygH1IWLeN1HMV1Hf766/UYPLYhqCsubIorLUCW8gbizkrIj8clMCKIhI0HuhK56/vgfarByeZ3MqLccDYEHEUFCE7pctGgeOAFHGMi1gICh8RRID9wS7PyY9oq+cqMgB0n6+ijZoTSHzJYiuEywsGUmC5E1DcJ8ZDqeT2V3zJizxe64VbfqAucwsrJ544Jh2r6iwCjDNVI1gIogbieFTRJA7qABIxhiFvuKY0FdCJnJR8/p5NwCSi/zle4xwzGUueGQXkUC5jG4JdImu1P4fUkNzvJXY8hbWVIZHIbaqUrZaWFAKOgK9ZR5lF7gzzJk0zAKxkTK2sXqtYuwZBl9toNlEewhSbq2Jq7eahlAI8o5PR0MbjG40twGJAwzHEck7H/Vye+2Pug5VsNV9ZkYyhTS7iBVC33SFfw63IyTmhriF7p9Ol7uIezmXtCfB+cz20bvfAGu22gMXFam7Ndsdy8ggub61YoBZJbbEYC4Tm32TpmGVWrRIUTC4ci+XKNvmSKtuW85XNJoHwqzelYMFe82YwkNWh1JfYRuYLqSHkxU9OyHxtP50N7bKfW39SsE2xbhup6CBKw/wxWzo5MR/ZQbNkb1617eTkyIbjuV3ejoy8bY9NKVhaBfyvO4EtS8eNTYbYymys3ixKATLNRlKylUsNKyc1W2QrWy1yEVnNWlUZCpPhVAT8goyDvCCAvVaHKJtbuQIpytzF++dS1rBGM89gI0md0RRAijqIDDcA9a59fXpq+Wxmt5cXyhUopTWrt47sp/OhfbwYyr5pCRnWP7fXR3X7n//ld/b12wMrJEu7ur2yjzc3Nslm25wEssTmC7r4IfVzWY0edKv27VeHUtkMJ9inLmy9yO30+NhabT+maIEFMavPXBZttSnZze3YRhM64z1nybMYUru5nKherXcV3mYXV2PZPWGNiSVZMRlbo8lzk2tNZhzxXtjEMn8fd7qy181sadmqaD8CnJ/ntpjVbT4nHyWzeqto9Y5ZvcX8jxKnZMm6bKObKyuth/bNad1++7ZprcrKLJ9aWQHXkKootrgXdNdvbDDM7XqQ24yAbmqmTcn6AxR3RSvy3AYCY8bzSR5cXrDLa5oqCpaW25ZsEqtVEms3aNhYWK1KjUbDxsgaadE6jZJ1W2U7PemI4GA7OluubYZ9WdKwxapk02xtN7dD2XJRpzGXUaNsaOiAHB8NtP9MS9gCNWQzRo0+Is+mRK4RNeLYGuSV9Fr25tWRzedOqKPQyvKV3Qw4/rJ1Dk5ski3s8urWHN9OZDHarNXs+2+/UQPS+fnf7fSkaa2mKZPt8AhFb91Kpaalac/+6//+VxuNUUTPpGL79u2htesF+933b6zJ4Swmls3GNl3lNmHvVG7ZaFGy/+u/X9vVLZZ2qZ28emPdHooOmiPYf7idEl+Qh7V6y+aLjV3fjGw2o7ErrnNeA0t9WKBRhMYQt4JLCiurNatWoHY3LONqVk0B6hfWbrVd/TXNlAVCjclYo6kNpQnzH3sh5nfmAfZ02AWzR2RPSjbe1s7TQzjdAjBYNfI5vI7np6wmMK/72JdRB5AVhNpbKtCw7rGWRRXoeDzy7Csp56jPXMXruUATGwwhgcpSLqsWTIoihIeDkatBVce5QruCzWKOvZSqGJ0f85es5iALgrKDNQsCXGWfGkcRKCVWqVektKH5i/0k+z/fW5ArlVmTZkXZXkIAF1Qr02CDGhfy29du31dDPLH275TnrqSOdlJqQNh4XaK8Qlm/rqUS0/yoBhC3vXQlZciBo5EnjwSyky6aA9jzLZ7JAIlF2pN/7kUovASkPvUed34vZH14t18gPzZOekQvt6gI0U2goNeNk+GrA8lbAsSBJfk9KhkF+XkkRpD+MnD200KeO9tnrGXudBA7oaKviCq9BA6+9PNnb4JvNp7+qJff/D4gfP/jfu59je+z//v3QbRIfL04zp55QTz/585UP3sU6L1PgDzyQc8RIFvk9+Xr/OQp/P8EiD8u967zU8D98+SAg7FPfe3G+g7991t4d3DsDuXue/0aBIgf73Of8/lPx5YACL/66DX7hQiQh+7Rd4/3xfkjEsWff5p71+0JEkSX9umfeYZH2D0HKyW6Qv1+uI6QjWbMoPIMArc8YAOr31fwJF6+vonFlqCwym06Gdnwtm8ffnpvP717b+dnV5KCY9qIRyqd8+Vq3XJA8JDZEa3aBDzqeoQQ8zBGIlgWL5nmPnWIfNrXw3Hg+SL74++55/Cx3wcojb+///P4d/l47j3bEUTyIwbgdr9Oilpfuh30obODW0f3osI6K3Qi1pUh8ubNGxV8w8Gtgh1PT47smE1Yq2XtZkubuNgFqtBSebIHJamaoYNlSiju4jFFEIZ/x05j73zeWbAA/EN28D/A6d/+8qONhxMVfeqIQU2hQDa3u0DJEX3Q5ctK0LXCgFE90CHuoKqDY26lRSHMnxEw9A5r74R1axUHWtmwrFZ0zjgBIhkwnd0AUuFaQn5UUlQhqcZoluHz6sU0BetBp6dj4dxjh7IDd7tAO/4NIBk7j6MFi1QqjB9ZyxDcV1HIM4AX9ZUIEHn6+3EDRO86uR0EggDZzYGMxwi8u/ID0gMwCtIDpUe5KH2JAjoV6hlCZaNUO4L26oJX8e8bBAf8AggapNyM3HmwcuD8HRjzzuWtRU2B7jZIAsJRsZfKVNg7ObbROOUaY50j//6CjxXv3GeDRjgjIJwTjdw7gmo5foF/azJG8CxOrVrjPrjfebT8IEMkPj68r3v7Io93CzM2LNS5eB5zzowbPW8EnCuHxK+DW6KkesbYFPK8gWnRtc2z5OfDpoIuX1QMYU2OofSMVZ8RXW8dCCs2lHSAywZoa5cXLYS81Yiym80TY5J7BhDHGCcLqbBe2vHRgR2fHspHfTIZWLG4sW67aat8zs0QqHN59lFzKgBTWi3b6asTEabayOgcS8raGU9Hui9Y3zA2uI7jyVS+1/1+Zu3mqf2X//K/2g/f/8kqlbpt6OAOwYz9/o0IEDoMsU6AWCok3HvyPyCiCNNdWbaYhfu9stWccezdaRAYuo4A8ngzo54KwK5mcxEZdE27UgR7XjZyOk46uAnGVN4H6ga6xLm2qJjI+2DDBufmZIEvbX7dAbZjx58IimCJwGvmQdXE36XeIOA5bJb5/dgh6SC3k7zRtxpQ0QkFX2Hort8nGtyOI5Be9+q3aKmo+Teou3agPDk2ToBgGcG1cwsI1lLPDlKI9Bpi0G0k4hzpeRL+mWyImYPiNY5qhS1RITsEn8vj883PogoFfgRAEwJ3B7q7siPeLycU4hp7v5bwPJstuR/ID1/bgk1fACD4jhOnXm/ENYaGC9nVkYRsHvas9a9e1Xt7qLzPKb6G7dYmtxRiXnMCJP5c1oHhd/jMSG7tr8U63wIEDqqkACqEsbojOnaqsJ3t0+44uBqep0L3+k4BFI8xHrPI0jJ2eB7iHH8OCENwrdaGQE44eBGuc8wyEXkWxn1sYhChgUKjKQui2KwgJZLGus/h3lEa17KdvziTKsBNviGPg7HN/F6UHQf3oVji5/4MMvdXKh7ODgFbqSaWlJzMyghcXoW1A4VLzvqFmgZiEPKDHkyUOBBJ+OQHVfG6IOK8XufZLlgF9WapoM7wVHUksCoEI8Q9+ULYWKHso8kCYBAyomD1Ck0cuciGKeQs/RwJyhBskqq2oFFhhlJgYKVKYrVmXTXHjG7rOQRIbuPZ2m6mkMtFW2VLq0BuVMyOD2rWOUgF7PMZGktGZtlCdWe72xEYr1Df2Vzdw2RQNVtdK1cJYZ5bQtd7qWyjcW7XVwOtS3Suk/MECNmqt0TCJkUIfxobCKudWoGGEQip6cIqxZReAzUO0VxBnQHx2R8NpWBWcwd1wIJA6JrUKSg1Rtnazm4W9vE6s1FWsnVSs7XsNrlfPg7pkM9nE0uyofUaiZ0eVu3k9EjEx2V/ZnmhahMUHLIKrKr72+dHLOhWlme+h+gdVa3RAhC/UZB3qdiwSrFueQb5UbZOq2LtZs0KkLbDmZWsZrOZWX+c2+1wJPurfDWzk1c9ZWJ8+Pjesjngq1vDsnZzDzYbSDnmatb4zMrJwo57TfvN69dcILs5/+hd4dW6VRtdu51u7P3ZrcgIbOWy4ZW9PWnZf/6PPyiLAkuhy/6VnQ0GNpkvRC5hvXtzgx0rc7E3Hm+WY3v7ums//OZUpJ7sWkdjK61NBAjNGzwrZ2dnsnMtV7Alowbm/7LsjWiYERlNHZaW1fwxvuWZKFutm9imWLCz87FdXqJEaVq7VbN6bWbt9toaDc8eMEulUJihxFyu7VW3Z91ex+bJysZzs3/8NLHb28QWs4YNuX+riR2dNq3RU4yLE+K52Wae2CobWz0Z2w/fdOy3X7etla4tWc5EvnkznDfTrKQ6MdmJXQ2XNreKLbH1wcpsyfzJnLMWxFhvpTaHrNwsbbEq2NnFwCZTfoyFFNZiddnWrZeZbM6yfGBrlBGdmr05alq7thEJsswnUsb0yYdkfql1bJShQlnbIJBT8wxFSsHIti4Wvf6jQWizmluezbQXECRaLNoc8pYOeyvZYjaxo07Nvn5zZK9PD20yHgrwpxFrhDXdfGXtgxOrNnp2cTW0i6uBDYZTPYNcmzenp/bdt19bYrn99O4v1momslNbrSfWaAbHnXVqtWrP/uv/9n/bzVVfe+jjo45sr+q1gr066cluLVnMRGyMFpnNC0Wbbso2t7q9O5vaTT+XkqTZ7EghIxvVFUo1CGFXeJaUX5baclWy8YTGCcB5zw9jTUJdgFISC69GraGxDJnM/JqUNpZDtqK6CPlT3G+apmg8kw3sAjsx9k4oR5zAp0GNxhKvDUwZOPyOGiNWND21NUdgVYXdI41QKK6bjbayPqn3UfJACKAA4bnkvahLaHxgPqP+IwhdQethPxKzqtgTMx+ocUBrTWxqcRKFJrpy6jmO1GwcJM4CPK9cN9WMakqgnmPt9ey12NwJAUJzHzgHewxUM9T4rlKN2WRYWieWYFdY8P27QuarNCS48hXFBWHzIkCyuZ5X/o6SiIYyf768IU4q1diYEJSnzBWyd1MDi2PdXh+7VW/MVaLZj+OTYlr7bZw1fE1mblEAPFabZBlF+2XVTpuXCZBnASxxFA9tbj4Njgll4rb7MlpZucRqG3xOB27ouvFWpAhkuD0W0nd133jF6qBCIELYGGIdopnJ4+GDGiR4rnvvz73DfQpAfYwEoRp3efnTX/ff796/9yU0n3PhvIwO3VZPncMj5/Jz27U/+9ju3t/46/tg2L8PAiQQbU+d3//gCpCfeVs/+deeJyy8ILn/9dzv/NoEiL9/PKZflph4/KL9+gTIY8/eJ9/AF174pQTIy+PjmZn1vl3a3kvZ5DwYV3vf8PViLz8qdEDcvfe+iGpDLXunvRys4M9dJJhNKhEsitYC7bC7Ov/wwc4+ntm7f7yzydj9gukKZHMBMMp6lCAVlcoDQn4PcNRiH2fHuFbFkOioCHHlzT4B/qn3dHfNBU8+amP2HBGilUfh4a4AeUxBsg8i3R9/258JFCLEDBDTPbDlY51TtLrVQvTFVoi1utRNRAfAxmjYt5QuRWWINGWP9fr1a/v222+t1+s5saludfxqQyBcsPrRvQyd69vzCQBWJB6iXcl4PLbRaKSiF+Kj3+8b36OrZDycqah0uyIKQCwNKh7+aWxOvLuH4hJigKLcC1uvRZDW85oYPBrVJRSE3kHqRZwHuzqwJRurbYish+s6AeJB3LIYUsdOItKI6ysrkcRzMNRtkyIdrqtIVmdO8IpXURi6mSMJ5GGXuQrrqIBwlcTKckoywD42X5yXgtCdAGFcx05uHyuBCAlAGMATz8Kuu9oBUQcwXf1BxgBKDzZ2ECAQIYZ8P2yEqL/8OGN3tq8plbJLwCPgpqwD5a74c8x1Ivx5TrdyACW5hxThTgS5ZZD7xTvoqsySQAS5xRWfA/jMtXXJNgoOByL5Ha47Hfq+KWQMMIZnmXfwuh0Vm4rQjZX6Rppnwu+v213wu27x4jYwCkgm2SIpbju2fPMLOBNnZLrJF1IbOfi787HnfWJnNZsJJ/ncvocNk85d5C/3xy34+Dmbpq1KgJ8BjKzcZkfXiXETbAPjNfZcCJ9nGY9sorbPOz7skxtbLmciMzpduntTWy7m6lLsX19bg+eW53SDGqpvl1cfBdo024RcOgjJcbOBpTNumtEl7SGTDoxjv9G3UpmuxIZV0679/vd/th++/yfrqDM5E2gl8mQ00jUmYPLNV99YUqzYZlNRZzQKEj2rgEgEMhbW2tDlgHIBfGbzJbu+4P/MPBDnxgjCswFjDMluTABFQV1tECDcLxEHylVAsRPyfLASw04r2Cd5SLIHntPFHgM+mSPUAR/2Za5uD3rGAIjzPvHZ4DPUibtHfuzmvmA77BJEfUX1SATD1ZGvZcpfEGun/TwpZQMFYiwGLDMnCBwXnEuXbsyE2Oj5h8SLajHABxEnYc7wZyGoYJiXuNdBaRHXmbhn5U+sagTAB3VLJED0+Xi9y8IPEtItxCJxEIkK3j+SGXo+ojd1sCKM5EckYON1iq8TMRjGh6xywvzq15mawJ8bz5xwYJVnFQJE9klBibF/X+J7APRIsZC4OiMeQ/zsSATt7Ol2KhbNkpDK+lxXRvC6qKCIa19sCojkSfycuIZrHDI2g0qN99W/g1rEn0O3ynLye0cAAVzVag0BRE4OeVevr81+N51gunfce2oi5seYSbJfZ+xAI7dwjKqdeD4AVVIJaq1h0kKR6d2nKFRLFSZw1pWl5lC6mnktYBHkSLHC8093f2Jr7GEUiltyAgSLwYTgWAgQgCPWHmxJnMRn7WLbn9IN3ipZrUpHfNEKazpnQ+4Fna4QMHK+APDzbBjWG4grZXEwv6Mu5IhZb2U/CeAMEUO37dqbRFbYjuZ2eNRRA8aEDub5xqYzs/GoYKPpxi4I+l1tbJ0tLLWlnXYq9t03h3Z0goc/Xc8T7xJfeptOifoB9V0ZAsQVINzH1ZKx27J1IRFIvSpsbL4kHHlm0xmh5hAgRWs0WTtdydlsVMP4X1o+n9l0PLZknVi5ULR1trRauSbliU9Can+QvVZ/NLB6yxXD4EDrZW71FAVqYoVyquDnny6n9o8PQ5ssU1sndVtufO0nG4uxRae/4eGfj+2wWbReu6hMi/F8Y1f9TAQI3fOctYN6DtahznAFIPevbK/fdkSAXFx+EPBZKlQFNjNGTo66dnTUsFajovUSS52iVW04WNr7j0ObZgSJlyxfze30zYnVm3X78f1P6vL35paaN6kAshexoqF2Ibckt0a6soNmam9PTqywXNjV2QcpJbk3aaNjg9nGPl4MrFAAxN3YfHQtoP3Pf/zauq2SZTn2V7d2hep4xbiu2XKV2Pnl0EajhYLFyasorKf2x9+9tf/w3WsByJA2N9c3Bidxcnyk2pPn4+PZhayukiL/Zr+DxW9JVr7kwmGtOc8Xag4g02I69LzAWqdoxbRsV9dzu7yYWNEa1mrWLLG+HR2VrdtljuZ5atjZ+ZXIFJRPR20yQuq2Sos2nif293dTGwzKtsxa1r8dW6W6sYPjum1KM7OEZzCVJdl8PLdkPbPTntmffndi33/VsXppaQkgu+wpl2rQQcEMmQlZRSbF9Whtq2LNVuWqjecrG0494wgjLCssrNurK3NtNp/ZirySdcVmWWLDEZZAHtQt9RljrkRdPRCJ9fZ1x/742zdWLy/078nkxlIyQQi6t8TSRtcubkY2nqHKY+5oivi47c/tpg/h5HsiVCX5fGrL+VQAMTZPtWaDo5MVLYoBZomDdsWOuw2rpZAEYwHujHHIqzUqrdaRLTepn/PtzK4uByFEemm//e4b++rVsa3Xmb378a9WKq3s29+80p/YoLFOzsa5slre/fjR+jd9NQmdnqBKQ/HFfFe25SKjf1B15Hg+M1Lkx/nG1knT+sONjcbUnijvWBTQaUA4rBSELZxX+wm+zxpUk70aY4w6nNeqvkJbNltYuQgh09AzQA4P+wlgYSu7woB1j30l70c+FjUICxdzW7SN9Rqi5Da3KBpYp0QM0ATg1qaobSECOLaLi8ttsDjrx8nxKxv0h6qpybqhfqunWJt5gwNrJZ8hGFvEuzcX7O8FWSNpRINwgfhXU0pS1PPktk80Ty20x8S2F9tPjh97ZUgd/Q6v1/4I8o4GqpVVQnA8ShkI3NFo4oRFsPuOewhcBag/tY8qFSxtpMoRpeZmDvBsS8hiSOuNnydECpZ5QVmCWhs1MxlmAOgxM4tagmtB402sx6QowZIzKKtjw4wrn7A0dXU5X7L/1H6G7D2v1fjis5VnJ/srV79A6qjWyOfXn9pAGuuL3Z97CpCHP/z87+yrPvR3BZ2ymY9Br6768OLLCRDIEe9midusaHHlgvXj+gAAIABJREFUgBHhhaqm9gkQvTiCTPcJnKcIEF2uUOvvOlQ8wu9+B/nu33R4aVcY3/Y+AfGlBEgIo4mFo1/1Hajq25/9c/plQd1nCbJHhsC/PwJE5fHTg/VFAuTzx/md39BQfm7MfeH7h1//EqD5S47g5c/99PH46e/1zHvuX2s9zk89u788MfH4dbz7OS+f4970+wz5fF8Fsv/Zn/MZL977bXfki6/8dV4QulPjbf2U+Shemy3NpYbpSIQ6AeZqCwABNl6xI979wd2Xk79jfeVWOBQFZCuMBwO7vry0d//40d6/+2DDAd0agNB0EOKBTcEnMxIBMDTAs3mN90RcusDjeBy7+TzqFR3f8sX3JQHZ/euxf+8jKB2VJU+Ni8e+H8EuzsOvz+45euzv2/MLr9O/wyXfNnxuOz0BJmKnM8BMCAgVYeKFJwXQcjmXDHu1QsKLPUXRDg8P7fe//71IEEiB66tLFWZ8H5kyr/NuUy86KVaj7zjF4zacOATN4gUN4XF7eysChH/zp7pLCyUrF8nYAMgBJGEj7+Nl+yXQLHZXh/Dk2BWu3Ai8u90SJ3bw7pQYu+D3GJweATyKcIpZNoJcSsB8SA2ujbqI6bIrl6zVJJTTCRCUISpc6aNTSF5Vxb6DVX5dHERzsD4Sft657dY0Mbsg2kAxnr3hxP33ZceCzYxzTyJ31FkU6hAvdt2OhI9iw6L8m9jdDOCzn/tRcJCEjT/QB2GpECBuV4aFi5M3/jjsxqIX+R40z3lw3hoz6oh20I6sFDIIINwi2SRiSsoat2aR6ivcL4pzOsJimCDjkvdwwA+bL7+PXE8KfDYB+J8r3wDfe4VaAyZlKtAVgigVDOQCQho2Ufzcgww5fgC+aO3lAK37+7t8vWJZlqubTMHkUvLs7pt3SNdDR7X75jopgkcyncCEmGa635FAkg2YbNy4J65ucMsbt8JSICMkkX4WLGpC7a33CWoKNp/xOrtKgPu4UZguYxnfXoC/gk3tw4e/2dnZB3X5vX37RgQJ92lKh+mG8NC6HfW6tlrO7d37v1t/dC21yGDYt8Ggr40um1fuAecznU2N8F+66/HBpiObDfLp6TfWaZ9Yrda1t29/Y51208bjK/tv/+3/sL/85a+ycDk6PLXffPd7++33fxBhgk8+mUz4mgPoiawM+Tm6pwQ7hvlY3WmhGUrPgryVfb8SCRDGEwSIbAJC6DpvgAWWutiDxQ8bWAVLAxSF7YMA1xXAjFsBob7hWYkE6ZYA4XhCULVsBcLzxTPHWI6ZHsy/ANBRIcBxxmfTn6a783qcd1Uxc17Bs3r777Cn8nP26V1Wf+F91DEvcMmVEOS5LLFZCooYTpSNP4RIfE0MfXeVSFRyBMunzdqBsP01Zb/KCPaDjA8HFnZqCn8ZXZ2A807s8bVPfvN3t1TwzbSD3D53xM01ZxlJE34/kknxNfG5inOrvw+f6zZWyg8Jqgd/th0QpBOU+yqlVpiDvPPcSQT/HsSHq0TjGIv7wLjux+PYkVYhPzMot5QRFGrgfaIkkt9RFRRJrHiv9y9zVEkq02YL4nhOmUJLqZlELPv6EptK/NxZx3drjx9DJJrcNixes3gM0c4K0CWGpm/HXHjWovrELbDcmIHXxDVNlpMCZIKqN4R0A6Lgh48NESJNMmE8CN3tMr3+I5NtrfDu4qYsEpR5XIBpjp4X1SA+4zSXYHVTsHqtKGs/ci6Yx6gZq4QIl9zyj1iKJcrANV39YHKOb/DMK5tFQfZkcpFfwlw+tSlzHJggHc/4uac12Q1BNIxHWGUtbNC/krLi4KAhlR33YTieqVt6ONrYaFSy6bxol0N87hdG+nSztLavj2v2++9P7PhV3bI5NqSTQMpTj5WsjCqh2rA5Nk4ZSsSpdxcnkLCpOtOzJQDx1KaEE49cYcLc02hU7PAI283cstlA4CjzDdYo2M4sZnMrrguWAMhvCiLB69VU4wJqHtsrgovHs6kdnhx7pzv3hmBkLB3JK6k2bLZM7C/vru1f/3Fj2bpmS6tazvtC+G8WlqI8wNaKLu711I7aZes0nRS8Gc0VHD2am40zAEUUs3VbLNweEAIEbCpZF+2w17LvfntqaXVjFxc/aZ2tlGpSxTBHvn51aK9OIYtM6kJyAEqFml1cjO3sI+pE9+JHTHv86sSK5YqdX13b+eWNcjRQnkAcef4ZakqUpaiGcuvU13bQrNiboyPbLDK7+PCTqqB2r6fg9v4kt/MrLHEauvaz4ZW9PmzYH394bY2q2XBybTeTkfVRk1KLFMgdLNj19cQmM2oas2w6sW4jsf/pT7+1b193bZGNbTAcq2kApdXBwYGlALkbFA831h/OoItEfnBuSzY5Ujsnym6Rf7+kUAWbEyTOs9AuWqVWE1FwfYUytGYNrNKyc3v9qmEHvYoIQ+zdrq/6svShHkyThdXbNbNa1SZ5xX58v7CrS8rEts2zpaW1tfWO6rYuZAqqx/+fBot8NrV6eWlvX5Xtz394Y1+dNCwt5FZcLS2bzpSjxvnEnMYs49zGdjva2KbStmWxav0p2RrkcWDfs7ZiYWHtNus16xznWLVKtWubQs0ur2bWH9B8hBIOEpSdE3kkS6sQwv6qZX/4/WtLk5kVIRxnQzV5DCYjkRdJJbX3H69EKhUKVWu3jmyRl+1v/7iy0WRl5bTpKrklDVkzq1aKqm/efP2VstCmOZap1EQFq6GmTzdWQ+U2R+kwk6UoxCEq7VLaUrbJYAJwntiAYPJb5ptMFs+vXx3ZQRfiGlC9Lxu101cHUiWRGcSMOhnNbNQfCUSnkQXS4+TkUIA1ZDjKTfJcaAqkqSSH6Cd0Hku6TWrTCVlXG6vVWjYhr2i9sAS2TcRF0QrkkqDgynMpz+r1tvW6R6oFJtMxiTkigGITVD5n0+2NUTxHkNjVemo5atvQANAkqyhkU/k65Q1FsdmM343Ki6hYZLfiGXr+OuyvYqhDvz8QAYAKpNPu2atXr+UWQL2O4gZAvtVoaU2Sg0DIA/PGP1ftR2JEjTWhyYA9qKx91aNCPhQq/7KHskOAoPwuJb6/U97IxqaZWyuLuDF+hr1r2QpFwsrnUpp1212pU0bDiV1doWSb6L1F9IY9EOuSiGPdg4IUINS8y5UrTXkdxwzxgjJFOYLFslRpzO0cM4SISMBAgES3AeYn1gCIfbft9MYUqTq0L/QGOe6xX5+KNA1uE+q1mlwD1IgH+eWOA1zn+CdvIsVMaNgqLL/EAku35Hnw9iVAKgIjO/Ijhl7uCBDZXQmgcsIjFmHqX5XvOmP7oV0IhTeyL8n1GfXyiN75H+id9jqF7x7rU+e1/32KSb/oe4jHnb+LAHmGgNDv/mz8m40qHTV3QVy3J3BgdUeAPP4hXwqGvnR/H0M9d/dcd/KLgNEvt8B64eNfJEC+7PgdBPzZA+CTr92X3udP/qB7L3z5c3fn/jkA7NPHs4W1t/PEg9du0fKniUv/ndBiH97gwfH9IoHcn0+A7B/Hc8/fcyTIz72f93/vpfv77PwA4P3i8/X8kW7nkkesriIYsF2lnFPYfdEBuvEuESxs3A7LPbQjAcKaSlifNmhhAwxQySaYAnyDh/RyoUDHq8sr+/DTB7s8v7TB7dBGQ/xAkYI7WFFICAzDkxx7BTauvqHbeqZvgSMfE05y7NaPHWERTiGMv+dmoHj9nyIxKPLvrz/3x9f939392xUk8Q2eIkHiev3gTz5bFkg7z07/hysA+OLdY7e9ZK6hk9lvGvIBACI8Qd26iPPFJgslCN6g7979KLAVi6xut7PNaIgEyMnJifW6XRWxqDooLiM4Ff8ev69im5DzGYAzIBRdwxAJdRWb3rXiRaDAQilPvas2dgK7hZV3+1B70CkGcC7wM/xeBE0j4Mh7U/BSfPMVFSCAQwCzERCD6OBqKjcgdBBx7q4A8S4lfh4tkRwUDN3UdJcHYFbS8tAV7SF0DoY7AOfXQJsCgCs19GKdtMtew+sdaynsr5DVRwLRQagArO8RJN6Fq6g/r/HUAQVYBcgKAMbfuW7u8w14pCK87J3HgKOuuPDuMy+sg+om5BZE4JhjdzVQSYA7AaP413I+fr3DNQnzUuyWB4SLYfeMM8gkvodEez97hPfnXGSbIrC/rpwDdZKtPOMgAp981mJOByHHSoEPuIJaDBscDylkY8K9YNz4Zg5wGLn5/8PemzY5kl1LYo4tEAjsudfa1dVkk3yk7GnsmSQbM/16fZFMZmPSvJ3sbjaL1VW5Yg8gEIEAIHM/9wKRWVmZtfDN6MOALKuuTCAQ673nuh93J/Fm+RW05OJCw+yPbP8NLLRr7cFP3rd2/IELB4YWn7xeZgtnz6KpTWyRvn+5Lmcq15zJLt/NRSZfAkx1De07eb+ZXVcgD3MBxesVwqCOTqcNLjZbTYKHQ9zcvMMf//TvuBlcod1pot/v4ZuXL9BttTAbjrSADugbHlQwmRFgGWKxjLFM5xiOB7pPeExc9LD7jQtmdrFRwRHU6KFOX+ouvv/NH/Dtq+9RqdJ/nOc0xc8//xP+/NMf8csv7zCdLnBy8hK//7t/wO9++5/Q7hxhOmPnaFmB83FiIeg6X6gK+KSvNx8Qv5bQNMQuZamSjKjw45467CtlXX9aU3Gc891qPkzRCBAD2eWN3mxozaPz62x9eH+ZAoRrGXYmm70Zz7UWoc7uiteUHW98qaPf+Wb70Ew+bvS35gLVq4CMiN1nhRTHbAPd9+MFARd2o2txWsjIEOjvQGdlRziPZyo/TN2Rme0ViVdnr7cb/5xSQIq4Qj6TV3npGaVSkOTJeoNFQgvFD2tIb6VXDIf3c4cHwtW5y8a43fNiC2VPVuh9Uk7tCZAioeDnVgsNN2WDV1HYWG7Nb57QLpKsUvqtMrtvnTrLck08yG73gGyHXDcjx1sLE3UEmAATZqTsbbGKc4cHLfzfhYfZxoVKSZk5nqj0BEORKPDKj+JnizUdv9+aEZh5Zb7onmwyAoSPh5Eetl0LSuU2OK7JboOgxx3Fo6wcK1XNtUXlDbdh5IadJ977RRLK27UZIc+wZSrgTNmzVwm660wChIC48tw4FwD5lhk/1i1eDUoCpmU/pJyuXHMpHykC0QLl2SVM0J5ZD+Tn1wxvDhRQXiOhvVogDIAwLKPZqKJRJ+jHu34te6uwtgUjMAjIJ8uZ3s/AdNmdUJ1LoJT3qPpsnO13mco8NiMsEc/mqNTqCBoRKkEEOo6MxjFGk1j2f+lyprDip8+O0O139CySIBkOCWJvMZ0FSPMANxMqXGMgi6X++NXTNr57dYD+QQ3Jcox0ZdeWx0dCuExbx0qI2TxXKDWzxdjhS8VjqcSuXdpLbjGdp5inawVIswYmgcMu+cMjWrgskCRjc6ndkNCtIeH7JzECqtMqZTSDmoKaCYarOYAZAC6Dg4T00emp1YRZKjlpUxlrIYKoicWqhJ/ejfHT2xHirI7VlmA8ETPWNBkaDAkOGmiw+SCb4flxE0+oeNnmuBhMMZiluJ4tES9XaESRPPW5XmCDAu8RdrCXVjlOjjoiQBqNEkbDS0f0N0UK8ZweHrRxctJBuZxjOL5R0HwYtHB5McXoZoVO51g5BMs8Q//4VCTN+fUIkxnJSYKuzCniPccMA3ackJAhFjxHr5HjyWEbT4+PsFosMLg8l0qod9hXE8pksZKNEYkUNrusFhOcHjTx2++eoBVVMJzeYEQCZLXGPN8iyaGcicmESg2ODwy3nuHV0z7+4Q/f4aBZRr6MkSxJQiWql9lkUK6Q9CrjkpZPCVnlUPcIyz+uedgYxOdwNKYlVKK5Ss0VKTv1gVavjnoUYTzJcX0ZI0+pVOR9P8aLZ110Wnx+As25zFGcL2gztkG9lqFz0EIpamEQ0wJrjaurDbY582/KKFUWaJGUqBq5HFDVmTO7ZIpGkOJX37bwu1+d4rAdoEbQnDkI80T5JyRtBBgzW225xdX1AjeTDdblFpbbGkYkEROOF0u0Io4HGzRDjjNmiczz0u6coFxr4/xihotrPpMVZCsCw6wnl4hqG3RaJTx7EuH1NwcobaYol1KpbGiFNlvE6t3m/XF1fYNWs48S6mhGB8hWAf7th3PkGxJNtPzkczZQyHuv3VKd9fT5U9nFDeMxZvNYRBozhkh+Naki2tKaKEWz3TQ3AGZl1DsYjFcYzTZI0gDxfKsMFDoZkACJGjUpOZhTUipTyWqWo7TaZTc+SdstmxiYbVOrYL1aotsOcXxyJMXnJF7g7btr2Vuh1MC2XEWz1cJ0NkeicbSi689Sn6Mza1ZmHVTrFVne0SqNA7DwXdlckcxsoNlsu/y9ufaLRCZJBG5lwWyLlI1DIZqtBuoNIw2oRvLzFhtz/Ms3O3hA3+ZcI1Q4l7E+UUPRKldDjynic/SYZ+fqNeZ8sKmG9Xmn00On3RXAP5vGUomxmarb6em52DVDMAuEz0edSplwRwb47XPbIkBIypdJphnhzgY41kXaL9dgpaY8kuKOxJkv5nr2+H2sv6NmSDpZa65mg5ktVCdVtM/j4UQ13UoWXkZukNjiPcbanmMsiSPLULE1ra91+d+mpq+KgGGdyjmSxC/nMSpAPO5p6xaqLy1vkueH+Xa+XpA9r9YWZn1FAoQ1Mtc+yrqssRY0BasPTPc5bsovcWtt1QXm6+tae7RCRClfXn8FgnsbbCwWSbYAfRzY1Y7bEmFne+W1HPyRST8JBN0JR3d77fkLW6/u7UJsMWZFlhW4xXB0Q46E/chOwL8KFiefxEo4AqSo4nDeYrZFFmHWWeQVKh+yHV9x+q0qKpAIxfPtCBDnAffh9/r3fs33373in/lvr+T5zI8V3/51BMgnfPGDAK1rYf6EzXz0Lf+DALGn/855fgxYf/iU78elT9nOg+8ROu1GqHvuha/nrpzW/55zcN8x3t3XR8dY78v+kRP2+Aj98Jn+qtHjHgXO5z5Kj11fARFuevnwWAlQGEAkia0IEII6xpSwc9jsjQIjKwQSsuAjEM8OMHYSxZiMhri+usHF+SUuzq/U/cK30lO6GXXUNUagWFYV7Hhcc26iJZKznxCDv6eCfdi59sFPHtbv7k7Pbsb8Iu60eM52eSL33dsfURgVCRBV54V79+718MDQ/e9RiIkWQt7r3IP+6hhXcLVZXhqwY6CiiiUChSWGjnIhZBY/Ii5WDKIuyRaBwOt4PNLCkUC0D/yVR6iCbss4PTkRYcJicdc94zp0WeAS/NgTDgb+832eAAnqEaJm2/IVeL0cGGX7yK7PyHmuUlngg3Cti1fWNwIWjPzwHTQ8Vx4E9SAyC0EVdIVwWwKEIk+cNZIASncteMwMRed5oX0EyQJ7FtgB7vMxPDi773z21kvq9nf2Nfv70UgmAZjyrfUhdlw4mWqK4efs7pJahIsgp3wgmO4JED1uThXCBQSJDw9oSeJe6FdRHpwIMRbGZnvAE6kudp4PdZCbGsaA//0fT4hIscDsDae04bUi8KhzUiEou9ACRgWxA3jVF0yCg6oeB97tLVxIzLii3wUEUwVEMJWetwRmtQCoOWn61qTppqYg+MZuXnZvGzAtm5cSO8KXUgIYeWUd4CQ0PAFiiha7x73yRP65tHLRPeDqXBK7jgDhufbd3J7Y88ChbNrKFYH6ducYyaHv0fXaqivYAFQSH3yXbdsst8wX2L9M/VHWvguEYiaOumwJdplKjv/N55DPRbtZBzYL/PWvP+Jf/vUf8fbdG9lb9botfPf6W/Q7bayWS/z5hx8xn05lj8WFIWHzeDHFVN2HXBSZXR7PI7vA5DW+2sqHvNU8QD1oIww7ODl+hu9+9T2ePn0uP+Q3b37EH//4XxR+rk70VQnd7hm+efk7PH36HephW0Q1gy6Hk4HyRZgBwnG8VosMDMxZglsyioWf23NGSwn+4XnwC2IpLUikZRmWSWJhkoQB3L1onXVmxWQkEu8B+zefLv/scXu0PTCPb7vXdveLI0B4r3mliEhRR27yWmnxKKss2tFEjjS7bYOn+7dAkNoza8+HJxJkU7hm178RIEaC7f/2pKSaB1zAOQF8jg0iZPi5MgEhjiU2BpJa4nFKYebUAt4e0qtofDA41WPM0ypOXTrXAiB8o5yNpfy595LeKwpolWDAHF/aJ6eC8wtqZVsU7vkiqeDnNE+a+HHbfx/3iwSqJ49FXDm7MXsWU7NxULioeWvzxfPqSagiiebVOZ7Y9IS7D5H3z7qfc41kMLLhNmlhcw2JldlsqvuI79uTCz5s3IhUP+f64ytuzxP+/nj8/hpwlEtZq/tVChtTYPCetp/VXPYVx+C0QOTbuGF2I5nGTasrrCnEn0cSBQTFRey7rBrNq1T9uZ+JACl7u5R984HuVVp85MyXYqi5ZdWsNissszm2pVxZQwT1uH0CQexM5ZxaD6pSLTDTgZZV8XSKNKEihCoFG++aETvWS1ivFqiU187aao0o5PjouvirQKNG4J91wALzhGHVibp3qY7hHLFesVKsolqu6Xlm97rNiUYCUQFH8qYatlCqhIgXK1wPJhhPaWvDXDKg1a7j5LQvsEi2PPnWMh5iKgBbWGQ13EzZsDNCJY/xmnY833Tx7JS1DefXGbKcdRXr5SqynGHJQLZhGDbD6NcidAmUaTypGAEyW+QCwxcpQJ6SRxJGAY6YddAjaRZjHo/lgV+rhIjCNuJJjOHVNVphFQedCEfdSN3m7GgnWcduYOaMcc6bzhfoHR4aeUayTfOLkbnsmJ8ka7wfLPHmIsZoXsEyr1EvJ0KbBEhYqyGkTeVmhVoe47evz/D96yMRIG8vBvjleoSrSYJFxsDkCEdHJwIdzWZmoW778jpFrx3g6dMuoqgswonXv9VoyXf+8uICjaiGw8OW7qlpPBEgWa+3MBkmSGLg5OS55pV3l1foHZ9hXQrw5zfnWK2rIrSqVeZPmd1maUvVGAUPFazTMVM08PLsAEedLlISGUOC5CEOjw+w2mxwM45xPRhrvmI+XnmT4qBdx6unB1IeDSZD3MQzzPIt4nyLWZIp+2My4TFukLEBDDl+9/oMv/32DI1SAvCZq/AabDGezpGuOLZWkK4qOL+cIssrUhEwdDvNSHRbvcexfTKZSfEXBqHu59UyRRTVcXjaQb3RwHC4xPn7EeiIRKumKFzh2ZMOWg2gGdYwn9LGx4LZa1WOISn6JwfYNpp4c77Az3/NcU0FyJqZGGX0+rSc5T7ksgarlWqoUumxnaLdzPD9r/r49nkPUQ0IqJouWW7EesvxMbAwa4Wgb3AzTDGYbDDPaphlFUwWORYrzVg4OQpxfFBHK6LN7FzqTK0NWgcKL//rLwPZnS2zGtbbEHlek9KkvFng+LCOF8/bOD4MsM4n2GwWesarVVpwZVJVcFzgMR8dnshaqoIIs3iLtxcx1iQRaIVUI2Ez0djTCOoClKN2G4s0wSSJMY1nalpiJg0VIAwhbzdIInBcpoVtiG2J+ToljKe8d5jxF2GREPiuGgFCa6kS1WusE2lZuVQ4PS1BSW5yfKRQo7JdY7WYodes48WzE5wc9zSujWZznF+N8Kef3yPJKGlqo9k+wOHREc7PLzGfp9jmZM1rWGdbhYVzXiQRXatXZam3puuC8tOcPS2J1WqomoY2oVyjlznmVkwFz7UK1UC8F2nT2z/oo9GsO9XtxhRb9VBrwGIjgyc/fP3ma3W+z4iIRISCJ0BY15EA4dwlteuSCjDmcizNHrkeCvynKoT1J2vr4+MT1S98r9ZEa9sfKRzqoeo2qkr82sUTIAwXD2p1pFIfWmMB5ylvJ8o6mSQH5xGvWl+mS+0vnwtaH7daEdJ8rnlBCsecZHxdiprpeCaVSDyNd9lx8r2gukPEA5//XAoQNXG62t+fK6uxqPiriQghOU5ih2QNFSD8N+d3nqdOp6sxmzUx38MTwuP3GV6GshbqN65f1VTI+Yh1I3F8W6/JRtQFoXtVL+cXbw3MfaH9ldaibCjI06sHMawHATaB/fdDVo8Cc+5jngCxvz2g7MkQC43c+8ya4kOFlP9eT7K47tlikSSux+V+2N8uJL0AaJbURbgHlj6+3/dBhdxPWh7snfC9d7tD1RwBchfI8r/9XLjv9vu1XLilQLmPADEv8tsEyN1j+SoY8+sO4rEU9ke2/j8IkE87/Y8BxZ+2lc9/l4HGD70+fK7+NvvqSYuPf/cnf48jQe57/9cRIF5h8nGC5e7efy4BIiDMneK7aouvJT9s3+6aiH3GPSKlhW3jS18fu4bqUi687ncaJPntCBDXfU5Aaf8yjyku1BWkuaXfOxeeK8wXXDCOMboZ4N3bX3Dx/hKJJO8m6y25rA/aXrFjToJnke4EO80SyIoFb+fj7UbcIl/774BM7ZAnPfbv2525By5kcT6771wJ3Cgc8WP31+3f7+fT4s+L/32XALn7PuvYN7/WjZP5+sJTdjEuyJS7KADMzoqzAOGtY53RKpIFJLPL3qw4aEFhRIqBLh70tvqBRVYFjTCUTZQ8jH3Xtgs+14K+QY9WA8Zk30LrKdftwvsianbQVJe+hWOye4UFtyTL25LsAazz2zpgpQBIXeaH7DbMJsQ6WiyMnC8PgHrAzINqXoXhVSQsPq34LfrTW7egdX+b76kHsgyAqglA1UuZIRYi68kVKWnUVVQk/nyBaXZYNq7zmAzcJFgp5QcXGwwyXppd0GplIei3yQ87RnUvO6sedudZiDgXLrxmFp7N3RQ54jp+jWbx15+EC0FQC/HzBAY7Zln4W4Cy7RuPj8CFDrlckj9uwIDWEjNAzALLgtKtOPZApwcGVZ+686yxgGoYdrG78xCGTdkrcEEiiyzZ+VAJQrCPVhK2GOJCk8A5yVWCwfY9RsCq1pVvvN0LvKbypN+pW0RvObKIYdvWWWmWMryOPM59p7MfM4oArf88P8O8Gi4ieV7svrN6mWA6v5QkCBdplIvzHvKLGgH0tF0hQVQnUGcZMJatpuiBAAAgAElEQVRPYhk3XIDZ4jNzVjC2QGZej6+G2dXbboQYDq9xcfUO//7DP2E4ulSnbLNZl/XVNs9x+f4cyXyu7+dis9FsIF6wy3mAdpsh1hsBSyRcpLahqmZLgozdyCGePX2Fo8MnOuftVkeL7curC/zrv/xX3Fy/1Tl/9uwVnj97jYODZwiCDoJ6R8AHM2JGkyEuby5khxPUmfETIWy0USkF6mBlD5J5FPN+tfPkF4VcLHvLHo1DlPQ7BYiyPCoWRM7z5UmHIgHiQWPOX/455bWxa8H5wZ59bxfgFR+aG9z7dp91QdOeZOH4xI4/C8rc5yzsxgjm+RQU7MUOP7PAYyD8UvOHgeR2HqzTfq/I91lRAiKchZzGG/k2b8z+gg+HC/z22+Y+MeTU79s+h8u+h0Qi51ZZm7uxe1/jGFnDe9uPnZ6g4/1pc4yFk4pgco0iflzlvuyB/g9rST9nKs9lR0Aa4VAcqwl62DxvwL0fp7m/zJMIQhLNtj9+jPHzB59FP/9xPPbE016hQ4Xh7fBzbsPbc/j7wm/bkwd+fiEBQhJGxF0ht8PX7P74/dyw+5xTFWnEEChuVaDdAwXVkxoX7eecj8zJwcgXG+ts/L8dgr6fx3hwyulwFnz+PuB3mu1bgGxlXve+i5QdvWYTxlrBGiDZhMjPKNBYANm+fiCpLptDkiTyyacikAqQjTqFhbHw3uR+KgvBSFySs+22Ebij4QB5Vka3fSBLJc5ddHWisqNaIX6xVvAwO6FJgLB7ulJdo8IQep73DYnEpakKNswS4HhKQoagI/NCKqhX6yKpGRBO5SsfC86T8Xym56jMgG8EmM5XuB6OMV8sGZeO/kELzVZd3vz2bJKcLSFZ5EjSGuZpE/GyhFEcY7mYoprH+P5lH7/7poOjLgnCFCvtF0FFKqHZDc8g5kxB4QwaX2auOSFfK1eJlk3MvLsexJjOSe5UkG8DZbG2Ow30DugVz5y3OdIFFdRbBNUI9WqIGRUCsxFODyOFdPfbVZ0z9hmTUOA54RhM8J0ECAPW+fxVWP9RCUgrKdZ8QR3jRY6LUYaLUY6L4RrJiieNnvUkQFYICeTRwjCdo1lO8b/8/a/w/etjlCsbvLu8wU9vL3A5XmBdriJqNdHpsoMbskBls1SzUUa7niOs5Wi1dHVQ2rKru41W2FYuyuXFleYFklCs9TLawMnOillXW9RKdRwenWK2WOCHv7xF7/gJgmYfP7+9UvYCz3VN8xht1aoiQJpRDf1+E8vZDfL5NV6cHaLbbCGdx5hPx2i16jg5O6J/J65uhrgejJR1cnx4hKhWRqMG9NtUR5YxmMa4mcVICEpScZWRpEkwHFERlMpB5bDXwncvD3DWD1FiZkVpo7qXio/r4RzjaSplgxEgsbIjavU21iTw2CTD50p5XRYgTeEgrRc5cGfLhfb38Jhzbh3TWYbh9RTJPFdORrOxwclRhG6rgmZYxXw6Q7Vk1qMkgjbbBSJa24Zt/PQ2xg9/znB1w654KhpyHB5VETZsnlww12C1kXVYp7nEs6ckHho4OQhRyVcIZCvJXLVMSohyleooa6hI0w3iBBhONxjOtpgmZYWuU1FEgoLkxelxhMN+gGzJ3AMqlEOMJolIwPOrKW6GS2R5HdgyIyKSBR+2C7RbJeWcNEI24STYblLXhMJgaB5rGWk2Qa/bxMnRIeZUBuUBrgcLTJMSVtsa6o0IdWUi5GhQcramkiAlv4tFliJZZ7rHmFvI+z6o5IiCNXrtsgiRSiVEI+pimZWU+0H1x2iai6DIcqoMy9oei9gacxfKpmpDaYlqbYtSlfZXPIYAIT38siWyeIzjTgN/+N1r3a83oyEuhxPZy72/jrHIq8hLDbR7x1JvsHmQ1n2rlFZeJdmL8jzaFEOnBFpmrqGED9aaVaokAtRrdVTLtPrULCnLXPbl1Gpl5UIq04I5nFmu7KJOr6P8D6qzeA24HmNNyLl6F27uahq/NNbaKLdmoJZshWsix0jEsp5Q88SKynDmm1CtZsQEayyv7qAqvCZV49KRHDUcHh9rH6jqkO3naq3f88Xj4txHUoLrDaliqX5LUxEttLwVAaL1lTWReass7oOtcWraNj/Duorb4JxIAoQ5Y2tksmvj2oc1WzNqIajWMR4x82WFeUwyb18fUsHsVTBS3/M7XRO+rw9362g17tgczGtD0oNqY060VIR4goKh8Xyly6UIEBKjPktkV4/tYi6sTiWRxZpCRKj7b94fqlVkuelU1FSZKrOFCnw6SDmnAJd7WcrTyy8nQNTxaIBE8fWp5IfKJsegeCLEaWN2weKSWTurK1s0+77YO6jPrkPkbmCaAU4q5nwIulVStsvsRrHl+O4QPtz/uwTC7rFQ8eKc2K1DRZvZb8sUIPsAW3114WR9bMu3TuhH/0HrAvOMtdeeyDHJidLnnJHInd9bQ417fTkA+Wn7+cC7vooAsRD4W4dyz1c5zuyBnXgAQfxvogD56rP46AY+Gex/dEsfvuEhIP1hAuT+u/9vt68OLL6HpdBi8Paj+vCRf4TstU1/6fPDD7uMoI+oYB4DsB8ba/3v7yNBdqPFV+y+M7v4grvGB3h/nYrqvnulSH74y3PfPSprDp+26YfDgiOhfdZIdxbTGutpkZAtcH19geura/zy5j0GN0N1x7DzjR7IsrtyJEiWsXDjgkvmPigRjHaqQ7MU4Hb3I5gfbgQYu65bG6dvzyEc+Kzv+OGX727djfR3xtu7z+fd4a7YmbrfRnECKyoo90ouf108GGSn0nfl7veaAXgEQwSKFCxaZDPkiAgP/HBbPgxz54XuCBSejbBB/+mK/LEJvLIbifid99JnwUdliDqWN5TeUtbLEsBCyT3g48kCFlM+H8TICysg+XspMujRH7Kbvamf8Xcs3gQE0evUBZgTYFEDhsu/8Fkj6loneFOjnymtqlzQJ4G/mmU8CDBzmTCeiPFFrrpr2SkmAMh1ijuASbYmTskiv1UBbgRj3L57z3seF4PAHdDu32ege1nHaN0zJSuSFSLoQCSFndM32KxZCG76BSOtmdjZ7S2wbjdgOHWw+lxYtLJbnl3hXNqwnrLuLXn1VgjYrESO8RzvAEaeSy46mF3iVEFWfBmIz8UM//A97CLmtZQ3ruu0piKoHpKc4GLD5Nt2DxgBwpcBdfY7+1569ZqFj9+XjHL/Dc8pO+kDLZ4VfC9Lqy2aLXrQk6ShAoTHRJMFy/6gdF+gID3ludCljQCNwl03uiTomQEHkoLLJo33RgULWSPQ4pX3YF3HzAULj1WgYQFw9YQit+uDFf09zNqYiz4FEDoViewpHJFC2wxPgLB7yoP07N7iZ7ig8aCuLVO9hRnVzwwgZO7IUpYtrXYD/Z7l8HBM7TY7OD44wXw2xdv3P+P//L//D6zyWBYpi8VEYcEMASboQaCW14/fGzWb+h7+jzYH7NKmGoTKEkrk5RmdW9fidlPD8fEznBw/xfHRic7f9fUVLi7f4ebmUpYOPO4Xz1/jD3/4BxwdPcciIblUF9UWL+a4uL7AzfAGYTNCu9OT3QcBA1q2bBh6TEvDgq0dF1+6Xyr2rJmigfcMAVEqTbjoNjCh3ST5Wtc1tWfd1Aga60hEieM1Ak/VQsFSy3fb77JW3Bhgap79SzXAzjrICH6NqfLsp23e3qbL3/eeUDHrPk9Y2t+ehFWouQsh1/a0CDd7R97rngSxZ6pklng7AsQs0+YKizULQ54gD+DbsdGCyMZlIxFsLejvZ5KrzCEwVRXHEK+E8lZ2Jd0zBPi9QoX/zfFWgIbLJ9o/+675QMC9Vzrtc4V81oYnEvg3wQpef754zX0OC39nz+uePPHXy8+JHHfrDevc5Tm258/CVC37gh29qZ4/s+bbq3T8vC3lpCMWPKBQJECMHL2tAvP3l6lA9vOePy4jMvZr8/sIEH9cXvXot7krp0TsWkaN5S+ZCocvfpbPA19mW+ktxjwBbY0C1lBg9xQ/Y1aDtnT3BAjBao4BIotIyKVL3WM21pqFGEFc/bcjQLzKzeYWU5D4EozzCS2O+Ox2Oi0LICeJy7yeTY40maPVCHF2coRmRDJzgqurS2AT4Oz4mWoBkhQlLBHWS2g2qyhv7XOr5QJRWEG7RWWf1ZMB51A+NyVTy/BZMICexxpgOJhJBcLOYc6+ebYQocIub3ZhzxcTKYrzDe/pmrr3h5MYC1ouljc4e3osr/eM1lG0T6MChGXshqHbIYZxFdOEnf9UcCxQ387x/csevn/WQCfi87RQdgKBbNW3lUi2V4NxiulijYTAaMosFbMnPzo8kO1Ksszx7v0NJrMNlit2l7dRpaVjJ0TULCPLRzoW9m+WNzw2AzAXVCSVMrx63sOT0wjtBpU1ktkZ0bmmiqUqEidzJAjPX0BymbUehyv+3YgwS7c4H6S4mQHvrjPEKXOZItnusXE0ZOczz8l8jG6wxv/697/CqxeW1TGYLvDnX87x7maKIGqh3W2jFtQxnc4xnkwQNet4ctrFcbeEepW2nMxIGIvUOj48RCOIMB3HygBkjVsNyljyni9X9P0sdXlNo6COk5NTTBcJfnzzCyphC60+/73Bjz+/x2xGFU9DICLVLaVNKutIqmImw3OFmr94copu1FJ4N0msRljF0WlfXfPMSXn//kKNWceHx+hGIWqltUgQ3uM3kzmG8yXyWh01hjczvyFJcH01UJc6n53Xr57iyVGEqLrCZjnWs9DtHWGZlvD+KsbNiBacNaw2dVxcxjR3Q7nWRJqzNg1UlrFJhdY8bBKrlKqIIuYt8J5ZoV4viUxkbZIkuRT0i1mCdBGjEa5xfNDAYS+UfdwqSaTcOTygbW0Fo/ENtpQ5hT28OV/ijz8tcXnNtUODCcfo9EhkUnlZQ7pIUWUuWLBCr5Pg1TdNnBwH6DYrWCfM3qHCpow4ZhB4lQi7cr/mCcm6LVabQMTAYLLGZEEVFG82WuDWEAYp+r0ajg4jrFeJKXdrIS6uxkjSjdRQjEBIElpfMQCc+Q5UqZKET9Fqb1ALVmBkMVXOVH8pe6XTQlDjXDXEsycHOOh3MBtPUdoEZje24n21lRVcNWCuHddItOfcIlmssFiuMZjMsKBbAWvCdQllWrSW1+g2Szg7ocJ5gyhi/kMT42mG86sZxtM1FlkF2wqfFxLNG9WWrMNp/bdR6DVD1zn2JGi2Q3S6TY1NYENREqO6TtGPqnj9zRlazUD34myZY7RY4WaWI93UMYpXaDT7akRMaCeW5lgmVHrLWBc1NZRwnM6s1mDjAitrNnJxfUQihED7toIqiXE2BZU2sv076HeVDce8mouLAeIkVbNaPWrISk/jPCmT9QYvXr7UMzYYDJwdo9UUvimNdYOsLje5lCKWz5WJeCKxrDl9A8zj2OV6ldAIG1KJeFW9rHcV/m3z68HhgT7P88pnjeA/a3jWFFQnqoGLf7u1Ws71lSMyDtVYx+YlU1LwxTnVVCpePcwGvQam0+nOtYBzO+vKdrul4PTVJsUsntoaljRzTku2vVXXbDqTnS/JZykgabXqGvV4/hdsCJRN8X5t5tfrfs6WMl0EyEqKWNZLzEeiwsTsM43U0XVUNojVTX7t5esoKdaVl2fYAJXTrH3U5CcVbUlqbZ5v/t5fJ63bed54/3Iecw1ybAIs5enFLQzlMUDtVmXN3aUH7oPkwe1P3P5XMdD8Vh/q7bBzT1EUAfv7kJ/dz/YLgD3AsycHdkUpL7kk9bcL/MLSwf3nxyBeysyLBMieV/F9xAp7cn2rfvdUNBZ6eh3Sdf+JKhSiVvztD9w8sp1F2O7Txa5yR/oUrB0sEL4IPN93IovH+xjEdt9uf87nv2T7DkjbAYB7Dc9H9+berykSRh+5T+8igrc6y78OvN1V8/6r7yNbHrORe5CgufO0fcZ7H3pqd7+7J77mLiD9OAFiHWT7U/Al98PH93Z/yPc/wxZ+XXw9RIZ9SNgQhPm6192MoM/Y2n3nnx//yCH4I92PQ/ZdDxFYj+/Np8DwD1wfjmGP7MBDhJh1TboN3DkfuloEMm5NLft/EKJMOXlXK6hV6prL2I3G9hKjptg9rz5EYEtf1kSBccPhFX7++Uf88ss5BtcxsOUYzwU+F61c0PJvdhTywwz/M/KCXSsGWftzxpwIB7juuuRtZvDHbJO/t0nbW1kIFPKqkEKI+odzhAdgbpMPtxoP7lhkGNhk9/XdeuDuvwkcFImDIjh0H+Fx9zkX6O0zIDxAUvheA0isY1OdujrAfY4EO5pYuFomg7fCIoBkwegsAGmVRcCbnTvyUXZh4CyA+d/F7ftuYH8efe7G3e7ZHUAYcKFjHftEZtT5466ZWd4YsCm1Awu9JS20rEgjMBSEgbPnsrBqD4IRzPLglT+/npzw7+FtobA3dtl6K9HdM2DXW/v1wIvvIti0CzV39jOeAJEViQt2p7zaXw/rrCWwQbsLdoGykyhTJgm7T7nQ5b+9Cnd3/dyzKtUAwT6CVbS32hCIJjLD5Q2vuREDslFxAJ8frRQWCBa7ZpNDpsR3SLPA5cLBBxgqK8Adk7e34Xnl/cDO2PV6oe/i+bZQXusU9u8lWSUv3QZtKLYq1EnImKqIFglcrJriiyAD1R3qauZxbNfoH3ZF7FABotBdkqPMj1htRIAIGFSQNYO8W7J54vXlIkh2Wg409mSYQPQqwbxUxBX76Gt122+Bhrl14vtRnfvvFSVmh2MKGIG+DmDVeXW5D/6+k+LDZciJyKtUtfDhfnARY/ZcBhhwHy2ThcAUQbbcuvZ0DrigizGLxwjrVREgy6VZPDw9fYaT/jM9N6PJNf7L//t/oRKs0e7U8ebNT4inQ+UrcdG9TBZasLLzq9VpoU5vZwHrZRGebFIjgcROU95/xtFxkcoxoY52q6scIBIx19eX2h9aqhwfHKDfP8Lrb3+DV69+g/W2hvnCFDz0zh6MhhhNplLv9fpHKFfNb5vWiQRV2GkpkNVZ/GiRvss6MDsxA5At98fIecvw4KhOBRrDeDnOiNxwY6BXfvHSeOs1Pi+eqLVFptn3+J/7a6dsEDeG+rFcGS9u6vMEBq9bwLBKl1vkhwmRewqStEwZU1fZWKKgTZeDpDFDYJ49L/ybu6+OP33Ogkd5cSznwboV+QzJ2qgEJNnSkWbexogKM1Pw8btIamtG1HhharA9wE+SKVCOhFnYGUHkF89+IS4QzmWGeJLAxl8DA9SI4E6O//ye1HMqh4L9l7YrktuIX+U0OJK0OGYb0XH7+pm1EzN2qJgj6L3SQt5+ts/y8M+yEV4uU8qpi4xcIaFtGRvaF2cb4QEbdaQ6oMDPH35OK85lRqyah7a/t4q/9+MgP+uPzVQU/Hd1R4DyM6Z8I0HrFTaWj6mAVrrFcW6UCsZIG2ZYsMNXdnrOGsyPvxy3CAZ5dZuBGgzQbmlfed5JfDTbXmFlOSL84xVz/jyzCdGTJz4vRXWMwsw5Etnx+Gul8YyNAnSH2KzkmR8xgLm0xmRwjdPjA9n0sRlmtSbIPUVpW0en3de9v0xiVMpUAhAsgrI+VrRZFAFiQeg55x2sRYhyLGNTDMcYgpTJkjZcvBcqmIznmMdLgZZUtFZozVWDAMVWk9YocxGOeV6VWmA4mmMyW2DLDKkoRO+go7Expv0Ngbd1Wdl0raiL1baBaVrH1XiJJe+nVYKwNMe3Zw28PgvQb3EupeVigmRJNQA95duYznK8u5xhslgjpSIkzQQed9ot9DstU7mtNri4GGEwZl1A0L+ORquFIKRNIIFMEgZTbLMtWmEHVdSxiNmhnqDfCfDtyw6ePWlikw0FfPM8pUvLElnlJLZKAth55ZibVSttdZ3CWglNBjJUqwoAH8RbDGYl/PxuLtA6aHTViETr0Caxn2SOBlY4ikr4+988w2GX5z1Fq3eAP/7lLX65GqNOi1ONQyWFA3PsqocBTk9aeHEaolpaYJmMsUrnqNcqODs+UUd6tswxHs80T1FBM5svsOacxbFxDTQbEdoRwcgm5mmGN+/OkW7KODx7gWVeVU7C9WCGWi1Eq9lSp/48vpGy6OXzE5EHV+/fod2I0GROCOe+2Rgd5i2c9WUNSeuy4XAkEo0ECIki5jIEZctQOh9OMMvWKDUiVMNQtSRr1Pk0VtMBj/vspI/TwwZqyLBeztBu0c6rLmLr/RUJIdoalpGuqhgMU6ASyUqJx8l7OklJoBmRqXKNypD1FoFqjEzPQ6NRNsX2hnZzGbJkicH1e0SNjciPg36IKLCw+0ZQw+tXL6UY+fnNX7FCgMWmjjcXKX748xLDCZ8HdoGvcHBcQr/fQKNOwmgigX8n2qDXnePX3/XR7VSwWS1QXm/QkiqlhJgZIOstEoVzM1R7KcuveqOrYPDz67nC0LM1Sbu6VAjNaItmxPnZVLx8P63hpjHtwuo6H6xF4ulaf7LEAsdLNXZKpQjqK7Q7NREJJObjaSJ7sMNeB9VKhkoplhLmyWlfqpnlfIV4nmK5LmGeZTh5coooCpUNkyYZVks2trA7vYFxvMQkWSBhrYqaSNdGFTjoUUlEG+EYYaMjcnMyW+H95RRXgwW2lZbyQNKcZCNJGNaXK5GdvM/5XDLEvVrboN1rSOW0SmdI5xNUNxlq6xS//+4bPH9yiNl0gIQ5PfUG0m0Vi00NFzdGnlFhQkKw0exiNk+xSJi7Yqpjy1wqq/4T0cB7hvZQbGCqE5hPkCaJrluVbMh6pbHx+bNjHB31pTh6+9f3GIxIRFbQ7h5y4sJqvcJ0OtG9dNDvy4aJ22fwNxu3rBFhX2twfuCYwfnWagZrAms025qLvIKSqi/WTN4mi9vhXKYsL+67awygkpkqDNrUWa5ipmwb1u+LOW2qqlKAkEAheWCkAwk02muTAI/QjNpYLleIZ4udqpJzs61laujSjiuoKtvSEyc8DsvXqkgxRIs11iFmuUhynHNSVeeTpAzVJ2xSUxOZmjKskUH1pCTPlndn6xIq7GwN6+sFqy8475B8M1KHKheOMVKbMFPFOT0wM4nnjxPxriFR61M2lLGhinkfVqnZ711NytqMuTBeHb9T6hspw6KT5I3WrlLfsXa3JpivIkAEE0lGXUCwHgNs7y7Gi/ZRKv73MJ0Oyf3egJfC73egVxHdkk+JW/zdBnxsQbAHklTwsDavWfiZLzI/xAruQ+f8z3wGh13wPVBnXrbcplgrt32/7Tt7fH8DuT++OxZCt0ElGZntLAX89xgw5kgddc3Yv3X8nvx49Dr5Y/xSQPpTP//529/3Pe/B14cw1N3vHiRBPrzyu6q4+KsPzpvJvL/odR9/8iDhcs+3fAap8RCQ/CX7/8Fh37MvjxIghYyN3fPxGcf0Kfv9MRLEcKIigP8phFhxrLOAxy9/+ef0CymIzyRANEbd2dkv/ObCVr6cBNQnP/HZ+di9WyRP/KaKxyTAqXDQNqfYDza89gxt021AMM8AvbLC0WVapcBBeuCmLOwWMxViF+fv8NNPP+LyagggwtYRIATFzFLL/laonFNumFKNZM/+jxpNnQLI9un2/bcHIj5+X96lfu+SDkXC4u7v/PYfIjB8x/F997ifZ7ztyGPjywe/V2OyCwQvWLCYX9JtS5bidfOgkJwpckqE6f9qnvjKAtkYASLwhZ60DNNsNrTQ5Ht4SxD0YWFKX2D+TMCuDxG+43teHJc82GjEgAVpE7wQUCNFg9l0ifxwxZcRG6YgkX+xs5Diz7nAZLHsiRZPbvjz7q2QPDniO809IGjPz77Wufs8P9bQwq7ZIgHiQSTJt0v7DAz+00uwuW8qmAksUQpOy6uEC5el/sj+ijZfrovZW6xoX/h/qUuoKGG3j/n/K+BcZBgJP/6xEHSz/SFw5oD9rXV+EQwTMOsChPlvf45V68j33Z1zZ/FlwCEzHCC1QKtFz19PgNCCiBkbBq6paHfkqr/WrEUtm4ALJAMASXYShBf5sWGIH+8tUyfwWBQ8S4JnbbYs6opfswOagBP3xYBd2rmQoKNNlNl1UbJOOy1655pcnMoCywfhewhuZMgY7EkFgaTeBgB6+y/uP4kUU23Y/ahL4GoYUqhcGFBV5RciBtKXteBimK9lxlhne6NuKqXdmMDFRKmqhbG2X2OeSKJnrxYQ/Kc6g+eH4DQXz0uMRzc4P3+HxXyGMIjwd7/+n3FyfIpOr4nzy7dYY4nJ9Ab/8q//FZPxQKH3KRf8yVzbLFVN+Ra1GrJayRIoCJs2WLTG4n2yZCYM2eYS7xGC5ma1Y2TzWh3a600mEqbdbOPpkxc4O/sGvf6pwAou9ufJHFc31xhPZ+qarjc6ODg8U2dpuRwgp/c3wX6XU8RxhjW/AFj3v92icBduze4zhiozGD5Ud6MRIY7gdaQgF/7yKnYeyb4j34PsHuDnMXGh7AM7tcB2RLEfswTuS2lo45Jfp3hShd/D610c5yUc96o1ZxXF7xSZ6hb0smxw9iA8X56Q4ZxgBCQ9ognSEyggwEEwgc+BWejJt3+7xXK11Jzo992TFiKJKvT9NltA/uHz5wPHbS4h6Ua7CVO3+efVH6NGRi2mzYqF/81jEBni3i+QnNv1Cp5CkDnPgcB+d37M5m2fQ2GE9z5/R4TgzsrKril30ysovNLEgwgMFN2AQD6vm6nNrF62+ULzG69bQY3it2/XVW2yO/svEZXu+bRxk37dewLcz/fFvzn3FM+Fn2d83V4k3zw5VAQ42M3tzxNBFt47fBaMfHCKNesiEWFr18hKHcviMoXjXoVjhCrH4J3ikhVYbsfSarX1Ye6XkXR2jf19UyRnuA/efoTjl+aDQsg9QZOS+hNtn/ScueelRNXJhvZbGfrdCP0O/dtzzEY36LRC2RFlzGxam3d7ueQUYVI0kqyhTdUGjQazuMpY0xJmOUejbsAhQAIu1xxK/3myFFzJc6yZJysFYLO7l2QFu2WJ7VHdUKtslP9wdNBBr8vaM9O4z5DiOKZd30Kqy1zJAaIAACAASURBVIA1hSxO2FDgbCtZzjLkOk4QhS2g2sIkC/F+sMA85TM5R7Cd4ZvTAN89DXHYKaFe57xvweMc96o1ywS4Hi4xiteImf+woRViHc2wjm7LQm95vUbjuRQBccKaN9Q+VckdlzPkmzmwIaC+wlHvGLVypM52kkQnx028/qaLk8MAeTpAtUzFIOc3Wn5tlI3BzIl4sUSpymd0hbrLUyE5RCB4Uy5hMF1iuqxiugzw/ibHYLpGqdYEyiSlc9X363iKVmWNw3CL3746xMkBx2egd3SCtxc3+PndJSrMkamY1Wc8SwQoknr59uUJvnnaQqWUSP1B8oaqkpPjYxEg7GRnXUQ7M6oIhpOp1D0ljo0kQKIG+ryXwirGsxgXgyE9/xB1D0EO/t35DZKEKrcInXZbip/J6AL12havv31KqQAmoxmyhKA01y1bWa0dHrZx9qSP1YaNKHMpPBt1Zm61sWEXdrmMdhRK6fHDL+dINkC901UIueqKJEGeWl3MBiLeZwedQPkhq2SOOkHsnAqiumySqBqYxaxVKhiOlwpA35aNAKEaluSZrdOsYYFzFgkQrpC26wRRvYxeJ9T5Y5g9rwvPI4+z36PSiSHNtIErK+tlu87x9PREY//l9ZQUCm7iDX786wx/+vMC07lTUIZrHJ2U8e3rp+i0+njz819xc36Fbhv45kUFv/7VIerVtdZ1ZKQIOLO5g5Zuk8US2Ybz01oECJuA2t0jR/rMcDVkIxMJgKaanEgUBnXiv2ZNGlCZuClhNJnLMpN1xTJZK/dlQWupdV0kyXw1R60BhBHQ6TVErLH2i8e8BisRpo1gjWpphm67jKdPelqP5hmfr4nuTSqLKvUqTs9OZCc2nSwwvskQx2wiaCFerjHndciYRRQgqoeyQmP4ehjOUaGyZ8McDyrIcllrkZhINwGq9a5s4/g7qSw5xm9WsprjWAZmlDBnqMv6lUquFBmVUOsUB806vnt2in6b+Yozxj2iFEYYLzLl81BBNhpneqbjZIVa2MY8Y/MQlZ+sMznvb0WCsCby8xmJL16PRtTAbEbLvNiCs5kNWNni6KCNJ0/66LQjnJ9f4OpqpOD5Urkha7YNKiIkJ+Ohcui6XZI/VFOYpZXZOlq8A+viBS0RnfKVc5Zy2aoua7BiAL/9WRvQ76wuPRHB54/jjeZxbNXo1O8zk6kmVYw1GWz1/VJxL2kbS0UULRatQc036pHIXmUp2q02DvqHuLkeYzqNd2p1qVaYu1GlUtossDz54Zuh6IJga64cqBgZzGNm5ghV8/xOEhGWdcm60VQynB8118uWcu8CwLrXK0BECRSaSaTwWFHJaX+8AoRrYKpz5KTA8TDLMGOW1jLdOTJIASK1qBEg3BZVxhpJnGOD1amueUZrLvvDCVO/802ikg8aB0Dyw2roAgHy2EL5PgBkT4AUfvsosH5nS7fAzoIixL3t9oLeLfaL31EIj70FdPtW0bs7XrA80a/owbkDyW6HxX14zHeBKF4M/2e3unCLDPs3F/9+5XEv+Hhf+/Ot43OfKpynPZBUDI73e2vV5W1Vi3m1GwGkFbDbuT1Rct/1/f/rz3bHvwOvP0EBolXRFxzRY4REAYD6/K0XCbv94rS4nUefy88gCx4DKD93/3fY9QP78B9PgHwqpH87O2F3O9wiQPTE3jvy3Do37pk1d9OveXm11tds4/7PPqSq8GfMD5FfTIJ8dYj54+qP4tHdd//eNYEqHotGt7vzkQPWdf35+LnVOG1sLKCLfxOo4sTPjip2IRO4G2A6GmM+W+DmaqA/q7yEnDYrVH2IyOD46omPfTC0Rid16dMOy7xMbb+1AzsLEj8uG2lTGKMdOSKiwZM3/iLSZqLwCBTP0V1ASMfs3lz8u9gh6t9TJEceGo+8LYgH6fQEOcDGn/u71634772thSOlXDdrUYEi4MUBSdy+B+sEEq3ZeRU5uat1C1EubZYzNj9aCHpDizkjQCyglUWXutyCmkKZaUPFwtErLYrgzw40doWYgeIVBfPxevpjlvev68Bh0S5AVN26lgvi5bz8HYG5OoFQZnK4ENrieMn/3kmw3X18l7SykNnCOPSAYtRIpf3V5H+y+4dEhcgZp5SQX6prJOH+8Xzz31I/qKvYOoxk71llUCczcRIsFkv9N7dHUJKAgQdndc0K+8rnzCtxaEemgHN1ybPo3co+ybqGbb8E6MkKxUgZgkbaR9eBZB1Blqvhu5bZmSRQjqCbyAOCJbYt2g7RkqlcYhe1swKS+oMWKAzktQ4nHqsBf9aMo0WDCnCC/xWpAbgWWGUG9nJhb9WIPePtTusWQbXKCO5xwWNzjQGUJuHmwsrIObOw4u+z1HyzSXDo3i2TLCGImyt/gZJvUyDRaslAT3ZJE/DjuaD83ZNx5pXrMwoM7GPnrhbwLizZQNSqyA52NvLfJEgsOL7ucmUcWLgGaFnPe8oAbAaGExSkVJ7e2zV1JG7WtHvKMRpf48cf/h1v3/5FwePJfInXz7/H97/+Lb779bfyZQ6btCG4xj/983/F9eUF4tkE+WqJ6WwkH/uaQhdpHcTntIz5hB1zK1OARHVZJinzRWAi94v3KX3iN/IYtnqd9xvttMro9w7w6tVr9HqnslVZJLSNWGIwHuDi8kq+9a32IQ4Pn+Pg4CkAZphYeDPvWfqo856tN8KdfREvv7r73dhDctbuZbOg40KTOQLyU67WLIzRjZs6/1K0Wei8bPXc+L8jVZ09AK93tUr1T0EhtyML9g96kQTxYLEnLDxZKwLXz4XFQUJ2PFRj2bjGe5IKEC7qeX/RM56dxNZZT/urvQKL+6c2AlqEsYOUfzg2OLKB1jC8X3jwHgA3ktLAAmZUeNLO5qX9OOqJgkZECyx79vzY6ecHT4CYUshZ+hXCvvUcM3vK2QN6ctkTTfybqjdZODhC6IOGgELgup/Livuxn+tsPi82C1odwMwHmzP9c8/v89ZjDOT1xIMfuW2bZhu2Hy+MKClmkBQJnyLpwe34feT796SBzY1+rvJkvK8j/H7s/235MabaMBsLjvECNdx55f5J8eECVK1zls+ls73SbWc1kJ9DeR/57lt2wBohZHNh1KDdpNn18TuorPMLO6tBDKQxNZQdG58zzu/cR967XgGlfJkKVSAkfHksbKhYIeczRyCMYFdli5OjDg76DZS2SyTzsQBaKhfVWcvxtkU/9lDhsVT1cYypVGiNmMqKJSThsaWVVgK6ndGiiOoR1h7VIJJVDuFg5lqwS5kEyJg2VuyE5hywpH3iSgqUSnmDXifC0yfHOOgzaHsioIrWUBlDg5OVuu6r9RrKtYoANlmIsS4VAbJBlqRos/s2OsB1XMFP70aYLEjIpGhU5nh1FuL10wD9NucakpdLNwawzmVnexmTGLiZrHAxXggg7TSaiOoB2sw3KRsYOJkuBIjPF+xyj6TUpIN/ls+Rb5ba/8omw0H3QIDw9eUAq2WCZ2d9WVF1miSYE6z5DG4J5AGzOa3z6sg2JUziWFktPLftBr87QK3MMRFYbTfKJ5ktqxgvqjgfrjGKOfJTbUPSlH77SwT8bHWNfn2DlycNPDmqoBlV0OkfYjCJcX4zwoxd2CQzRbyx3gKW2QKH/Sa+e3Ek0JcAL+c5hrUf9vsC+dkEwtqgUq1jNJ7h4nogAoTZErxGjTozsALUgwom85nupSBqgtTMJF7iZjBBttqi0+kpsJgKl9HgPWqVNb7//pXWK3Gc4+Z6guUiwzrLNK8dH3Xx5Gkf8XwoK07WuQe9Q1RLVUwGYwTlCp4/eYLJYo4//vIWk2WGatSUneuKpB5Vo1L0tBFGIaJGgFa9hMo21+/WawL7OVbbEElawjTOMF8wS62CZEnwMZBSkiUUrdjYFMM5mHOB8buWHccmswoYTJ7joEtrrhXS+RhBZY1fvX6O0+MOOm3O84mCusN6TaqI6WiEiPuaM6Orhmwb4f0oxb/+eIM/v0lEuEWNOoIwx8lZFb//w6/R6x7hj//2A3760w/otsr4u9/18PJ5G9gssWbiuutQJwDM2mE4W+geIzBPRRbHj/7BMVbbKt5dTnBxs8B8vkWt3NR1YOg2bc645ijT0rbZUtYLQ+JJhPC+yZkZwviO5db+ZsZaaYWwFSBqVxXMzTUFgfBklip3qFErYbXkOYnxzYs+jo+bWMxHqp35oq1cTjVdnuHk9Eh2XMPBFMmsAj4e8aIMRnesqBBm9tyG+R9V1CslNOpsXBmh3w9lL0WihrEkzHWhymWRcg3bQqXWUp2r+T0nQcUsB46NZTCGnCUsbe0iBtU3SthkM1TyDM9PDtCqUXHEmmGu8agShjq3kwXVoyGuLmNkDIRfVYBqhEW+lfqGzYmsOxoRFQIlXW+SHJoDokjrFcu3SDCZjLFcLFAtb0WUHR93cHLSkeKY88hksqDWFqVSQ/drvOD9mmAwuMTLF6cu58kamjgWs+GINQtVIVSPjsdjTbQk3H3WJOcaksLMivG5e5zDvO0wr43lWNB6l9szFTCPpd/vCfwXsC8bRiMHOF7w+SBhwBwO1vS8H0k2kIDg3MQ5g7Wa2TsFmIxiXF3eqEbUGinn2sbWsV7V7r+b8x/rTRIgsvLNVyJyfIYimwv4zLPmYFA7j5E1MwkK70qhOsWtZaXcLPOc+PWV3ZNaY7k1KdcWHrawZqqaFCBsBKTtFpUwfCsD0GkfRrUJyXTWyVJsUGHM8Z+EhlPOsvrRtZClL+tfq4xUx8lJYG+VyjWLbwCinRhrB54DNd+pySF7OAPkUWjuaxUgd1flhW5G/907UEtHWmznvd3d68Ebe797nxso7j0OrToMqPKA0x4w+xgsWPy57/6/Q1LcUrK4b761uQIEeU8HvFXK7gO30a3dYeyK4KIqxpXYO2sUJ522s2EKEDu+AgkiuO8eoNB906eC5o8C9Y/eSJ/+hr8tAfIIK/IQAeIQ5C/hVWwxZOABZVnF16eec7+NTz1zn7PdT9mm8EVvvfKRD3wJAeI39Wn7W5BB6EI8BOe7kcE/rtaC/3FdxEdYhB14/NjXfcpJfMz/6VO2cc97PnWznyjAuH8vvpoA+fyDu31PeAJl/wTeS3p85GsMFLGOUJulnaJPYedcdK3UtTe8vsIvf/0Fg+shFnGGxYxyUHaiN6xYk5mJLZDUkqneYvs3SQvXn+/ULk4B4n7KBZKZodwmDrxacQfmFGyivL+/jek+Uvj+jI27z9L+3i10DhS+uwiUFAmUu6dQ472yKfZKDT1JBUsy36368bHNQOS7v/cgHf82YJgqDgOq/P4LrKcNRqUqST4tjXy+geyBVubt7bM+CBqzu8pA5oKnvLqCTbLs8z64bQKPd21VdiSHU3dwsVJWR7oRECw42eHCLnkD7ghgW/jarWBfdtRTmSKrGJMjF8+V78Jl4eptR4rza5GM8eTHXYCr+JzovwXgWyif/x3vTXU/O+KD36eAZmVmFKTGZbNn8V62AidJfsiDi13/VNPQ8oqWIBbyaR3XZlXm5cosTNn1LGBYwfAWUi8ChJ8TuWDduPydkQ7O31/kiNVrulYiQLgIsUWBJxP4HoKWOg4CAuwiItBcN4UPLZpsEUFVkPkfc9FKoJyh31yEUDXBxSlBDAMUzV9WEmvZcRHU4GKnppwJT2pYJ7WrpRwQzQLfz0ncX54nAYWuU57H4pXNXmGiwl9EWg3zeaIFiak6CCIwl4ZqCy5cCEyRGDIbOFkZMf6zSaVTVeGHlLF7UoMLI784cowiGkGIjbqzDHTmOeKzxGwKqhR8Z77Ady54XQ1p9xDbzymb571CkNyC3wUCMMie3cqNAPPFFLPpUMTHDz/8GwaDKwUFc3E0Hy1wenqG0ycn6Pa7eP7ymTzTf/nlLYaDAebTKSbTIabTITrdBhqtAOlqjnVpJdIpmQKLud03BGsE/DFwmZZzDJ9n6GONgGxViywCX8p0ct3xZ2dnOD45Q6vVwzLNMRxPMRyPMZ6MFbLbiDo4PHyGk9Nv0e+dYbPmfWJWAdZLRUKN3t3s6LQxivvChZiRCxYUz3uG9x3JDi7wNFaVCIKFdOJxlmSmJBOo7OoYrwpQ1qKAceum17O72aobVxr8+2wM1ZlnlgXFDvkdocjJxz2fzPrxORP23FpGhz7viAKvaOD9y3tLz7vP/KB9j4hK2lTYM+MJED4fArX1fBmhw235xaq2T0KR3+U7KQUim2rJgHg7R36M0jZkZdfc2WvpWae1mxt7+Tnuk7bPhW9ApZQLLKU0SM+xKfQ9CeK7HI2wpb0XFT3mcrBfP91eL9mcZ4C+J5tsjLRzYF2Kpkjzf2y+J1Ru46G/Tqbq8ZkfDJ6lHYafH1w2h+u4tM5Hl+eys6UyFZB/cR/89S/WGH6u9veXJ0/4cz4zRYswvy1PgOznH0cQl+y+Zyep8hhcdpXGdFlluF4Pp1rh/ti1ZQaJjavWdWsFte2vzR9GYBspzM8IEJKiaSvwxmfr7OdPy2zjezXvuPWxgWaZgBcjeaicC0TY1AKCdzVZ8LDeiycTgY8MC6ZN1fFRG70OgZREihDa6NGuaTKdY5GtEUYd5T8JuFwsNRZW+FCDACOfdyomeZgrESAEvElosGGgUotQqXIOqCo3I023GofYdc7j7LJdfZtju2a+GPd/iWajjmdPz9DvtTCbXilnqVYlYc2uc2hOpPKD9GO8YIYH5/2KlM3bLMd2tcLp0QFavVP85SrDP//wHjfTpZSXvWiN71608PpZHe1I8dVqKGFXO58DZtqRgCCwej3KcDlJsdnWNI/0Wk20QloZ8dkFBoMRRuMl8k0NUesA2XqNOGG+wFC5Iq9ePUW/U0cjoP3VFudvr9Rh/uLZMZ4/bSGopGgEBF2ZocLQ4g2SjHhNXXV3nMyxKdE2M0ev1cBBJ0J5u5RNrZTd5RDLTQMXwxx/eb8QAVKutpgchVRjcSYroBYJkCDHi5MQL8/qiEJaZUWIkwwDZmRMpqoRFXhcZuZDiMlshKBWwqvnxwiq3Mel7hVedyqNec/y/VxfcJ1wPZjg3cWV1gXsbuc1oa0kbbioJpozDLzXRqvXxXAywdX1UKQJSf7Tk1Ntk2qA6fhauWWvXj6RteNossJgMFfeSDydqXnkydkhnj7rYT4fSn3J+qrfPUBlW8XV+TXqlQDfffstktUKP1y8x/l4hJzh8o1I82KepaiVq+i0O1J1kuRv1cuyzSIxyPn23TkJmwA5aANK8Ja2l2btSeVlLQhtfsidhVStbopATTmsE6pqFQurbHGf46AT4rhXRxrfoFHL8b//5/8kRQH/LJdTPbusF9ghPh6O1MW9SHKk6zpWaOJinOOf/3SBN78kSFcltFshtrRz+66PX/36pTIu/vLzX/Hzjz+j16nid789QLe9xTqbKzumRgUWSU/WpBWqhnLldpDcYR4P7YpabdrGlXB5M8PVKMFslkuBSitM1axUpNUqqLGpKbTjn8RmUbdeAXJ4zUqMyMA6NdUAZV31ZoAgop0sM4SZ85PLiplKnSqzJ1dTtKI1vnnRQ7dbwyy+EbhPO1CqxFRzK5i+LsXtdJKgUTvGZLzF+4sYi0y+Tco1WeeadFDZ5MquCetTPH3WFfHS6nax3jLIfoSf3lwjTmgt1MW21JDLgRpdHAlLAsRWuFS+56jXOc6tcdAN0KhuUc5TPD3qo5QnaIZUWdqYVKoFiJcZ4kWOUrWJm+sESUqilqRlgOWmglw5H1SC0BbM7kmqQFKqmSus/0PVUqzr+f2a51e0SqVSLlfG0tFxG4eHzIkxRUyW0jK3hCTZYplZXRjPpzjoN6Uw5rVgLk2705eSm8HprP/Z3MG5yNfU/F6qR7Q+pK0nI09o5xYYWWEOANbYxJqGtq2c2DT35CupvhjMbtlwqx3Rw7qIyg+qmmU1RoVUyWyQOe/KJYCZHS7jwpMby8UKF+8vXQNChlW60r5yX1QruhB2NZP4taaaEXLdP1Ro+WwsNk61Wi3VdiRA+CJ5qmNxTSScm32znOVaerUwiV1bJynTyvsqOXzAcrxMfaG1xrYkIovrGs6ZJD+k4ilzvKHFMZsRrHbyTYNcX8huSzWe1TW+7pXQoGAw7pUhqvec+sRC6qtqQPIuE6VNdjsDxBc7nwRoqxHFVTf7D34GquWBqzsEwkNbuKej9/bbi3C0hdmpstqpHoq/t30XAVJ4FYuxRw/GI4i3iArfkWmL+9vn9C5c/kgGgKEAu23cAgC5GL8P8BUw6Wkgd2wOsLJum/3vSmTjC9u4e90/DYTen6VPum8ePakPv2G3T1+tAPkYAF74/ocIEPe2vzUB4r/9U879Q3D/3bP4Kdv7nM/cZznkF1afdgzFvJovuykEAN7hJG1Ln0JgPmRh5T//MDn1KOfyKYf1qWzFp2zrzqE/dm/ey/988vc8tvVP2dDnbePDe7hAfhTG8U85pZyEOSFzjGbYJfvDSqWVFjNpGstrNZ5O8PbNLzh/d4UkXmGVctLnBM3Fc0W5HvyzV925OcWp8AgEF29HgeUus4E/913t2kJBOWH/7a1JnO2GLBoKIIoeH0/qOZrlzni1IzzuUX4Ud6wIoBUJiIfHczd3un3wIEQR5Ll7vW7PX752MCCneA78bcyFJwFD75FvxS5B6kTe//RRZsFHSyPzqPeqgUydPeqEkUXVvqPYhwYb6GSdpN4/n/vnQTYPqFkxte9Q9d3KJsl1AJsLLSZo7MkPFYv0mnfyYQ/8mV0Q/fXNntKfe//7PRhmYXD+nBXvDz/O+u7dIrhWJIr0WQeYFt+zvw7WaeOBO+vkNQKELwNBrUbwwKn/bi5k2dVHYIOBxCqkndczMRd14jtQ0jqVqQxhYOgGVQV4U9FAksrsXAh+8uUtUXi8HlQskolUPPDnFkieCszgDcRimi+z9aISheCl5XtQLk8CjJ35S6Ip7GXl9+uZZxFvtgwkGwhkyV2L9iQCTamwMKCU4DyfX2VesJMzL4kA8QSXbHG9agRUq0S7znh1IMsPONP+KxRRqa0mIfeLCwMfzbqHHcX+v6VuyjOFftPmg6sP2obZIsUWYPK3daAuiRx23osACUjyhQWiz3I/aPWy4bWTd74t5CjR73ba6rrbLzJsfLIMCw8AlxSq6RdQktWzzRjWuUfQhgtfeuJPJkNlJ11evFMGB/M32JKczmPZCnLB1Oq08fzlC9kb6DxlJJtp4TETYMbMlkarhnybYr6cIF3myOYMkzdyrBLUlIdSI7Cpc0VrmKXuMS4g6WHM7XLcZycagSwG20rRxE4yknnpCjHVTCT0srVssU5OXuD0+Bt0OicKVydPx9vAE1Jc5OqZrxAAJ8lHkNA6z3m2uKAzb3XzNybp0SBZoxwWKLxTgK3LsnH98Luxgc+QD7b3mUtCeelBHVp20N3xW2O4Izj9GO5B/mKHvwejRTIrn6Kqz1mOjakKNPY5UJ37kq4yjb88V4z58OZaBAukciFgLwLEwIMsIxRrZCgJRn//8Fmy+dEIES11nBpD44Dr5LdtksBgR6WpuvhSIGcQOA9t6+wXCU0PG2WTELw1ayw+w7zeIl4KNkicMLxN1F3Fn84DxyXzddhZKBfPNz/j97VINtm+m/0Ez6knsj3hYOdAT7DuGU+0KjeFsM7Owm+fgSVgQc+XBx32BIgf83fXq1AX+LHdz1t+ftJY6dR1fu7xPzMyl+fNiHz/Kh67jQ378cafC3+sOs9OzWMXfd8s4QEK8Xmer/HK6l1JZ6oYT4D4edg6bh0QQhurHd9D4oQKQptD2G0rz/qSWR4ayc5zTTuVXN3SBKwJZEeNqiymSIAk8UzjohRwpa1sZXhL0dqK8wnH5Mk4lsIhL9EKkvMO1UKc32zOtlNG4o+WHhxXeS6JQ7IDlbYg7EJOsd6SHA1RLhmQzGclzTgHL0WUnJ0eotViFzS7ceeYjEfirp+ePUO/18Y8vsY8nqBWCeT5zuuVpAtZy5FgTDUnA3m6pdiF7cXq5P/16+dod4/x4y8L/D//9hYXw7nIuG60wW++7eP7Vx20mySgSHQuBPPwWaXKhd3UWR5iMMkxmHM+JX1TRZ8gPfOo61v0uw1cXl1hNF4oeLx3cKJ9mcQTXA+uVLt9+/o5jg+bykCajnL89ed3AjkJ7j9/0kZpu0BIdHrL7ASzWlptaliXqlJLrNjtSwVBDei3GmhTFbiaI0vnssaq1FuohIe4Gm/xp7+McTVcoVwzAkRNEGWOxRXUtgk6lSW+OQnx+lmEapmKwgrS1UYE14KWNCQp4gT1GjvJy7i+uVAQ/fMnJ8p4oQWjlIXrVOCcAE928DeYe9IUAXJ+eWMESDVA7ixZQmVrVZHlSxydHuHw5ABX11c4v7gUCEuC++zkDJ12E61miMV8IhVSv99EpRLiZpRhPMkwmyxEylEl0e1FODqKsFxOpESi2jaqR2gETVyd36BeCfHty1fYVCv49/e/4O1gABr9cj9FXGdE63n/h7qH2FnfblTQDCoIqHdZbvHzm4EUAszfMGXHWvUcQUbWIr3+gcLE4zktLReySeP5pB0Y388cB2XgUDVTWeMpAet2FZV8gn67hP/8v/1BwfLVGgFX1njWHZ8mLvOgVMV4usRiRf1NA6N5Cf/ywzneXTBTqoZ2M0CSDvH7/+kFnr84Q6lUxy9v3wss7vca+O51D0E1QbaYoMrQ7LCBqNHQeEwFTrIpYzDmvrM2ZpNV2wLdKxUMpwuMZzmGowTLBVWdnJc4jlVkR8p8CpLz49kUMTMN2NBAp4C8jE1K0oWkj1kcVgicsxEnKGFb5v3MMSNXUwQtv8LKBmE1x1GvhrNTqjGWiBcDNCJzHRgPl5ZDF2wRtetotxtSxFbRx2xawvnlXNdoXSljkeXIUrIxkhmgVknw7LSCZ896qo3LVYZib3E9iPHTz5cYTteoBH1stqwDzQ5V/galjbKIpFyu1ZURFFRoi7XG2VELh52GlF29pmWCLX396AAAIABJREFU8FpQvSv3A5SwWK4wT0g2RZgvSsoJGowyJFkFpaCJLa0/t7TJow0bv4aAOS1jM/3NrDfmSrF5gbZ8rLFpEziPp7IgC+pltFrMwGiJbCApF7Nxcb6Sqm7FsUOKc6rZt2pSa7c66JAkrAQKY6etlOoXYgSy24qcEtEsmxdJIkKPCmFeB5/txRqT47+3NdYczzo3teYbKn/ZYGRWnBvk29ypflIRAXzelZ9I67ySWWNyPuVn2MSnoPPcbDM55ufZFqPBRNMr1TBseArrDbkicD1AMoVqXSOOLHScn9f814gwixdS5fKY+HvVyeu1tsX9JZku5bdbU/imBDaXsSYiqe4tVFXDqZHFMHe/drDawZrm2OzJMYKVMfePYymJH9bGbE7wPcneupzn0hpgzD6Za0qRQruGSLcuEUHv3BBkeGQ1Ma+tvo/1FDPfanWF01OFov3bZue3Eai7BMOu9LnnP2Rs/rUEyD0A2F3Q2VeLd3dh1zXif3GPhZaKoztEy66eY6euy8YobFsne4egPQQxe+Jmb0Ghk6ptWUexdWgWQbri/nDRW7BAue9c++vxERLk7t4Vasc9sUH2Ts2T+8WrgBUNaXyAPzxGX/R+CWjuFzgP3Tpf87vdPv1NCJBHANj/jgSI7pT7noXivfoZJ/Kxbd23qYc+c5cAue+9D3/nfwABsnu89vf6Q/vw6P7deTaK79+NKp/DQn3G9fpbvPUxeuG/767b3u01DJ92xMVrUFyc36G+P8qB+ffRM5dlHTtHCNSxA46eytPpCNdX5xgOh7g8v8Z4OMV6xe6FCNucYde0hqlbd8jO0moP5u+PiPJWAzT2z7IjKtzDY+SJvfyx7I/JwKfdgRTJDzc2bAmcum3cujcLhMfdn+/+7dg7FjDF7xd45rKnbhcxt6+PQVd78K0ItBW3sZudPyBn7Orbd9vx+65fA4QIVJoCxCS/FihMwJT2EwQz2bHChYu33SBILBCSi4hySV0zKsgc0+fJDgLa/IwP2C6SENz3oh1KkQDxx+J/xgWiB+o8IFckMHQe3XH74+M+Fq910QbMg1S+8PNAlL9md/eThBhfHgDzf1sxaMchFdItBdFeSePtRPxxGcFkndzahwIBsutG93JrqUQq6maUx7+scOxv/beAKuviUReUU+aQcCT5wEwHXvidhZcT1Fqntd2TlF9LQyUrHnddnJ0QgWd23yuTw4XNi8zxnevOZ17XOjRbFgL06hajPz2b/dSpy90jGcYOV4LkXBzx2aPHvKl5/AJAgKq60wlacyyoSQ3AxYL93AdVs+DmNnjPuvMjsJGLjbUUJDwHIg0E5jmrGAHAlLxbxxT3R/eHAut4/Mz4KKPba+vertFeZs0OPPrSmy2YvwfUgX/Lj9juecsJKAkYoQPPRsCd3ccEiWUHJ/srA+YNVLXnXOoJNz7w+Hhs6tZ241GyZPfYRM9fsxXKuoN5GwT6mV3CDuqbmytcyd5qhNHNe1xdv8d8sRDgTh9yEkgyIuSx5Az/tTyRWsjgxgoq9RKSNNYibUsQJuWCdoMtgXfm+TRC6w7P2aVHO7e1xg+S3ST3uE0CWfIyzxg4TJ92rmXLImLow0+whuqefv8Mp6cvcXT4FO1WX7Ybsjlb83jo3V9Wx5yeQQHmvD9sIab7fkvrHhvLeJ0EbJD4EgFKcqSi66AsEN73DmiXe7HOu3lf0xtaFme+602kREXXy4/dt+ZCKQ/ZTc6FtM/Q2Ids+/HEVJBuAU/bIFoXucDwnTpAhIYtREkqkCzjdlOGd7KjnFdLlkdmXaSxURk9bhwgkODUznxW9mMN94+WQSQNLQuCALUHvf1cYLZ7FRHh3G+SCjwmZqlwXPGEtdQ+VNeR6KD9oCN2+Rne87z3/VhpNkhm38XrYWqNvUUh36dwcd0PvofOX5M9Ie73xXdqeqWNqa5qu4DUPQHivMI1J3DEMNDe5i++nyC9dTbaHOznV5sj97ar9h6/tvTj+91aQrYYLlvESCT//Nv4KuWGUzv6ud7/vX/29+8t1gk2zpAINBs2T8bzc75RgfeS1ppu/ikSNDZe2nHZHHHbopHjn+37bTDFf69ADgEuvs/R5aLw2XPWW3y++McTIPRP5/nmeM2cAVomRXXWCVSkESxea0xldz6fRVOV8tkmcGZ2OHHMYOkZprMM20od6y1zxzjvUaViRKIIuBXJL15DBuDS8oMh7g0RM0vaRaZrAYHrNZs0QtklcWzR9cgShfm+/ObEwO5SjulkjIvzS40937x4jYN+D/H0GvFsrLGy1+0giupI0jlm84nyoWjnwzU+A7k5qtKHp1Hd4Pe/+UahwwyO/sc/vcfFMJGlYq2c4PtvD/G77w7RbVcQz+eYL2I1GSi/J9ugUqWqsYN4WcblNMV8kWOTbtBphGiFQLtZwclJG6PRDeI5/dtriDp9hTDPkhjT2VQqyxcvnqDXJSkfIYm3+PnHt5iNJ3j25Ahnp01s87nswoJqqDyD0ThFtq2pCz/lWFqj2iVBp91Ap1GTndImi2VHJGuZbRXV6AhJHuGnNzO8eT9TN3u5GoqYo4iVyp/SaoZoM8M3J3V897yJCkiaV5Azr6tUUw4Uxxp2V9drkRSTVzeXqNcr+ObFE9SoYmK6dmkNzn9UzCTLRHVRp9OXzdlwHGPAdcS2jCqDhakQSVeyJIsUPp7j8LiH3mFHuQaz2VSPNgG7ZqOpsY9WVOkyxiIe67xUagy4BgajJeJJorGD1k8k3A6PmFXFDv8SthwH8y2ioIXR9RRhLcJ33/4KQauFf3zzF7wbjTElSc1gYGWUcdraCjSN57GsgHutKjphDa1aHdVyiL+8GYgEyFFHtR6CMT9UfDJfq91q4vW332E6neMNA6iHMZYZ8zQ2UlFs2XTLOWmbI59PcHZAK7FjVNdTdMIMZ4cBvn99gnKJFp+JzctbkkpUARHoZqd/gJvhFAsGaJcamKUV/NO//4LRFKiH7IAvYT6/xu9+/xKnT46xXG7w889vMRoYefTyRRdhsMIqGWGdLdCOmnjy5ExWmvN0hUVewWCcYjQh8UiS1BolgkYdsyTDbLHFYDSXbSYVoWzGoNUVn/0GCZAqLdpmyKSCM+up0qaK8qZKngwbqTw2IhBC1ivKxqEdAN9PAipDlfdEp4GglOH0qIlnT7tYY4ab4Ts1gvC5vrpIdG4q9S0OjttotUKMRzEGVwS5m1JqlWoNLLcbjOO5iBpaYNHer1HL8OtXbRz265qHJtOZ7nkqtqgsurxZYMKoni1zfSLlvVEBtF6lunacs5vdLrLVArXySmqt414DJ/0WwsoW9SobwGaoVtcibEgiEpAXCbEiCdbEalMXATKebnROt2Xmy6yxXNFaj3V4KtUcGxSp0OPJIwFyfHooAB9gnRpojU6rKhIMjQbt1zjOs1auiiBhLaI8vWUiFfWGqhU2RJEUylY4O30qBQif0fFoJtKkWrVsJtXUbm7yWZFce7L2qQYNs45brbCYL3YTGOuyTocB6Rw3c611tO5jfl1EoiE0Gz4SIMzOW6aYjGeq99iAxdqazVccc+07ayKQuHbhGoM1sSwNV2XlwXAMpVXuzc1A2+CYQUUH60ba4HI+9Otk2T8zK1DbZ4be0jK12DzicjBJwKuuleUuG7WCXRMga+gkXWocrLIBwrk4qDlM2RvWAKCGDREWXD/RRjeUZTWV2FIhyUrZMkBYyfDnVLyyBrRmIKuBdnUJr5zU7tZQYrXLSrUe11Ns0rFags2ORhzxmnA+ZW3JcxkGoamG6fXGWXpHgHwO8bFDNP4GBIgHgO4Cvf7fH+xX0b6paIFVIDkKbc17AsKBbUJaHAil8tE8TO++rLj02/84TLhXeLgijduU3McKXJNEWRemHYqrpvWf/MEnKECKO3eHCNmpVQq7eBuYNXjRM2jciR25wYVLiQz+fxwMWlyUfXCSv/AHf1sC5JEch0cJkM+Fb/cHreXLPRZYty/3wxD251y5/ygC5Jax/J1r+hjBIKDjMZT+gfvkAwWIf8R2wOr+DH0RQVN4Nu5+/m9DgHzFwX/C8+Mw7vvfeU+I+ids8m/6FvrAfslrBwjfGbo/2JrrrN5NWYUvY+xksM2wUZfbHEkSa/FxM2BQ7xVGI4YyUgZKIDZCoMUPF7ucZNkLYx2cnsbZeT0UMpjMBqTYJOD0d7QZIf0ubPP2XtuxeWLAW0N8yOfo++/EyNwlOzyRYeCCm/f8Od/ZV37YQVxUEdw/N9pP77t6xe957JnbR50QOLbwZYWxya7KpOX84wEsgogkP9iBTGlr1KD1lWUV+DBz88c1kJogifmRmy8osw4MnGKwcyCw7+6ruM+e6NgDNHswxtcIHuyijYwHyn3XLffBb69IbvjicGdrU7g+HnjifnkrEn8diyQTfyYFkwOX/Hfqb0eAWK6G7fNdksSO28Apv2/8ife0NXKCXvPm4/r/0fbeT5JcaZKYp47UokRXV0sA0zPADGZWURl/4B9MO96t8X6l0c5syTMed21vbmePuzsC07pkahkpIs/cv/dlRomuBgbLgrU1OiszMuLFiyfc/XP3ShF7j6nSaa3hBIgqPvTHgFD+v4D1nN0P+ktzYU1wnDZOBSq6mZ/CBXNQPTPMU+ck3siqT/hvAqpSofJ7pUKnDc9UKkKrqrIKFS7suSCm5ZWte7iHcaX0xp41ghUBeCTQr/aSmIeAG593gm5m02Dl1wGcC/3dnL/MAiuXsU0KiQmqQJ3csjbgBnCr0HNXLdPyhWA+wReBt9tAnoRKJFvYE9Q1YoHfwY2QbwLYHLSPIrFAtWeRG44A8Foou90/u9/7QEYnMew+B498bl62OW3E2QZ8xiJ6Zyv83EKKnYg0gFdO/SFAMQCTAuqtj8tOKEPrk2u8e/cW/UHXiK5CHs+enuLJk1NtYtkPptMJxsMr/PM//R3OL96qqmAymypDxmzh8iKW6DId+C9UaxUUIvaDDbKFjACa9XypDSCDf5e8D7QfiIraVJIA4T3x3BaCGOyvLPYr5LipL2IyizUOg5Zam1jjKVWqmy03bA2Fo5+cPEWjztBK2hZYKCT/zmVJgvN6zAKMFUcCswnUU8upvBlu3E0lL9s3bs5EKrGpGGhMewGqKmkxRjLENn7cKPI+cvPJKh4PEFfFoKzGDPXlRs8B5LsECKziZWf5Z/eZPyQsZGMXBGysXvFxh2MinyNaa+gZVL/ia8wLIuG4r7AiWKF8DFktWWCnVYBY8DyJKSdZfag1WwkD99nPDeS3PQrHdCr2/Nn3CgT122Dn5UC7+qOawZ59z/shAeLP/+65C1YS/F4ei9fIjTzP123hvIpL7aD3mA0Yz9sqL4PaMFURSMJLc4SDABoXvWLFxpb9uG+A/i4wVewT24x+5kaA8JzU70Puks8nvrG3ocgJeruXd+57KgeK7ZgmdhzA8fmMYymtq9zu0cmydLVImtBPkyS8V7SglJVjuAc8H7af9QULuuePnwN/xz5t7+dYbdV0ThCliRIjgK0CTn02Zeem65b4QzJUC4nVdZuNqeR9GcsNqFYiWY9w3CE5S+JcQFQxi6MGQ4EJ9rJSkwr/DBq0ENFYYfMj24gkKQW/vQG9/9cYDqmONVX1SsQgxy3I+oegphEZsSmYMyTm1uh0amh3GrLuZHg1ra4YTBzHCYr5ioBn9n1WXWSwxNFhDS+/PEG9XsB6OZX1z9VlT0HGz558iVqFFlh9LOZTVU4QIO906thsYwzHXSxWHNvYNwugmU6OY3SyRD3K4NUXx8gXI5z3N/iX11fojhPMmY+yHuLFkyZevWiLGKJX/njCvB8SlaYBz+VqQKaB+aqA99cE62Nsl2zPAo47ZbQb9OlnKPtAFkhEd/OlKiZzVtbNg+3KFkdHh6jQ/idfwnZdRPdqgH6vi1olh1aTldZzFPOszmlgtSpiMForHJz2Vysy9wSrF2NlidRLOWSTBakelMt52e1M4w0WmwgrNPDxao3351NstiTHo1CpSHvMRBUgVUzxxUkZP3lSRSm/QrlqIdbzeI3L6y5KFMskW9Sihsazwaivao/nz0+kUCfpoSq/FZXhtNeZYLVJUK93lJEyGscYTZjVklUfoQ0WVev8Y3lQJAdKaLZJLq2ldhcJl8mKLCvlC6hVK1gtaeczAwtSM7kIk0UOV705lguurzaaa1j18fz5Aer1vELGKRiaj+fIbYsY9WYol+r4xdffImq08He//x3e9Ye4nsQC9tcC8YnG2/prNBmIfDtqR2iVCzioVlGvtPDmzTXOr6ZAvo5ytY5ymUHJC4xH11Le/+rbX8kC7e3bM137PN5ittgoW2XN9Q3FLdktFsMrPDms49XzY2wXXXSqK7RrCV48aaAcbbFcMyeH6eIlzOYb9PszjEesqipjMJqhz4ygUg2LTVkECHJ1Kfm3CfPoBnj27AD1Zg2D4Rzv3p1L3FKrlnB4EKFRJSE4xCqeoFWv4/jokKVMGC9WGEzW6I+YHwGMRqyWKIrcqNQqGPO+rfMYTmNlZsTLBPGcohUTFRPsLkas6jGRgOLek4KRIJscMlxbBvU8G0KViWxy2krl2TIx1ksG1szQqhZEKp4+aopUXG8nmMd9lOsFC1Xvsj/VUKpm0ewwTyjB+dk1Ls5mSDZVDMYbZEtVLDNbLGj7V4xQ4Dokk+CgkceXz6qq3mAlwNV1H9l8GdX6AUrVA3w4G+DNu67C7bckurKRqoXj2UJVJDmu4eu8N2sUsxtVq9QYiB7l9KcSZdUHV2sGwfM6SeCx0oFK/5KIliRfRn9My78c+oOV2nUyZcXZCvU6hSJC+fWMVWusYCDBlcPxySGY/0UCOV4k6PcmGI/myGRMrMQ9Bp9JrsuZ9ydhQrLEJlmg3ojQaEbK4ZiQwJ2wurghEqvbHSBDTHSbQxxzD8N5isS25Z95xajmKa6rMsy6q2o/Oh6PNUawepNkD6s2bA2d07lzvcI5yPP+RGawwk0WWWsMhuOwdichbxkfrN7wqmyuaVkNPV9MzQ6ScxTD3be0cKyqYmwwGIaci6IyNkiAcL9MAoAECNfiquKNF5qnioWy2eyGoHe3sfL3cF1ItwKJ/EKGIPd1nA9YSc0KkFyoAJPdaMaqRt0Ki2sAq4C1anpWXsymU61zzVo4rypm7vtV8T2dmU1lsC21ecfWOLZPs30K15u+N7N8NiqY9iiPrQ1DNpmy/zIiPbj2qFfrli8iEjY+M9Pl+34+8fIeMvAA1v0b7wO8b+I76YPesiC6jwS5neFxg6yw73c6IwV1+tbelH4ppUzQ4vpW1gKZgtrqRhPs2uS+Rti3ANkq+3ECJF2FwuHQ/vhZ7uDy3SHcOz7AEbe/N31vUliNlDU3Fr+3r96LWPYAvdohVQUi5RZlFJ/0i/nTwX1vy/8/CJA9Yr4HM8It2N/CW93s/g7OBrxZoXPnffcSIH4j0sCmLZZ/2I+HoD/wqT8RIN63R5oZ++Fg8+dIE22IHjz9h77Tq5/2Ni8/rP2MZb5zAinU/3b/u0NiBCXewwPg/eeXHgd/6HlrxAgk6Z/y2e/7mc/d8R/aY7/v937+fU4EeGTw5z9x50ZL6eejvz1/WpSEQwn40cseFO3jsI3JtALYzoZYLSYYDPq4vr7C9fW1lDBU+jFYMperaIFF9RHJYir8qBR3btz6n7EQe6Jj//8GLPg4EVpbxIPd/wwzJHR+e3LCCRAj0gMRcm+FSCBAfAa6TXCkKgO8dW+SIG62sifF1S9vVQyoCe9bIwR9QBpgt/fu7aLukC6ph5WLGYLjlqtAVUseUZELN4aaE8SygGgDlLgoNN9ULgoJdpmi1dS7VoXBRbcFnVuArqlEuOhTpUfI6aDimos5+vYTjLuPsPHXbDHnVmTBGz+AiDxngj9OgNBTNQ3S8BgkWdKgzg5klO3T3md/p6ANZIQDVO6j7qBfGszkaznlBZhaOU2AmHLZlna3CZL9/d0rbv0abKEZ1jLK/nCg0m14DHQTICoCxEKOTW1taml+t4Ui065mYYthAsTLhRbaXgHCqgx6/Xr70vPWwHRaDO0zRGTrJHszko9GsiydAAlVEQpUXprPrlTOavdE6kH+yC6LTCY934Ue8Ds2WhAbMWSbm+3WMi1kaZChJZIpX9UOwaqI56JKIimXaH/Aaw1h6oHwsmD5RJsrHlvOWQzALheVi8GsDG7O8kUqzzlGbM2SiVVO67XK4FkaHkVlKZb4Y1VLzB0hgURlbBZ5Wj/5ms5JJIUSm/Lbc22830jyE9TpBeaeUOlGIid45nulhwOhasNQ1aLfSdRjWSim8k50jtKyb7eIaCORJLi4uMD5+RkuLs4RL+Y4OTnGkyf0Lc9IBU2l6nB4iX/8zX/Ed9/9k1mTcQM0J2BPO6iCSIZCnveR5f0zFKOCgIV8lEOjVdPYv6R38Ir9gQALwcit7j0JEhIaDFbnNXMjFRUr+rNasbKEoCzzYixLIJNdy4aEGSIMrU1QRKNxhCenX+D4+MlORSjlnCrRCLQWMB5x7CIAzHyXueYfKv/4w3/TsozPIMkNWp0wgJHEDfdr3Mxns6ZW1wZRG1KmxtNqxu4/VXx6HkLAuO13QmUglelS3e19mEnO+PPJv90CyslB3huNtaoEsLbl3CVziiCO2oHiHHdJsAQwns8XgV7+3myk5BO3q9zT8077FAKlssCyyiyOkWkyzizqvLJpT/AbycKMHqpX2S6m4pO9RPCCtk2vzYkcG0tUiAdrLIIQ/E4+0yRBrKLC7Px2G+igIORN4RwiVWBk1hD+vfo+D0vfWrh6urLKVho2Z8qvmu22s6xaGQnrVTVOHKrqjyChVcbJ/9sYFZ2jLMjyhUDsWw4Iv9erVpx0tfnFPu9t4ffN77sT3U5WuGe3zjdVAcLfs+rKK2XSJJPN46b+9DlNhEboP/rsZoNyydrOxlhTVfI63DKR99rmAeZyMWjXQmx5TM4HrMDjmGAkShj7VXlj6wgSozvSzjNWRKoF0kzKcxIYBDP4TK4Ix8imheMDxxna+ZWp4F/G6Pa7sl+iVWWjUsBxo4BSlgAbLfcmyn1jODVtMugXzoeLlQvMA1pvcwIFif9RHJvJVxBvmEvBPsYxmVYvZpXCcZEVICRWcznaFm7w+PGBQH8CTucfrzBfkKDYqAqqWKgqJ2A2XciTnjZSL1+eyJ4mijKYzyaYjqcYM6sDBXTaj9QnWRUiYmfQVyXCyaNDAYST6RDxaqF+TKvGSrGCHEn27QrNag7PHjdEbJ4PVnj9sY9pnFWo72o1wumjBp4c1dQW88VSymL63nN8YqVKNkMCIcJiXcDv3pxjOF4gs8miXMjj5bNjdJjlEPcwmdCCibaEVVWbTBcxpvOZxgiKJuqNhlWprowAIvs8Hg2QrHl/SDCvkcskqFXqIl3GswSD8RLzNUOdmfHBkO0BWo0I9SiHYmaNWjkjayraY41mS/TGCWarCNfDDAYTqttLQIZWmAQ3TWFeKazRyM3wxUkFXz2poJxfo95saH3D/A9Wq9A/n8rsduNAY/VwPFTFBy3KWK3D6hkq4lkTwTUlQVyS8syQYnD8eMJrJ3kMFEu04zSrG3LvFMkyXDoq5XB03EapROvLCdarWPkg3esrNCoVHLbbyoDh68oL22QwXWSxiJlxVpM1I8m19WqOl8+PUKtyLlhgMmZI+oJFBRgPYkT5Gv7s279EtlzD//WP/4h3wwmuRgvlXhigW9mBpPFyjlIuwdPjBjq1Eg5rVRy2jvDdHy/w+t0V4iQvu6tWs6T71rs+w0Grgb/6i7/C5eU1zs6vEZPkWwOj6RzVRhNzWqyCwdYFjLoX6FSLePG4g3JujnpxgWJmjJ9+eYRKmeu9FSrVGvLFGhaLLc4vB7i+oqK9pAye4XyKUq2FdbaK/++371FvP0bn4AjzxRir9UyB2Fy30IKM6n7aj3HtVpJNG33tRshhhXazLoB+vWX1QYLL3gKD0RbDcRaDQSyguESLoErZcj3APpbBfJmIyFzFHG9sXcD/tMbLZUQeEl8kAZKsKWxQZLrWA4VMHut4LZI2m2MmVYxCiQtF3uOJSM9K0ciEJ49bIkAy+SWSzAKVZhmjUYzrS1qPVVFvlhFVKERYiwCZjjMYjbayKUu4luI4KzvhsqydsVng6aMGvv7yEMvFCNfdAXqDMaJqA43WMY5Pv8Db99d4+66L8XiJZUxgu2QK/hnzc4B8MY9tiWsJqJKukNkgn1jSe71cQLsV4fS0g3g5FAFCEno+i7GYbZCsSxo3crU6BmNaGucxHPGZLGoNmMsnyucg+RvHJAaWaDarln9XzKLVrule0lHz4pJVGzOslrS95FrbBFWstF6vaUknqYXIoXxxg8dPOnj0uKWQ8w9vLtHrjjVur1fbQKJwHmalCm10OXet9EwIwJcAxdZYrMZNwL0JhXSJwHuu3c0JwNYFXNuRaFEF2YoE8xIUMSn/kPt+2mFLJGFVIBKMgPa4rAg0ooGf5TGZX8hKaa4Ate/lgVjBvTaLT1ZE0zqLogRecanA76QF1kzrTp93KYrRejii3R/tZpdaq9oeR8iExjLukbTvVPYGyeKMxD3cE3O7xL0n1uYjRLLf1lMkizwPzYQcPFeF15e59mYlI6vbbH/HMZ/7ENlssWqXVcVzy7/iuoJrOq+C9f2t241x3cLjay0QXBXcTcAJEK07liuzFE24HqigxsoYJ1a28w9BwBrAmTThEP5fm+nQOFpIBgUKOwM7oRMoO39gXpc2CLaolqdzytbAB33K/LhxMInXDrVyrEZ/+4LLtjFcaN4GuG5CeIKadEV70iHU5+93+7KlCNYkeStX3f2kCZYbh04RGynAiot02/Cb0tIccdmBrFkSJdkHCGynvPVvMwRpl0EiFWIaXJf20T4dPH9l2RXawGE2O1qQyu7un23o7Xj7d2rzcDc73ht/p3rZnWEIQdy1z/cx179xB/3QN6GNkOlIAAAgAElEQVTYfXbJA0xF2CB8KgPFKmu0O7z7jZ9DdsMmioNkuozciSw/oC/u919wX+i2l/fcJkTMZ/vmz81MFx9w9J77yA4OFEKV9tdo9zD8URt5NdHtZggK3nsqnPydrq5Kf9L68eeg812vu+9u77vLZwgcq2D63M164Cs+9dFw+g8SOPrs97vO+8+AYGF49lIK7gcbJP3LnYXb9/5E6Cbf55wDcP6nVPb9oNP51Lk8dE/3oL41f7oU5aHj3aw4lIFhYqG2VGtzbFTgnIzSTeXM8UEgFDYoFDnqbDCfjaWiovlfzMDba1Z8nOHquqtFiNTgGX6W76BxADf0BHq4sLDFhavCzRKHKm+3gjFlg+V3GKhiN82eV49E956XMFgw1d67/pp+bh6o1EkTPvfdttsExG0CxPK79wTf7fc/RGDzzLlQ8vNPK1udBOHRuRCTt7xU8RYULUUO245hyHnamxAYNqUmFXFuG2N+3RYUq6oJKVYNILOKANqj2L0mGMVFHkuMvfKCr1n1RwhGDSAfF0gEsg2EullGlL5mH/81xN5S1tpBTb3qNkn+WQeh0gpmX6z5fbJRdn/31fZ60ckwt0vZkzQ2TQRrK4UY21rGNvQMsw5BuWFeSM9frsZ1gs2mpmBttMs42Vek8n37kPuU9RFfD8ptgTiBMPHrIqhmFSLmEyy7GfnBW86EK9ZlCxQyVDRz6vmw77f1gVV+uIWXlThnTZHLEvR4oYoF3l8u4FkRwj4iP2OCEWIdOB6YD64rrQkKsV2MHDCvfvYnXotZ+Jh9lQBRAuq0z1GooPXhHRgqVTLHHSNYBXSHY/N4CjYMXr66tVovc3Pj1U30EmbQqYFntSp9vbPaSEjNLgVpPVQtWXk3z5vPCo/BTdSGSqzQdh7UnM5QYdaFbTb2ALeTHdwUsIl2pegh8N2eTQKXtOoiKRVC37WxCVZICnU0qzQLXLRND4FqU+Al6PcHKmnnfa/VqhgMuvh49g61BjchZQwGF/jdb/8e/d65wHht4GZUTZMIMCU1wUI+7wSYWPlRquRQbZQRVUkkAMvJGJsl71kVs9kGk9lShEahTE9z1vgtZd/CjBpaqTAomIQUN7Wy+qDdFTdIBW6irCCbc0m9eYCXL3+Gw8Mn8loHCqjVmtaXBdLTpznBYmokGJWbvI9sLNoRsI3ZJ3P5razK1KY8h4KF3tIah8Ctrzd5D9iO3Ax6lQD7Gf29VSWmSi973C3w3iy+GHpqCnpaThnpZZZE1o/4zPiG1589I25pP8DjMCTSrOt47vSrtmeV1CSDy1k1ZdMXz9ZzfdyayMa7/fzhY4pNeVap4uO9j4kaJwJJzuvlc+bPlY5L8pM26Uuq9PZ2UzyQC9o0lhJIKGREZJMg8wo1Eul8brzqQK9rfraxUaB+eM74vSQyCRLz5hOAsMBO22dx/lnSSo3e24F88VByKiD53t2/g9Wfj9H8Lj7vOzLbq28CiWEEos1N+znnphjBs3n03Ef2nKk6J5ARPCcj/418TxM9ThykLbD8ffpuWosp94UVG/bM824SLHG7Dp6b7P1C6DzfoP4R7MVIJChDhYHxIn2tYo62JFobhLmKxyDxwPbkWMC8ADnEbZhTRICCBLeFKBvIRJscYBWspfi9HK94fsooIAAn4tJIj2qFQdwZec4X84kqOeoVPk+sutoH1KvahXYfhQKatRKaxa1Ce6kwJpA9mwxVQcJsMbYHs4AyuSI22SK6gzkurqcYTdaI6VdfiLBkZSSr7tZU/nINUtQfPuvLJcN1xygUYjTbOTx9+gi1agO96yGuLgdYLGcolFc4PGpjm5SkbO9ej9Hv9nB40MCrnzxDq8nxhbaMS4FztPJhVccuSy4h8TrFdDJAZrvBYbuDw86BMJfFYobZfISomEeN/u8UgyDBUaeKgxaV2xm8uxyhP6G9F6uxaLM3RaMeoVGrYBVbVpUsuTYkcliF0FbgOh++6+Ecb88muOxOpAI+PjpAs1FRngqP0+tda3w5Oj5FMaphPLFqktlipnUPFcoM+Z6MJmjW6gKCZ9Ox8k4YZryYjVAtF1Atl9FgAHWSx9uPfVwMYsSZCNOYVS9b5DMxDlsR2vUSosIG1WpRy9rrwRQXvRjDaRazVRnTeR7LDQFw3ltW19IffoZyPkY9N8KjxhY/edrEo4MKWq2G7GnOLj5qbCmXKrpu2uLQFpOh5axGPmy3jOhmVkaphGnMSkbagjE8m88jgdA8pnPaOW1QjEgeAWWC+oUixtO5QOkJA8/Xa7SaLYVZ9waXasNcNkY8G+HxYRtPTx5hPBxgMV+gxJD2SaxQZwLgrc6JgqpZWTQa9PDqi6doNgqYTK6wXE2VhTWfxhj25qhFbbx68Q0ah6f4D7/5B7wdjNGdbjCYGwGidc5mre/iPamVcnjcqeHFowOUs1l8+fIr/P4P7/Hrf/xnDOdzHB4d4OSogdw2xvXH9zg9Psaf//Iv0O8N8bvf/wGZAq2SarjsXaHWrGNKAJbjBCsplyRkMqgUtmjVspgMPuBRp4Rnj1s4OW6JIJUgKqIQII/ziwHevD1DOWpo7GWVaYmVUIsEg9kK1dYRciWG1A+1hyhHlhHVH4xEYvLeMStMVZ/bJXKI8eioKfJJmB1V40keV90Y41kWl9dLjKYs+S+iXKlp/uM6kesGjleM8zCxHNdYrBawikcJdjQHU8FOwoMEETCfLkQecI4iEUJCoZRnMROfO+DgII9SmUTPmda3taiOZ09O0KpzDUqbz7ksQLeFPM4u+5jOs6hWWyauYFh9raB8IlZMnZ2PMV8y/HuLXNHm+3IxQvfiI3KZBX721VM8edRUVVF3MMCEYT6cZ2pNFMttTCYbjEdrXF72NQa028wDSWSzpMpmzhVljiMbHHbqaNUjjHpXGHYvcdCs4fnTY9RqXJ9QlJTg4OBAYsKL8yEGvRUWqwyKjSoYKxTPc+j1FmCcnwkWSBh3cPrkAOvNHINhF+0WCVNmh2xRKLKKuoDJlATtGpdXY2wSrmcYap6YPZQyGOdgJByJwC0WaB+W8Ytf/gS1VklzydvvPqJ7PcTR4Ykya1ilQ0JkueTcHWG+4Fpoi1q9pblyyuwPZRnS8myrfQGJMc67HCe4B+FKyWxOC5Y1p9BtE6uQ2CRRTQEUq6O5ypLNbs6sdDmHsm9wnjbRCgkQ2nqVNSdeX/cwnS1E8lF8QDKL1RScw7nHscw1s3ziuMK1IK3BaLfH/sh/c57i93A+5TzFc3MbTOL0rMzneoCCF87B3H9RrMYKFOUqUhjBKlsSP6u1CBfOlbSwIgHEfQ6/34SHtj6ytYuJYng8rTmY6TON5WLgew6SIL5eUvXbgqK5eCfk8kpVieZkd22WWCRAbM+5EiTMtTT3VMPhUGvuZcx9ktmKPXnyRMQK2yuzHb8LO9KUtZTt9m0/G5gg30B5g+iEt3bz0j7gtqU2gIO7Zw+YC8hdWEmrvm5HGKRByIcAl12lioN6waN6x18EoMhwzXD+DkCnwQXzVwjXZ+GWewLmPksqA9r3wLAgL/ucvKPJ5AU1ejBG4fsF0OmcGLZi2/od3mG8hG0ewt9cUKudbfewJzVEbljJu36r0iu9yXiRQHKYkbEDj06AhNMMgIKBDGnOxytUUt8ZkAwjnPYAl13vPSC/Ix/3/h3aOVUGdG9we/qe+XG+DwGSvpc3rit1MoH0uff0XEEeQH+/xw4E3u2PNwFaf1iNgEoDaeE+3CZAbuO7/pE773ME3+6vlXbbazcIkJud9+4l7vi0TwDSYWd7gyjY9eUHb+z+XB54m2/CPvWW++znPv+tt9/xabD9QQLkxsP4w79Vz246xOEHkiAaAvYCyPufnk8QSA9f1/5BeHA8/VMu+c5nfiwB4uOD30OHhPf/3n/lzftMxV+WCyLZ9OQpBRR54TVJfDa5OaHNCBdUDDenOmo87CnjYzIYYM3NyogVILRGoELcQgrl/cmxXdWBJLlJani1oHnyC2zYKURNpesArpMgpooMCJKG/xTgHQLU/ZUb93QHgodn/pPNfNe+MX2LPkeA2Nf8GAIk1De69U4AmdLqXa/S4CLMAraDqhYJooqpZUhasMRfHsaspAjzGhe8qoII47MBkFx8WuUXwW5Ve4TwZy4UHSjSvBwqI9jyWlwFQYaqRuijemfcvlntslu/3Lof3q58/J0A8UoUJ0pcxSIRSMo2xe+PkS9hfvbjE/zROBJCyFMWVrvP8ZoEFFL+Y77nsqXhojzYGfn5iQBJBalrzAmgpRMOriC2uWz/jPGUjAzYZ4i4GtqXU7yffr2+rjDQy/z0HShzgsbnA1fwCjT2Z4KgqNYb+9BhbjpugK3yhTdlFAEMCyffqiJEKiaWSBdNlGIWSKaYJhhMgFhKY+Un0D6I1RbmY78Dab2CJQChAvcFCJo/tlsR+TzMhbdO94bHfbAMo5WPLFCNNOB5y2YqbAYIOBG8EgESyDsHOC0QMLGy9VDRxONwc+QKMxIg3ECnhRO+GfK+yOOmiTuet5WfG1jKTTtJJm2MQvaGb0bYp3wzZKqifUWR+lwA282CzogdPl+urrLlm21i2LWoSO4PrjFgIHr/CtNpD3/8/W8wGfd0nVSDceNK0Iz+1gqjV7YMVZkLbLBCVMmj3q4qC4TA4Ho+IXaJzZq+7nlMZ2bdVK7lUWmUUChlZZdGexCBFiSzg50b/6Z9laoN8lTRFhViutlmZOvx4sVPcPrkpYAlCsYYuMn28o1cPE8Qz/LYUoqcIxFrz4tVeVHBvxZBQdCXZJb5qnNTzGNQUWd2Vg64G7ERLNAUwMmNqamGnXTnORtgnxexRzs1gsnchDqJwOPw/dw48q7Zs2IqdcuaCaHrVApym6ZKNC3A1XYKCJUogYppI0AkU/P8l12FoFVR7ectzofp2SfsVVJL2f36NYxDqo4yBaRZi5lF1CqmFRABWGtPth3FBm7LZsQuFZ1ZzQFe/cFjsW3qtVogkmyuYXt4v3ZSmG2isVvtyeB0kgtm36fzZFtxY51YaKj2ZoGE1XAtH2trawsot3X6vj1MIGBE7z5Xy23LREIs+V13xSppIt0Uopbfwb+dhHNywe/n/pneZ1jxOEao3SRK1BY8LsEDJ2T4Ho0xrMCycZN9wkWIug8ZVk0ZAaNjZmD5XMGvXPO7CCQjq+37ed+sQooWgCRA7FxZyTJXBk65XBUJQosaVs9xzKWCmjkWfH6duKItEHMTaL1BOz2qg3NZVqJk0aoXZZtUym9kbxXRikZzvoFq1sOpEjZVa4nP4XomAJYAIhnRxWyiigo9Cyr7zSoHIslE6I6WshsaTuglD2zzJTAWnWu+zZrlWJblw7UI+yHB9UY9g1p9i0YTqNZKyG4Lsmu5vmJO0hxPXlTw7PkJCoU6Li9H+PCui+vLLhr1Cl69eo4mFdCLmexYZrM1hqNYpAxz10tls/AkqBYvRigVcjhoddCsNUWkkiDerKlKjpGlE8Zmjapsqhpo1mgTleBqPMeAwJ/IvDVms76AuXq9qQosXYfGA45XRVSilq2DM1v0hnO8+ThBb0CrqqKqW5j7ZNVwY2U9laMqjo8fy67p8rKL0Xgs5TjJaT7bk/FS4Nxhu6mKgNVqoXB62pdNxwMwJqxRK6NRo/1PDm8+DnDWi7HMNbEmkJaZoZiLcSACpIB8dolS0UK2R7O1gpyvhxtMFgXZRW2SSJZBtLuhNVSyiZHfTtCOpnjSyeHVszYeHVRRr0WqCJzMhgI2I1rS0DYxkD+j6VjtwuwIqYxpdUMiY7GU1ROBWeo/SqWKgMvJdK5KoVKlrHVEsVxBJlfALGY+VgGDq6FIvYNOR+130f0AZOaWz7Ac4elxGycHHcwmY0wnMxSiirIwCBgv1zkRIMiUMB3HGA8GePXyqaoyRqNzJLRUSpYYj6foXo7RqT3CT19+CxRr+D/+/td4N5qjv9hiyEBvjoOsxErWynqolSOU88CjZgVPDpqoFfN48ew5vnv9Af/lv/4Trgd9HB618OXzR6jkM3j3h9/i5OAIv/zFn+Hq4gofzj6iVC2i2irjqn+hoPfZYiEQl3tnzX0cxzMrtGpFLCZXaDdKOGpVcHLUEjFRq1TRqDewWVslx9U1iZmqnunu1RkKUYQkV8QiySIpWEYH7YRYaUNCieHS55cX6A+GKJbLqDZbSCggYL5IEoccmryyI7j2WG1yuLpeojdYo8u+M2c2RRGlctXWIvM46KdzuodxyMwjCcJcCI7nzBdT5WMQmNCmcz6dB1vPkHGna9+imFujUweenlbx+KSEai2Hi+sr9AdjtBvHODo4wHYzxWYzRba4xjYPTOI1Plz2RXBE5boIyFa9hsPDOmazBeYz4MNZTxZRFPIVSnmUGWq/WGLUv0IlSvAzEqy1onLSxtwHswKX5HK+iEKxrvXUoDdTv2m16zg87Ggsfv/+I6ZTWl8WkC/l9cw/Ou6gUiqgf32J64sz1KISHj/qoFrlvLVBsxmh1Wyqf56dDdC9WiDJlJj0jsF4jkK+jlWcwaBvID4FMq12FUfHLdlW0Z66FLEyYyrRFKt1WEXFZ/nqeogPH2nVRVDcckEKzGaineDcMkhqlSyq9TzqrSIarQhRlXlwzM6ZYbPaolqpYziYIp8vo9cdYbNhZdVGRCafiXqjpawbE+MsVRnONQAJEFk5SahHotrCw7luLhVLZo3JNSNtsVTRMEWhwH9vJeBYc73Aym2pbzIiJDg3UjQjMZQyRPiaEZO8lxx/VXxLcjqeaW3NKnFfG0ggwFYomtXkdDLVM8DzLeRZwWGCL1XzkJALwkR+D+curjN4VtpPcg/HsHjmDSqHhNAIMRITXJAA4XdI7BaID7Y7iRC+bhWnJjjTWkuiQyNXaN21nFLoZcJI/pjttQl0WJlLAoPCKH/NBWZmjblBifk5QZRlezyrLI5UdVKULRm/l+fDe8A2efTo0U5klhl/9+utNuhBySh1HJWzXBCEEL89qL4Xa5sHbSBI3Cc1Bdb5JjOgpKFKxBZ6DkpIIWNmyPa222CtFpkpdb/t3sObrZJBTur+ki8l04twt6jSDtdX4ikCJCTWOxlxWw26X847CWKLQlschnIrB7499yN4kPI9O3uCtMp9d53kTwKAtfNjD3jA7j0OcDkJ4m1gamJrjsCmPECA2HWF9rddiCMvqRDiPblhYIb/Ow082mv3Aat3QdkdtLe/x7cV6Y4+pPZNN4+TAgxT/cuIIoMbdwiG7RNv/nj7fgojT78eQKf090s9fOOztwgQAiCh/R1YSlvKGQCy6+E3zi11ZYH08lsSQE8H1FOWNHKITleA7Jm7Wxce/nkbQL/R/mFnu0fh7j/GJ151wOuhD30eqP9BX3nrzSmy71Pn+AkCIbT0j/ly2/h+IkLm0wTajRHFiNUHzuJfr/0+TRL9uEZ46OzveyD3z4JbA4r4DQStPWzp2jYD3vZWdQS+A/rA9xJ8CgSDqTb9+FY1taUNDMOGN/SKX2A2HuLd29f443d/wHjIQMCyPOQtz4BhrnnzPA/VJNwYOqlhJKctVHa5AFLJWzknN/5GiPkYaWDt3esJvS9FgNxHftjQdrd905aSn8tvSn/+LhkiCl0n8ymi5GFBQmj6cP1eosrFnC9UqIY2pTGrYZZYUBEeFjsKWCsX5dFKv1QSIB6+bBIeWgOQ7AgVIEFYIVA9TE8EU3bq86Dqt1BbEyaIKAgVIAR2BLzQNigQIFKa3po00tfsFiS3q/O8vZhAsQcU7fg7QiCluncSxI+9I1DuzGl78sPV4a5c9ieY/zZ1sxEgnGNcletglx+fXqleQcH7bESMnafl2FhfdhLEQHEXe4R+Hip21J4h+NYrB+fyV7X+o88GkNRBL/7O+4WLZvZK8L01nc1pToAYcM4fqiTNMsYqh/i65WtQhWXApAGMJICocgph1okBuew7IioDAaFVg0rXbe0pxVTIHKDFBwFpKa8EgmblT+s5JLS2IPlmgLWH7hmIzWOmLWIs22pvU+o2WuxPVDTynKjuoqWFQN3gjc9+ayp4U2PzeZDdFvuubwxCiLbuYSCLXHXF18xOJ2TdcC2fun/qA6kcOFULhMwNu06r3lYQ+85e0ta+bGcHRF0Rz+Gt0aCdioUP0oqG1+3fL5KBx9J9oEf6An98/Xv88c13Ai4/vPkXTMd9U7wtVwLDDEjMyy5B/SxLu4EN1lta6GRRqUcoRARplogoPt9mMZ/zvpE0oZf9QhUi5VpRYaG8DirLlzHzJayCx/rnftwm0E/QlXYbvBiqPZ8+/wLHj07l8U2fezqVlUpVtJodKT3jBUMgKwrXXCe0WqDqzQgnBoZaeKRldHCTR3Wd7AlUdbxCngAs56ZAcoqAok0Sq4yoKEUGs/ncqlVCaKSp/e3+2v6JSnizmbLn0AgtJ0B4nezPrvBjWzo5xveTDPMhiMfjZpdjCfd8tMxwxZ/ZPdhclJ6R+DwYYbsXLuz+PxQ7+7Ot1YCPLzqSuQPwWtk2AgBYjSKbqK38q726gWOcZ3x4/9b+qsD+zvu+MLuGoC7kM+bjjo+9VnFhhC1/zC6LAb4EG8zakv1jT7Bbnyf4a+SfjYeC7NgvE/YHs3zTeBSA/r3oxwgQOQGEsVMbeVkl2mi+pDfMrf1Uev4RyBD2wEasGaHhY6gTG+l7uh+n7Tn0Shjd75TCkufE9Y51UCPVOZ7IPkJjpo2d6s8kzajolNUVK6DMmorzc7VSs6yaQDSr/4R7LfIvXDsBJ5I/Nv5ZT5otJuZxXqtLCcqKOSlYaRFTZPUNrYOmej+BUNpgMnw1S/Apn8Fs2kchRwulLY4PeIyVwFS6Z+aorqUQkdUQcwaSE6gy9SvnGlpkZdYxCrTKog8/yZ14LsKB1RNst6hSpXkKNihhMN3guk9rnDWm8wSbbEFKbK4JSYCYmlaSGbMJ3CxweBSh3S6g3iBRMVYY+Xy2xnhMZfIWz56X8fzZIxRKdfS6U3z82MPF+ZWU61999RTNehH9PsE9jlkFdLtT9Edj5IpZVGplzRusNEk2M4HVrKQQiFVg9gktW+ZI1jEW0xmSeIlWtYrT4w4a1bxI5f5igcmcGSXMIgKGo2sD9utNWaQQPPNK32KxjFKxLiKZ88FgHOP9+QTXvamAtcODDiqVSFU5o2EX5+cf9XwdHj5S1cXF5TVGkxFa7QbqzarGlovzrkJ0jw5aqozj01av0/Jxi+GgS2opVIDUZEv49myID9dzbPJNliUiWY9RLmxU0UJSRwHmYEB6HmsUMJxlcNlfKiycoe3IVpDP07N/iRntE5MYmdUQp+0Ez48jfHnaUJBzsUgif47N1ixXy0W2NQFykk4Z9IZ9jTlcs8pGlRNgroj+aCarqwWJ9YQqbFYDFmTrQ+unUrlGKknWOSTaF7ICzKN30UOJJNLBIaazIT5cvEalksHL5x1kNlOcHvC86lgtLJyY4D7J/jFV+tMNDo6eIpuNMBkvMOr38cXzUxGC4/EFSlEGqyTGcDhG73KE06OX+NXP/hKjBfC//81/wrvhHINFBuOYuQ6RjeUKneb552UtdkIC5KiJejGHly+e449vPuAffvNfcXl9hdPHR/izX7xCs1rEP/zd3+L44AC/+sWvcH5+ge9ef4f2YQvVZoTBpIenL55iOpsoa4FjfLPdki3QajFDg5U7yyk69bLm9U6zpkok2tdZRd9GVk2jMXMRGCK9VsXWlusOBmKXyrLx+nDRRX9AoLmCx4+faoy9urpCfzhEoVxBvUUCJGfVt+upyNNyuaDwdt7b1SqHXn+NwThBf0SLOxIgBIAjjfsUZvBZl9iO9lJhrma7mSDIwGfad7q1Hy3IaJGkvUcgFkk4Viocz0Z4clzB1z99hJPjEsqVLMasJphSyV9BMVfAZHSNZBsr62PDnLXxHB/Oe5jFGZSjuqpJWs062m2uR5aqguj1JxiOZmg0m7LkovXs+YczbNdLPH96gFdfPUE+G2MRk5xjn56LCEGuhHwhEuE5HE5EjD5/8RiNJqu4Jnjz5hzjEdeEFJmU0WhWcXTYQTGfR++qi7P3HxSW3m5W0GgU0GwSdG6gVCpgPJyIAD4/GyBeZbHJsYKE1f81zKaxxgMu+FqtlpwAeGz5PGWIw20wmYy01m+2GqjWmkiSIj5+vMY1SYst5xquYa0Sb0PyYB2jVinIJo82XIUIoGahXC1JiMOxkmIJ2t4y85PVvv3+WFZ/bDvat+UKkb4rV6A1KmRZyCwjpV+owstEKCaWCPsy2WMy84TVQaxILGmOpJUhIUPa3NFSiparEofR2WBp9k+cGn0Pa3tlIxJYncq8EfZ9CjaNKOE1b/R8UFjFNZLWC6zaKJZURcvXaIPFvst1tYtsKDJZx7Qjs72LEyCcJ3cuT8FZgOMprWVlNaXqW8uqY6adC934CteTy1DBTuTEqlesSpRzOs+Z6yTZV3EcpN0w19LhvF2c4gSIV+77ntTXQC5eoVUh5wq2E8djJ0CsijUn8oSiCYkR2V6lSASInhFWSP/h//z323SJLD2+avUaavQtK0dGgvCO7YB69+eUCRhQLOyrDtLArH9G/sbaeYe/w6rY7RUCWLSzz7pFgrAsUJs8/0kDuPo+q77Y/frWCn1L1VMIdBJlEIgQ/a3FkX1gB0zswKsbyPhOkWkaXs+NoGLNFsW+ObQdggFvWjgqADTIp1JUQ9i3WtvaEthwvt177VX7cYYntGG6osHxNrZbCEbcfSZFejgoF652f8g7jMH+uveg5L51v69i3zYZnydAOCinQTprq/QW6y4B4u8XNKnbmHrPjtex1/jQ+c/uXen+krZ82+8Ew0es5P5TP9qi6v4GwmJHGO1VxLev7ea/b3r8738XTtCtRVLWK/yqHYDxgLXVJ0/6xnOU8jZIf+BB0uDmkT/nXnXn3t45sR8LzD/8+c99/55q+myLfeINttn5k3525Mf3+/znruXT5+CDxAPh2AIAACAASURBVJ90lg986O7zfWO8So9d9xwlDL07uxsnMkyV709VmgAh+cGxN5DQnEC3pogwJTwXC8xF4DPCRfwGJSoz6P/PUsrpFJfnZ/jD736Pq8sLVe9lsvTSNIW3gatmgWG2hF7V5aSMj8U3BhBTj+sZ9fDm/fsMKL5N6FhjyMIpVRPigKkNgQ/3CSdB0pYjnxynwrH8mLu/nWxKfdXt9zzUY4KrVyoo1thALjg81NUWcgbcCCSidUfwZFc4NUPtSkWzvmLuh1d/BCtJ3ldZOwXv8Z2SVrfG1KQO6vA7+P+mlDXQm4uedAC6V+y5IiVNgNxH9uxCaEND3H6PQpPvqfC43Y6uzr1JMIR+EObKm5/Z3xRf0PrveT1m60Kg3LIYHIDziotdpUXwpvfPOqCosmEB3jfJD+97tuC8WQHioJtbXvE93Iz7jxPido8MpNtXSAbbs2C1wjWnAExf/wRwkQsyD3h2eyojd0LoNtf2shy166ZCSjky+j5TqxNoJ/DLChCpnD08WcC32YXxx0K7zeqK1yowNG+gr2x5pLZnkHEIQg75Cy50MEDUyFh51y5crWWWRPp9yJ3h9/F8RYAEiyRav0gxHoBGe06sVJ6fcyUYAV4nQKhiIgjIkEUzCrP/3PYqXY0kNXIIsE4/x77W5mvcJAkMlG2fgZ0CoBVib8+daNKcAaN2fqYKZl9jeKZGu+wWnU5Lf7j+VYn5bGYBiIEAtQqDJd68fSNrkUYtQvfyHa4vP0p9PR6NMB2Nd2X53LyZbVgeWWUl0TaKoDc3jsyG2KJZL4l0Ho/p2czzzorQyhS2yBeptKXqjCX60GaUY7RVEJmqnBszAlgMK83mCiI+aL1VKEVodQ5QqTUwmXIDSQC1LO/9R8cEVfgMbmWNQkA1Zp4BleSyD9BiXFZYvN+qMmL1B22naAMgO6Wl/Kx5LWaf5uHo3CBaVRLnDW4A6cNPLopklRNLFnhPYNrGQflBh3nG7JysEseBavZnz8AxWzPOVfb88W+7iSauIZDNA3OTy7aUpV2o+Ne44GMhiakbFSDm1OprQj0ZGrd93xJI6fDs8limkrUP8Zr5nFusFkFlVmwZkcfHzMc2r6bT/k2h8mbT4xZOfD/BgDRxYLZsBBlCJUyY31m9YAHmIcsoVATZLtcJWqs2VJuFNY10WwlzqUoaJ0Q0eWVjqILkPtG3q2kCRBVTtG+inZ8ssGw9kZ5b/P/ThPrNsdnOxAkQn4PS88uufwfLKusv+7B7rUxkfxXEIqH6UN8dKlmcgOGYTPKC1+Fku1ZFmWywuMzJJmlnlxX2VRw3fO4hocV7wzbXvd5uEG9IHOYQsW9z/cXMD1piqaKMin36nk+UE9JsNLS2YJYH64UI0G43BBUZGJ3goF1DMbcBNnNs17HsTmn/xLFzNBybNRftMFb0gy/qaUl0LMIYBNM5p7LyziwV2bYVKs+3OWwyEcbzLXqDFXrDGOPpGmuqcUtUy+bk788sC2Umsf1oubaJ0WhmcXRURrPFMaqL+YTgJDOe1qruePmsiIMDWkGxyox5Awucn19J4fz8GStDNuh1r7HesL+U0esvlH1AJ1b2ISqlaadXyNHizwAogo/KQ2MOQWYlAdBsPMFiMkWrVsXTkyPUK3nM4glG8RxLeqNXaiISx5O+WUuWagJ8LVTX7EJJgORzBPyNMyPQf9Gdo9ubivCt1WqolCNVcEynAxEg/Gyj0Ua5XMdoNEF/2Ee9QWV3W/P4xw/neoaatYpAd84xtNrhmNPrdVnCIiCU5BeDsN9fTvD+YoIYVWwzOWS3McrFBIetksLXcxmqgOcCxTP5MiZLWnVZJciIuS25KgoFEiC0j5rL/iezGeEnTysKQT9pFRQSz+qZZMs1wErAdcQ5IUfbHAO8r3vXIuZq9Ybmi1yxjFWSxYeLnmwYWT3O+YQ2Xwozni0wGs+Uh7Jcb2WtE68SrFnFXIgw7I5QK1fRabdw3T3HZfc9jo5rePK4gSi3wpGqIur0f5MFFscrVpr0R2tVKJycfomN7HtG6F1f4ScvnqJWyWMZ91GtFRCv5xgOhhh0J3j59BX+8uf/PXqTDf7df/h/8LvzAUarHOKEFQ0UnKz1DNBSqZDbopTd4LRTwfNHbYVc//SrL/H63Uf851//F1xcnOGnP/kC/8NffYtalMd/+r//Bo+ODvHtz3+pPMXf/u53OHjUkWCBgfXPXz7FcDRCv9dX1Vj7sKO5eD4doV6ORDU2q2Ws2LaVEg5aTRFjbqdzfnGF0WSsbCyO57To0t6LQgLa/cyX+HDeR7dHZTwrQI4Ebo/4nSOSJVlEtbpsskhsr+IRoohVgNR8swKJYCqfA4abFzAYr0WAZCg6oOUPLZZXnPu51gDiDdeiNldzPDWhDtcVRbPt4ShEcJv2qgx31lBrdpjc/WVyVMLP8M1PTvBXf/EVOp0cVquJMmSYMbZcZDEeTjGfDlGpFhGxYgOQbd3ZxQCzOZ9NVgkXUatFiMqsbIn1GRI1HHNPHh2jXM4rJ+jj+484aDfx53/+DZ6eHuD6+q1ZE28ja7f+VHZ1Wa01zAqJNp6PTzuym2Ql09XFCPNZQQHw+SgrEVu1Qou4kioKLs4uMRvPBM4zB+TkpIWjoyoymTVGdFqYL9HvTsEInDUiNNoH2sd1uz28ffMehQLJVMs4kqiAfbHEfRzXWTOt2ZqtFiqVBiaTNc7Pu7IhyxcjyxdabVTFSEvAQpZZL1XZ8q1WM9l1yXUgKmI0HqjNmBE1ncwtkyfD/B0Gp3OMoICKVYhc/xblArGmNeea1oi0y8pq3Gc7sWqOhL0EDx4dwey66UJAv3LGSLoxAJz71moZhVKBEITWS8q2HE9koUXymusX4t5cW9JuiuMzK6ckXsvlZWulcPUKSdmM3s/+RhLA99psJ677uKZijpF/1lwCtlguVljP9wQIezEJdYlrwtqNx1PvZlVoEEBwbeRrMLVz6OMm2mKmk4lueB6sZJHFNS0YQ8aHcFMVV8h5UuIXkhH+XS4O8b2qXw/f4wQJnzEJKYJAxDkMX49yDuZ7lwvLV9PeNWE2Txmnp6far7E6JPPHf/e/ukxtvwgLALuW8bKJCABPOHEG6DEMqBAVUWlU1TAZEiEEm5344IiiWSQAyDu0K4BHIdMiVKamCAhfi98ENrVYc7A6rCoVdBMWbfsNXkrPGQabHZjk5ckppb9daljS7za4tzzBw2LYFqCmQPZQVbKAOtMdGB3yGgILt3/dA3p3umetexU2YwfeVcDcT4KkvyPIX7VLTm1tZZN1q2Jk9+sA4qUqaKi8vvlzEyhNEyD7xfltMNUJgABU3jriHsjbg/3pe8VO6XYf/noaCLzx3ltAHokPESBpBbPNRbsfB2A+BdWmARonXvx8fGN665L2/7yd4WA7gvAc+W29v13Cb8Op7raUYbPAQL/wjpT9iPUT26Tu/3zy7MIvHgJSg6I9/ZYfQH7c4c7uOZWHgVy/UZ8mMT4HBH/u6h/6/X6k+Nf9/vQ53weq7vq53dBU6dvds33o+vWc3K6oSh8iWOrdeCB+TIPd+9nU+e/Gk4dIqf3vjPR1v/8bJ76jBSwoPrTT7m976Km1W3P8lX1GgoShk9sV8vTXVDbQGplkg+lohPFgiOvLa7x/8x7dK6pMGN5WwXzJjaQFe3nwqCZLe4pT5Lqdd/p+7N4TiAS9PxQXOoC1J0DuubdShqbHCSN9fkifN+jq8/33DvkRnnNTqt86h+85Brh1o5+zpqNMVgs4Lsb8j9vlpMd1W0CZupabfZbwcqPLxaFymdiQsrmyqgMBaUFEIeWqAJksqrXargKEV+EAjwNHToDwMRHpEY6h/xcAftfy8j4gyob2e4AqrnHC727MJeF2C5RLjde7Zz9NarswY/d3qKgIb3biwUgJ82pXZYxIAWubnQVWSh1sBEYAHVU9YVZcnlfipJ+f/23wjJ9Xhe6dChAnBBLM5rN0weM+jD1c346ICeA61fhepcJ+wbWk6Wb2ILxVD5vSmoolXtsu9yWIWXjOAhX5nwihFZa06gjEi4U1m4Lc3mtgITcvBgQa4E+Ql4AznyGB9VQ/JfQOXgv85etuy2OBzvYeto3yZwQC06uXGy9WoJhay4kzfxYI6IkQyrCqxIgWbZQJKgbA1McXgWi6dlopmCWcNhqp+6eqJ4HYVgqfJj70bAnEtD7vz0W6HzoJkq4AUjuFShnPOVHY+dbazJ4hzzSwQYMBoN1uV5ZWtJBodxr6W77b/YEUWCQV2p0DVGljkmxwdXUpAIni6auPr/Hx/WuN37PpBEuGHhIwiFmxZ6HL6rPKzSA4v6LeC7VGFa1WVb7YzBkZjdaYTelhTvtCWgfMRK6SYChXy9oILpcMhTdgnCCf5QDRToDPD+0MKlL60Z6EYDY3nNtMFrM5FeklHHQe4/jwGY4On2KTUP3HykKrOpIdMPMGpMizChoqe6nOlP0WyS9V5uSwYlikbBLYn9jFLPBRfY8VM7LUMGCc50FVKZ8PbnKl1A6Eso0Hbh8Q1uXbECitEHID/AUkhCoQ3UPu14LCn+pbB61VWVG0TEeBSlTOU5kXCEdeo7BydSgbT5xcvjk32ud1nEBc+yDB8/UxS31X/tFUJpKIMQLEKiKsEoYKTeu/ph70ihYeR8RIGCOdHOFqQs9CwYB9fy54r62tgnVTGAdJRrICheMC8yv4R1s8VkGE7xMREiyQd9cvwy6z8fGqMgcNdH16ZsLsTFLJ57AwPrgowKvJfF64b+7xtt3Ng6k1X3p89ec7PcfIKi0oTP1eOBmvcT8ACKpUD+OL+lWwVhQBkrL3877g9yQqmc2GzfFmZygAIxC53kd5P62ih+QUq2YIum2QKGd8ixzHZBLYq1i2plSe16oEdxJMp1TmEuyvmJ3VyiwDaW2ay7CKbiagloRqPkNV6xSL6VDjS6sZQpCvWNlA4qOke02bU/UdWqZxvsEW89lU4xDXISQp+exRsU9gG/kKposMuv0luoMFhuOlCJAN7TW2DLe3/stZS315A9mtVitbHB6VcHxSRrKZYzqaS1XNPI9WPY9vXtXRahQwY7ZHUsBouMTZ2TXarSZOHh9huRxhOqUKmxaMBQxHVl1Ay74tqyMqRTQbZVTLrJ6ZiECm+JJzDBXX5UpBBAirAugX327U8eiwjVo5h3g1w2KzFCjMEGD2yXlMqx22TyTwj6SF1hGyEisC26JU0exX/Ls7mGEwnIkY4LPMAPl2u6mqlKur852VCStKJpMpLi7PZZnz+MkxiqUCBv2BbB2jPO1huJbIoNlqY8V8h/5A98UqWorI5su47Md4fzHGcMG8HiDKbREVEhy2IxwdMNSXtlBTWcuwQme+LqA/SfRnOOENKiNfqIgMZ39lFUAxu8DPv2wqBL1ZXCObzAVdEcDdbFm1PEOlVEaRavWtZS1d9a4U6N5odUR+ZEmqxMDrdxeYLdaSmfNaKOphfyeJTYV5scQ5MIvxZIH5co1VQpvLGib9MWoM6K1Vcd27xCwe4MXLYxx1SqiXgWo+wUG9jNyWc+NCFSXsM6xsmS9zePzkK8wXCc4+XqF3dY1vv36lezyfd1FvlLBcT2UnMxku8PLJl/jV13+BwXSLv/6bv8M/fHeOBSJsslTjc11C6/YNa1RkExflNnjcKuGrp4coZ1f4+Tc/xZt3H/Cbf/wHDPrX+PnXX+FX3/4M+cwGv/77v8XpyWP89NXP0Ov18PrNG9SaNWyznE8neHx6IvCWc3b7oCMLpdliqsoWkh0FYmJJguuLc5RLBTx7cipSiOfEuezN29cSVtDHn2MOgXcuwhbJEvMkwXi5xnWfmRGseqQHnJEWUp3TTo8kLYccZowVSYovVB0hUQIJqRUJC4bWsxqyhNFkqfulrL8gLJBVZ0KiIQEdDNe7bEMnzTnvmGUhbWo1B1PswnUeK5ZVZcf5bYVCKUGpuMbXr07x7TdPUa8l6HXPRAZkwFy4Iwz6Y2XjlKu0boqQZPMYzze46tIaL4/JhIHWJD8KKJY59G5wcX4m0oVVYceHbTRqzBgaYDaZ4fjoEF9/8xNp1z98fK3rKkQdvP/QE6mSIdGXpyVYpDyaXHaNchU6Po8+HDLbLlIF0mg+FJBPy1JWhiWbHGaTBWa01dus0elUcXhYQ61GS0LaMY20ttN4uS1iOodEJp3DJkajIV6/fi3y4eDgMSYTkoYc+xKRL9oXZq2ygRlxJCQYfN7rM/CerGwW8WopSJR2gLlMgmrE6g+SM8xqmaiyj/edE0mxlEelWtA+khZRJCu5ZrOcDBIeFIAkCofnWEO32eWSOw6ui1hBsEYil0SK7vKIyiZMIqGvOZv5MHPa9DLgmxkfzJliZkZOcxn3PitiFNwbMOB8OpEtH9f77NcmzGBVcVEVX6ouCrmbk+kUyyWrRTYmHKToL1SPk6wmmWAV7hR82XqUghySJ2ZDnSg7L57wwqyq0wQxFBbZfXYLLJELisq0iIUdyRD28Orn/J7VUtemPXfYh/Lc0ral2nsFksitTkkMkdxw61zlj2kt4qIgC1nnOcpuk6IlVmdGkeWOhTyy3V5XQewmhLQMxn3VLEn6oyPOq0tMJhNkLv7637rl8g540WMcVpY8OG+QNpKBGPEwzYTgRG6LbMG+LE+2p1RERC/vWpXmoFYdwj/sFA72G2Kdyq7YA8eO54jw4PftgtgN6NHrrpgJ3qs3gfybgG/ak9WVLr6g1GkEBGoHxd4CROy7PITaju0kiOl6/fe7ZWcK1QqkRVAbcUORKETeyBD+cJPrGJ+fzw1Y+Hbmhi9+nQy6FQq/B3RSmS6u9N0FqAcg506eh8uu9wpsU2+lADZJLPe1Hfs8jxso+q4qYg/S3gfEpz1zU7/fgXPepmlbkP3/K1dFBNj+/G4DiDcA4nvC39PVRTdBQju3+0Ct3VkFuw/b3IXz31WUeHVRePfOHu1mOwQDmlTRS7g3YQBNq233SjFX7QZS8F78M+UlH8CvfWum/o/ZCffemoeIk3uPdO+LnwdzHwLLP/89nz/+p4/hBN9DNkIPH/9fo43YTz5/nD/pOoOq8vOt+GPe4QTf58ks67/p+80HKM3ghmOpyiMsJm3YD300/XkbS7mYlZqdtRSbJbLbNQoMxiSwEy8Qz2b4+O49Lj6eo98dYDyYKLBSQBhldPmKgv98878DTAViBN/ulMf/Huhx6yu3ENKy1oCbnSWke087xX77PhMY2edA+LzK70j//6fvDueSh39uEDa3COT9QH6T3PkhfY3WKA4mE9zVwoNBv/TTFwlCFYotXrT42YWQmzUIhx8ukhos4S1RuUxl1QobhbxyI26WQAZa2xpE90ogV15CDAtUNaBfc6o26zay7xSsgQDx++vAWCjQsWXHp8hEzxa7RWToPIJA5L7P+8LrPmDKgaHdquG2/WLqXslffqeaNqsS2ZqEwHOBSSGTIU2W+Dk5QGfhtAa0etWM37t0L9ofwy1rjJDZV4B40LpZyvj1GXhumQ0C5hhiSx/1lOVSGgBVRQTLqkP1h6uK7D7bs+R2M9zA2nE9j8QqQQhMyrZHvvT7fBnlGIR2s4oPA5MtYNHIDvYW3j/7sbHFs3uoIpP6ndUCCve1EME0AcLNrbx8w/jAIyjjI0WAWIC6ZWTongcvfr8HLI33vuBtw+NwXWgqaAtTZN6HfkhqSD1u7KmRVEbM+LkZMWLt5GCn3++bfXGvzt73Q7csC0C1PIptLDZy0fNDfPlu6nuGVPb7zPe4llKP58IMCgZLcvN2+uQZjo5PBEDSQ3k4GsqeYND9gLMPr7FexRj0u5iNhgINMiHnhiSIiCbZ19AuiSGMCY6ODvD49BCrhHYa1xiPSEDRioAIAO0tqPYjcpeYNYBC2zcoFak+tz7DMYrbWW6+SICQ/Kg12gqYJflxcXUl2xICga3WIV6+/Brt5mM06kdSQnMjHscTq0DS0ENLIYKFwXJtTVVpRdUiJCu5sSUYyX5KGx+qBulcxeoZvz88R5IOHvaoqsSNbUytcmBvb2bWA2adYGOk9WMFUJMACVk5ZvkVSOQQaM9Oa6ASrX7MFkrAQonAghERHFN4/TvrK2OBd/sy6/esunLLvNBFnVAPuRvpPuckqz9zVI7vbCJFUFiINhWt/DptiklkZK1/8zpJXpEUJaigfB2qcFNzhDbOsl6ydjNxgy0irHrJLJrYngSK+Z20GaOVGckYa0MLl3eCh9do45s9c9KtZDwXLBDN4SGycWdf2S6CIG2BlSJRvR0+RXw4AZjexKfb0wn29PyTPpbPf/v5w628wj4jVGby/ls7pa0jWXG1J2hF8ISsEyfSOb97u/p+iWOXWXrQWsktrq3Sjm3GcFbNWVgjYRYOnxkCQcxsWsdSgROwa9H+ZEu7qKGeEVplavzMZAQQsdJgu2W+z0zwAsGuTMJMiSnmk6EU5BwnuJ44OzvHdGZjEa1r+If3sM7jFM0eZjIeqXJYoM2GauOV7Io22zyyhRrmyyyu+jGurmciQBiMzhD0RD7vVpEnwwyuAddbrKVWXqHdKeDpM1qUZDEdz9G96snupVXP4cmjLTotkg0kLPO4vJwolPf4mJVmBxiPr0JFIAmHrSpPWJFCVXAmyz62UOVLu1nDdDzC5dm5nptWoyVQrlxhCHSM68tzKfqfnZ7ImobZxbSUiRMSyvx/Zh9wzlsgKzu9gnJHWLkgtbsEnbzGSMr3coXnDPSHE1xe9WUPSBCUdjKPjg+VbXV1daYxlqBTu9XRmHx2/lGgKsdujn/qI5xTtiS6pgIgK7UmZkvmnUzMajIIi1itPZwmOOvO0BtvMJuvUCJRkU/w6LCK44Mq8jkq7efK5IiTLKarHCZxBv3JVtZlmy3HUHvm+ZwwW6BcXOGblw18dVpDlaHj067yZUguEaSmLVqd1Xz5EjJbC/LtDXuax5qdIySZIjbbSGHZbz90QRdHdgRW3DG3oNlkeDNkrcO8hvUmg25vhBkzB2Vjw/DooUKNmYW3YH+OMnj6/BBHnTKqDL9ejBFlN6hFRWw3KwVxx6sMLq6XsvY6OH6K8WSJD+8vMeoP8D/9d3+JcimDi/PvUKtznluK4FvMlnhx+hI//8m3ssD667/5W/zn373HOl9DpljR3KkWl3hsLcKlnFvjtFXCq+dHaJQSfPXFM7x59x5/+OPvUSpl8PLFKZ4/PVHG4rs3f8Tjk8d4+uQZrq67ePvhA+gqo2qLzUo2af1+TxUQncMOpktWO4yUA/Ts9FTVS5PhEO/evEatXMYvv/05nj97qjmT8/w///M/a731zTdfW3ZXpgC6Ho3jMSbrJaarBJPFFqMRMJ0CjPNh1yV4T+X/YhVjSPA4sbU7xQcUYLHKZ70k8cPnhRZYS8RLI9nWHOuV9SZZCvJZEoEkwrbKcHFym48Rn3/aIBnoywpcA7c1T27WIlsb9RoqURlr5s9EkG0f7/PxYRkHbYL6E5EBSZJFrXKE1RIirzgfVxs15KMKxvMVhrTimwDnZz1ElUjjaF6EShaz6UhjKtYxTh8d4MXTE5ECvl6sVsuYx3Otw0jiZLJ1XPWmqgABbZ1EVNPCk6MJbZXGODhsoFypKrdnOEwwna0xXc5RoP3hGpiMuW4hnslqC1qEztFsktTLo1TcoF4riZQwbSLzUniMBJ3DQ9TqJXT71+j3+6hUG8jnyhiNGFxu+wCOS1yHap1bKKntWamRbAmeGwiutUKWtrEFFMhZZxMcdZo4PmyJIO/1r3F2fmaESrGA06ePVRESx3MB6Z1OR1XgJEL4fNG6bjyZ47o3VNUbx0jjWayKkJUstOBWvkSe68eySBXO9VrDcK075/7I2p3VCBJZZSyLQvO4hFDmasFxhhZZ/LcB/dw/05rR8j/MmYIVOTlVt0+nDH5fyXaQ6xWtayiwKLEPr3QPZYMVRF8kQJiVyso3VbhzGbTMIMssDreEYtUGrb4kEjJijX/T6ph7MR6bawW3+1XWCZ9v5Zlxvs9JrMV1O0kYzqXcnwtC5zrOySGE6us1iRPeA67BKRoKuHjY+xh+bBUyvD4ej9fKY7O6ne1i7gC2r/O9lAfHkwTUejHsu1g1wj+8XrXR2b/5N1t5GPs2MIAAYX2wC4zU5tQ9SHcbS7KqsTqd7DzIcJLrKLFCpIJiOUKNHl2c4OhhTHsLrwwRmxR2dL7/tFXcHiMzBMNwmrD4Dmt8W4hroL4vtDy9nXfSIgBqgXgxsMTKrkWp+N9pW6FgN2QbzxQo58oewk9bC6vUz07O642pFL1wTUZ6bLg4CiQI32XLpvCzx8L2NlC3FNK+uNXZ84bfCD33bI5AzQTiRQ24K0NnX0wpr3dh6+k2C/1B1QahfW+RBwT7djvy9Eetsfa/S6uJ76i5/b1+j27pmX2n4ccP7esB9OY+Yffxxk/qO28AgKGf+dm5f/au2mKnyg3ng88QIAaxhT1MOOquwiadz5JqjxtsQ/r1FLgb+qa4/ADemCrLrtU92/nVsli7wyHsj+vXHyDOuyBfYJnttqUB2u9JTHxPtfidLvI9X/ghYOx9h3zo80Z8hNDdT5zP5wgQPY+3AIAbT9KDFRrpceX7Ncjt8/kkaKvD+fj26WP/2Pa9yZ59qs98ihyxfA1/2gzO53NjCwLLOPLnwu8VJxsbkwRKyBaF69iNFuxUIXHhRyCNqrf+Nas+aLPSlV2hVsvy7sxr45qLqMjaK1UdIE/bQtqjsQ+C9jYTkKaJ1ZSgaUU9H1U+GrsQ9NvjYrg/cv+4XVki9e2tIe3eW/j9CZD0Ofv1mJRgX4Fz+z2f65EafklAp5TxVPMRFPHwMymegxXLXowQlLmFnLxQuajhxln2MQltsggQ2iZCKlyq+gMZLYCa6l3aAhEYpjq+uAdutMgi6BWUw6bo31vMOCDsAI7sXm793PdMefaSg0/+Hm2MfLZz4j71zNsCbg82eT9Kq/5vfz79TBKIvliMLgAAIABJREFU4b/dMmpHMqjM2PKpZEefspXxtY3WBztix1RnBv4TuEv//76zOQhvf++De++SH16NwlJnuwItglkJodwWI0BuK8B9svJ2sBDzvcKb99bV3lyzCLxVlgutBpxc8RGD6rtVIH9MNe/nL7IkWDGxekR9PgCyHqzMDSVP3p75PQGiLAxaJbESJLSzV6A4UWokG8GuRKrXNFGxBxJdAW4khfpBWDvz/6mWYriqjzm7uTqTkVWSKgpomyQCxIFIs1ixZ4kXZYREmtRK9yf/XieXduvHWxVI9hnfQOzHO7uP1ofTiixvZ3udtgAL+b6/fvMHvH372gD1EtWvVVSqTRwePRa5QG9pbsK4KRN9vZ1h0L/AaNTH2Yd3uDz/IKVyVGAGyFS2AKyssTw9kgFUkWcEbJ48PsA2O8d19wqjIcMcOQ6UTBm4MS9mLm+oOFOQdyCFBBpL9cxqB4azU823EvERVeqWE0A16WSKWF7fORwdneKnr36Feu0I5aiFUqEexiaC8ezv1te5oc4X7H4QFCAps1pudQ2sYCkWzXKKbyXIVorYL/agNPuZhzkKOFc1ohF2TnDZ2Gph7gLCWC0TKiecxFN1JEmMlflLW6VBsDETmGPEC216ZPtD+JLKxxCQuSBpTWIgEJjab+lzqYmJuTB5/jsd/B20bakx9c4aw+2RrM5JbbF7bgkmyEKR6v+sMqM0pocwdAfW2S4kRWhfyWv0Sgjvo74u4fZFAgmS7SGM3INFqSqnZQ+fcZIfVGequ6sazck+WvKFfCNt/Ek829gooiRPpWhYXbsgKlTy8bz9ubO50sYD9g2bg/21/fygp/BWhYePJ+k1iRMVtj+4+ZOeo/w708T4jT2RqpWs0s2yVczCzStqeK4aq8N5sbLFbQVly6f7H/YlYftOgEeE9JLgDK2N7Fo91J7htZrHaDGUpUKWFSBr5LcrlDIbFLOJfNsJ6q/XMSbjodZ6nCv43SRYZBESxh0SrhTAVCL66ceICSJtYjQbNRwfdTQOXFxcKMy3GBHkJUBneSedZh21SiRAhOATSze8Wogg0Ty2qrJ8qYHFKo/L7gwXlxMMxytsc2UsGPyaJyhTNAxBAB9tQEiWsdJrjEYzh+cvmmi3q7KGYQUy7dNajTzKxQEq5QwqZfrZl3BxMcFwMEO7dYDDgxYm4ytst2sJOnibFrFZ7lB1zSDx9Zrh5wzPbksM2L3gOhcKjbY5j3ZeE1xenuGwU8erVy9Qr9KyhSpZaJykrYsAxXgZFMkE2/IiGKiApopZ1ZBbPm9l5DIFtFpN4UHj6QTvP5wrc4BgIC0BaYO4XLHSpYdKleKWGjrtjmwCLy/PEZXzOH7U0fer2kQiUFZdErQrSIHen7DKZo4MhQq0nSE5yXOKM+gOlxhMCZ7GyGe2IkBOjniva8hu5yItaE26WG8xXmYxibMiTHpDVsOxgo4VirTbsvmklFvgy9MIP3veQjtKMB1cCjBlPoPdwxitWh30lWfeFNelo8lQc0SzfYTVhkHYJfSGa7x+11dYO9curGxgkPPBQVvPdK/XRymi3Rlwed3X2N1sNmWR073s6tmTVUwxh2I1j3ojUngzQ7KT2QhYzfHyyWPbsWZpzZPDx/MZrnoLlGttVYScn3Ux6Pbxv/zP/yPy2Q3evv0XlEpAMWIF1hzzyRxfvfgK3776FsPFBv/+P/6/+M3rj9iWiNOZeIC6AVrDUSKynI5RKwAvjmr4+sUjvHjUEDn5x7evcdW9wPGTDpqtClqNKlbxHINBH8dHR2i3j3DV7eHj+aVs9kjG85lvN9uYUnm9BWqNCnqjK1WGUPz09MkTrJlXMBrjw7t3yuT45uuf4emTU1kHnZ99xG9/+1t02m18+8tf6hnOIcJgOsb1+AoLrLFIMpivWflSQr9PEZyR+dV6CfVWxXJvRiP1DdpasR053lv2WA6bJe14MhgMjGAiGaCgatqqcg7dZlHMl5ED+9BGZAoXguYWYhWyfOY4J7KKrd4waze6E3D6pPL/oN1WlRnDvJMMBQ8TZBOK9+Y4PopQq+aUbyYyPolU+TVmtgwB5VoVUbWGyYKiEwpIYpyf91Bt1JHJMYuGlnfMT6mgUsxieHWGF08e4dWXz1GvVmUBSoEFn1tWKg0nS1W5MI9jPFthvc0qZ0J2zlx3ay2/wHLVx9FxE51OU1kUFxdjrJOcKrU0nq5p97TEfE55Ny2HTLygCrQ85+8V6tUSoiLFDWZNpMrWbAGPTk6UG/T+4zvtp5k9RIs4krC0z6OVHDNcrMqDFQolBZSTXLCMTsvksvBx2pkR1N+g1Sjji2ePcXTQ1Frz7ON7vP/4XgHcjHg4PDrCivuHjQlInKxlZcZ4PNHczlD78XgmEcyW1Lys7SyPg+sA9gcSPcisUSpzP2pCKxK5Its3zBXjWtfWY1zHcC+Tz9JujQbYtq6inSPXYSRkOeCxakz5fDBcgbamtg82USAf0vVmqX7m+wS2N48lu8+w7yyVyxq73f5KwhiJbJaq/MASKJDQ4fzH/BFWrXGO3G5FlIgMmi9Uvccfzt38cYGOCh9CRUYsuyyKHO33/MM1AttVVZFaRxiOwu/hnonXb5a0wcKU8E54lvh7iX6CEIXrYuKd/KysvmDksWPR6TULyTt+3rJBbA3JQcfySE1UqbXW+f/2b7d+Yq461UZZf6yKwBdR7gPquQryKs4SJLb3cUOpshmCFVocscMkGkC0jGdJf7mk6hBaV5BNkgGng8KB5Ah7MVtW8WlOkyLpzAaubguSMtxZBNoxrAw70E/2njSo7i4bPM6OaEhVTtiqL/WZdCVIMDBLqFDaGM2cJkCCJy9YUs7z87YMBMgmAHuWYbE//f2VhGyBG+r9m+HjAjh2bROgrEB08HWRF7qG/QZfTaAmceDLyqy8zY1tss1wmonavaRXb1qE3S0h+L4ESJoA4HfeAqN24FQqwF4XkHpfmgC5B4ynWvb2psK/VVctnGavhNyDgA7GPkQE0Hs7KEjTGK/+X+hEyqIs/PsOAZI+G+9r+/anP7KDRX4/dgQIv4ceu/eeYprMELQR2uHWZikAhbtXd22Yvv/3P152Kx6qn/j0577vb+5snr/vB8P7Hvr8j68AcV4xAHL39L+HCAo9hgRnf8Q1PUyA3OK07vmeH9u+6VqwT1/G/X1JC5edr7b+Ffqp4AIbgXaN4zkaTljZuE4VnGZyguVU3RDoWi5xfXGBy7MzvPnuNcbDsVS4VP8yxJCKNqoy8sUy1lRn+Ji5q9wIZEcIO7Zpw21/9kQIX6cyycB0swDwwGTP5uAib/9zc7yzhZsBs7fJh/R4e3uUTLczweHP/dw5tn+Ggbkpwv/2+/y6H7qv3BR42ayH0xoBYkplBYsu6ctshIbZZJhSngBko17RAomKF6qluFlQNkIgLRTOxg3Ezr+c2RVZUHkiAoQBwLLHMYCYPwLLgsXRjddDCJuD2Dw/geC3ftLP1A5MCnZSdwgQiRluKqDT840v9vw1H8tvEyDW9vvj6HPs2fQUDuSGkxym/PawYrMwSwNcThpaBYUBan7N+/MPIeM7ha41ggOR6ePx9U8SIFTthiWDg5OuDtIB9RDvc0aMwN+PeL52dNCRJdoGGtq86nkI7GfsA15hYl2YBCg3pkZ+uMpa56EKIlOVshrEiA7zsHeChZZZfJ+1jZFC+h2J0VQgtVTnDOgOx2Sf0uK8wNDVRAAPQwjpd6s1WbBaNbKKvvIGtmjxTTUTMypCFUpEhVcAd70bkuwg2OfkBT/nVm7q48Eyi5s+brR0TwO55WSKt3GaAEmTH/v7u19LWR+8ORZxHW/9bl+F5USaxmiGU2KDeDGRonE87uPDx/eyv5BCLlPAs+df4umzL2U9wn+ToODGMpuj9RAtDuYYj/ro967Q715gMRujmMsI8Bh0e1KTmfjDNuTsM612E52DOqLKFsPRAP3eWIrJbULwyaztprMponIk8IL3i32R/YHAJhWAtMBjziHvFxVuzAcgKhfz/shqqqgAzNU6o+yPr7/+c1QrHUQl+pLXlPmSbE1JRkU59zcJmCViwhQOdcs4I2UpN3gKv4zsWeCWgfeGvt7WjvZM+MZRoL/OxSqsCParn+aYLVK2jAt6TM8WFsqqyia3MyR5Z+S7219J9eiVByIceSxuRHlf2R9p8WHWB9wcCwylLRTXz6mqD90Ft7dDok2/rCnCz+31hJM4Pnb59kJ9dktQgBMg508jCL3SykgCWw/rukO/tIB0s5fiHF7IUn0a1sjhurzaKowQlp8T7Bq4VubGnptptketUrGxNPi6E5zwsYi3hIpOHs/nEb6PVk5WUbMVWCQCOuSk+PX7/dyRoSkCxH8nq71QWebtd3vuYbvp+Q/zm4gfJ1NTnvPpz6fnKK92uT2227+t3fYVMaw2s8yjGwIQJ86Uq2VzuPok1asUq0jLyGfP/NFE0G6smocVNt5f5PEtWyASIAR/+KwsUchvUKCVR36LepRDKZcgKtAnPdKzMRqPtH9mCKvufQBZlqzy5dhKp+3VCpUyratizMYjUHTaaTdRr5VFMNJ2h3ZOzLUg6LZaEqCkxUwJ1XJJ9kvxfC4QivOJnkUSiOza2RKK5ZYIkIurKc4vx7KiyhQqGC/W8syn/73Nk1bdRfCS5OJiMUC7lccXXx7g+LiJ0WAkK1auT+pV2iFyPBorqyCfr6N3Tf/+pQAynj8JlM16rthsVjzRZobPJse0qMJg2rXC1Q/bHTTrTUyHU6yXaxRyRfVzVroxzLvbu8DxcQtf/+wlymU+TTGyAh9oAclr3WKxJBmypuwPq3VWICSBv8l4JrCetj/5rFVCHBx2NEexWuHs44WI3mVMAcTGrMpyHCk2aDGXpVhQhS+VuCRiqConAcIKFb7GdR/zX4x8LCDeZHHRm6A/XlhiMXKYz1jZASxWWYymG4wXWyNAaImTT3D6qInDTkWh1sSk2DeJoY7iDEa0LhuuZV0mAoSAX2zzPpc/eczwpJPBL748VAbIpH+BbIY2bByDmFkXo91oKKdGGQ5IMGWANn3oa7TrirBYRLjsrfDd6y7W24LwL9qJiQA5bAojur6+Qo1ESqmkaiQ+f51WC6t4ifOPF2FPEiFboqV8FssN7bzG/424N/2RLD2v/E7s+5Z7LV29kKKalEgtM9KMAY//Y8/AhjEQxh/miw0bMGxJI1kim2Szu6urKrNyifVG3NiN3/O8b9ybS3U3KY+djUJmZ0bcuMu7nnOec1QvS9X9WsXNSn/x8z9RYe+Vs2D2d6OtXr8ZqljFtrGom+uxrq+u9e/+m7/Wfsv9/kaFwkqNVsUIPqyAf/rjz/Wnf/xzjeep/vPf/l/65dtLqdaz0HhCpKmyWs8XqpWKmg2H6jcq+uOPTvSnnz3Xz3/yUuvlVL/58jeaLWc6Ou+pUiuo1aibNVcyg/Drq9cb6OZupJvh2Ei0+YJKra0G3b6tZ+tVcMC6bkbvbN3AmHB6cmL3gv5Djgm2uCdHR2aBxXHfX13qzZtv9dGLF/qTP/kTIwQL+6Z++/XX+vb2tXbVojY8211Nq3VT768Ss7SCKD0+aas3aGu+SnQ9HFp+CsH1ZH2ZMAIbxkJVixn9aa8kgaBlr+EECBUspjTfFtSotowAgTRP125LhCLfK1/Zm5TUatXVH3TU6za1WafarBZW/Xk86KvTYkzyve1inVplC6TPKp3q4ryl8zPeR4h6Re+vpkqXkMf0z60KiCaaDSNDqCK6u55rOJpalkq1zn4GomWjj56fqlkpWNXQ+VFPg27bxmXWPkZg3NyIvPP3d0sjFdfbgh2/UifUfGDjzCLxSoFiYaN0eauj46aRII1W00iXSrWl4ZixgfEOcUTVznMbhIaM+0YIrAmiZrylbXk2036zsedLxVO727ax893VpZEzCGQYPwdHJzo5PTcC5Le//Z1mSarViioCgG0nbamstTWGCbao6i3b51H98dmr5/rxpy9VqxRsfXp7e225D/Q9iAF2WEXmVgaB/c6Acqq1IBGoXiajhvlisYCsYU9B5TCfxbqF9RmCPea5pTa71MYdCHCbn4rY4NZUr7XsWFhFAltyvtjvYbEFMcJYDlhP1QoionSRGEFkwL5V//I5LoKy7K0dpAL5bDKhDQQuawLwdNszFoN7hOHxrPk84y6u7czuLGSDmHPSWqqWqPZj7T6z50ClyH67M9Kj2+3ZOhcrW/oJeU1xP+jHpCLdLakQLEFCRdGbWVmFPS2uELaGCXl3PDOby8M6Iu5pDzmDe3+ulvNBccXWiQwXsnhmCOvDWoXs0Obhd6ynmG/AFOJayoPRsfRyLCauSW0f8/a///cHBOWwQQob17h5zi+u7MWBhHB/RjbSrli1hb3VBgdYLFSWMFkf/pYjMFg8oQI5qHXyyslwPEuLDwq3CLDEBeGeG0xZbFig2gKfhTSqQhbQ90LBA3lhFSBh08fFlChnC1cYwozuKeEP6BMbT/cm98UbC/etBbDxewZ1A3lskAyqK0psu30rcypChED40IA4t6i8D8fPgghdgRQkWmYFkoEGOXrEH07wyo6qoRwKH1HxfCbIvTBee5AeIPzIuz8PyearSULDOGx38j/kgbgI9md/j1Ub8WZ7hkpUx4bqmqhKDF7n/mnhWIeg6Qwkclg1nGseCPxABcijTRqb1kCAxA3C/Ut7AFg+dVzW/7ZBDGBPILqc1bLdQGC4niJAcmSO5bcEAsTaaOgWwYP9Hsl3qDIpgCQe+s9TQGcE1vw2PQBLTYX6kMw69PbQBu/f35iXGftIcBbIPejHn/Fkc8kexnf++UN/zDaaHzr/x+98uDk/ECAH5d4fciqP2/oPPUoE+G1R/QOA7B963Hu98sHjeHQP/oDP/f3P9WkChF7PWslV3x7ki4rNSkJtMw3I4QG8NmEGBUQk7N1qmsUU4XI730Stthre3On1V19bGNvobmQLFTY9pja1sS6QKKgSmEMCMA7Z6IpvVPc++kSbDeuS4Tm5otGZ6zzYYsAJvvDkAwTvTQAVn3WfGh9Rffi9sYrL8Cz8+gJ3HQjuD9EcjypFvuN5PnpuexanPr86cJsp/uOcG4Gr+Jqo/HBlKI+JTWRW9RHzD5gjIYcYXwwExs4qeLNHAIWFX7/XscWKhaUDsKBIBFQPwNfBfiVWUgCmWzWqf7d8BMDMAApxnih7WfjFhU5c9LCwdbA7WAgFi6zv6ldRKZKvADkc77uquwJQeL8vPn6KERwym6sASB2eA+BUsA7ze+gqujhXmXIt+LM+JCxc/OCAqdmFheDjeIzYTAAHDyN+ADoduPc1TFQac04RFIvfOWfengH+8TU+R3tgblZ9kf+ceA/5bm3NLJxcnROJG6+ggrxwYHe12Ry8Yi3IDyi94m3B2iOKxWBXFatBvHQ72HeFShODZsL1QYKEDupKK0DvPJFpQB4bQC/Rpv34ArumWrmsFvk1VDq32w6yGwgGapbPZ4p2r1GFH9qh5eXUjdyIFlYRpDZ5igE07uNLv/BnH614oh1YbuoNi/vYvvNtPSrR/fz8+ca2kH+dL0G8ndp9ywki8uSdtTd8txdDrTeJBv2OhfES7r1epfrii1/r17/50giJFx99pucvPlWj2Vel1lat3jaAfjafabGaaL6YOIGySuw7Xvaj2xsjse9ub22D5tW6PipiMdPutNTrtVRBsTsfO0CGJUUCsFex49MWUFnSthhraCf2HGnXKIvNDqpqYKIBGEB/hCHbWgwBV0O1RleFAkGZp/rpT/9CjUZPlQqqTm+TbMpcKdexn6kAqbDRh5Tfl7RayqwaqGqjkoBgZ9oP8wRTwhblJ7YNASi2ZxIsBmLfi17OtD+uxYK7i64ohKRhg50ulrbRpa+zrkExzVzmpEiOoA0kigMwWC1ArHgVH0QcACYAAcQ98xgVIJE0tPD0XKg1WwfLZLGKzbAODuvxPAGXJ1XvjzUEwiOgi/k23ub9fKNYDQLJs3yi13Tsu4ADlYJ7vFtFVhHgFksfJwki6WGkIMQjtkZLJ+P5MuI+VDgYsbGCbPaKESdgqGJiHuF3TopaoOg8dfXmHhDCM2fM9jKMZXHOYDww4ou5KWQRxXP38c+vybywIfpDXpTNk+EcONc4t8V+ma/+iGBD7NdxHogVYfFajbCI65xDpZ6PfdFaDNUpYzCKz4Oa0ghy9+2ONmLRKxwBwooKRR8sTExG37RqhUAYN+pug7lGik3/MktLr+Iqlbaql/FpL6pW3KlSWKtdL5pyGQCLrQkCBUjqEjZVBWk8nYZxaafxeKQaAdntluWCMEZOx2NVSkX1ui0jUBBY4J+P3zf9o1EHbCsZKAv4BrhH1sMK5flsamSeVSUGxTdkrVeA9HR7t7AciW9e32o236pU7Wix9goQ5g1fo5JJgoUn4yvVXCMdH9X08ScDnZ10LcD68u07I186HdSzc2gsU1AD5u42TY3vUrMnORn0tFmNVKuQxSAjeKgQYF2FbQvQRaG81nw+paZZL5+9UK1YMf992hTBz6iRMRujn56cdHR62rX7XiwCbNqTtQBhgEsGIgBWQrqxt0Fljed9kixMcbtdA4B11OsM1G43jVza7rE5ZNyWJuOFqaVtfCvt1e+31WrXLMTaQSs8/YcGfxwdd82ay/b3EAkmBKgY6Dxf7vX2ZqrxYquNUJejtIZ8I9upoDkWR8nGLKiWy7na7YrZXx0PIGcYd7cmbl7vy1b9cTNZ63q40nQG4OgKdbOgEflREAwrfXpR02fPWvrotKXZ8NKO0WiWzY6INQ65Kdg0sdvkuQI0AzDW6l1td01Nk6rmi7r+4Z/faKuqg6irRN1eXS9fnhlJdXv73sDxE8DqGiH1NV2cHGs+S/TuzZUBq3Oqjhhj9ltNkqmm05GtMZqo2jdr/bf/9t+oaoQu42RZd8Ol3rwbas5zWmw0m6ZaLlL92c9/plU605vXv1Glulf/uG3K+Jur9/rXf/aX+vj5x1qslvrP/8f/ojmisWpXiw3HLFpOBJUYrVpd8/FUR626/uKnn+iT855+/NGxEU6/+s0Xuh3fqlgjl2tj5AVY1WsqNzoddfoDjcZTDSczB9fTre5uh0Y0HPX6Oj87VaVS1OX1N6o3q1YBzvgDKAw5SO4KX71u1wQf9OHJeKhlOtePPvtEn376ieVN3Fyn+sdf/lqT9URrwN9qQ8tNRXcjMn0QTBRtDG93Kur2GtqXCLAfapIgeCDrwjPfqijsIdjmGxMtrFYQgyWzuGKtEAmQosqqVVqqFFHCF7Vcp0pXkFnsb+j/VHpKz5+f6dWr52Y7t5hPjARp1LCCIs+taPbMELoTq2x5r9lkYX8bDOo6OW7o+YXnnlxdjS1zY7dvqFiuajgZ2XxL8Pj76xutl27RenJ+ok6vrXSZaL9b6tNXz9QoS+0K4ykZO2XL3iA7YposNJsvNUuldNfSdL43OzaCz5nLEK5jLUaWB5VsjTpEUKJaY6fjs7aOTvpGRlARdjdcKEkQB9E/K0aGMG6w9vE1Cg45GzUbFatUm89GIoIDguj8/FiVigPhNzdDyxSC7GDvzDP76NUrtTota0dX7+80HlNhtFCpxFhBhSh2TqlXBto8RK/fSLul6pW9fvTpC/3ks1eaTW7NAhBbsTpWdrW6EV/T2VzJAhLeRRwQt4jymMsRyrAmYn1owfdYXe0KWq4RXLnNKDadnDvj2GY3N/HLjqpGg/3YR1QDAeIkL3MU6wbWqpUSwgBsOCFRQsVQnWO6dSdzrFVkkDRGtlIL2yaqktxWCmEGy1RsBZl6Leg72NUyHzI3JxDggfzgWtKl2x1CwiJ0wB6qopKa9aZdx3w+D5XCxqIEAmZnllhm+3d3Z+Mm87xVmyAoC+tsyCzmJWy5IC0cJ9irXsMy0V0BolDS9w7kuiB72NtYGYUYtqdE1HjYrwaxC9aShlX6HtMqRqyipmp9N4o+PFeyYnM794trYo3Fz5Go5LPM/rTRUOHtv/8P93blD0mQh5vWKMm1DwyKG9fi+irI359ZeDjxEf6WwyojIbIvUEUStqDMhYH4yLZ12YbsIVAI6bgq7rUv+UaRBTodhxsbF3sMMnZOVsIdKjEOeSbBoipurlyOGxZzYdNqO0InP6ISztVwToBs1zTSfPXHfTWoKclQB1Mq1Kg7AQJobTIx6rNddXXIRDkE4zrwzKLgcYVLJCiCLdIBfbdl9WFDHwOznUzJbK3iht/pA0thzN5jP2UESASJM2XSh/Tq98mC+2C7baXDZ4TWECzF8Fy118agvZwyyeg0q+DIqgzcLy98FmrOh/r5ByTFoT0fVM9+GsaWmvVZrI7Jjplve3b4PDCZU+ranTAFv7/3gIcdyAZLKA3Xl1moZcfPSLno2e0HiiGwhHU5qJJV6RgFGv7F6p3YgR5RHIePcr/0p4D2pwD8rD3Ecv14Dr4J802qhdA/1RzyIOz3gIT3bbfu3fnv/R9/ht9ngZe72w/A4fDUDrf29wf2fVz7w7/cJs2b2L/kOB8+A+d6c/359/yc7zovu//f93wPp/a4odBz1pY46nYwRqYziZs9CioKFBMOEKHKY5HCXOGK740tFgg7hzRhw71arDQe4oP8XlfvrjUaToLSlg0Z5c4UdQcyJlQ4oiCPBW2M7xZ4bIpS7hoeriyOvFouH3AeiUU7ZZuUM7suIwZQUd6z58v1s8P4wDHpS5kFpReJZmOUA7thinjiMZtFzRNf39eeDn/PnVb+PREwNTujXBUd9yj+zRT5u70pZVC/e8mqz70xGNqA/UCAmD9ohWfg1iCe/dFyMDkSICgQkU6bmiUAYnEEtM7ilalR8W4WWFYJ4grpDDzy/4/nzkCVKXv9uPGfPcEP9IsIMHkxaVa98FS7f+oY39d/DuBkrmogI0VQONHuI2Dta5AMoEbVAmybVW5kA76fK4IQWwuFyoqHBIhvpLOw3ghAxufOfc0DmHm2lNNIAAAgAElEQVTg3DzfUTyFhTcEottmZVVS0WIs5uP4WixrsF5tHMA5yP6o9A7HcN/4YEcViAh+B3FHO6rW6dtOgPBeV+0GsogyboCbYI0V281hHeedPMgo4jzi3+P5ej5Bpnrn9GnD1marFfVaeMhTzVQ7tEFvh5lq3NYxVin5gAApovRqHOx9DhkeOYLO77eLaiLRlJFRPhfnZ6HYRmMlSFTv50nO+Dzj9+w98dnkKpGCzR2vjUA1mw/Atfl8pNnsnTabmSmpqSbAagBl79u37/TLX36hzaaos/OXOjl5oUarb4pZPOzZCPaPjzRJJrq9e6/bm0vz8i8U1koBO0ZDC0RHibbf4I9MSCkBkk4WEV7d6aIexErASQiIgNEIsIFxHPJGVh0Wxx36AuOlZbuYdV9Z5WrNqtQBaM0ui4wOG7vZLzTUH1yo0Ryo37/QJx//RBV80ve+8eO+mXdy6j7PECCErlMVAaFClQtBpjacGXkGoE7ZPgQIqkPahavTrBqNvh43szE8PBBRNtfmiDKbqyy8G69mAEy8yP0ZWTW+hXozlsa1aT7XLxTVF/f23NjR+hjicxxEgOUf7PbuFR3WpDbGGgESxgtAubL7Uvt6MJu3Yg+P48fDNY6PnxDemTVZVPcd2i5whllOAUpj24O1hhOSRiSwTthhF+IgPuSPEcWQZAb2x8o33/fFjTPvj6SfbaoRAnC/uFaraPQ2E4mPaKvFeTHP87xpv4wNACrcJ8YcerifoxPVkbyM+89s7I3jgBM/0Wowzl/+u6zyO863+fVWnCPyc9JTRFPs908RoLEaM1aXAG5w7QAvZmW49bDrKPSwSpqwP7NzrVSsjYfiLHv+xNKbVd1mbYGunU5TzQb2HVRLYUlHm6USZGdVXr1GRV3AMaqRdqkFLqMWLux93qMqAauhKlYeW0BhMncgnLaWJcA43O12HVwCPJ4lajUaRsi2mlyP79PtetbYnBB6X9AsIRxVAvMDTEoXVKGN7XfYNhkJQo4DXvWmQWzqbrTUPC3q7eVY8wXER1MUuWGpFAUXECCe8UPfBnBKdXJS07OLlloN7PBWSqZTA9sYC1bbiSl5sXshx2i/aWl0u9B6sVMR0mJQtbD0fqdq2R0AO4s0McvAHWAfoCK2KeudXlw8U7/d1poModVKt3dD7ycWHryzSoSj47ZZjpXLLjjCyx7rGoLVMbJnO0xg9zRZG5AJ0Yv6l+NxTZViU60G5BJK8abqDSrt5tptq5pOUssDMTK/IiOoGaM9O7dgIb/JfGrAN9kkKLbXq6VZS3WaVNHUtd6WNJ5v9A6yabHTfM24B4ZT1GZN39tZFspitTfxx2a3MsufTrOofremVpMWuLPsIipJpmlR00VBd9ONZgnjvGMeXrG0UWG/VqUw12fP6vrRi66eH9V1d4UVz8pA23IFALBgQdIMVmXb8GINCOAJkEamB8+krXTV0t/9wzdK1wWVqiTZrDUYNHV62lMyu9PV5bcqFDd68eLMqhexBDrutDSfzJQAKBfKevP+Vu/uhlpTQbJem2K922rpqNViYNZf/cWf23qDdkpV+2Sy0pdfvdVkvtRqQ4UjeFRBf/FnP9d2Pdevfvlf7Hm/fHVhFQhvv32jv/zFn+vji49szvvf/u5/1RZEutFTsnJ7NfpJuVCy4HfEZPWi9Fc//yO9Ou/qrI+NEWHvX+ubt9/a/o011sXZmX3uV1/9Tm0sz46PNVukuh1OrG2R9wCgzmvon1i2kVUxnt3YnsHsfooA725Ph/Uh1WOMpzxPRBGQSOSMfPrJR3r54plVd3zxm2v9/T/+StvKXs2jgSqtvkazna5vEDpU2cEZ4VqvF9QbtFSulox0oAIEbA4LJKq/sO0rFWgXBJeXNZ/vjCzDEgqVOtVmiAqweYsEiFULlxFyTA0EN+tLs1yUzs6O9OyCnBsqqIZ2/o06+XBYuq2VhupUMjXoM6NhanM1hNnRUVNHg5pV1EynhGMzZladmFzMjMy0/J/d2se+/UYXz8+NFJnPZ9ptVxp0G5b/0SyXVEUwxhzHvE4W2tarSebrkqbLqmZLWTWVeS4YNso4X7ZKBfIhup2GytWl/esMyjo+6Vs2ENUYiznVrQXNZhsjQjYbAPyyVius97A3RFRUMIsnmhnkGf211aro5Lhr14E13Lu3t0ZskMPmuYpr9Y96tp6CnKHfcy9o76s1kdKsW+jrTq5iucccoz2VnRDGG718dqSPnp2oWkboR4XD1EIHIJKo7MBi7/L90CtJLce6ok7HKykQUrAG4l5huWWZSKutVcVByIInMOa7SIw1ENlJXvHCILrdUNHmltusEdknxXZmldF7tzRlHCaDxqye2IsFcQJC+vgVMW3en65Sq2o2osYEoQh9VhaojpCQYzZaDa8eZj5EgFHG4mqt4Whi+6N+f2BkI32suNub1RzvYw0J0c16BHKH9QD3gr7B12QytfU46x6EJPTZ+RzBUckiL7gXnCPEAutxKkJOTk5sLcX+JYo8nLigUqpqFTj2vE1g53N+FG8wxjG/L1In1SF2INSsqj8UBqxSt/dy0apX3PN5PEeOYzlMloniTgWsabAQQ3Bk1SXv/sP/cEDentrU538Xfz6AyrYwvq90c1VzRonYSw4bXg9BzX95KEoIbI5ARw5VzQOw8UTj5wNerSg5DZtw2wiGwx+C2s2XN4SmAgYQPBjUNbY4hBTJbXAdvAqb3mjkfthiBnVyALA8g4IqkABk5kAVAxL8ZrjNi6krvBKE0KACKy/+NZtx1xAU9wHtirks9+yrHhIVERn7wO9DXoSDCuG19mnx9dAHeQIk/i2/qfaNyg8DOj9EgkQCJPu7g9fB7/9QkROIkKD+NmAqkE0HGi0A78YZAcbl25NJtO8Dyqa8eghuHcgQNoWxAuYpAiRaqEUSxJ9/bB9OjLHJzXkgR4ImfLdAz8CqxWuOG0judlTIZsBWbDeuEiWUySwy2HxaZRMbkuz5yUI/897MOQs3PiB4sRvOaSq1rL07FvzAgy22j9CRss3oU21sr+JTwOH/RwSId5wYEHRvWHnyf54EKB8QaN8HHD868A8IMP/wmWUE0u/9ud9/uWFcyw2Kuff8vp/3+74++6inGLIw5OGLaYGUzkGYxTibZOysrLqiYJ7OLDJ3m5WHaW9Xmk4nNgHivU9G23a10SJJNR5NNb6baDxKtDDVLeMBCnEmWQCSMNZFAN2EDijMvf+avUbw945VeCzIDSdlIRzykrICQkAOFjqAUU6a+H2KoMZ9UutAbUTS19quA7exf1qXzZFqTwLt4eY+TWhmd/77npmBmliA5bIeIlASgRUWFr64yMDbCKpYqLSV49fUDLYsDwkQVH+M4abMCJUiHJtFCgQICzkWf0aA0ACC3Y5rFLIMi0h4RCLD5mwDC7GBcDVOPK8ofrD6IKvWzMiLaB+Y3denicd47w5rngCL24gTxt8IVMX1w1Pfv6ubPiQ/8sC0CyyycF/mkazyIogIDPBHMZ5ZVMXPi8+vZFZKvtiOavB7JIoRLxmJZvc8V+0R/dDz4FoG5KHk8YVntAFjExf7QexTsU3R/6xfBSKev0frmzin+bVklSSxtJLPtEwCAGfzi/VKXCNAWN8VXfnO7z3s3C2bFktXMxtZY0ps9+iN+TK0Pb9m94rGpsGtpVzxDVASwVdXcvs5GwFChgBWbAGUd51NrIiKOQ3B8/awhvSKFwdn8f6FOHCyJA9S5p+DW6BlOQfxWUTbo0NbzrXLfDuN7T+2jUO7C9UqkWjMr9sj2YLKyzcuMVDaN31JMrfqj/Hka11dfanx+NaUjoTCn50e2/1+8+07DYcztVoD9QZnVv2BWhoF4nZf0B9//jOdP3+h8WSi3/3uC12+e20Ax3KRmI0N62qIDh/fF2aPYRunQIC0Ow11unhprzSbTWzzhRoZAH+1RHGGT74r0C28HeuAoISDNABwKVXrTphpa+BIGZliqax6s6te/0z9wTM1Gti9dNRs9W29yHvdegG1u9s28blssrChwNLBN1sEdULaeOAl4yDKaAv9NZDYiS0bwwJwTjuI3sVmj2T+x94/DxZWwbaI4wNWAmKywTXK3uY4r3CiPdOuY3uLFnJW6ULVVRHApWXEjN2zNcpN+hABpcE+i+wdmwCd1LPqA/ON5bO4VTT6jCTMj4H8bO08jJ15sP6wdiNkmj57sE7Iqjns3nJde/dujoBDJCXtvmBJsaFtujWi9XuzxvT1s1sk+c+u1nSLBjv/4CzgxAZAztoUyvy/W1dBIIfcFBPCOUHEGsEts1CJYz3juRh+j6JlnBMgcSkc7fnis+R8IqHoeSL+nIxwCNZWkahx8tHvva0PcqIHs+/ILbHi2BArOGhL8TrjfHVv/A79mnncbDyLZQOuoie3nw+Aj1SzLKJg8We0mHu/o4/gzKwiF7KiTL8gBHemaqVgNm8Av6UyFSAA16n1g2qppH69bSBdiXXYdmF5B6wBAcapzgP8Yo1YaTSNAFmsUgP0qYCgzWAdgr0I7YCxmrbQrNfVbTfVatW0TKemuPZ5jDUmatCtRsPEnlulwfqhovk80Xg0NPyv2+0Y0YA6fLUh7wHlbVmj8VqrTdUqQRYUtKhm5IhZ5dncRsUKeTwhYHbPnJ3o2fOuPnrZVa2602I2M3U7tomsa6eLkZG0HGM8XGq3risZb7VNd5pPhro4revsuKGL05ZOTzpW1ULVwt3w1kKlNwW82lNtliudHx/p/LhnFQtU4Q2HI80SVMBbq5TsH3XVbmNzBtjnpMJ8kVrQL8BeAbFPydXg8wVtGtIBa5ilOZWXIYwLrrglN+X4uKtqQ1aJUVDTwpHfvbu2fkDodLdP/hP2KAB+e1Pjsh7k8yHDbKVLsHOjoXa9aZV13Ner4UJX45XuZhutVVHFPOkLZluFnaDZ3xAaj8XlYqqStaW1+p2ajo/AUwDlV1YBQmh6siprsSopWeyVklUCcEr1HcHK21S1wlx/9IqMi2MdtYq6evOVWaFhYUS7Bag/PYIAcYsjqs7TNWHRzOE1LVc1bbdYYXX1f/7d7zRLt6qFUOoTrJe6DQ3v3uvt269U0Eo/+tELnZ531KwVdNSom2Uv50SixW9fv9E/ffmV9rWGaq2OWUfVyhUjQLaLVL/46edGgFh7JoT+bqavvnmr93djm1MXS6zgGvrTn31uOSb//E9/p2qtoJ98/iMby377xa/1sz/6XK8uXpoy/+/+4X9XAZu/9pEFiC8g7QtFddpdtRptXb+/1Tad6xc/+URn/bp6LWxpyrq8vtJXr7/VdLrUcDjW84vnZnN2efnWxCDdflcLy5pYKDWyuGhWQtZrEI50CazHjjAJFYZY3QOW1zWGEJrNTT3uFROWoKBykbFhpfPzvvq9luaLjb76eqJff/VW23JRpWZbhVrXQuGHI/peRQUTmJErAenGZ0gr5huIc/aO+6UW6czEdwC6jRpEXNPA9vEUUURNSypyFgt7FlRmlbDEK2JjVbRqT0gHKj8aVGjZeqOgTpuqUchWwPuZVeNQadZgfcH4tlxqcNRTq91UMl/r/fu5bm8nqjeqbps2oNJrreHdQqs1uE/LqtZWG3IasARdGqkzOGprt1/q5IxMHe4xZGWqPRWtm5UaiK3Z067B0oAcEYpTZVHUclfSbF3WfFUwKyuOz0APCWb7XeZCFdTtYle2U625Ua25V6tTN8JkOluqWKCSqmZj13C4kPY1CzCn6hXilLHZXBKojCnu1O9W1WqV1OtRuVeznKC727HGo6Va7YFqtZaRTelyqkarajkxbvNc1XgCibHWPFmrUqF6D0s6j0BYbebabOiTqbodyLut3cOLs77aDbI0qFCbGXkKYa1iVTe3Y90OZ7YOpE0yz1l1BdWGkmVGIZaBNAdDgBCezyGQmKtZbwDsb2x+K1UQZ25Vq1dsTU8V0TI1/0QjfovFjbak2e/3WqXkY2HlhbHhSt0u1U9Nn7+wxVyubY3YaiGu8Ow4qpQNbsYCM9jjWh4ZWXXTma0ZscGqhypBd0lwEgRsgnF+NJ6Y5SikG7gi554miVUjenUtOVAIAyBlGkaAQDZYhV6jZRtu1mNUOBJW7y4Djl/EvTptFnKBtRZVl9jXxermxXzuQfXm3E+OZ1UlxrIgXowESNzHx4IKxA5UmPBsWGPHNRzrtdHd2M6V/QbzrrtLIGIgkJ65jrV12fKn4vrJBS2+1iq8+x//p3sIwD3CI9tN+wItAq8HADYQAuF1kfzI61kzhX6mgMtvzkhyPwj6DzZa2QFj6XB8jwFFYcEHSIYKggX8ofokpxqNGzsrT8aSIQDVmdWEe/vFEzhYT+VQCzZb/tn+L3qU2bENGIurz3AO0R4s2IDRWDdsWGCneD3hliw0AbP53m5pbwpN2004fewf5FvmA2jtG2avW/C/8ZODZUHVbG/wv8R/7vGe+/u9ao8MgMs2JI/Jj/zzyt2aD/yYkxQfymk4rfsVEE4GwDnz+5CSF4O+gz2Wq4fD8zFAyKFCB6eCsu1edchjAiSvJrPPzLd2u3X+fB8p+ePOJRIojurYdUQ/bFd2rg8EiD0rztfO1YElykKdL4tAU1btwmdaKdmh6ikCoSECmo1PAK/M7/6glIiER0lqeEl36KCBRAvP21JazaMkPN58O/BrNmX9vSqG+0SH9/nc+3KEk7X/76qACBvn72wzv2dFwuNjfRhgf/jaJwHhBx5C3wcaP/78pwHU7+8nefL4wwr0H3ScD74o+rl/BwnxB97/hwDx06eQzxN66s6h5HPLG8ZyAg2Fpzyb4dVCG0o+U3xcKWVMTAkwm+G/zES+VZOQ3aIHqhHUuJij0qF/0j9QDqGqBfhEJY6iLxvbPN/KM0QonWVhYbY6pjx3ewoss/z2FMM4z0Iujq/efwDwDVgxVWoIJg7VInbMfEip3Y4wdnlipnke5x9BZjnj9+ve+w8jVQTAs0DV/N39oW2Y17Fxj7YczP2Z+sLvVfybvzZUExQdlOOaAeiwZWjbAqVxUKGwEGGhZARIqGBA4RIBZxYg2NLwHFigeNhZXmEKrxsqzQxscxsR+12OxGVcxA8Z2ysH1932yZ5OsCWJ9yaSHxmhf38ueeq+HRZNBoA9bsPx+cT3RnD5Q/3j0Wfcs30MVk0HKywn2+2f+YpntkV2HABCIxzu59JEoDEqkm3BjLouBtHFakvzznUyIH++ebIjkiPxNXkVMw0X5Zv3hNCygz2cH8+JwAjs0dbcziqeL9602f+zmOdtsXLK2lzwmXVhCsqszYHggNxyz13vk/Ze64sZAYJ9Cmp8UxaFtRzAkau7qeTwdmOqJgtmBHBFsQYpV7cNHBsBvrN5jItnqzQK3uV8j+Bw7EOxKincnMMcHJ9NJEBcOZxlpETiI7Zfvt+757lqn3hvvVrFFf759/tzyfrB4/Z9eGr3qpuc/AiqfjbEIXchBj9HwkhKtUjf6Ve//lv98z/9g0bDa1PUAm6gKgM4SxLCtMm+6GiPrcKSYOG16s2mPvroM/3Jz//SNjBv33yj//uf/ouS6cj87lE/Qng0LOTQ1Yv8PxVRjMxsiPr9jvl6E1Q7Gt9oucKn2Cv4sG1B2Wfkap1n55V0DN8AoMul+9tj+2D7g8LOVLtsyJrtrl598mP96Ec/U6HYVKXaUTJH/cdatGCbSiOt8BVepUa8vHv31tp1vVk3BSybOzbJWIo0GwSmcx9RbUKc+D6C8ZFrOlTAWfaLV7NZKCVqvFx11iFiMBCU1mbXtHdX5Xnb8/2Dj9ueHxGJLcgAz8bBroMNKFZBbSP0sEdgDvVcCq8qMbtILB2ZE3N7H3qcbVIZbvG9DhkmeWI4aL+yvIgA4MfxNLZFBAaxfR02sLEizAhCr5SJNlCR/LB+E+YBz9RxgsAzo/xe8FznabbxjfNx/Dv3ibmDe+aVL/j9uwVLuRIrSAhwjcQDgxCbfs8uAYCgbeVFd/EzOBcANSdi3Zc7TzzaiMX1haqWSGpkm3/vt3HMj8RqnJMjKcLYHgntw7ifex+vj/P2/XHdRXvxOE4Kud1GtOTyvzlxh/IdMNIrZgDHsQujgseroaqoWdEvbJZmmdJqlLXbphaBWSiwx1gZEIuhAdZrFhhLDtu2qg32bcuphTYDCpO/gMKUfpakK+2LFZVrdS3JatlhfbTQLJmYDZPlMAGmFLFYqWMYYmAmJAyA43qdGGDN68xisVBRQsD2aG5gH+4RlTpK1sSyhHjU/X7XABTuB585mgB+SpMZdlwVTaaMBVZ/qDUWWKVowQkw7xZ7rl9AyLPW6WlDL160Va/tNZ9MlEwnbv2JYntF0Lf3MQiE+QwWpaptutdiOtRxr6hnZy09v2jr5KildrOmNJ2bnQuVMYkJAtZKp4k6jarOTzoWUs01A14BVK4huSpltdoNVQghppqq7AG0ySLV3WiiWUKuCJawgGBrrbe0BQiktY3F7UZdvXZXRYKP06XZ+ZxfHKlQ2Roxtd/WNJ2udH09svGn2appcNyVihuvUAmVofRP2iNjJiQIYD7hzFXb55JtIL25nupmttf7yVKFaku1Rsfu6XKxNGsxxlSsyVgn3I3uBJRSKa7V61TNZgzLL8DqQrkhYkSGk7W2haZWm6JVqdBusb6DANmuscBK9dNP+vr8kxM1imu9e/07a+fnF6daLGd2L8+Oj2yf71uIrVabhVXXYv0zSyBa+yqUjvT3//Ra08VGzU5T5WpRR0cQIE2zdLy6fG1t4LPPnqndJfdkqSPC7I2sLWu53evNzVB//8svpHpTp89f2t5+na5EUtQ+XeoXn0NsODyEH//dzcSyNt5e34BzW3slWP2j5xdqNSr66utfWzXOy1fPDScjExGrtGeDMxggXV79TjsI4lZXk+Va07nb5nTaPQu0H42mmk/G+vTZiY47VX30rKdOp6br4a1u7sa6vBrr29eXenZ2oaP+wKotWJMhJkgRn1jOI3Mv/Sax50iFKPeEewl5NxxO3aK4yFhc13g8s2wr5ikI11YTm9GSuq2KysW1To/barerVnHw9nql2/FKCUTlYqvFrqrltmYVE8sl+MtGtQrzKs/NAWPU/+T6pKulKjUzxrEqNatirxI+3dRkimJ+LtKJAL4hEo1MXIH5sE+p2J6Q61ytmWOwFmqGqjPmDCodcDbY2/OieoUcEIZPCr649rOzY/X62IEW9ebdTK/f3NgeB1FCv9e0MeHdu5HSdK9ilawp8JrUwr35VyltVG9hzbSwXB0jGhBFADRjkcccuOYeALpjKVhWq9MM+WFFrQnw3leMCLm+nhgRs7cKHIQFED3seyEFpP5xSe1eUZWGV5Ml85XG47n6/VNt1yXNphtNRuT0QC6SsbT1rDtg/YCdck/a7ZK63arOztuWl3RzfeMVaCkB8QNbc2CNut4sbG33/OVFEBgUzf6KZ4LNG+O49lWVCh0TJpIlt97OVCqlujhva9CvaNCtqN9lTtjaOitNWfuAo7UsL+ft5Y2Go8SwAfauDrD7+MRaABLO8kKN7HCCjnGHvnqoqN+uzFqt062qVAbPS21tudtQ0YHwBZu2S8vhgcgj4wNyibwk1lHtfl2npyf2/xCEBaqLreIV4L5kVnn8i7lGkFOsJ6hKocoZ4c14OrF1LkQD+2FbB20RAGEPzfoWK2HPG6FvE6hueYg7xtTExYnsowPxY2JR9vhbxydZpxKGjuCLn1ln3NzcWEUUWVPcf/ZiEA550QZzuLtCIFDwvDOPC3Ds3PaCiNdydlesQyIeyvoD0as/GyznvNI2ivKYD6ha4TN4H1hDJEAgFjtdt9fmw8CN6B9RbGnYMjjzm//4H58kQBy09Q3/PVIkZwMRFfp2UYejZDZYYVua1RsccLjwmkMIq/8hskimbA1EBw8mHvrw+4AYMSHRJN1GyVmKg8oohBN4WbnbacTjZNcTALeDhVEIDs9VPDgBk6nkHf+NAHzhUB7kJ+AAueegBE9YyntiFkqA+20hymad1zXqZo9F4ynxkKkKiSSIHSeCz1n47yEOwy7ZlY/ZF88iaK7MpiwPYD9U8f/hBMjhXj7ChOK9uU+EZK72AbyLBEhQgkQLLE8Fjhktbp9idihhIx89QzMCxImRe5v7HKKYb7suTb0nmArkgR39vk//QwLEEYl7NhRe+eGER9xcmBwq5MRYZVD4zDwpYnkvdnsCwWNZdBmLaiXxRtiFuxY2Kp6V4AHAVhFSLKtab7mdmu2qw8rI8m/C7+zxR4sst5A5VJBYFY0r5kIHuv8dxZspvwPhFtrivXv6XQTIo7bxB/7iDwTpH37ak8Dwo/bwX8+O6tH5HIp1/t8mQB7283/5Nf1QUP1h73K5d/7K749VVkZsfQsvDEJzKTNea5NMLBh3Nh5reHeryZiqDzy8qUjAaoWw4oLlfljgpgHBbJ5ZSDNn+CaJBZV9huUu3VfKm1d4mb4WgOWgXo+EH+3eLURyJHJAO2IfYH5i8o+2HJEgiUCugRPx8g+VH9n84YuqQMyEcc6HGn/XUwRIbmoOvtz3W9YPflb2aNxeyPt5sJI0OyH/igsaV6yGrIWgQLaFUw1FT9MyECgpZTFiqtFAeqDY8OtA8edAFl8cj8UIXyxMLNTcQtOCkjTM5QAtPu4FH/VYQRCskjwDBLW9H8tA4BzQj0onfl5sm3E8M1o+5Cp8aGQ6nG+46Q/vbaw04M9525IIdpmF2QfGL67VFnw5UPtQYRjmQAPAAgBtqt7QViPBYO0+F1wdrzWug0xlEzzl8+BjfN5eRu0kC58dwdI4n7mHfBCQBKIkX0ESFT3Z/bsvoIiB457v4ZYv8d7Qb8j34RwsYDLkHxghEDIJ/PlE0suPHdXU9N8l3q6xesuU5A7ympVdAPJRlPEazzvxUmsqf2l/2OhZOzelK1VmLNLLarc6pnpiU0GAH1UEsZLAuTC3PTXrPmwGsDgNGwdvxbng+Vx/jlJf4ZsAACAASURBVP0oZsqUYwVKbs0Z7332jOLzCVl6IavH1GBkSeTWvbEqLCOZwhrCQP7H80B85vlC2kh2cQw8+H0M9+qaaG/mYyrg+62++vqX+sd//Fuzsdqs5pYNgrUdmxZXqbnQhAIDSvKpiPbshIqO+891fvZMm02q16+/NnVzs1G3/cQyhQRB+Vk24AuffgtJ3e3sNf1+Tydnx+a9PJneaL/HLtE3Wnd342B5UzcwE9sA2hthvjRpQAeAPqqyEScZwI+Ku1xRvdnRZz/+XD/92Z9Lhbrqja4m01TjCX7L2CXRZ706YJ4QwP5eX339OwPEWh0qRQA7aTvY3DTUafcN4OFWQuDQOtjcAvjj1w7IzzxiY2eFDaVfA30LS4JYSUDlk28AQ0UDm0rClsOm2KoEQhYSfZrNrufSRN9klP1YEWFt5HaEKN15Dc8IMCpWz6AGtWD3ghM3lgMCwBJnM7Pt4v/vZzhaWzzsGb2vMU8jxAJQ8TEoTwa4AIL257aJQSEYFHr0PZ+XADx8vKTtxUoJ/p9NOV8c2+Zh86/Gm54sA4iwMG4gSIj2fGGuMBWgzRGo3QH1PdfLM8lstPE5y+Y8FOt+T/hOf2CDHStquEeMH9wvjmvBpbB/dsXZuifr33iAOwEb+6sDAFleR1Q7xrnX51InrO1eWjC5jw+HsSUnnjPQIdz3PAHiY0Y2vwMMmvWFEXf+zCNBQpUfRglY6FgFSLAgtdDzjVteoX4uFbCEnqvdLOuoT54I/bRkGT0EHVerJRMcMuYjHAFM3KRlzcaJBSs36yV7L9UjjDvMbcNxYjbAtWZL82WqdA2hujTLkxY2TJCNZYBRjodQwC1RrYK4AJnlghqeEyIJrF0W87Wmk4UBs2uqi+q14F8+MzusTqdlVSHck+UaAoSgX6xuqLgqWZYEWRT7PdVw3h698oo+A4nIXGqmqRb7iXvR2VlNjfpey3lioBMKdtoI4xErRD6L85pNGSSqpgFaJmP1O9LLZx29eNbV8aBluRFYi03GUyNAUv6lK81GE1VLO50ft4wEIHCY8YPgXghSso2YvwDS7H6VIO5KStcb3Y2mmkwXYlWNnU5q9nf0sZr5xEOAHPe7enZ6aqG5w2uI7q2ePT9VqUHYrjSbbTUZpxoDThaLqreqOj0/0nKNXdfI7hPe81RP8TPkDPa2WGm1yWJRUfVaW0m617fXM72f7XQ5XGhXbqrVHZjFLfPBFpIyiJros7NkbgRISUt12xWdnrSt4mSaJCpVGkqWBV3dzrTclLXd0R/pw26eU68VVK9uVS3O9dmLpv6IfIvdUu/fvbF7dHp+YtUBEE7nJ6cuvjR5/NaqmKp1CKKthqO10nVLhfKRvnx9a7Zd9VZdxXLBKnaoiJyNJ7p9f6lWs6hnz/qq1laqFpZql3ZqWnV6Relmp+E81a+++kabSkXHF89tnFkCvCeJiuu1/uoXP1e1hPHIyq1m5ivL2bidTsxlhD5ydDRQt0V4MLZfQ7Odq5sdXFGj2zv1230NGl3t1htNZ0PtIHIqdY3mqSYGPm/VbraN6F3MlpoO7/TR2ZEujlr6xU8/UbtV1dvrS+ubt8O5fvfltzrqHavdbBqhnqaJfSaq9VKtbsIHKi6GY4i2xBTtVDkgKlnMt7q8vLV9HQQIcy8CBc/08vyIXqeuZr2oVh3ro7XOjttGAJDH8NXbRNNlSaPZWqP5TvNt1ap9iqWWkShgNFTCQERYBhFjVZPKnqqSxVzlCuPR1ggHnpVV8O1LGo3Jq1lrtS1rsXTAn6wcxiy2Mrs14yACHfA3hAae6YKl0Z5crC1VUVsjCutVsq4WRg7zM+291Wzo5YsLbbepBWu/fjfRN29utDVSnLHKLagmk6VWrPFtrGe9t9Lzi2O9ODvSinyaKufAGDCx/ROkFX3WrOUqNTvvdLFTMnPRBlWztRq5E7jSlLTFHmlb1NXVRNMZc69XyLFWsUpVrqEpHZ2W1OkTxJAiF9Rmi6XdWo1mT4vFVmmyVzrfarXAvrBsGCRrNp4BwDlzIXv7ZrNkeSxUQEGWQeAx7pHd1u0OjJzCUo/xfXDct6o1X9Mz5u50dze18zMLyjXVQUdGiEICbYwAWejioq3T47p6nbLaDciGuRbJ3DI5sKyr1DpWuWch8sOpVbuyBiK7xuyVyAILIkiOjd0Xr+HcKlWqDYJrBfmkhY36/bpefHSsdruu29tbvX17pc0Km9auwRpJMlKlwjy0MjKM5wKBNidn56ilZ89f6O52ptvrkfYbr6hgfbZcJWaVh1Xifr8Rds/AixBykDAIPVmTQALE3AyragqVrrR4r/bwwHfWIuAiMVOO+YG53IhG29+YWsHmo1gNwv4HUUizDjFYsbUWAhHyQMizIh/Es+O4P7SdlVXmsVbzqmTZ+tYqkYNFqO13WbeybzORW2ZX7fmJ/hXXOJ7D5vtE3+tl+ZT0FcY1C2FfQFi5uI01P/sDc5gq7DWdjm1Nx5gN0RXXUYW3f/M3j3SNeVuhA5QWFJB5lY+fZXbCbmmUhxIO0E5YFPvfsteASPlKNB73cDI5wiK++QC8hgOwQC3GDIYH9lNGhhTx6CX8xAGXGIKabRgBxLMKkKgiPDyASMoEoDKSH44De2AJjcGBlYCkQnyYKjGopgyMDkcMlh6m8sXmgcUsK0uUtabwJ2ytxqrY/5lqOYBvwSfeyY8AIhxK3h8QINbUwib8YcXHA7IkljCFJxOuJaMXMtAot4DPPeJ7jzss9TOCKCNBHmeAeAUIoKeTBBnpYeBOqALxDWNoR6EKI18F4hUkOc/qAzmWdaKw1zk8ogyQcr8+b5S+TXn4lQf7M6uQ7HV+rACkmX9HqACJNl7m/e1WVBZ2ZFUuHgLE71mImTomV9liRw+0OUyuDxQ5m62oco5AgqnxKOlC6Y4vZbD7ASw0gIc2ZnI9rwg5kCMhE+dhm8huiHZugJsRi/cIFIPwnrxvj27kd/7icSt68uX/QiLkMRD5oCLowYf+YCD53v37fa48y5/44Z/1Q4//1D2NFSE/9Bgffl083/tkWHz9h57nw4oQVCmhAgz/R/KUtitTyqCYGt/daXI31HQ89cDXYjnYWqHO9EBSlmgB9bbJ3ds2vq3hn1mA0Mv8nA6KykBXs1B3UDn06WhzlQs99/YfxgkDhfJgxv1Q4UieeAaIL7jv8z8ZQew1kfE8c23xB7bzqNLOj1u/TzvyEdjY1wN4EpW28UmysGDhkwfPo70GQEar3TLiA39OA4sDEMyV5ZWp0cLHlCUBbHdgPloYheqTIFzI1gMBlA+guP0+d0/z9kR+ZzPbQlt0BUuY3CB/mOOyeePxuB/vY54AMcAnB2bbzzmv9ni9eSIkb+H5VG8yMvxAnkQiHTLQ57R4r93SxrNv4nP3aiEXRuT7YwTC7HusIAzgvJ9/uBsBdIyqZQPDw/2P1+kER1axkQfWeQ0VGfk1Qp4s57xioLifk5MNGQDoFbgHZXbI27DwQav4cSVW7N95K5d4DKo5fMHvVm2cDz+b57uBaG4dxgwb804Ah6k88TBqTsgzAAB/AWhqVbJpemq12mYn4e20ZGSJqeyCwIHzhgCJ4HWFil6raA45KAcAOrPGi2vPCGJHENPXqPnqmGxNEwFOW6bkwFwDg/NES9i8xE3C4T6bBiJXl50LxY4kS1yzZUCsbzZC2oMRwTHfJZJSAEF4H09nt/rd736lq3evNR3fKJmNTH3daTdts8F6BKDqZjhUul4b4IjyHp9k1M5NrLFKciuJDUq5siqo8um/rM8AgSCnlkvbjLEmBCAgGJKQzFoDcAswg2fsPsS3NyPbJFPFwzkAAPGM3RKGMZuy+I0tf1FIcwJ4Q2OPgO3FydlzvXz1mU7PnqvTOzYgEQAEMNGAcFv77zQavdX19bd68+a1kWq1etMAltOTZzo6OrUKilazq93WPaEBaenDWGWw+QSsAOSnDVFJRx+hzdN+Y2A3G0QL3yabgeyrkHEImG/LzLDWj0A3/+uAtoP33h7oG27PQ/v1UO+gBrcxu2ogA1UgZvG1DdlUgfiy6qwgNIsZTlSQoOZH8fswn9EHGR9obMiO+zNrrzYK2F8hHj2/0UkQs6oL1Vne1wCvygYaxGtxuyH67MZyV9zf2ecPa7/2WVSXytTxccyx+xXmZRsv7T5FUtGr1Tgpq0S0c6HCDCDd91KeD+a5cya0wKK2Tt5LJDncRs9JmmAXFirhrHI/9N3YP7PqOK8gyPfbeD0xxPzwbHNEu5M8WVYI1xnHyDi+YIlyf72SE9sUUIa6otPt0Xam1oxWY1Q4GSABYVZEyUwmGr9DlLb1+7LZma89CupSAWu4mZpYs/RYC+AlLiWzsVXZNluuavYqpJ0mU+xhKprN8L9fWOUCJIhpVfhsFQ1QXyw3arQ7to+OHvhoLLCL6fR61q8gNqZjrPMW1qdqhP82sGtijUkYq9/jUqFq9iMQIHi6ryCxa3iduwAAIocMENo650kFERUgq3VRiyVgWMGqQSBAsGBBYU47BVuIBIjt/Xe0570F/zabex0dsWZdar1I7HzOT4+svQP8jUYjc2I2UGtT1fB2alm+hPkeD8r6+GVfL5/3LAOEvIxklljWEfZcQ/IMIC7nC1WLe12ctPXi2bHdS9oiqm7GN/aFXBPrXa+eolKsrMV6q/Fsofl87XiEVTcwZwKUVQw4xErn2emRXpyfa7/a6ebyUtvVQqdnR6r3yGaRbm8SDYceKkxFC/Y1ZxfHZmVzO7y1Me3s9MKuEQ98rhmAtd9rqwUghT1PuaHZYqfX76e6nG51OUq1KdbV7h1rQ3YBFYCrpTYr5gjaKWMW4wWkF+2nbFUy6/Vc01miYrWh9a6sq5uZxjOsYGi/VRdU7vc6P+ur2ylovx7q+VFJnz7vq1naazYe2bocS5nFcqF5MtPx4Mjz2Mj6g2TfptaeIfFv7haaJGVtC21d3S20LZRVbVa12a3N3uvZ+TPNp3NdvX2jolbq96oqV1J1GnudNCpqUKFQrWlXKGq0WOqbq/dKdnvVOx2zG+PZzq5vVN1v9e/++l+rXaecYW3jJpWO13cjpYCYjZqpwbHUoY0hJlBxa3Zke/ovmT3zpaqFsprlhinRpzzfckWzfUG306mS1G1qGrUGjUHj24mmw6H++NVzfXxxrL/68z9Wq1nR199+o28v32tEFcbbG50MTqxaE6KMih+zA8IWt93RcrO3XJTrm6Fuh3cWXI91U6fb13pZ1mg0N9srBGtHJ2e2txtPyPvgOcvIiVp5p3JhpeJ+obPjjhEgq01Bv30z0Sgp6N3NXKP5Xtti18gurDaTOdZWW7Mwoz8w5/oai8rpUCW5I8x7ZdZpg0HH1yGLlYV7LwhD3xLsLcsMAfTfbaj63DkREuT4Po+yRnTrP8ZGnEEgD3gOEDCQITYmEcjeappN34vn55ZZQc7R66uJvr26U7qmAosqVwQSjAmek7DaQVAu1G4V9PxsoNNux4LhyQPB2muRDM3qr93omCjGhHP0tRXrKvKSUiO2Gk23FGOeQ2xRbjqRdHU1tRwPCBCq2pjnPJNipV6/rMFxUeX6UiphSV1UrdE1OyngIY6fJvxba516fgxVedglMYW2mh0b98kuAszv9qgOa9h+kbyj2XRpY1q311WL9rJamV0eVqKINLBC5Hdu2QeeW7Q1yirFRhQLTwTBiA4g+xfqdUtq1Ak1L+j5eV+rxUzj8djGi1KlpUKxZnk5EFuMe6z7YyWm5bxYhTHOKsUwVk01Z52GLVStaUsb7iWViuUiGU9NffTq1DKWmG/fvb3R8JZqIZlgh5w1SKTZ9EbPzk/MLaHbGmix3ujd8FrdoxMNbxIjkHdrsuRWNs9CGF08G6hY2pi1KlXP88Va795eK13u1ah3VK8ROE5VvAec214yiCNsjUTFE6IayzxyLMRFPC58hgyz9YGtAdzVgffHaIhYEcM5M/fYekGytalVaNcQOlCxTPUQ1dEuUOL4EDNeKc9846THYc9smamhAiQINuJeN+6R4t7E13q+jovV0bRvcAcnfkq2Lh6PR/Y6tzEjvwm3JfJJqOwhowdilL7qVbMm8nj/N//pPj6TA3eywgoHfCIxEm2tmFAtf+OQA5Iteg+btZCFcDhsTvVsQL5FdNwHzA4ki0OvvojOoQfxZ9tg83AfvN9fGrRKueqQwzkFtb2FttnKPf8JmcVG3EjYFiOI573KJBPVewIce2gHM23LaLl6bi8QM05iKXs8B67ZOGnjgMJGhkUzmxvsQMgJYaECIWKrowBgx+9h0+NUy2MCxO9cZpfl98QX8tnX0xUgWYPIXv+IoAoH+WEESGa1ED+b+1QAcKFk8mCBFUB+97vwDVQgQrx6I7SvQxB6JLDCUfPAYfjZN+tZccdDgBAm3AGW+3ZuuZt0UMVmxFlsxCF/IlRKWIe1XBBXhxoIaGWArkoyL2+bNAMBAvsZCBADTUJlkYEhTD42gAEy+C7SAYms2sTCoLHgsqbh7cNUjL6DsPegSLT8maBSAozISJBQi/lUuwjtZY9sM27eYpVJGDD9bbmKnfxN+0E/x9bz/zcB8hgAPZz+d4LREVT6gef/6J781yRA7rXgR731hwLltPkf+tr7l/d9JAjNc6XCjvL41LMfqPBI5kZ6DK9vNRtNlUwSU/VV2fCUqgY++dDg6odiKOU32w9DzFC2QHZ7xYApugMYwRBtCmbsQnwgNj/pjHwMACMKj5CLYdceJujDXBTmGyZwU1HEoelwA6Ja2jee979ipZmP26hsDwkMoZLt3ggdFLWPK9d8oeMWdj/86+GzRI3NIiWCag8JLf6fhSrfoyo5qkpRVfcHPQPuWHRYZZqF2QPmuCw5XzUSgSHAOF+ge2isVb9ZBkymELZ2F9W3EUozEsT/RdImKl/4HAPpbOx0QseL7x6vHPz3vkbwtceHK7Ai8ROrByNA7G9/DFLnSRBe8l0ECJ8cFS9OigeLRbNS82PTvmyxtsNSjFDjzN6JvzPe54eoaAWTF3tgIxXzA+7N/ei31+RpBJIgzK/eBvzz/Tk5MJkRbhmgb9ebI8jv2zkVg4VVZsWXESh+TMA0J0EiyRKIgEAIHAiWkJMRwc8I7jPN8RoLRg95NSjfPbfCQx/9Wpg5vWLTdAEoYtld29og9HekrPJg8k6na5ugRs1Vgaj9Y0hhnvQHeov9x9XTgZAN40esTPJ+F4UErob3++pjlg9HWRZQJGQNnMwF3+cJELuXlpfk/cbJVn9mnnMS8spyggk+J/4+npO3iUAfhmqgA3lpwdJuDxgrQPz9jD1bNdp1y1Eaj651d3up8fBKw9tLzZOxW8/UUNjjTZ7qdjTUkkwnlGyABNui9suyqch5LjGYlz6JvUe9BkiDJcDeA6rZNDEqWMg9vvZuGYsnda3G5p5qGDa0S8uDIssiBlqT/ccV4g2Pgs5CKi2ynSBd2nBZ1VrH7BGw68B2pXd0rJevPlFvcKwVpIdKFjxrtiQEYRY2Gg6/0vX11xqObux51uptNZpdnZ+/Ur93bGCj+VovOe+SVgvPocAihpF/t9kYyWZghCnl9rZxdHCfgMmiPUvaN5tLPsM2lGG+o29b/wuCmTheRaI/Bl07eeH9IO5frL2EwaNaqdsmmRBdiKEY9M7vIqgfpD52H91Dmf5NI86r9sLcasMj4LO37UgeG/gYxhdv794nIEAiyejkjFtQMf5BgEBKxhwjUxTuAKFTzedTC7rk+mMQtR/TCRAnPWJ7zQgQH7c4xsrn4WB9aTkHQdULAGf3KuxC3RrKq0CwfjCyv1J0K8jQd2N2hhO/PjZ4X/HrzvffvJ2XX5uDcveFA06m5OfluCazeSFU7T38O//P+wBk4lgZx/74fluBBGGgV89sQzusGLgRSSBXURdUrWA1xd0A2CPUtqAG/6rYWVLJu9R+l6hSWqtW2Rn4CBCITZypj9tdA+VmSWrA0iTBtsb/H7C/XqOSBOIC7+6KWUbPl1uNxjOzqgOQpuKI8YbPg9Tclvz94CMTst+mC6uqajVqOh4AEEGgEpTNmFtSSVRtFMwKyRTdkCe2VvQ8Mav+qLpnOBY5VImhdAdIXBsYSt+vaLUuqVSsmK879wLAyKxU5dWGEDK0HXz6azX6ON7pE22XCwto/9Gnr8yG6e5mpOv3783K233XO6YExtaVe/L8oqWPnvd0dgpoWjFgFAuv2WyhzW6vyWKmJarcXUE1lPXtss5P+uq28WHfmbWVWeRhA4Mq3QiQYHNTrGqSrIy0IAPEpKClUCVFWDAVMsulWdNCgFycHBOgoNHNjTZpom6/rWq3qeVGurmemUXNNAEgLavTa+jkfKB5OtX7mytT9J+dXViVB+f+7u2lTsgsOTuyeZjKDkKth7O13t7OdTsv6G6x17pQU73d1TJdeL4M1oGcE8/Mgpo9RxFgvNMqq9chcwRya6las610U9IN7WJJNRhqeIKS92bp9erVuY6Oqtqtb3Xc2urVeU/tckErKg8hOq1tJTYWE/w+nWDT5uMDGSDtblf9wYnuRqne36612JQtuJ1811KdrCjsW5o6OzrTYpLq3bdvrGKw2YC82+i4U9GzfkNdKgeoiCyVNE6Xend3p9skUa3ZNEJyncw1vb7SoF7Tf/dv/pVaNdqyoUYGlt9NptpBIFdLuhneGpaxWRGqvjHyo9GqqVgpmVqbisrNYq1dCtBb0a7U0HxX1HC50mgx1zydazoZq1WtqVVrang90nqa6POPX+rVaV9//Wc/VbdV1Zdff6nfvn6t97O5BZ2fH1+oUa2pUYVg5LO3ave6arS7StKt5kvp/c1IN3e3ZlVpBEhnoM2mYYHjlk+w3anb76lWr2s4Hmq9Igi9bMRfuUAg91KVwkbPzgbqd5pGFnx9OdfVCCusVJe3qXblnlRqWEVjukzMcqnTqtgxCCFnfB6Np9bePeMN4m2no+OmZV3APNLnx2RNpEVtdnWzZZunrH+wSiWLhmrUra1LUMSb/ZBZKUKKMv9RS8X+ByJjq0a1rHqtrCb5IBYI7vaZR4OeGiGU/Wq80O1kodlyo9E4UblQNwulMlkXVWm5m2i9HanXLegFxF2trg2WZUlqc1BhN1e9Ulat1FCzia0WVXRUBGEDWdBo4tkJuBHZ+UGw1euqt1pGBLx/P7XnQKYN18i12fyySdXt0Z93qjRWwnCkVCtZrhsE1IgKlbWUJuRJUKG1UYVxFkx4v9dR/0S1atMqlagaWK4hDitqtH0+WEwJiU/tWVkWRpNMNrfgrNYArlnbL60yjTWcrV/3MpIgmVKp0jZxSbmyV7PFGo6qG9YdC3VbJX36ybnWy0S3tzf2vKkKA9Ii9wjyhnMnF4pqKtNEWKUqojwnF+H/+Y7VKFgzE4UJIaj+KZBDutTFeUsnZ7Rnr5K4u53q8s1IywXrtpV+8uNPNBhQHTG2yj+EA7VyU8lyrde3d6TbaDJaabnAla6kZMqcvVG7U1O3R2b03voLlcWj8Vxf/e6tvfb05Lk6nZ5ZW41Gw4MYgs+0ihvsXq0CNeRfQQCVyO3y/Rbt1gVKcY2JDSK6ewjEzFKU41hFK9hiELDZvqhY1HKxsL+xRmUe5dnRbsh/QbDDHgrxCuTxfDb38HLDd23H47bEwera92wIXbO8s41ZHvqehrVKvC7e7ZUhLlQBX59QBbffWYYX61OErfM0sUoQq/7g9bZOxD7RBXOFm7/5nx/hJ/cWUxE6i1UXkZAw7HdvnpGZhU6+uiO+MVO8xk2ef78P2hygULuiDKY3jDWcoYEVub9ZuDgAQA7kOAA8MRckLB4Pi89IfrBAZAPE4tkehYPEcSNxeL2vgH3zn/8vVCzEjJBIeLj1lZf/RcXUAS/OKYAcPwnVC3YCsGEOSG8tON03aEyClKpZgDodGFLEGo2Xbdt5BYWSN6l85kckQPLEx4OfrQIiD0Q/BHWzzXncJuef3P0MiNiU8s88bLwOWsKw3TZiwxIFsyqcnB96JEDc8ipWh8SfD1xntvmKKNADwNoqSMLLD8RZ7jWRlXxKRR0/xe2pXF1lfcMTesN982BlIz8cXQjkTRipGUEDIWLfmZmj3YhVjMST83bmaFYgOSIpEj4rtqcDmVYAwFoc7NY4QCZkD2AKmzdKGWk7sdIoVIqY5+/BYu4hGeGbU/5+sM3Kds4HUFjFQ+r8/Q59uHkHtPH+3w//l2+PT7WwB4cNyr0DZnMP4Mxe+xT8/hjI/+4KEP+M74aXH/710MY+cF5+htmr7P49UJV/4EbFAfWJPz95tQ9e9/g1jwGwh/efzUUsX8v4x3j+ZhEex7lohG1tOPusrFVF+7n8GLGWNmMtZ0Ml00RpstBkONboZmRKJdS/25X7brMZM9srs9HxbA6z/yCnw8AODyG1jWiBrWhWgUC/9Q0TzHTI+LDFTkFLU8Q6+JoBDa4uZTKPc2H+e/Zz0QEUu6QM3OT/oq/5o4nOXpq1GgftA0gUQNL77S7cwcO8l73XfMUjlP8d7fS7WjBkUfT/jLYi+X5iAeco3QAPFyxqUNz6op+S4cGgbz7ohK8dVO0W+Ov3H1Ahf1xTdpIfEq1OTI0YKjTj91CFwHmYL2k+yyPYYUWrFxZQKDscPMKCwpUlEQjkGea/DtNE+GXA5w4veThG5AkQA/EequdD340gUx5c5nfx2p/u44FAMULcj52vHnEw1C01ULYcAukDsM1zBfSzGTZctwNfbn8Ys1A4h0cEiFUysUlcGFGQD7rPEyDxfsTqxzwB5JZKvpjz9ZLf9zwJwibG35MH3jMrpu2WRfdhsgivC6BlIAS90iVUs4SMA7tPpnD38mer+gj5IGb/E6pBYmCz59BAFvp73M6KMSEqul3xjv0VVQNGftQbngdg98+teyCgTKUecgq83/t1u9e+A5/xkqIFTn7cj7ZgDpr6tdv9i1ap4X75M32aAIntzQgQC4HPFOeRAIlgAhfjAQAAIABJREFUqp1PDLDO2We54j2ML6Fq2YFhB2z5+3CELz7rBw+DtnZs3KaTt9gNOhGL+huLpanGo/caDy+VLkZK5iMlycTu+xIrMs61gsJzog2l/GnJfOUZsWmPbA7jFA8ojwrZqnSjlaHlPGBVhpWWVK4T0FlVvbG3cE089wmwZQNm7qQ5cpr1PcMBinM8l0v4KBdQvVmqhar1tiq1llnjYHXQ6nZ1enGuaqOhyXRq62028qVCRcsl7QC181zX16/dq7jZ0cnpc7XbR+p0jw2gM0V9CdsawGCsMLBsYnPLBtLFXyjZbCm484ovy/MwlaPbQUGEYJUTxxP3bw4WV0gLgy1gDPv2tu7ZPjbOWuFvCPYOz9HH1GiNRaioZ5ZMUdBbEC7e5nhDYw/k55Ttg8LxUNiFsdpFcUEodhAI2Mo4I+LiPBv0Q7R8C8wMVQwAodiiACY5SO/92De+ThDRH6N1ItUfixR1vlf5+1gbrWS9OiKSD/YdIs++OwDA3IuK3n5ntpr+OSgdPcPKK0viP96zBCjeouyv2XMD5GKjzTzE+aJc5Zy9ksLHXeYgV1xm4+SBCLZdXqiUi+t8q+zxucwsxMqse7xy0nR2VtHq9lU7yzHzscfW/2Hezc47y/GiLVlfjmIqs5QgD8bHOMZP8xAvlZRCnFgeCm0UP/uiKZhRMwNu8f8QH32qNmqQI4ydgPYLE7Rst1jhYRkTyby1ytafG6Zipfpiq7qSVU2ThKqNqUpFAmUrGvS7Zkli4O4ose+Qco1WQ71+y6q8KpWd2QzN1xuNIT2WBQ1vJ7in2hjSqldM9d3vA75NbGyhLRcEubNTMuEcfTvme79dqCjh+NhdkTm3NNX33ZBzIDDZiQ8BEu58PbldQYCwHac3rc2Oz5eDoULIMk1QyuKbs1C5sNH5aV+ffvLMso4gbObJ3AiXRpPg9p618fks0SIZqd2Uzk/JkSDwl+dFNRygYAgsLrmXebNSdzvwPVZQPBMs93aazbAMo52TvbRQAcKyUDQ/fM6RrI9ksdFsjtXORlsy+KzNu4q7QZ8sF3VxMlC/3TKAczqCoAGgr6vSbhkBcne7MAsdbAJpQ/3jjo5Pe5rNx7q8fKfZbK7jk3N1232z7/r6q6/0ySevdHF+YmPIkryo+UY346Vuxhst9k3Nd+QTuCh0NvWqwn67bXZY+y3YjbRIsGeDmCPHAeKcPXFiFQjdXt/GcwiscqWpu+FE33z9rU1gzy7O9fFHZ+r1i9qvR+o2tjofNFU38mBtJDnVJWalVa5YJcbl5ZUprlnrklPQ6/f18uOPNZqkenuVaIwF07qgYq1hcxzthzVEvz2wyqT3795pNh2q2QT8LWrQKeukWdRpr+15qKWS5uut3tzd6u3dUL0jJ4dW04nW45E+PjvWv/3LP7NnDPm+JBsx3WrJuIYQRFsjQEaToZLZRCfHfZ0/OzX9LIIP1jXspRazhW4ub+y9hVpfo8XayI99CUX9Src313afn59fOLe9XOrjkyN1StJf/fxnatWr+tVvfm0EyGy71e1oon73SDUs/2zOcmynNyAXhQq5vdJNQde3Y01nc1sDHJ8O1Gz1NU8rSpKNxqOJkVPs38jgmS+mmiUjDfotr2ZaJdqt56qV9nr1/Fz9blPpaqfrZK9vr+a6Hu317nqpbbGtbaFq90aFtZ6/6JvVWbXs2BFz6d0dVlyQsiX12h112jWdnVJtwLyZ2n6SSqTZYq8V2TbJTgnChY23OQK+zSaK0JXtzkQynr/AGhHAmQwIxEobVQoF9bsdDfpUbxUtd4aKJfZQjXrVKqDusHlOltoUy1rvirq9m0oEuFvORUGF8laVJuUgU3Xa0sVpTzUqLJZUdsws+4CiIEg9qnqwb4U83qqk0RTbTOy+YoUfj2dNWJOB/lTi0v/f3yRKU/p93fqWkTsbyOaVKrW1Wp2tekclDU4a1p5YKy3XBX3z+kalYl17C1rnExErFi1/hmyfdrPDzKzlcq/b25HeXb5TqcJCj6yNitaLso1FEBgEuXM+WB8mCfNGsG3a79RqV0000rRKXsQhK42GWAHujeTF9o41Fa9rt7Ed2+j4qKGzk47dc2y0IRDanb6W653evntvtn/kArHmhwjo93oByysYyRxzRT0LDbAee7RQ+VMgZ2qrk0FR52eM26z1fJ5++/a9bq8TdVp9y8L7ox9/rDrj/36h6eTW5kTWtut9Wd/SFtOCksnOSJDCjv0uc3uiTqeqwVFdxQrVVID3hK5DzGw1n5HN0rWKY8YZrLdcbFnQ1NaqXt1ZpV2aYMT3xdUqQhdfY/N7qHGvMEaItjcrawjI9caFRIc9Z9iLY2eGLWun3TahY6NeC3l1C7OXilX+ll8HYV31DJB0TtYPpCYWw6HalayTsq/1DBNYIcZzwUdcz/D9YCsa8vEci2c+rxiZSuU4n215jpYCABaApR7zMmNty9bCphGydXC0NF2rcPOfPkSA+MYsli7nQYTDBjkkXhxKncNGLntt8CnNaVQzciUPy2SbwIfoXh6Ojwrc+Bo2jFZVcwiRzt4dCZaHIeqH9wYV0v3/j5ZAjm/bsigAa26tES0IMhYGgDBeU8ACHB8Mm1v7m+0b74cNxKoXVIm+EQ57UX42AsSnkahoRh1AAzefafOtZVNbklGyBwV/RCRiXoiHa2Ue9mFDeADsWZxFhXIEovPlLXn1t51hdi2+FT5U6Nx/buG1QVXof4sVHeG5G1LPBiULEfeXhb/fq/zIfNKdaPBqCrdcC5/1gAA5EBKODt0/vXyISt4DPg+uh3fEUOKMQAtVE5EAIeiSZxE/wT4vEB18h/H03a32lNDaJia3K39wbnkykUOySTsAznYZedAzBLLn+lcewIsgifMqEQj0cnf7AkDAai1HEhrQbGCMkzwAWLS9QlBbmqVWJIBMNoX3fubrHu+1N/uHgfVxs3GQdOfabu4G5rH63M++scioKu9WD0eF3KO2Nc99APTh+JKREblR63tIj8OY8aj95S2eHhJKfvJhpAv3n3OLFnwfuo58hkZmfRfwhuA1/Piq4l06BEIf2ki+L7gFXIC1QtuK5+P9ygTKxUC4msEkfS/kwmCHUADA9PBix3ADAG3B5oRksvFDDRjGVtaIKDoWc7MD2CRUeYw1Go5MtbtcoHh3SwNUqABGNkYVnPzwthZyAGyR5+3UiUlvX6b1ztks2Z2P4IK1CSdj6AeoiB1AdSLELaAcbHAA37MlHgLjDiA56J7NaeH5GMfJxjRTyvsa6j6Z7OAQiv7Mc5TrA2Cx3ItYysw1Hyonc32I4TIoIw5z0IOwVRtlc77iNqbEKgJJtUbd/lFe68rAtS1w+HKFa8UWygBogDssYjgeQYtHR0dGgkT1biQLHIR3SxPeH410/B7etyv0LBd/bVz4RCIlLox8DvX2kx3brcWiKigbPZ4iA/2v2TP8ME2ZhdB7P4nvsXVQUDLHcdXVzN5WDvf0MHY4eG1gU26+ediO8OqN7TOCYrHtxecWPV0N9A0K4XhP7Hi5dhXJh3g/on1ZBOOi6jsSLVbBFMQJB1AuN/55IHmO/M8TPoHgyaXcHMiAAxmWq4DyaS8L9nXxhvcBv4c+jsQxmWtBWeSfD9iKqtbvt1lcYc8Wgs19mvfMCs8A2RgAii9tRmz6usHvt18TNhzxOduoU3bQGiCWscAzFMJwbe06y8Lx9p4R+Ic1gsOw9qd4nznCoRnk7i/XFJ9/HmyN60auJd8O7z+jEFKcs8G5R6DFsOowPsbslFhqbg6kxhtDLgVA3IIG+efZQCgxk/lEi3Ssdrth5eQMRijyC6piFqDVGk0hm6mdhcZi9bJK32ueXGk6fuuVIaOhXX+j3TNQBIuSZJyokBZUNLslt2WCqHbrJ8JSPagX8BOP9Hanqwq+4Sk2TUsDUuqdhuqtshp1wGssCbCecPCasF5Agt22oOWCDTdjOeM9YzYVYwVN52uzwMEbm2p28kBANIsQvIOeCuWihS5jH4UNAIG0s8lcy7kDCKTTorJbzAG9uzo/e6Vnzz7xjbbZhxLz1zKfauYylMxUPfF57huOhQF2V9gBMffJgCrAGQAh+n6p7EGW0RrLyQF/ToCYlvNTDpXpJb57n+KcKf2Pa79DUCYKOKpKIP+FQpRzwq6IMEksLVJ79tYP6g23M0hXbnuwdcskCESbGy1vIVY2BDMuy+zwCg4DUYIVF+tiD8L0zbfVu+09PNPINcaTIvcEWwU2+xCzHkpqJH3NKwPou07ykdHgeT/xc7zSK1tFU90TbYONwFgR6ux+6LQlKnsiOWL+/nEjZtXcwTIikFNeAeXrISqUIPcJa0CtGckfJ+eWdn20D9/b0ZdcFEFuH++PIoDVBp96PquoasmBVgtl5xq1M0sa89KnKgYCb+0WI5UCGRUb7cqe70BlhfVbyynx5+D3mbwSH1/5MpIWMoXxcYNFhVe/02ZsPKx6JQqgmgW2ameq5XazGrz4qfTwPlYr7cyapkoIdZm1HvNTapUh3A8PJWUtU9b1zciqA8rVtqmaUS7vC3XNlxUL4oa4rFSoaNyq02mr0yLctqRvv31vYcZcEUKHSh3bTQK9afeET+80niw0nqIaLlhVWbVcUqdRNoCqVCLTYm4VJKh/Cc5dpVstSMemaoJsGexpGuzrUBl7hS5ALQHXqyUVH2UD59MUcqBklcYGqHC/qJRgFVpEqJCq3qq5jXWlrpW1F8YkabucS+u5jrpVffSir5PTquWj7MnoWEJoWCKoqVUhgLAvms9GpNjZva9V2JMRlJvYeLhMd/Y55SZjw0asjKtkAFCNg9UHVMxypUWSGlENCL2xRSRr6bJV1XgVW01brJAWqYmBSjWIMHI2VmqUy2pWyuo1anp2MjCrKrL4huOR4SLVVkvFWlObParnRFdXI7MPwk9+MOjq9GygxTLRu7dvLBT55ORUvW5Po9Gd3r75Rp98/NLyMVjrQoJd3U11ebPQeA7pcSyVALmpWuHZjlRvkC0zMBsiQpcXCSB0wdTFkO+DQUuNJsTxWOv1RB+/em7jE3NVrdIyAPaLL35jgN2rVy/1/Pmxeh3w4InOT9oGrm+XqRazuanKreIPK6BqTfPFQm/evbPxEHHE5eW1jk9P9Mlnr5Sut7q8SXQzWipZWc+w3AuA3U67q163q+l4ZCQOpPliMTZirlpc6dmgphdHLdUKTliv9kVdjWe6TVcmdK2TM3V3o16xoE8uTvUXv/iZktlQKrgAAAAXLmw8m9m8NUmmurm90XB4o08//VgXz05tfW6hyORbNdq6en+jL7/8ShMyH0oA2XtVasyhFa2xFFwudHx8pBcvn1vI9369VJtRNUn0rz7/U7O6+vVXr/Xt1ZV2pYqS1MkExtbReGz5Pt1O09oLY7hZ7mCnNV0oSQmIH6jZ6VlWynBKvkNB02Giyd1Y3WbTiJvVeqb5YiScuLAQWi0TlQo7DThuvaRuk3tc1tVspW8uE72/3WmclLTZt1WoNrTaUcE10UevTtTr1Y10GN6Ngt0ec7FnXjHvvHxxrm7TQ9ZNOF8qaThLNZytNEn3Wm2wo/J/CyqmsHra7G0c3kLaAMZWq6rVWQMx325UwAIP8m5fVB+bzurWiBirGFyvgk2Rq9KTdKE5c0YNQoLsEgK4V1btxf6gUt6rP6io2QKEJ1+tYcQYRGI6XxmByjDewhIo2MeWsRiF7FqyPinpbjg3oB9yAgiHMWW7pbJi7aTLaKvJlEkKotXnDKp4tlqpVF3r6BhLOOniWVcrREtl+sROk7ulVbUS3L1br+y42JNRgXZyPDDR4s31yPJ3prNUl1fvbc9drhU1Hk+1J5S8XFK339DZxYnqzYaub8a6vpppvcZGCxC9pKOjho6Omjo77RkhPxlNdXM91pdfX2kyhexiTuio1qiq18fOjD6PBao0Ht4Y/Hh6cqFmg4qJjb59c6kZ1WrFuu1+IL4aVBSynxZrL0j2hqaTuQd5WwUxOSSEnFNxCK6x1Oc/udDHHxEEnxrhw/u/+OK3Ntd9/PGnajfrGvQaWqcjq4pkLfz/UPbmPa6kaXbfwz24k7nepW5VV1e32p6RAMs2IEiGYQGC7T8M+AtbY38DA+NNM93T1VV119yYXIM7afzO874RQd6sllSoRObNJIOxvOs5zzkHO0aUTtN0b+8fUjtYz0b3WxuPlrJOZE3R7ZXszduh1ZOD1bGFrFWlWqlWyPZp2ZfPZJcwNvlaWk4XFTI6Drbdk72SithgDaJiLVnk08fJNGSdh33Z2lJycOruIsDaQJkfZMupiMPJjnx/ZFqv0t4hWZj/yOBibTKZjtUHen23LVtxjyjeCKQMx8aSljZLcRKfgfK+3Wjado3lK4Qhtmu+p3LcqSyCRPbEZHug3qgzhiXaW4FZsL6dLaZa37S7LWs0G7ID2x08LD3mM1LQgVrF1eUE1FctXSy+JkAiuZEBaMH+I9sFZmCSg+E5nJYvfk9fm/8rB4ri7yJQnm8wi+/Njx6tKr4+lio+z8o482vIlSbFzz45j0BQRBIi+x7BND2JWCWXA1ixatE96E/PX8fI3uKgZ2Yhf0IShcyUcB/j+3RP5YEaVrHB1kVVnaGaT+AQG40msuDgUX9ik+UKEdMGm3M8V3po212o1g4beZ1o+L0j55ldiBMgkfQ4fXanz01dJgCqTlR4LwpgdI4E2IHg4wCKRYDJVR+R2PCqp/j+DED6KwRIfE30JT6BxE4IkYLVlvfyk8soXnkGbhTAOHXUYEHghXDh/VkWCFSuEyBHKsCUgumATjynHHD7+g7yG9+4BIg63sYCyOannYP8GfHjCG8AfLxvui1NAQjEwpeK1hwPzAAdVfcKYKxpg8WECjNcSljcY6PFV82/hwEru+8R7GUTF/yRnROM/s8BgRI6e0ZOFarjT25UbALn+OZfI0B0A/9jAeMvA6bnQOXLT8fDFsNNDW20QCSeXMALdll6b9g8F4C000b4NRskIDGOOb/2vki1BHnhKUOXjViF/k/fjnZmed9mYeMB1OE5h1BwBYdSdXRYigCJpJnGJ2+4bl9Hf6EN7DZ2QOK4WdsmXdh8OrVNmtrk4UkTYAxgxV4CoIrKYny22UDHnIMwyvp4GsY/9SaNWT6WOpibE2+nc44/G69gdnKHdh4B5+yuFIKaY0WD97OztqqFvffPnIDIQc8TAiR7qPlrZZrAYphKTB3Fx2m3y3BFYpZNEsD/vBI/2gUW7EViH4kkCGYu9XoGfsRzlM9nIEXw0adfs5jwaguvrlZcUKhgZQEYCZD5fK57NhgM9OXv86qKHGiOgDkEKzuKIulxOlaxi8uVA27HlZMcXhkS58UiMRLnaapjz5/Ky331ped3yuefalnD/BWe+QkBkuV++EgeCZC8HfkZiZd4gfzIxskYMh/a80sESCQMAA6jRNjJt0CoFWxVivfNP99D7QXUhO8RPI1AefSYL7bvrG8Ee80iMB9fF89BFi+FfhHPQc+KBWiQYsf3Fckd/SyyEhLQSaRIgPhnxtwdv8+u/nLbHq+Ux4c+EBhhvhIwquwPKrsPUieJTIzjUqjhiIoJ2VEGpUW8T5J7h5yFqOCJ9yC+L/5bC/lzYrNodXOmGDodR0rya47PKn7P1xpO0sZ1QCTechLEbcncvvPlL5E0Z9Y78d6hfqXaTxxy+aBqcoZbrFXkkX0wVZNOJiMbT+9wm7JWq67g7H53YJVSwyrWtfW6bOtD1Q7kMh3ZrExtu3m0+fSjTZ5/sdViZNPJs6ovGwmZQV1tgqbPU7N1yUoKxg3rojj2alh1qztpdGqoPLCnQTHg1kbles1ag55VEyrTKS5JcW2W9c5hs7Q1YZrLrZMgO2yLGiJD2GzJSq1SFwGC5Wx30LLtYWNzgJZ6VX7qVcJCVRFNW1rbcb+zxSwVsIFFBYqPORmDJaqtG9ZuXtnl5TsbDG4EktH1IRGoyGTQhEBYknOy31q74wB6rHDz3BqqBMsKrVQWCHYlKBOC6hHrgkheef+lAMxDLXUsQGjUH6hx5AntFnNsRPmPcZwNMW1apOpua+ma6nmIFvJsvPqQinFVCwb7N7d+AqT1DBHaJxtyWSIcIeqdwGac93HSweoiARIDLAHEfGPqQDtBwVFZxIdzTKoKo42iiMqgXuEapXJRhV8gQDbe1+O5OZjvRT4iQ2UbFtT9sqykstFzhQAEyX3RigGwmi9s8LTN8QGFa2MNwubd7TedcJadRoXgZv4eQ9gBYyGdNhpvBJww/3qhsJONZd7nrgUQGNv9WgVRLL1k0CSSjr/JGNAr8itO9CtlIhIgUBD7ra2PGyvXGeP5HD9X3o+9Ej7ia6r+w/wr5RpzgsJtWTfspF4QOsQJ8PxCNgxFGSJyymSwmDVrVPVWrNOsWFJnpYK6Y2GV41bkB7YuLrnaScHDeMSaDsu5SjWxh9HUZouNlckeqCQCyiFAqLDG1x1Al21FuUJYNuBpR6ThZLy0yRiwHrtTiNqd9S9a1h8QZEpw+FIV5Is1axfUgGa1csm6Cc8GlU9qG/aYqE9qgDcNBRjvUvIEfMXFHrSe0B72dix7IcxqBSBDPgn9rOF+99jwsYcrQ2R5+Hm9THX60uqVtSxYuv2ObPnS3cGmKcTp3kmWzdZKu7VdDxP75m3PLq4gag4isuxQkSqGvlerlezysmfbzcI2q9SSat267aa8+FFLzhdTWZ7QhBkT92VskFIBm4Nux22yeM4hc3IxTxVmDqEN0H04QIDU7FkZC7RXOJGaLTYb2x73lnRarqpcpVqzD5uJCJAL7GnqEEGpKtYhiuvtjggQKsEf7qb2+cuTSKJ2t2OXlwPr9fGsn9nnT58FGN5e36oadzZ9tjQd2/X1hV1eXqqgbrxI7f45tc+PS3uesVbr2eHoa8ekWbHZ4os1mxV79807225Kdv9lLo/93YYSqJLuQbfXtMsrQrQnNpt+tjevLhQG3oa0SLo2epran3/8Sc/km3dvBKZWSgvlh9xe9xVQnM6myhwsG4UTDVsrQL5uq+3GHp6eFCpcrzft44cvNri4sN/+/rc2W67ty8PUHsZLm6YMGi0FLWMlRCEF/W38/GDr1VzZHZXK0a6uh3bYzqyf7O31sGWDBqrRgyyQRunaluWaMKDlZGS1/caukprdDrr23bs3tl7NrNFC+VyzNfPZHoumlVt2LVObzj1s/OJyKFsh/sOCUgRIp2sPT8/2408/KV8nSS40FnVaNbu66FlbyiFXgrV7Has2q7aYje0wndp+OrP//r/+V+qbP77/ZPdPz9bAGoxAe9YMh4Pdc4+aZKi1rUu+xHKh8ZC5Kl3tZMnU7l9aud6xx2lq7+/Htt2VbT3b2mqW2kWnZ99+88qOx6U9j7/Y9au+AtMhYwkSb9Wrdtik1m5UbMuw1RnYl+eN3d3v7HFM1khi+1LF0s3Mdsel3b7uac3CGEhuTrpgvGpKnUmFP5ZLN5dDG3YastkSp10u2d14avPN0Zb7iuyvyAw77qu2SnciZMknOqLmJGj94HkatQS6cqVxVQV8h4qVsWcqHaQAGF60ZQmKmpScHe17KmRcbGy1WwtroaLf7ScZH+pySDnuV9bvY7lIX59Zt99WpT4g9Hj07CrSxEPlGZ98Xq3YirkR0mZ5tNFooQKHJu2xTNZRxfY7bPQg0ho2npdsPNmKAKlY1eex/dqsurNG62DDITaHqCoSa7Qadqg27MvdxEr7xPabki3ncxHggy5KipZdXXRkcTeZTEVUHI912TdhJQX4v9qupOKo1doeWH3R0nUt12v7+efPdn+fWumY2HK5kRXaoF+zt2+H9vb1heYkLAJRq/7xz7/YaIyCrmS1essaraZdXFKcR4EJ893W0vnUqmWUhVdmx5pNJnO7vx8p7B5Vj9YfJTKCILFZG9YsaWCf2FEQvRdDlRTMjtrAiyVZNm/tN98O7YffvLbDZq1cl/l8Yf/hH/6oceP169eyOatXjrZJn63fbUjpiN2h9uWVppWbV7ZY1Owvf3q0h7tZKMhaW7d3tO9/eKV5rlLDaWJnnz4/KG/FrGWbdV05N4fyUe2JYhsUQwqIp2Blu5FCNUk834r2T3FRnXV0I9HcxRqJ9T17dBSwWjdQsCgFiqtYWcOwlsH5gTUBBAVrKu4Be/6IDVAYw2ex3YA0hXTFIhcMwYs36G8rexqNtdZUkc+xZKtp6rlKUjTF+wpJyDrRc41Z/3I+EDWszVFKsnZttgh3d5UzO+IaFlcV9i8K0JKaTPs3xiaKB7c+V3AfWI+TKXiiAMnBIt/8ZxuxAqJwAihJLODgk/+XQxFfw4r5RjEHmqQBONkAxr/lNfWnx9Y5Fc5Hfy384hTwyt9b/P3Jz8GLOQIq2fdAgEjJEQDdDHTgMyMpUtgA61SCF292iicKkJxA8Ys+I2+iBUI4vp5CKOXRlYS/x/OHABEAHQZStypgY8dKkt8HEkTViMG2SYBBoXIxu4FnBEi8qZlawKt68uccQdKX4SeHaHL7qozU8DLQ7Dhs1tTWQnVtXKwXSZMiARI9DRzoDwqQokVWBCoLwFPWPM7BdkcWcmImPrRwfvHWxOeu+55Ji/znQwhd9uYQkOlog8V5sSIHnKC6tUCAFJrwX/0xx5ZyNU4E0Pie2VIUwdlwj6NSRmcWKtqKYGRsr0XwRGGnwR6B26WKSMBXqjMJ60Rqhm8gyhAMJWPeSKjEz/pFfMTqR4HAUTsM6oH4d23Oi23oZULiV2/SOWFSfKGaYOHYXxFc4cV/5SP/KhGiDXI4fjx2bDRB1eWfULj+kwuR+3S4/kicnF/pCcucD3bBP/7k1EPbDL3p7EAvXWS06QvjfeiDWQV2aDdslx04zQ/pBIgHP8rPXZtrKvjCOMFzlfpjJxXUnurR5dJWs7lNn8dauBF8RvWbbBs0CQKa1OTBydjFv51cc0AjG4qiFR0hqQHs8DYe7mXWTSPwHu6HQk7UAAAgAElEQVR/8J30Z+q/AySJYHAR3MzBbL//5+3AAWCvks7Y7XB7BKTETIM4XpzMWuFZUEkIUMU5hGpTB9Tpgw74ugLsfF7JwU7mSSo+MwAxFCwIlD9QxUKlqJMIsfq/+G/6MgslvniNW38hH/WFYSRB+BvVIHwB2nX7Pev1etrQZvYqhWKJTNERfFvz+5c3It1DOS7kIewZiRItgcJDL4LwcY6OqpD/lLH0peeX9cx4SmcFHaLTwr2LvVM5HcF+yYlIJ0Dyr0hw+1wQn0vx83OS2hVqcT5/iQCJgGeUIsu+pTAnR8Lo1wB699KP1lShHwQVRgTUY9vwPu79LNrHRFVP/B5f4/2R/n6acROPFQkQFvr5tJrb4cT7xWKVn6P1j5MRMdPCswDoTzkx4gRIfD/Dr84JIjOcE+euEOhQHBMtYiI4y/d4X+KoyPm6hVX+JaA3XN85+RavKT5ftaUzMso7bn7P4zycfy850PrCe4uKseL1RlsrH7NOCZB43JO2XrDw4e+RrIv3m+FZ9w9PcVkHUhQBAeIkAxZ/hJY+j+/t+fnO0nSqSlHUXwmg4qFmnc6VVRoDe8ZuhXFLzg2pTcYfbTb5aMv5ky1nzzafTRQkT4U/m4/NaiufZLmgBhWVsFjGA4Vv+zgoW7FqQ+BAvdkWkAMQ1b28suHrb/C8UfbAbjOz0mFhx93Cxk9f7PnhTsG568XKauW6Vct1hZALw5StbM2W5B6gguskttxSwbsiZEMAP0voJKGKjmDKqS0Wc9tvqVJLrFbrKByd6mByQ8oGsXNpndaVvNU5RxQSnDsECED6YrGQNQkV582We4bzn+fXOPkH6KuwzoorVQjldDLc1U88Nza3IgsVZukKSapuIQhoEyhWBMprrQX26rkEkIGM84DyHAd1UfS4dyIPK8lgBSe1OWoL+ltQXATSkZnP1VOVQIDkCpDYlpkT3J7OQWO80rWB5vfRso0NecPPWWMJypIq6grsrlAGslml8MJZS+ajqOiX4o5xQNXtTs5stmv9XR7PewcBmK+idbDfUzbMvuYQMSoCnX7IcoXzpFAJmydXXDCw+HtQlrlSUycTinlQwniRT1CPoqAKJBFzrzyr4z3kM8N91d5BwfLsxsg18MDYGo1OxJZv4CFBANy1nZOv/EEAPxQKKicKRlmHQX64266Py25rhaUNeQk8Q67NvcHJx+BtePXTl9kSivwXqpOrd7xgivwP1AVUPO9ELrabnCMe7GMVeFEdCwHihArWHJ4ZBsm5SAFeGzaaLGyebu1YZs8A6QFoAQESyBDbiGB1krVpSZ3qcezf9jZ6nqi91etVanCtP2xbtwc4thSojevO9kBFMwoZP99eqyw7pENpLVIWAgTgHwVIidctyRTQiChgq9GA8AO0oSCFdRlKQ55txZarvZMOu03woifXAwvFqtXLia2Xc2s19vbq1VAKOWreH8ZTexpP1DYv+gNrAWZuV9ZOSnZ1SXYaBA0ESlOf9TxGOce8d7BuN7HNei6bKayIhv2eq2uOW1ugDFmikCubHHggQFYLVRVf9HuyKaMSGwKE/gPpjAKNinUyT/ZHVwuR2yDOGQKzVrc1hGKJQHgKZvZSApDPedvv2gVgNoRwpWyr9drG04mtdgCjbWt0uqrs/vz52T5/epJt1NXVlQ0vB9oaEnz8+PAoUvTm+lqKTUjgVqsmO5tOr6tCztFsYXejhX1+XNnzlApkqnupAK7ICma5fLROp2bfvftWFmZfPo1FgBB4T38neLvTSey7725FgNzf/cWuL7t2fTmwbqtjjWpbbQXrG9r49e2V7JVsv5A1GRZFOBgB2E/HU+U10W6ZB+vNlvYJ0zlWK2QFVOzjhzvr9of26t23Nltu7O5xao/j1GbpQSqnpNnXeCJTpO3aHu4/WolMjkZVVj39YdcO24X1koNd9xO7aLHvKdl4vrQp2TRYDxL+PBvZTa9lN92mtbGdg5QnXL3T0Noc9QlWwCjdUIxAQgAiMzZqrDp6AQEV2WsIdgLPl2S1QMZUrde5lJovSUz9mrwK+eOTc5Q09ZwfvnyxLaTXfG7/7l//d9bvdu3j3b09PD7ZcDBUBToqxVqSSCUjor1RF5GNXRrznuDiPVkWZWv1Lmx7qNhPnx6N7AtULEf6cLqxy97Avv/urZVKa7t/+GB/87c/2GDYscfHO403WD0dyZGoV2y921lyeWOj2cG+POzs7mFt81XFNoeSrfdLqzXMLq7a1mzW1HbT+VLEJplc7DOns7nmaQjGToN8Lvqgq0DHy5WtUHDU27ZIUQU0rFJy9RhV9vDM2DRX2ObiUlBBYca9pmIe68CalfYlqUQOqAO6Zq/fXGk+vrt/0PgHs615HVtPw04TEL8ucBiSLalTsLGx6fhRtmnNhLFoLoUc9m6z+dTGTw9Sg/R7A9mtAfSyZpMqdb21/QGLqaPNZxspoRLCocsHHY/Zxa1EGzZeHG30vDLboRLBKpA14JpEFBtc1G0woIBia9122S6uLmxfqkl9MZ+R83Fjc0D4dK6slVc3Q7sYdkSIo2Ldbliv12SBhrV/t9+1dDXX3E3RSNJsWbvr662n0bP98h7FMIR4S7jAbDq2RuMgO6ubGwgFLBchtSp2P5rY57uRPT2nmgOrdcbWrg2GFHocRDgwkVBYoMBwiOz13qbTuRReSbPna6o1RB3rJooXyAFsSX1A/7m8vFKuBJabdw93InXoU81G2X747tJ+8+5a4wY7If72/uNn2x9Z2zSsUSPDpo2WTHaRpM6h2INka3aHVm4M7eOnif3850fbrA7WgOA7kK9Utt/97q3a/mqzsskstfcf7+3LF8Lce9btvvIw9z35KRSwuNISxYzWieTzNSGBIB5SWVqyj2JNBwGCBRe2eKvtWkUlrr7HsrmW7a2iawC/pw+7QgRLVIgKt6qSwlHxDCXN+7LUJCusWsnaM+tPVCesc1Gf8RkDKfkONnkcWzrzY7O8Ub5KsAyliIh1HK9nrUrGaK1RF2mpUHuyow5kxZAP1tK1gkWR/4SyOK7JaOO0dql2KT45HKWaUjzC0//2779CsDPMJpAgcbN3Si44OB83iKcgpu/7VACZbfAL5EgG1DkJcJIhEisb/U/+30nIuq+Hcwupr4mVuAjPQTH9VLAqCZs+hmUWh8XPDMBlLD7UgjtTgITTyRQe2nVnG1j9EDxxcyIlQvn++fqsTLHiC+K4wM82zEJb/LVRzh39obXwzs6nrEkv85D3AzhoCEONdy5WBZH8CGC98kOiWsRlJtn7fMMu1iU+9tPvEejXb6OCovCSDERyUNXZxwA3RjuijLBw/9KMAAkbofjvSHbkihAnLOIG38Xlp9ZaAnCCBDwCAvGUI9iRvz8SILGdnQLmGU3zgn2N3+qyFm9S5ui+hXeEoHPP/mBXErzdw8+ZFqAAmPzazY6AVLyW4nd/2uF5+2ondLoCoB0JJ51aIU/FD5TdSwdZove6/16xn1QLyhM8bNZEhLg1Dt6s9U5bvnpqU+orfC8SbhGNdms3b9cB9OEcsFQo6BlCDzsfTvzXcfMZb1ZUX/waCXJOgMT3nSD5PlD9VaLj5YcTbne47yfkSuEaMyIkV4WdnL4b3Z2yuIXPyzbcL55DUJCF+xfva5ERzsH+IgESCRmv/Av15Pk9lqrGX5NVWBfAtqw/B7VYFkorjpVN896O2B9sqG7cqzpkNhrbbDyx1SLVZh8rB4/G8c27rMwCOauMjyiD1M9ONjg4GsbQYImktxayE3ycj3xv9M+PvvXZnc+aE+9FHs48xUQeKx5i4Dc1gnnbyO9h/J0qLgs5KRzY+1EgKQrP9pSLi+3GCZg8t8JVJZA+kEwKDTuxOPJshzgHUBcawXEfkpxMiJZMvkjJSZQIEgvoRRLbalqrzSbB7Tpi2BiLcf7tlboOgHmV7U6/I5AU9YgHjDl4HEHyrHhC08o58XY6D6uAPRBsRSDex5Cc9I1rj+L3qFz7agFz0n++/uvJ+B8jjApdMAODCsrE+GeB8ZEA4TmHKcPbYCTT1LB1Fnp+L4w7kQQ5X1MVyRReI6sf2d14+HlmcRSOGUPkI8lR/B4B/JN7FvqKqy2CTVewW4vPTxkaYUGs647zVIHM0/USchwIgnisjIgJmRP/MQKEBau3VVeA+Od9TYDEAO6oCvF5Mc/QUiRo+F382bMpPJwvWr8ARFPFFNsrgEy8Z5H8OCcyIvkR70/87DjuZKPKCwQInx3b2/l3jdNnDo16VgUiLn5W7M9OUMaAc66tsO54YY7IltDh3NSWguWfNj3ccs3bToZLAcIGJLh4igRZr1SFt9ul9jT6ZJ8+/mSr5dzabDwqDfvNt7+327f/zJbbqqomSzWqM1EGrmw+/Wzp/NEW00d7vPtoG6qVaw7MMixt92z4UMJAs2N5gP0Kql+3jJIlJ6R4tW6NJsBSR9YvV9c39ua7H2xVamgNTDV1vYYVzNLmky/2/qd/tM/v/yJjLuacVqNllVJVVligxnym3LpRuiVUUpfM6jXrDAdWTQBllzrXdotqyFTZJgLzMVuHAKn3rZ507fLm1prNgVUrXWu3r6xR61uausUFAbj810xaWpMuAAlWS6spNBpg3Aksz4nxScuHatqM2yvG7AhIEfo6zz7mTDA/bAirVi4GYetULTN/bEV67FRcxBgEcOt+zCj2IEBEEAS1X9jBaBMdczLiusNt53wMd3WJk72qvVLWTbQAzvOLGP89I8czCllnoiYATOc8vc26PRM2YHEzTV8kfwPQM2YWaQ+pbKdA+IU2HgkQz3XxNso1M6fxGYzFWHux6Qbk0lcIJI+B51zEZudB81J67Mhn4RlTLQlQ5FZVspXYeiZYtr+Ka8YQisppce5cc9ybZqRpmJP17mAvyxjlmVWssQDJ9qqExAaLtgJwzjwPmOB1bHRU7MP2ArnrrLWwp2okqv4kuFdtRSqTaCfpgeUQFBRa4JPexpJj0Ne/UWUBnAusKAP+y9/L1W+Mi5r3IT2OsuI57FZSfSR1rnEn61L6K8HHkHlUDQPOQmDw/AAiZF9Xbdh4ulTmwIFE33Ld5iltsm7LNVkJgEJux4WahDUYbYH7Pl8AWq69mhXbG9tas+12MwCYz89YQnGeEGUVjR1YcnWaZavVjwaGBbDPDxAkVGVXUKstt6q4JxR8u1tau0X/AZzHTmSnrBC+qCqeTAlNTmWRx+uxWQGEUV5UrSXbpH6nbO/e3giQoSL+bjSy8WymSu1Br2etasP2qCr2G4Vgd/sl67Sbtpxj0YeFSBr6BjZ5czseIUvqdj0c2sWgZ5tNKnIGyxJya/Dew2IrXfP7rY7VbSW2365FXtQgAoNistls6zkIdCWbpFyXCoDrrNa4p2VbYx2HWNtQ7qS2WS0tKZfsZti3N1eX1m0mriiSEmJky83Gmp2O1ZsNWwIoTlb26fOjTcaEzg6VPQFhNRo92WI+1zPFCop+BvE2GLQFYOFRT+bp03RuX57m9unBFSCHQ1d+9zRoxuBabS2S4mo4sP3mYJPR0uazpY7F56AAabfq9tvfvrbDIRUB0u8mNux1FWBeLTd1bgRgYyHe7GAjhAUa7YW5Q7y3CrYgQLDAYa6B5GHuQVmRLlfW7Q00H/3lp48ik9rDG1vuzKbztU0WayO7ntwRD35OXWG139rDw0dZOZH5QNulHVXKe2vWDtZrVqyfoKgr2yyFhN/Z+gjZtLDjamrfv7my15c9q5FXtSb/4yilj1RiWCMCGjKeYveJbc2Gp1gRMUUFPeowrALni9RWe5JCDqqUH/aH1mq0RXocjMyelTJ+sJic0j+tZulmr3DrFbkvk4n9r//z/2idZsN+/OUvNpsRfn5li/nSklbLOr2Bvf/wUQQ2/ZdMkFVK1bwroVBs0P8brZ7NVzv78cO9PWMxta/YcVOy3WpvvVbbXt9cSgEyntzbv/xv/tZevb60jx9+tse7z7bfptahAKPfUvHlfF+y2bps03nF7h7XNktNmTSH8l4qmU4XEhoylBDqrfI7kqQluyD6NdX+qOXKe0Ko51IAyAqu1bZ0e7BDGcCXdVrFjGyMrRcKqPhgs0c4YLsNOwZXJx5LWNqiTK5IYVYnQ668s5ublr15e22LRWq/vP8oUpVQ9TpAOzmHVUgs7N5MezH6LPMY6rKH+0+W1E2kF/MoNkVtAsSxw1tNldU0GFxYp9VRYQmEFF+encS8zFjqpAEENSR2v0cxRF3jJTlA4/nOJlMsQ02FIvRTlAqH8lYESLO5tkuIkF7drq+vLN0c7E8/fraHp5VdXb+12WSqgkeyWSDSet1EfRMSgZBxcjru7p+knGl1W1LQYUFaLvUDCeRqSNoKVk8oV1CsYFc5mzzbYb+0Xi+xN6+vrM34W4cArEl99f7TnY1GqSwOmy0PUq/WWHdsrXTY6P74vg2wANVCU22c6bzTGfhaaLWQ+m42e3Y71jJgvz+HQR8lFbZsO/v05Yvd3d3rvVgY/v431zbs1aUy4XO0rqklttwcbDQaa619e31hvVZd1m0QWhQYoihrYPNYSezLl7HNJ2QVs57aSOlDe7l9PbBmExXazj5+frCPn0c2nVGE0bRqzcch5i6tOSoe3C4FMUQYRYwhR4314hqFWCgmAtvFXk0FIKy/whbd9z9eJMI9YZ2oMHGy0jYbrS9pe7RBvnzd5mtPMHoIEAoDwA6kgq1yLg0vQglzEQURrC1bLcbkqkhEcl9ZCPH5zPWz2VzPnfWz258yfm10LCzjIJbu7u/1md1ex2p1V+yzJpV9I7aqYJN18oUWWiNHW2PaIzbSOFloHfsYCJDzjbhAjIK11DmOEV+fgx6+MvXfZ9DxV8Di6eew6eJdp+RIhOfy4+WvKaQt6PPyvN2XiRDfdMa/nZEVmYIlnncAbAIBoa0IG9gILIeGEisOox2Dg3exuj1cf2SAijeu8JpsYxo8qLMC4fj6eO9j8KRuRk7cRCBQG4MCgRMtAxxs9kBSfRdoFnz0tXsJJMjxTCWS0RWBAMkIkQzFOd1mnwC/flV5qGlOgAgg0aNwOVYkKRQWH/M+QhW3g0MxNDm+J89ziOCRW+zkoH4GipwB31kTK5zrye8iOVC4sgz0LJB151Zr2hQG0LFIF8lnPChL3FfYz1E/h7YeN0l58zgHCv1kslNWZV64vyffQ2/JfhcBdd+q6T1ZTvkpWeS8QTHnJbfTir7uupUBkIlVth5a6R7FBBFSLcmgRCCpMkEEikXFER/BIEuVacimCcA5107VmN+TALkXLK38GYX7kg0RxfsUbJv+cwiQIh4aD1U45H8WEaL7Gom+0wNnJM8ZoHXaeQJV8dcQ3ILF1dfnxhidt6m4OQ8jcWg/Meg2oy0ysoWxw6v/wuAS7KH0JMJzcGtuD7VTXomsEnj+Lif0gFqOEJRUh50dl0ttjrEgeX56lBf7OiXo0mWILipyj90jfrkCfOI5hApgTZg56RHzH7xWMVQs8jN+5wo7LRCjGvrcbg1QQzipCAk/VQc44/jmICm/jwGr/D2ChCd9MCp5sk7pag213UDsOSgaCET3vAj9Ns/JicOTZ4C4Qkzgv8DSEKAeKnJjBgPHFaBScYAC0IK5CSIpkjXZa0J1KYsYXquq70AuRwVBrE7t9fsKOWdhE++3KwmDNU8gmCIAy2dIHt9uy2+zQwZIAJjjgsvnbX8GUcFyvjbIQXkn3yPofAK2nw2JxbXDX+0yL43j4XfnfShW4GvuKKxFsqKMwljrYByLadpwaHMFVZGTAmGxHcB4WbCEHnfy2eG4meIljNURVI9EiELQI7Af2njRcoqxNxJHRfVCkQjxNux3LB43zpX++ZEQ8D53TsL42iZWecccIj+mg5yn6zc2gloXKrwYG4s4l32tABH9WsgF8XaSEyB8tiqzQ2VQbEfZR8a+Fkn6QNz7GOEFLl4VToCyA53RD1eL60CAxHtXJDni/Sq2zfi7l8iPeG5xbca/8wKh/Bnk9wvP+rhmOp8Z/N/FZxGD3WNf1PhdaLPn5xkJxHiPY/+R/VHITvAS9EA2MpZKAQIBxrjoIj42L1SxbjZzm80f7PPnH+3x4RerHrZ2lTTt+3c/WKN5Y9Xk0vbltrX6A1sfsFBIbZ4+WOkIWPVgv/z8JxuPH6xS4YyoMkWtQP+vepBorWHrdKVNkQJGD06CYOGCLSLVfYCpkQC5/eZ7S/qv9btW00MpV4sHe7j7i919+iebTx9w0VZlIuAAoDbhxxAU2L9AnHCeSa9jeywBqAa9uLJ2r69N23Qykj0KX6vlRNJ6SA9Im90xsXqzb0mza53OpbWSS+v38Zge2ApEjCBmPKGVAVCxHQDkYq55tN1uWq2OqtFVGLHKjc0n91z3fndUCHmcKyBAABGp7GNDqywNCJDVWu2Z6jffoAIMlI0QyhTQNmbiKM/K85zinECfkkoqKBRkc0XgeZgz6WNufxn7M+3RidP4n9ShYd3u6iI26N4uITqk2lAfxqIBRY3bKfIavgPO0+c0H6kvOhmmvhrI+0iQqi8UxkKp1IJaLVpg0c8VrH6gan/l9mnhGrz9R8tFxjoIOILOfU3AXApIxvwNWaZ8HtlBuPojZhT5M6F/QBhCODkRy0a9UaeSO7eD9GcbwDHlkziZw7yovI4j9m013UW3wSJLw63OVPahqmCUKrx2HUBKciFq1mkTrJvYfLpQBa7ia7CrDfeRIRjAS1vMo1vvdDst63bbttnQvscqVhHQEax8KWBCMaMvKQiwItmr6raEXzxAUQW1DvZTC2W2UXkMkbVZO2kIIE1bjQAtVnMAxIQWE1AsAgSweFuy5Qbw2tsN7QElSZwzaOMAGLS/VjtRpSfjBnkFkCXYay1XB+VzIMJxAIkQ3pIAw0r1YJUGSgk8arCHKVv1WLPqsWpHkOrjTgGz1fpRlcsA4A/3D/KXr9daVq8BNNWdSKzsVaGMBYcDbHXbbg82fV7Icur2sm3fvXslEoh2N+HebDeWJHURY03GLx4DuTuHlW33s1BJm9hu66HkUr40Kxond5u53VwN7ftvv80IEKz4CDKH7CKUfUFw+IqA77L89rEcmk/GtlygSGFMbFqtylrR8yhQgKhSveoEyCJdKxQXW5oVRUD0h+PBCVaIhXLJrno9++7ta+u3vcKWauMPnz/baruVegPfdYiBZbq30Whu89nKer2+XV5fqC8/PtzrGUplTOiyKrdDpbMdpKDDRnqyXNnd08I+PazseUYP66vqHtVSo3a0TvtoN5ddkTzHHeHxhCCPpfrq9bANgrTa2rff3ohgmk2+WKW0t1YzsWbSsf2ubIs5ofYehMszxR6u26zbcIBN1EZkIX0FAoQ5ote/sFanJ5JxMp8JVCbbCUs3qtQJyl6VEtsRJo/L7wFCVfSvrpOw4xJtjDr65dRubobK0dpg/7NeCnAtoeZoVK1uO6kUAO95rlupkNZW2kzsv/jhG/vm9YWUTfPpTDhKQ2QuO3DmiZ1tsZup12VxNZ1z/KNNJv69hHJBZNnKNigDq0fZGLVbTWuWatbvNq1cXdlmM1UVPAqj5aZspVpb3ykaWM/mtp1P7X/5d/+DQsl/+vBnm0+e7TevAb+dVGq1uwL3m42msgYg/qmyZkzVMbm4at2qSdsmi5V9uJ/Yw2Jv613VdvDjO7N2vWltBV3P7HBc2b/+N/+t3d4O7U9//A/29PDZduvU3r6+sn4nUb9+Xm4t3VZsvU3seUog+1pWb3S2ah0S1IvyUEnEDCgAcPovIDhbNELvK6zbyQ3bbWxH8UJvYMvtQfkqjAOc2zZTjQXMhCKN9VF5PBCwzFdHg6A6aA4ocXBZA5n95vsr+/bdK6nZfvzxvWypsIWqVhKRgIcKfXsu0qHVaYk4pT1syWJazaxWIc8IgHfjuYytrpwDsMqjj/Q6fUvqTWWJLSHRIDEh7lnnlOp2xI6LPSbjZ2WnjAwIQiyuGRem6c5ms42lKcWAkKfYUJPxerBmGyXmzL7/7tre3PalQJlMV/bTh0cbLY7W7l7aZPSsuaSdQCgxz9QFurvresXWq73NFh6UjTpss1va6Hlux30/5M2RO4ZtJ+O2kyac7dPDg47LPIZi7vKi74R8o2bdXs+Wu609PE1tOmfexk6MqRj1A8rkhjWq9Pu51D+sa1D+KNdMVpyOU6kQo1qWBVy6YExxYnVPUH2TXKGudbpD3cfHp7F9eXjU+o77d9mvSdXHObmdNaD8hQiip6eJbNZqlZIya/pdCmL2WlvO0oUKiFFZMXfRLcFLSoeV3d727NUt2ZrgMxVboDB7mNhkhmVpyXYH1sFdkWlYIzIXurUmBRhkZLQ0Tru9MfadW1epCpZkfQHZG7Lj6mRaeSEbhAMFR1hVuQUWRQHgM75Wi24zkB9piqrL9zexSBIrMwgQiA9IdBW3BYUI94X7zVwk8ml/sF6npzyhNWMDFlu7nc2mc30+58I6AEJEBTuyM65rP4dqdzQaCe5KULOG9a9C3Vnvsu4LeXJa82GtyjwT1nJxv8m1lR7/7u9OsIRzIuSc0MiBDF8CvxSSrg33ia2N/+YrkkXA6unmuUh+FN+jzV1YdRdtD7QYz4CSAOVFVPkEQPlaAeJn5f/lgEyQrgTQN7N+CEBhdg2BmIhAWv7+AOfKrioPKNVnBHXISVVssODKdhTFc+dnNMHFayyC30HiXriDvkGIYJzW+8EDWvJx38z490CQGCG1TpLkACqDZrC2iBvkEwsXB/30X8iV8JuYg5P+7/Dc9bJIagRoopADkilAYhhrfK1IkAAlB/Qyy7sI9yEqQCLQ799zSDdu1ooYeSRQooAg4O/ZIzgHdM7BtoyICNcsAKpwfwQuMcpwbzwIwLM4ihvHIKE/BeReJkHCbTghK7JzCMCx/zucaVDYvHTN6nHZPfXqutP2Hx5raDoxhDaqoFQBGKxh9kj5SmzwypqUmcixyCqhPaXdMmMTFFhlvVoAACAASURBVOojRVYNLt2OztdJQ29Hfu3FPq7NagEYz9nO+Cp26IAEufYhe4jxh4ggfPWHwi9euO3nQOnLbw+kXgFg1P3NSLNCNoRf5MlhipSE/+Gl539ugVVUqzgBlCto4n38leNkAP75tcczcTulONLqtyIYqWwI5Aee1Dx3FiuSeNdYldmRxePaiY7lfGHzyVTVP2MmKudMHNikMkZVvQ584R+MpLwIKEpRIA/+mO1RcgI3jCcenJyDCXkuRmEkDPyGLN1kERX8u3V1wRKInKUjHuuueClWl8c7lGck5PfU24bfM44fAXz9W2RL7CN+L2O317iQVao7uymv9iAnlfw02I1wvrI2DF6dEdxk8veMAgd0FZQbLECi0iMCnw5Qh3sbVUKBSAEkAgyDwIhe5Q7c+pwVAWyqntVywxzE7yVxD1YqLGhjhX0cWzJKTdXI7kkbx5hsegs/aBF68vfw2mD3+Ne67X/K34r9+LxP69mE9h5g6K8KMjL1TACjvZooVOBnbSo/kxPyIIR1Z3PQyTgRCAQtwvOu/5UCJBAokfSIzyE7ZiAK40K0+D22GbW7F77iM3GypKjgCTk2mYI3VHkHALF4LO+jwWIxkCQsUmMbOiGtCtZVAktFEH5NDGRAZSDnvRLebWtOyINgLcnnR9WHTiYA+hwHQPCEGBIgmmeiUBmo1wUFUzzfeI3FjBR9Tpb/cpotddrG8xH5JQIkPstsbMhy1r5WIkbQ90QBoswUB6Kj3U42PoRq80haCWwtKIfi2BBVY1qGFXJCABUgQFwJwPzLpsJtesplgMaJfbn7s3348A92XE3sX/3hD9aptuzv//4vdiy1rd1/be9++8+UzZFuCGbdWKUGaP9kH7/8ZJ++vLd0PbNDmZB6U5AmldYQIK1G0/YAdVMAuL28qAnPbTY7AuoIrCaUFhuSbr9vSWdotea19QaXdnszNLIRRw+/2E9/+X9s9PSzlQ6oTQAJlgpvbNSbNh4t7HlE9VfFklbHtseNHVGsYKVkZWv2Luybb7+zRq1unz78bKv5yI4HwhMhdNxC5lhtWbU+tNWWCreuDQa31u3cWK93Y0kDSwU2mFQa1qXGkIJhS5XhSkAxAbFkHVBEMJ3PNBdGuyzAdKwhKCYE6IzrJIHrECAFBQjjP5t0ARsEwicQ0lTE+cZxns5FsOhZK7SZaj02kT7m5IC+E/lU3ckSI2xW3YLR5xC+fH7wzJ5s7AhKceYwQGy+NKdGy6qoFFHNFXNHsLeS1RLgvwMQUaEV19KRYNacKrLAyRqfQ4PKks8MX5w37ZzjcI2cDwA0941jRgtNfmaehWxypZWDBCo8QBm1CfZYJHIoUJa8FP98V+E58e0We/iCO1nIPMK6hspDzw+qisiRggI7NYKwZXW5wzTUyYE9mScNXxuxhlVWIEBuKCCgEGOPxUNVhFnJUGAu7HBYWr/XtJvLS6uX6gJs5zOs1Qiuxxs8EjCAd1hTbQMYDGmCfVtFwDFADECG2l4VcqGsTBlIkKjABdCH/CTXHJAHBQOgLpWsrO8AVAA8AfoBjbDIY83IedAIsOKBoET9sdqZbQiXLtUyAoQMkNUGwm8vcpp7x/gsFdMGoGSncNqkSbtFRe2FmbQDCMLl9mjLFIDH82OqhJyKDCzLHXq9W9uaalhANUKAS3WrHkq2XxA4u7ZGx2xwkdjFsG3H/dZ++ekXe3oYWSuB2OzquvoXHev0m8q6AxwtQyhsUD0spCqggv5m2LKbi572fFS/bvY72x3xeq9ondwo16xGaPIGwnNji9XYnscTS4na2FIokNjl5VB5B//4D/+Xzab3djno2r/4m78VcHY4YAFSUQAxofHP45VNqPReMH6YvXl9a1fDoc2nY1tMpyLH+t2e1FS02SVZSFvWurSlREAs6hqIZWxpZJ205bwAXJcq4Euwb+m07d3rV9bVeq9m83RhP79/L9ul/pDiGcY4V7HMZgBjG+t0ejYY9NTvPn36KLsShYe3WvoiIwbFFrkUCqdPWqq2f5qu3QJrRh/vCiCGRECh0Wzs7OaybZf9jpX2B1tMsFgcK8T59uZS7TydP9urm55dX3Vsu+beTjXuA3ou5lubz8lZoK1XbbnGFmZhw17Hbq4Gli6nGo9bzYaAxekkFaA/GF4KtH18erLlemPD4bXVGx0pQD49zGxTbtq2RP4OuUcEymM3tRbphZ3NbkMuFdZXZXv16lIGCdPZWLY2jFG02Trj+GrhdlmHss1Qye8P1qybVQ9z+9s/fGtv3hAofbDxaGyrdGVJUC4wni4JZoZgxt+/07PnCZaVtBHUCJDBFZEz693GNgdK/A8GD0kvHyYeKl5PaKsHq9ZKatuzBYqNhk3njHdlW06mtlvO7H/6t//GBr2Gffj4oxQpb6+ubD6e6PrBlT68/2RJo2mtZtvarbbGU8a5Wbq0ebqych2MoG3TdGWfRwv7+LyxxbqsHAnme8aSSgnF88KazbL9V//yb+3qsmfvf/mLPT/d2XIxse+/eyPCkn74NF/abHm05aZij09Lu39KbYPFZQ2nCnIONrrnzYR5pyplHR2GXAK3L65ov0r2CUQmYDHWmIcKtnDMdmW1oc1iaYvJRHs2mUft3fbqsKvaask6jDGeO+pEmgpcZQGNeq1kP/zu1n7722+VP/HHP/6sbCGejR2xfqrYzujXU2YG6w+6shdmTl+lc6mTyLIgo4JrQbFPlhr7kMVsKtVip4VNntlyQSB9WYobnBXIFiLrApsuMCmIlE6rbL1e1TqtipWVLcSMVNPaBmIGQhn7Obag6Sa1Zps5dWk/fP/Kri/amqs264ONZ1u7n+2s2ujYYjpTYDuEQwNlVaMstStFBArvrja0niFX5ptv31q6mtrT09we7rEUgziCnI2AOqQtdLHZ89ODVTRno+LBTqorkpJ5bHAxsNkytYfnmc1mWzuWIM5QqbFn3ev1bSyb1muplFACME9w/xjLWXewboBMYYylndVrWKQuVTAwGT9r7IBYqdTaVionCjefzlPlTZB1Uj6ktl3OFPqOCo95n6KYx+eFPT3PPb9qvdYcgRoNUgsrxQ3r97IMxPU7ii/Kx73dXHbs27dX1myWbLmc23yxst2hYvePM9nrHcot21mdq3NcY7dS4cFuB8HgNqki5xUa7jgHexwIWWBByDFUUHy41LIoyY4USmJZB0HD567UD6K1Nb3A1zC5PSYErpQhK7dXZe0JGcHaDyKf+Ru1IoSdrMBC7oiKSTYQXeSUMV/7upI1KuseQtL5+3B4oTYwnU5zkgWruL1nYVLcExUqfL7cO9jL4egB4bP148nmCksz8uzI4mIVJTXcXON06fHv/vcMNTolKM4JizNyIdvzF4xXCtXycVNfJFDyavfw5ug5HSpw8qr/r4Ml48fFyvkIsuT46Pn55f8uXtfJNRZ8WE8IkEhcZNZbXysvMguSaAFxQqIEPLdgnVT0dA67hwB8FEDR4g3KFCBnVlRnpA4LRN/sui2KvPn5dwAmtFGWZZdbp4RypwD68VostHxD5E8yAoGhCjwjRgJKUwycz7inHHzPFTl+xOw5BdBd4HuRpMiwbAfiiwSHXhfOzL+FwNII4gt7DAqSgk9/BC9OCLMz8ElXI2lDqJCPfE6BpNBr2LmcARQ5CJObjzlBFysD/Jzi+ToBkge7R7BCG8qwmcwJpZdJkAi6nn4PzyQDznNyIypsioBOfLXOJd7ZaEuWtd/wzIJyIVb8CaAOAG4EC1EfyNPwAJgRAFvCMROvamCxae22t7mM6AsVp9wr/T63cCteuVdmBwVAHEzC77KTF9ng3uXx2qLaJX9N4aeXMmD+WobIC23m/LinKpq8iryoADkfo9TTCrytKy5C//sVDqww3OZPW20Xu5CXrpYDRQI2AvbxoRfHnDi+RJlPsc8F5gKQgBKYIxPn1nYKMEvtQBLjaifQaoVnKpPrfKWqQIJnWXQ5dBYIj6hGiwSsAC7OyauZHKgDqIEAAegHgGBcc6LcRRvBsiuQ57HK4Rxo9bEkKjEgGpwEiVZbCsGVAw2bQgd4vYLVwW35zrMRVxVF1rrO7LCobC3Ok0528LmyjNPtzyvkT8HTcH5S1LhlBcAM/7FI17kyokRAM4RKx8r+eL1M9HlFN9W3sXcGBUaQ5eqeBiCLhUO3i2ULcvzEPdIDwAVIE0nP6OFetACS2otKM8jOALbEjAW/53moNA3VK4xzAiRXPITfF3JDdJdzhuSrRu1cZqHtFo79Yn8v/PKc/NA8pBPOCyu8n/o4l42P2bzlZDabDrURefa7NVVRGeiEG4tob0fRAku9sVi8oM/25579F8iA2AZl4SSv/9ACg/VmfpxIPPizjeHd0T5GFWm/QnzEz4z3O7NrOV/DBXWOK0Dyc43H9fMvEo/eZuPxoq1V7I9cU+xnPqfk7T+fq8K9CgMnxxAAWlB5RaIoWkj51ODkhoJ8C9ZWsX3Ksie8JhIeCsQL/e+lMSQ776j4Cecf719GkEWLqbNimq8UJQUi0gl+7xvnbSP+m7FA9ymMTdGuLxIg0SKv2Ed1D8JaL7ZB9+31+YDr1D2VOkASj6AW9uwB2rSAeDysyw0FpXs4M3ZBVBY+2i/v/297fP8n+7f//J9bY1e2v/8//2TTKRvnqnUGV/b2++/s5ptXuEVZo1O11X5uj5N7+6cPP9ovdx9sU/J16X5TtvKxYtVS2RpUJwP+r3a2W2Fn5UHgVGzyhbUHIFTSalun17OD1QTyYHswHHZkSbBaPtt4/NH2u4nV69j1cf/cTqhcQhIPcIl8H6VEXZYT+DGT5QYJcqzU7eb2jQ26fbv/8ske794bWG6jbgKtrFJXZWy51rPFyqzZubCrq29s0H9lzaQvaxqWVKgZImHPWMFjh6xAIYD3PX7wAG5U5XqgdlXkN179nBTDP9WcABlMfFJIBGsngGvmJYAB9T6RzBbsDKmcq8veCgsoKcggEJgHZL9UJDqxKvDwSzbTcXMK+AaYI8utnZMK3l+A4OL4HsbqQgaiKpKD97KUHGXUEx6aDhALaQ8olSlVKqg93LLS9wXUzWA9heJoKxLHq/oYJ3KSNf4sBQi2PTvfFMe5WsqR0Ge4Z3xAHC8U7i4SyLNFsBXiPx9bnFiJawSBCSgjVDnp1nGZ+korEoAmX1uQHaJ1g0gQB9sgQPS7Kn0OixMHv2UBpv+ZILGW8spzlBY7gscVru7ZSYAJ3HVO1zEhV2IBqF5fXFjNqpbO5rKkY2vGnB2VMb6mwBZqrbDyZlJVtTdAOpt/sgIA4QHyjqWqquNjJXskQam6BFnDdodKVkAabIKoTIbQI1wWr39UTZxnukDZsJZyheEbAgTrOmxWlpu9LVZ72x7LqgbfHQhxbth6DQnAZ7jdBe0FgHy9oUoe9UfDkhbKEdaADpjQL9L1xtINY87eKniuC1Ahm4b751Yc81Vqy83agal6Yu1awyr7g23nCzseUhve1O3iumX9Xl32Ufef72wymli7SXhyS1kjF9d9a/caqrKHyEmXO4HM0xkkilm3ndjNoGXNmjzDvM3LFpjg5ZHI0H6rZ+VDWWodtui7w9ruHh7tw8eRlcuJXVxciQDp9Rp2f//eNquJXQ679rvvv1fbQFlDCDygGcvq6Wyj8ZAsBz4PBcjlxVBVxLShbhsAuqnq5/WKNkPbc1UfYBBqBqryG42WQtDJDU1Xa3saP8sehP7aThK7HPTtctiXpRbjAbZjP/3yi8aoi6uh9QZkYmAjVpLCAmVdt9vX+pBx6unpyZ6fn9XnAHUBuKluJ09pnqZ2pCCqnthyd7TRfGv3462NscAq4f/OOAABggXbxq6GTbvst62036miezadWKNetjevb6zZqNrk+d5ur8j96MiykLB1yB5AZirWIUC0L4UAWQFMLu3N7ZVdDHs2mY6UfSHwbnew5+epQMJ2p2vdXtcWKUHfJgXIsVS3X97f2ZfHme1qbYHlqw0ArldVC0SXo2JZxCOWbLSj4aCrNvE8fhYIyjxBpT2k2GaO6og+X1NYN+RfUjva2+um/fD9jV1eEvy7tufR1MajibWqifXbXakbIEBc5VS1arNji+XePn+Z2mjM2N+QOsFJrp1tjiurJtg+mh22a6tsdjbsNe32Vc8urzm/g42ep/Y0WolUmEy3yk2oQWqW9vaH374RgD6fPVmnWbPvX72y5WwmMoH7dvf5XhlW5M6o0l6hzAfljiyxlqs2LGl3bLnZ2udRaj8/bmw0Yz1dtlo5kU8/4w1qt2arYu/e3eoZo8aE/KDi/Zs319ZpM2aZpdujlDgQNvdPC3saY7fFEF5SxTjEIWNnq5V4Pg/2Q6uVdpEUArCu2K5W1qiiHCPEnD1hxebLHTSGKtHrZN/MJzZ7fjKMoWjDIj+sJsIgTbl2iFvmmrBXhszer2V/NRw27He/f2XffvvGptOl/elP7208Zh+BvaZbjW8PKORS9e/BEJVFT/PTYjq2VgtCl7EPBSpKG+Z4nuvR5tPUFnOsyxqu1EFxUAOIZlqH6GZuwsKIMPWNtZuoxZrW61SsUdvYYTWSddzF9Strti9snh7t4Sm1u/uFjbCMm8819rVaB3v3DblvR1lbJ/W2rXdle5xtbYGFIVlqrLEwA4Mo133APnJvi8XK2p2+zqnRSuzdd29tt4egS+39z6gXISx2sjiMRXTMf5BWWD6iKKSwYLnAmm+l415fD6w76Nlyu7XpYmXjCesd8pwYKz1no8qYRYEFxNTegX0RHhTllgH1ARYgSsrWSip2MaBIZqd7dHuLAk0RV/bwMNP9WK6hVaqeh5uQE0L5596W02cbQKBcXXqeyO5od48zGzPmzLCeKluCMhU1vMZKKmTIaWYNQWbMVrle1xeo7a51HrQdVBEoJWcLxsStTRY7m60Oss2qJcypOxUmrJapbDDBWkQsUAACvSZXB9PYS5YaIePpgkwW1qOh6J18MYWF15TTwaokFpw5seB4MqpitgmQHKzfIPmlFJSjB6HmrKXBPw52cTnU6ggiXX3tgIqopc9IF5A1roplvcVzxhkn7qN4Rqw9IUBYDyh3dL0MKhC34V4sKQJxO9W4D1LxBPO/skSOao++B3dlLuSHsnYUEO9rUq2HH/7u//Bt5gk7cWoZVQQXTmyAApD9FbGhA/q2OFNQnAF78fMyB/pMeBEsewqgSfHzT7IWBIAW8IPsRHIQr1iBV7zO+PlsAjVWnH1ebg0T//ZShgft2JnKYhWrjneiGPFwuRzoKFQTa/g7vf8ZEBC814uAuQD58PB85+DVWHnIeVY+lD2DCA5kNjLZtcKQcy7BmqhQBe1vdvl4rHYuwMweHKiPDUBrBEG+AnADGeC7fD/XmJsS2kn+u5wkKHg/+XsKuSFxs+SHzCvgi8RHBBAiOFwEoDK8JgAseY7110hyJEDOQYrs+CFzILYt/V6gU1B/yObJ1R/+Hm9H8YtOmv2XIeVfo+BF0Cs/Fw8ILYJ7xXsTrXXi8f3c/GlGIiVW1XkbCuRHocNlwdIRUI5WI1qksAln8x2Czdkg02ZlQ+IkYJuJHBAbQIpqXCxbpA4JChGlO55fb2SjQkW6n1xB55GxZifgW7E5FS4hu+biMwyNKjvyyetPrv9FdiG8IleoqO2FmxtVbeekZ5b9UlAo5dhhuKavBR/Z2ThgWzw5dv9nJvLeWcKL4rhTBI2/Mp3PX8tPIsSCtRhPEVNQLAAguQ5eDZimc9l5bKgUmFLChoyYzftBIbGHrVcOl0qEz2GFQPUjGzev2IxKNOSah53baIkAUSCygzlOgABWoFBD6h2tvlSO7HJMNsJhMov9yS/BQZr45QqQrwkQB3S8/51X3rtnZW5bld/1aBnn46PzhwWlT1SAhBBCP0aRjHGgxcHfoypJuN8uD/W5xK1u8nFBAK58ugNRHTNPAFdQiATLDO5FrBiP1j8RgI8gFptYFkZsRiFB8AvlfOI8zaIq5k7oGOIuoyWRnwdqL6qRZbVBfy4A3hGs9QVGIJDD/HYyjwXAujjinK5B/I5nc+FLBEJUoP5a5/0r/bg4FhbfLvKj2AezOStaXh1UVULFKsdgAZaticL0ldmFFQiQ2C3Px2oF7Z70WD+mE2hOpGX3raCK8fHG7Vn4ewysc3s0J7SihUwc94qfHe+t5otsPeAEQdaXAulx8rs4WoT+FRVG2T2MAceBbChmoERQMlrWeWU3UvTQvmTZGXN7XLnlYP2piiG2MfXzYCEF4CTAj+sn6FFV2Dm5EQm+eC3x/gC0xnuREzD5eMnmIZIPcbGd30cnEortNBIM8X4UCRBv60ElG4i1qB2N48H5s4qb9SI5W1R0AFSeX1O8F6rADnZX6tOBEKe/xuPh5R6tUgENIunGcanuLh/rCp3FQqpWofJ9bFaa2Gj8Z5t8/tF+g1/1tmT3H0c2Ha2tbMjzE1sd9lbvtuztb9/axesL21d3Nl5N7U+ffrK/3H+0TYVq8IMd1tiAQITsrEI1eZ1g9ZIdtGGPykECJRON4RAgkB99QhQNIBfLlqU8nElSLZepXKPyH9/fvbU6VFhil4MlAPcD4IA8AKT4WMmk6u/YETQ7XavVqV7tCNil+nA2BaDcC8CSjWCZMa9tlXrPniZLqza69ur1b+3y4o016l3zyCY2x55DoQIS7KeU7cB38j9QFaxdXRkshwDb15utrfEVJ3vCCBDeeD5IsJJzP2YULVTGe5UpwKTbS5VEgCh3RPMintp7jeWuNnAFhRRA2b6spM0w58vn8xrOAbCUm+Lkg9sjqP9ozs3XFpG4iC4Aca2o+Vsh6CVVgarSmcKYulcRAix3Om3ZX3luBCA2aww27U1LGu79DXjL5tW3C6c2fG6vRFYNAJsrV1wlltthagNfxxs6L26gP4q4Z940CGrPWPI+zDm79VX0rFZlYsw6C+NVLNJyMolnScbJRufMrohnrfEYBc3OK1shhqjgZc0MCQSgACGLMqh02FtbygwqQZcGPwIwwD25vLgQwIFSFBCvQRBuOlUgdq/dtjKfTcDpbqmMBmXKSPFDwVtVQPYRsHWbWqNyFAjbwbZovbIRypEllbPkCZA5cJBnPCorcgUgRwE2qKTFIsRVIPKBFJnHl4MfNev3OgJ81xAOnK/Wi766anf7Ao3T9c7Gs5VtVY3OHqFuy23NQ8w35P2gbAWEMR1jvUl1vXwB/LnXOSQaAdEHWQUR3s08Ia99atpFNnpFKIBMulmrj6N6wcapjw0T6pEFlmGpvfq2a8PLhiyzKPJZEpQ8X1uz4R78LYDCVtUq9ZJUD+nqqMDd0fNSChSeJaD8Vb+lKv7dei0ffqyyWMNOp88C7wbtgTIOqAjudNtWS6p2/zSy0TO2TAQct63dSZR3US4xjq7lpz/odoOyZu7rXqx8yhWbLcikYV19UD5JK0lk90R7I9Og22lLDQOZgVVZzIehb0OAEOoOwYhdFWtzwHvULRBiCpjVMVpSGUFw8az53XgytZ9/eW+1RiICZHjZsSpKh63Z+Bnv9r11uwN5rgNmcSy+WC8OSFImBLnbU1+ZzxfqO8dKzWarrY3mO3uY7my2BGbu2OFYFRHGvEPI/OUgsXZSll0R8zZ2X/1e217dXEqtsiAw/LJrvU5dloXpkjwXgM6WzdOdMhEYHynYm83HslP6/ts3IkCm87HGEaycWNPPpoQiA+pWdd6QD5Ab3d7QwBp//uWLCJBqZ2ClWmLj6VyKxk63J2Admyv2SgCr3Q7ge8iiaJKHMxZBDWC+XR1ttVjaNl24YqfWtvHzxFKCxW1tf/gttkNda3X9mLPZyp7uR9att+1qeKl5T8Q8QCVrnqStTI1Pn6f28AgwipqKXM4q8S9Wqu2t3iHce2/bdWrr8cz6nZZ98+7SXr250l6LrIb7h5mAfe4bBWzDXtuS6tF6hGdjCZlOpXj6mx++t/WCzBqTMmX0+GzVCpkRECAtVd4Tvg5Zt0blVatrPKAC/uPjwj7PKvb5cWn7LbZhWPBUg6PBxqpYdTUg0slpKanwjtyUboeMoKAgriYC4gG/R2MAY6ykHOSk/zab5BhQoV6zRhOrso3N5jON/bQF2iJZQNvVVNZbtE/mYEgVFLCA+q0Ei7K1HfcQJRXlFxytbov0YO8/jW0hFRefg/KQ8Yc5H1JnJVvON28G9rvf39rN7aVs4n788YuNnrFFYy+BjeJeSiYI8lK1bNgSc2705VU6s067Zv0hFfbYE7pqWirGasO2K7O7L0/aR1N0CBDO/MW4IFvDoysYAb8B1fu9mr151bdhv2KN6tKO63sb9BK7vn1jjebAxtO9fXlY2vtPM/t0N7YVmUrkIzUPdnsDEcpxtioQWaRbAfKL5VZWe4DO7KhRQgDqCyRfYKnGs0y01mm2E3v77rUl7Zos2j7+ktrD/cR2u5XmJf7jurFppF9CCJODQTD73ec7EWyQ8ZdXfeombbyYi1xPl2bLNQVpFakh3KoYEqSi+Zg8ESkglpCuzD07S5o1ZemQZ1U6ru31q55VbGGDft1evx5KlYxy7MuXqX34OLXJdCOyttFpWjXxfK0O49xsIlu425srFRaQ43M/SpWpspgxHjesXvb1AGD/Cms8yBCyWPqQPGspmm4v+9ZrV61Zo1jHiZynx5lNZmsbL3Y2nm9skm6thF1sp6t1HOoSiiAZqyAhwWWxXnWbtKaIVK3dZP8EPsOeyXEL4Qx7CDPmXV8TsR9R0QfFOBSV7PdSd8jOlDVd1VUg7GSYWzLHELly7LVeuL69Cdl2zDGrjKSgPbL+Yr1Om8SBwnFdt/eOBaqQH/yN17E2e34e6Ry5Oto1qlXPmKNwlnVDWU4cPHMVQLDg2rsSROtHZarthXWAP3KfKJLjvaUv/z63wMoBiLgg9A/x//Lfxc2d12hnteunG8FQLHgOH34FcmQAun/GV1BoARx1ABCpcX5GWTj4VyHnL6MiZ3m1wYolerJL3gAAIABJREFUf23x/HIAM1xFPLnCScbKu3idArzCel3NUeefEyAnx89e9/Xnf3WfIqAUyY/sIURCJJ5jrLB3ANqtZk5zHLJzjE8vCzKMAcO5HZZv4AtPmio5Xb+jRFQtZZXmvwrexnL3PLQ0HOEksNxPtAiJOWCfAbqRBInXDhCIzLCACgvQCX8vVtmfgD/6CNFOTuMU1CMRgHix9ZxVBvs15OebfUZBGePn8+sgehHULgIrkaA4B62K5+Wnk4U4hNt3GoX9EqiTXW8W0B3609n9zdQ4J+RWvgEuc/93eOk64cGNdCsSD0znlfxbjDmbKMLRGjXZG8keiy+Y4MjG8u9QjRpJPgFUQUHioKo/XdGGB6oN3CIugt26IwF8czY7VvCHcep8PGEQDDf1pXt90l/P1EHhRPzdweuae1YM442Elzyt4ycV7NBkeaB7kTGm4WfurVf/xjGYydO7Xri5bB7WVJowMfjm3z+PQ0Beut+tykR5I7YCKxh4B0x4DVUv2tkyqKJG2lI1xKLX80GwVsBTETafhQkgCZv9dLGw9WJt7XpbABbMV4ktaAkZYtWMYDukt3taP7YHVCY6QeZtw/veZuWho/IOD/U3TG6AVpJcUqXhztlaXEZBmn8/rUoPrTgj97h3TMAess2E56BqJHZl3xMUZFlFeXhGEVTMSZRoocWtihYTnASglIPWReLFffQBB/CejBZckXzy85Y9TfDghpTwqogQUkzmgcggHz28ApjqyLJLPAHeFSRbzdUIO69u8sUv5LYvLLzJeB4DnyM/5lZL56bKiGJlf1hkOGDGIiXJASJJYD1wLAal0m7jPHkOlAt4CpkrRRIlG77zaeTF4Taed2EGOCF7s7XH2fhdHMNfGv8ywCubb854xXBefFNfCUOe2kIIQIcAYdxhgVgce+JnR6WI5L4F4rk4PkkyH4iyCIDrexhvI2EQx71ItESSK5IXUd1TJD5+jbQ4v9FqR1JFxCpvV5O48ihXfHiWmI+UGUGiWoYCgR8OXhwzI2mQkR+yjskrfqJKxYdQByCLgGW0vXIVCBZMeRW2AE6BlSHjg7aJB38k5oLao3gvsp/DdRQVHL/WCCPhUnzOfo0x4yYnSs8/q9jWo/1dbCMcwRfvgLhx/A6jWJjTsPGJRFEMP+cVTuBgbeG2PHGeyOYKFadQ8bTVsd3aCDCI++PS/0Wa2iL1ANN6w60q+QyAT9rtZrO3fueSLZHCmUulrS2Xd7Ze31k9SW30/h9tsF7aD1ev7Mf/70fbzLZW3gP8l63cSOzA2N2oWK1bt3e/f2eTzcL+8vDZvswnNjlstbku7asSF66XK3m7kwPSJPMDm0JtwpiLfFMGoIbVR9JqWrfXt8HwwsNVUQssAfmYo5a2SAmyXFqnU7NOL5FXPX73eFxbqWONBnYiTVkzrLe8fmbtTssGg74AGCyrqDB+eHjQZq9cOVq9WbPb17dWrjcU4HwsJbZYHWy1r1hvcGtDFCDNgTUabW26mKsgKmQjADhLu5Zg0y0k8QkHoAVU0/wo9QcVjHsRFxIrWkn++bSzaD9QKgfbM1Vasrn3rAb/e7COCJkebPTwAuceArhps3iS18T91QotW+PndpHepmg7tCk2oF50kK9lfTjw1wGOKkxbFYdsdEu23hDCu9A6g/dHMh3ygypwpl8Acx0jkJmq1MeuQGMjgAUbaM/6iP2csYR7pErKsGyKcyKvURUmhF9QmNEn5feMsiBYCopMwrFdChz3pnbVJ5KgfFcbs1biOFXcfnE/nXAmrHbnG3vWc/FcsZ+Ugg9VK/2Rcc8trZhXIRUgP5I6tmj45mOB6UHi/F6EWa2mgFkAbOyDyMEA1KCCHICbwpQDAKgIEM9ooRodKx3CWLXJBwg6bhQe3O83FSaKKmI8X9qC8OED1jAlmy8I8IYUZAwA3K9L2YE3OyRIi/yWEl7nO6kMAF84V4gPwCqAr/1uLRUIORi0NYKZIQ2P5ZryDeYpPuZO0OytbvM1SidAL8ZQ7LpC3gwQFYSREX5asVqjYg3uWb0hgBLyksXgJhYI7A+2XqwsqSVZPg79i6pqKnRQEVwNWvYKD/njztbzicKyv/vhygZDrFPwXz9YrURpPFkiFVssZtZolazaKKl6fn8EhK7Z8wT7Js9eIAX59qpnnVrJjlgRhcBZVPCc73wxEQHSbnRtvWDdvLZ2p23dAQHibXuesX6o2dPTs+5dr1e3HuNWi7azFqEiGysq2clzK5kqnte7ipGtwpzvIbPkJeH/v7Bep2O311fab9zdfZFSwmuzSg4Kt5oaE1ZLrAGboYiDQjQnOOhzkCl09163Y8M+1dBUumOtNLXHp5FIKLz8L657GhMYR55HM+0Bej3sS+o2Gk10bmtUTdWKKq9F7qoeUPJrayUtWS798uXBnuaQIAfbWstK1Z6yHPjcKsHz9Z0166iQvOiOLBXa/tvbG2vJvogMh5UNey3l46jC/PnZVhrfGGOx6mIdTcjvxubzkRQ7P3z7WoT0LJ1pbpHBUalioyfOfS2VXb/XtR7KEwpN6vSHsr3/+GB3j1Nr9i+t0e7Zw4hMlZX1Ly41x2IVxtiX1FGRJCI4CT9nvUQF80ZZMGUr7apW2pdsu5zboDeQNSOfnc5T6zYr9v27gb193VO49myBMmNqx23JrvuXmiPnAcw/Qg6iniBHa1e20Xhj0+nWwfl9yRLI0urRtqWlDW/a1uxW7Hn0YLPHqbUbDXv95tKurgdS5nz58mDzOdY2tC2UYw27uOiIJDxsFnZYY/uT2tubS/sX/+XvBdILhF2tbfQwUiU5BBgFbovFUoSq8mqWa6s3m3ZxfSMQ8tPjwj5Na/b5aWWzKV7/HZEI7AWprue5U3xAFgpqlUaDcTKREgLDStYB9MnFEjKQ/VRdhA2B29gtcRzG1k43UT+FCFltmPNXVmtAZvWtTiZJBSXFncZgCJHn8czKFVRKK+2J6xXaWcdeXfc9owjSZVuxu4fU/t8/frL7B/bUDeV5aF3I+lYKTdQFBxsO6yJAbm+vRJx9FGlSsfkU6z722ey/93agGr9G+DZkeLDzWaeWJCV7+82ltdtkXKw0LkG+QypsNli/+biySrEn9LmMOZLxmzWc1tAUTJAvkhzs7eu+9bslG7T3VjuObNCt22B4ZZtdxZ6nR/vwZWF//uXZltuqWS0RPgBx1u7UROiU6aEqLCAvYi+VAiQD4xzz3HDQs+3OK/8/fPhotVpT7RoSrJ4AkF9as12Xku7hy8amE4griGKUHg0Vj6D++M33b0WAoP5hmzGfoXZZa0yAUJwuprbYrKXEQYGDnTbZSLL9QiFQq/v6CC0xTjfaJ3r+3JF7XaaEBpwltWp1a29edSxpbGw4qNu7b66FTX75NLHpdG/TqYn8PlJU0IRMhBw1S6RaxoVjbY0681TNyvWmbfZ1exotbfS0sNWCkA/TGpp9DCQJfZV22Woerdep2sWwaYNO3WrlvSEkhPAhS+7jhwebzje2LyU2Rg2y3igzqdXvam7dohJe7zT2RBWxLEBD4SLNkTUOz4YZACU3iiDew6QACcRalTbiitu6CoBY/1M0BE7A1o9MOcZOrA0hQxRyXi5rneW1jP471ieXlxdq0xAVKqrhNWEv5pasbsfKuosCFOYw1oMont12MgkkiWeYTqdYKFK4RNGP2Yy8M+0hHV/39ZfnnChPjVw29t3gY0FVjJKPJ5+qEMz3TyrGvvtVCyy/qFOLg69zPM5DyX2zngP/GTwcC5zPq72zfweCpbALPSUBfJl+wpdkVaThvUU3ia+qyh1G8WMWFvHnGRy/psZ4gQDSpp1ynXDEeL4CrQJGGU/DQaL84uJrZRFyEjafv0gQ/emb8n/HlXgEKQr5IhGQ0vujR3cBbIoEjfMyER31CqicyIkhweHv2abANwdOH/gG6ISAOLvGHFT++vk6d5Af6SRPxFH602r2DE3IQXg2CZFgKALYeaFasJ86I+qcmAgbnTP7rJeAELWacwsTiSa+JkAyAkbvealCv9AOCtzI6fFDu/oV7iS7VqRsBdrwBNwL7eclYD9i+cXDZ+caLsDfd/KKcOK5hROghTb2obpVliYhmJrvbIIEwuCFHfIW2IwK8G3UrdJu2gHAW2QIcjsAe7cmgxgpwfzCdcTshNivQm4Di8Bog5KphgpAXQS4is+0WLGN73KhyZ4ArBHsy5vdCw8jtqOgSIjglsCyAA5IicOgG+3p2M2ritxtLHxgCNY7jLnch0g8s1vgZ212Q58A0ELOudzYbrm3w4aqPyogqdxE8ocfImGYZXknS+ewJ/RvFeSSgApOcrDpZrHhckIkknNZD1BlwaaFDcwyXVqK/JSqXE6HDW3IPFdAnIpeuDdsHAF6XHKKhQoVkh52DuDgYLlnwPiAhFeukw9un0FVLLdJliXi3nnynvOi9iSbP9pLvG+5wsLt2ookA1YKEHS+4QrirCyLRCHdIYOjCEQX+1MkNeJ3t8fwedGrZp1UKbYzB17cNiNWKWT9LRKvqvxlE+vEBPc/VtOrghMv9eA1rkke1QV2VfpMr+jV7ytUvHgFLaBmrLjXsUtseN1SIoJHse+5gsOr5TWeZwo1t63yOe0osFQ/BaVA0WpJfVYEW06ynAPvGmWjNVFGTOa9MZuLzgbdfB46nQ9PxniNv3EOOT1ANg6GseClsVvXqN14FkGUHSQqS6l8zH/pzxki0j3qc/KjeF65YoAKY/qM9//iOdF2Iogex4y4jiiqULJ2VVgjxOcTCa5IgERVQ04Anyt7zyzEChkfXxEgRSVInO+zcw7HDVU/L82X8Xex8jyCkScV2soayBdt8Rxoj/F1kQwpqjCKZKNo5ZDhIQIIoBZyQIqpCKblpM0pAQL5kM/Pp+vN4mMPz73QR3ydSwVu6Cvhby8RINnzCnNp7Gsxyy4jdor2caG9RGDXbfFytYl/DmOqV3JBesZ24OfmuUm8n/dKHUbYYVAHMa5DfmBDAvmBwoJNNVX1Ug/Iu9usWe9q85hIRo/aZGbz+UebzH629eiD3RA82xvY5NOTPX14sG69a6vVzhrtrm3saI1u00aLsV28urDhmxu7X0zsw3hkKSHGEA1UQcK7E4y43VuNSlX6o9YVWAy6QghABfAaQohrY1xrd9uWtJsOvGuMomAAEHBii8WzVBbkB+DlDkAyn+MH3LXLi3fWaV8p/PfHX/7J1puFKuOxeklnM/msb1YeCK7iAUImayUbXl9KJULFPFXFECALHJTK2Lpc2eXFK2u3B6F6DnAY+ygAE6r/vFDDq+Z3CvUkLLKRtDx0PpAfAM+Ew8dqPsZ0/w9AA1DIq/w5hoK3sU08IqilSt/BePcid1srbI44BvfO1Wp5n2CYJ8MCIENrrGADlfXdoGBz8trzF2KBRfwdw7+yPWgfIXyb5sd6hKIJwHqqaCOBwmtZ+ykj4hiIAVYHWY5eSXMcRQaMZ9EGjDkvnru3ebdqPAC+hsKM2P45/zgfxr6mbIlQMeg2jQe3kFBehitg4hoAwi0WNbiyzudSgbFVLK4AUSEDU/2ea+cZ7EQMUNBBcULwpa65gpXnVuaZKxavofDopIZiYSUAjnUY/vuAfQDhkGRRYTGTvzrVlWTH1GRdBPGnubh8sON2afXy1hLyPuwgeyn4AbzfqfZnBVaHxKCCu5tYs9OUcoJq0rvR0nZGkUZdNkFUudLs11snqlGdgN5g29YOoPhBoaoAzjxb2s/Oet22sm1o17PpWKAFz6PZ6cjmCOs4MBdZSK13AkW3x4rtjnVVb/vSFZIMQs8B/9WKAHRCz1HtlAVaYtekQGV525dUXCXlTggzbtQIFXdLXo0HtjE7cH/W9vamb99/c2318t52stU42uCiYY0EK+KNg2T7mq1TV0WxNtwesKU5qGIdj/zDsRWIopVCtBuNg33/7a1d91u2XS5s9jyx9Wojm596M7HpfCJbtHbSseV8Y7PJXHYg/WFbYdBWHRh57Pdf7i1dTJUXQMZCUncLnQ2lzYyjjYaOR8uaLtY2mXNu7gAQ9ymL2VyA+PXVpb375q2UIB8/vJeSSsOY+ikWfG5bhXd80vCKewgN+gFEDEG0ZIiwJuXrYjjQ9gOC7/l5bA+PToAMLvp2cQU4DwGylxUPVfytVs/2+7KNRmOtW5knY0EOgemLBdkUFYHPF/2hiN+fPz3Y43RlzykESNOs2pV9Dx+MDU61srEqbbxBgLqHDpcOO7sdDq3dIIthY/PxyDrNug0GHT37x2esphi3ID8hAykYquhZH/YLG3Qa9s3tUEqDhazStuo7ZCfMpmSEeMU/94igdA/hrSlomVBiLIK6w2ur1Fv25eFJuRa9wYVUDulyKQIYwpNA5kajKgKEQjVlM0mpU7fjuiTbx1a9YpfDS2UvjMczm45nltRL9t3rnl0MyfFIpRx5Hs9VUf7q4tZq5ZrN5lN52m/ZXYkAcUXEdL6zxeJgqzV2ceRmYd14tEN5bcOblnX69KO5jb5MRKQPBi31YcbN+RSFP1Y5OwGPr24vLWlShIBSYmFrcqu2e7sZDu1v/vBbm46xhvIQ5/tPn63d9AIr+hBkJdldq+3exrO58rsuri5tvkjt7nllnyY1+/S4tvEEEi/RmMWYyniI3bL3S9bo5KhUrdulGh0ifycrKALpPedCo5wsqabT1GbzVIV7BGcPBpC+gL2A8BAyGyl9UKiwrtiuUY+mGht7PVScrElq9jyaWPmARVjdfvNuYFcXbc0bEEpko9w9ruz9l9Q+fUktXbCWdMVkLLytY/FY3tjFRWKv37StP+zaw4Nbk81mJZuMV1YpAUBDfDCJ8wXJRiEh7ZT5ZGmDftOGQ4Lb2VduRVLJthil7epo89la6xX23FJzAvnXINlbRn+jiBScqnzcWFLbWbt1tG77/6fsTZsb2bLkQI8dgR3gnutbq6q36hpJox5N2/z06Zb0RWM2Yyb1dFV11VtzJZMkSOyIHRjzc+4NBJCZrzR8lpb5SAKIuHFX9+PuW/yHv/8SwxbVgSvJWHt83OBxscUy9fHmwxqb0sfWi0TNWzklXH8rJAwVVlQTkjAm6dIK25JFybwGnte//PKlQBa0jeP+QlUoVK0lkgcxGPeRV7Sj2iLbBHiczLBaP8o8Q7KCeyWqR7/55gWAFHf31wLYE2vwXFo2e5KJxXE0Z8A5bRXZ9rtISBB+pqgJjIM3A785ZriCE2Og2oazDIF/nm65LnpeiufPB+h3d7i4UBUZ1UsPE2b49PD4oEHkca+L7rCDrGJ2loNRd4DF9AGPk2sh6q+eXkkmXVoGmDwmWMxyrBe5WINvJYSd6k+Gn7cQRiRmUsStLTptSL4KM45Y2JDR9mq6xnS6EQLEizrItg4eFitsPQej8xOxvWN7MddjPmcRD23TWOShZ1beq2I4iew5xD3JAtM7V8YH25HFGKKuTjheOCZiWWO5rnLfZBXEXM9ZEEH1KgscuC6xsNcWpfFMwX3eeDySvzmXsICH78ExnRe5kCGqaFaLTxIgtiiTBIw6Dul5jUoW/j7f1xbXsOBdiuqkOJTX0xXbPJL5zEJjIYqU4rIwjq3jaQYWzzfEFTlX8m8p6iE2cv9P/+UA1asPgdZX/5gwOCIWjhIqaqunGvhXnKtBPtjtvNlmN8F/gwDscz7sVtyA58Ym6wA+MYSLbbTm30efZBr24NUaqHZMNJgDR/NAfHw4tkTKIeFj3tuCLoagsSCybZO9auXwCpsEyoENR/P6DDAhr9QS71pxUjMstk2k5OoQQJImbpBR+4KuvY3LvqH2IOOBCqSuGGuQFE0U2QLo+6bW53/4OLVjqFmhaQgLRuwJjkMSxHSQg0r8Rvc9zngwiKcFoOqPr1UihsxpZmI03vtzwPgh0fJ5AmRv43XQEAf/cxxULndYX0PDbse86iMy4ygXo/lay8wev0b/f69Lqa2bGlknh9dhn5A5AJvHQG9DR6qlCGxbFYauOsYEy3iRqyUYlQU260FsXlgFGfnwCMLHsVYI0fvYhF/zEOO1WJmqVdEHVm4yvbHqSW0HmuNTwTYzZ4iNT/NJ6uRqe50QIJ8goexDOn7f4ycph91GaLSqM4wJlpCbLnYShmYIN6kwFOQBPEgWpjJTrocAMYF/8cumL68hPgSdUB9x2VkUJVZzepIukdJjkpYhBvxXH2h6NqoHNw9x4twtlcI8uOayMEqQKTcDAlBoBSm/x4M9n5XaXhjyqSSJSLCY5ZY8cNF2SW2ttrRxYKMYkFfAVx5M+TP+jlg5EVzgwsYD+l5RZptd9B01eaGelDwzq/hMCVYJv7RVDYYAYXsJwWGzYsx0tQcCdXGWChh1oZNF0/7hZVvSaD83WLsqMyUdZSjY9UUBEQIlGiZbEyRm/KqFjN6hgthKQliQiRsAbgYlpNk8bz4DsfWQSvdCbZAk+0QBQAkSM6HmWs9Hr/lA+hCr82zVKxvKEhVCgAhppFXyVsFhK8j5nhYkknnBBlmz8Q2pbnM9dMkhMaV2XUrg2Af1MchspolaYWDB4eMx9EmOty4gOBy7x3PZpwiQTxG+zbn/YG4z6gxd8wyR2yB+ra98TWCYHBBL2ul7aRV0sw8JSF/qs2ySa3butQB2sy0scK1zgfFQPw4Kt3sBM6c1SQ+rsvnoPY8a/LB9FEhvKnT03zr37Oc/fQ6HexSVPTe/jtteNpzWlo7zeNOezoQt2/e1pKIlPfhelhSUOd3Y2zTHmhwqJNvAKFeEODUKFtPvD8ds4x5k/OrY/KU2s5/dJAnte8oIPVIgNkmQmkw0OQfHRJxK0wkIqqqr2cbsB5YcsRke9VpjgqDF59m81hJBlvyQCiuRuRsCxCgA+HusyuXheLVhsKavtmFSOWjAZVor7qgwYNW3J1WgUcBqXFq/POD99Z+wW9/Bn93g29MTeOkW8+sJyhWRVw+VG4jMn3YBO3eHh/k9zp9e4slXL/HduzfIfR+v7ydw2n2sswJLhh9muYCfXOcKHuIaOVmcK61FoM6LW1WVtgOxVYh5oAxYDlEh2SyxWs7kgMf7HwxOUOQOHh8StFonOD9/iV73VKpi3929wYe7t9gWCeLQEzsPek2zAo/V5luq2DwgZfgz1TOch2MGn59j60bYlI5UTjL/4/zsqRAgkqVBbwpCMsy9EG9itYigPc62YjWqqiLana5WY2e0v2I/ILBvCRAzJ8kY28o6Tbsh3if3Upz3aU/CdVXnZc7vSoDomsjQS7UboJpQShS4H5EAdFUOESxQGyedq6RyVPJLlITcW9ipVYeqMFUJyHugKoAV6vY8xMMx71szOQqxwNJQcI5PtbS0SkcuygyZ1ipvVbMI8SC5JFqlx7bkgV5DZ7neGHKCa7qZr6lyUasqna+UiGF1YaHEjZlHpIZE5h/dUxCMZFGKnXfksw0JRIKbbUQAUGykTMUHr5fV8ay2Xy4XsscSSwjZYxjbW1pbep4AC7QR4n1yOfWptJU8DwL6BJ7pHZoIiRGyctQlmcPiFBs0XmAjGQ4s4iCZ0UFZ+ZI/sc70fgOCZtUG/dhFv0O7B+ZU5ELMpTmtY1pSrdv1gdjfid973GXmQonHVY73E3rzs11jAQ8ZnpwwsJwV1Lst+v2OuNUydJYKDyn44jxcboUACZixs80FsBwOuui0W0KA3N/fyrTaHwzFfmfreGJVwmvaUMFBEoT7Q6clABYJEFZ/e64C8awmZU5DWSXwQ1fahwQI+yrBGSq6uP9kxoPss1iUUO1EPcS+rkQdbbqWCJwNLkYBvnw6wumwBXfHyn6tfqUqR6x8paCKHuXMsqBCmtZ53APlYBoAr5fV5XnuCxEitm4kUPounl0OMe61UKUJlrOFAM5Bqy0FP7PFXPbBDFVnRh6B7W4vRn/cBvwIq8SCtktsVnPJVzg/6yEK+OoS2SZFzkrcTlesg+frDeZCgJSikCCIS5KB+7xks8FsNpO58OryUjJA7m5uxLKWcwZt1fg3v89xwYBuKk04jrkP5FwyuX8Qy6pepytECffig4EGmtOTngoQ2mTRqqw/6KM3bIuXPe8xTXNEVIQjEDu1+YIElrH45PmQ1cg5q5VZrOUg8kM8vbiQM8Gr97e4m22wSIFiF2HnxhL+SxKOORe0BHPdHK3WTpR9YUDioMIwjtGmLVhRYPZwL2okVqDTfmzyOEe2pdc+C4c0NJgXyorvONri4qSLq9Ou9N8l/fbTXCzhmMNRFkpWUzXP5zAeddDrM89SQf35MhXlQbd/IoT4+9sJlkmODv/f9TVMXsC7tYx7gqUEPNWOUcOBI9qzMOuq2uHqdISriysBcO/v55g8zCTX5GzYQrvFPUaO6XyK5SpFr9PH6fBU5kuCg8v1Gpu8gMO9fthGTrJ/QyUYFXScsx0JO6ZtjxuUaPcDRG3IvmExpfJS832Ym0NgkesKreSoGrg6H+PZ83OpeGdBAYmmfJ1il1QYdnt4/uwSD5MPGLCQMc/w4d1byY5hf+S65kexECCrhAqWBO1eDyenpwLiv7tb4v3Uw81DgdmMuRxU6WieLa+FllckujgM+acV++h2IiFFPYLxvbaMfwZFs7+RPGKexGZNq2YtEmCYdLfrodd3cXLWR7WjHVcq10SLT55pqTCgwujqYoRuty3FCA5CzGdzhO5WsmeuLtqigBFSv6S1XoDpysE6b+PtuyWmD1Shao4W8RBa8DDXgWRdp+ugP3QxHGk+y2JJlYqDzYq/q0CxF9KukRlkanElKwWLPXYlTphv1uaZO5PMUxL/kl1S7jCbK8lQZiYEm5/tEjxuI263MZ8vxLmhzJhFkeN83MLJiEqDDX7zzRXOei622Vossu4nC2zdDnbBAD++neJ+mSGhgwMzreII5a4QEqbXCRBxLBJnEPIultwaWiJxLvniy5diDch8Is9rSS4H15aH6VKwDRaurJKl2lLnvqidqHL5+qsvkDFf6WEm33v67AI1a8FqAAAgAElEQVSenyFJl7JOcx/HeYNFImIXuatUeZWwsIW5Hi1MZ2tZG7hMUV1DNR+JxiiMpbCCxQi0fWIGE9dK7hg7MYtAaa22w9VlB5cXA1knH+6nePd2gvWKSlESFy2cXV5g61S4nbwTe7VOKxbbyiJfyPM9E2LCweOiwGzOPuGKTVlCkirJtSgximUu57pDRRu3CLRsZXbRk4sT+DsHD/dz3N/NkFJlnO/gRx2x31ox96rI0BtxjmMhBosHdpg8TMV2zqGtXlEKuM/9l/LjPCMpfkIlCAthud9SO9KWFHJwD+m53Kdx3NLSk32spYWrRokqRVZ85h5xF93fcm9jizFZaMO9FElEySIz9rvcj3F/xvXD/o4Q+lEoa/VICHYHj49T2bcK9mScJkhs6LlG947c05PElzHjeRgNx2jHbXlvEiD8Q+Ka5DrxK34OiXsJSacbRwP/Fmzk/j//108TIAeV3/vj4QEpoILBwypxA7hbkFFBhT2BUYMEjYBw+z3ZwH4SDdEC6AOM3RAzNgD5o8O5vGkDSDcfcgyGHmRz1Af8/es++v0jsqQmNWqQVRUd9W3UBIQNJDbXJd8/BBWOD7/yPgaUqn/WqG5X6yCT39Fodz05Grl6A/yVa2o0Yn1v5mIP8l3q1+2vUxEiQxoYAO5AAVITPtrYzXyW5mGW96ScmHlvi0YfKz7s/9ccybEqRB6G+TDzgA/IERMQedyn/hLBcJCTcYCNHKhANJVC+/8BKXJAYhzDK433axzwm5d9DKZJUx3d12EDN0iuxr197pMtCKc9sQHcHfzfvhLcvrv+vc8R4ULvglJNAtwGqBbVgw3P1vdWJYRW5+tB0oRTO+ThC8ljUn9BU8HLKt5AgdW421EgVkoNzZ+9TkmkhVKm2ST7DPFlrWQ+Hos6MwhwdkSAHLf1XyJAxPKgARo3uxrbWRRWcmiUT9QPZlV4lkk44Ww608p9VrrafIW4hXanY6poVPEggWL0mabvMa1A0hQFd7jFDr5YMimJoZWwqvhg4/CgLiH1JD+odjC+5FwcyaZTSi62HGTzaxsLEgcaPMwNJhUdPIAr+UGLEM5LYpKFkns9sxCKkpfXIbs3HasKZnBel7RZsTnQ4GnjRc7DiyFAdN7igUfOGaIGIUihPWjvdS9VYfJhjrTdwfphSBB9bjp/KkGh/dZWe9qfNUPUZc2yGR4ENBr2Y81+sZ83TRW2scDag5tqJdPMMNBFXCuEuDHg5oIbVKqgrAKE4I5ajKnFhYCzhswgYaKWVYZ4ECJJFQxStUWghNLaRh4HF32txNr7p1sCw4I+atdi12fta81MD7uG1sqaRsYD1x6xs2usSU3wV3fyNlNiny/x2fmsOTWaSed4/a3b2C5lx6T35+bKxvfr+5X2+3j+U0BbyfgalNbGFsWAqD+M9ZUsiTKv7S9eAHP6rTaIMasSqn/PKInsmlsD2wbMt3uIeg5rkrom5NqCffa1tu1t+8o6e0T+Hqwj9hoMAWLfR8aIsb4UhcYhP3CwIIrnsWnbY3BfpjpWvB+RBDVhIASIgq3Ne2i+X23pZBrumISgUkC+LAltlHhy31ZZ2Ljig+Iaowo7XOEP/0/nhI8VIPqRnAP3JOfBHsCMObnez5Af9vetguuAADHPzR4iLJEmhBdt58R+jWupK37XYgdk7R9NZpCQpSDXrgoAsUAyADir5glGEdjjLsauv0qAKDhAQIxZGDwsEQCNxY+bgHaOyeQNdps7rN/+G67aIYZuhMe3t0ina/hOhJyvp42Dr77PVcWg1hJuGODZN1/hdrHCT3d3WLku1mWF2WwuftEE8QXPrJhvZPPNeGikrQYPNZ78PRoOMDwdokCO5WYhVo1CLNA3a1si3VCxSACeFh59lIWH2YzVZmOMx0/QjofoDnqYrie4u3+PLFnA3RbI1ksJpWXQaUjvY/Hcd5CUGWvJUfKgGHYwHF1I/ofXYnAsrQwInowRhQQ+tfCAc6eqH0JpR1an8UDHtZdWGjzQdbpKgBDkp3WRKECMfaIodmRNKOQAS1CIz4EgM4sXlPRmpb6udZpJYdUMujawMlPDvNW6kKAu+4Fa0zBrShUgXOtpc8B+JSHhrOyzc5xRX0oRxU73O2K5RX/0OJR7sVWAqqjQrBJWB+pBVfurHLipIjCFAOziPIDz6hkYLnONABcE23TfwDWN7cM2kWIBqjiMYo99heSe2uzpHtla7vG1/Het3jDkB4F1eS4+gV/akymBYSvpbQaKVBiKn3Ys+xCCafzDZ0ArKv6ctmsEfPgsxH/a1ewX/k2wmYQB/85pUWVIEN2WqOUn/fvppx8QIDW2FVQV0KKH9il832SzUmVUQAudHpLMlYDVxZqgDy2jcvFlPx9GGHT1syQcvPSQpFup4u63Whi3A/RaBBBJ4nlY5RmmmxIfpiUY4+Z5HZSlj8dpKpYmrIbnNY5PBkLMdLsRuu1YyCAOMV4Tq5NdkLRkVggrgxkm3pF2ubv/IO3f69MyI5TgbgL2BA+pLtmQ8CuBtKR3O9dPtZZhZhzXBI4RZnek+Rpe4CKKQ1HAiu1KSnKEiiYF3kUdJFYX6mXOAFyCXLtqg8hN0Qtz/N03F/jq2QgoNSuIAKEGtZIkVasNUcHMS6MUC+CTbIwdqbRlFe7d/UpshcKojVbblzDhl0+66Mc7IZdgwrkJ4jp+LKHvD1SEZAzW7Yn/OgktkgbdYYi82uH6lnZMzGMoUBYJTsYxnl6ORLXC8PqKdmFFiYFRFtxMHjFdJEgLX9qNigRWenOfx7FC2z7uiZkBQhUHd4nsQ5wXqfTmWO2Q1AuoSGNGBW1OaT3Tkirr+7uJEMDMiCMBQiCTllk6Z5B42ijREcVagc9sejO+NX8gQpZS2Uc71kqsbwWnYOAvifdiK4B1VbqgWufq7EQqol9f3+FhkaglGsOhd7St8mTcE+xk9oMSIEC7wxy6HbxtgbNeBz5Jy7LCajGXIyItxhjqPpktkZYkHdrwPCrVeYZao8pXGPY8vHgywtVJR0iK6YqBzylSZhLKmVb7eZ4sBQQfDCJROHGPznmTRB4JvSDqCiF2cz/FclMi7AxRUEGyTsTrn+STxHP4QBi56PXbMp42KTM++AgKUCP29HSMJ5dPkeTAm3d3uJ8uJNclDnaIAwbXq90Vrd+Y20LrMC40fC5UViyTVLJIHLHf8bQqnsH0G1ZcU2noI4o9eOEWXkTFgWYG5Jkr4dm0EOORm9ZNFe2mfB+9OMSzqxOMxh0gpKos1WIZZi5M1uiEMU7Pxri/u8G434FTZpg/3AkZwm0Yc2ZGp2ei9rq5u0eSFej0ehiNx3Jk+OH1Ld5OgJtJjsW6knWU+So8W9K9oMhTCSAnCcLnSpK122NOB6u4qQDR8xDB2rIkKKuqivUylcp4tnm/x0rvDCdnEb786omsX9P5THIraMtE5Qgt4sp8gZMTEo+65vR7Q6wWMxTJQgiQy7MugmAntkA7j0qbAVZZKATIu3crTO4yJGvumzi9u6g4Nne8Zh+M5er0dugPO0LUMEw7ywMkDE9n7hLtAoMtgpaHHed9Y6nBwklnV4ilG0Pf82wtBAgr4wmiz+YrTB4XiFodUX/Imdy4DjBDg0UtJERJZGWbNYa9CE/OaWnnIfRSnAwCnPaYT9RCttpg8jBH1DlBUvn4t5/f42GZoXQjOFEHWz8SFRzP5VSntbwU7QC4GI6wXixFLUGAnPaOg0FP9hncl8btoWRhkFifPDJ7xUErbqFgrihLM3PRZeDycoBfffsN5g8r/PTDa8ynS5ydjXFx1UXJzBlR83SwWnO/ynD6SFQ8zLHKmPMTUmkY4v5hLmQM5w0TxyJrCgsBJPfLZJkWO12TPfYTjyQVyYEcT58M0OuGogYmibZaZHj16oOQ4txudwd9IRPniwcpRmnHzBYh8Vvh8uoE3X4b0/kKdw9rLNfMeInhIcaWz92oqohrSWENCbqAFnu07s2E/D4dUXHtYT1P8TBZyFy5hY9ufyyWiZu8xHS5QNgOBSPiA0mSDLcfJoDD/RHnTbZxjLIqhHwlCSL7BJ/5Sx0hxDi3M4uKxZd3d3eCTfW6Q3hehNlshfl8JWSKgHPcB3GfSieXIpd9ky0uISHB/aC1+uYZhEUjHN9iWWVcH0SFzOIfwZ+0wFas3kIfZ+fn8n56HXsCRNTvZSlrG9+TxUQkayQfzWAdVIBoESiLRrkGcI1e1kVHvB6eLTircx2ze1shopoEyOeA/v2hbg+SNI76oODq4MsC/g3cXPDrZj5E42fWZ7p+FwskNBQoCpYbDcIBoK+2KPb9m0CY/ruBShwoWpp3YM7PR8SGVpA07+1jMEEOnI3fsfdoXan0uhpkiHoemOoUc2gxQJ09UDeDk5v0jYJY2pD2uuT9ufkwlLH9vv5t26WGrT8JZNhr3Led+dcBmWEfmH2Ie+hfZplmMzWes773XiPUBJ7kfgUZMABx43nZRAl5BvUjNGD6kaXUp/ptE40Si6xDVPqga3zMjZjvHAFrnwPNav7lSDlyTFh8EkOqCZC90uP4dbUFygGbtO+/SsA0qL5fJEDs5zRHbD3gtJK1QVzVKgrbJRrXa58fJZwWTFYiaF9hJ3JREgSSj7HnqixhRDbecXioVjsDVpzJFxUJYgPliKeiVK/zYBmF8Onbx52NVUcQABPbLPPH9P19Hzi8p71Kys4pnyddjwHET5FQPBTLHFDfoCXkTGVwRempeUBUUmS5VHURCOGhh7ZSBGp4/7Zy1/qARjF9VLUykm/PST/dJKJ6kTwQeroTjGjYbVmCiYsrF3hmdZDoUK9+EjJ7wI6bXTt/WdWEVOAa+wzx6aXag5UyEpxFiwaZdLTKlGF/u1KALf1cVcPI8zUe1ioHZhtznKtaiMoJAs+ct4JW1Ag41/lc3kIajZWrWkEvuTLWqo4qDsMlkRixgVi62O4r8m11tyUdeCW2ut0qQuwCbgkTdr89WL23tmqSHjLejIpKf98qAJQ8kPFA0sYQLxbMUTss7RcE9Dq9rpIgoYaKq1yTlX20LaHNBSs5NNNAczfUZkRyEkxlHcE6vj/BMKmuMNZX/AxLgNSgsZnTrWpgr4ax7WJAKDOp7deGRoaTWdN0PeK45IbrWP1hLbG02lgB7j0BUgPgJJgaCsXjWel4btZ57ui7f8HCbv+szLR/oNTg+qLj1eb2WNs6GbIG+Ja5Tt5ICRAhDu0zb4Db9VxMIM4QIE2wn1k3zX4j7cI+a/KDpP8K4aCAtNypKYKwc7H9mRITWu18SDrt7/OT89XBOqV2M7Udl5CXxu7FPC9LgNSfb9ebujjBEN9HSinbfkIwNtqoSWBwDHIe0T9Wqbd/vs3595PrPJ+LWTLqvtpQ9DYz0Or9zUEn0wNj8+v4c/4SAdIkN5rKFLvONAks2xebRBHf35Icdq2v932m/1kViADPNcCsBBuDOgna8rCgY9JaBKrFHg84Uokqhw/1m+bvcb0pCSDuCHSr3Y2Eo9N2Smz91AudUnICZ62WizgiObJEWSxxf/cO5eoWyzd/wFXs45uzS6QPM6wmC+wYNk6bqBbtYtbigT7otATYpYWVF7Vw/uILLLHDf/vzH1D4HuaLJZarNUClBIEnsTyi0kxDDNkmlLoHfigVzicnJxidDLD1SjzO7/EwucNqNZdsDYLQqg7dilVOllKJ0ROAt9rS7/ocnTaDmQlEzTGb3yNPVwI20NucKEa33VZrABYR7CpRgFTMW/JjOEEHnf454u4JwriPqNVHHA3gMxzdpeKO7L2qLtQKKRCrC4ZasjqNB1ACPAyMJAEgSgsGlTJ7hRkgzDWhcoxu1cwgMlaVvW4M/iEBQpukxZKH7Fz6gA5rHb92Qy7rmLFd4PrBz2Of4JpK4JdAJithuZ6z/7CKjq+xig32EbGiNMUVBF+aNpPcS9Cehu1t+zYPqXbM8G8ectnfpVBhx0wsJVf4ReKByiLZvdqtH9e2hoUV90Zi/2bt8sRe2JDqRn2qwIYWOVjVSmlVJL5ev67TJFZ0ryIVhayKDyDB9CHtJU1AJy2nOL+Hoa/V8urJJvsbgggkQQjIaf4gx6EqfHkwp40M1R98DckCEj5iK0qgwOSzSfaZ5DWwslVJGgJadBHlOi4gA+2y2IdKKoYYnE61aAfLzRYf7leYr6nECbCtcvRiF09OYnRjD+vNQgiQwmkJQLteJog9FycdH+NeJOAO91YrVn9nwN1sK6HT2EXYJDs8zkgIMPB7i7xkXgWtMyq04wCDXkeel9iWFkrOYJuJNQ39z9meJOh4TdPHifRdDYUOJIuBoCOzSYqKc1YpQPF8zWps7vk8GTsMhhZrv+1W90AV9zQkQKi8YkUqfd4JpigBQiKG+QOc15ht4rEv8kxRZXC3G/TCAmfdHX737QWenLSRrqfyHKK4g4RE0YZe56xs5tiIMV+wuj8T1QpBprBNW0AHs0WJmw8LPExo4xIiaFU4G4f47bfnOOm5EhBdpInkBohywWtjuSnwOFshSXK0o56QEWWZYTiKQd50neZCgDw8MASaAPQOT69GePbkBGW2QJasEDishGeAaxtOEOHDwwyP8wQ7l9ev8z/9zVutWOxGSIBwHHM/yb7H58HrYuIKAWRmIui4pcVWivPzNk7HfamSnj3OJWiYBOTZ6amAZLxXXjjfk2uIWMswQSlm1pGPcpsruSGWWrQrDLFecy6hmklO8JJbQkXGjkRyXmG5ygSwJsF9fjqU+eZmMsUyKbHJaEdFcp/7m0Dzn3gO5HHDJ1FVIYp5LmQpVoFnJwPsMqoYKmyWKxnncaeDynHx/m4Kum35YQ9B2BbCoUyXcKo1rs46+PL5CU4HDGtfSbtOVymKXQiKyllRz0Bdb5uj1/bRa7tokzz0SeKQYON5k23DyngP13dzLBgYHnSRb6nAYNGB2uRJNoDPdQm4oMqgE2E+f0CRJQhcF4NWC6N2hFF/hLR08ePrG7ED81jFvC3QZvZFJxY1HddsgpGc0qS4xHEx5zqQ5ALMOwHt7Ti+mJOkxQy002WOFe1u2G5BizZLGny/YUYIpVjbnKVtkumDMkcnCjDqtfH0Yoio7SJzUikCIMjqbgMkkwROyQryNmaPE5yNekICMmto2IuFvCBZdnJ+IWvM9e29kEIEZs8vLmR9/fndPV7dFXh3u8FsyQJADXCX/CGe/3me5LVzb4KtkO2DIQsiS2ydXBQhYUiVK38eSZHDfJZhvaDaAYg4twcJ4laBpy96+M1ffSEWWO/e3whBF0R9VGghFwXqRMjcuMV5zMFo1EeynuH++jXGwxjPn5yKnSYLRhDEcOIB1nmAu0mJ29tUFCCbFc+BZNo9bDNH7Dy5XpA8oztRGHuYLzeidKm2LSzmKUrmLeWZ2Ev5QoAoWCDWrlslpZhfxHk7SRZod1tiMUSykWD//SMVZSMtrrR74Z0SEVzjZE1nkUCe4vykh/MR1wmuYwkGHReDToDTQRfBFmL5Bb+FeVLg7d0EYW8EN+zJWnL7mGMyoyKPmVXAqAt0wx2enI5w/fat5mexOCWiVXOIqN2S/st7ffXmFnf3a1EkUbVC4kIsakXlspWcnBcvaNv3RBRJf/rDj1gvMgwGXbz48hSOl2O1XorSJc1oB0g7OlbzM7eKRCNVHToeRW3E76VcNyHWYNx78Y9YVhNPkKJbLVBpR21RGlFZ1uv56DBo3ill7hyPT7BZpUIuiMUfA3UcV/IqmG9Rbkn8azbeoOfj5ctLdHotLDephKBPHjjvduFsIw4vyYDiuiVHDqvACAMJpvf8NcKwRK9D+8MIeVrh8WEhloNR3MUXX/0K5c7Fze0Eq00iBcKiig4DzGe0peVzJtlBGzmDEzOCr8XiFtrLcf73hcTtdGOcno5U7RuGopCgWq/It2hFJDogOURcW5jNxX0V1xjOIyRBSByIQwXzTJKNFPKwTaTgVYpOVCFpVblid8pCrJzrBzP7TB4hVRmtEKPRSM4gzPbga7g35Twh9ltliV6vJ4Q+9295mgpmwD2XqFio+RYlM9cetbuSwl2u52Ijt8X9/UT23Dw/0GmGexi7H3Zu//m/7ixoVR8Sj6oGzZFa/moeEBUe+5gAseHfTXVGU8KxDwe376fvsX8nPQI2L8P6JR8fVgmAKVmhP6mJgoNj7Z5KOD7gNo+/9vM/Pmzv3/+4jSw5I59d53CY3zqy8ZB+KXt/e38N8MF8Vw4P+wupQWl7cN2DUiYQxdz4Iflx1HiHjVu3jMVllVSx7be/PvuLerZShtmwMPK3bOgtENIkPmrypL6Rg6dRX45gnCaIvKlEMGqC4z7xqTyN5rM6qMBsVPce9FALAJkHf6CAaJbxfsIWS6BdQWHNiGBVm6l+ad5g83ea93Dcyy2p1wTFPkmA7DvE/tkZFc3B/R9UP9tnVfdY+cfHxIy9mX01q/QLA1rZUVkHykv1/v5LKkob1bn6GRYQpqqAqgGpAa5BbPs7Ys1UaKiVjmMDRBrVGL9HckQreZUEISAsBxBjEbWzVi08VNs8Aqk42mdr6MRgHtsxsXd0Px911MY3PgYUqfayY73R102uAFciHhT5p6Ryg4Fw9G/m4kwVyI4S2baOK3PNXJR4zwqc6bMR0F4KDblRNXkCUuFAuxGVyXJBsBYxNteA7SqWG8ZeSoLYJfxcn5mCBeqxbgkAiXAxBIf4IEtEAgmLPciic51KbdX6TJ+TBeBsPxNAUAhIEiBqGSXqj7rNtbpO77JBfojllc0W0r7D6hIlD7SP6Dypvyc+68Zmw1af2rawFjo1kSgkiMry2Sno2X2w8hiSxQK1B777VnXRyAyyFacWXLQdQttXrbfq9zBALz+f1Qhc5CNWVZqAcwlmZXhukYtXJTdrNrRWgG4JDlObEwWZVGnD6lMCTFIlbvq6gKVinaUEhe27FnTfWx7tAWj7PXkaxtJu3/21ze0f88QMAbL//v7nJqC+oQCx7/U/S4B8aizKfTTWGiq4ml/HY7T5/8f/Vi7QEMhGYcH2l2dn5rRjBUit/jAZIBbc3y9fRnVkCBAz6Uo/ULDdrAJmwVW7poYCwhAbspcwOQ71HVpw2/7OUci3BRbt+GuSDfZ7h23KEWnGvlyDIanM9yRrxygG9nP8YRYW53BLaDftrSyhZNuv+flyXSpqExBkT8hpvoH9skCqPKWDQpP9CsTAO9sX672TJfCEozNKKatyaq6BpmLuc3O+7ct2rtzPIWb2MHN28+dyb+YN5SwsFlv6dUD+NNZMtSMyeTLmd+381fyZrINmruZ7cW4mCEgw0R42ZJ9WWwWqnaLNgGgW16jVD9fVSAB3OdDIXMw5iPM0iTB6FLNqjBYiOcJwiyyd49XP3+HVzz+gWNzBW77D816Ef/zbv0PMQ/T1nVTv7bwWonYXKS0WXaAfhwIQ81nTDiN3fTz9za/wp7u3WG9LXN/eYjKdwZPQTQZcbsTKh4doHj55qGHVcRy1JOhQ1XDEImj9RMKAOVUMi2ZwY4woJLBRiYUAK+Edh1XMgYCTcbsvVccEpbNkiWQ9l2BMAlUCtmy3iAKCViSHUqlWLLkeRS0UXhuV10F//Aynly/Qigfw/Ri+24HvtyWYVLNUdE1mFR6tBcTqIq9E9amHRPrxK3Cs8y292jV82lpRcapI041sa3hwHQ06aNH2i9WxRSIECLMAGCht5xYhEy0JQktxKqzMHkLJc1VnsBqPFZoEn0l62YMnu2X9e+wNZu/FSj0RaIi6VMkZ7jvow0+iQGynjFrRqrY4fgb9vgB1/DypCDT9mz8T5YUAXVbZvbev4u8TvLHrNwkQawnJuUXmF5kYtACM+xi+vy0yoJ2anE+FBNTCCP5RNYreg4TUuiRwaFcVy+8SOCEJwTmNB2WxuLJRV1Kws9WKZMkm0DOfVipqUPiw30Xo065ElbUkUJL1WtZ0mU9kLnNlTLI6nIAjASE/YMWmq9ZOVYXQhABTrUAgkAA9swamyxJvrqeYLkqpDCXJMuqGeHoaIw4J/syEACk9WhNFWM7XEvo9jl1cjDsYDWlJt8U8TbHIdpgsXUzn3HNQWQEsV5UoNQTmdrVqnQBPK3LRJwFHZXJEkoMVrRsBj1gFS+shEh/8m/ZSaxmLhYSakrxh7geVJcWWIJQr/XxLqyDJA9G5SHJYhHhVAoTtyvmDjcZ9EkOP2YYyX0khAgFStZUj4knQbceKV1qouiUiJ8MwKvDtVRe/eTpAN6iQrjRQvnQCIRC4/VssE6lMjjtDo7CZo6TiqheLbZAftrFYOLj5sML1u5nsjYIow+nIxe++PsXXz0bok3xaLbFYMjOkhWwb4fZhJQRlsinQCjvSXwiujU9jhB2Gwed4f5Pi/o5FSpWEeT+5GgoB4rJCmX3Kp6JCidHK8TCZrzGZJyiqSLJT/JBWIqxsJQBMJR3zVxaqkhtRKRCiYPBzstJ+HlLBzQwMWjvl+PKrczy5OkPohUJ+3Ly9kaKIS4LU3Y5U6FKNPF+w0ppjShVtcYt2K1QXbmSO0zWQJAX92Ek870y1O73NXLS6LbhBIAAw7aOYscC1bDzqaqX6Yo2tE2CVqL2UCLWYExJESkRwzEn2Q4GQKpCuj07LwVk3wDZNxHJovaIiy8NgdCJ++X/+6S3mG1bW9xHIHE2+bin94otnQ7x8Oka3BQmVvpsuJRNn67axXKmNEq1oOqGD02GMTovAq55RaB3FsecGLbnmEgFu7ua4nyUonTbKXSDqJs73RU6CkBX3anfz/NkphoO22EatlnOZL85oJRawFt1FUrh4df2A+yWLBXai0B922qLi4ntxPxN3OFfw50qALNepECAVw949VupzfKlFMSc9Ao8EfUmARDFtF0OELQ29XyxE0yj5EO6uQMg11d2iRcVF6ODqtI92P8JD8ohNmSPh3JC7wNpFvqIy0UOyWgq4ToL1bBCLEi1NVmIRGPf6KKod5qsN7u4fxK7t5QTBKSIAACAASURBVIsXQoxPFxl+vk3x7m6D2wmff0sygQh0k1wjmV5RHaGHKFF8DEdU91QCYFPRQhKE60SZe0KArJcVipTWRiTNmBUww2Cwxcsv+/j1X70U+7HXb96JKsHxesi3sSgIqLZClWPE6++HaMUsYV/j7as/43zcx/OnV2JDR/u+dbEDkyEYEj6bV5hNK8ynWyxmVCsS03CxzUmu076shV6PeWWMQdphxgwHWqxtQ8ymVPepPZGEctMiUQqetDiY/b5N5Q4VQAHB/yVevrzCcDjAm7fvhACZTFOZtzhJMvSb6kRmz2w2S1mvxVGA6gnfxcVpHycD5ncw3H2By/MuwqBC6FQ47fbFUYIJCul2h3ma4OrFV3CCHlapj99/d48ffr6V9YnZNGcDD73WFqNOgNvr9xiOTqSgT5SvVFT0Ouj2R6Kc+9N3b3A/oZVhT4gKknhUiBDcLtMUg16EFy/HuLw4R54A3/3hFTZLroE+vvj6FI5fICtoG7eFH/TRinuS8UJ7L2Y7cP1Ycm2pmJXJ/s/5JxHMoso5s5tcUsEOWGhawWGYO+cUwTYKeUZhxOwItWondtLv9sQOjv1YiidKEh4tsdNazNdCCHD9Z/TOaBjg4mIg4e4se1mnwMNjisViiyJxNauV41nUq64ooznPBsyHalNJtkav58rcQJsqzj+Pk6k4O1w9eYYvv/41rj9M8Or1tVjw8eESC2ORAvd8ve5IAuKTVNWy3M/Jno2WaiDBz4IOXmcXp2cjsbakdSgLARhO/0Ay7f4R2AVotXqoRFHkK6FfMENIC3W4FhO7UEVHKkW5VCQNh0MtWuBabKzFrd0Vx7IWd3LfyewsBp97Qp6yXUlm8Y01IL2U/RcJF+7J6GDCuYJ7sSxJ5NDI/RufDwuDVS2slrH8w71DJLb5ui/jvngxow2lEiYkl6j+VEtWD86Hf6IF1ifCwY+A9T1ovz98NgmQJvCyJ0DM0bRG1/VdmoRLUyHQPPg2EwqOCYlD0FstU8wR8y8QIIekCl9j8ZNjzucwh2QPRn50LfUtWo8uJUsO26NxxD4iQASMMyfmZh6J9bfVw1F9atgDAdbyqpmhcvzMtBz60+d7+V2FL/bshyV69H4tACES1hos2pMg8i9LVlj/dHk/rfzQZ/1RSkwNoFtg9PgSrZ3SIbW2tyX5HGAhFaPNH0rIe+M7DfJi32MOAYoGWiH3XAOHR+TBHlDcB8cfvNb0C9Mc9gGaSuLDMfRLIN0eD9oDdfU4MWNJiBkLnHxWAfKx+kNJDftKBkSZnA3zfvXYsHZndTX/vvXgqT+1JXGa4KE4dXNSMqCNBdktOObSW1AQba3MU1BGHpoeWD1WqrKC2Bx46xwIBQx3DGUa9qXCSGx7TMVrHahekyKNPnBMgNRH8s/1qv33P0mAmIoNU+ZsDgIKSotEuaiQbzIkyxUyykRzyo2hm3qpcGLFGq1KSHyYe2duiZALBEBSU1FI2wHj+21UBBISt9uol3RdgW0UCaygFRJQQ575JSoPWmTYUSJVRHowt8GptCJgpToPiVJ1KZYkWkUkC4+12jLOOAJAm7wxORERlXLUpsJacwhZWvcdvRi5Bot72CnIqj9qQmxvPcNrsSDPfiriQZ0kgcomrfpDQUMFRKxvvAxHaSP9dGsBRd9oqyw5JvKapLKtjLdqpwOwl7ZWBwHGNsRZq2kVFDXBWwGrqVuy+EsGCO1GaD0WNK6f4DqBeBJYOUFAkh+qLLHhsBYkoBrIgqTNSnGrDOBnWCC3JjgaRIZaEBkQ3KoL5TnorCLEjlUqHBEg7AsEEm3Q+SFB8nkCpNl2n1OAHI/GGlS285ud9I4UHR+97oictf1AesERASIkW4MAkefWALBl82XtrywB0rB32pMp6j8r1hzmgqziSHp+g7iwBIgdnxaps3sB2r5Y1afkAxnyo3mfzfc73p80CYjmvevrzTMi+GRIGCEp7brSyNBojpHmONH1Yz9O7bOtFTWfeD76CiWD2J+5MW1aXck6bixSj+/n+PkeEyBygDTXX2dGHZAeDbvKv0CA2GdyTHDY9pG/TQFETT43yLMmAdJss/rfptL9QDliFGV2TNsMBkteWJJL11ktSlHbJCWg+YfrrrSbIWgkj4Hgs1GPSKih9GXOSS0F3nNWLvNwyEMTq6dCQ1CxspoWSoUclvN0gR++/xN+/vEnbB5vcBak6JZr/B+//TuMgxD5fIXXP7+BG7XpzghWbRNsGxAklao/D6OzS7z+cI9dJ8LJN0+wKDb48dVrvPtwi7DdgxfFmNBrfr4SWyjmR7GSlcQHD/n8u93uCDAdtzWctdqmogDJywRtCUYPsFplYnHhuG0kGQPBt3D8EEEUy54hZ6X0boeWVODTf5xg5UpAJ4bfsiI7YcW4v4XDCuYwRuLESBCjM3qOq2ffSO4H/eVZgcoQ1yCgbz4ro9UugIc9CRnfeigyAmK6VnO+pz0B/eV5GCNIyAM+yR7xWvZ5X3wdQZwCHQmhDsSTnsTDjmGoSS4VzqwM5HxjQWRaKOgKaxReZjyIxaUhAJRkr5AQiBbVj7WdsgQILUh1L0ELIlb5id2TKWTRDLESvigd9DBpx4VaOjLbg4HfsTmIsr/tRL1qyTotntH1hUUZVt3Ivq0KlbS2PeN+QoLcpY+qgqnggdoUMNTLAqs8qW4q2G5KzortgTiqau6KVYJ4TonYY4U1MyasRYa+hnOS2LAwLFvAChacaDi5WFaZdiQxIWTGeiWnKavQccR/g8AacyhUnSWFJ3rgMgoHKnByAYRo+VMUWrntuL6oKhgw7nnsLyWCVig+4CRAXr17wP2UPuYaJH027OBqHErA7SaZY5XSuoRER4TNKoFb5ej7BS5OOjg77cKPXMySDR5WBWZrH48LEiBUR0VCgqzWvK5SqohbLe5LWPWpQe309ycBwn0TVcyWzGMfIIgogdXMkytzebZs1ygmKEdgeyPXzMp0CcdlUGnIDBCqOWwWk1rvca9H9c9ytZJ9sBAgzAjke5saNBYAORX9/jM4voM2Q5xJZXgk7kq03BzPhj6+vezhi1EEN1tLERI/nzYvjHvIsp2xKyrQGYwFgL2+u0e6y+HFPuh20+mdYLHw8TAp8fbNo2wcgijFaX+L31y18b/85hnGgxjT6YNkNLCqfJE4eH+3wGJdIGfVMucFGStbnF100B5QOb2VCvLr94+SecQA74vzHi7P+gi9SsnYiv2Zc72HCj6WWSnEyiP95XMgbLWlkp8ECPdiJD/ubm+FIH7x/CnGo4HMabfXb7Grcs1QkMwT2vN4uLzsS8i1u3Nx/+Eekw8T6adU2FEBx5wl5kUxgJvPgwU4cdQWAoSdmcAkA+s5N2iBJPM/6JlPMo8gfSXh7ePzMSrHweu3N5g8LGROppq/16eVjStgP7OVVlTNPCyR0T5r6woBJO/KAjifY4NA/hb9UQsnwwhdv0CxXooNMOfAVsyA+VOssgr//Q/fY7Yu4YVdOWcxrdApluiGFb794hTPr4ZiQbdcLTFdp1ilO1RuG/NFLtY8VNfH3hbjXohemwoviLUaSTnXpwQlFBJv67XwYUIVyVrCj/n8q10g7UUbI84vLVocsT8+GWM4aGFy+16st5ivMu52MI5D+itiUzh49WGG63kqZBDPi6f9ATp+gDLLxBGBgGFeJShoJ+O4sg6sUlpUsaAsFEuuamfU5rLHoE0NgUYfLbHOYZvT6olV7cwJIiheoRXspALeJwxeZvL32biL8fkA1/M7TGjBJctPAGfjIV9y7QolN4vkB/88Oeth2OXeQav2mXXgeIEQIG/fX4tS6dnTp3I+W24qzNIA1w8p3l3PxNaNJAhVAiTGW2EoORiSMlmxgj1Et98S8FossHoshmR4c4KK6s4iQLJisHYJpyK4naLfr/D0aYznLzt4+nwk+R/vr29xfT3FbLlD4fRlzos8H63AxcmojV7XQa/PTJQSN2+/x5PzU1ycnIuKaJGWeP84xT2dFai4cdpYLUh+7LBa0D6MSrCdXIeHAKPBEDGtx4IUYctFxpwt+NikzO9YiW0exxlBAQm1pv0fSZQSCDnWWOnP/YfDIOgSv/3trxG3Q/zx3/6I9zePmK24PxvKWbrT7uDJ00tR2r6/fgPaKXIO5hr09PIC37x8giqbYjm7RuinePF8hDAqxGLtJG6LGokkZb6tkOxK9E8ukFch3n9I8f/+8QFv3i5RVFQF79CPcpz0PVydUykzx3A0xnA0wsP0AQk/1yVJOcB0nuLtNbNraAvNvkm1g7o+EDzP1wtZk2h1dX56gjL18NP319gsmA8WYXzGda9CEJFU4F6qjXLrCwFCTECyi1xfsuxosbaTrClmWOWCSzDDTop5zHiQQlunFBLN83diDUbS/uSkL9lbdu3nIsO9wno9A3EWZrkQhB+PT0XN9zBZidXWYr1Er9/CeBTijNlNsYckZ5bQFssVwXfajwH5upBnKoHszKLgOkb7RqouJP9liZOzFs7PBrKPYBYKizpoMXx59RS9/gh//Lcf8e7dRAoIOOdzHkizFc7OznB1+Rw3N/e4v5+J5SLVen7AOZk2ZD5OTjuIWg76vZbYyFG5QiI3oS1jSrvJEvPZGpt1AddrSdg8FXiLOVUvWgylRZ5ULkdyTmYeDk+LtEukioP7II5FYq5CvOVZY1+oZJzmlDJbrC9zH8kO6z7CvR33vsSeuGfj5+leke3GvVgmpKjkjtBa1bX7Xsj6R0KYewMSINy/iJKERUvEUCSLlzl6JBVpu6o5dc7N//lfBN/WLwNONUDjuqrwUxZSrDAy4LgF6esDqxzAbMGjRfibBIg5gh8xDzXoZK6nSZbYq/yYAKlhhiNyxVYt74/Nx0SHrT8+JoH2nEMTXv64fZqA+8G12vs3rXpI+hhSgyyvHBzMZ5jXKC6j7bevdt7bjDQP+Fbe3TyU7xkYOfl/zPrUDanV3QaV3xNJclOm0rauaKxbxDIc5vHu4QxT3iQ/r2mXI4uTA5KCFYi1qsR2wRrqqh+aAgZ7IudjINr0XvN7e9BJcw0s2KNIpx5AbH+3Yd1yx+Yj5Bob/7av+JioaIbE158iB71D8qbR/46trI7Yn4PPkLgMmzPSvMdmf94rMqSV5ITVfFYKNMn97bkePaw2g+k57Vqw0JBultTQzAbbTZoKkC22bmmq9T8RHm0+RQkQBVn5EfVhm77ODLe0wbimoRXI0W5LVlg4NGXbDMhtVAe8Th5ETR6EsLqspguZJaKBma3RUF9r38M+TEMAfvyDfds2upz2P2mfo7ZleqMB8wQcNXkQcqCj7/FGszoyejkWWpkigJ8MbhF4q3SPFW+s4GcRiAkS5ff4a7x0EipcAFiFIIGbAubz4EjZNw/b9nv10NXW/8jn/ri/KFimoccEJIy9nXle8qwkdJZAiSGbCQYYRNcXwoQFWIQ06fdLGa+xUmFFmKcWaYqTagdsTC/SpJLFUlukGcsyU1lugVQBDUz7y1xqSDJ6pu7BUu0jCihqMHkzHNWClLwGXXQDqcARDq4RzqzXqGCiAljaPnbdsYBoE9S0oKOul5qVZFUhlgwmKMdDPOWi9CkmeMKKKCHsjOrJzkcKdutGQm2tWDnJaqE92CRVkrS7YCUYMwHKss4B4SZFQBexy9oHoDcryPmhWnluxq7p2kqUGJJR1g9uuNSeaa8W0nHCQ3dtY9kgSOrvGQXBsRWiVJMYX/jPzZV2JNYrQq1KM3Otue56Nv8E2X9Mauk8v19L7Dy/B+5Nf29YOu3XE0OA8OBpK/ZNP1PQXmdJnQNoX2LII7u2mCpXS1iw4xIEsOu57dc6SJQAlcwXQ+7aZ9CYoQxBtQ8xtyC4vc9jAuT4/nV22e8tmqSfjBOzP6nJQyGFLIlgF0kSR/uQclH7yZxRj/aPlIf2CXBc/RIB0lS11P2h+ZzrCBBtrxr4r/efe+Jfnrt5rva9ZJ42WSimVzWbt84r0DGvpKQ+L9P/xdZub7+j923WW87MjZB4JS30gu378BBh11nb9jaQWrNBlKAWEkxkgHZvZVZkh8C5Fg/UBIi9Rx6yOAcKuAgTIqzZDpSyS86HE0hfJchFIoTe6VQlEthglTeB+h1tbmLOgaVYRV2/f4ub6w+YvP8JUTJBXCzxH3/9NX795Aqb23tcv32PAh4K2gLFtIUCQheSIUBlBg/Gu6CF6+kE8UUXZejgzfv3eHNzCzeK4bZiPC5pi7GWwxkPuKysdB0foceMBV880AnqhPSCZzUfD7PFWgiQgPYPPoG7CutNgSDqISs9AQx3bojecISo3cZyPscwinE+HqEVR3h4uMPtzVuUtCah4qPKhQShEo/Aau4GyLwYZdBD5/Q5rp5+iyeXLxB6bSFAqi3VdBECVsgzIyJjJaYGTG5Z+VjSskfXG5IbBI0rXi8VCiawXgF9ApvMfGI4ZyRAGa0wSPiwspaEEm1hCJwXVLVUSoJprYPuteweQVdz7oNVDUjFAH+Lh1UhQFL2HTP/83dNWDnJCF5jXmi1Hg+eQtSwMLZWaBPU0wpW+jDrwZeVhqFU2rFfs5qR/dhmg2j2iFb123mHppjymhbDmVWxJFW9BItYJGMsFHjAFSLP5JNI9o2Aw7qvb1YgsjqQX1y/abtF6xpep83s4AuIOba9HO2QSiklTghAce0k+UF704ye02GgPuopn2Vhck/0Xh2PBAgzuBg2S4CZNmUdIUnY0tlmo0oF7pNK+r3T/oH9Vc98rJ6kNRQBkySnvQ7X6lCsXahQYe4O93nc07LifLau8ObDFJM5wZoA3tYVAuR8GCAKSuTZSgKYs12g1eDsF3mKoFrjpO/j6rIvNh1rVn0uCzwsHCQF7UQilNtAPPg3SSEBtpyjSLyxwMZnZTj7kO9JeDP3crRjFYKegeDch0vl7Fb6swoY1SaTKhBeB6166LhGoo+qNdpMtfsDrCUcVce5FniQpKLfvtroqLc8LbA0i8IWlJAY9F0WutAuyMNw1BfgjQG2bYI90RZXfQ8ntDdxcpSrBdJNjp0TISl9zFaFtPkmqyRImtXqtIC5mdxjU25Q0vqrF6PbP8V8BmzWLiYTBnvzua/RDTb4zUUH/+vffoXTky4eHx8wma6Q0Ipn4+DuMcF0kQpgRSCfhAaf5+VVD8MTKkt8zBYVfvzxHdbLDcZDhkqfShguA4sZXMx8BlYwEzTMtwTId7h/XEvFPO8jJmHshwJcksik3zltsKg8+uLFcwkEz5I1rt++Fjs1BtWzn7LKud328eTJSL63y7eY0cJwvhAPetqOSEFZoDk7ixVVTJpd1OYetsMMii1yGRMEImnro8RWklLJRju2XKxeaEs2PjuVf//0+h3uJnPAiSS+sT9oa5YNPPSHJ1itqIh5FNXLrqJlru59abMn7mZOjiAocXLSxsVpG52wQLKYIvJaCPwI7U4LrW4fk0WG//tf/oTFZgcv4D07cGlJWK4x6jr4q2/P8OSijzLbYDqfY5GUQoBk20D8/kM3QkQSlNXhMf3xXbTbLpJsJfkdnONZ7EWS34/6Qkh+uF9jTSJRxpIrICznaSopCDKHbo7nVwMMuj6mk/einqKHfeR6eDIeSruvsh1e3Uzx9oF5KFsUaYHz0QlinhFzVkPT9saTPI6SLei5qq5KCqyZ+bMNJAuBhQwEAzn3Z/lGlGuSA9IiAdKSvRKtgliw3QpCtENHMiK6sYttsUaVbRA4lYS/n5yP8GH5gLe3dxJQH/k9ZLMcZUqiMUS2STDutnEyiHA5IllEwLnEYjHD1tkh7vbw4X4mOSC0byJgy3l1Os/gtM4wmZd48/4Ry2SHnddWclQUHJ48M+HdqxKhT/UL76+QzIxuj7lAOsdvtyHKwsdqnmGzJOnLEPIMTy8j/PVfX+D5yza6A1WWXn94xE+v73F9u0FSdrHdteDtXHQiD2PmYow9fPP1EN12heXsFqfjEwlFXyYVJsscP93cYbJeozs8QStsY73IsV6UKDMGbjNLx8XDZCPh15z7mN+x3S0kuJ3rehC1RRlxP3mU+bI/7NVKQgLNzOIpMoK13OeQsGTO0kZA9n/3u99I+Pa//v5P+P7nGzwsHcTtsYzFTtzCX/3V17LG/fnP34sajCo8Vv3/9a9e4KuXl7h58wNmjx/QbXOuXWM4Br5+cYGABJMfIO60sSbOQBVjEOP1+xlevdvg1bsM8zmneh9OVWDYrvCrL84x7nFsOvBaEXqDEd5e3yDNCmyYJ+aSXN9I5klRBnicrlFVLobDE9kD0SZtcnuNp0/PcHYxxPn5pSh4fv7hGotZgV63LeH1jpuh3Q2w2qQ0rRLlG9fMVrslCgcWZzBbiAQIxRFilUVSnaQq7cpqBQgLDYixlEYBQqUvCxNoMdaRPf18NkMk1ksFhn3mKs0R+hXOzvq4uDhDtzMQkuDtmzt8+PCI2WKJs/Mxrq4GuLgcSYbLzf1EMrrgtrGeb5Gtt0gWKfKEalkqo2OxsCKxzTFEi7Od84iTkxDn533sdhlCnxlTIwShhpNnhYM//OFnvHnzIORxr8+8Du4r1zLHn188UQJkMpf1m+urqHJ9Wt/t8KvfPEd/wL3kQvAi2shyf06rPrqo8PepasmZ05Vxf7hDHPdEHUnFC/ewxOK4/lqFMPsWH6RYVPW6YsHI/W4rilSdYVSa1kWA6g/u6agsHI2HsudjUQvXc16PnlV45tE9sBCbTbtpWT+ZA8Zcq7UWG4vzCfdRAyFOaN3JvQL33ty/SAaqUUIzP5eTIu3NiA/x7OW8/6f/vMfbjys8j9mCg6Oh7mG12kiPdM1ATz3gHh6UdUO0Bx/sBrj5tgcVf4q9/OKXEDD1VwPYMN+3Hs8H72sO/FpZblFhe/2H17cnherjd71xtwfm5nvXIBk/w1hi7X9uiaBDyKdWKRhJtQVEpH2sF/gROWUVIns7l/2B4pdb7PCnknFjvurrbKhUGvIa85ibIHD9wk9/ZDP35eA3GtDIEShvNGL/E7egbSiVaMfvvec3GkSEhfD3Qe7aP1XWbp/lIUHStLD4VH6G/XkjR8KAMyoM4AahkYFiPuUAgLPg8Cd+Js+/cQefIn4Oer+xE5KjlTkUElA9GnL75y3j4NAiZO/1rp+ulVkW/7fQjgF4GObICOzGB9hrtN+qAWEdNfVnW5KJdlBKLGglvoI4NGbRfxNAspC4XIZ4NOnvywaPFTgCuBHI1ZAuqfajDN5z0Bv1ZLFxQx+OGD77mhcilyKn+T07whdLAaAhOwTkb3RQeZYueIqjhRXJCH7HEh/KCSj4KbkeZYUsyYWEEOCaTDpNZwy5wJmTgXPcvPC/PbCuAL4F8eXeTOW5hJebkFDebxCwvQyJYZ5ls/pa5we2Y/P992QJLTLqvn/0jBTMZesqGXq4HOg8IJUBJECMPZXQdUJ46cFFbA0atlL8H+lz5lnvq58FNjVg4H7dKIy8vjnE93M2AxH1UKxKBa3ylHlBvLk1cMtWGCgBp+SZ9jNPfC81PM4crM24kdnCcbSiwQD/TeJj/z37On32+j7m36qtlDmc1Ra9/kACDJn7EUQaaq4NqwQDq5AJiNOyg/dIoEmvmRXONnjbtpF2YRvKvQ9S1tcQeGK1ifhvNvMcLDhr2kHHax3uI89OLYk0l8HKShVcPlaK0LJE/d8P19d9TpUgIb/w9Slbw0/Nc5/63vHbfors0CrjRtW/mRulb7DKlVXWzfwh86ZNsswS53sA3YDYEkSt1kU6N+0VRvotJdD4RWDnOO9C+qCdixqDq6lcoO2HaWAln0hE2X2aqfC2n93827aN3Uza///oOZn1qaZ1j/Z8BCctQF8/g4P7bVgXfhQWbuePhsKkVhkd2ql9rovUCqomIdXIQSP4b+9J2qcZgt4guz7df2inQh9/3RtI/zbPzWbDWNUN1yGryuLf4qvt8JBOSxFVywncwBBxk+fAvkFgjkCS2A4VmsMhgeNCerJ6UTfyBP1IyFJ9J7kHRnFHMFjzj8gUa36SVmNxzt3K2iuB1OK7q1VN0vMIEpfaN5UEpd2VBogLUEzLPK7tJgCbntL00SX4SpJCFGaiQuPcwwpfZlnoWpMlqYBs6eIBYf6I3fIOZ23gd188Q/LuPe7e3khFquvH4ksc+L5YVRA8I1A2HIzRbveQY4u71QR+l8DuGv/63XdItjuE3Z4EoyflVkIfy4pKSIKdAXblTqwlxIqF8yQy8QPvDWJUyJGVCbxI509W2hF8rCqSMSHSnIxiB6OTS7T7WrFGn+1hn4HBLUw+vMPbV39Cvp7RpEIqgAlce0GElEB7GIF6y8Tx0R5f4le//i0uT57Bd2nNQ+9lBrKqz7XNqeChUUK8ifyKUkOKWeV9SUZ4LoEOZdTY3rSQ4PIYsPKTuWcBw11NMDaFItzX1FlrzOZysV6zj7B6M5K2IpEluViyzaHqJBFAn5+nwZOhABQlrT9SkuQhdi6tXXJRGjDTi0HS4rPMNmCflXBLVqq6SItcLIJYMTnstdDvtKXSjgC/7E1IpEn1JT3aw3ovQ5IhyTYaTM6Lo/GY+EFTpRGLxRmBcvZ/3UPlsp8TWseSHnmmeWmE5amckF8guVAKMcS2kXlACm3UokLa1CEZwz1YKeHd9JM/H3Uxbnso0gXKHdVCmlvA9xZ1Du1uUobHDpAnDJSnVVKBwYDhowRSeA0koHZYrRl2TS9xgsO0KgsQep5UR1cpK5IZ1LkTn2uqlXoDH/1hV7IUdk6A68kCs3WBTU4il1W2LuLQRcRxRxCxTeAzxnRT4PWHR3x4XIlPeD+IJT/g6VUXrUhJOxJDs2UCJ2pjRdScFlrbBJenMcZ9EmGOgEiLjYOHZYCdT2sSR9QYBHQX67UAE1y7WlGsCl8h7xhszwIezkGaFyB9l+UxtNygLa2xr7L/JtLKOVAIyUyfndhhyL6e4HEoQLG1Ws2l7+p+iNZKs/lc9zPM/wlUlUYvq03gwQAAIABJREFUb/YPbl2rXYIgILnalpyEOHDFjqrfAjhaR/FOLI/cKhPV9XKRYp1sJWdimThYFREeF6m0GUkEPv51ukG2zcWmJG4zKDaWgGWC8mJPFjFLoYSbz/E0dvE33z7H6KSD2YrKjFRA9/t5IfZ0DH3nmOQ5gwTIsBPh6UUfp2NajTCoe413724xfZhh0O/h6dNTnEo1MsOc6e2eiq2L5Hx0NASXAO5sRiVEFwGfWUkDP+Zr8LnTemgpNoBfvXyB8aCP9XKO+w/XMjZo/0Hveimm8bZCgHTiCMlig3S5lrwQAq/93kgIClYzrxNaq3At476SpJgroC4turySSgkPPlVB4NzADDtWFZM0WUmBTG84lOsvdg4+3D/g7mEmVmi87larLb9DlRBVfZsNCZAHAf6pACGYr6Qu1Vs7hLTAcjJcnXbw5csTdDoV7m+u4RSaDcVw+bDdwf2iwn///c94mBO0ixCHXYgbTJlg2Nvh178Z4YRB9EmG+WKDuxkVFYFUuNM6MXRdtFwXxWaFYT9Gf8jge5INDCInmK3qRp4/s5wV6AxkroRULEU7of2IRFO3HSEOfMRehefnHfTjCsnyGp2WzzhneI4vGVlxuysKC1ppvflARclSiJtRf4hYiuZ4fHXFbpjqD4/2iT4wmU6lnzE/JStpTczxQZVhIHlF1TYXSzoSH5yDZV3caaC32B07wLgX43TYQeAWSFaPojRk8DpB0/HpEMuUNlVzVFWMwOvIfMBnJbZ2WQW39DDuh/jiaYh+7KDcZLo+k6B0XNw+JniYL9EftXEyHmE5Zb4BswxOUKKLm/ulqGiSkmclBtn3VMFXFkKCUKXpSfV+IeMvanuiTO20eX8keXxRrtHyj6fsYr1C6KT49ZcD/MN//BrDExa0c8xv8fpmhu9fP+LDJEexJXCq/aAbAaeDHV5eBfibXw1wNvKRJQvQuHGZOZgmwM+3C7x/XGOVUyUyQsv3sZrOxC7Nh4/f/d1/wM3NHH/44ztRlhDsp41hHFEJtsDFxRgnp+e4f1jgx59fI68KPH/5XJ4TLfQ4R7XCFu7uHsTaiXZKnkOVRooXVz38u99+LXjC9z/c4fff3+Ah5ZkgwjbLRGn0j//4Wxm///I/fsDN9USwhmHfw//2D18J+fbzDz9gMZ0hCFoI/QInowy/+vIcg7hNmkCKtnKuq0ELy9LHn14/4vc/3OFhRjB5jGy9wXp6j6+eDPHv/+YLPB3TxSKHxEgFbbx9P0WWO0J+ztcbpLRxDiP0ByOslyvkmw2G/ZHkpDCf9M27n+RcHPdOMBhfyrr0+vUHWdvGwyFGfVr4LbGtaJsHZAX3JyFa3aEQGUl2i1abCl7Oay42aYVNUiFZV0JUcN3lPMK9NfdTXOc5EYQxbSjXaNMSrhXJ3MNF6JF5EXmGTsvF8ydjnJ/GKPMFnj49QatNu9gt3t9M8K//+r2QbnlO4n2Is/O+BKAvkwTvbx+wyTnOekJwJIsM2TxHK4jhBy3kzGDbEVfw4eQ+Aof9vcLFJYt61vBdqk4LfPvtc+nfHOR3twlev57j+x+psPHQ7g0QR74o2k7HPVw8uZS5/8PdFI8z2hIyM6yFpEjQG0T427//Ap2Oi9n0XtaH0eBcSI75YiX2VlSMcN9I4oj3KPvzYovFgjakqjDkuYFrOHduqqTlGmwsjA32QpK2wz3NdicZt76n+R9SZEU1l+ug2+9K9h33gNZ6lfsFKr5YIEMFE9cq3b8B6xVVIp5gJ/w9nnGm00dZj3Y7tSVjARLPGjy/kBjinMezS7/fM9brPtKEY1BD3LmPplWc8/6f/tlkgHxcBfjpQ3PzqMpNtrFwathmNAGRQ4Dj81ZbB+/6KQXKJ0/I+1q7Y4LDoAb14f3T92K95u1Pj7I+bKnyAflgAKMaPFbo4LhyUs/R1jf98OKbBIeCI1oNpFjY3sLBHmTrkmnzNkZ0Ixtwta75/Nen22X/+zxAH2Ae9f/8gnLk8GF95sMt2dPUbuzbWaFBKzUwRfTNd/qlm/qIFGj+8udeaAgQYXwsGUKEUsOh91+HgJ1UKteg4ce3KsCE8YqSVzbVHza40bysDkw9+LQ9S1STB/b3LZly/LH2cm2V1QHQY6rs5Xf2QPLnYEhLEH4KPBQAvJamH1ZO20cnwP3xmzcqsw8VONqSFlDje5SGAbagMX9DCALT5hKia5+PyZvQ+zLPhYoDYU7UukDIAFZo8QTMQz09lgMXfosbY/rlRvCjAK4hQtTyxQaIUSanChW1nlAZH3Nu5GAtHs78PEcOgwSY6HloORKrEqhVLvSsZIW8Aca4KGjhuz4X1j1tWSZibHdsdoq1buAbC8uuU4mpfDPgq/Q5tdraKyC0XwsQXz/7hiXMEVCtgPY+NPW4D8g1Njz0mySBfIaAfcoX7cOEjfWGCTdWAmRPmloQ3ZJAchCuCbA9sCxtYVVo9fhUkuRw+rF2U3vyRPoVAW6RFKvd1d5iZ/96OaxXStAcEyCWlG6GTPN3LKliQWj2D9vmB0SPKFZoZx/KQs8Dy2A4RLtL0IPyf1V+WNKP9jQEi1gVKGuAIUDE01z8/lkRR0LHWntoK9gwbrH9YCU4gTY5KGlY+j7U2gLOe0JKgaV9kYHaK1k1gSqCREEgofP8oyqYpg2TgKufKJQQ4sYUAfzSVH5MgPz/JT8OCeA9ESFtcwDU76+C35fnKACfsOj187f3wr5jn7eKv/bqATt+63esL+Jjq0h+Tk3qGn9+24acN21188EcatpT1GAm1L4mPZoESAOwr1fWhjpCxmjTwqvePzSIaPu95prU3H/VBIgSw3xPmcPNmqfZTtoSTeK1biNDKHCSsuqhWkVEaTPRq8az+niF3c+X9j1tW/CthRww81rdRg2CxL7mU+/L73HTr+SHIUFE7WiLJIwCU8A45h7onERSlptzzi0h91+G+BLbP9r80MqoEdzM8S8BflJ5y/BiKhU1l4DV8Ere6lxM4ILArxIzSviTCJU1yeQX8eAkyAfJD1qPmDnRKisl98AoUwQolJwErl8mE4gh4yRAxE6IhwUNS6X9EkF6CRAkcCx5RJkoPElciGpBQE5HshKccoMONkgmr+Fnj/hy1Eb+/j1uX73Fw2yNsNWX7AuCwltWMbLSrtclnAXfCTA6PQHNxn++eYvB2Sl+fPcOP75/D4fev54nVepUkpQ7B6vlRiwjq7wUv3oSCA7Dd136CmxxcjbEzquwzpZShccKWY6fuNVFFPcFqJ4tCnhhH0+efY3R6ZWA+fTK3lbM5Eowu7/G4vEa23ylgKnYFBCQDpCzErnVRuYFcNtdRP0xRiNWQJ6IAoRB6I5LEoSADOd+kjBKUgmhVbBSjYQ1SQt6TVNlQABMg7RtMQ73MTyckfgQtYLDPQCr5Agca7+pCX+ZNFwBZmmdVJYKnlOByecnJMaWHs4JWi36gzMAtS25IGlCNamDPFUrtJ23k2pd5p2IOsGhhecWu6JAr01gTJUZAhLvdlhnqShtXBIC3Q5i2iIwW4G2L6UqXSOuZyYQk0Cg1o7w/a2SUIMx2T70+/doV2EIDS1+YUWgjhnZ60govOZccd1hv81k/GqFsFXGsFpcLTH1XMX2I9/CsNWqSMSyo99p4eXTC4zaAZbze2yyudTCMJtAnhPVtSX3fiUGvSHyzQ6rJavuS4zGPWydQipOHY9ZCIHYvdCvmxWeg15fiHVeE9VEbEp/F4sFxma9wXaXodMHuj16xHfIAuD9ZIHHdS4V4Mxl4UVEvotxN2bMp1TAk4hbZBXeT+a4na1EHRAXwNmgg6urLtr0rS9zARFoCeLGXSwZE7ej6UqKs2GI0yEBNmbIeJitHUwWHjZFoEQSVQQu9R4k9g1xV+zgVJ44r1G9xBbVflmKzY2SIboHVCWzEriyL2DfFMsLzWKR3BVRIumcL8HMQlZyHuI5lqB4pYUfpniwoEUYn7nsl3VeDkmA7khCeGj1qTyqEIchBu0Yg1aAfgT0wgqRk6LlZoh8tdDhO0weV3icJVhvtljnPnKnjymVIMzlYz0UdkiLDJVYq5K47Uo4O+dljqm4xUwkVkq7cPMVgs0cT89H6AxipGWFx2WB24cEk1mOtHAl6J1ZECQF/e0W/djH07MeLk4jCaVdbFI8PM4xe1wK6fXs+YXasZQZZrOpgPMkQLqDPvrDkQRwv31/h/WKwbRjGbvMVCJBS/KKBARVMxx7z64u0SHBtFlh/vggBCiLb2jhxDFMi7NOx5dcoWSRCLi5K1Opsh2Pz0WtM1sukTIAeMP9NXOYOB5IkPj0VoKbbWU+DlsdqSTe5Kz+zsW6cJ2konQmwOnT6izLcT+dS2YFyRBWKsetnoCXrIomyLZarDC5n2gwN60PtwxP51rHSugtQjcV1dazs7YQIF6QYPbwgHDXEcVAq7dD0Onifg78yx/fYLqgOjpC6MbwdkDL22HQB774qiOqjm1eYTrb4H6WIq98FAz9rWiJ5MDjupslGPQ7Ej7teFsU1RpbKiJJgonLABWUtI6LcPeQ4+4xRcpLp8VUlYl9IIt0I9dFP3LxkvZn/gbF5hqnox6iYIBknck4ijvMpHAxmaX48JCJ1RnD4nvdHkKu4SUJXi2M4/m13e+I4nG6WABuC2kBsRArmH1Q6Zr95MmFkOA3H97JeZgWWuwDzEkg6MnxSGupYTeWQGynSrGcTVBkqYS+j09ZMDCQfsdslDJrodpqyDHXt7uHKT7cPCJ0OhgPWnh2SdXMGl65w8UZcyFoNVfh7a0Gzbe7tBEaospyrJZUr7eRFAFuJnNM1yXyHcl5XntXlsVdnsLdFgjcCu0Wsw6oVsuF/GR1PK0CuQ4UFS3HtKp7y7DlZIVgu8bf/9UVfvfbF+j0S1F0zRIHb+8T/Hyzxu0Dx0oA7GK1x9klGLVT/O03A/z9rweIA+Zv7bBKC6yrCI+pi59ul/jpeoq0CoUkZL5SupxJjsbV6Tn+/e/+AQ8PKf6v/+c7vHpzLwQI87t8ZwNsV/ji5ROcnp5KnsP/+Nffo9Pv4fmLZ2i3I6zmc7E7o5ryh59eiQIWQQtlscHpwBPbtt98dSFj44efpvju1RQ/3a9kjnHyDFdnXfzv/+mvBSD+7k8f8ObNnWS4jYYe/vE/vcDlWRv3Hya4vXnEZl1hOAjx8rmPi5MI7YA2aKEUMST5FqUXY1mF+O79Aj9dL7BMNJ8pXUzhlQl+9eIUv/32KV6e0jp0g/m2xCJz8PPrKeZLFnw4WGwSdE8H6A57GAwHomjLV3NEri/7H2IX08UUm2wrVl5uOML9bI0pbZe2Dq7OzxB5JdL1I7BNZVw6bg9hPJQsmp1XIqsm6I9iUUAwR+thusZsxhB0WpwCc6pOSi1UalHy6Vbo9mMMhh1skgWybCP7IqrHlrM5qowKokdcnnXxu7/7GlfnSoDkxUryNmaLDT7cPyIvXPT6F5jPaFHpSb+m68h8zbE7l7nEcUOmdGEzT+CVPrpxD9XOASnSws0EP4qdHjffiOISpyckGWYIvA26nQrffnWFwaAFz4mwWLi4vk7w3Q+PmC2Zn+VJPkxQrvHs6gS//ptfIasq/Pn7V7idrFBUsajCKJ8ajGI8eT7Adkc1aoYszRF6HU7fQlLTppJnGsVNdFyTWN9smDmka5/NamShA9dxriVBGMneRwPnC9kDsqCFtui0yBRidzCUcwWVrzzTqLUrSTsW3miur2AvxErF2IN4Tim2lsw8IibC92cWFNXk3LNT1bHerDFfTHFy2hdL3PkslWIgrodUTtPejCS1zJWcLLgvr5h1pwUYPDswg825+WerADkE8gV0+4wCZP996yFt5a56EP70y5rEwQFsUZ9Njz+vBls+d3rVI+Iv/7Tx44/fX7fV++/rNR78f02C2PbY34etGjxuKwV/Dqumm59tYJp95WKDAFFsfl9Ba1+nFbg1zGHunJWVap/yqa+/RH5o6zWCnD/18D6HnNdAyyFhcyw3+PTTMYHH9ofKDBwoBGo/qn3vaNxiA8CxFcz1T3+BADEHxoMGEwLk8197QM6pQZ/mb9fNYGyzLMBfKyCsEsmCcf8fZW/i40iaZ4e9IOPkzSTzvirr6Oru6Z6dkb1aybIB24D+ZAOGIMO7K8iSvNDuaHZnto/qOrIqT95XRDBO4/2+CDLIZFXLCRSyO0kGI7744jve+733slNfnWUBsFI2QZvnn1/p6jzWxdorgFEBJdnnVsfIe5nKgHgKeamrUATDJrlRvOYc3N1uofw93DQUz3hN4qhvZDXCk2sonI1YyQgxkFfOK9XLZt8tVnCvs2D4vblCRDmerDrUihCRgV1CETW18ebgm1VSi8UMAWoJtGQJgyLHBDRUqcUi6ycRIv8vnCDlvQQhlNJD/L2LOqOsYl8pNvIK/kxxwSrighKD7UMQVpka56qPoke9UrasTE8KA+vaom1tfbJW82RgpCC3ktCiSJFCFXWG567Of5vAzf9/lwXNui+oKky2RdEGJve5ZltyI7xSkmS3R91fVdUl4IY8/pmt1qovKnUeVRF5T1Y3YLOaP6/wz4HeNYCt2i4IFeOfg65rxYlQbVJxnSt3imDxmuDIM1I2pYj53KSC2XPgXbWMAKJ5NXjmm0kEpr23B6dalapC06ZnvAqF58wvliO0bhPLIwVq8n7x70r9kQXdZ6oWFQS2VqitQX11LkL6SHHCutI+B3nXRA2BN4IN6v1C4GV2dWvppZp4VFaFUoWoSvu1JdiueVvNLWtC/3MjbE6A7CI+tsel7WP8/yE/VuOS9LkMUOaCTBpDkR35jwDrGSlSHB+3CUAeM8+YWT8/uUIjy2wRBZZaO+QBxXnf4n3n/V5ZN2UnkAP6kiGRWWsVP7MG+teKhWJbFduyeN277kFOXhTbsng/t60giySIjF/5mJL3+wLpJK9nwXQ5AbLqP5mlk9j8feGnqODZRYCIVdhWAcqqrXYQK9v9LK8mz5d5OfmRE/C5ck6RBYqJZnU0yQxad4lvMp91CTxXxJoQ46z6F0sd9ZywnQgqcr5SmUUkGzUhIeT5lmZQiisV3pdbZXFTwhBcZXPHaixWzJJYZ9twM8ENCd+/sgwyFACs7O3UejYv5FCKGkWASN8iCSsKQUWCqIiFLIhYsp8CAXFovZEDnXItDCXXIrTMCMnsHlg8oK0FSO5v8Xj9CXe9MWyngRKYJ8Kq1UAyBFiZzBMwNAuVeg0nVyf4+HCLqKTBajTwf/xf/x4RnwnTQkCLOJtgDZUyocrPILgTMmdAl/ZMpJrPwPHpgSg/xtMBFss5PM9VQ2uZSrsaUHIUiFeq4PT8BY7Pnkl48GjUx3Tcx3zSgz8fo8zKbwZPR0tlP2AQYPRBNxfNaqDstLF3eI6y05BNXex7stEr6xzXW6hU92DZNdk4qnbl/YwyRShzJFQRhV6iHZWh1hgCJikihFMCyQ/FRSvQka+x7UlAqWcqI2w5bwpZXobvxnBnJEpYbW/ImicpxRLiTJ9oWhS16nW0q03oCf3bVdV9312ImoNEnNgelliVTTuRJVICz/QoZ9CyTgsaK1OA0DuaCiLmwpRQr1bgsNJY8i7YfrTGIgGyztvIyUNufNmX+TCxL6qsrpx847mzYlDtaxjiSUCLNlwrkk+KipRNklJGhqLWEM6G9ktlKgTY/xUwnytQCNqXtQTzKT3QhwJqvrg8h6NrGA8fMXMnQh7RDkXWNMxXSwIRDDeqdfiLROyFeE/2Oi3E6VIsndISN+Wm9DcG3JNwa9RoYRTD92aIAlfAF8eoQktK8JiOShutqibe8JZBP34b9wR+FiEmHr38STwS9NPQrJiwjBKqDGQ3LYzdELe9MfoM7g4BK4px0Kzi8LCCepWu8yoMek6/N6OC8TJGRAspLcRxt4LDPanzRRgxgFzH40zDcM6KcsCjYkzXBYwWxZsAGazPYZgsuRVV7ULigoEF0vYlNRblP0o5Eqj1jK7AEfZ/eRjF7rQk6lTeQ1Zwl3UPpbIihQmosO+q8VBZbVC9EwS+KkTieB5TLUSPchO1OoFzjoGaEHQ2/b1pk6MnqOgRHD2Eo8ewiJ/LJKxLWPVjfy75A25YxjJxxGqIti3MU5A9BdfLoqwjWUMPeZKWiRAW3b0KWi0GqWrQojlK/kKCxQ2HxKCO/miJj3cTDCYRIrBamSQQVUe0VQKaThlnRw2cHTtyPFqQkOSYjgnURTg5OUC9ZosChHkezAmgysCp1cRihsD14+MYvq8JAeK6AWaujyU5Hq0kr7PSls8rPfV5Z0LPlaBqqj9ISMzchRAUXG/SJ57zV7BYIpVnN0CjXkO7tS9zGN9LddDCVcVgphmhs2ej3bQlWyZ2fQFObaY8l0joLMWfn8oRzj/1RgP1ZlNC5mmjNZoxBLqERCsLmIiUodxNmCRmy7oQIKPBSBV2QRdLNj5flPWTmiunC9TNEM9O6nh+sYcUM/iLBexSQ8Azs0LpmSUEyD/9dIPRjM9wBRqVOL4vCqFux8az53UhcZirOBzN8TBwRRVEwoHKaT5vtAqLQx/1OtfrHIsWkgNUcwxlm8cxmvOpxgpqCw89H7ePc7i0cDI4kJOk06WivJymaNplXJ3UUTcZ3NTDfrsO06jDnStrmEq1gTDRRY1CBdHNwwSlkoMKbSRZbBYQBFb2ZZZjodFuyt5hOJqg1tiDbtfw2B9L2DifH45TV8/OoJVos/YjXG8m1de8JySjaBNj2QaatQoqVhkWoaR4idloIJlGVMkdne6h2WbOpgbXjTGf8jerrg1U63Vc397jp5/ewzaaaNRsHHXLiLwxmraDr19eot1xMJrMcH07xUN/JsehBU7FNiTrgiHstP+7G9KGLEaIKuYuM5hqkktjsOdECyCZ4eigjovLI3j+HEux8FRFb+TAo5gFA8xOKiFZLhC7M4TzPv7i20t8/foETj0BxTH9eYrbYYD3Dx56I5I6VCGSpNJRij04pQl+97qLf/n9Puwyx26CxD4io4HJsoyfb4b48y+3SMs1VKsNlGn7F/vy2devXuDl1WuMJ0v8/R8/4O37B+h6BVXHRBpN0W4Y+PbbF6hWHVx/vMHf/+EP2Nvr4OLiXIVST6d4fn4ugO4PP7+RHDQvAiaTMS6OWnj94gQnB1RJeXj7fojrexfXAyr+gGA2wfPLffz+95cIAlcUA2/efJRn8OWLQ3z/7R7qFY6TJm4/9vDLL7e4ujrB6amBik1yVoz2JDuLhESoWRgtNVwPlhjOWRjB4O8ZFsNHHDQt/ObFMb5+1kHLXEqRxaPn42awwOMgxGDoiR0f819aR13YtYqoR2k3t5yOYJY0dFsd1Ko1BHEsgP2b9xOMZsBwRgUZ1zQMbW8D0QyRP0SazAVgb7eORVl8c98DuPbVA5xcHKNaa4qd58Kj9ZqP2ZzPiY7FjEHdVC7SnozuGzEO9hm43hVruMF4qHJmOf8tXFFrLaY9dFoGfvPNORq1FK2mheVyIXlUk7kvRGOzfQDbbuP6wxCj4VzqNqiqWvjsz1SukuApoZSU4c19mLBkXKFFU1JOkZqqYLGqN4TY1I0ANRKy8QStRgn7eybOTlqo2FIuhMA38eZtH++vJ0g0B3Pfl+IMGwG++/alECC0GPzpzTVu78eYzBNRgtBBgLk5jpPC9aj8AWgFxUw6bjGWXN9VK1KkyXl3Pl8IHMWxiAqQEud3FqZk1s6cC1VBqVLVJFTMBSy8VEUmLGgWEX7merLfPRACZbFwZd1HkojjFwsbOCkzC4QfkHNiHh/xHj7TIfPEVG6q51LBzLwfRwokSKpwOTGbjXF2diCk3e1NX+XpkuS2aXmqFMos4GJBF5Xg7FPEenhMkmGyprj/67/ZiRhvA2K796iZd3yRZFjhROsQbQUAbB5hk3T43GvqZL/0k1sgfQ7s/xwAsHr/KsS4SHCsoZBNdUR+HfkFrwmgHORQaEeO5RfJFHVMIUdWpEqmEMnbJ7cIy75045oUwrtB+MjrWeXiFxvpMy8q9UdG1uxQscjHRKn+JZKpkPchH9h87xN1QAGkzvCE7Oy2SY3iSa8rMrcv5Qlw9jm/p1XWyDoMQr01d+jf3Ui7wKTiO1XTKAusvDp2QxFSePMG3yNfva6o3Wi6z7S3HH/rVqwzbLLvl/PIbaKyL18RIAWCIHvpywSIAkO223iDFNppc6buJS8j92J+2ro5E5RZM2VA+hqYz4+hznmVT1K0pJLGUNcqINh296NNQ2aNlCuduAEXgCzLDRErhpXtVm7ZpAgQ8c+WintWNHBDrGws5JvEgkQx5SsFAEHrDNBQChICG3l1Z27TxfesbXPyjaEiQHIgfQ2qf85BSELFCaBlFZBr0C9TgGSEotzfPOA4C6NXZID6R8uJ7e/NgUZ1D9U5rUHXIlEuupi15VOBxMpJEAVUZCqR3E4tI4xk7Cn01VwBo75X9exNC7SsXQoPQW6Rk/evfMxUPKBSjBQVIGsQm/d3kwDZda25hVHeFhtKESEalIImb7MVwcVr1gj2RNK/aHnV6XbFx9qp1uAQCBRZP6utCbQpmwhlP0UoR/WHvJKb/U8AppwAERuQjMDOFQNZULwCPRUQrwjI/J7ldlB5Vb0COPP2UbY8a0mIVHVm+SPKCkhVlqsKCgXs7iIuivdAyK0vTE67LLDyt3+OFFnd60yJsE2wFj+Xg785EJzfx1wBIpWhXJRmgLNS3yiycEWUFIjDNeCvyMWcWMsJsfzZyq0p1xZh6n4IIJ4TvOLAlxdKbFLUq3VCYS0g7ZoNCKqNFXixwaFvKUC+0PQbU86uOgd55nP1ywbJXiT91Ni7fc/WY0oGqGfEWU6AKBWRqpDf9bM97+bPV34f1bpFPX/b+XOfWwsWx7P8O/Pvl+tfu6FmIW3qOSGRIfMIz7mkvGlZPUmVFW1u8jUix3XpMwyHDQjchUqBJVZyatzn4p8EiOS5UFlCL2QSD0KCU3WhCGUZc2nv3R1nAAAgAElEQVQ3REk4MztIgNApXTcEOGa/UiCvkoqvxyUVYs02yO2wiiSSsqhRRI0alxhoqOYyIbIF41TPgLpmBjTqEtTJ85cK7VgFFVq0bwpGaJR9VLU5LG+E5fUHTO4fcPs4lI0qIQzZwmXVmpwXOSZZuiM2X+cvLlDrNHDz8IB6t4N/97d/gymrxi1LskA0y5KKeAKUytdZZbawopoKlUhLYBCoOTkQv/6FP8dg1MN0OlF2cWDGDs+/KQGczAI5OD7HwdG5XMtw8IjZZAB/PkKJgZHMPJFxNoBTM2FVmRUwwzLRUW0cod46Q/fwUnIDPn36iHH/VoDLFCbqjQOcnF6h2TpUlXPMWCkxwJ33j2sIqip4TiRAlEUhCXhFaHCeUAQIawbUUJzDscreMR9v84p4LkVSWpqYtlgtzGjjsuR6lpaf6l9SZuhqKIqEuuOgblWBZYporgIj+/SENhRZQHujspaKFQE3tAyJ53NRq1TlOVMZMazKZpV8mJHs9FS2ZPPLkGUGdjM0lGQDczCk/IJWnaZSPPIfiQT2cyqD+MN2YHdUy4OSPDtsE4t2XQb9qX1VCCKqkLXNIKsOWYldpY2FQ5KGIysNS5RdJJUFfFYkF47Ey9LHeEDCayB5NOenx2I/MZuOMfcU0BvFtiiOmHlh2QygTcVyyZ0zJHQqYHuzXReLhcFogqRUlewXsceidYRdE/9u35/Bc6eAFojndK1Sl0Brb+4JcFFxlBKD1fa65eBx4mHsZQSIjAcqS4NhxLZRRoMqm0oViyDFR1bxjuaSn9g0THQlhNVAp+WgauiYTmcYTedYpjrGPnNelqgYGi6P2zjoGAh9F2Gsw08djJcWBvMIMy8QNQIrS0mACAHA4h4hQTTE7DMB14pUKHFVpVRwVDTRukwVyqQSMsw1k+PQ0swWpZFHE3iqjGLRsMnzy/5ES45mI4RJAC5TJ1AdS0ssAiYErdh/xG7IVBZuEhAcpxKSLXlqTX4PrfFiAbjLBIXKKepWirqtSZi4SddbsSK1cN+f4b43w3gWYrGkBVYZQULlCtdcKotHMimyQps874RWPHVHZajQUqZCoD12UaK9GtdppiXg9X3fw6e7KSaLFEnJEVsW2gvS159ETN0GTg8reH5RR7VqSBZAvz8VNQ/3C51OS6zFKBsS8o/qEY7HWhkmlXQoidXPkhYrJn3XAwmYXrKQJ8ukYAAs712rUYfOtUsYiLUVLbbove4tl5gzY4cEt8idgGRJO99E7HbajToajRYWridjLMfP6TSA6y5gWQkOujV09qoClkckH0yVRUJSYzRltsNMhRBrmlTr1psNGWumi7l8L9Ugmm5gPFnIv0qlBcN0ZC+xZH9xXWlTAehCrnmyTAuuVZMZ2tUEL87reHbGtpojZNitXhfSx7BT+Alw14/x47sHDKcLdDqHKCUpxr0+rBJwsF/Ds+cdUfJwFTEYzXDXm2NKhUPEjBNaIjoCwgWBJ0Qb14XTyUgA74NWExWDdoZLJlUDZUcIkMe+j7v+AgsShSxmMjn3MLBX2EOxwHp1vofTfQvlZIhmzZRsCT5DnsvQYgdBaqA/8dCbhrh95HhTg2VVxGKJVoYkVKlOI+nP7AiuxWlFdXh8jmqjjXfXN3j34YM8p+dnx7i8PBay8u7+GoNBD92DfSFAmHnD8PdqzZHsmTJt8pAICcJxfzaZwmA49D4zgxwZr+fzEIN+IDZy9QaVIR30RmO8+YVAO60zDTQoaIOPi4MuvnlF2x0N9w893Pd89Jhr4ioVWKejssGmEw+JpqNH+57hAjNfh+vpMMotlOISHILF4QRaMsDr1yf47vtXksFChdtk7mE8nkuWGcFNKi1OjppCRgSzEcYPn/D7777CxcU+dCeBG8f4NPRx/ejh7d0cvTHV+zY8l/MV85R82JjiL17v46++P0LdCoS84jOs17qYhzr++OYTfnh7i0SriL3PXr0iZJi/6OPbr19hr9XBeLrEn364wae7CfSyoyrZyyEuz7p4/fpCSPVPNzf44x//Efv7h3h+dQXbKotC4tnpuRRGfLq7FwXs42iBh8cejjotXJzuo1Uvy/rzlw8PGExTTPwKoJkY3H3E2XEdV88bYq0Xhgb+/M9vZB75i9++wNE+yY8ANbuJh/sR/vGPP+Py2RnOLqpw7BQabfSWzLniesGADwP3Ix/XfRd+bKFk1NG7f4A7fsBXF/v4/uUxnp82UC270MopPgynePNxAC+wMBz78HwP3aNDOK0GNIM5fzqCxQze5BGtqo1nZ2fYa3dArejN3RQ/vBnizfshloktzzzHvXqF+TI9OGaI48MKzk6PYRo1PDyMcPfYR8D8if09nD27FLD+5uZeyKDlMpF+xjUYrVODpfId5fhGNdFhp43L02PJ0hnNJ3js9WWMplKr6rCQY4aqE+LwwMHxYRUH+y1Zf3y6ucfCi1FvduFUW1IscX83we3tQNanXsB1ILN/GCRuKPtU2uH5zABjnloMTS+hbOvQTJXvWo4NsRllwL1e5vppgfOTFs5O6mjVdZRSWsxRjWnghx9vMJ1r6B6e4+P9nVgbdusW/vVf/Qt0D7tSqPPx5kGI3Ok8xs3dQL6TJKdpplguZ0IiE0egzS2LMJMy7eQc1Op1Wd/d3z+IirBSrcPzSGJzPOQ4owqnDBbBgJa0Ppa0pS1XhDwUUiOgCoNWmHx+6T5BtQbz0HgfArgc+0mASP4GbbpCdPf3M2stFoZA8kOkyELj81yTQi2SMtzLUAnJeYS5OuKsocVCeHL/PhkzkF1hTdwTpaClr1I+cw5ixhT3NSzO4PrZNFlcEUF7+Ju/Tb8ENOzaTK7/9jkC4KnV1TZAtbnpXW+ht7/vyxXIGdhbONj253+VANlWQGTbeXUcgdGeKEJWpMgK3d+sWM8s7uWz2+f/lADJ+JKMiFAe1uqC8g1P8Zpy8mTjb19Q6/wqALLl7V887roNngIc67+s4Kc1CFJAU7bokOw92QZf7L9WPWMnmCb3b0Ve7Lqabejmc3BbzkoVM0By1cCXILoVtLPj/BT4lPuF5wTIBhlSOOUViF885bzSMwea8xYqAFkbAN/WqeYhq6tnWHA5BboXfzaJk/VrTPEoAkNPxoIdbb/5nqchPYoTUme9zphQZ7N9fFVVmqsIWI2fAXorci//jAK8FGCaEwUEDFQFparU5fcqYDa35lEh2AQVWClWzirT+JvyZVbmqolIBfuq3ypjgxsSVgYodptMMv+urF8y4FxKt1XVWK5iWBNqStKnrjnP81AbSPFWz8kvkec9bZsMF80CwtekQ/585rH0HNBzsHsFPGf2VKpdM4psA4jOAq4FPC0SGmvV38b4kp1rXnlaBNtoE5APWPl9zAkPNi2BOvUdSkG1ssASAJ2Xniuw8lyS9b3lfzGs90kGTKFjFy261te7znbaAFxX1bNZNbdgz2pDvrofG0HeqkpVwMCMeMhB8bwt6IGp3MgIHirgQoDELKOG/00AhpUYnOwJODJAkcoW9llOzrS/EpAmC7xWmTprMkyOSTuNiBs0VuWqAPEcqF9ZCmXXlw8dbOu1hZfKXeFrq/uXy+kzcHqT2MgVHIogzBUivN+KpMkVPE8tydYjZvZcfGES2ga6f22+2nhdOprqfWvAfd1uq/PIn7WcKCpYYFF+rKzF1hX3wm8Kebl5LHVXNsfVvMK/SIAopYciGFUBR8FiqdC/VP8m8KnONAf1ZczIxhQVQl54vWB7mBPvxedve4wtKlt2te2vra/kNLZIkHye42ubmVGb3yCP/Vbwe95vcgLk12beFdi7IwOEnxWCdRd7U2iz4lltzz8b/SazJ8wZJb7G+5eD/kptS9skV6on+bUMTKQjjALMFFDNbkObEYIamwRpVukvykOqEXUsaUMUJwLo51VWcs8y6z5uGlakZ1YRpUII1fhJjJBzVT7u8FrFdjEjQMSz3lQqR3Ucpd5Q72Moqi0gGKveSe7n+SLsl6yM44aFqklW8CkrPplkBZyyywn84Se0rABdJ4a56GP+9mcMb27FLzxJGdyayEaXFVkC8Et/0lCxqgoQt0s4ujhB2bLwMBqiN5uIDZZerbJ8HyHttpilFURwvaUAo7lVCtWnVC+ULQOd/Y5sAumafXt/g36/l7UDVXC0fmkgZkZHXELn4BjVeguj0VjA8KU7g5YQpNBgEUSk/D4OUW1WYNVNeLShNCroHjxDp3uFWm0f9w8DvH/3BvPJHZaBCpOtNw9wfvEVuvtnKJVp+6U2XayGJGlE5Qr7hlSbis0n/eaLGYTsPwye54aY1fHyhIn9YV7opWzOss+w45nKfz8JAJ8AHoNwmftAezab2R4JLMfM8kBSlAn0LiOpiKbSJEiZf+AJkccqZQIFPGweBEpLBPYPKhdZIU/rHKo0+HcZ25JYKitJfGgarRH4d66TCC6FsG1DyLMaVRFCrpcxnkylalBjfo4EoLPinXMs+7MOz1MgOvstFUNUgAhYIKqmRIoKRCUVLaWqtdWwJceFRAEbQtZrgS/vkSDn7B/tGcbDIcbDASxDx9HBvpA9tFMYzxeSDeEtdcQpwWZdLKrKZRX06S0iLObMm2BAdAVxssRgPAX0GuJYFw955tMw7Jor1SAkyeCipBNMIAFSo7RArIboPVFzdFEOMH+B2R6PBI69ENMgQcB1UkkFP4feXHI9eD9aTKzVbfEYv++PxfX1sF7DXs1Es1HCQaeGmmliPBpJJbgfl+CS6AhCWKUUZ4ctdFvMLKL9nYEANby5dzEPDcwYokwVBNdlojRS6kaSuCRA2L+iUIWcy20HCTT257JYetLWioQjQXtv6QkBQnJnPncl4JtKEsJBBBoJDPGGVisJatUp9vctsSThveZ4PpnMJJCV982pGKKIqNctAS1YKUrgxWVQNa2TavRN1xBSjbX0VWZA7KNmAu0GsxdoxaFsPZjl0R95eBws0Bt5GNL6KjURss48odJWDahqzuXaORIbPGYQMNWhXTNxdcFKauZgkJCj3RgrWxMYZhUxbNzeL/DpfoJlbKJs1SXDYhnQk15Z+dh6gP22hqsLWjDxOdLFq58AmWS2Wax4ncEwSZxSZaNU1uJsSts3sY7iWpAKmgbNTtEbTuBybCkbgG7KfCUENdemVHaRxA981KtVdLpUTaSi0FhGtJBhfgttzgQigqXH6Ow1JceGhIea18oYjzyVLeIAhwdNdPbYn5fwZxO5z5ZdledmuvAxGNFahllGao3YaCqg3mOoe0zlCfu8iencw2NvDF1npo6pLK/4zGZZFxzvxR2vZEk70sqPBMh+E3h1UcP5cU1CgJcM3tVrqFYqMB3a0AT4cLvE24898eR//vwKZrmEh5tPKCUJ9jsNHJ+2JZSaz7Ocx2CB2UK1K3NJqH4g4eAHruTvkLqbDIewS2Wc7e+jWmKGgIuYRccEWpcmBuNQrLTmBFyZ5SfhzEsJL08CH5YW4PWzLl6cN2FpE9gmxzSSzRomY44VFSQa58EF+vMlBtOlWPLRJszgXOG78PwxaUbUmjZa7ZoQ1lxjnJ4946JCciVu7m7leTy/OMbxUUdsb6LIQ6/3gIPDIxnLR+MJhuMRqlUbnb2WyiGwLNQsS+wLp5OpAIkJArHAnC3mmEx8TEZUMyZot5toddqiOrq+fcTDA22CSDYmaNctfH11hpckX1IXtzf3GIxiPPQ8TOdK2dU9YHHEEpG/xP7REbw0xQ/v7vDx3oXrmTBLe5w+UApd6OkElj7EX/zuCr/9/deI0lhCppmFc3MzkDmDffD0ZA8vLjtIggncUR+T3gN++81rtPYaiEoRhq6Pd/dz/HI3wfsHV+wGqeJ1F0skgQZHB/aqKb572cFvX+2hovsI3AUcqiYre0KA/OGH9/jl+gEuRTxBjN9+8xUOOw2Mh59weLAn6yo+n9e3bF+qLHVEQYSTwzaO9hvY7zDrRsfj4x3+6Z/+CeenV7g8v5D7w4yTbrMtY+NkPkekGbgfu7i97cm8Uq/YqFeppo3w9tMdFkuOAeeoVVq4ef8zGrUE3f0UF8+ORZH6xz/+WdQiJF0a9RCNCnN7ypiOfbz5+UYItP3TquRg6KIiDeB7zLay4CZl3A0XuO7NkZRo2VxB/+EO2nKC714c4zcvDnHWJZE3FVD/dhrgh/c9zBZlUWHM3Rmev3oJLw3FWrJRq8ObjuGN73F20MLl+bFkOpSMGn5518dPvwzxy/sRgpQ5ZiTeuQbRkIRjHO7b+Df/0/doNWv4dPOIP/3pJ8klCtISjq5ewqm3ZK3d74+wcFl4lEoWCK3guPZi8QmfQdraUfHZrjo4PWB+kI3p0sXN/b0Q6qaho7NXh65TzUDyysP5eUfGQyoOb+8G8HwNTpVWhJzjNcznMR4fp5gtCLhzHrAQcjGYRKhXa/AXS+lftIqi2sVmTlXdRslUmAILCzjPGzpxJxcx80aOG7g630PFSlBK/UyxYeDTzRCtzhkOTy7wH//Lf8JkMsJXz87x+quXsCoM/g5xffsgFmJzN8Zjb4qE5J1kZ5EIItlsoFa1pC2rjRrGizmCJEG1WhPLx/5wLOuyer0l6kJe02Lhyz9dZ1ZKTZTYJCUonDHLDJlnYYuKExCcImRhiiXjMRVFzDnjuo2FGJLPEUfwJB8pRoWZVGIprCxeVcG0wl0qjiNjBcPViXPRvp7rTp4DiRUWtUzHPSGuhGgMqSSOJDOPUyHVutwfCcYiVsWqKIz/RIHPb3r4m/+w2oNugwj5pvxLFXXFQNviRr1Yqr79+W1wLf+e7Q36l75XvXcNFBU/u338z3//jkySDTx3Mx9j24JKHTf/t6UgyY7D9zwhZVaB8er4Au3mBxe8qbijf0oh5P6o62vOCIVtmc0uxGPjb2v1RvGYX/r+7UOucfotKGPNEq0AnvU9y8C1jFwSDcpWIegmULFu483vz/5e/OpfVYBIb1uBtpnV7O6WWt2GNSj79PuVrGr1kxMZBd/4/LXVaa4ZjcziKGuZLeVHEWhaHSN/T3awJwTIiiTInw/1yc8GoUuVYYEQ2aggzr61gDBt3xdlu6Qu6Am4lHmWf5lgXRMgCjgX3YU6ZlYxra4kVyoVLZAIDNP2QVXdiuyypMtAroJfs8yCzHJEPAdFuqc8srmZE5ZCPJAUQESQQnwO6bstrLYn/oaKAGF1Y/Z2nqeoS9YEYK7+yIlPVlRuZJjkuRwFgFsRKLsQPNUGIVNVCwBkEezl62TFv0SACLCfdfniY5KNGKtMkvz+fQ5Izsex4ngmYfUZwKsIBAX+5UAbySxlEZWRWtmJrM+Xl7hWyGyeQ057rMmMIimQPw/F88mJCjmXLNtIQJCtEPP8PslnpYx2/fzlx1MA7ZoY2QWckuRgH5P7VwhAV+C5OiY3oyQ/qtUq9g8PhPwoU4eaHZtBijn5oRQYoh9V1oQSHqaURMoqJMpIuLVaSMIss+vj921ksaxyF/JJLVM3FDIvVEZKropSQd3Sp7O5TYVuq41sTpAUbYy2AfZtYv7XFCC/BtDvGpjzeyFPTd7QnyFBthU7eR9TIejUzpPoXBOS2YSsKvmzts2Jie2Aben/WXttEiDq77lcWB4/GSfzuX29JhALpry6Ox9u8/ftUs+slKBq2Fb5Qp8bv3dngKzPQylYfu1H5qE8g2iLFNr+7IqEzYY01T7ray+OI4o3fEpYFY+ZE5PF3/kxdhEg28/pk7XXhlwmb/A1+Sqfz8gWvspnUyx6IpXTwfGaAC1JEPYRAsck05XT2Xq9yFBdz2VV07ZCh/eb4YGaCteONAmNlbmnYLsm9k301M+JV94DVuivyEf1faxIVwC5IlF4rlSVcePAuYdAskVQQzJB1hZd/DQrtUiA8FwJQGu0cqIPNH38+bc0C9PO3sfPiEcwPbdpQ4UIy/ENKpjjqA7saT7c92/w8O49HocTAfdZldVqsVqOVoSaVAuzcr3q1GVjMl6MUd9roN5uo2Rb6E1H+Pj4iHkYwKhWEevKV56UTa8/FMKQmxzeA6oQAgBmxcHRyRGOjo/knD98/IDhcADTMCVAkcCaXBc3aoYNi9X4uiGVlN5iKj7vhkbwjxX/rAZPJLPJrDkAg2ptG9VGB/uHF7CsFtKojPvbHh4fbjAaf1IqB5hoNI9wfvkarTbzRRiMTk9npZJk1bqEg0vRDwlSrh9Y+SsIn6g9SH5w/yeWPiQ2JO9D2QVw7M/H91VuG/uDo8A5gu8sHI8DBncTOKVVEclBFXws9loarce4Nw8EFCXh4836UjXPDAUqRDqNlniR0wKFfZ3lB7R5mdFXnWSgcM4l2E5Frsdi/xcLRSoWmGthwrbpo++JVz6ntFarKfOfKGEiViKqzAXXDxFrrJKmjYJqB9uqyAaVFYa5jRX7N59D9mMeg7ZKfH8S+RK422lV0GnXYRusBlyKbQ3XaywYEOIvs81iFSqDpQf9vlgmHR7ui00Xq9J7wzlGU2YXWEg0VpLTK59rSGalhJKVQgLEsS3U6qxWVwqQKLVQIji7pD8+LXqycHu6kFnMVmHlorJSYpVtMPdQjhPUaAdnGrANXQish8kCQ3cpBAghYBZFOI6FiJWSDOtMEtRrDehWBYPRHKOZKwB322L2RRntpi4KkLppYDwcS9h0rFlYhKy4ZNbBEp2GjWaNih4HacmBn1bwn/70EXOGADPngxYoXHMmsZCfYsUpwUbkt5TqSkLQ2YlKGSmnUcnBnB2OMYocdn2SlAxgtuB7AeYTWoFxLODzZYl9HedG2wpglO/x4sUeTk73peKcY+ZgMJLngp93HAPtdhW1mi4ZELKeThhczxDqBkpWBe5SFSexL1KR4c9GUgVec0qomMr6TPqA7mAyj0X90Ru6uB95GDPcnP7gUUkqvQn+MLSdzx6fl5hWHCSgSgn2WzZePz+UiuSKTYCfVnBLqUbXjQZSVPDxdoKbh6m0vW5xnKkgTXXMxgvJ1yinM9ScJZ6dO+jsVaClNvpCAjCUmPZfoXiTs0CGhLNH1RtrtLivYSVtGGM685CmVJwx2ZnA+0xyJ5KSLtkanKs4RtL/n7eKFcbMoqEyiWQE55GAtooMj6byKkqRRrw/Maq2hoMun9eKkIjMjaAqsN+bYT6doVbVcXjQQrPpCDE36j1K+HjZUIQvgUcSCjkBwup3Wh4xb4Rr2pj15ZLBaGA29zCZ+gijMpKYVcRUVUSoVUlAGEJQMw+CgGxCO7GQdelzHO5peHnh4LhriWUXg5Vt3RFA1a7aYqnz8/spPtwOYDg6rq4uYOkpHu/uoEUJWs2GEG4kflFSoc+j6VIsEpPEkKI9FeGzFKs7FgGw/0xpNWU4uDw6hiRRLF0kRoqkbMBfGuLNT8utuR+JpWPZpM1KgMD3kYY+nHKElxdtPD9rwCmzypzjvoHJxMNsGqBSbSMtO7jpDXE/nmPuM0+njIpDwkSX7CLfH8JyUnQOa+h263L93NPudY+EJPt4e4f+YCC5Bi9ePhN1XBz5ME2SWCO09zpCQNE2azQeC5her1VRsxzs7+2hQnKqVJZcEs5Jy9DFdD7G7f0dxmMXS49EnYXDo320O8y+aQgZ+88/fECvPxLV3+nRHl5fneCo24TvTtEfjDEcR/j4aYIkrgroWavH0JI5mPH84tULwKniDz+8w49vB5jNyigldSR+hHI4x149RdUe45tvTvDi9aXknwynAa4/9fHx4wCOXZUg6MuLLk4PHSwXA8wHPVGEXV1cKuVcGGDohnj3MMObmxHuJz50uwrbLKP/SFWgj5P9Li4Oa7g8cvD82IYJD6HnodnqINQcLKIy/vz2E375cC/KLeaR/a//5l/h8mQf4/GdVNczC4qJS8yemS9iIdWMsolvvnqBRtVEGT5sGxJG/e7dO1yev8Dh4SG8xVjWHizAEJKfalta9g093NyN4S9UJletokO3S/jYuxMSe7/9Cq1aB72bdzB0D/sHwDffvRDS8E9//hF39494/uwUenmBw24LWmJgMnRxdz+GSdVkTWXZlFMdIa0AGSAeArNlIpksQzdCWqLLRQmLyVAsT79/dYxXZ0106iVR5/hRgklk4c3HET7ezeCzAEOLcPH8EgESuP4SNbsGbzpCOH/A66tjPL88gmU7cMMSfn77iOuPVO6GmMw5rprSZsxHK5c8vHh+iP/tf/9LIZupavjxp7dCsmpmBY39MyEgqRxz5x4W86WMj36QiiWcu8zsR8MAdcdCu2qhqmtoOIaoCheRK/MHOQvmuV5cnMAWReIchr7E/n5dyODlUsPd3RizOb0ZTCFgSLZwHBZ1nE/siQUbtoyL5XSJy7NTWYu9e/9RCNyERQ01B5UGVYtKycPtH583zm1J5CH0x9hrGLg8baLucFxeKCvRqITJdIkXX32PRruL//Pf/zsMR0M8v7zE6cmxUpmDdm2eZJQs3AhJqqPZ2BdVz8P9vYxXV89ORBUmazQtxfXdoxR/sGiKWBLbgmq+TmdfiG+uHd69u8bHT+zfuliNUW1FEoRre8SqoFysFAmlJJEQFlTH1+t1mVuooBUMKNurU9HLQgmuJJ2qo5QYzMPkWijb3xCS4xzGQgq2E+1QqVIhCc8imna7A8cy0X+8FdLFtmqZYoVB7Z5ksnANHQQkbnJcQ9nkKUW8KuDRHv72P8oOtLjBLIKZuxQMxQ2qhMVm++/iZlOBKJvb411ExHYF4Rc3rE926lsB3v8dSohsL76CGkQau0UcrP53KyB882056bAGgNdqETE7LQAem+RIMR9EHTOzosqAkCKoqjb0nyM4cuDjqdXWr4Ea2cltUEj59e0mnjaCJNThi+HfhS+UMy5c17YaQV2xQuUl2K4Q2Jwf5ilo/hQkVn7d6gjrn+2a0uKrW8fI/PG/2FYbXNQWSyOqHQVUK+BksxqZr0gOxI6zy++r5EsU3pAfR5pnB6mQH2oFSGWf3Q0kbbfF1vMoFiKq/YvPfLHtlTVHfrZ0WYwAACAASURBVDbq8+vXMwXYZxtQBUF/+UeBvfI10nEU4Jpb8eRQsMpUUM/CGgBl26qATNoN0YOWGxgG0xHgkIpd8bWm174mVZDKeSW3uCIkoipS5dDyZwJJlPYz+yPEfM5FGwEIVgIm8l6lGuD/clGiMjpyZcAqsFEyGEpqw1YYHzeAUG6wRGK+TXrmgCmBhPzeKJWBtP8qdyLre4VxQ4GKq7euqa1smF4RImoAKADm6i5tP/tilVKYHzb7iXxgbe2TVb2vyBBW1GUqEyFCCvYVqipesfTF/lfsxyJkpNfrNjtaIPkUCK0Aev7kgLeyOlP/X3x9VU2dHVP4lwKIXASy+d8E3HK1hwDBGXGhrG7EI0r6Xk4wqvNYpbZI1RvBH9o1dPZpgVURAkTOiYSc2NnoUvEgZJLkPqg24dyaEyBin0O1QuZ7mz9YKjA0v/6csMkzPQrkZDbIrPNacostZV2hQOV1DojM+xngqmB2kl1rNciuOeLJ3K2ezC3NxOZo8DlydPWM7yD1V69lnb04Tm6Pg3kOQvF4+bNKJY343GfWRdkDoJQ12TOdE2H5/ZLfWXvnz7Lqy9sh33kGyLpv5uPoBkmUSb3yMaA4XPJ9RYvDp+PobvLjc4TI7nn96TNf/J7t9szXibvG9Pz4xe9RFmDbNpnreWR7fbndH/57CZBd58lvye2fds5Bhfl69T0FMizP4OHcxHwMGX61sgCwVCKIxVSaCNjAwFFlcaXmc1bNE/yII5IbfJ7VeKQyjLjBKon1jRdAABghP1hBRfCdpJwQHko9JMQFWQchRdaEpVgL6YUQ9KzyV9ljKfKEBIjYAHFezMZqUSNIPglJGAa/cr5T1ff0yc+/T0hkyaRggCRBX6hskygRWwESIPGiByOeYN8JsW9EiD59wO2bNxhO5giWsRAd3NQQSCF4TB9nEgA1p6nUMuUYQRyg0W6jdbCPZRrj7aePmC59xAxMrlXhCViX4L7Xkwl8Mp3J7RzNZohLOgzbwfHpMY6Oj2W8vb27lUBqnvB0PFUbL6ouKONnzgPnKclRYSbDRGwu7LIpQCFBT84ddF5JdAthyUCts4/941NUaw2MB2NMBhNM+mO4Hi1dhjBsC4ZRw173FOcXX0s4JsEJ2muUdVsIGLENC2mXo7I8xN5HJPlU2iibKBJjufKDZJGEvKcEM+lnnRPdrGTL5jn2b0OpMdQCCmK1Q7BZ2YKoqjcGz3Po1stc7yzhLUb0vEG1lKAaLdGpVAQ8ppXMfDjGLz/9jLu7O34Ah5cXeP3732GhpZjFEcxaXfqrZNFQvcGsDykoSWFZDAZlpT7nLeVXT9CSlf2S9yF5KJJkKgQGvbJdIQCZ8bKU+Yf2M5z3VOECq99VCDqr/2iZRQJk4ZLgoPd6KDZH3XYV3VZdLKXSyJNKcSlgSZVahJ8hmUjLEt/zMRoMhRw7OCCATOuKAI8DF71hAD9iFbZJHxcYJv+pDJYkSDGbLqQqsdGsoqzH6PX74pfOcNiUihaSj1lOlm7psGs2dEcXOxA+z6w1KgUxqBGpM4zYICGgo2zZ6M1cjNylZHaEVA6yArJiI87ID1awksAp6QxcDsE4nBptptIQVTOVymAqFNoVB4vpDPePfWhGFcMFM4dsLGdz1JwyKmaEw4MuUK7CTRz8vz/e4XbEnJ8qUDYlsJgrUpJuap2sCBCxsBJFXEnAbFbP50HIHBsIEvPHZd6E58F2GPJNCywf3pyVrSzeIMhOgsiQSs9aJcHxYYLz8xpaeyS+fMxnVH/M6RgkXvjsswR6KzWu35WXO2313DlJ5CqWJYJR9B3XJMiXFkWxP4eeeKJmqNu872odpZVtzD36tGuiBLnpu7gZh1imlgp2Zo9mG7MSVSy3NGgklwOP8DuO9qr4zVdnMEoejJKPKHGxTFntHMAwmohiCzf3UwHT4xIzQZhgYEkGxWziIV660JIZTH2GyzMbx0ctINYxm1JZZEkejL/04Pm+gEEkMEkUptl+iGC5t4wE4OO1NJpdCRKnLz2JxEgjWRzDp20Ws1KoKCZJX6KFmS/+6syA4HhPhSIVIGWLxAUJVO5lAtQqZVFIMBibBICy04nQu59KtgxVK91OUxQ5iEMMej0JpU81+tsrEslfRmJ5IvNIFErmAcktrvUlT4ogYVnDaDyD65HkoSqRJBQLfiLsd/fQblXR6/Ul1JgESMpsHhIg2hynB2U8PzfQbZbkfqesODYd1OsN2NUKbu5n+OntBNe3PRycdXB60oVtJJgM+kjCBJbpiP0LVQ2JlohyZjT1hWzhmJ1ENP1izlQCx2ERG3MWIkxGU1TMKs4OTySbgv011RlIbmEZGJjMIyFRmYNCYZ9Oe0lpAwKizMxa4vyQ1ec2qiYtyUzEaUksicIlyal9IbJuHgfoTRfwJAvBgW1WJaNh6Y5RKrno7ts4Om2i2TQQh1M5PwEmtTKGk5ko7GgJ+NVXL2UMFnWeEDYEN5lPZWA+9+EtAyHC5Hk1TDw7u+SwJ886rYP4rPvRApPZCP1BH74fYelxrDdwsN8WAqTV7Qjo+s8/vsePP/0i5NVzWisdNYV4nE3n8GhJ5KW4/jhEzTkSwiahBVg1weUR1TiHiHQHf/z5E97fzMBM98AF/Mkcx20bXz/n/Zvg4MBGo10Tdc1db4K7hymm4xjtZht7eza6eyYatRhJuMBsSEtLDSfHZ9DKJkYzH4NZiI99Dx/uh5iFEQ5PjtBt1/Dh/Qfc3Y5xdX6O88Mm2k6Mi0MLesJxK0C9sQcv1rEINby/6+FPP74Tm6ZmrY6//O13OGjX4fsTUf3NZhOkJR3DiS9ZIBxXqpUGvnrxHEaZltrMblgKATIZM8PgStQ0YbiQ3Kg4oMo/RtkysQhT3I183D+6mA4jxGEq/dFpmniYPQogfdA4h0VAftyDXnJxddXEq68v4QYR3n24we1dT6yjonCMqm2i5jQwHMwwHC5QMk3AVH4hGjMhwhLCSBP7qDHVIHEZC9ZdlGibGCBZznCx7+C7lwc465pwdJIKBoYzD5Owgrc3E3y8m2LhLlGp6dg/6oiF6WA4RhpqMi7XdB/ffXWGy9O2EO2PYx/98RLDYSCEEdVyXIdaEv6+lAyM07Muvv7NC1EsMULr+uYR764/IoaBuOSIEjDyAyEoA48WR9y72jCcBiZuIGMmiyHqVRsNKi/LMRydaysPzU4Fzb09zGch3v7yAVVRGxpoNIGDg7oQE7Qt9TyqomIhOuZuiOF4IvOw7fDeA/5Sh21XYVK9my5F6fcvfvsbsfL6L3/3D2Cdi1GpodZuqOKnksrh49JNqVkDGBxvzBSdpo7To4ocI1ryvlkUlAjZfXz2QlR+f/f3fy/WXbVaAyenZ0J6i9VlXT3fah2vw7GbGPTG+PDhE6JgiZcvTvHy5Sm0ko/JbIq7/gwzlxiLwi2otOY5MQOE610qwm9uH/DYG8k6x7RoXcdClFSsubimkaJiVsGwgKdMVcxM1gq02eKaSxTPxOby/YcUZjH3KJRiA9LiVHdyD8Vj8bNcJ3KfReUw8RDaeDG/ita2HFObzT3ZS1DBzWIZrnd5TlxD8ri07eP6OWDOR5YFx+sjMUN4hcoo2cvf7yBAipvJz2VwyMVku8o1ELC5md5FeGxvROW7nhAQa0Q4B+A+B6KywXYB7NvvX4k1tsgE8eN+AvxlhMKKAFnDEkVyIoMMN0DD/FLyfI0npFAOCKn+JhsuhZwrwijvJPn5q7DbXd+/esfO68+/93MAkwCZeaV9AQTfvGdrYmWXV3sOPG2rCwrOYHmZ6pPbl0G5BQusNSiyC4Apqjby1wWM5mZ2wwPjSwTIk16hgPbP/uR9MzvmlkJDgJ0tAqJoFyJtvMPjXMCN7JA52Cnv3VJ37CJANsA/wWPW578NAgm0+yuqoPw5/hxotnr+dqpAnpKHRTZHOIXPMCCr76PMNlcPCEjEbbViKnIiRD0h6vko9kMBkjLFlCI+1uQHSw/TzHudAVUSgimYpKQ6KnsrgkAUgQipoXI9BAhjMC1X42kkvq8kQvhdfA4ZLK2c9wVdlypEFWSqJrI8iJbvExCKlcMrAiEnmrPfoLSdlY/b4+a6Yj8PEVbuyetAa/UZLiQVRCr3UcKz1wQI/1sAwAyIzm191qBi5qG/Q3mUPxK7KsSLfYWhlwr8zSu9VeCu7JtZYE/bsB0KEPX+NQFSBFbz47Nf0C8/f6LX37sm7Ng+RRusvP1VF1Kb9qICRFmIKCsybppVhPH6ZwVkZyC3qgBXgWX5Oa7ILj7bBHgJWBTyVXK7KJ4lgTgCBHxOG80m7EpFZX1IqJcp3ugrAoSLgSx/Qvi8LLxYSI88+0M8m9X181xVOPP6OcxvZX4OQtisFFrKsmhNghCIlS2PAlyz+6iUHhnhseqb2XcULJzyPrgaj7fGmrzffYkD3TU/Ff/2hFQp9FU1dbKjrb9hG6AvAuh5m60IELYdwccCAZLNxrLoKipAeP+k+j7/l41PfObz9U9OtOVkEr8vt8Aq9LDVfwrBUVCR5VexvWbYnmN2zY+fG79/bQ2WK3A+N0/sIhY+t6Yorl3y44kF3qr/bdrcrdvnqXpwvf7ZVGfk/VT1680MkF1jSHFseDL75/Z/kjVUtCnMvlMUXmoszgPC+axTjk0JOMkFLrabjYZUNTJ3IKDfd0Y2s235ntyyKK884pZT7BhNB8uohFCye+KVjZaQtDJuqaBCFVDOii41HmbiNAVQallVNhf2nIMC1R/ZPvm4pcgP1X8JRAvJQoWHZHwolZkUHohMXAWxc/3Kc6T9BX8TMKIqRHI4qAKJlUWBrS1RDkZwkhHq4Qzhpw+4++UXASUpSbeNCixaWUW0xbFQsR2psK2KfUuKtBQhiLhxq8NmOGqrgf50gsfxUIgP0FrHoi/6RIK3F1RtSIB7gvFsAYNBmlEi5PLB4aGAe2NRMCwwYdYEkWJufEz6B2twWY1LP33HlrZMCGJFERyCeEJS+BIsTmVJAB1GvYvm/jE6Bzx2iJ//+c8YPDxCC7nZK8FpOeA3hGEJtcYBLp99IzYFZb0uNhQAPY1p7cJKxEDWCsryILtH2QY44PemigCReQvKhpN9hn1MrsFg/gtDwtU9Y7/Is1toA0Cihxs7sbShbQzBSD9Au9WEQYKiHEELJ0j8MTpNE8+6LWAwRO/DB9zf3Crlx3iKeq0u3zVj/gyrtVsNPPvdb6G3mlgQBLcITiSyAXUIiMu1EBzXJDeDQaO8HrYlr0FmIAYUZ4AgsyHYB/0oRW/iwQsTLH2C2LR9spU6RtqiDJ9V1kksFmwkQMQKzSXJwWKUGFUDEiZM0NbWgYTWU4Er360ISa4vOcOTcCpJJgVBORIg3W4biebJ8/c4CHDfX2LhWwhTHXGJgHmMap1kFe0pgNl4iopdwd5eA7oZ4bHHSmBPqk9LDHxm3gH9poVvK6PSaEKzTIwmUwlIN0ol0DCiUi6hRlJR5vtYCLw+q+H9EJOABEhZqsdpHUZUmN7l9OXnWpJ5G6BSI9FEtVOOPJRiF1UbaFVNHDYb8t67+weUzRrc2BQCZDGeife6UVri6OgAScmGhyr+nz99xA/XPVgkJPk+Wk3YFqKE67oEIa3+8i0qqQcBKpirovLVDNOUIo48M4tgKscWAhdUEVBtQxCRHZUZLEkYitUI7UH22iZev2qhXkuglZkxMVOKZyqHCWJJHUiAdtuRqtw0paUgA4tNTEdLUd+4KYOy1RqAKxkC06zuJRlE0NvQIliGsjGkQmHqpnCXJEB8fOq5uJ9RAWIjZXw81UiiyE5QIlmoq4iHyJujnIQ46tTxF988Rzn1gHgOP5ghQCDZMSRAwlBHb7hAmJSFPSOwxPgTglDTkYfAc6HFU5QwwfmZg4vTrvQr5n9wjJb8E8/HwnVlncF1o+tRhVESkpPqKVZXC0hYtiQ83F/GkrtBAoSkC0OTaVvC+UrywSIS1anYeHEcaLdbktMynk3h+sySYL4FLWe4xlyi6mjYa9FehEoxH42mg8AP8HA7grtw0WxUsNdmfokpeyTamzGDiORHEEqPkPNkLgXHPLZmpcKMII5JsbKWa9Qk4+6hNxTwcL4g+U/Chd09wNnpkfjuP/YecXs3QkJSIrUVIVN2cXpYxtV5Ge1KgpQVvgztdRyxRrGcGm4eZvjhzUisma5eneDoqIlmVZcgeAYiEyhjlf54OoduGXKv+hNa4LHYy0ESJDC1BDWrJKH3tCRbeD6GgwlMs4bDg0PZG5JcYM0AFVxhZGAyCwX4Hk5cLJMUpk1rLyqJIBZ0pXiBg5aG466Jmu2j2bAlN4U2Toht2E4L47mL/nSGOeeLiHN2AzpM3lQkwQzNRorziyYOjquw7FgqxrmfNSzlc0//fvYZrusvL86w9FmNXYY7nwtpTRsbsru8R/zumb/E9fVHJGGMV89fZs9pJJZAzP5KSwHiNBRryZJmYD6LMJ+5aDQctFoN7HX3ZCx69/4G//W//jd0O3v46tWVkDvj8RjDkQ/ozDYp4/6e884Z/MUU3uwWV2d1/A/fnQv4ybf9fN3HcKb6w3Q4x3TwiN+9vsC//N1LWKU5SqUlIoQy317f9dDvz2Ebe9jvdFGtsWCM4/oSjlXCfLKQoOf23oGo26gKGkwC9GhTNpmhXCnj2998hWbVxPWHa7x794ijgwN0mw4adoqrk6oA/iQGaZfpJwbmIXDTG+Hv//hnGFYNzy+f4fnRARyDe6MYrrdAf/AoVmBeQBKZBaAGWs0Ojo+OBIC2KcmKAwz7tF1yccTCCo7LRoL5bAJP8g4iOI0a5kGK/jzBY5/gPm9zCZaVotq2MA6H0q+6ThfLyQIx73MpwHffn+P04gCj2QIP/TFubgfo7O0pe6UwQLPexmxG275UFGATbya2elpCVR4L8xwhrCbuEiHTXBghKsrJCcqxi68v2vju1QEOGrTTdFGvVtCf+Hic6xLKPnMhxGKnW0G9XRNLxV6PCpYQNaOE8wMLr6/2JUdpMBzg+n4Es9KWcWAyWUhGEdWSJI0EYM9iKevtuqz3xvMIUzfAYDLBbLGEt+TYryH0FpiPxzC1Ms7ProQc/3g7wGRJuz/2Xk1IXc4JVROidIvCKf7yr77F6ekp7u+n+MMf/oTJZIJGk89ijP39hlhlUqGXxATzmSNni73kzd2N4E2OUxd1SBDSWqohllVWeYmGE+N//lf/I6bTBf76P/xnTP0U9e4BDk6PheD2FwtZk5OEVkrkhWSenB41cXHSxNG+iSQYQovnkq1GsqvTOULZqGGy8CUjhuMnx1vTroktKYuZiDGoAktau9HKy0HvcYzxcCprz0bDxDnttaoJpvMZJgtNirCo1GS/5bxB60FdZ2bpAeYLF1P2F+YacRyihaXkFlEFEkiBgNhi0ipX1n+mqDSkgIXrbMOWvDshQKgBpYK0TGUGi8iY30MrSao5qS5RWWKyr2LWHzRRj9OCkFaEXGNyz8D+wXGMxeV8ZpTSXWWE5MVdlVpF5S0qz11RD7M/5XgxC9i4DtVuCxZYX0CCP/vStsd/ceP66wBsXsG4WZlf3IznG97dJ5D5Lmcvqg24+p9NECF/w45Q8lUg6fq1p0qPtdIkP+7q9xZ4pv43V4DklbXqpFbnlH2BIkmUb/Rn1TICoH8GQlrld+x+/XNAxfrvDONUANjmzwpyzBpzV+uvEPzVi09AFAG3d4ec5u2k+IfifdnSc2TKCnmXfOXm62QX1fXstqtZA7i72kh5MwvgvgKRN/uPuqatzxY6CCuwiz/bbS79N6vaXwPh6/DzXe/PuxB/i8Kq8LP9/u1nZfsqcwJzN5C4PnYRKFzxMFml4ee+n59WQYVrYD+/T3K8QnDn02Oo7869+FZknBAdWRg5h1ZBudbgaw5mc7BVtyar8JdKfJIeivgQ+yuRfHBvxJo2pejgoCghg5wSWR3FAT1mQGPm+y9B56pKl3/k4leAJnGrztQwGVvOoD5W6AkRUvgnIHZWkam83df9tkgWs19FQu2voM9MSZQPCMUKb9UWa9p547BbPvhrFUIOFG5X4uf3OD+fXUBnfl+Lv/P7mL+fm9/139R1rp5HLkxCKigUEZYrQNaqDVpE0Ss8yyrJTqo4TgpomI1zOcC6HuPpJ6m884vkhKpMlHCeJ8qQXCEiwLOEbRWJ/NXkUXwE1X9vPobyN3GHYGWpYcHMlBzS3oXr4GKHgAKlnPzNjS3BOIJBJEDYflLgJ2yQ+pI8aDu31eLvFcm8kkqpVldZI5tPvbTTypqpoA5ZjXEZwVZ4vnPQPlc85PdA2XJ9bgZalUCs+sDGeJT99UsZDZ+bo/IDfg6Yl54mKqzd429+XGVBt/tHPs+MoOLLq7k5a1+pvFfkovqt2nMN9u/oGIW5Pg9DL85Ru87mKcmn3pWP37kSZJvQ+TULsaL6SdqsMJ/kIPlnG6hIym+9aXW+GYFTbJO8D6mPqLGoSI4Ubcm2CYrtcWhnW+VKuOz4RZXMNgFWJHC3r52FE4rAyu9hFkgt41FOQpQUWSBV+vxCjjkJPNeTameV4+MIeKWINdUfaSHDKmqeD/NCFHmm1GpU9ZEYIkS1oF0GFRkpvXI5PqhnTbIQXNpQsJJLjZ9KBcIxLftHhUASSqU4j0eAXSrjswUlNwhikSmhzsoWkucjFWdCHKu1jVRhkWTJrlGyiFhZIAQLLUjYwoqQYeU+SW1ubBjm7OgJGmaIZnkBY97H5Md/Rv/9B9mksYrUMRwZG9M0lCwEWmBxHtBLCujWygQ/VSEHc0AqzTos5n9YBn7+8A53/Ue0Dw/Qn4ww9VyMFzPolilrAgJYQaKC5JvttoTt5nMBN2HTjACRLCSqYHgeYvGTcOEiALvYvPC6Q2YFcKAjEVWSykU30VCu7KHRPaBsA8NBHw83H1GirSFDzA0DATPIDFqgcC43cXT6ElfPv0O1foA44UatKpkcbDcqS7mWYGYGbQ1YSU91APuJWFSxbySsfPNRqaqAcN4fVsKxzUgASBaLEFi0RFRKHBZbSL+P1XsJbnFTzOwAbvQOum1U9RRu/xP2nQTnbQclb4TB+7cYX39Ew7Tk3OaTKepORdqNG+CoXAINPcZI8PX/8q/RPD+D3miINdn9XU+sU6ysmpGVdUL4BQTAlfpC/WN/U9en1opqM8r5kEbNj2NWOnMuzizfxIKU4ZqswGeIpp2RIYRxNcwXnuRKEAQmoGSkEY7222jVbBhlVlAy0z1VgcE8j6yqkUUY3MQzP2Kx8ASsqDcc2JUUyyjG3eMSD/0Qo3kJqV4RBUjJoG1SAMem4sATKyezrAs4W2tomEx6GI1Gks/RqNg4OTpAs8ZQdIj/+NwnkBRK9STvl00LIktHyzHh8BlmoQ2fT92An2joz1xMgxh6pSognzzHKY2p+IvXSzKrI4QaN/wsnrPpcx17iIMZOjUbXz+7ENuWh4cH6FZNFCC6UUWwCOQcS6mHvc4eKo0OxkEZ//D2AX/zd/8o+TXkChnm7dQqMCwSbz7CpacILLFjVcU6DIU2LKqa1NxKKztaNTH4WhU8aYoAqVQwYdXubCJ5LY2aA11L0W7WYFsGktjFyTGzP6SXw/PmUoxQZhpFpGziGGDOwHiUXMSxCkaPQw3uLBZyYU4CIWJ4dwm2bkiGASuy9/dqUk0b+XOpkOfqnQG57rKEWKuIFda7mymueyGC1EGclEQZxqp9FiUtwwVqNUvONfDmYpNH1c75URflJBB1SYolwsQTSzjH2UMU6RjPPQHbKo262JT1+gskiYk0YhW1L4BWq8HKdObW0A6whGCpFH8cw9lP+AyzQIYWIqzSJcnEPkVSmZWuBKHKuiX/qLYYTRZwGQ5fYkW0JSohvm8xmyNi1T8JqnCJVqOGZ1dXmEzHeOj1JAydgeS8u1QH0HKm1bLQqJnS7lTctFsVREGIx7sxRoMxuvst8Y9nRS7nNKp1AiEUuI41haCZE5j0fMS04SppqNccpAktEBPUGuw7zFuJxQKrP3Sl3einT+KWZMlXr57DNBJ8/HSD/sDFwiPxX5dnulmNcHlq4eq0hErZQ4VEkUG7NbYRBxELDwMff/6xL1XwX31zjlbLRNVKMRkO6HiKiOBdXMaEaC0zIKhGC0mMZUoUP4IRR+jULHzz8hhHB3t4+/4atw89UfXYtRpiZuCIr74HQ6fdSg1xauJxMMdg7Ep+A2OXGSbM82NgfOyPYGCCg3YZp4cWGnULy1hDrzfDYhrDMPjca1iEVCWR7AIiXxcCpEwlfDDBybGJb745RrVBsmgmFlhUU5HMYKW+ZA1Ekewzmo2asj3UyxhTEUFrL92W+0T1DS2gUt3ET2/eYjqaod1oqXGYSiKWrPOxM2LUWw5KhgbTcBAuOQ7Qhm6JlhBhFQESCbL+/OPPAlb+5tvXMO0Srj894v3NHDDrKFdsqZh39Crc0QDT3jv81e+u8NWFKoS4HQS47ZEMV6oYdz6We/bqYh8vTruS64M0xNyds+Vx8/gollwvL78T4sJfPqI/vIZpRWg06nBl3KsJMcdQ8tEkkmDoCceN0MfpRRt/9a++Rxp66D8OMJkSANAQBQt5Rp+dMuhe7S9Kug2XFkRehMHcww9v3onl2Mtnz1ChEshbyJqNaw6Ou41WS2yzqEyYzbn2oz0gLZ1ox8dxP8Jk0JOcmU63JWRrSQtF8TAbk2QzUW030Z96+PA4x2Oftn5USGkCYDPQXatGYqNkBCn88RTNSlXssc7O22jt1TGczvE4mOGxt4Dj1BD4C8mSaNTrooT1gwi90UjUNFSMufMAllmDaVSx8GjtRxsuSEYQ52qq19LlBJeHFr5/dSgESBrO0Wy08Djy8ObWQ3+aYjxlZkyK588PUG9W8fO7a0RUeS5inOy38ftvT9BtMpDdR6//KNk7ulmFYTmwHVsC1Su0Po3LGAwm6A8moiqbzBeYeRH8WEf36FSUDrREHfTHmIyGwFbY0wAAIABJREFUYm1Vs8p49ewSV5dXcs//8c9v8Q9/eo9lwnHRRJhEsG2WPAaoV6hCTvFv/+1fouLYGPR9/PzzNT59usXZxQkMI0K1RrUyJJ+H1m+0P2VBy0N/gOF4kLmUGHBdYrhc5+qi2KjbES5PavjmFcdaF//tn37G4ySAXd9Dh0RYzEwoV+ZJl9lVLCjiPjX2cdit4vWLA7TqEcqYwdB8hP5C9h3nZ89h2E3cPQwxmnmYLkIhnyQjScLXl6CltiqgSdHvDTGbMJi8jIrN+diB749wctLC8xddUeD0hzFms1BUtVxTkDxlPpvKo1Lh6Fygk5yaL5itxsy2mtgVkuCOAxIJuihApQBXU2tQFmtIYHpCVXVZrE2Xni9txPamNSKVIhyyaVUFkuNi+0oljQPDpPWVLyQrVTlRrNYH/B7bctDvj2U/RhyQtpucHzl/sm9zf8P1tmVb6HTb8D3OMbQxVUU2nGcCP0Sn04X26a/XGSC7Npu7KoA38YLNCvpfAzQ2vyMPpP71SvXN7ywAtxmDtN7cb5IO+SaiSDIUN8IK11iD3EUSJf+sAujVXn6DANlyhSpupJW04em5FIEuRYCocMhtcEJxKKoSagsC32jCXeTJl+5B8bW8gnI3ALKuMi7CX+vPZ68/+fD6c4qv+zwBIj73cv3rg+RkRP6XjfPdIkDULcmq8QsgqGwbt8HUdR154YxVSFL+swZpPmcptnkn2PbKwEhd865AWJFeP+W3MkBTVQCvQePCqWXEj5zTVhsX20QBZIXv3wIrczAkb5ON/ivttJsEUcHQa4/4IrC0BqkUOVc8vy0Ry5YCpagYUZ9S/n+K9FBAWUaoiLpGvUdAR1Z+0TpCPAIzQFLOP7eGYPWWup+yR1gpIpS9RJLS618tWqn+4H/zsdPikmxC5HszoEnALwmWZaATAzhJihBIygkIVluqbstNKX+vgXUVlC7tlXmuyzWoK9ki+7Lq23UPzF2uCq26BplVofvm/VJNpMim4lOk/qraWwD1wus5GMs/UoGw+YwVM1aUqqX4PBWfy22ybQ3yqvNkG3HRLV05U/moUOS1XZDYS2QV+EVgVJ1/1q5rbmAHgMsK/q0HJMvQYFMVFQ5F8FjOlf27QG4W+3j+LK8swMSaSl1xTsJpVEoYrLDURVrJyXUbgGW7c0HLhQk3slR/sM1NyxYAjVYHXDh8jgAhgC+9hsGo6kaohsnORUGTW+NdVgEu1Q6qBEL1Pp7f1hymiLo1QL0J7mcA/GcJkM3+WBxH8/tX/L11l3b2q+33fJEAyfpH8TPbfbmoIN2eFxUBwsq2gopOxpst1VGBAJFcIslFUY1SPOauc90kQNSZ/toa6en4rj4j9zoH//P7v0NhuDESbBHoT8f/3cUTxed8+54UP8HzkfltZYWnbNLy7xEeUjF8q8MUn8Pi81lsm/w6c4Jnu81W7ZAtgLbbZVcbP7k/olJTg4caWlX7CpHBMUkCfzNVVkbgKiKXyo5AwGt+hhsaVp9S7s3NDDcAUnAu844iQvg+2vGQhGCgIjfEDC3kRlQs9FilZBtSYS1EiaaqND2PGyQVOq5s9zLCnKREGkm1PSvFqQzgWKEIP7XiyO3+5DtZ6JKpFAmy5eMY8wlIBHAdlZPJEnxOcoUwT+jDXy6ExJGiA1aBGyZarbZUoDM8vFIOoPuPMKY9eO/eovfuvVixsErMNiviccwNDAF/m4oOlGAZFbHCYZg0LQGYecCVrlV1oNsW7EYNXhzi+u4G/ckYqV7CIlwKEaIZOpp7bdkU90dzqeCnAoTjM0FYklGL+VwqlrnpN0lQ25aMt1JNTVspyTlQljq+S29+BjTTyjCFRjCfZA899OstaLQ4iSIMBgN4kylMkt6JJhaIC1rkMJ/CaWBv/wxHpy/QbJ+grDcArQJdr0loLBUOBHdpx0PywzLLqopeo6JhLlWA7J+sbuN95v1iP1LWVwSD1dpHPS+KuGMf5H/TA53zA4k19heSZtwQc5PJqvOGXYYRLXBc03FoxgiHt5jffUA8HcEfTdFpNFdWnePBUFbUzGuAZWEYLuHaBg6//wbn33+HhCC65Uhlo7KmYn+gmpMqFyo/FIDLDWg+JnDzyeeAQJxYvwn5RLDZlipT+mkzxFr1Lkk1Ej90VgarY9Mf2pBnazSeYj73pMo9JnmZhGJ/xYBXFnNXLA0mrUa4XkMqFYzc0EvOSMj+TPJyiXqdNj7c4Jcw85b4dOfjYRBhvChLKHZEGFtPUTZCAaq4BJzTTi2KcbBfR7OlwfOG8Nw59jstdFp1dNpNAfY9j/ZeqYDsd70FhmNP7J9svYSGU0a3bqNG+6uyhiAKsYwTTPwAYwLHqSbty10Di6u4jZQZPLNm3Wu2JTtmOp1h6XvYb9VhahHi5QwNq4xvr57B1FKMRkOUrQp6kyVS2AgWoVgh6aUAh4cH0MwqXNj44X6K//s//wMMuwFvybyyKpp7TZgWbT3mKGmJ3AuOKKJgokkQTeyZxyHVnxzgSRLTvoSZeQQybDSbLVmnEyCez8ZCTtGnv9uuo7vXED/yyfgRUbhAnbkxzEOgnS0Xc4kGLaYEIUWz7sA0uVBzJVdGxl4/QuhTF2PKs8chvIySkFNV28Z+u4Emwas0RLicY+FSrRHBj0rwQgNh6mCyIIjq4rYfI0ioYFBlTswXCBNWw84FADs53pcMFpIXEhTNMYRKBLMEvUSQlRWsGqrVDhOZMKMCiy1er2A4nmE0CbD0SeSQSPGgJR7292x02mUhGjg+SfB3ic8ESexIwCg+59VaTZRUJENCCZHlnoRzKccCkiC0dAskeJzB2wTdU90RdQPHgQUVcvSd13Wxi2vUqzg+PhKgltW/AYuzZM1Kq10+LzEsk/cvleyIRs1C1WH49hLj/kIq/w8O99CijUtJEebMkiAJw0Qo3axIO/L5ZF6OeLMTzHUMmacMU0OlqsLsiX0wO4UAbRgRvFOFYs1GFS+e/3+8vfeTHFmaJOapQmREalEKKGh0T89Mj9hdcu9274yk8V/mbzySZ7a7Z2e8veWqmVYACqWrUmeGFpk0/15EZmShgJ41mrHGMGhUZWVGvHjS/XP3U7Geub6+wf3YEd/9UtkSdUjLTvHsWMOzY6qoQlgkQKoMLqfKcC35BXfjEB/OScys8ctvn8G2yyivPUzHY6xT+torezKSNfS85/h3CIpJDomBxE9QiyL0rRr+x9++wdevn+H7d+/x7uMlJm4k8yKFfQGBSWZVVbhuW2K7M5n7GQFCIJ/zl4G6YVBzgZT5HWUHh70qTg4M1K0apnNX7IjSmOCdAS8M4CWx5C1VKrT2qWHDLK04RMNM8fK5jdPTBqoabQAduXeClSUqO2hVlEJUjlzLebYwdK41NZkvKmVeJ61hapjNHWwqGmpWG5fX9zg/u4BJdZmsIxAbI/rz61YFzXYdmzLXc4aGW3JODv0l2i0GaGtoNppYzlx8PDuTQPVnL05R0So4u5zgj++XgN7ERlfKKlk3aTu5vMFf/vYlngyqQlRPFmVc3nlYemtUNVaM+zg9bmPY1tFv1kF2lqBxEEUU8uF+NsI6LeH58Vux+3K8GyxWt6hpGzQ7XUSxhorWlOdxc881A3DdNTxXgeBvvurhl9+cYjm7x3y6gmkdYD5b4er6HC27KjZEtMdiwLOohUh+0OopiHF9N8ZgeIyjwQA65wrPlTV+Op1jOp1JpgfHmVhmLmgBlsKnlGJDtSRB8hCr2URUi72eJdfM/k6SgvfI82K1rmMVrfHuaoG7+wCxR2s24OCgAbNRgj2gAqwGfzqXXKnDbh/tBlVBG8mvWngBbu4XuL5ZSa4NCzGJVXQ7HclrcgMfcwatc9ZdlxH63Juw2EBl8wRUzFG9VGNWRg1p6AIk4HoVvHnawmGnDK2cwrIauJ9FQiRPVhvcjxYCWL9+fSDj/Q8/fIDr0kawjBdPDvH7Xz5Br8Vz1xIXFyRHarAbnYxsK8MJFmi0OwiiEu7ulzi/mAiZQVvKIN6g3uhjcHSMTq8tOW8E+Ue3VzjqWfj11y/x8smBkOEE6y+uZ/jDT7e4nfqYrCL4cYK6Tcs/EkE6np608ee/eYFNSsBcw//zj99hOl3h+ORIssxo28e5+frqHu4yEYs6y2rDk7ZjHl2KKKR6QrUd1y8q/E4OLLx40pJ1zg9SvPt4h8uRi6Sko6LV5SzE/Y4UdPgsblEFDrVKiqOhjV+8PcCgC1FJRd4EdZLN5Rr6gyPJmrq4Gss8F2903M4CGkiJ4i5kcVJKJURV9lsrZm/FXPNpDddW88DiXkiyt18dypnn6trBdOoJ+cFVlOsPiQfuNVmk2R8MJET9/m6qbLCYeVZmwZUpasVKiWsGnVdoV5rlGAr2pc4gLFDnfEHFLXO6TL2GKq1Nua/0PFVsJFa8LMRSxRQcNyQNSWhzj2nWeU5goVAge0G2xXLpyR5Z8CvisPJatRehnarr+WKpRUs+UVLTljhiYU1VsktYu9Em4Xv+MwqQLxMgggrtnY93B8+HsO1j8EcGeGZv8SWw47FDvQBDmUVU8WC/O2vnVlbqiPvw8L8lKArhlTkZUiRF/m0ESJ7nUSQQisSJOmwrkCVXlqhq5S2AVKjzfpz8+DJo8acATflz+vLzzdvsc89YYM7ddWdIf9H1/TFSIEPy1DP5E0JY1Qfsh4lmSJIcDIsCjQfF0AWwaUdU5L9QVB0U+17xv/eBlBzYUU9Fquqz5/a5Kuc8AyIHiQR4yMAzBZyriqlPAJ4M8Pz8tagrKBIgn6vUFpeYLJi5CFQpy4sdhfEQRBJ6KQNQH4LHCkBWyoj8WeTP6TEgS5lM7bcfZzMBeCXEOQtfzsBaHv4EXJOgbXois3qFm0JVRatEO7l1HFuSBAaVGHnwrxpbQnaI5VWsAtNTRYCQ3OClM9qDYBNBUGUpxaBY+m3ysMGjDI+iRRVWHuidg0wKQFbV+soDPm8bAdOyg7giT/KJLu+LPHjs02PF55FXTqvfVGTxfv/mlrJwbdlkIc+qUHm97flymdk1ZCqWT4mR3Wv42ocAZT7Y8/f5FGDebx9lgaUC0vP+kfcDzoHKpko962I1O/tpDuw/HFvFsULQpagAUfdOBYjql7nFUBHYL64DrDbdUkx59f/2UvP+nyktpMKbHqUk46oqzJyHy1xtkRM2eU6HAFqabOhzqwhuToT40LjBUvZXOVlXvGeZN7M2ya/vIQki91p45tkql2WeZHkdQpDmTZ+RIXtgtJpbHxIfeRvl68Pn1ub8WTz8eX4v2Sh9bEnKpo0vr2U/uycoBFYX5538A4sZNg8vQvYPDH/eUshqnd67ojwgPlPo5EqQfB7PAfTHbjC3Ino4Zh6uKZ9rHL6uuD4X5+D8XtX4//zXY8/nc2vdY+/y6Pr9yAs/13/yuWtL8mUEUE52/ikEyGfJD1HI7FtsPewDX1LI8LmLRWFB9VMkQDiPUKqdW1epvqT2RASMSGzQoodVU7pmiRyeUnWCmlyzkjSUw1YU+wgjhjPSxkGDrtswjaZUpDOIMFcCM6eKEnISDLSiKqEG14tkjRCPW9qgZHlUXJdExVimPRBBJQWc5yQG+6WETseJ/IyHhTwUfTuHlRnOTJCEhEyeGUIrplTAeU4dnrdAGLqSd8FKaioFWKE1HA5h1y3xLrYqKdbLK9RWE5Rub3D/4aMcVmmpUNeZP1FGuomg6aze0iQEmb7mVAL4oSvXwH5GOz/TtpBwzayU0ep3EawT/Nd/+Hu0Bj1c3F7DZZjz4RDtXhdXt/dY0mor3aDb74kHMqtf+QwJ2rE9eAjk9bKKkVkdtCaK0wQLZ4XlyoXF4Nn1BoHryQHN0AzUqDBhe/DZMERZJ8DiY7lwEbox8z1h6SZiqhsYWG43YNabODx5jpPTt8qaxy9JVTirguNog4TPes3MFgZ9V6HVaG+SIF670k/4nHhoNAyGi3MPomwJCPoryX9NzU3ZnMB744GTFpT8HSoiaPlBwE2sYdMU7nwMoRiiFQ6tMr467KC8HOG7//vvUA1dtC0TkR9KRR1BM45Fz3HhrVxRPGh1i4nZWJQB8/QEv/tf/icsCcozvJRe2wxoRyR9nSAo+3OpVBPlj+MGsqdju5MAIXjJCj+qKRiYTsKPFj8RgV0/lMOpAvtJgigChGQCx4Sy/qLKJhKQyXVDGR/8YjvSq9+obGAbVbQbOrQqA+FVcDwDWAnMM8yTihgJYQ9iWHUL7XYDrZaG+dLDh0sXd5MUc59B77QSYi4GixfWMNhvq5rYk7BdDwY2Wp0USTwTn/uTwyEatiHjhTZprPqVQNcVq/ZpCaFySJgr0NA36DfpRV6DqVcl7NaPYgGs/HSDhMSnxFHTViNRBRJqAy9qRVZpc6wyIHo5Z5W0jmZd56wDuwr89u1rNAx6/C9Q0Uyc384RxxVEHqs1I9R14OTpiYDlcc3GxSLF//af/k7IBFas280Wmm0bpWoM35+jVt2gzeBsUSIFAr6LLduGpBL7ZlVCT6mqIcnEP7REspg1kMVep7GPXsdCu0mf/oYA/4G/wnw2FlWVVTfEUodAiqCvrOakMnsDWHUN1WqKSoV2Hsq+lJZR2HAerYuKVnYwG5LGtAXT0aib0gdIsmw2kViQEeRmJbCfsOpex2yV4m4SYjRlBhHB840oyXicJAHCfA+LeRf9lhB3DAkvcZ5wGGZOW60qjBpg6gSFy7DtrlSf+qEvc7pW1zBZOFgsIqyWCRpWF3EQorQJcHzYBAVellGByxwjVuyXlU0fxxDbkocXVtfTYomFX5z7mcGQShaLUviSQKa1mhtE4nUfbapCgNCCy6UCzwsk24EKkPKGqr0KmpIBEsu8oXKJaDXHwHWuaSS4fCFACG7TCouV0sxwmY5WMicMDnpod2mXVhIrl8WCVlox4nVZCBCmDMlny70S2IUETdMb36ozK4lqPI7wVCrNpzPa2CjbFZKd/X4bz06PsU5D3N+PhSChtdSG5nGbBG17g9NjHaeHJbSMFLUkRa20EbKKJBdDyCezBKMp19UKvvnVCQxjjcCZYzqZoFzShZgg2UGlAVUwM8cDM6YZXJ/EBmInFgJkYGn4D3/+FX777deSOfCvP37A1WyFRKthrZEgdJG4K+hVDbphSSU7Q5ypAglirjO0fGEWjo5qKcYmWqBlRnh2YuOgVwMjGDj3jMcrbNac36vw4xAB7S5Jqhst+KsSYidCKWT2iYlXL2y021SmBTIeSMhyztfNhhAgLhVuni/V4NyftFo2NK0G33OlUEtyCnRTVEO031xXbcwWPr7/7ntZ+6jQpEUYQ6Y1Q4PV1NAbtOCHjoCkht6U8RmHKyEnm7aBXruDFYmG62sMBj30Bj3Jlzi/WeGHcx9hyQCMEuyGgZSg+2qMTi3C//yX38DWfbGmOb90cTsOxDqqbhsYHhg4GNRh6WtUeK4PN5hNFgLScsO+9OZoNZoYdA4FTA3CCaLEQc0ow2p2ESQG4k0dl/dLXFzSaq2CNCohCRM8OWrhm286OByaosRwuaZX2zJvfzh7D0MHhj0Dh8OejGkvIPkRYrIiObXG0gvQ6x+gSfu40JNx7XmRECgcc6dPn+DocCD7sqXrYeVGGE9cIUEYCM3FPXAWGPYaOD5qitqJRHPgkwiLZLyT/w1Rwfmtiw8fxijFFizDxMsXQ+j1NdqHNpqdOia391iHCcyKgbaoOzifxRgtHYznzENz4TgksWlbmYpqx7QMrLylKGGXMm9XJXPJyPIdOBYDrp/MgkpZtFNCiRamlRhPDwy8OLLQa2yE1K5VDczdNc5HtBeLMB7PcHTUx6tXfVkP33+8xc3NDIFD4vIAv/3lCQadKqJgjouzM1RgSltWtCoW3gKraAWz2cS6ZOP6zsH55QLTORVxVFaWUbfbODxkgDqLAKaS51Urpxh2DPzyq1P0WwbG9zeQGp+KBT8xpB/+dD7C7XQphA73l1R/vnp5hKOuJutipdLAv/zrT5gvPNgNGwcHfcmB4j6S85C7DKFppoDzmlFDtFZK1NLGQODFMs9GwRJpNMOr5328fXUo61mSVnA7dvHj2RhOCCQkRWkZyOIU5pNtFKAfegH02gbHhzaePbHRbSVIwntE3hSHw74oKOr1NlCu4/sfL7Dy1ohhYuaXsPK4zyf5oPBAqsmppCN+wBw+2U6XmKdFFewSh4dNHB7ZoswdTwKslqGcoxp2S+ZhFvoQa+v1uyqXo1rDYuliPqetLPuLJlZpxM3E/ko2biTSaNPIPWBZ1hOSbiSHJfeOxRcsBq2WwP0A87V4vbQd1A3uuVXBlWXZKDOLLOA5w5IiMwasazpVgDzTUIFOIjOWeY8kLT+b5yvuh2mhynMACSFm37XbLbHJ4trB/QHPHmyLdVKSNi2dZxkgnztC/5wChIv3J18C1Clg98tf9OVXYYCf+/oyALJ1l96zWNiRGLm1SA7D7Ff2iwSfKgwFxRTeQ0GGu8/+UxUg6i4EeM1uaR9sKAAsW9xzB8znhajbQN1HGyWHZ3Iw9U9X4DwEEgQ2LqI/jwEbOdBc+FnxfYpkk3qJUnT8TF2pqrbMKkcfvnbfJih71wcvEnC88L/d5e1Xmu4AkLydd2/E/+LhbadhyNHE/ffY78c7wFruPc9dyEit/Dry555bsOzlpBQtbVSPUS1XQLflO4V7fvjs1OvpU1vMwNmBxtvrKHNjq+w7OOEI6CzVJeogo6oFPyVg9ttT/bxYoa/AOFYnCsuQgf4K6N6FdO8UDkIwZNXAxTEhPuS8FvEoz/IIOBWmyvOcryXpwfvkxkA+Typ1lcUCf6aAAZ6dUpFds/KI35CWIdGRZX6sWYlIZYcEnBOY5+9kOTLMHhECJHsfvob3J/ix+ry8sjZXNyj9ACuK5IO2xIcE4Wa/k2e8qF5TJDrV/Mgq2d3zzx95PiMpW4jiz9XEkv88B/r3VRvSbTIgV6r+hRTY/5LnJKG6OwuzYh98rL897KP898MKd+nChfk/Jz92/WeXCyPkdaZyy8Fdden7lmcP7X+210EFi4CFu5yArRKH9fK0KCuEuO/fX07cFXp6wdoob0M+vxwUz9+b5AfluqyQoFc3PePlK6sOz0kXNb5y8o65H7SWoWWWyv9gNQL9MGU8yJ/tDPqJkiRnkPZIkMIUka+3MqflZGJGHubzm/qcwnohfUPNP8Uxmd+Oer7768vD9fiTNaVIrnxmfi/2xJ/bJ/wcASK/XyT2HsyjRQD8k2stLAnFLcheWxQIJPl+rtbJboK5AV/6Kr5X8fP37/vL+5/894pjRH0vJ0C/eAnbH+bX8qcSIDkBWdzGfbJWZ+/+yXvnpII4iJGw3l9Ti/fy2Lzz+Hq3/+lqi6nmz2IbfW4ee6z9K+K/lOVLSeB4Nm8I+a3WmDyMOY5JhqgMDq4hJAQcdy7AQBIT2G5IdRQrdgncJmvK02m/MMLKWYp9D8OybasHu96TyuWSZMRzLUolC4MgENVhrPQlqeI4BKVUQCxB1DBm7giJFe67VQU+5xKC5Pl98z5z8kPZVSkChKqB3CJL1n+Z/7MQQ1G6EFD3xTecllWVChUSDFJfYbGcYLWcSxAuAb9erydKC62qoU/wMprBjhxURyPc/Phe7DvCYI2G1cn2Gcwb4kGGFVgl1CqGHHxoTckDG+c1VnMxS4XqDIazGrYpIavvLj6iZpn4z//lb+Vvu9NSBMjdCD7zLiqaqKOYURIypyQMZS/A4hhau7BtCLabVl2yPzhfswKS4cWa3ka93sB0dC/gAzMeeOCjfH7hzFDS1qg36gKQTqdL+E6C2E+kok1n5sOgD82mB7OOerOLRnuITZn3QEKKnsm0RisLAcK9IL31SQKYOhUgKbxwAs9fScA2wc+62RTiq1ZlcDAD1LM9CT3lNR48VUYID68sEvF8X0Aagjes7mXoPEOBS1GAZDFBp5rg2+eHaCPAx3/5e0TTW5i0AI0D2IYhn8lcKpI5S5bJ0hd8tkAaJGInWrZt3EcBOm9f4tf/8T9gxVGh6UJyELyPS5Eobkl4+AwgKGkIQyqkEqlQlzEneycSdVUhCqh+UX2hhumM44f2O0r7HTD/AGtYpiGVvYapieKA/dVzfbFuoYqDFYgk0NabSMB0ZjR0mia6TVPCRANapTArBiUBRnkg5zNklTjBAhIqXSoF2iaWToT3Hx1c3oVYhVUkZV36H8Fneq4TwDUZUL1aSZbC4YGFTjdCreqjbTMToSkBz45LpUGI+ZL2HiFWThVhaCEMVc5YFQlYzNxrGmLXISBAeSOAZxCnEsZMAoT+7VQ1saKT7UeLGwLu1VIZTZs2JTUBKabjqXj3t21LrOhIgPzFN1+h2zAlc4cZQ+/O7+A4KUI3Qeh50GtrnD4/xUYzEJRMfJwm+D/+9r+LjQYBYSqlGu06KloMP5hLCO3BsCfkHavIJQuJ+y0CGjVaP2ni+b5aelJZztwDnilkTyHZSSFMo4JXL07EosXQqLIKEYUE+0K4jifzCcFx2mPQCoSZfFqVCg5O8LGQMBSdEDznhoUEYbmsC2DbbNQza1pam5RRo0qK2T4p7Tp8qYidr1ZwAtoKaQhBUEyX4N37SYDpnLZtJMc4X1OyDCFr1wiEAGEGBq1DpJOvgfHdSM4qVJrUjaoE3vLzbItWNsxmYYX6GjVTx3TuYD6PsFgwW6OlrN3KMZ4cdVE3CMashXAkGMYxTSshXgeBNa5DHB9mncoKZYNIBRNtcEiGcO1nP2B7kQBZBYkE7YbrCuI1LaWY35KgQhKJ+1SO25QkJNWAJKSVjR6rg0m8SpYQ15QSrXCAbreBYa8piira8kxHS3hugP6wK+HX5VoFru9hdD8GhSQJCXuZh2nrF4laiM+1zCyfCqStqO6gJRPXRoLzrI52XCpBIrE2Mi0dBwcdUd2QvBqNpliuqPoiQcwsHqDTBE6PDDwZltCpb1ChAj+NYTd0UbSMZgz3BVZbfNIKAAAgAElEQVQeC480vHjZhVaLBeieT+eoVutINhUJGK9ohthYMncjYK4OiWu3Cm/uQ49THDQN/K9/9S2++foF7kYT/NP37/BxtBACZBE7SNcBamksChuCmjXdwtJNcEuyKADilOG/tHrkQPChVwIc9ap4edpCv837SeCHsWQkuKsQulGHYekIN2shQ5l7spqmCJ0ApWCFl09beP3Sgq752JQClECbHAJ5FqxmR2zISKjQVofgqu97aHWasqcII1Z1k1SpQzPq4uvvBmsEaQ2T6Qofz85h6CQo+6IeZM4Bs2K6g4YoQGaLiexztIqlshnKCex6DQe9JgbdHpxlIBZpVKPWbQaV67gZB/j+o4tVXELJKEl2zNpbouxP8Wpo4q/+7A2QMmNzg7Mz2h3xvmp4+vwYB0d1GDrngkAUEzEzIqYrWRe59lFRejDswzJtLOZTBP4cKVO79AqsVg9BWscqqOLsZonzS36GgcqmCp12jm8O8PaViWrZFVs0WgTeT0hYB7i8vkQSe/jq7QlOjg+EcGGmCwkQJ+RzWUuott1oQ2c1eUyVZYDlMoDvBdCqNbx8dopex5b9FJVbN/cz3I1dseCTfRpJBSQ4HrbQpDoJtLZTOEWFFe7EdDT+MXFx6+CPf7hA6pdx1O/h6zdHsJtlmB0NhmXg/n7EpDIhiBp1S6rouXZdjSe4Hjm4uw8xXySoi30TFVgcF1TCuVJkwvyk9ZoqLzW3pCmDo2OxPZV8SpLSGyotmWsBvDhp4umBCUsLUWI2RUmHE5bx7mqJu4kjlptvXz/F8+cdsa+8up3j3btrzMYuDnsd/PaXTzDoMY9hhbvra7HGOhgeo1QrYbSYIOL8w8r8WhsfzucYzRIEIe1jDbgO93Ub2LS7rLKINYChVfH0eIBh10TbriD0Jri6OJM1iLaO7f4zlLQ2zm+X+JfvPuButpCiRSpIGraOSuJApx3txsBovMTN3UTW3adPn4iFnLNaSZEc51LJHqONFolcXdnn09qQZwgqG0N3ijgY4/RJD89OhyqDb6NjsVrj3ceJrDkke5kdohR0CawG1ZBUNMaiKuy2K+h3y+i2SKr42CQODgckk3iNLK6q4ez8HsmGC2Ibt7MQczcWm1Xua4gt8MzSH3SFxHCWDhazpYwx7juZqXV42Earo8FxOKcnqNZoUaiUE75L9ViCbq+Nk5MjWb9JmFtWUwgQ2oT5PtcSWrjWheAgScbiGSpFRAWSbkQdzeIyzk8sZuHSzaIE9qN1GqDTsmQvdnvvoDcYyLqzcpfyHjwUpUkFlt2WvTwLyDrdusStit0VbS8DYn+arEMVvjkp8jpziZhxw34/lgKChl2Hs5xJIQXVJ1TiUgGS0DqOFsMXf/NfvohVfw4Iy0/VnxIg23ra7YFMvfaRQ77YPO2HWH8J8Pj0Z/Rw/xTAUiCaHAcfWFftExsEJMVOJ4MHd4d49bs5GPe4AiS7q5yH2AI/jytAdu+VXZyQBAXyY9tsyu9dQMA9pKjQgrnqYGvd8Gnbfum5bX/GCo1Mcv45CCVvx/zne++7R+JIGc7e2zzesXYg8EMCRLX//r3k39t97o4sUI94v50ekiefJ0BU9bRUd2b98yEolWcWFCvxdyB49vxZHZQDfbm9zAPbEcmUyLz7KeGWa8psknKP9/2Gy69IfffzYBBfl5ngSH/aH3vS53h/eSZFBnTyM7dBx5kv9ufH3U51UASacwBu2y/yDAwJFVb3mL9eeCIl5N/27fz3eOiQinohZBQYnFsi0YaEk7iATpL5kVX3r+l/rUgMWnWobA5OuCRAIqnkpGWAfG52AJegY4bLklghuJVdHyup1DMtK/X9VmWhPoufvVVZZGGaCjTOq+lJgGQ9PSOFckWDIkGyOacw1nfkqqrsFU1v9iR35IZ67iqjZz8LZPfvfdXE9lnk6qSC4mYLZmYvygHfn6vAfpihsN8XcwXf5wBIZcOSExoqjyCzG8vGjDzHjFx7aIG1zcTIRugnALBYNxUUDmq0qP8vTCOfAp87wiivmC6OM/kcGTyZWi+zEZPwdPHMr4pUkwAeQbD8s/JxrUi7gmUJJZ4k6ngg5AGdihCqP7gRyuf5Agki7fGYxVFuf5TbYWXz1t61Z6qt3HZoS/BmxMd2nG/n2n2CI+9DeXDt5+aF/Ps52VOcv/KfPZzfH1tjHir2Hr7mZwmQbBV9OE8+BMT3ltLsQ2XleGSR2iNAeHrP+uq2bQrzOzd5D3/+sC0+7X+7eb24XuWve4wOedj383klVyA+1rYySxUIrMcIkM/tE/aapUDMPfY521XnoYJK1i5FUjwkgopryXbeyvt3oVN8ru3U76gqoi8RIEJeFt53v188sFzM5lmRU4t9FRUV9NNWQB5JAYJwBJJcl0CsLxYhzMNYLkhUmEhTzg22gKflWgIvnOJ+coXpdCwWJrY9QK/zBE2bXsAbxJsAqCirqdl8ApIsPATUanWpKmaIIaud6aNMwCoisE0l40apP3STWRQE/XioytdPlTnB1wvIRW9cWhRlajyxVMryGMRiKFtDVTEQZf0OVqsJnNUEplmC587gOgQRaBUQIKSXvahgNuh0Bnh+coBDq4RWEmBzfYuLP/6IMC6L9UG3OVBre3UjBxgCcCR9axUdZr0uNkNB4MszEkCb+wGSwgzAjkOYDQuNTgvn9zf4w08/wGNVa68rP1+Xq4hKrMYDprOZKG9WjqPsksRXgP7D6hmTeJYMEKpROOhZ+FI20Ow8EUuyy4szOMsFamX6JZtiF+O4M2xKEcy6hhrtoKYMaaalZEXIpF5/gP7xkdhl0frGtNsCvsxWoYRl9oenKJdJgDBjRe19CP7TNqRWYaaLBzcc4fLqTCwGSHwcHT5D3WyjWjHlT91sCOjM55kTH9xfsBKOxSxURRDgN6yGAKRNu4nl6B71dYQ2IvzVNy9QDxf4l7/5T9g4MxhIJQuCuxqClM1GW6495C6nVBJbLXfpYMPKQZThpWvM1ymOvv0GJ7/6JWLTQCKWPBu4QYCKQVh/I5YpVCsxJoIECMkGHtrZ51hBysO3KCkMdf8kQHgPBM+5x9BZyJCmmI5GogIY9rsCmLJPUgXBIczKeAJ3LFqpM8Oj0cDSW8BdzVBex+g165IFQlVGEvryvpweCIxyXyfjjSoLWcdL6HVbaDZM6as/na3w4XKFhV8Se6iI44tZ1pU1mlYdJkOtJ2Mhjo4PTRwer9FuldBtkvQswfVdLF1FXKycBLf3BPercB1m3uhy+Cb50DDX6DYNsb9KqeYqxaraloGhpoVyzcCUoen0YM/GMPdotJurlgh2MiDWxGq5xGK+hO8lqNc0aKASa41/9+tv0G3Q5z9G3W7g3fkI83kgFay+44gC4eT0CcxWG7OgjHu3ir/7+z8qG5SYCqy6hOiWq7Qn+ih2X8NhV8ik0XgilZVsGKvBHAgdCaiCIymr5BOlKhV53FMooo7qDgZGD/stVEtUd4SIAkeqQI0a7QBpXsXqY02UFgT0aTdGsocb8lqVhGFVgDtR+wjBQdtRTXbtll5TxUxrhqsqJTcrwkl+sKI0CDw4BCj9GF5aRVJpSuj5ZBHjbuxhOqeVnCpEEhKAyrpSgkothd3U0e01RIlEz3ASL3e390L6NmwbDebTRJ6A/KxWVQEKCUpULRm6gNGLRYzViuoVTQBOXVvj5KCLpqXJdYYEnXxPbHYN0wI2VSHKOTZZe8Fr4JzJOYzzAB1plS0tlUmcR6jEiBCkZazCNaYrVm9zW1NFGjPbKIHFsFeuZ0mkrOeqigDhGtCyWlgsHLGgkiyoEtc5WuU0cXLYRaUUwlsRRPMQBBEGB320ex2UasyJ8HB7fSfPOuG5iXYnlZooruT6SyXoQlolMKg+aSgChCQ4QWxGSawcEq8+3GApJMbBQUv6GxULDB/2/LKQSF7AKvkNeq0Knh9bOOxu0K0DpNDFh94kqbLG3FkLAbL0qETS8PJVD5VyhPn9CM6Sge11hElJLMNk775h3kGCjWYhTDSM7iNMbhbQohQHrTr+/Z+9xq++eY3xdIF//O4nnI9XQgDPghmS1Idd3YiSizmAFe4DvAR3IweOTwIkCwymzeqGFlZrHA80PDkgUcu5RQGHJA8no7nYOh48GYoF1mTpSy7FxQcGO9fQ0DZ4dmzhYMCz7gIo0c6FTxliQ2S3+gKwj+eu2JBxDLqeh0bLFqKSZ2nZa7Iiu1zFbLHCbOmKOsF1qP4jKa8ARBJaJEDuRndo9WyxaQxIJjIIOdXFS1+vldBq6Tg96UnwubtK4axU9ku1ZiAtVXE/DXFxH0p4eFkrCwlmIkazEuC3r3t49bSFdUoQ1kOt2sE///MPOD45RYdWeUMLG3AO98AiIwKWHkn+kiZzH5WUvV5bKtRns7GQiBxDWr0GzWxgEVQxmq9xfhvg5o52jTVRQvXsGr79+kgs1JJoIlhAklZxN4nEWmg6n6JWK+H1qyPJH6AqZzx1tgRIQKUYlZoMnWdAulaTMcxMArZLy67j9Yun6LVNITxp7ziaOrifh5gtWQCjCRHUbelCLlo6LThXMpa4Juu1imTk6JaOsmHhdhLgx+/P4U09HPXb+ObNEE9Pe0Btg1AUjilGoxlSP8WzJ6dCYk6XC6ziCH5Sw3c/3GE8jqHXWqJg0A1mHcWIZcXnWs28LPWHJQhKSZxK6DT3mCQluZ4aGjDoGDgZ1NFvVWDrsfR7z0llLn1/Ncf9jGq2CN/+6g1ePu+g2bLx4eMYHz7cYjxy0DB1/OrrY/RaGlxnDtpt1so6hoNDBGkEh8U33G+1uvBiHT9+GON2FMAwqUSwhPAPfB+Rv8LJMZViA9SNihDrKk8pxPnZ9xjd36JOK8dWH0+efYX+4XOMFyH++bv3OLu8g1a3UW82xUKrRAWzaSHiftVPcHM3FgtCKpz7vb7kw3Htc2g5GbJvl0UZsuauRwqZKzga9PDspC92VYvpFXpdC/1+l50es2WE+WqNs/MZJlMfJVplVahk4Xyhin5pO7WaeaiW1nj2tINOi8rCFY4P66iWaLGnyBa+H4trbu9XGM9C3E0DrKIqyjUbScysNVWky/wt27ZkjqUV7GJGJSfPKRWsVjMMh20cHXVlb3Vzey+KQs4BJC5YLMXXcg5+/fq5FOfQonU4PMTd3RTX11Pc3SorLGYpkQThukRMhOSLUPPZ4VFU6BHJf02KUrQKiThaT+loNXRcXt1hOqc8hQHuawlB53F6NnexTjRoOtUgNSxXM5w8GUgRzXKxELsxDnfuMUlGcZ9Ga3vD1NHutGUPO5sthIzl/s5ZTvDy+TFevqDl3Rx3N1wLGDwfoHTxt18mQIoWJ48DGMXq4/ykvDvC7wDoT8Ftvp9sf/6NCpDtQZ7TfPZRxcN9EbTPgx7luLyVO2RqjyyDYhc0/VAFsrOuzvEi9Tk7a6itWiM7/Oc/368o3bWc/HxbcbgD7DJIJCM+dgD49r4+AWoUgM9pqxgC+jkg5CHQoQavCAr3bKw+BaD2oKNPwfitQmSX5bEHduy94b7V1w4gK0I++/CPsp/Ibz4nPwpvmlmw7Z7/DmDlq1T/y4mm7G95aFkbbyvgFaCyA5qy/rqtuM/7b8HfnB533PBvn6nKptg+4xw4y9UTDDvi4Yt/S9g2K9lIoOxC0bd39ggY9BAoUqAfN+zFCv99FUgecp834Y5sICBbQVnbhVhvfdq3AN/jY1auI3tDAYUziy0hPjICRJ4Z71tC5ndOWdLs2TNTz5/VwcrWSo3VPC9CVd9SvlsSv3NVJZuuKYFTf8TWKglkY6yq70mAxMrXP+PjVPdUyhSxAcssqmh1xZYiMK04CvU3N45iJbgdoyp4dpu/sSVBsrbJp7wtCZJ5ym/H66cIqyLuFHCnotX3FTiKrMggPqJvD6yrcjJDqNtPwMKMzt2C958qQKSPZ9f9/00BooILdwqVjHwoXFNOfhSnAfHRz1QbBL3y/84JEBmJmYJF+tcembGvjOLiu+OfMhWOqt3e9qX8/fJrUX+rK8pDiz+ZibOfc2FXr0vFooVfBOhYlUpQjAfd/PlJIHeWmyPWV9WqVO2q8clK5YwAyWyw6I0vnvP8XxayrWamLIsgU0DJnRRINvmn9N+dpdwW2M1B74xo4mfKV4EAUZi0Ur6putvduFOzoGoN6eHZeld8fsX/Lva/h2QFP2dHMD/2Dj+vFP05AuTh2vdlwHx3DcX2yvtH8QrzPcHnFLDqukhgZpks2S9/7nr/1OvK57+8yz/8vX0iRFWsfumrSLAXr61IYD32+zkBmP8sn8WKs1nePx4SNsXXyjy7zaTZra/5fTwkRvL7zz/3sRD74n4gn5cfEl5bMiknZQoqseIanxM0ahdEcJtnHqWs4584YXUuxyMJDlbIJlgupri/u4bvL2RD/+zpcySRjjiuIQrLAmTR03ZdDgXgni/vMV9OpUrfsoY4HL7EweCVbO43FUZ6Rlg5c9zcXmNJv/yajmazh1ZzgFq1kREgZQFESUAwB4S8OAEyEiA8+OekhqgYU5VRkgOo6mcq6Fz2fdnzEFVjiSHuhlRfi4exHOwCrBYjTCZX8DxWml8j8OYSClzarOG6TjYflWFaHbw4OcLLgY02c7Vu7nH+hx8RJQxqLkGv1OWzqxqznlnlXBWiQ68ZsJsNhDEPlVVVnJDlHIgtKu0xNylqpiaBwqzJphLkdjaG1WpiUymD5oUVs4XzmzshP+gPzjlaAt/lPWkrQQ/9KjTDUPZXtK1ar2Xe1swW7PZT8b1m1aAcnJnPxD1BqsKvSfywiiwmMFupSGCoZA4wzLHREM91AqxeEKHZ7UnuwsKNUG8MMBiewm4OBdTcpKz4Jvivw64TFCdwPMd0cYEf332H6WSJht3D2ze/Rqd1KF7rtGuJQlXpxkfFivCQodQSNOnL/EOCgeB+maSZpmE2GaFD1UTk4ncvjtGMlpj89C8Yv/sj6kjQMg0M+j0Bx7j2EfTy4gjLmFYwjihoeCarEGPdlDHzfPhULR4N8fLPfgeP66FJH21mrZWhWwQUEyyWjljasEqR9gUrxxNChusf75mV+rpGmyIqkjhjpHA9V8Yb51gCyvzH+P4W6zhGv6fClsV+dKPIAGYLeH4s9mBmvYF2p4P5ao75fCxAdKdRR0eCthkqGm0JEBIfMrYZgLkmgMWq/wj9Xge2ZRBKFgLk/cUCy5AZHBZ8gsysVi+vRWGhl6twWC28DvH8WQMvXlXRaZWkepQgw2SxwII2amVappQxGsfwXR1pbGOdVAX8I+Bp6pFYn5DQCCMP0drDynNUALdGlVITy6ztCCQTkODaT1BC0QobNCxL9r/MMiHxWuPvrgOYpQT//ttvJGekXI5g2Q28vxxjuYywmgdi87ZZezh5eozO4THGToqPowh//8/vhNTjc2RV8bOXRzDqKaazSwmQHvTb0pbMe3BWvlSRDw5oW1LDZD7B0nVkzuN8Rrsp2mDYjRZarZbY/1BRZhLE3zCI1IG3JFjI79XQ77TlNQxMlzBnoq/cZ0kwbIx6vSaEGS09aLXBsW3bDeiamam8lN0dA9ortLcoM1TcFwUB+xjnFzcIxSLKSypIKg0JPZ+uGAIcYrFK4Ac8O5Agzmx3Gciqb9BsGWh3LFVBH9CrvYTxeKqs3XRDiLEKK7dTNf+KRKRC5VAJmmlivvDhuswlUnaElTLB8o2QQZ2GBc91pPpXvNDBLCcC8rQUYxAtreXWaDR1mTO5TgoRSnIxVkR806YCryztnZQ0zL0Y16OFhONuqBqM19BKFTTqdVHbEIwiuCtE6jpBp91Gu9HCZDzDYsnqZtI/tENZo9200GnV0WpU4a1WmIxWUiE8PBqiQ4P6allsrhbjhahTRGVFJKpSE/UB98umoUnmUxoHYkFCVRefoUXrvZgkfhUTKmRWLoJ4hVbbwGBgYzjsIPB83N3P4HsVzBZ8TqHMBSRAXj1pYdBM0TaBnmVizeDqaiKZH35UxXS5xmgSiZrp9FkLWiWFM10ijVm8ZMIJIkwdF3qd18NnVoHR7MGPajh7v8DNxzEqYYpB05SMgN/+9he4vh3hn/74DtcTD2WzDn9N68sZzCqVZxYMi2u+AUdA1CVmS2YhccSq8ctraNUJIpcwaJfFysvUNjIHcd6bTRdCLPWPuph7Hq7GK9zcOri98qkHRKdextFQw6CXwtCZH6BCsyvrVIKo7dYAXghMl75kkdAOi/lHVFdKsWNF7W8YWE/Lvcl8gcl0hjhS1ofPT5/LvkByaEi+JsBoOsHSm4mqqdvrCMjqLlKpVrfqNaly73ZqQkTPp7Qn9HB3P0W1xiyYMuYOM5UAxl8YlilWZfVSgr6Z4C+/PcTxQIfjTsRar7wxhPAaDA5g23Xph3FKdaPCSNj3xUYyTLGYztG0bDRbFkrVtahrCURLbk6DpGwFd/MIt9M1Lu/WuBsR3C2hrlXwdGjh268PcDLYIAl5b1ThbBDEJs6vxri5uxVV7etXJ7BtFp8oAuR24mLuhIipTtMtUaiR8Oh3OjL/3N6OEIUBWpaB0+MBuk1FeNKy7vJ2LtfjRWvJ3xgOWjgYWjCqQOi6orBi1TqxiVajLhaEmqXJXuL63sHZuyvEKx8vT/r46kUbT550EaYqu8YNgdnUhbf00Wm1JQsnYu4c90clA9/9MMLl5QrrxIRtt2DUWbAQKuI9ChGGnG653yFxTNUstxWcY7gvo0ohFNUmFS29tgFbS1Ber9C0NnLvgVfCxfUcN1Mf85WHUinBX/z+G7x60RPimATIx48jIUBogfTm1QCdpi6qHZIKJB+GhwdSfOHFAZ86YtpAbur4eLkQlZ5utAWkJ/kRB77kzzBH6dtfv0K3o2OT+lJYksSBFLKslguxuDw8PMHh0anYqnFczJ0I91QRGQ0YdhP3o4modlhQwaD1pRNg5VFdrXLVmBGRBLSgTcSqkHtvKh65D2OBlBBEhibr7WHPEAVKGi1lT7Ep15CiJplTt/cuLs7nmMx8GAat6oB6SxNyiX2b1m6LqScqidMnXRwOddQNB7222jOQzOd+mOpKkh1uUMLl9QJXdw4SZiOBa2wi6wYteGkjResnzsFUbavi350VvKgtpRiFlo20vN0IAcJiBM4lxNNoydbpWGJbt1otMit05ptt8OH9DeiGGcUlUb2BVlh5oTWVrlLcSUX5GoG7EqUYyQ+jlkruystnB6KE/Pv//k84u3CgGU28enMq1pw/vT/DH797j2q5BdNsCxlLAubZiyPJPFwtHCkUCnyVd6ezmIaqUhXoC6thybXSPpbQB+EXFqn98hcv8PTkAO5yKe8xvp/jw7szlD78jAXW5yoEC1BCfvR/8Lf6p8o4yL62SJY6MguVQA/uLIT1UYjkQTX9PsCwEcnYDvzeATb731OADj9wB+go8iS3wPqE2HhIdGTgbH45279zsLSoGPmksLRAmBDYy64jBzL3AZidJZeqXsva6jMESJZhu9d0X3pme4AVDx8CwH0K0uZvuA+A7V63fZ+MAHlEvCFvUfiNRxUiYtGzvfp9KxbVLg8Rnn3QVyoGM8hOAZt5lXkR1CsSHztCRAGB2ftllf8Kt88zC1hBuFMI5NCgtIlUvDC8k+Fju+DX/PC+ZeYyIiC3xyH5IeoDGRcKgMjDV7MuqtrtM9WweyKbbdjzDuwtPknh9DOLrxz85f0oa57c/4LtXyT+cvA/A/gyi5ctkL03AErCjmcIvTxsXrYiPFQ/ZohUrn5RIeNSZqXagJMlbRIyoFX1oSJ8xuvivwmO0HKEPn882Cp/Z5AAiV2JKZPPzMglvrdYKoiaZGddxSbPhDjqM3nfG0WWyKokz1r5F7L9CYBtM17kmeSEENtMye62wY27KSbDqvN+m/vh7fKOlGZJkRBSjVoMN85mRtU6D6HFPIi78H0Jm9qO1q2aqVjcvtcnsn/kACcJoMf6W97/vmQhpJ67ypFR75GTP/vzCftOEUhWRFSuEMrH245IL/Y1IeC3Mj9lerdTZOXzw86ibUtwZW1avKYc+CyCyLntWs6I5ORlHoStqkXV/UhQJUPhdF28zankoJxW+oqQf4ogyYkPViLz8CH9KKNkxH5O8mxUJTT7rMxfWRiYzAqiQFEqEAlhzh9vkQTJ+ig3LXvPT02a6kCeEYuqS+VESE7Aq36p5td9AkRA0mz2znvXQ1Hb7pI+fdbbn/3/QICo+J1H1qXCqHj4n3vkhwR0F0aQzO27bz3M4Nh/L1Z1fzpGs9HwyRU8Nqd/7jJlhijkmxT77u55cwH/wo1uCaziHmn/ej9L2Eif2b+Th7uEhwRIsV3lejPeLl/D88/iz0gy8O9d8cnja97PKdCUHcin/fdh/8zH6P4coPx3ZWwI4ZoRINvrIwlCqykGmdOWhIHgK1xcfMDF+Qf47gyWluL56Qs07WNUyk1sNqZUwNb0MtZlH054DzeYSkUdq2xNY4BB7wWGg1diWeRFC3jhEqPRLUaTOyFcWu0ujg5PUTc7wIbydA1pQgKEIE+oquI1Hj5Y5Ur7FqoadyQIgW2GbhM05v5bwgJrKudDVI5rlS0jeVqsMrYYNFxDwqwSfynhqlGwQBTOMRp9xGR8Cc+ZwGYVdrUs4ctUfhMoIXg8aLVw2jNxVKuiH61x/f0HLF1WZbPyqy4HKxIgDE7moVrCvCs1CfkNkxB205ZlX8KAGYSu0889RKVWERUIizQ6BwNMnSV+Oj+D3rDALOAVQ4FrNn46u4AfBeK9X7dZzRdl+Uo1zBfLbV6ThJtzT8D9D5Vd1TqMBg9WGu5ubzC+u0FdrygAPSKYYWUWIyS3QnR6LUxX04yYYQUciQiCpXXMlksJs0ZVx6ZCG6ED1K0e6nYPdRIt9SZ05j5RCbhJpAJy6dxjtrjE5fVHZRdm9/Hs6VfodU9gmT1oNRtRqHycCZJyzVlvYqngFksTWnx5BENp7MEq9Bo8Z46OVUXfKLvh10AAACAASURBVOFZx8Ty7Ht8+If/isN6DQOG2pK0qFI1pMH3fCHgSYCsNgkcqo90DUkYw585YjVQMy245RIWWgW/+o//AR4VQ2ZdLJsaPCxnFd/jyUxyQZg74fr0lp6JMoDgGFUAJM9o+UQQnBXhaUJrgxgxbZcIJjdsCWymSoGh0zyk04KCFaVUHNF+ghYsIQPlw1TyH5qdjljCTSb3oswgAdJt1MU9hFantD/jfi/hXpTrMEHkNVUgzFlw0e22pe+voePDhSchvMGawdr0SFfgIRUItqHDLFUREmhLPHz9todvfmVDr3lIGEK9crFwAyyDCKSPooRqoQ18T0PsG8C6gibBjnKIStnFIYOkm03J1onhYr6cISWhJG1hicqF5BH7FytZeRN105CKfyqcFangSRZKGFQUYZUEMDYh/vp3v0JLAsUjsXv78ewanreGt4olw6RMC6bTEwyePMXM3+C7swn+2z/9IAAQx4dR13D8tA/TSrFYXsFqlNHvqb5LENJ1IximjW5viJXv4+ruDkGcoNNjCHgJlzc3kkHAvtHpdATkZ1GSIjViCQzm8+UOukmy5WSITrMB2+IcUJLiJU5SkiZS5txEyzTaNlGdpKztGo0m7AaDuMtCfNBGy+G9gYoTZkWkCAMCiiQCSHCEkhUUrquIyzacsIrJMpIckGXA0Oi1zK8kDCSTsLQW5RsJEFpQEVyjko6ft1w6mTqjDNuso2GwEjzLsNuQJOUf2oNRAUJbOFbv8vep6Ehh0QKtrdQjDq3O4o3cFw9FYoFFdYLjyXUIydGmAkSd1wi4Br4iFxg0POi2USutkW6U9dXMjXA9WmK+4jmJivYSWnXmTfTguyvMp2NpUyoGmRNwfHyEtm0LAXI3nsFl9b5eQqfD52GIXUm3bcBdLXF/M5XK6JPTE7T7HVF9kRDxFr6yFOGZrsz33WCxXAnJwipoy9SRMkQ+9OQ5VstlWBatHVdIec3LBEvHRQoPnZ6JXs/E4UFfnuvtDYsG+H4xpnMqvyIJp37zrIuelaKhpTjuNsVabl0KJE8oLdm4Hwe4uFqKP/zBIS3xEvhynVzrawIcTxxHsiYMbSNEidUeYumU8OP3E1ydTVCOmNVj4i//h6/x5u0zvD+7xD/+4SeM55GAp2Hqw/enaDWAg2EHdqsppMPKjcX2ZzwJ4Xi0olSWjyRALD1Br7nBQY8h2xVYxgbDbkvs7QJmMXEdtiuY+z7u5iGubhxM7lNU1lV0mzUMOhX0uhE6bQKOQBR42MQh2q0uTKsLlzZRDtvCEGujyWyB2Xwh45L3SOUHxyotnKj6YzU4NiscHXbx5vVXco5jP+c8Xq6amPO5T2+kUv3w6BBYVzG99zCfLNBq1nH6tI9Wqyy5Zbe3Pi6vZphOfWh6Q3JWaPczXXqiZjMNG0alBKu8xmET+Itf9zDsVrFwpkLmLmdL2PUGBr2hrN3j2RRLlzkkNanyZtFHGsUIODe6IYa9oeSbeGtmedGaUFnitToG3DCS6viFb+D9ZYqbOypJqL6r4PTQxDeve6IgSuMF4jSG46WI1jZWot4ZS+jy0yc9mXOSGLi7nwuJQWKR7UL1Ifs8rcAOhgMhRy+vroVg7DZ1HA+aaJiEMlicUMNoHmC0SOFEKdrdJo6OO+i0K/DdBfxVJMoWrm2us8Kg38HwoIeFN8e6VIMXVnBzdc8EHLx9NsDLExOdNsnzCC73BREzdxL4S2W/xSp6n9lzWhk1q4t3Zwu8ezdB4DHrzYZmVsQqbFNNJNcsinh2ZvYSsxkSledA+omkYjkV5Z1SrNShVxMgXqK8dtCwgG6rA9+p4PJmgbm/kTWzYWn48999jafHluABVzcrnJ2NsJiRaUnw8nkPg15DCJ/lciF7Qiqf6MThBh6ScoqZ48OoD2RuGE191O2OFKBwHzAbj1ABFS0xfvPtKwz7tDYqZ1bYwGKxElKDSsDh4AC9Xh/f//ATpgsSHzbiTUUyYkhQTBc+Vk6MuZC/QCjFJHRu0CXLjCSXM3cQhyE8ZyUkAouFOH/xdBNF3JMBzfoGTwY6ToZNwaNIQDgBSbUKll4Js0WCEcfNPBAjTPoSanZJsnUY0n13O8bt1UTmgafH3BsAdd0VOyxTpwJ7KQpmFkdQtUwVyIfzsRD4VbMnc04UreF7kZADnJd5DcRCOOe2W7TZYtbQvaiSqIzgHuLo+BCj8a2cHajWJRnFr/lsgk0aig0iCwCY/8evZ6cvJc/shx/OcXszk9wwkhTlGotAVZEo91jK/YJqTSD0SXJVoFcitBsV/OKrY7x8NsBm7eK77z7g6i5Fs32A46cDadN//eOPODu7QxTUEMdVydbjkfzwqKtyo1aeqF6TiJmG6hxUIklKd69NIvMF95w857EQYrMO0OuaePPyCMeHPWiCubDQZo6ffniH0o//5998Hv3+8tlagUKSQZB/5WCy+jeH0h4BUrToyUAGEiDFr4dwgsoIKUIqxU/jAVaBibtK492hWhXm5z8X2GBnxZCpAHKFyP7rMuVHhhXJvTwkRDLrEkXeqPfevq5gnbKrRMzaJL/BbbX77t4ekjs5wKCQ5QdwaFb1L/RFDlQUgKBPXl8A1XfYxibzWf38g5Z23VZT7/udyx3npfb5Q9oSQkUApQBq74EqeQPncFvh2SoqOqtQ3n/mRcArB2i35IcA2ZkKZNuZMgJEyQ8ykD23TlKfIgqBjPjISRA2rAJIc+B71zsVcVNChYM/ryjPiBBlrp29lqBojrrn+rDMtoMb/XRNAiFvn4dWRxw/ClTdB3ny66BF0u7e9sit/JkVAo6VykIBo7kKaV1aZ8qovM8XAFJWGMrmXD0HZWGUEScCGrFqQBEg3OTlz0BdbwasMyNIKv4V6UHLGLEWy763A2DVfeQkiBJgsBKBkmz6CiriQ5EgKqCcBAi9VUmAqABNEqrKXozXwrlDbD+y56eeeJ75ovo1q5MqtMhgNb54F6sqQalGJUj3sL9mCpHs0+QwXzQfU6RAsb8UCJAss2Y7kkuc0nPVgmq1vCdkxjr74G4Gju9m2wzE3sLVqp9sp8sHROwWPxfAXSkNVIX4jnzYB2l3xMVDUlX9WylAdrh8RuYUac9MxaD63o5sEQIke065ImTPNi0D7PkMcuJayE3pZztLHT5fabft3JfZR2X3LqDfg4wQ9Tl5NfT+3CPvk/1uThJlE7uQFrS9ov0VFSAkQCTEOMsaycFafiZBPG7kWQEr5AgrRiS0md7vlIsquwYCAw8JEEW+KRJkK1Up3mM+5DO7K6Vw2mUq5WQK/84VAKL2yHNhpFpD3fenGS6q9+xIkM+tT1l/La45+UxVIK2/rADZCVs+twJ9DqDfXlV2T/8WcqH4WWqofsoiFEn1/f6162tqfd7/3d317tpxe61bonC3Hj5Kn2Q/Vvun3fzwCQmyvfTPb+HkORbYq4f/rSwAH//aU1595jWcYx+2fd4XVbtlq1dWzJHfg1pruQ7s9hSfPsOcwN7/8L256BECL7ePU6THTm32ORJEEaoqy4m/S3sQUYKQHC9zDDLwmOsOK9DnOD//EZeXH5AmrgSbGjUT3c4LDPvPodUauDi/hNUwYVhlBMkMS3eElIc2k7L8JzDrQ5jGUEKHr28/Yr4Y4eb2EkHow7ItPH/2Cs9O34gKgDkSm3VV5On0JmYBAG+ZAZs6AW/fEwJEAXeqYEOCgkPlw04yhPMQg8A5F+VzVU7SqqpqZYvC+4wjF2lCX37mUQDj8Tlur9/h/va9eFWzkp1FR0kUYT53kKw1AdWH9TJetlv4uj3A3ftLjMeuECCm3lDe4yY9wUjSqFWY+35mctDDN0oimS+5dhPkIHAq1YksrqiUxU+fgJtm14UEma2WEhZ7P1ui0T/GeLnC+48fUDFq0OvmVkHHSnEqYEli0yoqIeFGZZ6uS4S8F5VQNnpICIzSZ9z3EPlLGNUS6tUKvOUSFkmq1UrUCMOjHubOWCo0Hd8ToouAPImg+XJFZBFrVrGXajg6eYlO/xiul8CyWJlZF/CWVYRUrgrZFC0RxDP4gYdO+wCd9hE6rRNUywT+WTlN4JQhy7qsN8ODIaI4kD0RAdVmo4mU27MN80nukUQueqwY3/j4zZunSGa3uPzXf8Dq5gJdvQaNVj0Velar+Z8EGfsRLZjcdYyZs8KU9iJUnIT0BAfCdAPWp0e2gTd/8XvUuh1E1ZooQ+hfTSCf+6bxlJYqvlg4rRwfC1oVVCs4OhqKAoTV7+y7UcSASuad0LKEdmQE0KgOqQk5VKHaNgmhV0vZwZ0gciC2QBJUnZTkgE/ipdVuY+ms4Lp8ZrTHsdFidSNFxdxb04LE86WghZ+lANpUKtTn87n0M4IZ6aaGi2sX42WCdbmOtKxLO7A6mDYzzEqxagaCJQGrEb5628Xv/6yL0maG2Yie4SkSaAjWJUSbsoRqT6eAs6wiDQ0J9O53LFRKvP8FBr2mKGJcglzlACt3IXkv7EckRZmnQmVRuVyVqlw+X1paNGxLQDZW1fvOCquVi3LV4rBFifvY2Mdf//43YgXG4HBWG//rd+/E5iRwY6wWtI4p4cmzp+gdHcFNy/jpYoI/vruQDBs2Ewnfg+Mu6vYGi9UNalqEXq8pagGC+o4bSv6KYTZweXOH8+trdPoDDA4O4fg+bmk15LqixJL93poZECVR9XCliWj1It+jMsHAi9Mh+t225BiEfoS1gHAqJ4fEGYEazhckhJgXw3vmWKD6h/Ma524SCbTFocKq3+2IYiSNPRljJECYkxPEBMcNhKL+YAC6j6W/gRszRDbBOlE5PQQ1FQECNNsEu6isYpYQq+5Lomzi/XGubdkN9NtduWYSyzzLMYSYBxHOO6IA8fhbNaRpnptQEv9zUQ65PtK0rHKZyirjh5W8BAc5TxOIbbXrAvLwvBNSaUYLsg2tB5s4PhwQsZb+7cZrjJk9M6MVGy3JOHXSS76Fl8+eiw3Kxw8fxGaOapo0DXF8fIhBr4Or61tc34xFQdfp2Tg8GsI0a/Dclfj/+66H0d1USO8Xr5+j1W3DCX1RAxF4rRPctizUDEPUS5dXN9KXGAbNsU81Fm1+SH7wuZuGidH9ROzy/KAkNnjlSoTewES3a+D4uC9r2NXVCEt3g+UqkZwKnjW7jRrevhigY5IAWSu1W5XKlUCUfVWtg5t7B+/PxkKsP3/RF7J1OVlhw9DvTVWATj8O0O41UAazkzQYjT5myxTffXeH24sZtHUFvaaFv/53v0Wv38b780v88x/fwY1KaPf6cP0l0jWtYXTx1DfMugD9VNLQoma2IGm9gbOKle3zJpIMkGGnglMJQTdgG0Cbygipu1uTP8GmkiBYA4uQleMhzj+skARrDDs6hv0qhsMShgdUgCVYzWdAGknVNkkHqplmToIwqWGyCHF5PUEQsjhC7RdYvMU9DddD1s2F0QotO8WzZwc4GA4RR6w2pyKJQdwkgV3UzBJqZg31urJknNy5+PjhUuYiq04yayPr6d04FpufKNZg1juqXzMw3GExRUSKFmatgo5RwZsnDfziZR2mFgihz6KP8f0I/f4ATbsl6r4//PCT2Ecxx4UECHEbEqfufI7apoSnxyfodJuYLO5EzVgtWQL6dgc2xvMFrsY+gqSJj9ckQDyktIesl3Ey1PD2RQedBs/+DhxeX0LuqoWlQ6XRCoeHA1gNFo1UJdfq/GKEiytabJahmzZMk/syrlMput0OXM/B+fkFypsUB/0mToZt2FThEYSNShhNmSGSIC1XMTweoN0xoemRKIkXE0fUF6Kem0xxfHSAo5NDvD9/J9aNhtnGbDJDt87cGxtPDqpoWiy6q4hyxYtJgKTYxCVRZNGWNVqHsJjf0xrg45WH7364h+8y800TUmPNBaMKeGEgVqu0+aLShaornkepiiqVQiGB3749RbNhiNPGfHqn9kc6M33KqFVJxFfF2onqI5KaR4dt/O7b1+i2CVCnuL718P7DnWRNcEPx9KSFg0Ebq8UK4+kEdttG1dBEBcbstxiJ5DXp9S6CsIwoUffKPY+zmqO0jtCj9x18PH/SwdGAhQVcN+sw6k04LtdYFvgoQJ8kC7O5arqBlevhw/mNvK6q2UIU+lFZ9i5URdnM0WGWUZk5GlRSQ8LJOXeSbGSmEQkF9gvixhtEouQ5ObAxbNdQ1zZYTO7RHxxIBtB0GcOPKkLiTkYkHCMZE2z7CB66/RZev36Nsw8XuL0eo2lZ6LYM6LUQ7SYLYtjOtPmNZI4i1sg9FouOzs4niNa6WO2xH5Dg4z6RcCPz2bjn5n6T/ZNjlaqOyegei8UcrWZDimnqliHzWKvVRL/bEzyCloYsBiLpPxgyNyYU7O348BBfvf0K05mD774/w8fzsTybSq2BSs3Mcq8VbsF9F1unrmtYJz4MLYWhBTgY6PjlN8cY9i1UK1QNR7i+4+bF4oYNK8l48zCZ8E8gZx/uOVicxbWQRCn3CIu5B73aFOthtg3JOq6R3G7QXrHZZP7OBo4zh66XcHTQFkKTykvZi6KE6XiOi/MrlH76v/7uk9NzEUArHv53B1SF1CkLJlXJvAOgeQjbAVTiAZ9BqDtAPwNLecgsVpir4lUF52WAP6tHHnAGyjYkU1Lktjnq8zOoumBxsoMUH4aaqxfnFtm5ixFXq0+Jk90hvqhpEPAjq3R/WCGbAw27CtKcwciAkSJY9MBmRJEOhUbYVjNvka8dmCUVxkXQSoHLOQQrAIj8eEfQ7EAX+sYxyCgHrwv2TkUbmy3+8AjQUmE/yCqGJdOloFopqQwAVeCs2lsB6PndsVKGVRk70HYL1MlLsvyJbdPl95L/jJ2QUjT2wl0mAwe/ADtS8aVyHFRYN4F0lR9BcJ3XyvopldGhQNFtnsOW9MpaKwNadkSbahTxmhawPbexydpa+U2IQoLvwAwMBeAqIbuqOuVjEa8BAQQUccPrzm2LMr/iDNzcgfQZYSO+niQgMiOlTG0itaz8WVFbswU/c4skEmesjNv1DWWJof69A7i5GO6yG8RPOwsMV+Rb3tN2tkWq76s/yupLtUD+PdUfs58nSr2Rk4iSn7Gmd7PK6mC1q4BPtLwiIJXlgPDfrCzaJL56lvkskVnS7FQGu8/KiYkiZisVyIUJTyWq7O4pF7CpfpH1W7al4HaFvrwHBGev27PH2bVpEc7LFUY58M6fKfA7e498bBcuM/+ZzBLyyHYgfhF8lPfaEmE5iav66W4kF/7rEzD7U4ulHZirAPcCflkAQndKkEczbgoNIBkSfB/aVORWcRk5sVXrFFHiLbmU9dPCz3K1R7H/svJJBQJTiaQA/zxvRq1tymqtaKWUEwXbtS+ztSNxwY0DQRMuyhw/vBxWHBcr1fn7PJznf/I5Qz6XVddZOLp8Du+fc+YjBBH7gVjXZCqHfC7Pxyb/LhI82Solg0nNt2WxhcgJnS34nYPGW2XOPgy/BzBLnyjO+wUmPlN85Y9zN+5362VxPt0Sf9sVfTdn7EPcu38Vr+UTMiTLZsnXDBmRX1SMPvyUnRXcY58v0/MjBE/xtfJ5nxAb+Zyz90r5x8P3ozz5T73uR4kGmYj21+ViG3zOwivvK8V5rTi21UUp1VPxGeYERv7a/QIX9d3iDie/lu19F1QtfG1ucbklRnJlmLjJ7ROAjz2jhxk0+dyY359UJUn9SL7/45jjgYFrjFpfuDbTTVvIgU0swCcBYhmr1WxeSkkmbuD6Y8wXt5jObnB19Q7Lxa1Yawy6r/Hq+S/Raffw8cNHFdjabUiA+MfLd/CTFbR6HcOjlxgcvUQQk7yIcHtzLnYDt3fX0ncbdhu6ZuOrt7+RvwmM8loZGstKLF4zyQLuE/hHbZ/VPkvmICHvua9jVVgk+x4ChjJfEQ5MeThi0HpNAEMiITVWWHMbVuHvxnKo4BrMvYXvjzG+f4/3P/4D0nAuB3v6XEdegNEdM0tKaNctHDUMnLbbeDM4xPjjLaZ3SwkyrFXr4iudSmB7VSqLo4DBpsxDodWDvgVLdU0XH38qQeTcwL7HXAraW8UxWr0eanUDXhTh6vYG1/f3ePb2K1zc3eK79z8hoWWRToJDk4yC3CaQ7SG++jEtfmxRgPD9aBsTlWxUNAvtRhMl2gSEAbTSBnqphMntNZLAQxr6GPRaePP6OdodWwDE27sbCSNmDsnHiytcXl9jcHiEUk3DeLaSqsWnz19jw8/gHocqGPrmS8B8kil3fPiRI7klg/4pup0TtBrHWCf03bYy4JSe+QbshoXFYib2Y6wYZx+w7CZLGOCslkj8BdbeFI1KgpcHLTzt1vHf/vP/jp6po6XXJKvCqBGYn6GmqWpgkgNpifZSoew/aZnCQGWCAB4rU2kPwTNarQy/kmLw/AlefvsruKUyJlGMqqlh2CXJVMPt1MfdxEOpRgWDi+noDrZZw9vXp9BoT0GrkYhBlwFY3882kdwIOQOmKnC1yhyHDfQK0LJ12TGysp+gewoqhWuSF0DAmGHXPNgk61hC0M1aCQe0FrJ1NOu6KA2YI+E5tPqi4qwkpEJVNwSEYLUq1atUXLDKcDxzVPV02ZYQ6cl8LuoSVu0bmoa21YG/WmA2vsCrlw38/s+7MHUf09G9sixa66gYNiomgcMNri5DLOeAu1jDMmxROtAzPXBdVCsMuGaVdSQZQMypaDU6AmCwUpVARyIFR1X4ApKrNYLVotzEWJoOZzZF6PuoS3VniHC5Qsey8ee/+VaUAbTXIgH17t17aa/EjzG+H0tFbKPdhtFoShD6/dLHh4trFRIfRzIXHR710Gwz0JT2FMymqKBu18XulwAyoGE+c3F5dQs/CnFyegqr1ZbwZYdqnYCEFfNyArE7o+WbhHAnMWqEQqlCL6mwchIMBGgYxi2h3eWyEDxUPShilvsoEysnwuX1PWbzlai37KYlpBBVGAyqdVeO2Ph1W000bYLKJK19rNMQQRiI9Q8rZ6O1KcoPeqh7URlzN5BKdYKQnMcVXkEbPRWsTQKC7RiyMp4KDFrwrDiGN0IKmbWq5AYROCbwIxmunD9ILAYEeTiGeGYikUkLrDKaBL35bANmFjHTaS1kNveLK4dB81Su0BJLl8Bfksb8fSE+ma1RLkk+Qa/doRG6EGd+CrHouR0vRIFB2656XUOv2xSFgOskOHt/jtiPYGplDHsm+n2loqFfOskGFhs9f3mM4UEHddvE/XiK2ZKkS4Tp3UjyCV69PIHZMOEmCeYLBy7BqJqOo5Mj1Bu2hIV/PL+U8OfhwSE6nZZce+AR6KVFMQOFU/Fgx4aWflT2BKhWFJh4dNxEf9iAE6zg+BEScK5d4LvvP6C03qDXNPGLV0/QsUqoJC5OaCGVBgDVVbQ61Fs4vxjj3dktuoMBnjwbSpHAakFbNJnM4Pu+WMS1O7QcC6DXLWhWD5c3c3y8GEvgu1XR0TTq+MWb1zg8PMJPZ+d4d36JpFIVIn5OcM1McXpq4+iwk/noh5hMHdzdLeB5BKRLUq3MzJjAY75UiBdPmnhyZKPbquB40EElZfV1injjMPMa600kljZJtY/ruxjf/3EkiocXJyoboHdYQX9Ql3ltMhrBc5Z4/uyZ2BXOVwG8uIqpA3z/YYrRLEapoohFS+fYoI6AxHMErV5FWSz51pJZQNWNzLcLFzfXdzDNhli5tfosUuA5ksWIJHRSfPxAtUMqCiVNTzE4fIKFr+Pi1hOyoW53VeHLeiO5RXz2cRDA0so4aGv45vUBXpyYiP0xTAEuN7gb3cNutkVdw/F4cT2G56eSgyZnZJ6T1hFW03u0LA3Pnh7A1CtYLudidalpJOB0aI0aLkdT/L+svfmPI1maJGbudKcfvI9gnHlnVdc13T09mlmssIAGgn5Y/bUCBCxWEKBfVtAxwpw9M11VXVl5xJERwZt0+u10CvY9dx6RkdXYkQIIZEYE6STdn3/vPbPPzK6GVOO1MJkC00kAf+7BrQLffHmMl8/7qLkaJuM7TEcT9Lp9mQ8nk5nYyTEg221WBZCPUw239wtcXS0QJ0Cfgc2sZVTdblJZDzBMejIeiT3o8VEPR92ukOYMll6KyiDGbBFI/lj3qIPOUUuFPst8MlGNcBrVZZ6oiRnA/e7DWyyXSzSbLcwnIzQcXTrnBz0DNYdNDI7YEU3noXy3WseyLhiPr5FkAV5++RLVWgeXtwk+XC8VoLwmqJ+pxk7dkPBqrvm4NuFaLc+Ir/GzBWjWNzg/qeOLVwN02w6Gw4+4ubmR8+S4tGIyxZ6I6pPlIhCSzq5WULfX+M1vvkStxvVFIo0F1zdTJIlS5X31+gzHvRZSqrCmM5kv9aolqqz5ygdHP+e+NGdDqoOIToZk6/IEK2+I05M6zs5aaDQM9NsWapVIrKOYhUJ1hG40EMYQ4onkH2splcQcQlGcYjrzsFqliFN1/FxjHk6AjcbAdxcamz80XakNN1SbxkLaUnlJAo4Nr6zjtZqJdotqtZYQUpYBZLGPmA1JVG+mJLZJbNWFDGFN4OtwycOmyWyToX8ywLMXrzAcjjEZTtCmsjkLYVZSDPo26jXiCMxmyiW/juTyYhkL8cBg+A0ceEGO2ZwKDaW8kIbRAjcldtCoNRTOyZy65UIpQOyqYKANZqb1mpK1lkYBgmWALNEkWyyl2q7fEnsx5na9fHoudn1cx92Pl3h7yVB3KqI6cu44X3FJxjl/w2M7dVRoIRx6aNRynJ8bODkxcP7EleYCKnqZ7fLzzyRNLdwNZ2g0BjCrHVzdsKkE0pTButOQPD5mBfmwaGG4jGBVG2KjS0s0zoth5CubTIMKclPmU+7XaOfY67XEzqvdqokNbxQGorjjtdV++N/+j0fbBw+6X0s7hr0N/LazT7wF9y0WKPFW20+e+HLj+7CjUlkfsIOYCw4FwCgCQz1Z9fpSNUWwWm1r1TFUB9mum/XQ3kHh6zuPd7UBPyQOSsBBNsVbBYnauhduCFtAtgyLFC1/bQAAIABJREFULDffhwBLEepc/PExm5BDAOJQxrF/4h8HbnYh7uo8PgCjhATaZQhIZ12RbSBg2facqfNaHqPAuAXgYDdAqYx5CO4/BtjsgxBCfJE/kCyWHal18JhyoIjoQAHG3Niq/xNgUF08O0y8sMQqcKUSYJEuCj5yD3RTPxfAtCgyCqCeXd8FaM9ufgnQFgKE4LoiQQQ05zEFPxJfiAPLkRLG2WWIlGDwPpGmFByS5CDDjAdTnsVlEHZp68B3T6BFyAP5t1BhUGMvH76wYBLiRk34Cowv7XCKdt8C+KC8mZ2EZGiFROFrcvHOcDsCp3L91XspQSkBmaTLqwT+KL9mAN9uXD20MVJ2GdywUIauvlWoKoFVXTY7AriW37R42AZda7BsZ0t2qLDvHTkiNmJFBkI5tiXTpPAm5/8lEL1UfIgsns9Rm3Z2FpEEYSRVCaBxIy/dGdJ1v71rld1PMTEc2IjtkR18tDo3JagpZ1Cdv5KI2BIThe5D41g7tGXbPl5O6/49u5+XpIgLnscSaFWPVORHCeRJB7jCuLYw5z4BIgq0olV7n+woP/kBAbIlHg+B58+DvCUw/nmAXIUQf2pfU5JpvwjAFudHXTt1jJ06Q+VcKIKtOAHFLbYFOYsLuUvAKVQTewQeLafUeFB1oiTw1OspZcYnCpiSGNA1ITxKwoJd0wQTKSHl/2VTQFsHhphKFs5Oici/c0NbqqZKBUyZwbOttQW5slVXlXNtARQTrFILmt153r9e5evufsdax8WdUnJ9avGl6mtpPfjY9dk//idj4/DmKctLMX/v7LS2c+wjxOCOCNkyn/tTxvb/j43L/XlS1TLFr5a//68jQMrK+OjLH4zrzz1i3yKufExJUPFnIQAL0u7h51H3vSKvy/P18HUes6A7PM6ny7f9c/C5DJDdnLCLYPuT5/sBeaEaBg7r4+79qz/s5s+iRuyN4/0xsq0BRe0up/VDAm1XB9T75339gEDaNlOoukFilQGgynKrqHvbWrNW3cns0dBMeVySrVTuR4U2QczJ4hzE9Y2jZNUpNwc+/GCG++EVbu/ei/zcQAdPzl7i5bNnuLm+RJ7G0qHLbrq//fv/G8PZRzS7XTx7/R36Jy8wY7fmYgXb5nyqYT6fqtDyhH68qShAjvqnYm9E2yt2YcX0AgYVHdzAEDjm/cZ7XTVxZOxE3rOvU9J2goict9nZpuYRAvFSVnMGsdKbimFw7Fym4lEFv7NjeZ1z08zN/TtcvvtHeLMb2JU1Oo06Ij+Ev/DhWHXUTBPtqo7zZhOvj89w+/M1PCpAUiowab/Bjaby8qblkLjlp5kKPacTVVXZCnJNxP0AlQnyOYqcIq4T0w2tErqS4dE96uOPb37C9d0dvvnz3+Kny3fQLBMTbyHfDrtT67QAUDPFYu4VkVsV2bgzCJsMlW7VAbuNqt0Qaby+zhEyCJ3rJ3Zs05pjOkJV38A2NfEQ5gaYlgRsymCIe3dwjOliIRvUwckpLLeOd1c30lXIblHLaeD7H39Eo93CX/7VXyLXMvz4xx8wm49lfFEBQyujarUtBEiv8xR2tSOhrc0Ggyp1eL4nmR9+uJJrw5pNdQsBo8mSFkOJkB+d6gYDR8O3z09w9f0/4eanH3BEaykNAsLR9iqIY8kLIZCx0TW49LIg8RdGYi/ADAtNV5ZrBD55TyxCD8tkhXns49//D/89QtPAnAOIXYItduEBN5MYw3mCTcWVzvbVfIxey5XuO4Lg7M4OkkyyGGidECWKAMkTjllu8Ll5T+SxDIjuMMg7z8XSgv7/8ZoNB3xeJgAD14G0RRVgI1zBtXQc95piQeKYOtJgRacJpCR0cshrrQlEE4xknghtMipV6Wqu1VtiCeOHa6w3LpK1gfFMESC8B7rtNmpWA6vlDKvFHZ49c/Dnv+ug1dwg8HyxhfIjHREBP6JsuovbjwlG9zGSQIdTdfD0YoCGQzVRgDRZYb2ZIs09pOzuNCp4/ey1ADTvr66hV22kG3Yz8l7RlVWZpqHXY5cmhVprzG7vhFBo9trS5Zr6zEBp4Luvv8bp6YkEaxMMePfurdhsJj5zfVboH50K0EMve7PewJTd/dOpHJ/KHI7rp8/O0Os3sEGMOPMQxivZIzBTxKm15J7++HGMD++vRMX15OkzAZGZgRLGiai3mNVHEuOo2xC7nJh5L+wM3TAMuYaq6cjrpVmEqmVJyHHKEHbLEfCe4dQEoFj/9IolSoH5IsCCFhgEzKvMjXHR67QEdGInN1VpjZqDo25LgFXarZmGIoOp1CKwnKxtLPyN2JIswwzLIJaxqG1UaDhVDrQ8tKyN5G+ItQYBqzUbXXIJyiURwhrcbDSUVRdncP49iWBZrLcErgxRrfgBa5nCIIyijjSYHaIZKsMlYN4HSWmCyYZY2xFMIknKDt1OuylkNJXvBJeogmAdpa0JPf+zKBVgOpAA8FjI1zCK4DoG2m1XQCzmpXjeGlfv7xD7IUxtjYvjmmQRcH8wmy1xfX0vY4sd38enPQmtvr6bYLJcw/NieJOZkDf0bzdtA/6aOT8hllMPruPiyfMncGs13Nzd4fZuhDWtZupNGR+8V6lc4vWJ2KEdrQUw1UCSjZaK9L9PcDKo4/y8iU7fhRcthOh2mn3cDRf459//KGHT/VYdX716iiabwGMfba7PN6zFzGaoQttY+Hg3w83dDPVWC73jjij/Ap/dwxtkEZVZc7GjGwxa0iG84Z7aauJmOMPN7VgImm6tIeq/QaePfv8YP7+/xs1ohKTC3CkLQRyiUk1xelLFxXlf5i6GmU8nHobDBcIgF4B6namG4CwJ0KzpePGkI93x7YaB424DWkqyjRkuKwkCFqLMaiE3T/D+OsDbNxOxfXr9pIOjoyqafQ22o2M2mmE6mWLlLfD86VOxqFusYsx9KoE2+Onax2jOrLAG/OUK9aqGbquKVoPWZC6cBrM+VrCrDKqn4qoiIGme6rh8fwPDsNBsN9A5ot0kVSErqU9posH3ImRUPlKhqWeodwZYRDZuJwzgJl5QBCNvNpK7wewPKrLyeCnj7nd/9gL9pobl5AZHnYbUKVpIaqaFaK1hsWJn+AJZZkoOGu2maI2YJwHyZImLkxae0qJKYx7IVEjTVqsN+hV6WYC7eYDhUkeYUE2nYzJcwqda1Nbx7VcnePniWDLUbq6vEAdUFHTkHptMxlKDSP45TZXvGKYabj7OJUfDrKpw6yj2C4tFH5YlKCai0EfVNEVJ025THUjAmeQhsxlisY/jWtZpWKIOZq4K87zSOIJlcm6jIifDyfGFhG8zoJsKrIg1Ml6h3WDmCgPnLSHSq7pSB9/ezTCZBdKJL40y6VJs+84uTkTN+PYmwOWNh/EkkLG4TtR8iAqtH3Pohmp65XqDOWWSi6rFqDsJjvsWvvv6HK06yaERxtMZdMOFZjhIaBlF+z7O6TMPKdcw2hpnxzV88fpc7FmXqwTvLxe4+cisFd7vKb776hmOu01s4hT3wzFGCx+1dg9JrmG0WMDnnMv7RbCiKrCuIo1oxecizxZ48qQuqiPH0dFv2ei4SmkzXQSYkOTMmK1B+7I6prMlZouZEOlVWWdzjU8rWZJNqVhHpWsN82WgiH0qZNgJxKZDalMNlUvLb3ELoQNJGsLQMxwft3F+1ke7YUkDxnIxEzxKLEVpYZhsJNPNNOuYTH3cDxdYhTGqJOyjUCzpTNtFo91T66XFEq5lSjYcj99pk/yuiAqHcxAtC/0gVjWFdm92B7bTkvB2NiIwB0fsv4mCVnTYFhs1mR9IEm6JnEHlXONSYbtmtlgFp+fHan+zSbGOfOi5Dn3jYLH0sQo8VC0NFS1F0zWFrNWRKfI7WuOnywkWPrEG2v6qHELZUOSpkJ5V3UAeR8hjDxfnNXzzbRv9gQbHTSRHcUU7Ob2Jm48+ZnOqHlOZ451aH6ZVF/UX19Rc31G9NptNZR2fZ5p8W0YNjuWKcnvF2sEmAZpFMZfFtYQ0OTs/RqPhirKdTjlsKGCmDdfS0vTDvfe//K//+6MEyAFIsd9J/GADW6HRV/G1v4HewVaKtii9nrdARQEkSkhyAXIpYkPhseVzpEO27MkuGgJLAkRedmttrkiPh+THfgi62nDvtuhCouxlDpQqEOVqod5X6ZG/D0zsAwwleVOSCL8ApXz+T3t/OQRwVEizgJ+PECAKMC0A5e11KSDb4ufKPjhbgOElalV2f5YElupE3vl+8efHAJ7t9eZLi9BC2Q2J8ucBgFc+lq+liG4VBExPO7EcEtuhfVXIDtDap3y2pM2+MkUQsKIDvmDRlaSnIIWKDtOSeNkSHRKEXYwr+tMSCOXvBCRRHbXq9UgoKQJOnTMCtVtzooJ4YCeZsmTi5pQL1/JYgjGQlBBAvVBGcUvD9yoZIhVUnYYKj6MWpcIbvvAkpwUT36N065e2PizI0qop/q5cqOfZSoqmdCRIB+haNo5CgsjEpiT0Ai7zuzhWOZ4ygioCAitI6VPAifeUImdUfoh6/9KZDg1BxI4SZZW07WIvMwjAxRpXqnukB2/YEhAUCzGyx6XlTjGiVfO63IMEYsprVU5GJLG4qSG5JF2bRai8Un2UticlYVBaUKlx8klDd6nk2NpLHehmtgRIMRxKqLI4W8pSax+gflgLdzVxV2Z3RCTfEbdP5dnfI0CKhys1yCEBoh5dVB5KNh8jQLYEoqpj5TG2/992aj8sS+rdlO9b1aPD3+3PDYpALd7/g7lB1dt98uSBj98eAcJjKtKqJEP2j7mbTfbVOfu95jvirlQxqb/uOtSLvIsi06dUCMn9UtQ8Rb5QMaZLTkdpYSW5HUXNok2BZVWLznUVQp1SjVTe58Vn5uP5/LJDfZ8AKf+/JYT3CMT9c8lrwK7LzxEgJWF0eL1UNxEXQUKAyPOLEbPNASmsyMrA9L0h8BAEf7T+7w/Y3dEftYPaESyPk2mqY+Xw6/OE3OF4+v+HAPnk5Q9+8UvvhQ/cWRTunvaQANmqxR7cJ3Jn7TV9PCRv+PBSWbRPgO1f71IBu/+mHzvOp/eiuj9IkB1YXT0okOWxHn99Tbrq978OH1c0qjzIBlJkx5Y52dabMqRbiJUHqpZiBJcjeasy2akWi3pRkHtlwSOIxholYdFCJu/qEV+H1gzisidqihRxtpQFOudeAn/rnP7R3DA0YBrs6lPzO+efKPFxeftWyBK32segdyz2Nh+v3olVQKvBoEwPP7/9AUG0RL3F7r/nqDVPEEQGYoY5Ny3pOGT3NXMe2CkXhina7SNRg0jAbBQJEM0rVhKlBHTZIU77AhVwrgAJHkdda7UKKglc9bxdPpEob0gEiNUOcwy55ctkY87zoJqBUiFAppMPQoCM79/BBDdENlYLT8JQW402evU6WqaOgePgefcIlz+8QzijNaWFjEGJVUu63iRw3eEGniHgiuzOCHIyG4PrAOk+ZJZSGUas7Cp1Wg+KXRbtpSB+6+zIfvvhA6qNBu5nE6wrQLXm4HYywtz3ZC3S7nQF0Fwt2SGnK+WDQb/6XOybLHoqmzUFxkeRgCwufbSplkljNG0LLsmiPEPDJXjk4urDO9lE8hw1GnXx++ecRcUJ10LZRsPN7RCD04tC6bARSwSOPBIYl1fvpVttsZzKOvjV669wezdBrdbD6fFLPHv2NWouN8416RBndzhtSwScZqYB5ydD2bWRDNiYltgydGwd0eQOrwZNWGmAN//4t9j4HlqOJWGl/CLoT/VLvdVGzByMMJDxYpsmJrf3qDIXJOXxbYQBwa4cs8UchmNCr5nwshh//T/+R6DZwFiIkRW6DRtBlOJulmARAobTFmXJajaSjfNRl6GUtIXKECRrLINMwkGjmOporlULmz+NhAi9q00hP+g5ThUzu3LZORnRCkO3ka2pdlLrcVF3EQeNA9SsCnptB0ftmozRPAmh52vptOfmPwhjtd+osDM1UoHfYr3lwHHrYm00W8aI0irWsIWcJAEShAu0Wy10mz1EqwXm02s8f17Db3/XhWOzkz2VjA0/2sBjmK/NQHoXw/sE97crIFXe9C9fnOG430NG27R4iTC6QxDNsM4ztJpNfPerb0Wl9Ps/fI+cHbmcwxn47dSkW5HzOa0quMfgWE0Iajo1VKgGWS6QpyH6nRZOT47Q6bYwGo+RpDE8b4k05jWuisqiXqOXto3hdIU4pxVHhnTDTnALQegL0Xp+cYJGg0oZWkf5mM0miFMVqm67dSFfR+MZhvdjdNsdvHr5Wjpbr65vENPqyqig5lbFQ5y+2xsBjvheVqi5DbhuQ8bWeDIVRVq700MUrhVwnudotWlRwmwjKoMssUBhhzIBPIJFJHzYNd5u18SehaoV+vAvFwvxUSfxXLfp4S6YqNQZqu2yTVWUd17Ae2GDqcdwdHbUsiWNlnPK6lADxwbQajvQCU5LtzffD+2aErkv+b5I1khCJHO0aa9GezKrAstmTea6MEeccA+pQA02almmJmHgJILoVb8KIyGMuAdjgDFJURIo3PcwB6fZqImaJwx9pGz6El93E81mQ7p7s5ik/QYrKlP8SPzs6ZffbjroH7Xh1mi/tcFqucbt9Ujqtl3J8cXzI1xcHEkdZebIzfW9qBZ/9cU5+oMOkjzF5e0Y97MUSy8REJ7E5NPzrpDlQbaW+kMChIropy+eieXa7XCE2cJHxkwV5soUFpu0tuM4TMJElD4833leUYHbcQjHpH2Qi+MjB622hXjtY80GpHpPLMq+//4dZtM56nYVL56coOHq0NcxTMl7TNHtOjLXxdFGFCPD8VKC6Btd1miG2NMTfoN1pGExm8CoRLg47aHu2IoQt2q4m8xxN5pIwP1Rpw1jo6HbbKPR6ODd1S3upnMs4wRrXZfzk29CsXV59mQgqwoCjcuFJ0SIplvScS8ACafZNEK/W8fpoA7LSOHaG9QsfgbaTXEAZXLtTaOKqtNFonVxeePj7c9DhJ6Hl+ctXJzX0erzvCUYEfgeTaUr/ez0BI7jCjk3nEYYLdd4d0sCJIFba8v5rVsb9NtVXJzVMTipAxWuExLUST6mEZI0lJDzfG3i+mqEDSy0u230Bk0hgRfLCUJav21oq9aR2sP6yGaDKDfw842HN5cLTOYc91VUNiZcyxYislkzoW1ChN49np018Juvn6EKH6v5CBfMFtE0UR7GaxIhseSH3Y+pduX478n+lioIfR3Bqa7x4ukRnpx3xP56dP9RwrZJTORGBaMlyXod45WOidiQ6ZhPfCSrEJ26gdevmnj2tC9rp3dvL7GYr3B6QkJkg/mMSoUERrUCi139jouKWcP9yMdoRALDEECV9nHMf9ikEThb9DoNISVJKNAimbY9cQqxQ2PGBBWMDIrmvrHW4N8Bb8XOdzZvAq1WS/ZpJEqZF0a7UuaseYtFQdbxNWxcnLXQbukwmTG0saFpDoaTJebLRFQPXCdWKimOT7roD3qIcxNvPni4vlthOosYwSSW5nwdjUQG82G1VO0xNqpOMPyaAdWuFeOoW8Vv/+w5GjUT8/lMcr2Y7ZLrVWlmYNYX11VUGOkZ4JjAN19doN22xJaSaqjxNJf7kbWcZONXX1yIRSOJv5ube7Htq7WPsIoz3E2mYHuEblXF7lIai3RbbDGZRVR3Nzg/qyGKJkIaUpXboJKZc3qY4eP9DHMvk0wJx25JyPnt7UfJS6IKlWvMTvcYtt0Si9a372+R5roiqXOSI9zPFOmrFQiJTXU0/yUIz/qYJoEQAyfHHZywuUPGzRhh4EnzMUl+ErVUFNJWrNHsgzwh69FGM1BrtYQk5p6LZAik2QQIvJWQ26wTVpXKyArqdeZ3MIeKKuJUFC0+1xo+z2VblKskoDivEtTn/cg1PjE3cYuh0jZW9oxcU7NBimQ0PwfzxEjEBQmbg2jPp4mVLwlkEvNhSlyQ9npVUexQYUvirdPvyDzz04cRPt55qFAxSx5UGrOVuY8gg8RD8gi2meKLVz189+s+DIN5PfeSbZZlNjS9hZVv4s3bW1GgsjmFUnQ2KTE/jhgM1/FUkNP2dOXRhs1Du8H1QoZGrSlZUVR0UOHOtayQVbqyDB0M+hKSzvuM2S2cMzmOl95C1tGyfv+n/+W/PEKAPA5WbLuJi82rsIW8iR7rTi1aA5Xtj4Lr1IZfHXtHeigkTm3Ydv/KY6RRS3VPyN/KDtuDjsl9y6oyz3LXrb9PYJRY3D4mJ51mBca3JUDkZwV4s3vul8CFkjz43GP2OyAfhVrKc/kAKNydJ4U/qp/LLmAFGvEUy+a3sLl6CFJsgfwDj39lzSQgROEhv7UQEeBZqTPKfwVIK155v6F++1kqCvwW0LD0E5eNbGFNtQe+8/k8HqWq/JaZoAwZLwdACRIVg0He5xZwE1+MPQhDUqSVrVTxnsume3am87ksenLuymMUAczK74reibGEVQl5IbkSfA1lH6WUHSoom48lyVACIHwsfT110IJJhXIzo0KFMJddvaVcZRc4rO4DFaxOK4CKVRcJmU4JnlHdAp7cCCgfXZXxIueYCgwWCRIgIpQgCeBJYBGt4iRwnIopLgoLAIQAQElKbcmPglDj/cTJRbXAHnbyPxyrXPiooapulrI7X0Joi7Fbgq67jAbVjX5AgPA45TF4JuhLfhBkXIA8UshKAkcpbBQBwvehNr8MH6QsmjeCbIbLrBFp9VXEROnRLx3/qvLsPpog5Lsft93Me4D/vgKhHFvlM0qN1U5pUoBwn7AsD61v1NhUZ3JHgAj5VHS1q7b2nSXbY378ivgor8vhxyofXwLY+3Wq7JjfL/z7oO1D8vsQ4Cx/UuexBLA/B9B+QoBsq0l5o++swUqSrhxnOzJufz46JKj2FTYEO6VW7dUMZR9RFnilTtqCoFKbFOGhPotSHHEDz65Ekh38IpnBxSJrYumdXyoD2b1EAuShFY8E/UrnNRcGuxr5UAEikOxe7ReCajt+1GfdYcWH96iaux6oj8o8G1FiKQJkN5eUNoEFofUJQfWpRdMvEeDb26kgNB8C7+Xn3o2nfTJMXf8y46W8bg/rzmM/b0H5Yg78/6IA+VMExy+9Hz53n4A4PNauTqpjfKoSK9c7ZVzU9s7aGw8E2rf15lGC8dN3uH8dfkmBpWoCN0Gfr1uH9/7DOaKs78U998g6kBL0/Wt7QH4UDQL7n09IEGV+pcYHwfCDj7hHYAiBtze374/non4SDOK8IATIXlaOIjvZuVvk4VB9kMfY0B7CoW/vElfXb7EKxgI8sRv/qH+Ceq0mG4QgiAX0jjfcGGsw9QYsowrbyjEZXmI6vEYczCVU3PMmQpYQWG51nqLeOkeW1yQw2e3STkCtnwgkMeCXm3PO8/zXX4UYj6eS6cFAZFoiMECcuQh8/5x7VGcXQbOim54/F11r3NzS6qq0GiPhxbomoei0yJOcM06uOdI8RZIxf4BdWqyLXNMssPJucXP1B8zHlypza5OLdQRtrNrNFnr1GrrcHFVNfDE4w/TqHsvhEvraVJsjSvNlCcQwVAYnEgBUgau0hSjVcvwcBKsJQmzzS0g4O46oFRjqzH953uvNlqgK2DV4dX+LDx+v0ex34HZaeHf5QWyzmu0WfM9Hs9kUewkOT4YnU3FCsmLu+eidXCDwI7ET6rfa8GYzpEGAb7/8QjJBhOyZz3B2fIRup4nlfCJqHSHBK4C/oorHFsUJj00geDieScgmbZ76Ryfo9Y/QbrcxX87FAuuf/unv4QdLUXG8fv2NhKy+evl1YWOhy+Y9CNmduJGuaq4D+Tx2JE5nU3ieB5MWWK02OoMTAW1tZGgwt2UTY/z+DebXlxg06qjqOnrttsx5fkQCpAKtasKPaRsQyf6qWjFwf3WNdquNu9FUgEt2THM9SmuSvLJBUskRaWv8u7/+73D8+hUWuo7r8b2Ee5MDHa82EihdsZvS0e4vlL1JnxZCJkPbUwRJjoVPlYUpvtXstNYliySRkFtdz9HpuNJVWbcrAihMCwLETyvStcrgZLVEJzCdi58/x33N1tF0DBx1HAF4q9y/MVumwq5KdmPHYiXG+ZD2V8yEoQUbwRN2StKa6360RBBXYVot6aSfU1mRBZJz8vziGUJ/junoEi9fNfDVN7RTWGMxB+aLFF6Ywo8jZHosoIbvsVN6g3VSgaEbeHLRx+CoKyB7EMwQxkOEIbtTKzjq9/Hliy/kHv+bv/8HrKIYFq3aoKHX7oq3O2uX7Thqf0GLuFUo9k8EbaiQZq0ZHHWk85Fd97d3QwHWHdcRYKXpOhIybFsNWHZH7H4mJDFBn30qs9i1zQyLjYTDa3qOpbfEeDIUBRIBf7dWF/KQ547EN0mHptvEi2cvpQZ+/HiL6XwuYH2v28J33/5KwM8pj0H7jXWO45Mz2HZdbMNm86V0lTNQnYDxx7sRhpOpjHO34QqYaFZtyZnLUy6GNekGDgNfcj5o1USrKhIgrPEL5gNUDLGhsU1aaVFzr4hvds/mGjv3K2J1FmcM4I7hJxtFgGgm8pQZSLQ5YdD7RlkkaQS6uYY0BAAlmLlaUfVegVj2Sdf8WpR0PH8kjhynKjWUwcZCgIgzAcEhEiBAzbahbwi8haIek0yGdSrkcLNFUseV3IqqyTnBEXBNkVOZ4C2sPQT7bctViopMk5B3AlPMMeDjaPcxGHTEp57nb50ZmIzmmI2mAlR+8XyA4+OO1NAkyTC6H8MydLx82kerU0OYJbi8m+Ld7QorP4e23qBdt3EyYD2iIouKGk0CnPleTs6OpZltMl9gFZAk2iBiuHzOoHrVcUxrFMmDXCvlIedQdvryvLTrBo57LhruBpa1RpaHYmfo1LuElfHm7Q1Gw6mAcKfHXbGJIckp3IG2xtERlUYNxFGO29sphmMPGrOvGracf/5e25jQcxOrxRw6fJwdd9FtNpFyj2A5uJvMMJpO0Ot1cdLriG3TcX8Ay6rh43CGK4YVT5dIGDovNo0Bnpxa5Y0xAAAgAElEQVQ1cMLw4zWBuIKkWudoNttwHHrR03aIAcUrtBoEcUmoRxJubDG7JF3JNeLcaFk2XKcJ3WhhFlRxP45weTnCaj7F89M6nj/toNWrCtg5vF1gOWcYNVVCHSFAaAN0eTvDcBbjbhYLwUcwnoQeVRMXZ00hbCybhO1cyEG2R1FlQJKdJF8YVXB3x+B0KuOaaLapfKX6yJOMC84nz59coEfrvSxFqutYJTq+fzfB77+/xXTJz8vAbGVPR3VOwyV4ymbFBV5ctHA+qCNejmGbwIDZI8x2ynW5H2/ul2IhOJ7SpsyRJhBiGFRiMoS722RQdAeDoxoo5wlXCyFb3TptAzXM/DUSzcX1OMLdOBAVyXIeIPMT9Nsmnj0zcX7WgQYHf/zjB+n+Pz9nTdIxm47k3NYaLprM3rEseCva2GUIwwqmk4VAVpZNQm2Fhm3iOXNLXBtJniBKYzD5eVOpwo9zTOaBBKzP54E0yTAsXuqDayCKlkLiUpXANR1rI+390ngj9zXzJtjZHoe+WNadHjdwdtqEY6fSZa+vuTdlBsQaQbzBfMGMugyuo+PsfCCZCqN5gKv7GLfDCL7PxhINaxJ4jKGoukKwk2jm/Ct/kxw5YkcRHDMWwuVXr8/QqFmy5vh4e48gzqEx+2OtmgqYf2VoFVRyDW5Vw3ffPBFVDO06SQDNFiTLV0J012tV/Or1ORquKTkuHz7cYhlpqLodLIMEw9kC6wozZ2zJI4qiRILI6y6zJDzJDzk/r2OxuBM1CVVwzPng7RtEGcbTFeZeIgQHrVdpn0nw27ZNZYeY5zg5fYpWa4DpNMT3P74XNUO2ph2jI5aYfE3uGbiv57qY83OFChKL9qy0xeW9zayimpDdvjdDHK7kvBEbjINAcFCjwjwnNW9UKg5WQYrjswvYnJuHQ6kzXOMzu4T1OQoisXiiysSxSbxwb5ag06XixRZ8K0k3ogCZz/lZqqjXm0rNkMYF8M9AcIUHsbmE2BAbDdjoQZyLe0lpil5nQhrS/ixIVrLuajdraNfbkttH69M4pfdYguOjpqjEtCxCu91At08Vto4//HSDt+/uYJt1qa2OzUYXUyy2qDJKRJULHPWq+ObrE3z9TQ9ZNsf98EYsyJLExQYthKGFm9uJqNyphjUsNfez2Yd4J1WwrKMkk8ajuajPaC3nWDWx96Z9Hcfm9fVVgZND9jeNZkPWdw7nz5B2oEoFTztEkiNqT5pD+8f//Msh6PsdgGWndrmhLTfwDze4vAICuu4hg/vkx74dFm/0EposgQAB4AugW7IVZM9bAoa7UG7+lt1YpfpCnrfNoFCKA9kIHgBM2+32AXgkGHnhSqSOp16Tg3//S2U4FIDB/gkofvcQBGLP/We/CnRrC+8V73Pf0oWgXgkkKbBrz+6Hk7+EdO9Qsh0QWYKBhxZI+9dKzp8QPDtQQbr4RZ1B+wddNnfyNkuQZO/DKOBpp+qQHaG6HIpIKMiGEtjkOykBQHldee0iD4PH3b4NCRNRioStBVABvhS2BurhylbqgMESNcfum4XrAIArchlE7cEF2TqWwkVCgwoKsZVi1oSQGDkq3EgxZyRLsKEtBG2XSHRIuHmMqkG/bNWZoyRopYLkEJxU46YAYkXSQ3DToNssaKBR0RUBwpueoBQ3vWLbwW2Qrhfd6OxgZGXUhfhBnok8Ml/TCopdVokQIPxspQ5GAVAF9L8Fu9SJJgEiw/sXCJAyw6OgL3cDQcaEAmAeqkZKMF2Nma1+65NwcPp7byTD5hB4JZHCrvzyXt6qbraZBXt2KpJBrsZJeX4V4VWSHzs7qcNcjcI6qkDXDnzuC1OaHfC2NakpbjWBDpVVlRArh8DuL4Gqu78J7VgEKRVjW2mM1PFkfOwqgapG6iOW70sqYX5oO1Q+rnxs6R9dklT74PH+sQ5r1E4p8wnArkaOqu0E3X4hxLgE6HfHPoQyVS16EAJfeN8c2JcVr7lXuctqW5C5+zVOKUDKuUpZdJXgs/LskyBysXMjeayey/PEDgIu1Hi/iW9+EWReEnsl4K0ARFqFqPcvHYJllkdBSLDOlcDeQwJkXwHCrqHHvrbh2oVq43ME0wFBUYx5drxtFSfF/KCu+1ZadSiFLOezR4i77fj5zCS2tal5hEzha9KCSH19Sn7Ir8sQrs8c/5d+LccvyK4dyfOZ1/k3HP9zT9m/v/cJhk/uewLU27qkjrb/GKEvC6C6fK2H64c/ZYH1WK15SKg9/BwHBBLnmD9xyj439oTELy5vSWzIXF/UBP6/bCDZJz72j/dwfD0kkbgZeWzslKPq4PG7hdT2OQlDYreqwEIFWRDoYotT9DyUQ5SZH+zgpXT+3fs/4vb+Z4TBQnyAz85OcX52hiikH3EswHbv5EisdCjV5xqiokcY3r7F5bvvsZzeS6C4aWpCLNDb2nZPULUHSHMXG8OG22lAM9ntVUe32xUwSakhFNBI4JZgIS26HJuboYZsrpRNVLH+KppjVKYJwTzVOMCmCNrr8BoQ6OWFVso0Wv8QYAYssWgjmEUpCH3yIZsPgooMfc9zHyvvDu9+/kd48ztssgBrBlnTBz9bSwdtu2bjuGbDXa/xqn+M3Itw9/4eSDSYFUc6vpicXqlWUGVQuVWVTSIBbAn1ZdqFYYqFBL9I2pDQkfMATQgLPwxlPcp8j3qzIXXjyfPnEk5L8mMZBbCbNVTrDhbBCuPZVMKP2UVGe5AyY4qb4m6PIB9BXoKg7LxjI0UuXXimpuHJ6SnC5RK9Vgs1Eh35Wqxori7fCchFoI3d2rz36ZvNzuRmi3kcGpJ1jnqD3Xn0UOcG10azxRB0B/PFTFQOs/lEOkk5B7UaXXhLWhxZcNy22MJAMxFxA8vab2jIqACJfAGz6dvN+4tgPjsITbcmAbXRcgpzHaGmZfj45o/IVx7O+kdIQ1psqHWlmBRUaCcmJjsyz1GRwMeMbm+FkJktfbH7oQUWCTYGlQZJiEhLsMpifPnrP8OXf/E7scC6W8xhW8yPceClJsbLBLEQFBts0gANZkfYmoCf/DwE6OYrgptVBFEudm+GbNJTMP7UMDcYHDXRblRRZYZDHGEuFlgR/IR5MLaQJ3x/XKsTdKd3OMd7zWHIbo5u3USb4dGOiU0SyXXlN8kFEmHsCmdoLsPTJYOmYsCtNbD0Qrz/MESYWugNnorq5ObjRyFFWwxTfvJUVF3rbI5Xr1pod33kSDCabnA/iSRkO8NGCAUCTAyHzRIDWazCqNn93aR9hO8jTmmPRguIBJZRQZ8qiqcvRDHwN3/3D5itfDS6XQEvacvEOsCxYJiGgBgEZnMSsOxU7/XkGtzfXqLba0sQME37r28nYlHErnyaNBBspTqCwGy3d4rhyMdixeBZKmMIvtLyj5YbtI+oSy4DPdpJgJHsGByfotvviSJoMp2KPRXXgOeDM5wOTkUVcXl1jel0Lmqlfq+NX3/3FWqOgZU3wx9/+AH9fl/UHo1GS4AzqjLCKEON+SdVF8PxHNd3Q8T5GrVmHbZL9biu1GLxWoiGTZIKqcGu67PTHrINQS42oVUQhYrQq7suNszjIGcm2Rm010hQMV34DKddRMhyEws/Q5jpSJnvpJnIklS65WkrbNskQBymy8sejGoFgvkE9RlSz3uDgDXzTBiczvpKwo6qFxIgvF+ZhcPPJzpDAnuGJqQMw92FAPEjyZoRhX+WynXs91o4HvQEtK7oyqKY4Dmvh5AfDruZaWGn3AB8jxkggBer8GC+N9aHVstFt9PAOlPkkKbZmIxmmI3GopYiAUKSJGGjXbbGcjZH063ixUUXjaaDVRzjcjjHj5cLhHFFlFQELgki856IeP/xSqyhiPl2XWoKc2CY10LgOMsYhEw//VTZ/EjT4Fr2pjxvS8+T40jgbtvF6VEdjsnrGyKMllK7a80+DKuBm9uZKIQIF3XbNVQqiWQzGczxMTTJsej3uixwuL4e4X60kAZLrVpBmisyht3k5qYqoHlFi3A+6OC41xEAmLqf+9kMi8DDxcWpWDNFvodOq4NKxYYX5nh3NcTl7UTA+ijNkK9DCTRv1mjLEglw2ahbcq3rbk1ICd7Tvh8gWJG0s8VGZp2GktPDDu8wmiBJfLF1q+hV9NpngNHC1X2E+7GP4XCOcDXDF0/aePXyCE5Nw2jEnBJaymk46nXhOg6qVSrxMnmP40WERbiGH7OuclZK8dtfv8JrWj/pnNMDrEIV7OzoKnPLsAwYdg1hbODD5QTzRSbgY9XiHMfQYZJUNurVCs6P+2g4tJLMkFVtxJor6o+/+/0l7sasCyTeXSFLDD1BzVmj2wYGPVMIEIOvPxniiPWq2ZBsJugO7u49vL+eikKLpAMtp6gwJSkZelO4Vo5+p4qL0zbqribnkQgSLfY2egTPp6LLRLR2cDVewQuZn9XAfLJEvPRxeuzi4iJHv99AHFbxr3/4ILZhJGGaTQK/rF0rtFp1AZ61ioHhaCXkQRJX4Xm+ZDLQLizPY7w4PcW/+/pbaGmKu+kQU3+BKM/gM/w92mDmpfBDqj0SUR+S8HCdCppNS2o/gW2uQSzbFeutu9ux5BvYVa4NdCShmr8YOP7qxTEuzlvI13OkcQADNjabKuZejPWGIeKKJOc8SAVIGAcYz318uIswnhJwNhTJy2YD4oYMnBGVQNlwwnUFCVZOrswA0fDlqzP0OgyshjSJjCYzhEkuqkM2erCm8vcNl3kPG8mHe/60KwQI1cxppmE0SXB/P5fx3Wra+O6b56jbDMxY4+3bGywCHVW3J1ZjM89HRDJYp+VTIutSEtqWSZCJWTc9nJ81kWUrsSIlsWm77YJoWYk6b50zy4+EB2Rcuw7XzRwlbOgwMBici0Ubg7bfvb+VjCPWxqrJzDWG3tOSkNlfXFuzwV+RCqy5XPNxb8BsKNMiYRQh8lcyx/A8EocjuSDZN7SKr1DJwiY/TaxQn754KUHsnr/CkHZrDLnnPRdQ/R1Ksw6Ri3anKaHfSRIKEULijGvNOOY4ZA5PgijMZa6n+wvXlFQi84trvLXkq6lQdO4bGBbOOYB7LeZk0XKQ9ZhrrryisjtIyttVRzJAvJUvKnjmuJgVOstQYUs1i4tWp4V27xj/19/+C0YjD3W7hShg4wQVROp6kbiP/aXkOvW7Jr78coDXX9CWjBksMzn3i7mGNCF51cB4shBFWroJJAfJclRmy6svvkAYktasYng/kzwdqlj5Wc5Pz0X50u8fYTqb4/e//z2OJJ8H0qhBuIFrZDZu8HNzjuK8SNWpwm9U5qP2d//pYQbIIUhVdo7tb97LTafiCJSi4OBrqxDZs1Ip/JcFCilDvjcbVKlTZZF+oIQouQUuHktCQkGOO9MpBauobnfVzVgcu8wAoey0eH75urt/d8SJ+p0gwnvHkA/3iWXWAZheWGg91vlano8/RYCIZdeD0yfAmoJL1Gaw6D4uX2dn36JutK2zVdmBuWUh9sHpklTYqW9kcynBdkVHepHPIZYvlB9VdJhchO4DJHv/l3Mu/glFmryYsBUPkDYtRYQo8KOwOSrVJXxsqRgppTfFZ97yBKU0SC5Qwax80m5fnGm+rNg9cQIuLK0IwLCLW96HvFkFjAinkYs3Ln1iSXooCyn+P4O2oYpCheGRbd8nQCR3gmSILOZS8evTNNV5WdpnyQtus2X2bJeKTmkFyPJRukjuyDxL1yctsDgpSTeqssBiVzozTJQdDz1p9xUg3CSG8p7J3ucEe4QAUVkgJTGgLOMK73/x1d7dg/K4PWVReXnLe/yAWNgiZepRMkZFkVEoih78q0ClfeJH3bEllSkUU5Fho+rLnsVNGTwtILW6xlsotVSR8QpxhikwZEWYKEJtZ+W293p7nfUKJd9VE/kMe0VM4eY78lQNu93g3wF/h7/fgnvlsPxcPkhxtH17HHluCd4XfM4n5JKA2MX5KBQgWx/Avfe/T4A8PG9lDZQ7anush+RESdbtDnoANhYd1hyn5Xt8CJSqa/op6bE/V5QExP7v5HklYK9+OPxzaeklHkiqzuzIItlOFhVQ3WelrZZQproCALl55URIAJr3GAOxSm9IjiOxZbG46OGGhqJOZaXAe7EkQESdVaqRRA2wI8d5jFL98ZAA2f2efExxL+3ZApUKKvm3OOb+ud0/p4cKH0Vai01docorLQi2939ZBz4h2z+9VnydQ4D6U6S8PH45pvYvFF/zIQFwcO3lFjtsMDgcG4fqmE/GSKnU2iNfHs7FD59z8PO/gSt5OJ7l50+WP7tfyHn/BUWYcl87fCOPfYbPkRDq94dvYP/5v3z/7WVvPXKiHvus+79T9eqw/itlxW4+2GWQFGTVAxXLPlny2LUSMPUXLmJpEabmmp19Z0lKU2Ug1o9FwWZlUGSnsheSOThRNl5izcn7UdMkKHW+GGLh3cLzhpjP78VX/fRsIFYe89lKOpMcdv7XOjgZPBNP+Cic4OrDj7h6/yN8b4okDsR/mARIkulw6ifQzS6ihPkXNkzXEhDgqD/A0eBIOs4YLsrA8+HwXrqk260+et1TsSkgaUPbK9YyNg8JYasW4nLeS5UkO7HYEEFSofwmyUAygIt/WS5xbVlYzNKiip3XdGthRxlfP4o9MMJrMb/Fh/d/wCbzRQpPcHExnYuVCEG6bs3GebuOWr7G03YXdZj48P17ZD49/esq7JoB1wRZq7Q/LXLeCHX5sZATJGRI/nDsSgh6xo0Zg8MNVXs1WmtkQoawQadBWyJueCoGfnjzRuyYGModrGMYtoWFv8LCW8B2mUFGH2FbiACOAwLh/LfT7eHy+kY6yUjmsLOeXsw2QXHLwsunT7GmFB8bLBdzAUc5R7B7zq2xcy8X6x6Cr1yrse4yX4Jd7uz8JejBHIBvvvlW5pfRaCR+ywSbbcdEHEaoVqoCTCTxGrbDrrWWgMnMsOPn9KNAuslp9tRo1mVeKi3d6G1v0nKDlkPVCroNB9Pbawlvd/UK2rUa8jQXWxWu88M4RkY1FJuEKJ6WUOIcMTffy6WsL1fMN6g64tPP+2LuLREQgNpEWEQ+at0ufvsf/gOuwxCxrgInTaeBcGPjfhbAixQJZyCWjlAqALjH4zrXC9aYLlIkDCKOCfrycWz+0bCWzAeCUQ30Ow6q+lq6X+eLpXjCexF7fmwJQ09JNvC+hlZkeWhit1WzAFtP0atbOO01AXbkkjCII0RBKNed9mmyEZ6O0Wg00GSuhVPDbO7jX79/jzCp4smzr4V0effhvYQSk7j48tUrZImH9ZoECAmuGbxwifGygus7D36YIuea1aCClGAvbd4IqucC2tZcKjFzjMdjsZQZnDWlI3YdR6hqzAZ4JqD6v/z4R7EX0ao2bLcm9km0KOI6mSWMdYk9WXXDQrtew5evn6NRd/Dj9/8sOToOfcEzHVd3tA7z5f4h6EbA0BWff00yTxbLRNQaJHFIh4k9S80VMo3HodXU/XAkXb8kYl68eo2jwQB3oyHuh/ydIVZB/XYX7WYX07mHNz+/F9913reDoz6eXJygWqH/f4jR8A7dDrviHSFAqPxYUxam0bO9Bd20RXVzN56p/BMmpUpzpCZh9swM2sQJWA2YK9DvNnF0RMVVUHTAGsrSj19UBoW066HCnWRULF3+DLynVRlBr2StYxXlEl5PBQUJEO4laEGi66l0ybc7tJnhPJGJHQuJBna7Up0l4JvlSN1iMDmtFPl2e10qbAwBIGdUQ/gEP0lC6wIM8RrUmVuBipC/U/qzc87MU1E3MLT87LgvoCOVEcvFFFEciKpD8udoBUhF3ToXcG02oY3WGhE7fBlKLLY0BIUZoqvswThHEkSaTQim+2JB8/LpkXQwhxnDiSMEywVOek3JaKjXLCyjCB/uFnh3nyBIKmKPx9rfa3GfyjwfhsuzU9oWwIme/wmtzjYQf/f5PIGmUVVEsJgkqIE0CZFEK9mbchySKKMajZ+1XbdwTJLQJUlE+5uVrGWp2rGcFu7HHu7ux7LX5WcjQZVnMSy9KiQ1Aex2g573hgS6U80Foyod5SGVPRnPuEUcFKG3gOts8PS0j0GnIR3CXkILv4AmkDg5OULNrggBS5sxUbHkVXy4HuP6dibjRT67FqPb2cC1Mpj6GhdnfZyfMfdL2WnzGhE0J6hKi03XdqTLm1ko52dUBjYQJVMhewjmEdzsdy9g2j388f0UlzcTsQC0Kjl+8/U5vnh1DGgxrq6usJwnsExX7POomuSyisTMcLKAH6/hU2mWUFlCyzQNv/ryieQx5ZmPOPExW0zgLeaobgx02m24LVcIEN1s4uZ2gfcfxrK1ouWPjgSn/RYujrtwDU3CzE1iHrqGqFJFbrbw4T7EP/3rLS5vaJ3D3ClmOBGHWKHXqeD4yMSr5x1cHNcRLIaIl3MJVWYGVciA7KSCu5GP+1EoKq2lxwYAU4gkuScRi/1Vq6bh4rQj4CqDm60KbYJqQIX3ko/pwsQiMDD116gw24v3vOcj8Xw8Oa9jcByK2mM5q+L7HwjA0zKpiU7HAjaxypNyqcpwpR5PpgHG4wCBT1udumQy6Brt6ar49tUrfHv+UtYIHye3uJtNMPE9jFcBVqmOaF3FcrXBKiAZqCweGw3mhDTBZQmtjUiSspaQSFzMGBZPeyJX2XVnGbKYBJKBr744x9MnHUTRPbzFFFib0GBhNF3JPcL5lHWX5AOJT9LxYQr865sRJnOuBasyXogRcVzCYHgJM9eY97ZGEtFmkQ1LXM9EOD2u4/XLC7GXY4c9LTFJWtO8jmsuriVIjEdBLFlEtqGj1ahKvg3XyWw8CqVWGpIXxRBrqjv/8i++Qd0xpNnk5595/rkebEtdnq8ixGwopCPLJpV6KQ3IeSjER69bRatZASE91vYVVbIbW0igyXQuoeusR9Q1cd4l4c+xT1KZ15x7Yq6lGdw+n8cStj1bsk6RmOT5pLInlkZI1iTW5JIAoa0U50azyj02108kO5IiR5hN6qphep1yPct6S9JbqUupBG53j9BotbEKOV+lQgiJo0vFhLf0ZS4g8cC1E0kG2lhGSSAEeNkkGoudFRsrNrLu5HqWzdfEI5lFKqHenGtMNn1ToegKEcQcLakPJIRsW7JnWH+jJETFrsCtOZLbQWtCzm+cL2jLx3XDOlsJAefQYrTXkfUT5+r/5+//IAScQcNR5rKJzXCGbreDo14H/mqBOJjhqG/j7KyJk1MqZjdiPzqbRZiMM/grA5u0hjheY1OJECYzaJUI508GOH9yJja1y2UEbxnj6vJOxiCxm6NeH/U65xYSdiaW3gq3d7di0Uk1FYmhMFLngvcw7zHiPVyfkyzhGoprPyrutb/5nx8qQD7dTD8ERbcEiCg91Pc+AKIIDkVWCMuyD7iWdjlKI6LWOA+eL6RA8TuxONhi97tjlXtiFVO8T1wUihEhM9RrlHvj7XOEuFCvSwnr9jEFll8+j0/fdZ/vAzV7qpIio2H/2If79c9v3/kWuIB6+CWvW/xSvOVpL0VVRtnpJ5MrZbMMYNuyJYWtVWkBUxyhyPVQeGKR1VACu5LbsOvA5zO46RKLKtOQhZZmsdoUb2YXpyC/UASIev+q6/7wHG0/RNHVXSRR7j5uQTrJkbYgUAHoFNdHvdAOpFfI5jaaehc8Lhke6ptMdgkM8fyqpxdqkSKDgptXyuh1jc9hNwe/U9KnOxKEQGpGJpqkCMkV0rn8lzZX6t/98VeSNCpcWXWilwRiqRZQ3fNyxuSjKcZY/cxFUhkuTtiHwCylsfxSFliqc128jPk5CisAUdpwPBTkB98jO0C32octeF+Oe/V65fUW8Hgbnlr4yuwNyh2BpcZWCXLJ+5LxuwNx9y2J1DUoEXYFqJfkR/n6uw7wHalSkmXc8HHjXhIb6hyqY6r3pGSH5d93wJ8C28qOd3nNbThuydeq96PyWNSHLe85RYaov6txLRVmZ/W3T4QUCoPydO0AQnV+fwmMVOCpSnHefq590mDPAksdvzxH+//uFCAPKw0/BSemz3WEKwJk31JqvxI9kpdS/Hn/uipv+h14/ilQ+0l5O/iFyBAfeAAVFbs4f2VN2RtjZe3hNVnv9DdbCywGfZVKEnWUIlhI2e+xM8Ch/7ck2HGzxXCxUL6pmBL1RtUUoFDUIgaBUV2OKeSIWfxtjwAp79HyXJQESOnZ/3gGiCJA9gHjcsyJh+fBmD20CitfR0gYVYC3GTx8LkG9QxKwsDvaH5OF9ZyMg8+A9DsC5DG2QL1mOTYfA/I/JTgOj/OYxdb+e/klQmOr6Crv0wf32y+PvOKe/68kQT45Tw8J+T9B+j12nvffwi9+3gfkwV7FOvion7vfD+7ugngmcHvY4XB41n6ZeNk9tpwTyuaMckyXY2ObN/YgSH3/+j/22WMa6Ba17zGlyuH5LAmQXU2Tzif5LoPQ1fzF7ishVwTwV+sFbkiUrRSvCMd1hjSbI4rHuBu+QZJMYVvsXPYwm8xkk2WgiqpRw9nJKxz1j8UWYzq9w3h0K5sXevyzdiQbbtZ0GHYfdn0Aw+7BMLiIZ1hwVRQDx8e0guGm0cNo9BH3wzvpwuz3TnFy/BwVzZGuOr43zu+897lJZKeatAIVaiM5j+JHzM0tO2xJgiiAzjSoJiXoTJcr1R0v5aPodCNA7hN4ZuCzP4dbMzCf3uHj9c+ieKVUvllzMZ9MMR7eYp36YjnUtSo4rdfwxeAYF60+Lr9/D38awDZUFzeRSAZ+a6ZSNPCasOmDGzSC8JwHJVtMOO3dmke6nSuqIYR/5Hjg5Wm1WzJ3nT97jtlygRnzGQIPYRZLyKRuGfI6tOnguRJ/eHozbzbosbu+YkpnLrvzmo0mFtMZOo2WCmevVPD1l18K+MDzMx2NtmvQTrsl80UUR1gu2WHfkTB6LiNoUcSNF7vglT1BitPTc9l8TSYTub7D0Z1cr063KUDo+PYe4/uRdAASOOdmlRu5j3cfpabTjmt++PwAACAASURBVMMk4VJ3YTu2qISogCGBR2CC50UAdoeqHmA2Hgqp1e90pcuaNqGE/rhxVG6lusxztG1k5zcVRrK/KhpQlit6XNewWgaykaYVjh+HmAVz+EmEFBr+4q//GhOSQlmKeqshSqYwtzGcB1gSdcEGppYIAUJrKse2JGzU85VHfZQYiFNm0BB2qIhKKV1HiOKlePkf0QrHqYjCmQTIdBFi5qsQ643uFLkByqqCFj5yPps2OrRBCWbouiaenvRgkBxcZ5LtEvor1Gt19I/6MEwTV9dXcF0XR/0j1Gst6R795z+8w3Kl4enzrzCdr/DHNz/BW01xdnqEP/vuKwEPx+O3OD+3cXyywSJY4OMoFasVBrTT3kIzlbImX6t9h9rjaQLAcBxybHBddnzWExsngnjshj07OhEF+PubjwhoLyVlmf7jFqazBTIBuGnXsUHTbaBXbwro9O03L9Co2/j9P/wjFnMfG81GlFbkPdGKKFsnAmQ8pf3NoCE2XrKn1atYBSuYVe4JIWAAO9alaWFNW68Vrm9uZa/RbHVwfHoqe72bu1tRgFjMx3Fd1Ama6rSUW2M0WWI0W8r14ThlHknoL5DFvig2aNdTrSirv5VHS7oKgjBD1W6I9zcB3DAlEOZL0Lgm+aK0F9RlTNN6j9ke7bojdkK0k0nWDLDlPo4d1irvhYoiqmTY5MY9XhInyu7FtLEK6V2fIWJuRpgLgJakygKLF4x5PwQBbWeNZosdtLRiicijSe31V4lYm4h9CZvRpPN3LWQoaxeDx9k1T2J64XlimcXzxvpLpQMJEGaAUAFC0Gsy8wTIoTqkWXfQrFvotZti60RymQRIIsHotECjfU5Nms5YZ6Jog8UiFdsX2iludEPOG9errYajOnFJoDKXpWLLeTFY/9p1DDquEBKpRiXKClmwwvPTDo5aFdiWDj9Z42rk48N4jVVMSxdDyKzz4zoaDUvsu8bTJQzDEc/5HKlYAJm2IwTBaMQ8K6oMSdBS8QcksQ/fm0gwvWVRUbOWXCe6eLhWBZ2Gg7qjo150P7O+U51D1ddo4gmhxHum32uA9vlUcjSdOlok7myqDXWkMUnGJSbLCBmJZQBeQNKVVnQ2kkDZs/TaNp6d9yUXgpZtiyhCREXDht3CFkw9F3Vj3a1LJleSmZjMQlEEeKtYvPVNI0Gvn6HursXu7+n5Mc5PmDtFO5uVdMHTo5/3R63WkrXF3e294DZPLi7Q6zfhxyS4PFmLhAGtwprQKi389H6My+sRZrMZnpz18N/85iVOB+xiJiA/li5wUdBV2NHNT8mmLY7vSKzJqPLjZ2H+geOYogiyqlRTZeKZP55MsOD1y008f/4c9a4rahxUXKnTb9/dqvE5vBHF0G++eY0vXzyRTCzmO4U+bR51ZKaDzGgKEfzhY4A379goQDKRDaYR2g0dz55Q1WRKDapZayxGH1ET678OdNvEwgskx+J+FCCIGc5uYjaPQcBXWcetcTpooWbTqZO1hPlQEdPbZG6rVjW4NeaR5pgsTIymOVZZBaaj1ggkNjdxjNcvO2h3qeKLMRkaePN2grmfwa7RaotrplDsxJlDRVKZS/s40jAcLsUa6Oz0DFaV+11m/eh4OjjFk/YZIj/E9egGI2+OeRRisuJ8mcNPKpjMmSfH3BaustYyv52eNFGtpkizSHI1qCBmaDqvp6m7MCvMYQiFrGRjBm3zqN559XKAPJ9hOr5D5HP9aiJIgJjB0DCFoKm7hhCwaRpLoPzVnY/RLEGWmDANR0gVIUCoCCXuIJZ0VIHEsCyuYxK4NvD06RGOj9pYeQsMhyNITJHGBl1TrjvBc66biT9S2eRUK2jUDdgWCUpHavFsFmA+zzAaUQHii/Lmv/33v5EauJzOcXk1hBcYCNMqxjPa9yXQyW5U2JRI4ngNQ1+jamT46lfnkrmlaaHUANZ0EkteUhECWJSiyxUMg2oOR2wnuVZt1KqSQ2VUcqxWKyFIlgvWcwOjSYib4QIbzYK2rogtnzTC5LwPqVDgmkwpL6lwkAKv52IdpZu5albiKBSb4lwRETHViLSdsgU7OD09E/tPEvr8VzLo1mtEkldRYqcKg6VaTGW+MaPOlXPM3DgSMiSpqVS2TNZ1EujM1SEkyVrjyTGJa3CtyfmX1leu25Q8Ilk6E0+g4tsy4a88WMzIYtZKvlYqfe7LBMpRTYv5mlaQMXpd2n3VRcXZbjdh1+oyZ41nPhrNHjZr3h9DUTzy76+/fCWK2ZvrK4zuriX7rFk3UWuw6YlzbyTEmLfMsZyvES00aWjJwWD4HE5Nx8vXT6XZ4v37S7Gd5JzLzA+SwVzrkfzg+6eVLpVvYqXLPLMsxWBwLE3itGcT0nFNBS3nPxOBqHvYaMN5mvmKG2j/5//0MAR9CwPKxmjb1Vp0Ou5viMXEZ9vpXgSQb8EIbmh2REEBJ6pjliSI8BMc1LuNdLkJLtzPtwqOIl5bbda2HeAlWK5sovYVIFv1xlZZsrexL0BNIUCoriiAxdICa58A2YWclp9ljw0oLCweAo/bjXyhKPkcEMMjSTfwvsRiq2ZRryMbnMKDvlSzcIBKBgI7R9Id0VQCWSocVr0rEhklEC92G9IhrPzhpVNeCmFhW8FzWGR0EACUHZVowQoMsWjG3n7eT0iP3bURayo1gHYfX9qx1U5LAe7cIYgwv3hMcT3lp+JVIkqSyyyNEjAu/s47WnZuyqKqzPEgAVJCIFQQCcYjL8HPzUKgI0tVpgcXnkoBon4uVSAluUGWt5S4sXOFizV1bP6fvtsqnLQcf7yVlR2W/E+unYAThQpGgffFx81zNkYWIez8l9eGFljF48X+itdSHa/sYBcShBox+lXkavRwoS/jgaRJQYDwhRQBtCMNymwUHovvnB2E+wCoHGuPuCjHssrX2JEfJcAlBMLePa14K24ClbJJgLGdpGfX2b+THuwRHOq1BbCSIFQSLCrkVQHCCoQu5XwkoegvveuiLq4M748iD6TMIJGckX0CpQDVCBKor10RekiAlACz+v3+lwKdyhBy/qXM8SgJHnX+DsH7/SPsOqCLm+sRAuTha5bPV+e1NDs7rDKlIqIEsB8DRXcEyCEKfEBcPfi8DwkesX3TdqHGh4BpMdYfFsjt+VZqjfKrfI8lASJXZXv+dgTZwfljDkxBpsv14XspzqGqgwr04beMowoDzegr6coiJYrYZUFP/0A2umUGCDf4klNEMKeqMovUPU7VnPKTZD1lJ8U+YCf3bmGHVZIeqgwWOUmFPVVZL1T+jbLsK+tCqeAo64C6pfaJv90IUASk4nfK50kmQKECkbpTZOHsE3Ilsfcww2V75OLNHGSoHA4xdRVZXwvG/iHZUZ6vw6cdwP3bc/fwdR+OiUdeWn3ufaLy30CAPB62vXu1XyIw+SjmKHzuvfP3nJM+9/fHyJDdmN+9h8+REGpcfcrg/Kn3vD23ovg8bMB4+J72f374Pngc2keUc0FJfpRjWeb4LYn3uAKkPObnSBul8CBx/zhTxXtXfZWEs1IXlNOL2ElygyedbyqXTCyxpMGA/1c1m3O1vBeNJAgbDUyYVXavrpCkU9zd/4D54gOSeCIhxlRY5MkaebhBZePAMFrKoqpuSdftfDEVCz1pYDEqyEhsUDGwtmDVjuDUj8QCs0v1R7cnr8vRPJ7cY+mxK3QhOST1RkuCQE+OX6DmdJEXYZWsGdJ9b6gxIB1eGbuwVD3kuodnhL70BN8MnV3z3ESF0ulHMM4yqHwo8ovYPUhLJcsSkmE0GWI2H0tYp7+aYz4bIol8AYVOjwcI/QDL+RibtQ8t9VFdRzhv1vGi28XrwQWmVyOkywSJgDqWbGrpt0kChLYcYk3IYFCDftdVKdS0eYkIzqfsylMKOnbt8/+02+D7cus1AfhYq9ms0z85Qaffw9L3cH1P8DhGpuWYeQusQh9Vh3W8IhsedvdN2IGfrnE8GODmmgSTi+dPX+Dm8koIj167g/OTU7EEODka4Mc/fC9dtuyOX8xnOD07k/NNK6MozmHaHYRMsy9WBqynt7d3aLe7UoNpP8C1zJs3b8Ra6Nnzp7i7+yg2OY5VRbjwZAN9f8+uetoIEOROxe6KnfkMfKYlGZ/L8+G4irhncCrJGILrVFjQVodrIT6e743WLVR+sEOTAZUlOOzYzBQIEScRkpibQR3e0hMLMj/wYbsNtqXBWygCJGZ4eRrCi1aYeguxnHr569+g9vQJPtAvf9BHohnwMxN3Ux/jBQPnN2g4GrotR9lgOQwv17FYpRhOaAXHbnESHFSu2KobMWXQ8xzNpolui8HtDlybQNhSNtvjZcpoasnMYzc+PwODMpWiK0Wv7UoH+2r8ES1bx7PjHiwVNCM2FQx/5XWk3QkBjR9+/EHO97Mnz+HWWqLg+Nfv32G+zPHk+a+wXEX4+d3PuB9e4eWrJ3j98onUAs+7wdGRgf6A3fYePo5iTOYxbLeJVrcr4AiJGV5zycfMab1B4EE1Ly2XDMStSD4N9ylRsIJtVNFrdWRdcvnxFhOP2Rwk+1ivmDG2huXWJHSaIEqn2UbLqSMNV+JnT7uptz+9xXi0QBTriDMDUy9BnOZwa5YAECd9B4NeDcFqIqB6vdmEW3egV9YwzYp0qtKCJ2B+Q5hiNlvi8upGyI+T0zO4jQYWS08sm6hqIshAAoDrqMXSx9JnBkoOYrFahVYhBKIqiIIl1omP8+Mejo86SMIANceSMUfbF4bqMsyVFmlxRovAlrzv8XQmID/rHMcHlR/M9eh3Gug0a+ILTy/+2WJcrK2UjTCDfDPWZfFJIwlMYIp2Pracd15nusux63zhJ/D8DeKEBAifzxzLDUxjDcfdoNViJiNt+gLCy6LAo/UhlRcEobhXjiLalrBTnnvOHPW6JaQSPeTZ0cvskUMChIChBV1ydghwqTwVkkPMTaFFlmtRzRLD0On3PlW5JJrKgFFkA6ST1g/W8EMN4xmVC9yr03orFoK7WXcL+y9eTyoQ1Dql4djoNFw07Ao8hsEycJYe6XmMlxc9dJxMgtqTTQX38xQ/Xgfi089aRiD25RPORR0sPB8fb0cSxExwMM58sa1pdrqAZuHjxzkW8ximUZMaSJeEjPf4aox6nbY0dJmgmZlSMrpWVe53Q+N9w89HUI/zMi23KlgsVIMS/fePBy3UG7oQIE7FQK9Zl0wN2kAzn2vpMcRXQ7wxMQtjzEhYrA0BgBnCTuus434Dz5/00aqREPYxYV4ALRljWkRlsA0Nzy7OUDVMLBcBooRZRZqAp7OpJwpF00zw/IWDVlMDjUxom9WqVxH6S/irpdRh3j9urYl6vY3RaIo3b95JXX7x/AUarRrGi3tRh7bqTaTpBv4qR5gYeHc1xe39RMDN7755id/9+rkECm9yZdGzWAS4v58KmcLWTtYOjo1VQGu+jcx7Nm0payTxclHgcH3DPKEkSkSZMhkuEK3WePL0GVpHdWkcoJVfmmoYjReiUFzOhqhVNfz5d1/i2y9foeFYGN1eYzz+KOTzxm4gXDuYBRbmKwM/vZ0iCOhMwWzVGKcDG199eSJZAL12FfFqgundFZ4MjnB6eoxVHGAZRJgv2cVPazoX640lOQEkjxhY7NoGvvvmNVo15rcMJTuE1uUc41QuxLGPTpf3o4Pp3MTNMMYyriDdVCSziES6lsX45qtTHB2z2S3A7XWON2+nWARrNDst1GskS32YlVyRhxbJtEzeB8mmfu9MwtI3m0AUIKxrVB8dt88Q+DHuJvfw0ghrw0CQbiSLZL7KcflxjmqVKiIucVK0WiZOTrmegLxvKj1pVcRGhIhkTLWBasURi9HpZCINGRVkeHLRxddfnaNWyzAd32M+ITCuY1NxQNEXLa24RrAEy1a5RZuKhet7H8NJiJgkpmYplxBeN5L0tETVDRnLzBFzHD45EpXKq1fnsO0KhvdDjMe07iQOSCtNroursiaRtS2bVNn8YWuouWxmSNDp1EV98PFmDM/LsVj4Qmh0uy7+6q/+TM7xbDLF7e1MLCfDxMRwHAqhYUrwvIEoXiHLQjlmu1nF6Qk79lkrUgHAZxNmxWRYRMAqWoutJfM7eC5NkhU5CUwLg34T56d9UY2Q6GUNH4+5RnHEDvHN5RA5SHwwC80sMmXp7JJLbZe5sV7DRqtI7k/O+sSmI3MDk/vsNcXNFTl//FZWWGxqopqvK+u4OE3EznFFWzDuQbhnpXo7Y7ZMJLaURtWSPU6crsVmsupUJReNdZCYBNeuVOG5dg1W1RHFIgkykzZduiaKhnaHr8eMlBWur+4Qcm6JVdYhaw6zDPl5mIsyOOqh2+tJcwVtYblv4GP4L21eGe7eatm4OOui1XYwm40EiybBTWWpbrjodAfS5PPh8j2CaInj0yOcnPJ3ASajsSz5nz45EwJT0zNEsS8KGN2gBZwDb54gmGbwFj40PUWtwewOWyzAuJdhs4hlq3XJfEb1rewcxDiI6imur7ielYxH2mNuAKdWE4yHcy+Jd65TSCzxb1SK0B6ce0Wer/l8Ae2//L+cvWd3I1maNBZwmTAJT9CTxeqq7t5x2t2z0jcd6Q9L+x/efc/7QV8k7c7OtJvqsnTwLpHIhNOJuPcCSVbVzKzYh00WCJPm2ognIv6P/7Z7svl0sEJKPaHt5d6e5mBLwQ3WIdL4UMTP93Mkh+MaXO5HeoPP18tx4JkCxDzHfKgjNQ5bXGdzZba9BEHFEkslYQO898dO+a2tEFceyOHve5JD4LrdQqfUKObBz6gNs9Xe2/qQI/gcADmABiYkPv31vMpxHzpuwbV0laMjMfakxd4OxQBmEk7YvZdIEYHu5piN25KpiDQsJqvLjH3AHn+nNXORkjF3wVM4sA3fZpDYHr+2ypkDwGBk2XtCyoIUOn+TZpp+qYGBDQpnbzCfFxubKZ6PMjmMjZWhzE3AtR7n4EN1hv7OTs8SRmiQYG2YKh5tlodTgfC1Igv0uQYoNmHezv6IwC0VHiQ/LIGg47akxj7PwxzLgfww5B6/DhWstupcYPABVntatXrIozDHskVur9QgwM/OadqLAS5ZKamwD3OLVO3NnsTnmG9K5K3PjwFwdPzGjstA74eel85VMFEoBCUKshIwIJa55Aa4TPcl00R4rgrsc7k0dKplsJIF+M01sffMklyOQHVgu+ntBrChjJFVO2KyrVURr5w5DhvuvQ8zt0SCBbNNG+eRUyrLc3ZaNEdSWA2aJU0MiGZGkXS4tiHqnpKae/WIGwEE8B7UMw7U46vEIlt7N3PPrALL/jR+7obIdMqWdH85gIp2hEvZxzzpl88IGtOVuDHh1jClTrHAtWuBzwkQB0q7c9js1S5ulHpKBD0FU80FcUC9CAb+lwofN2OyG2EOIfRPHz+IuBwB8gRoTb1HmkDazxTuEEmQpTqY+p1TNVgiWcFfnDHVt4zlH6sk/CJ9cwuIGSKWcBHNioG1xiUSHvyblHB5Kq9MBo8qJew8IkKD5y+A1g2h6Qwq81h6zkmrQdx9cEqxQ5t4Nl/sLebM+7l+asg4m7Fg7eKcakR9zvbfw+/7gKtDX1cfsvPFs3bn7oexDjIX/Ok4b8lGS3Z+riJIyRj3V+jwi7uvXyfbzHMPFkpP1VSu/Zqm9mVw/Asf+9lDjrD8GvCftjX77MV2fnv+eHr+d+uM9HPSn+X655eIhvQ1/9q5fO117vlfI1n2bdauT752/unr/6XnfEn5kR5PCQaKdLDtyxHpjjQ58BqpcSd1O0mwqN9/wRLw6fE4+0Or9rPv4ZQeBNA5FhCY3JN+yCEMafnjgdkf8rUX8E7VIcdVrivoKzxFr/8LPn36kwgQetmuaQ1By5XlDrskj82miCw9d7N8Hy7SWZlIy5IqgkYNXlDELF7h/d0Qu0IVpeBI1Vzff/MCtXJZm5b7+3s89u4xnnCzEWG7Mz7cpydXuDh7jUqljS0l8GuTTed7eQGryvDYMOjWEDpu1aXVAsUX2a02NASYZ9M+VqtQRAhJEBZgVMoEHbJoto4k0+c1iJYL/PzLT+j1HzAZD7Wx6z4+oNNq4cXVtayiFO4e9bFLpghyWxyXipYAOUduscPD2zvMh6HCtbnQ5xIsVywgShg2TxsXAnJ1rckIblHRoOIY2Z4RTAxUZc77ZkgqqvUSBY6z3bBIh8HorU5bVhq0ahpORvhw/wkl/TuS7RaJKM6RsgAol5UbN5/OMBpOUS438d23v9FmUhkgBPryBRMKHScY9voiYUj4dE6OtXGaTMaYTqfKLVhnfKy3BKuXsrgiwUIC6vz8QnPNoD/C6emZCYgeDvC//e//K+7ubnF/f4vTk2NUvJJGLxIs/X4X0+lYVdubLY+1JNstbtwJplVowVAoaEwk2EHy46jJwM8s2h1mKwRm/qMPcpkgRMmAzKyw2wJleo3T6mU8EahKb/5sxpN9BK0euTnnBpq5YvNpJPBunQVuu/cg/XD78KDQ4vPvvkfw8iWmXDfTNq1QxDTJKXR3OCOBFSOPJY7btLShL34Fy3gju4nxbCvQebNhYGYGjaAqIo9qIypAaA1CoJ4ESL1aViXfQ2+Cx3GMRZJFljYe7Le0jEkSeEVf63JaYNH2qsD9xHKGm9MOSgRmclkMHh9R9DzZqVB9UKtXRYDQduby6gaNRht0wfvpl/fo9he4vPlWthU//PRn9Ie3ODtv4/XrK9CVabns4eTER7G0xDyc4P5xrurloNZGpVZXJSTX7PTtZvYPg0SbjUCgwnbHvsrwTxKjrLTcyaZtxerkm2/U3v/9T3/COJxhm2d9c8Zml9RRqtLWhIGyA93HZqWKOJyhXCko+2A+DvHh/b0UFduMh7XyBXey72rUimjTIijwsJgRUI9kt1essNp6bipcs7TTyEu5QqsJBvKS8GDmxFHnWJX6tJLojxiQnMNR5xR+KcBiucJgPJMVy2i2RLHSRC7P/gYTCh3PkdutcXXeQcmjbVZeqipW4zKXhaoMqikI6PN920enKBRK6PeH6PcH6vts37yGBCZZec0K7lazBt9nKPlU66AkoY1XCUtakXEsZIHbeotFuICXp71XRWvA+SKWTVO8JtAUYTLbYBmzUMxDieHk3FNkVyiyGrXEucAUV+ayviyK6EVeKNCj3xMhy4pgrh05P7E/VgOCLlyXM9iZ57nUnBPo2FmVXEQhyzB3E5LOa8pzPD3p4OzkiPW3mlu2m1i/M5OA17FY8jWOBdWaCDECZ1JGDJeIVjlEtIXbZURasrCHhXxxROKGFbbMtWNhzkZB5616IHKQ/ZSzKwmAqrfDZSdAq7yR5Q7B04fxGm/uY4VqE8dgGO7LqxZOTloYTeZ4eBwhifMCmJBbaz9GW8LNLoeH+wl63YmyhKqyDsrJQm63DXF+1kLRp/BppXtCoovPqVWptlig23vU/Mn2wFD3bMZHOCe4uMPZaVs2ednsEkk0RiaJcXlyhBwSLGYzKQLWWyoNa5gmO3waTHHbmyBTqMDzKojZzlgp3Krg+vIIJZ8k0hy90Vx5ULL0pGKwkMXN5bmuI3MOaH9GlRA96GmpNBkOUSpu8e1v2jg6YkX2Gh5ty3bU4mwx7He1XyjTYq8cyOv/sdvHjz/9ItD5m5ev4BU9PI56Cuo9OzpR+xqOY/QHVFLcY7aIUMhv8c//9B2uzgNskgl2G1avr7BYrKVeJEhI4JJtgyQfC27y2r/kENRol0ZLMs4fC/UzWuPEy7XUq+F8jUFvKXD+9PIIWY8YmiFB+92RLMCwnuPiuIHffvdC1mxB0cfjwx1u797LDimBj8WmhPGiiHgT4O6BtoVzLOYjdFolXF/WcHPV0rVq14vo3r7DdPCI11cXODs9xnA6QbLZYTxdYkJVy8aDX2poLcWK/g8f3ksp8vvfvEKjWsage4fcbqNrzPVLLsd1DfOcaJVWQ7e/w8f7EL0JLcB2Kj5hkauXWePmuoFWh/ZsY4z6BfSHWwxmiartK+UNVssxWnXaipWV6UJlzXgUKlD75ua1CN1oMVQo/HIxEynabFyJLL/jHLnbIl+qIOczW8fHx7sRHrpUaRpLqPUmRrNdQueEtotbEbjCD5hftEwQhZTDShMp8mkxX2gNwmt586KD3//uBcqlNRZz2o+yiCEj9cM2S5UsA9YDHT9J3GSV6PE3H/sYjBKsVmy7PjZLk1fLLDWCwcyfYJHsZsWRYIVWo4yg6smuiljx/cOjxrBCgYURBeV+kGBlsQULVuigw5B0WrORoCgUGMTuo1Kq4u6W+TZ5zGY81hDHxzX84Q+vRV7f3d5iMl0i5zUxGK3w7uMA0RIoU4VLY8YVlQuxSNegksXLm2N4BeZe0PKfBRBrzTlz2tGtWDwTm1w8Yn6ZHDj1Us130qnj8uJINmkcx2mpdHfPe1hEtMrj/f1QJCuz3Jgxld2RaGfBEDFBzk85fPPqtawgu4MBSkFFmCPrlYj9+ihIZUuS0agoSDCZkPFypah1nUxnmK232QiYV7ZVhja3SywWsdZZOc9T1tciXiJer0SyMC+Pn0V8gp9FFXPRK6pYhWv9ZBFh0u8jKJVx9eJaRQy05aVy6scf/qI9hSNASHJx/ch1Je/ri+tLZXLd3/Xw8dO91uI8SF5HzoGcA3S/fv9a92FI1VdMdRnvfUmFCrQB5Lx9/3iL2WKI0/MOzi9OzTq4N5R67vTkREVYnGvW2wTxmsUiJRVUsDhq1l8iDhOtn1k0wLWgXDdUwJnHdmssitlPTGYrVd0sjKAKM2vs13wWnfFYGNxOcZPJDjS5aeZ3KWuI8copg+9j4iUy//3/TCtA9vWUNnPBAjsubNFAMClLFTY2ArmWqNhXwh92sGSnHBD+9LVGUWTrV5/ZtDhMw3gap4kIBxzpcZuUbqprTcWYAZnscVqLIbNRflZHvbfpEqp0+HyXNfEZ+WE2lntAzgJvOr/Uc59XSToC5DPiwzFDKZWMIQYs9WJBRBdIH5zk6QAAIABJREFUrvNK+cEb31CSBgZwNhWNgo/3lig8RFaLyWtOg1bBKDp0TyySaYMnDcJlYRFHdJBYIujnjsmSKm6TJYBPVdLmy11nVX7u7dEM0L1nP3gbdNxUbcSSMpIAYWAnqyr5UyQH2WUpJAh+GHsnabPlWW3bJe0rNvRLtqoMl0djA8x5HHslikuPeUKA0NPfgOgCZJRn4AIlTJsRjL5nbix3s/98GwbtrEn0CnMP9tfkCTaXJkAMnJtV5oi7+Gak1LHsiRSnMHGtzAH2pqqdl/JgNWfJF3vt9a42dyQNSusyqTKXaC7DMQ3AdMCtHQFyUAu5avS0lQgJD1ZaiZLZ5/oYSbjUKOl+ZXvJIdvBjhv8dHv+5rztcVjC6mmFtzkuZ31DsEkglbUAcb3egMOGMDHHbdvnk7wR8+CBADE3yhAYh85gfjUdwFUhu0p69Xxn6eJyKCz/4/oDF8FOtZJ2y3leHe/IEQcI7+/XnlTcN6lUX3O2c08JENNyzfl9zWLGAMjOwM29tyWZnn7UoS1bcG0PjrOt7+2mPrfBOtCf6fHBsLP7cTJFNB+I2UP/+YwASfcnkWiWlLEkobn3T7NNDAFiCTWprLLIWSBJvp0OHGXGh+yvCCzSNz2nHBA3t1gezJChVtHBBdPz+Sl9+Z4TIPtsDndfNVF/TiLv38MqYNLtYn/9qfCyHvnPLbYcAeKyP8w1sG3cCelkhWFyTFx73bdnPcJN8/N7YR537Sc9FzxtNukb9ZQM+YxU+0p7M13vKfmSfswcx9czRP7K2+7/9DUCxF2P/yoB8jlJcFA42V7wxG5sTybuB9+ndmTP1w3Pzyl979J/+1vEh3vul5QVX3rt83XN/vVWvXSwvjqMJWw5XGQ68kMkt1MSWgLPS60fPiM4rcLEtEOj6nOEiyGUTZ7HZ5k5lhBkHyCJyedyA0rAlOCRjokj5Jbzp2fWQxkiHJz/SVYfLDm55GIQeL/3Bre3PyjknFL/JJ5htVggHE2xiQmuc51Fu9A11tu1qY4uB7KQabTbqHea2OTyuO/PkfGqqDZOUSkF6NSqsuh5fOyh3+9hOp8gWs4I6WlcYC7D6dk1Ls9fI6hQAUKQ0ozvxobTZIAY+0xuHgqq0iPIYuykEhuou8ZyOcZ6RT/nMR4fP2I86gmcJGDGTQ0rVSvVujYozOmYz2nF9ShihvM7qy2ZIVIpljAdT+TTns0ukNmECHIbVLM7tPMFfH92iZNyC9P7EeaDGWpBXTZOnCtyfgFLggHyJOb+wZP1AO8r/dF5j2hvwHUUVRu0wDL3zYR/r7cbm+FBq4CNAuQJJNXqdXknr2ibNJvAq5S0NhyHU9So/rBEWtEvChRdLpY4P7sGdj6OOwS6Nhj0eiJAqgxM5HqTbXRtchu4qfvmm28wnkzw8ECFB32rE2yyrIaESJHHh3s0pMrIifTgPfjllzc4PaVqJGte12zg/uFWYdOtZkvkz9npGcplDx8/vsdo2EPMykNlBuSkWmAF+3xGGw5u/ENt+CpBWURJq17VBpOgPtdmQTVAvdGUAiWcRyJCXt68UoUpP19KZ2VeRapwJejNjbJsHlUcxYrUIohN0lIFvofeeICQoc7zuawm/NYRTv/wB0ReARvaV+U8jOMMhvMEw2moCsDMdoGTdgUXJ01VohMkorXKdJHBPKRKgtWmOTRrdeUjzEiALCcK3Tw5CnB52hDwxcDf24chhuEWMck/2onsssr0IOBhyNEV6mUPL847KGc3WIdjXHdaqDE8dL1G//EBLQbal024LO2ZqO6gvcy33/0Dao0WNrsMfvz5Le4ex7i8/gbxZoMff/4BD70POL9o4x//8R/QaHqYzx8RBMyupJXXAuFijXm4Rq5A8qmAKQOPI+ZI0JbFV/YH7c5kRUS8PMP75ckehAD4fDFFEi/xu+++x8npMX74+Sd0xwOpmGTHUyqq8p9AHu0qxtMJip6PWtH4uZMkZY7JYrZE95HATg6loIZ8uaS1QT6/Q8XP4rhRAQt8oxkB0yya7Qb8EkmSpekbOw/rFVUJzBMkAbrSZzGMPKhWVTFMMmoyj2RVVa+1kfcDPAymmC4S2QxNwxjIEgwjgJFVyDLzP1jBfX1+olByVs1ys8GqU9q+cawlIMGKT9rSnRyfoVKuYTicYDgY6rnFkodWM0CtTkCXQbCR1mcsvxmPaYuREdlQVJgwlW4brKQC2SGJTOVspcxg1KwsOEwODmQRNhiyvVJlYnJy+J60wPL9LTwfUhzw/XlNeP+osiFpSKKBxxyvDCBtCtE2CAKqYqgyJvDCKm8qujYCYfO5nay7eB3W8QpRSAJmpjZ5fHSEeq1iwn3lSMBxm2PiTLlDhlAroFZvCFhnG2Pw8Xi2QbzJY5GwDDCrwh7fK8qyme9PhT7nPmXN7TYiYVq1gDXPJhyetk+rJQJvh7OWj3awFdCc9yt4HK3w53dTZfuwIIjg6M1lC/V6BaPpAnd3IywWJg9jl1mhHBTRPDpSZsZkssSnj48ipKpBWWQScxuqlSxuXpxIHUBilyQHLUo41nCN2h8O0O0PdH0J8BN05RiVLBkKn0GrWUGz4UuNtQwHSgW6Oe/Az+3U3ggQZvMlbDJl3I8W+DiYYTBfYbYk4BzI4maTLHHUKKPVYBGUUX0ITI0S5PMEb5lBRHLeR9EjSEz1Sax+1242sFpGGPcesVmH+P0/3aDWMFZ2fj6DLYG+OMJsMtKYenF1iXIQiCS6u3/A7e29CrBOj09kQzRZ0HKwhJN2B5PhAnePU0xmK9w+DGRTeHZex3ffnilHgwD9dsUMUoKALOay1c/rLeYk+hjUXDKKD+a/5KjkSWJM5zOMqDTccT1UVHW+7/kIZxu8e0uryxgnF22BrnwOCfPpkMrECJXCGq9eHOP711eoVXzdg96gJ4UolY/rbAW9CRUPHjL5ltQGtC1cxxNcnFXx7asOWnVPWalejvZXD9jFIb65PEWdhBcJefWDSDaCyJr7V/BLOifOvSz0+O7VS5H9958+YD4Zo1ouy/qPSg2ul/icbLaI3nCD+94SgxkQxibvioQAbTqvrxo4Os6I+O4+bNEfbdAdLVCtBwprzoGZXIbEYh+k+mc85nuX8fLla1XPz6ddhOEY0/EYuUIFlfoFwmSHh+4D4tUahWIZOS8AsmWMJzFu74ci/znGMienWi+geVSW0pFjGdWutHFmUQvtQDMsDEiAcD7HhtkKiSm2efXNKX77m2tkMiSXqM5hUPwSEwZQ54vIivj0USvzHnHcWYLC1OF8jdFkJcunLDPklrHuoc/2kSc5EZrQbKoDqGJq12TXSGKdm+tefyjLNyq9dluqB6h8oiUUjzfWNaJlGAnjYpnWdltTqJGrYDKOEDHQfkwrwJEyb37/u29kydbrdpGsdsgXW+gPIvz6lgA7A7ADi2XyM9fKnqDq4/SkDt/b6bUcd0ms0nbxYTRVP1JhCDPYokjFOSxfqgVUKzdl5cW8I64XxtMIj49TIFORUvITlU6sv15v4dHmj0X0tMRf08pqg9PTUymkPt0+aFwqsFCEmF2OypcscsyxIoPocEI6Yux4jTgWs9iSVtQkP+yeg8ktDNbL5rDi/ESSTvaPXNvSgm+r9yeZzLy8oBZoTir6zC01SmmDrwEs7e7d3+u4GQbOdX+91qSjJm4/PWIwGGMRJjo34WAsJM9spBi9ubnSWp6Kxp9/+lUWoNyb8TrSKo+5H69eXuDF9THWmwjD8QCz0PTRXKGssZnkB0mRyWyEeDXH8dmRMkCGw5HuOTOySM5yHc01oV/yUa6VWNaN5Wqp+bmSr2HFDCtafFnlrEisLO8p53ji+gyUNxZkbNckybl/o3Vq0SugrOxAEiV2nyAc0ViVy3ZMCgnrKWXAOxSYPVUokABhBogBOWzN9P73A9hg4cQUpiEAz9aj7+2qvgDkOIcGEzdsP8e+D38Q4N5/vvs9hcM5AsSBqWxMArCsNVOOvsLW1okLCTKSPDbzuQbUJoCuwD/ZHDmk1wDbBwOs/Zb+gKqlAJg9O2ABZfds9zmfAxPmXA8VlO7cn1ar8tgN6HoIQN6DMoA6iypQaINlb6QDG1xncASIgFZXkWutJxjWyAWmLFwcAZJW9zgi5ukJ7UmP/fGZBqLGkwa9CBKayndDTPB6u1p83W8pVQxxYZ7AxzbYJgk29CCNJjSBNuQHH2PFKJk5+VPv4NkFs4BGERsGvdNbqQLdAoj28GTTp4eMMQ6r/g5V67Zh7dUF9NFmBbfJMeCXq8h+cj8PZaoWkHOgILl727ItoOMokP3rU681j1kSRM3Aql4EZvABY9dl2oIhM4xDUxpEc53DBYmadn74cqSNBTsVDJjOc3AB7FwQG0sw43u+v8H2MA3BQjbVkG+GqqSnuZRGzqdbMkqjAdE9sVZiDGBNg+/m1J2Vyf7Z2Ckwyhzj4Uzc358e1wHsdM+lbztfbc5/nwmQIjBcLo2aT0oFoufThzyl5koTJ+56HhIm7OiVymVQf9zn0VgVjW3ibkQ12SMch9IEk7kWhgQ5hCQ78PmAqbtBO31/nyos9qSMI+Ge/dyfxxcAVlkjUUFiVROm0z8dn56+/lkGC8mPPeH3uQrFtLt0xolt/zoWew+tAkH34zOLsXTV/0GBc+h9FIfZcWd/H9hbXHswR29ICKOYUnWg7NUM6e3RbmBPehq1HCdHQ4DkNWmb+2TIJIJujgDh47SR0Tzzlev/pSB0zU8is60SLm0V+Xy8sAD/Z8SYVYlRneKynTQvEvikqsqeM/uqzn3/GaZvacROZSmlj9+0w/S9Mr+nwXgqy6yQbr96eDJmpv9h29T/H7IiDcY/+XxLDD23cPrqMXzlD0/I6lQfce3xrxIQ1l7NPdd8xNO+mh4DD3Zvtn069WSaEHx2DM8//wk5sbee+9r48Leuhuvrh777fLxwn/+8fZhzNoF5zsLtoO4wV4GvJeHgxjXOMc8VIKywsuyy/ehDEQgfMFU/hvjQxmdjVIjOzio9Jzgq0hSBmL7FvkCQjQA6X08lyMGqi3OoZzyRswQxjQWoCUc3lnKcIzJYYTj8iO7jW1TKWRy16GE/wGjwiEH3XvJ5SupJPuwQy+qAzZN9cTZbyO6mddyGX6kpzLlQaqDRvkCt1sS0P8DHd+/x8Ng11c5eTiAGvbvLlYqqmuuNNoKgrSBbZ88lNehuKzDNdAUW/xDAM/aY5rrs5LvOCq5cJkEuRzsq+j3P8OHDX3B/+xbzcVcb4lyO1WHs0zYXLkPAyFQVMr+i5JcFLo2HtMMaYblYCOyrVqkiWeKo6qFT9uEtI5xWariqnyAehOh+eEBmm5GiQpXmHhUgiexGKFFfxzv4skgh6EqrBuZrsEpxi1qtqjbhVFL8yQ0X24TuIdUrtUA/WSFHeypuwEje9McjvHn/FuV6DTlukgRCbZQ9YDzYr1ANWphOGQxZ1fmUPALWZYTTmYJquUHsPfZkT8U2ePPyJd69fy/LGhIgrOilJRQ3Wa++uVGoL4FCQ4Cc4uPHT/jpx7+o0v3m5qVsgagu7A/6uneswAuqDS1YP374VaAVffsH/Ufc331SNSLJkXORKRltuKl2YCD7aDRQlSF9lem5PJtNRWTxms1nc5ydnKmqnWu7eqOFVqst+6yFgsXHqgxm2Orj7UDgHgHSXMHTeoD+0gyvz/G+lDzcdh/0Om7SH+57SAo+rv/lX0SALOkHjjwmcRbTeIvxjL73ETLrEKedGm4ujwQkEOCSZ3cEzEL2X08VtJVSWee0WFIRMFXOBu1prs9buLo4kUf6m3d3AnLWoCUX+6dR9ht3EzKWG1TLBbw4a6Oc22I9NwRIQF+aVYLpcIDjdltZOBwZ2kdNvHnzBsPxEK++/VbWVbQD+ekvb/HpvoeL6xcKNH/z7hf0BnfonNTwh//pOzQaRUwmD/AKrKhfUjyNeLsWgELf+lDntsVszo34zthS1AOUip4sn1iZWfJbyGZKuLujlR6rLdfKyfj9P3yP7757jY/3H3Dfv1dmEK1xatWy8l9W2xWW61j3jpNz1S+JiCSpWMj7WEwiDPpjAceswq80GMZd0PtjHeOI1eDMfYkjVdqzyGO1ibHJUBXHgjUPLPgejUhKUPHqGfCQ2UEMsRfYvxHotCRoA/69gMFshSXVLAKyaXNBAN9YYzO8eLtaotNuKA+EFhyrmGNjTveQgBSr07Wn51qsUMDZ8SmqlRqGDHOmxUeBCqISygHHRB/xKrIVoDQFSASicyygPUnB83UfCRCzQpZALiv+qYSqVmsanwmqJiLAGRq9kz89rexI+nHq5d6RXvgkQXL5DeqNio6N/vwE3VgRzuvDvsP5ZB7RotnkS9IDvsQMi4qPao37birbGJbL9SZBVRIAHsq0VAXfayyrxHq9hnabuUQk+plBYsgKrmRJfsiiKs+AY1/kHX8KxO1PMJlvsNp5IqG2mbyZMzxfuMZ8Otd1kLJZVhskQJi1EShTheAq228ms0Hg79AOsjgKdjg+IgleR2+8wv/7UxcP/ZmAx/OzNq4vWqrUZZB8rxei14uxiIxff7vTUg4OQVJWvd9+ule1crlUQNHfivy4OK/j+rKD5WKieSVOWHRAsLAi67OHXh/D8RRekdYxbCOCB5DZ5TX+lYrM0+E6Yo4kGiHIb3FzfoRyIYPdKkGLFcG0VNt6eHs3xNvuBFNaV0UbVclzxt8mEeplBmwTVNtoPnrsz6UcoVLjqNUWAcLCTIZAEwwn6NaoVnBxegTQEnDYlaXXP/zuldolQXkqJlbM/aKifBmKULi8vkC1XsUiitDt96R0VJi9X5J6iplJnLdPWycY9kN8uB1hypDmKVU/OfzDb85xelZGyWe+wBxZWboB26yPUok5U7TvXeKh25dVD1UVJM+o/CJAvYgWGE4mGM3Y7knqldFut5XLNBpGePtmLMuqy5tz4Ti0K1otN1hFCUq5LU5bPr5/dYbLs4bcMjhHR3Gk4gJZEIUZWU5NIh9e+RijWYJ5OMNuM8PZcRlXzP0gj54H4nCCJJyKrL6mRaFHK0QWLMwxXywRNNoosF/R1jvvKfOFJGkhl8flqSFM7j5+RPf+TkrUow7VZsw7iAzAu81jGu50TLPYV8YPLft4HUgCX1+10TkpSG1x+ylCb5AgWucENNcqpOJiFLI7EWScswg6k6gloXh1da3jnVsLwYmA9zKKrSsku7yUeSTyWARD0o75HMw6ILlK1QTB7Tzzlgob1BpFNNtUYzKfhyHW7OscQTz4eaqUVphOpjrvQjaPOJrh9KSBV69OsN1SVZUgnw3Q7TH7LEKxUkW+SFsk5iUZfI34S0KQepXFcBIjjlhwmscu4fiSQ6XGQG8Ps/lCBSfLkPZfWRxbsoA2fiTgJvNQ4DjttkgCcz2heVRELfPl8rK0qzU4PpGszkipsEpYpLDDcrHFeERbzjGarQpef3upzBYWH1DlU6q00Rss8OvbLsJoKwUS96xU0ZE8YLbZZh2hXmPGmXmcbZ7Xl4rKSRhqXVcJSjg+6gh/vP3wAYvZFK1GFTfXp8pVUh9exiJZen2+hmuJPB4nM6k/SRJwPqWVKAmneDnT2vr161dot49k99ftDUVcsAhHjoN0Z0hYqJ3Gx01ZKbf3Mozg/chy/8FBDKgENa3VOf8hQ3u/gggLhphn8yYnj22F8z3HWblR+LQMNASIrOz0eTvkM1nMRiMpl1lsxbywUrGiPQdt+6juIYFHJRNJAhY+UFl4cX6Cy6tTraPHgxl+/PFXhBHVEVSt52XDyKD63//2FU46NRWn9Mckpkfwig3Nf7S+Yg4e52eqVDa7GLVGVXMwSTUqMmm9yoIdHjfX7sRSKrUKVrsVoiQ0llWFAPPJArPpXGs55UVRXsPitjXzmJhLRjKDdpQF7eM4h5NQZjEF7decBb4pytxpj6c2ZPODuUHSPlOFEgbrZRvVezsCRPY1dvPt4EVnaePIjucKDm1QLZj+5LmuGly2QYbg2Fdy7mFKA4EZAiQFN1pFhdtAE+B0QI0BjgwZYHIxMiiUivpJ8KeQJwuclS+3AcENW8ZvskMEwwm0KxOBqgEteExWQRq8MJhTurLXAeefV5zuwbMnZMkBCDlUkD4jQCxBsycUnEWEBQedhVW5Qrm/YcF4UqpGcQC0QqD5bbb87ogdKMb3ZtANQSKqQOR/xlyPNOnxNQLEXZFU8e4eG3X3zGWcKBTcfLrgfVkk8Q2sjVWy1KKAYDc3dSSkyDhv1zGi2QgZDqZkNfVtgjkFD9LqysJ1gi+daseRW5ym7Em7vBn+FKll7ysJFfPlQPWUhQ+rv7dLBY/ugaYnFdemGvTwN77NoeJY/ocEG9y1siTIHiyyhOBTeOrQ3o3KwxyfeCLnYCUSy7QhDoqq9NwDa2YS2hNyHGD3/etgGWc+xWwGDufuMhkO7ZmSYQfOOxLEAKamap42E1IQMSDWgsBis20mCeWGnAiMIMvdWwa0GUshR3o62zMBLFZ9wL+xevFwRdJjgTnGgx1VGpxPvUIESBq3t38TqKhGY87fNt5U4kSqi6fuSepoPic/zDU9PG6utwOnD+OYowBd5I0DlF1TPJAfe+LJKUkcEWAbTRrwfF6ZfbCf+xL5YI7rawCmI3sU/Ov6s71GzzBYHfQBALUjpSUrWHfmxoUvVbMTbNoTIZYc2rdde9/S/eNgT2Z7bXp++IKrEjehezrMAvrp9zB5HIYAcQGffA2/NJdw0ZE184cI9AIXHGaxwQouBk+aamtjbcO2n1aA+CybsRZoBwLrQIiQRDEEivmM9E89bj0p9/Pjk/kwFer8hZty4Czd8ZvsD82N1gZL4G6KbDP30pBEIlj37fegZjrcx9TUbPtQ+ji/RoAcQPtUf/4KsZZuC+lP+9rvn10njVV/zyu//BxD0B3a9H/tnQ4EQnr94N7QtZun7+nahiMBn5IPX1Jf/LVjSq8/nr/273kvgfxfIH7cZzrFxZfaNh9T7tZeBWLGOdef+dP0NTOO722wNof+cVhruTn6QGTzERZuOMLCVQjpp9ZA1uJyP6fYoV5vZfoa5y/O4TwOqUAU/kyPfoI05K+pcOXGY6eNsKqRuQGx2RgEkQlMLUJ653dVBVmvFTEaPmAwuMf9/QdtLkrFhgLNo+UYm00kmxZuLGmfwXOgzUUxqGO99VEM2qg1TxEELXTvHvD+3QdttFmxxIDrZrNhFA31hkJvaSlDzT2rBDn8mCUiiXOuk1jEYawr+M0KVoLYjrQlEMONdiazQoV5DOWcAg557JPRA5Kwq7UYrXNmM9phGKJZkdMM1s7nBEJ4eR/NeguT0UQ2T6xoZwVmu1NBsbBRBXGT1XrLBdqFIm5a58iEazz8eotoyudWBPzQskqZLCxu8YqYjufy32dbIjjEAEhDdlFFQyLa19qd6w95T68JOJviCoVNM0qC64hkpVyPTudIVkK0Evj51zc4ubpAscJqvzUGw5GuHdUZrWZbHuqspKTFAz3LX1xdaS1DAkS2TYtIPtys2CUpwyq1t+/e4+LyShY0t/f3aHdOVKVKCxtVXSYRvv/+e/S7PVX4E2zhhpTkCTfqg+EA5UpJ6przi0tk8gW0j47ww5//A0FQlFqnUQswn04wm07R7/ZVYUgShIBDq1lX2CSvf7Rk9XqESqWkQozhoAe/UMD56alsWrih5FqF7ajVPkK9SUUNLU83ArC4Nhw8jFGibYeXF1hUKBSljKqVmzq2YqOBu94DwgU9xzfy3l7mCjj6zT9g4flYFXzMt1kMF1vME2C6oJ1khNwuwlmnivOTmkJLCQ6NZ7FssKYhzZk8VdKT/BJRt6J11gLrZIpWrYjTdoCrizP12x9/eYfueIktg5x3OWVjxBGr22mrk4GXzcp7nyqHAm0zkOCb82MUtgT/E6yiBY6aTREt7ONHRy38+OMPmM6nuLy5lEIomy/gzbt3uH3s4uzqStZpdw+fsIiZw+Ph6voYfjGDxWKMXJZk6kKgfLRZIF4DiyiL8XSH2SKL0TiRd7zvl1Gv1tR+Ffq9ATpH58r0ofWEwIH8GvPpAL/99lv88z//HqPZEB8fPmC1ixGvFlhGc3lr5zwGxScYTYYKRKUF1sXZubI8uOOJF4npS6wC5flIccWcwg3WDCgt+9hxD7ZKlB8Tr/leY1W/UyXkFSoK1eZxbzamSpV2H5m8yd8hECb7qC3Dq3OI4x2ihEBjRh70zJIkqBMvaauWQdHLqxqeAPJpp41GvSYbN5JthTzzOEx1Zrf3gJysoxjumjdKnVIF4+EEaxGNddRYBUuFXo7Xd6pxgGM3gTDu56ezGRZLElLW+kJFaVlEiyWW4VJkRYOZOKx6D6naibDNGBXvcDS2/udlbDem0IX+4hwv+ZmlsikAI35FezASIOwftBuZh5GxhPGM7zxt5VilXCnTy7ykcZ/B9FRccY/LcZf5Be1mHfVKVWMLVV/MQmi2GmonJEBIPCtbT9aGtG40eySSyCR4ObYPByMMRzOsqIjKljCYhFjvsiiXKwJ+uK+bjknksmhnh50suWJVVDPHCVLKrLCjPVAhg7K3RdXfoFPNKDS4EjTQH8f4z1966A6mqg5/8eIEVxdtkdCDCbM2trh/oOKJCpMtWkdNzf1UCsnCaDyVH365lEPJ36Ld9PDNyxOcHjewmI1FgMzmzDcpoFTh3JjBYDyRso5KRFaI97pj2d0UckUVt253tODh2B8Dmzk61QKuT1rI71bIbhKcHHVQKlcRrbP40J3i508DBWJv8yVLnMZ6LrkPWh1xPAjjFd5+7GG9ZRW5j1ajJTUHHSrm86EsJJMkQrsZ4OqsjV0yx4btMLfF5QtaHeYwG48xG4+Uk0WIhctv2p7VWzUEtQqSdaKMJe4HpETL5jAPl7jvTRCFCVrVFkaDhayAJgz9TRK0jqr4wz9eoVYHCvlYRKYHY1O3JiHkVTCZzHS9u/0hOsdHuLzh2wQoAAAgAElEQVQ4Vb8jiEmllKreqbZakSo3yve6VIpA93GMx7sly2xx/fJSmRsf33cxn4TYxmsc1Ur4/qaNb192UK2w+nquMYN2PfwOlzu8v5vjvp8gXJVUzc8cILbX7XqKanmHVj2PajmHeqWIyfAR+d0aJ60qTloBCqyM3+4wCxeYLRYiohmyTDvObSaLT7f3SGIGhx+hHlSl3hn1++je3yvD4LjTUiA58REqODUurXPYZALECDTPvH3/CdPJBPWghOurIzTbzAmiGmeB+8cQSyoRmZGSY6h6gkrRh0fLY9XlULnBgousCho8XlPeeyqnaNuzKWBXamveoxUZ5/vdjuMgFcGQ8mO7zWjdWfB5v0irLBFUfTSaFUK16t/sh8wQYuFBrdLGKt5gPBpqHCyx6GTUl1rpxU0H+QLTyLfYrjg/DVWAUeE6MahqzOBcR5WQCnC8IsJVBo/9GRbhFrmdB0rfWDNXrvrwy0WtSUjQhhMqThIcteooK08MWLAgZbXBLIxF5jBYmyQy1xgkdHk2Ja+Aat1DrZFFzluhElBB4GM6XmEx3yBZ7mTltVov0GpVcHFJhViMyXSqfloqNzEYRnj/oa8CCSpQuQbkMXBOIMHCtTSJZc5lJHE57m431HiYQr/5fKo11bevX0m99ebnn9F7fJCS7ZsbhqczUyQUMUtlzv3DFOPJRgUVo2gh4J9VNCQFa0FJJMEqIfGVw/XVldZ/Dw9DDAYTKUW592CRjfI/GQilfYTBEJWzzLmF3wxLz5qcY4fPlitVZWxxLSXFE3NZWJi5W6uYl7ZXgt6olvRN1iidTqjk4jqJBUmysuK8wMxS9u/hSGtpqj8UPj+cyjqKeSjD/khzHmEwqv9I7hwft3B+3hF5MRnO8ebXTyILSURn89DY0ah4+PbVFepVH2E0xWQx0xxTb5xjxhysFRXlS+2NOIbS3ooqbxITPDcWVxvRgbFPJCbB+ZmFJbsclT+m8JcK8GWYYLkgycZCeVri21Rskhg5E8pOez/me7DAgfefykIRIxxrbaEcSQ72Na7DqWaW3a3LoFaWsrHB4jfHYe4vMv/jX6kAcfjq0+pxY/9jlR6GxzCw6h6kMRXY5rFDuLkLpXWA9VPihI3Dvg8zKFKh6SmMer/nZ0Mzm3xzLDwxd/DsyX6lhJ0lRVh5JTCLhIGpRxeoThB8FRtQlr+bxYUhQPgs1a/vra/cR6eBZQc4OwTuAECzAnrPB9hfzPV5Rnjssc/0hbQhobbCcQ/cCbwy9jbyLtX5UUpl1SIkdvZV+LYC2h02yR9bAayNfd5UAwoQY9kXRz/XKJ7jN+5G7t/rEKaevioOcGInNxX8Vpmhc3aJ4yzPUkIQsAgRzycKwJP1FSVesrSi6oNhWVYhQkDOklIu2pkL3L3F0r5gmpt0AyCxQ7gQat0ViwruO5FFZNL4277SPMO7RwDBtGl2Ft31PaB5qD48AG/pUHdW5TFU/SmAtgeLVZj5dYsWESAZZmqYYFYSGw6LYoUnB07aA8jmyYKwhmcyJAgHVQ6yh7a2d7kx91zVk9Y83fmo79Ug5roxxIm3zKac7OkmQ4KQAPFlc0agnO1wnzXjCBBrOyfiiefBgTnmBBKbzBZHjNn2TCm9AFk7CHDyf0KApME4WzG8VwuklQMOZbMKqs9BQtNHnRWWHXEOZIVDj93lsyHph3Z+6BzmqQ5mPwB1Zth0yqZn5I3akrleewsuERKHin3+bgRpVtG0z2E4tKe0BdGXAE3TLu2xfUGF8NcJEA4JbtOYvoJP3zNd/a1zdp+jpmNssMzjqX5gq9pNXzq899Pb67SD9nWpQ3Bj4WcWRM/Abnqd7u+ZnSfSB2PUHuaeETAhWczHqPwh2cE+poykPIkD/uRC1SpAZBvoTBqNyk1zB4X7tt2z0vG/QoCkLbDYB3j90+qK/dzKAWtP+DxVX6THYjNOHAgW9lP3Gey/AqDTBIht5wbQtgS1zd1xIPeBsHrWpjnWpi2nOB6kSKnDuiA1gZjVwf4ePX3OQSH0ef81j6Tvf/q1+j1F3nzt9X/r8ZRwyDabNB331I7qS++Vvh5urHvSk9LTxb7xHz7DjM/p/nH4W5rAPLTxv358/1UShO39r70mnVGSzvvYjwHKhDrMYZrH7MHyp+t/JnPK2nSmLNjM/X16TvvxzGYsiXyk+kr2PUYBYtoqCRZjW+eKOkSMcA3BtY5saCrmeZutgDx5MXM9aEl8zoGyBxX5QQUE5zlaJ1CSvZKHLpUAdLumVQg3fAyo7XdvMZ31MV0MZT9ULtURhlP0B+8RL6fI7GhdQE9nU4HLTV2uUFKleN5nhW0TpXIDUbTB4wMzP9YKFGaQ4fHxCRrNI1RrDYFr3BhQdcBry+vJTSuvkQqBlH9HItXM0dwAcffkFvXKJNnQZoE+wqx/IYmyRDhnAGoP+e0I8+kQd3d9WWEUvJKqwwlocWxkNSerr2jVFJSr8tZnRTLBPo/VxK0AjZoPJFPsoin81RLn1TpeH1+jtM5j+jBCOJygzBBiVoaTWC4UsFgy/NcENLIPGl/zhe4ZNybcYPFeC+yUWsQUYSwThphG+jfJ4w1zHkolo46Qm3YGFxcX6Jye4o9//jPyzAg5ORYIFDFAutnCzYuX+PTpFrPpAps1qzppX0KZPSvK6HVfwGI+lw0FP4tqj+FwqPmcm0kSIO/fv1eAJLMQZJtYyCBazEXAMOuDwBOvGz3+STAEQR15VVzO1d7u7+/MORVIgLTl88/KcQLeXFefn52oevrh7gGzyQx3n27x+tVL9LoPeHFzKVsZKk44DjL4nMDXaNAXcfLb77+XFYRZN2dlScKvZquFRqsuYou7Ril8t7SI22GXy2Ayn8tDmlYZmS1d1nOoHncQMt+E1cthhMU8xnybQfH6BabZHBKvhMkKIkAItiiLYJ2gkIlx3qnhuF1CpWKCKKkCoeUI/d6Zg5HPF1Gt1KXIoZ0UlUqr5VRht/VSDpdnJAlr+OmXt7gfzJH1A2S8kqy4GKLKbQOVC142J9KkGfjIrkM0Sjn89tU1MqsIGVbCLkO06jUpvamwogLkzz/8p8gEVmg32k14xSLuu4947PfQOqYffg6DcR95n0Vk5hvgXodWTdzSzOFXPOy8HWKqGdY+ZmEGwzFtQ5YYTbgu8VEuBojCpSzX+A5nJ6e4OD+XOuj+03t42RV2SYjfff8d/pf/+Z8wW07xy9ufkDDseB2JHHn5zTWCelWgCK0owulUBMjN9Qt4AkNYNEbFBecSAkhZ5QdQrUorpswmQcWjtcdK1m7cU24zGQxGE0zDyFjflevALo9oyaB1E3LO/A8OMBxtGOZNAoT2NASsR2NmJiyx2vqYzJiRwJtBIMdkCgVlX1YizCwgocdCyZU82tlXilivM5jTw3wyEjDTblcFOLHvsR9Gc1qQZNFqN1GrVWRzEyWRbLk4RhJgZ+U72/fD4wMm85kIB67dOGYy94NVpXGUiGDl2MWgaFpHhQxizdJjPY9FONH8wLBuWvJxjKVyZsvUm80SJfYVtpw17YS2IjRI3DUaTYzGUxF7tCkkAUJSkt7xzLuo0kYqn5OVF4v6GCjMcTezWeL8tIOLk3NZ7r19+wbn5+dGubUw1cw8B1njMCNRJDCroJlLQtu8hvZXzGPiPSkFLexyRTz0p1jEaxR8WuDkBejNJswSMfuQHe12NkuRHZViEZkV59OtCC4eG4m4wCPoncX5cUttgpXjP/3KDIGZFDE3L85wedlGfzTC42CJMM6jN1iJxMjkdlIgcJ6j4o1kktZvma2qt8v+RiD6xVkTzXoZSRRiNBpjOotUAU0CZJfNYzpfCPw+6pyI7H/76y36/aks2lSsAZ5jFrtsIpu9y3YFl8cNIGGQ+xoXJx3NgbS86k6W+PVhgvk6i3y5pvGOZCDzIGrFnMbbUo02TFv8/OZOFn0MRCYBwpwWFhcwjHlLMjKmMq2Os6MasApRzCTKpGk267o37JO0QFyEU5SKzJ3Kod1poNGqSQkSsyCQBaAZWhtyPZFFGEboDqeYzyJUSWaMIzwOFvLZZ186Oq7j7KKEUoXzXyJbn1KmKCXSnPZTW85didrgbBHKf7/drMpZI7NhtirXQhmE8QabXBHxFljEsdY6JHXCKQlnVpdX0TxqYzJd4MO7HsaDKbbxChedOv75t1e4OqsA27kUIP3BUIoD2q0tNwW8u53jYbhCmBSwo3qBoVFUBidzeNkEzRpJTV/Kp/m4p7H9/KiGWsnkj3H/w3mH2V3VRh2VWg07FaFklU0QJzucnVzAzxdV6T4ZDTEdDXFy0kGjTuJ/qcp2KQJ3OeyyJWT9OlaZKkazFX78+Vd0H/s4arZwdXWCcsXshx57CW7vxpgs1iZM2Vur71Z8X/ee277VigUNtBbL4/jkSDZ2GhP8ErarPObRDrN1Hr1RqH7OdpzN0jGAtteskjdqVuYu1BqBSIVMjmoFH3kvq7wD9mlikuwLJCvbjRMVLpC0YWYVVbeD3oOyLy4vj1CtGkB4PFxiNF4gWm/gVcoq8mABarIIVcxB1QDtpMI1cPcwxny6gpctISeFXKJ5zWeQNLMusznlMKwWMaqViohowj3hcmGsAkOOmcyi2KgQhgQIsTtai1XKvizgcv4SheIatXpJytNwao4xjjZS/VF9zLVis1XWNZ2HIaq1JgqFAP3BHJ9uhyrCoUU/83+oxCjSwpJFTCQD8gRrSZBspOSgAoTjNkcEFlxwDf7dt6+0Vv/Lzz9j2OtJeXhx1pYd1SKaY7XJoODX8fZ9Hw+PIbKFioLrVRyeYRugVSILQGiFt0GjTgVnTSTcoD/VnMe5Uft1FU2aMc7Yim6VPaJtqdbkJIu4NuVxbkSYmGJqk4lCYiyTJQHCRsF9esL0Jz2/VClq3iGhQJKCmMOCdpKbtexf2WZom8kCiiSMDJG9y4iUV0Tyhus+o6Todvuaf3jPOZ5RjddsVnBy0lb+KV/X7U7wiW0kikX407KyUfFxcdpGUGFuNDCYjaX48vwWFrynyQrRgoVVLJaghRdVgFmNRVLC74AkWcoejRlTLCyjCpsE0pojXNEUxa0TkiC0OaRlJnOrEtnOElelxZVcf0jmCYvx1K+41qDCVkXYG87vJurBWF4tES0NaUmVh4P5hELwfbSPMOSMCrT/x7/+9/2Oda/WMFCA/u8yLkzOhyU7LAliAFiXuXEgRlwegIO3HHToiAFDqhiw2ikwXCWgYG0HNtIzmHJ37pCkNiBgRJmO8cNkMFshRYA48oPHahQEbJxGXcBGwg0pJyt5qLmQZp3mAUQ2e3d3rm5jfgAEBXi4CnyBPymiIwXQPynkTQEcaXJkXylqN/gCFbiZdYoNNi4uQq0CROEtFvQxBMhG7KDqvKydzv65juhwCg/jHWYUDNY2xfReDioHjCoNMhky4Dk4cTgZER+sslJYqL2G/DdNDKlbZbg5q6aXIaL51BAgIjRImGwFmD+RPth8D6PgcFElFqjTLTCPi6+Sp1tGg86+uTqbIcfBpKA3c3QG8HPggFPZsA1zYeLO3Vxb6zdurZ7SwOTzfuDgvfS1cr+73JYvgWcCjqlwklLpYDvD15BYNAApj9YEmwsUVsaESjRNO5UCJKVg4RPEsdnBeV+Sa9qtA4MFCBPQpIE1z9VZRGlnbNQf/MlBR5OSsmAM+72vbBbZZqtNORZYAoT2EbLAsvZWvF7q1yQrjN5979suxc9e9WACNNJArFOaOJJA18AGM+t5rjs+ucC2kQiwTZ/zoaEb4NOp3vY6FdOUUqaAesDOagflh72+GQJ6JoPEZS3sCQlrrSVwIUUYyJrI2fRlWU1nj+PJeR/6nVMruNP7a/0xTaR87fnp1wsofEaAHP5u249t/09VHKYHcVxmJV0aiE6//ontl7mQT0gSEUTpbJUUGr0feffs8ucwKd9xtTZe+YfzNYCy4bNNnzJ2OWrxIkDY1wimsRqWkztVIJwU9woNEutF+jxzIWgWNW7CchX3vI8m3+qQn2HajiODzE9VGXxVAUIwwP86AbK3bDvMiU8IBGdrZZWB+hzbtgxBYIJW9wTIZwTvYaBMk1eGtFKPtc3fovjPCBANMV8kIJ8SJ58TI+5uHebVL42PfOw5AXYgolPt8+tT1Nfe1j5+sHT7e/rL33izL/zZZJilbbYObcQc9NcIkL/Wz9Mf9Ly9felvf+24v5Rx8qV5LE1+7FUhHLNcpaoq901/2xdyaGHP9YHp55pTbfHGob09z0gxR+tuqeyo9sTwofDDzWMEW1y+DcEXfh5fo+KPXE4EiAnQNtOGFr7WEpXrJ24qeI/42iXXhyREPIJj3M1uFRjKcNxqhRWoWexWO/S7j7j79E6+t35gCk4Y3LtchhgM3ylrw8ua+ZCLeVbay2c/U8Ay5hqOHsBleH4V2XxZVcQ8Btq0EPjpHJ9JHeJ5BOxi4+GeZSaDGUsIrhNQ1nhlSUzOq2bKN+siV3PGzZIAAiot+Vxrj0Cwfj6+w3bxUTZY9w9DZLIFWTLxs1ixN52PVSByfHzMZAhtZONljISVX3luOvIoln35LGc2c6xmAxQ3CTrFshQgx+UGMuEG/dsHeJTX5/KygWJRRRSvzLklVOOwamylEEMeNzczait2HGI4pDYrmazNZDJEdbhcYiFCa4NGtYZqydhXHR8d4/rmBj/88gs8WsIEFbDMgrZbtAogyPju7TvcvPgGoxEBqAVqAUEe419d9n0BjGzbJGW4B+HnU40znc5EJDAclO3uu+9/q7XaYNATUNLptPFv//bfVIXNc+N4/E//9C+yy2KlIQmc/tAEq/ObQNhkMjEkFajwqOGPf/x3nJ+d4vryGiedU9lhPD48CmBbLufYbBJVR56cHKuingAKVRatRk0hnOF8ima9LqCdwNCnjx+1biORQwKAG3KSICSDakFDwZy7Aqv/DHlWqzQxH9PmZIdSqwnuEMwxbtF/HGMcb9D+zW/wYRYiZO7FOothtMNinZVCgxWQBSxxesQMEFoPcQMfYxGvMJws5bfPLJtCoYJ6lVW8zACZCiDexHMRGR5WuD4/Q6dzjD//9Cs+9cbIFQN45QDj6QyDfk8bfVqGZLc7VMt5dBpl5DYhyMf97tsXKOxW2MbMe5mh2ajKXozXuN1u4N2Ht3js3ePi6lyV67TuGU3HGIyH8Cs+4m2iQPNqvSIwPFzw/KnqoGrF03VnReMmwwyGHbKFAMnGw3C6xUM3RH8YYb1m4DcDVrkdogqAPvRn+P6717i7+4Rf//IT4vkI1WIBv/vuW/zjP/4O82iKP/7w7yJAWO1OwPr8/AS1Rk0WEtPpWMqgoMDsmmNEa6pN5uRsLQCTw3gSojc0NkLHx0cK9M0qUJbkni+VwI65LdOFcjCYQcDMGFpTDYbjvapBCA7HlWwOYZQgXK5QqtTg+RVMZwtVBq83BUymkfzASUiympW5JRxzSLgUcrS4yyrnSEVpah9UVTDjgdXIGRRLeWU7MHB8vTaqjnVCexUeK+2virr+YRRiOpuj2eoomJjKA3qMv/vwQbkEHP/KQQXVWg11BtKHS6kgTH5ETkoQqiFoPcbcoGqVtlckQ7iO803V9tIU1JAAXq2ZvcGKcc4TrKhnBg+JzaIIELYBtkWOA9xLkQAp5IzNVFAtaowaDSbap7OymFXFm2SGq7NTXJ1fYtgfoN/r6b0YYs1+SDsmjoEc8zhv0fKq1WyqqpXb9lq1ovGXcxDngHrzWGHHt48jDCdzFTmSAKCxQDhjODvXuAw1Z25EJAKcBEh2wz1vBuvdGvnCDj7tvirAcT2PTotkVFmh1G8/jkT0lEtZ3Nyc4fS0gcfBCO8fZpjHBameRpOFyPJS2ealbHcC92mVg22Mo1YZ1QrgF9Y4bldFHHBuJOj72COxTK/7llRYJMW456RKj4TT+3d3+Pixi+WS63RfBHqx7GG5Zr7MDC9OGzhrVZBdLVEpZHDWaWmeGs2ZA5HgYcqcEypAmM1SQm6bKA+iHZDYWiNf9HX9PtwO0R2QgMqh2WSoOqfKBLP5WEos9sVWo4JGpYDcJkKrnMfl2ZEKC1SiuF7h9tNHWe0cH7dRoI9+4KNcZZX9ShY3JMTzshjMaV1AcnwWLUWe1Yu01VxisWamVaB9YanCfXcIv8SK5Q28DEOXi4ijNUbMQFqTRNnIgox5QecXxyiRHFpFwHopoJpjbLQCVtkyRuESD/2e9kys/WLxVrPalMKCiPdjd4wP7/uYjhYo5Qp4ednBH747Qb2yxTLsKp9myEyMUs3YBuWruO3F+NQLMQo3WNFOdMeK/S126yWK+R0aQR61Sg5+gXhPhKuzpohxn5WXsl/zZXU1nA5FwtRbTc074XKNbo+qigyqlQYKOV8ZZMxzos3Y+dmxcmUKWdr7WFsgZvMUq8h6dcQo6X7+6UcSICMcNTs4P+sg78UaJybTHW7vJ8rv4J6u5FPNkEMx52FN1UeGaxKSc1RsFNHptOQUslovFfC9W3mychwvNuj2pyLyaD/KjBWuo+iqQIugDcF0VtQ3ArUhjnVScCa0Gtyi3mDG1wb9Xl/ER7PRUbEJVbklhdpvMeh3USrmcHbWRL1OC68leo8E44E1iyhpt+R7Aox3CYtdqJ7NI5v3ESOPbm8mNYafKyG7zajYggRioZRH3mfeZQlZKmeSLbxsweCjnNdWMZLNBmFEIodr2I3y2mgVStyP+DTH0FKQxSYzRinIiOSgCnkVUV2wxHxK+y0Wy7AAI0C5wip9tt0VKpWGiM3BIFQwOS3w8gSyvYLyz7i3pvqCVp+CzbcxNrSGpOqC6gmS/izEyWfRbjdxfn6m1e+nDx+wXITKjCHYz/USyWWS5uXqMT7dTXF3P5OKap5EKgbhGG7mLRbkJKhWfZyedjRfjkdTTCdLTCcRFgvODyZzWsXvWZJiXF3mRGxyfc7CKRK/JgeEFA3tFGl7tZX6I16ywIDzg2/3KizQYg7XWrlhZea4FAzBQvzAqKKJ9WZFbBlMy+Bm0XSuDBmqGkk8cM1ZKgYw0uiMFCCyT+VUvlvj5sW52lKn09Ca1ezJCnj7cYDH/gAl5paV8qgXC7JCrAWebKvuBj2Eyy2mnGIyRRXY0NaTcw33GMjRYpA5K1QwstCLKpEYxaJRxBCR94tlZdVIfZxhAdQKswmt12jZmFcBB4PouU6gs46IDY85ZiaHmnM3ARsq3Lnv49qcqiC2e47tvFYsiDUWusblg485/IMFCXT0IO7D9Tz7UeZ//Ou/aa9p6sXN1+fKD2vJY7HVNKBBZkuv2XuMW9sr66fpyIWnJMjBhYlemASrFGSdxk0s5uIIEFNpbar1uEEiCSL2koxdCgBSvYMwYaoJdpLGsSNRccCOTVmtsY2y1lE2syJdRZ+G2vaApr0yFgmzV0kXbu93bZg/QwjtSZwUgWBAqWdkiwsFdUA7gTiGvtiqe5dvImBLdikGYDAgBKuvLahvP1vVv87uiismV36uSuGDskRkCP9MD29LLqWBkvTxPyu6PrQTle5RQmkAepEpq6Wkl/SapQcstol8YCm9JjGS2W7E2jIYUdipJZNMaLZRgOwxT4lW+Gwj490LyWwOjBQbkhdbVYRQDpfYzhtjCDRzzVylurE/M7ZqVJIY9pdVRzpnVVkar3H+pCWCiAbr1+6uhSOyCBCk20saOFR/1ec7OOcpUsdJkiTewRvdVOWZakdjyUPJn0werDWEq6h3IGU6g0aVsntA1vZll3HhgHabMyIWm4cjbbezT2PvMd9Oh5clgMtBR/fB2E0oZ4aDMPudDbFV0L0AH/aztQmz39IH0B6H2pvxWHfqJlXh2w7kqnwVRL+xGSMpWyi9d4ok0MdJQZPOMjCj1/7bEqwH4D2t4DoofZ4qKPYjVWo0PBBuBp1zJ+W8Hdk4DIFmyJ5DWLt6px0DHCitDZMlI5XBwmvuVCAG9dm/xhEgX6vSJoDnvvbPSY05JiQ4Nbanfjc++fz8z4Fo915pAuo5CSJNRNb45R+AWAtgWlZVn71XgaSzaMy94ibOdl97Godz17xk1WpfclAyFeWEZ56SDoKcpfDjYsblFBhPfj6VC3QSIJy4GaJnMtJNZY0IjizDhwsC2zhpmgpr0XRmzLXtX6dmJ1o3B6bHUDcB/zUChBXXX1WAfIUAOZBsDEI0pLj+Z0lidyyq/BOPYS3XLAHi7qMhc8z5HB5L27WliH+VFJjxad/e/iYB8mXlyuEa/W0CxD33OfHx9CCeX/W//99f4ve/RAB8/R2fz47ptmjXNPYpT/uwJRFTIfN/z+d+bRxIH9/f8z5fO5/n7+8UIIfcDDM2i5SwAJasOp4RII4Q5jxqrK/MeCs7jiffnxMg5soYUpq2IJ8TIG6MyMhGhX2Z44SskCjpl4VkTmtFSqdVL2BVllSP8JtesrLiXJu8iShmWGiIebSUTUHOj7Rp41idz9GL2Ec+k8dytsHdp3sM+48KET65bImEL/pVrFcRhqMPiKMR8pYAWS/pWUWlCj19WcxC240aDaZEfpSDJvIesyFyCIIqgoA2RRWFs7NKmv78BE+4IaXKgGSLUQUSwKKdlbVK4T1gtpooCzNHczwoacHvyUbJrIu5TNuIyFjOHjB++HeEk0dMp0tlkgTVurIBklWI8XSgTT+Bc4I2tDLgxkdZF4WMxkgCie1WFTlE2EZjBJktmnkPL5qneH16jeIqh5//489YL5byWGYVNudKkhG03DD2UiQ4DEkkpYyKnlh3kddml+fFYGNuILk55njGjc2UoelS++RRrwRSs85HE7y4vkar3cHHuzu0Tk7x//zpT1hlgPbJGerNtqwqpKDJZGXv9XB/JxszeowrQ263k4KVa1pukuiZ3u12dZwEKwlcPDw+ot3pqBqdGSHRcr6vFJ1Op+h2e+gcHSt/o9Zo4ocff8HR8YmAkV/fvtV9iuYLnLROUAsCeF4O79+/wdXVORN0Tu8AACAASURBVB4e72XiwxBJVlwGlZrOt1RmtWiMXv8eb978rID0Vu0InfaRwFoqlJgdQ3UOw5PLRQbeejhqtbSOHfT6osZoL7Gl+poATL2JcjVAkd7M261UMZ32KaJZgmS9Q6FeAyNuuM4oemX0H4YiQI5//3t8nC8wWmUw3xYwXOzkN75iZyAwsJmjWSvg6qyBTIbe8UskW2AebTAYEWjkBr+IcomhzgSTZljFIXarBVrVEjKrBV5cnOO4c4I//vAzPnXHyPoV5ItlEV+z6VgKkGIhUBi4n9/itF1B4G1Ryq3xmtW++S3WMStiQzQaFZFEBKGa7ToeH+/RH3ZxdNxGo9VAoegZgH0xFamxSFiJvUFQK2O1jqVU4DpA1dsZgnwcVHJYhPTCXiNDAKpcFQjYHcwU3B7H7HMeClkPG3qFkwC5PMW3395gMOji44d3WC1jNIIKrs5O8M3La0TxHP/54x9l98Qq3LKA+oqIXAaiErwnEOiDeQVFjGdTqbSUV6BqWV9gXH8Uisw8Pj1GtJghYd+sFNFstOD5AZJ1TsoNCjeoQmL1PsfBx15XYArBCgZTU1RCRQkDomfhUh79BKpJRFDBxUpTArCL5Rp5qryyeZEQBC6k6KDF6G6jHBYvx4BfVo9uUQ3qqFXr2sszdLVUJoGbYBFNFJjK+aPoM+SYa7As5iHBUJN3QODM96rKhyB4Tis6hhATBOa9ZGh7s9GUAcH9LRVUoQgoVsiyH/E8/XIJrVYZvs9KZs4zGSQxgXuSsonGdtqS0JLKkPDGA58qGY7JHMe4vqKVi8Zjjau0HiLownHXKFlIrnINykDeeDEFNhEuzk5w3DrCjORMzPU55y7mxyzUtuM1lQeJ9lwnJyfKCInChexGysWCCJAZs2CkEjgzBMjDELePfQHnBMKYrbSKuYfNS920yzLse6ZMGAKYBRSkXGH2Dq2+CFB3mj5O2z4aQVFV3NNZgsfuQlX/7RZzEDoCFIezEO8fCXpnMI9yGE0jkcDMGFKxA22NpnMRjl5hh6CcRbWyQ9nfoV7xNTcy24AWWSRT2KYIwnNtwHbFds3zJoF1fzfAp099JGuq5cooBlX4QQnziJk6U1wd19Cs5FHEGs2yj9NWTddnEsa4608xjjOgcdTKZhcEfhaNch6NEgmtOdZUgBcrWMQ53D/OMJ6S2CxpT0wVTkKb7uVcSpkqwUEvg1Jug7NGBS/O21gu+mDUEEc9Kv/Y7jvHLVVzsyqaADPHFc4jzNEq+RURovNxiN5goPc97hyhUyMQvgV82hGWRa7RsiyTI7C5MpkIJE+SrNpUSDwlX8RkvJZyA/kdLi6PUfR22K5ClPIwGRL5ACFt6nYldEch7nsD2XGRmCx6GVydHom0ny6WuO+OcftpjGS5RbvWwKvrY1yfFpHfTRFNu9isaAO5U/h3vMoiV2yhO93g/eMEj+MQEftHlkTiloguqiUPQTGDkkdalAqaMm6u2jhpV1DYMQ9ojWSZxYAA82KK9vERWp0jWaANRnMMRxGSmMgkFahCCjEcdJHFGmdnbVQrOXj5hWx62McKXhmFYh2bTFG5L7cPI/z0l08YDyM0go6IqUw+xGpLGyWq9ZaIVhkB/V5ujXpQRinnI16wr+0U/syMEdpVBbWSst3Y0TnGLsOsMpPm4QrjCa3w1kDWE8gumySb37pBrLGk1QxkeUUwn+P5IgyVC8OxUllCUyptjWKQ+1aSh1yfMOuHcx2XPefnbQTVvLXGXCBeZbAm4E4EoZAT6ZGXEsHgj7wN8Y7qB1ba55DbFbBbbUWArLYLZAo7FJiFQ1I7U8R6SZusvKxbqeoWAbJdSa1LzoFqa6oKOH5QvUOOwiuyKGWFTGGO5hHz6qi4JpniI5pvRabx3IqlrAgQjvMkMViExH5GK6/pNEavN0XM9+d5sDCRY3JM66uybK2oDnV9iurtTIbzcBbrxQIVqnzbDTQbdRW7UwVL/InKQuY50b6OewCOH7RpG47X6PUTzBaJiFSuxVQQWWCsOPGUNVqtAKckzLI55Z4xyyRabBAyEJ4JTsqzZWkElYIb5cSUS5xDd1ofk8ygmiNDG0pZWpm9OG1mqY4reMz3K5q5jjZZVKfSirBMy11awxmnIqo1ZY3Ie2z37yRdZNWd5zjPwHZ+5kJqDqoYvQID6zOyF2UhAWUhJHZIFlyct5Gj0inwpVZj0ZFfqWM4XePusadMJI7/gZ/Tz2Ixi1JA8nSO1baA0YQ4vC/LPyqnWRhApUo2zzB3ZpmwUKgsu0sqhNiHgoBWVHkp/ECCLcMylFjE8HpJUs0XbruKmFFGPJLEprnGJDeMDZjBDg1eas6XtqwsBKpUyiom0vWdz3W9BOXSOstjDp7ZURqbc4MHq1DOKED+bedAqgO4u4cEzYZAf7Bvkto583W0WEqDFA5fc2qSw1b2QHA48FgF8DasOo3BWcxMn6kQTBvYqhOwBAgXTiJAuKi1Hd4B2AJjBSRuLQFCqyZDeghclQ2T2cSbDb49t/15HoBqgVd7xMecjfmyVeNSWpjHjP+bUy+Y3w2A6KzE3HVMefPbY9JNkiTQWHyxCkIbQdvw1YucdZULd+fxK0PCVvnaKmbdE95ovoYA9yGJwQC1zjLC5q2kK6ifslB/A0jiDiQynV0EyDrBOmb4zhxLegbHkRY7ZNMld6RnNVelKg03ygNuKNLAtiPf1NmtokZSKVZr8p6ROHHnyeutlacB8Mic6zJaiyhnTWUhVmvVYwFz/dFYXnBAU5C3JUBkWSGrNGO9YJRK5lqkiUIRKYIbngKwB1DNVKEeQmaeESD8ZM9UQjkQUoAL7786Ps/O2V8RSGIbNh3bNheRfDw0AzIZish5rfM9+X7GDszkYJhjsyAmb4PNQ9B76p0MAWLURpZM0+BlwEqjFGHTMoqinSrATX/jBo+gEgEW/dRkfABmRX7wOks1Zrz+fOpCrdpGlfopq5M9EWAQdgu6pSqCjSmRBaZNGzh8G1A4TWCm74tupq1Y3ndve3v2Yeq2nxuizJGa6f5vFslS8uwJkEPGCc/VZXyY/m3PWySlAbDo254Gn50YzREitAI5HJ9rP+4YWClGD13b/mwYV5qEM5Wz5vkOiN8TItay4Mk1e9blzfj4NPxco5jNuxEBQiLKArmuMvvQnl3Iu7k35nmWZNpxwnSR5ZYq1xsc+okhisy4ac/ycITsfyRA9mHQ5lKYa2c+g6o/5YQwD8lea26GWaFLv01KTY2KjhghAVETVsZFmCpRSLSzvcrKjp9n2vXhnhj7v0MBQLoYgEFoTzNA0jkg7GsMJfwSAaKcH84fe7Ll+T00dn1c9KYuyJMMe/PaQwC6U80dyCpL+Lj57DMLtgPhsSc+9n3KcC47S4x+PlN8npeVfs6BYDdzqfl6Oj66dval17l+TVXP86/nlMTnx3Z4xLTjp19/L4Fg78jzV6dUk+m8j5SaMrWeSs/Nf+tzn5MTX7o+fw9Bkj5gEaTu6n+JDUqp87h2cjZUjpRQ8azWIY4Y0Wpnv+bQ89OWks8IkKcFAu7IbIZS5kCAOEWmI2JcAQA3H44AEbEhwJwECOdeLrgP6yaL/+99YDlfcgPCdsy1BavzWQU+mdMPfIQ8wVRmVtiqum2yxXK+xnRIi6stOqdHKNaKCGp1tBonSOIFbj/9iPmUweJcyG9VrUkbEk6zlaCJoEZrq46AAn6XAuZ8cHO8M7YztFfYcPFPZVheKgliyrQYYR6Y+jDnSFZL2TFXShZbJSZLwlRRDklergFYZUi1LJdsBB64aN4mIySznzF8fKsqN4J6XHOy2phAcRwvBMIW7OaaIA5BSG5uVITkcwwlqFpGZhtizWr2/A5nQRUv26f4/uIGjXwZf/y//m9M+yOBXuUiw9B57jlZGfD+c5NvgueNWkpKnS3tX3yRIiutC8za2OWAcBwlAbKhKsQrqmKMO36uZ765+UZrGJJalKr8/OuvGM5muHn9WoAhQxoJ/n348EEVfly3k/Cg3/BRuykAbTjoIxA4sZaX8GDAsOK6jvHdu/e4+eYlXtzc4Ne37/DLm7+IwKINAzdjFxfnquwmocVryumC1i4ku/+Dtlweq5jL+PThI87bpygWWJ3sYTIZIGCl+CpBvz8wtgblqlQQBFNnswmur85VVXr76b3mtv5jH1eXl2i16ggXMywWM1xcnMnegFZlbLvso51WWwAqfaPLJZ4zFOzLNk8ChKHZrELnsXr5EqL5CqWgjmy5jC2997e0T/Pkfd4LI+RPTxAVA7zrh4gyZUyWEAC25o6O/SmZqfK3c0QwnIDQRnYaUbKTFdaS4cdbbuKZERLo2JM4FEDcDIrYLOe4ubrA2dk5/vTnH9EdzVEoMZPCZEeE4UxrdFo/UfWSo+KkQ2/5IorZNa5O2wpGpm8+rR+KRSo+uR9bwS8V8Ni9w3Q+QbPVlLqCKDhtJsIlsxTWCunk+oDftKdg1grbAZdDiQ3EJkfWvRtiEcbIeDm0jk9Qb3cEJn68fVAAdtGvaIO/SdYCWK4uT2VXNh4NMBj0bV6GCcamN/dqm+DN21+k0CHBqOpN+VV7AvZZOSuLCE2+wCMrh1lURsJVhGega9sfzmUrRLUSA2iTeCZ7D6p+qM+ZzRngTYtisbyGbGao+CJUv2TgKMelHNUu8VqKD7Zhv1QRqWzIy5J+0vaCvtzMKaK1ViUIlKFD1Q0L4kgMjPo9BKWSrgOt1GrVGtqto/+Psvd6kixLk/u+0FqnKtXVYnZ6BwusIB9IPlH+v6TBaIYHPpMGGHa5AGaW0yO7S6YMreOGoP38OyfiZlbO7CLbyqo6MyPi3nOPdP/cXeo6zjkAjYeMK21W66VsrKjqZJ2HfKN/oBJbLtbKVoFwxm+fORKLt/6wrz7WO+/JQgoQnf3Vx/fXNhpMRLq0Gi23/6I/VIvW69WtXEpCxhNZG2aTyVzVpSh/WB/WySrYOOaUjQL4OR6Th+OVroCY4AluN7e3aplzmwNOwjF0fCNgt2jrxVj2Sy8vL6xdbyinh3shAHq12UkhhdJmucGqkdBk7Eo6mmsJe69KfUTey9xWcycKsPo7ZAv2+XZkP324UWU+ICzWIhA22Kw4AQLoO9ZZnTNXIVO0MqqT+YgEHisVDsrreXFes3qZDJGCyL3Pn4ey67u4qNur112r1os2X29le/Qw3dtyW5Y9DsAlc1+C+n+7tfkUQDdj7WbFDruF1WtZ67arVicPaDlXgC9EGwUHKOtQIGEvyLxXrVTtxcsXsoZC/XHfn9ohg/qjbtVmR5Y/E/UHgP691Qpm1ZzZWbNq5/S5nasifvp0KyssCCLOsii4uvWCXZ01rGAojVY2366siAVc49L6w6Vd345lS4nVCl/MxQTVs42uV4sKT+/UinbWqNiLs6pldhM77JYhmzZr9UZV6yUEKgAfyjJIMjIiioWStRpt+dxTmX17eyMC9tXLC+uQPcAki03mPmPj0cxWm6VVxMW4134FC5jlXqomqv5rzZ7d3s3t/mEsm62XLy+sVsvZajGyZo0Kec5XOVuss7bcl5XbIrsywFs8+7OJ/ezrC+t0GnbbH8mKaDTEKqdgZ522vbxo2nmLGsyx7TYTVfJnsODak+mUsXy1a/3Fzj7cTexuuFSFOCHgkQBpYo9UK1gxt7ZMZmrfvj2zNy871mmULIvCboaNT84Go7mNZiNr9TrWu7i02SqxuztUFYx3SOS8HFxQrCyXYxVfUJ1+fla1UnYhC07mQKrLc8W6LTY5e5hu7d3Hvn34NLD5bGe1Stu63bblCmuteWQ2TeeJ8psAbUtkwtSqlocwCH13S/h2u2LNVlnz03ZHRTtkS94mQw8GhxiF/IAA3u+xUS1qnWOvJvJ8v9D4arWqArfZK9OO9HX2b2S9MZdwf/Vaw1UNu701G9gZkZW7tfGYnKKlqvYbDYLZZ8r0IGCdmUcRAEWKZjMqMCYLmXPFYpWICLRMWUT8noKaTSKbzWS3tH12q4p/1oS8lWRvKetL7cUOsgrkX6g3nQB2bA0CpAROCfSbSyyTX1m5ltjVq46yj8hn2KwgQXI2Hs6VG1et5u3sHOtX9uR7rWMQAbttwdimoSJECc2ZFYyXPZmyHIwYAIKwt9qLUgjEuEJlA0G0mk5VuEKGEkHhsn3D9QdlOuQ16382o5yvPWT9KmOjydZmC9M+BKKBPbUD4+DBK2W9dHtNqXH5+vzxRuQ4ZhMQIOyDwAtp/dV2KVyuXKlbo9ESAc3z4hqwn2S+LZZQLfiZCGVcxvh/X9/JJoFwISwdwobXoNBFVSIMNGDUsnVEaREyL3k+m3Wi+mj29fQV1IvAq7LB3UOW16QiYl8LcQ6pV8ijHKd9KHJaa5+MAoQ8lNuHgfICL8871oC8OdAnXbGxIkebuWSZ0/wIgUchUb5Y1b4cxaSy5bYbZfBRlMGeFutK5kOQftxG9hj50d4F9mIUhWRVWMZ5ZrXAApUi+aBmJSmuSPZhIkJOeeA8I/07q/ajzdiXsa4zjti/xPM8RAg/UyF6wHejlTLPVVmp//f/HjJAjgDZqZBUBEUAyR1Dc3VHBIP5TvRBE4yRAtoc1kjZZj069AeQSMBpuko8VTGq93IAIYaeR29zNoROgOQtU4RRRE4XPMF09w746h1iZfouWhr5Z4vBI0JJgUHxnvwIpq9QDaxNNuyhyI3wtzY7+J9nbAcAhJduivzwz3WJkiZmkUjBMiUNlkMIBDlTrKrUtYgEofI+2FbFe4hB6YG8Ae2LFcsC4BTqyyQsOYhuAwk8bRBBcQauHnwkSQCgOWBSEQlgHr8v4D5YvMSE7ohP7N2ywJK15fDZVaAiQCPWR2v9iZOQrGUCxCWPZn+sum8HvE4AdiSlRFRFMEYecCef+zSIG1xeHDpTRaqHEUVwJN0nQ7f4wo4kWtAcq1oDURYBHi0mAZNVX3pqVRTAZ20quM8wOOL/+6h5/P1IMnlPc2VODK53dUDwF9ThBxIsqH1SWTGOE4Mgx1TUWFmr3z62idorlM9HYki3IQUUk5ATI2JYUzZq8bqOId3hOqO6wUkBrzyIpJ/3dycdI2ClMSP/PlhiV5FQBRkhatGnESAL5AdjjkMP78WG2seO//EMB/fv08FPGUGpqvVg0+N+sU8VB7EDn4gEDpPxGflPAzgfnqf/LEUApH7n2O9SYfcxbFvB4iIbg8e2gFa/b5EfUhxhSYAMP7RbsF7TVRxR2QBPHgkgv0onVLw6GOA+hjtFcD4C1hEodqD3MTSsuUaLbHi/0LfTY+wIqIbxGMeFrgF8gSo592N7ZP8UeYxHmRHHdvR2PtquhXXjOfDWmXyvcnalmg9Gn9OYs+hrweIqzOuavrGUo69IkeREgIDSAJhTCSiAQRacKHm8v/n8icTVQ7u00JZKOmwqDDP0PTV/xg9IClOPCrKwDsZqAz4nknoiZkKbS+FHRVeuqMCwx/NaJNxO/SQ9l0nREUn3Y++N/Tb04tB/jwB/JMniEAh/n3pEum/EVZDNuFcoag4L6o94repPWv+e9KunROSTz0z/LwqoU995TEXE9vKfP2eVFAjPZ+RB/1ISJFbKH2eGlCLjz1z28Udp87znCAotoU+IheP/B+A9PXaO15GqWvlybJ3a6Uhmhhc+/SytQ6nPf/rzHVaVPsl9MYY1jmKhCFZOqcKR2B99GQrjMf5uUBTStsdNfJjbNE/F0PSY1RHGhFsj+jONpMkxOD3M+zqa6X7C/kGkfyp/KMz5rmRk/QT8oKLKFRIA7XH90FhWpg8HmKI80oeTe+sPrm0yvbd8fi/Qcjmb2mI6oWzI1oul9kooQlA/5usNe/vNz+289UIhkvc3P9p0wuuvtR/a7QBssSNoWbV+Zpcv38jmastBeLOzUqklSxnWUX0B6HPAQidLqDBrIftsDkZxnqGGZI3VStE2u43AJ9ZbCAqIHJG2+ZwfFIM/Lk3GgQWfXarEmHtqJUoEP9j9zW/t4f7aZpOhQPX5FEudrKqv8DJv4OtcOtga6wKC5JO9+wBv9/I4f/3qwmolsx0A325lQIyXlYp91T23dr5sk5uBje8GBoFEBSGhy8puy+aUX+Hqj0SV5bIvo8aTORsvcJQrUvN4eCn3BwHDgYc8ANQzrjLyvKPVcmN//dd/oz7CGeHz58/2/uMHzenf/ezn1ju/CKoSs8+fr3VYc5u2g82mE/v67RutJ6hCIDxGI688h2h9+eqVKsy+/e5n6n8fP30SATIYDa1MRXmva51eV1Zp93e3spoBZGSN534B8P/Lr39jM5QkZxfKscgS9p4x67Txdi7qEM/h8fbuTsAEc24ksH727TeWrJY69L3/8Y9SerCcPTzc24sXV5ojx5OxNWp1hUdj57Vdbzxzj6rJw06fAzgNaACoPF1Mbamw3LU16nWFrjYbbYGomULZdrmSFasNm4zIMmno+3eQD+26TbIlez82e5jtlUOQ7MmeCH0Q+4dS1krYXGd3lmGflnUbsiGBq9AS25xVi11r1Nu2WIxVkQ1xmM/srJQHkL2wr968sh9++I3yVrBuwsOZgy0Ej7JGCqivzIqFjZ33ynZ1XrcK1dK5rDUqFWU/QlYCLCQbKnqZC1CkAPQvrFKryHuecTccj90/usBhHTXZWgdw5gcfR+SPrAQiZvNlm8821r8lpHlt3bOedbpnGtvVWt3evX8vlVAdCzYqZtn7ogRoNqVOQIFFBSPHLAApiJl2p6nrG02Gsn7imtTnCa6lmhtJGhW/Yc/v9WfMMTtXrGJ5U6zYDgB14gG2WChvkpUqMc/Oqf4EUDCbz7c2WSSWZEu23vncIMvbMAaZT2hriD3GHEop5lOqSwEz8tmiZXIFWyQbG4ypGgfkzIjYAHDptJqyfaIAbj7FQmQg4o31EiCa/Q9jT17fZFzsEhGqZCVAiJYrVZGH/cHQz5ph/zIaT2V7RTaMxpVyTzJqa9woagDQZa6N8GGsZcZ2/fmBo6pCYgmmhggrVwGIstZuVq2Qy9nDA3kUcwWnQ7JWqmX1A8a+cjnyRc3XrWZXYbiT8VyEdYhgk8UgCiNUNigfcjmCa1c+l2bMuo2aZbFQy+zsqtexEn7p5PQUi7ZIdtafrGw0o9I6a1PyTzTuHfxz1R9Ef9YqhawsgAj8rlfL1u61ZHUzme7s/ScCtHeGi9dqczACd7dgDDqAk4Wa2GqxsKoyDA5S1mz3SysxdycLO+/W7fXLcxIorFyo2Wy8sMHDxAbDe7u4qln3vGbNTtUeBmO7H2xskZTtUOjYMmHtWShXApuVdI6RqoCxZLJEgBhAH2OLtmFvwZiW5eHuIEUIypFKuWbtTk/9+L4/sfv+WKRAud6yUq1h+2xWVfyMzR3e+FgWYdXY61i7XtWcN5/NbTya2mQ8FRJEn4OMef2qa51W2bKHtY1nI7ufTKxUa9rli7e22mTsD3/4bKMxICfEXFFzDeSd/POLWauVM/birGUXvaa1qlmrFjey4gKga7Ybmk9UUEE18pwq/b0NhhOR7hS8oSBknmZ9oFD07VevRIBgQ6ZQ4WLNtrus3d2NBKRm81vrtCpWLpEYTsg14cfkzhSt3b2wz3dTu74dKJfirAfJ7VkJqsjOZ229PdhwsrbxnPmsIGKMMxB25LVqxn72bU+WbZ+v+9Z/mFrmUNJ5u9Osi1BuN6kkT2wyvg/rbseyuaoIkG2mZNfjqd08kAlWs/7DXO2A9Va5iGqWwOyd7ZKhtVsH+8vvX9tFr6WMkj25KXOAzboNxksbzydS96Cim6CqGBFAj4UeY3wry656jTPTxjYhoLrTKNpZE0URIPzeyvW6HXJVu3lY2vV9YqOp2c3tTGOKuZH1lXZmT0Hd4JJcC+0BfW0sF1zdgHqAMQad32yWrNtDoelYle8xtpZsyDvY2jJB4VEVmb9cbNRnNXbzGeueoaYl/2BrrVbN8ozdzc4mk5myhOj7zVpdfQyCu1QoHTPzPNMAwsRsOByIAKXIgX0q8+yavIQV14JygD0u+2oYiuCeYaif6yIPsZukCMdxoINtgqVboYiKN6/MJrAgKvql6qPgFctQiom2B1stUS2Qw1GUhZYsisifyx4sX9xasp3Y+VXNXrzqSQGCTeh0slYRBSSqu1jsNPeipsFymv3Gbk8bstfP22qF3SiZK251yjrnGCrzFMR+UbZy2CrJYopJDSXAdGJvv3pjHbKRwHKB89n7Jhvlt1HkwTra6p7xTrbbcV4t2u3d0PoiVgua25W1AZaxAzQvicihbci5WC5Xtg3KxcV8qfmJ9Yt7YJxB5rAPJdNkuUr0fHlGzNlYQcqIhz4WDln0P9oYS8vlcioChEIrFLsQH+xHhREFrHbDgh3srSmeQZFNgQJWmMspOU8e6s2eFwsq5lLy45p13+sx/bM2ofra7ShYB7OIuYIl225ZBw52d3+vPSV7xFq1qJw5im3YO6MIxfJyMJyL6CMPBgKbnTPEDGsJiqF6syE8ZISVKAUk7B9CYZp7jaHAdEwNBYwygzfb0L5JsMn0ogH2C9EBh37N/kA0y46ClrLsSF2R5Z/BHokv2hc8hnMmk7HaBqyfYirshEUAux2yCJDHxIWTHAI5Yk14AKv562hpE8PRVYX/5YH8KRkST9inA7sDWargTxElx88OoAqLZOwIafCICY2wxp0FAO4ITMcK3FNlaASAXShxsuwKuLZ7+MdKW6Gx4Zpg36gIDlYhoS7RiSDumkGIxEYBjCeWKZIfst6SrZNX5xyJoyOYg0WXs5XpyspI9ETwIIIWR5A+ZZFzJAE0QLIChJUzEJ6hAj+TRBs5chl4T/nA4ndX5mDGgcA/38/fTpCIEQU4CBXRavug9uF3JcsiwHy1sKyAyADSC4z0TBC+p7DgAIh5TOWpkt6VPgT4nKr6I5El8CuAK54J8uUfPQdJyx77hKdB2nQGx5c4GYQRjGvKliNFgNAAssCKBEjKnugEYoU6YHm9OOKyAQAAIABJREFUn0jAk49X6PlBCRHJHMecHOyJ34uTnkhFDTavIHcCxNtTVh7RhocPRMMe0OZTO5wAaR/HerIhN8Qlyg6603ZuwRQ4picqAc/88GtUDw/2TjEYmkoHV0BFZYyAaREZ4ZqpUkfGTvgpZBt+64BgYbzmU+B3BIoZcyJAwrNQKwWUy4muaBPl2UBqy5j/Eq7VsxACOXIE3iMxFHIieB071SfEgJNlqdEeALfT90N7Bk/5UxC1KzzE0se8HWxKAvum5y1w3ccof3Pg5GFo/IukTc2lAYDk03wMxDnNQU1VARCe9QwBElUdsU+KmEnNC/Ge4xiTZ2Lacsyb4ASeHhUegXQNdmhuunIi3CJYG0FKNtNp/PcEwPo9QCJHMPNpATo/pxmlujgAxEdLoajEoHojjAsRehEJ9QVOGwIBQG5lIwJEN+UWKlRmsHHkPQBD6bfK7NDvos6hAtTtFqkYpv0EtgWSVZXD280xPyQNmMc5XCq+oPKjIRiPJ0KfDT0b2kgi+riPZKjPx8GaLxAQruI4zTNOLp/6THqOi9/174Vn9BTVPxLNgTLQX3Hlj0qfMINEC8Xw+SI+pBSLzzBcV+jvTz/qy/+nTz9PgDwG6o938uQt+NxIr59+FMnDfwkJciTaUwTeP3/d8TdSBRPPvD5N4BxfkSYjojXjkw9M33uawEiva3+SVEm919PP/5IIYR71dT9NgKR/z0mPk4WVihPCH43foKB5tIbKEcRfE68/2nZqbYhqESKFFQwY1Z6BxAvzsecDxRtyMpv3Oe2VPEssbFxO61RYq7ywgE2zh68fiReIdSTQUpRSQIMPOn0euT+VhwNbrwAnD1bIZW06Hti4f2drbDfIKkhW1mrUrFJvmJXrVm+cWTlTtxLWpUbwY19ZILPFzA5WtfWWCtyOlSpdu3r1xrrn5yJzqZTEAggSdI+XcCCQUEXj6b+HdKKtslnbAKqgiKZAgswB7IkgXQtuz6daiHB4VD4eHsVUSoW9hBM/tBUVfjyXvJUBJ1YfLVnd22j4yT5//NGW04mDiltCCT1rolInbw97qo1AbMIkp1OqbAnhLdrVZce6jbK80fPbpVVtaw07WCOTtZfNrlUzBVsMZjbpjwWctltdD6/P5ZUtwV6SZZjrA7SELGBelBUnYBeKUlWCu70ZB1squ8bYRpRKAiIBHiBNHoYj+7v/5r9Vv2O/+7sffpB91d/+7d9qDuf9AVfJPfjDjz/a5cWVH5RXCw0CDoyAc5AKZJ9AoFxdXdnZ2bkObFheUaU8GAwVqEz1Oc+NgqJXr1/bZDrVoQ4FdKfZFHn28sVLFUKUa037cHtvf/x4bfssfs1ry1JWSGVyp2WtZt335YW8wCYI+B9+81ur1erWabetXq2qSrXXaYkIubn+ZB8/v7dqveI2GrOZQOVutxfsrg72+tVLvQ67g72sT3IC3l6/Il/Dverv7m4UqMlhf/QwsLdvv7FXX32ta5wne+udv7TDLqc8nEOuYAPUJZWcJbWu/e5hZ/NDRZXnhGjO19hb+BgVCNTDmgBALuvntf3B7vsD2WthJ5TP1KxRa0ilsF5RNQgBCFG2lYc3waZ/+P1vbYi9DPvIHJYWK50xOI5cXXWtUmY9X8kfvVZB5TLTXpeTB/YQFNEAZrB/wPJStkaq/OS8lFMuDYTkbL7QWYmDNgd6zY0qsAhn0DwVpChO81ZXHzYbD8aypAFEIcMHmyV2w6PxUFYYPEuum3MK4DrjtFikmMIzyEbDe+UMcNzq9NrWapNR4wAPzxQwXDkvBEVXyMnIq4KZ/l3DcoNoIXKLRKBijVGWtQiqDYY79U3zJfNQYo1W3XJZKm63NhkvbDRd24Lg84R7X6kKv1ZtKmOIMwZKDEBDgAzaBQC3XMJfPCsvcwiDXT4rix/l/R2wO6oIAKWPNmtVqeLob/Q/rDCwxQIAgxBiX8W+TH2X/h4ql6O6gnXh9u5e8wOEJ+P27v5OeyJAIJRTxQzV4VsbjkYiezIqfoVZN9tsnai9vxvb4B4iAnsiMg9qVqlQXWrWIGNzf7BPn29kW8dnd3sAeU31C8azMphUZWtWq7VsMlnYaDTV/I1aBLsagq8vzrvWbtUFaBGgjPUYCiw86gHmq/S1zN6aALEKC1/Zar+z1T6jDIXxbCtrIZ45xBDtIQUfQfT0wQzqLLMdChmClQnh7jYUGj4ab+2n9w82nGwt2RdtiUIQ1TOVv0Usnr2oE4sRKm6pvAWc2x7mUqyQ1dGsVezirG3VUtkqhboN7wlPXth6M7er1w0r0mZVlHuJLRY5m63ytthV9FmHQ2IL+nEGQGtuL68u7NXLSz1n1E6z2VQnBWxsGIfJjmdatfPzcysSXrtc23Q8k7qG9anZbFuZ4PpK3R5GExvPl7akUl4V7zlLDijSslbgTLDfCegExC6SEQvmcMgodyZZLhRqTbAv5A5B0rVq3pLNzO4GffvcH8oC6+LytWzQ/vgjxQs807q89CmAvPn00ZbToVWLZr1Wxa7OWyLOKoWdtWtm6xUV+hur1CuWLTppT2UVPGW/P5FCAGDZQT/mAsD3ufJCXl1e+jO0jYpx88oE29n1dd+wUsxmE+t1mCOLxlk5e8jZfrPTM+p0L+zH63t7/+HG6uWGwtup6i6W81aplyyxnc3Wid0+jG02Z0NRUiwrqCU2j90OtmbMCXsb9Oc2GWFb7qexs3bdLs4bVimj9IIwQF2IIqBo5XLLcoW69SdL++PNrQ3HW9ssKjYZLq3ZrNnV5ZnIuaxtbDy+sW0ytIvznP3iL99arVySOojqdQiOnTVsvcvZZDGXTdk2U7T5Cis67BjJ4qCvbmWjdn5WNxw0b24+SM120W1aq0iWydYKlayV6lXLV5p2P9ja7/44tuEkY/MF+wLZj0gh4QXbWdsnXmRBKDw2yhAyANUFznjMv/uQ5VMviABhXSJLAoAZAgT1HwUgu9xeCis7FGw2Q3VJA5JrVBABgnoH9QjWlByTWENRmUH+oHQqU9iREMTOeuDZZ+yD3HoVG+aSDYdDkWH1Rl3rO3OCq6yWZru8fg9bKf5gy+Q2s5DXkBHkNGU1V7GOkTUB6E5RQp2MmjKh7Zxjt9rPUA/KnpnVkz3aJlgsgd0x/2fYe1JMCK5BxlOJApW1XVw17Iz+Ui24PdFsbaPRXAY0WLuxF6UIodGsurOJNqFYnAK+u1Ug8x5Kk1i86pnO7BOxHPRcEIqrWfu92Ja/D8pCg0BA8QqRzrzAz5i3Odez98Jmb3/wPQwB2pBXhK4vFlwHcy2qaydna7WKiGypUFRoAUZJkcBGihz2V75usU4flC8CDIc6crmGyFnreXJWylBUKa4G/AI81PccFEm02g3ZmUI6UDjAGsd+mP1oKag9ZHmZJDrlsF+uN5rKR6JfjNiDzmhjrsOzR7hGcDO3UMU+tSaLMNoun6VfgWeDGbGHQN1KDgl9e2vDfl/v0W6jXC7KKnWHYlbFnzkVANBvKQBB3Yp7B9Y+FP+AYzGOyuQs5bJ2/3DreE022OULF+ScQog5WA0KDi+I4B4JP1+t1spIUhwBM03RC1GUNVgpaP+AKpJCNvqscOj1SnM0fdtJJyc4Y/aH45yQfo6DO6bkmJRe8x/+j/8n4HoR5AjnyUB6uALEvyIu6/92NhEW8Ety40s1SPqMfyoYDa+NFlZBtRHBbgfT/MaiRdGjCloOflkfXKeqwKDwiJIXWTwwkGLIbbChSZE68XocSAp12gFwRhpPBVXwHhLgKrlryDSAnuRQ6MoYt/uJtkQCCNCNyRrIbZ+iP31szwNqCVW8n0iQ45E/VG9GQOIxyOCgkEDRWL0vUDUQBbJsCaGfkCAwrqEt8AV2hjmvChEnQNxqh8r0WM2sQyQBP6Hi2APv3dZLNlFJYgU5d3mFVCTIfOIKuMqR7OFYEMinCPpLcsYO/jEBEu8z4naRNEn3iyPBlup/6fbh0yWnC0TOCSJM92+v0n/0umhHFavidX8hLPto5ZEm/ILlUcQPoxIk9IXjb4ZOpusOjfMcAaIfB9sfwJ+oAIljwQGnUAULeKSDpPfbSJJ4fwk5CJEACQSBV/t7+b5biTvb720bx21UbvmEciIIQj5IVEmESRlwQv+l+usRrCPIif7GxEg1PFXzTFxM6ngTklcTK/oBgIJFHf0xWtYJOI4EZ8p/Po7XEzAYgNhoNXW0eIp98dQuQXZyJIVO81OAk0XOuQXRURWSUodEwDBmdLgtG+odFARBPRVVKBGkDQCygPgwlmRzFABFB9dPWSfqw/HwHVQJ3u8DeXDYC0RRGHkKlNTzjwHw6k8O/ouM1LwYSD359QbbMpFWrqqJ/Se2kVffn0jC2BdpDvxOY23+cZ5KWYtFEje2b3qe1v2dsNdQ5R8qu8PcT1N6/o1bwcW5WuZnew8wVgaBCCTP7uH2RbZmMqpcpC2cRPe8H3lLEkhI5fQBr+UT0UOVpRMUeS222Bwok0dWVjEn5LTGODFzAnpjGzxew4I6TUR4mgBhgUcBwvUF5Yn8Ln2tChO8T6yR9IgkWBjXDvaf1tH4e3HeSSscns6BelP1ldTqHIi/4/OK9GlKBXIsYpBNIX9O2TqnAof0iq+revqNFLGaVkk8JtNOL/qSBHGA3YGfLz4t/Po/R4Jo7ggvfo5U+NP3E4mnx5k13qTp9SGA+k/ZvbA+aWl5cvFfEhUnlUX6/bW/SNmxPR5jzzT3U5JGe6tIGp4+I020yEIvWlqFTWPcq+jzj4qMOMeG3hgUZ7w+/Xu+/kQFFxtkSMgn9xfXklQGTiR0AYJOBDuLms9XR9stdedwyKVhc1mBR4IfYkYTlpqq/HODSYgFZiKAT+6IKjOGHwc1ssxWi4nd336w0eDGFrO+7Xf4Tpet1mjacI5PccdqhZZVCyWrlzI2ndzacPTB17hM1XKFruVLF5YtNK3e6litQdUuFfKAhWV2T57bER4ZgCa2wBxksGdgj7miMkyKYYqiDpZHIcG1Z/YiQESiKpzRLfdiQQoFMczrXIvbaxYFMGGvhO1JziAl5jaf3dqHd7+18eDetpQQJxlJ0iEE5GdfQltP0CHtabZYYBm20fdq1YJCqItYqWQS61UKdl4pW3m7s9L2YBf1ttlqbyNCTZcbhYjKYqdSs9GQkGAIKoIcCZt1IqNYxPaA0HDCEilyAgT0+R3bGSrp8cnHjgerK4gNrovt0H/33/8PAk3/6Ve/lOUTZMJXX30loLVWb2rPR0XbRzJCemciOWQTQNW9HWwyHunAiv0Mh6bvvvtO4PY//L//KK96lBkfP3222YyK14wqANdJYj//y+/Vr7C/onpun2wExl1eXNjd/YMVK3WbrBL7/buPAnvot/l9Iu9xDsEQIK9fv9Iz/umnn2QlBChP+wCGFfM5qSIaVYDKrqxk+sMH+93vf2cXF5cCMQBL2i1IBwf+OYtcXV7ocK/Yzi3hpeQrFO3ViwsrZlE5YS1WsoeHB/v1r/5J69zFy1f25pvvpHDHW71RbevQSo7N/WxqQyoDuy/sw6Jot+R/bAgD5zFnBFQuCW0uECjcChmBKOF979J/oKofco6ciKr62GIxEQlC6CYe1ahAWs2qff8X39rtzScbDO5kTYGNCEGyAC0VLCoBFDIQGlNrNgHn6LceDEq1LYon7BoYB1TPQoRQtMDEh784hABzEoSIfLdVtEWFq1eYUpXNe4mwKJVlWYslmHJ7sIeaexgoioByuar31J45rPOQHLG4zH2n2bORK3GQtzmADuRAASuHWkmH/Cig5Hc+f8ZKCyDnIOUUQAP9mRkNwLNIBSuOAQXuC7AH9QKAKkQJweVLm0wnls3vBapA4qEAozJ3ttraeA2ojEXeQaAzdsAoMGTuu9sKDAJwA5RhjFWrTQHDgIC3dw8236zkwCDfecPGoyjl01m3pTFAmO96vZSdXr1WsVIgl+gKMcsI0gGlFe0jILBUki0S4xXyki+AP4AYiA7aVkAglc8AGxuIg0Q5JiiSmQ/xCgfkwqZmtdzbp4/3Np8tlAPw4kVX1kKFPFkUjmVAaN5jJ3YwEZ/4mvM5zDmMK8iTbBZFMBZOW3t4GMqiCaAPbKJaKdhZr21NiOAcqp21rVcQQ4nVKyWrFHJWyWetiNUJZyIFna+NSF2CiqfLg43njBt84iHU8iIrpTwOBIiqoRnH27WVsgeB8L3zjh0yOXsYLOynd3dGHITlK7bacq6nQGol8KhWpbL/IAIEC8RGtamxMFsMbLOZSTlQx7KoWrJWvWGNSttG/bE93A1Ugf3qbdsy+Y0dchBrVHAXbLLI2GBmsiwCRJ/NBrISolr/u2/eWLvV0HxKpTJE0nKFTdpBuVGMQaq2r15cCU+ZTeb6Mw5qiUazZeeXl1au1m08m1t/NLb+aCIlSKFcNVIlwFOwcSoXc7IVkqIG4A9ZGOHN07GV8lkpkS7P2/b65YUsXbClIS9pNJ3Zp4exJYe81RodAYGfPvfl0w8BD0DdbjZtcH9jk8Gd7K9eXXWklKlXC5a3jWW2E9nJQOpBRBM4zzpNDQHEx3A4t7mCkxU06PhQ1q17eZ5n3Z5nMjGHUWxiBRuPFzYcoQrjPLa0drtq3WZNFnJ5MhqWa/WNTu/MPt4N7P2Ha2WLQCRDZGMvU2tVYIhsslxKYbFakXEDOby3zXJjjWrVXl51rNmkyJe2O9hqnnh/zphdnDWti/1Tg7MSmWEzr+TeMdfULJur201/YjcjVIQHm40OtlntZMP15vULq5TytpiPbDy6tv1ubFdXJfvZd68sd8jYsM8+ALs3ijuaZvmaCJC74cSGEzJweLYA2olwKjI/Ws2CvXrRtVLpYL/54VfKtnp9dWa1HPZ/G2t0KlYAYyjVpfz4px/u7GGAshRyIGfbfaL2dByRvZIr78m98r0SmkTfT27XtMFBVfD1WlGEab1RFJnLeTKRvRwB9UU4fD/D7pk3F7Zee+B1tUaxRN1yhNeXKHT0uQS7RH4PxQMZR1T9ex6xZ56xR4OAVt4G2WZtV6GOxmMRhtgC8odnwXttlsxNVLtDJiU6y3o/owimpNwK/s16i40jxQMoQCBAUP40m3VrNRua9/rDka1WiVsf5goiOtmf0U6lfNEtVGFIQp4saolC8WCVWtauXrSs0XKFF3smSADUd8x0Kpw9AGj7GgcwLnwHlXPGFQhYxNEuOQKxOfSjLGA/TvFEFvWlW24Ji9Ce38/8qFzJSALLjKpQx6kduwFUx2Z8D8lRKIsAgWiBfOEZTGfs9bGYFEMsLJKcFsYk2DckdXT3YS8ANnB1eRWgkb1VamVlJEEK7A2SAGU315yXmvq478KmMwcxBrFQsUarZY1m3UbDB302BT3M+a5GhmxZqyhABPwGUo29F2R2UeQJ+wD2uCgvea5aTw9YAGMV54WetAEWWKzDkN2o2FjzpNSDSs6havR2oD0pgIEI5Bq5JtZ+D10nWwNrKdoIq9aZLAZlMZw3rcuxKJQ9H3seCohoS/BjcBYvRvaCa9aPbIaiAfrx1pI1aiaU6dvjtdNP4RZK5bzIQwgw9kgitmSB5liMcs+CVRj7uKgSl0MUJJTaEjtf5uCQQRydaiBA/v7f/vsURusg6BFsCZZXUaHhYMApz4IJPKvGPFldnV6beh9hiBGwj5BEDF4+2XkI/I1gbDwMHoH1EwgUSRAxTITd6xh7+rzTzzPeCYN1gAOAqYpaNYmDAKrYjdhbyDLwEERCzMg18HDnqO44etNTKSRrrKi6CPXM8uP3Q4gmWFVSBnAxkDp+mHV5+nMESBrCSJMgJxDEAeqTz3sAz6OVRGDJohrDiYQQBhMyCwiOcwCViTK0QwyqDoBJfO7Kxj6xV6o8IojHB1sABXUYP5Flp5DmYLX0CKxyAiQe/ak0dTwmgPdHRCcSblHdc+pDjgc+Bs3SoJYyZP4MCpa2SXLgOALQ/hzxzo4vj9emy9JHhqr8SHylyQ/nGE5fzxAgTr6ENj0GFQe8MzSiVyx42HdUgMTnL9UFJ36RFCdiJNrFOHnoB7lYHa9bDAuYiA95+KcJkMfkpVeNRiupWBkeQHgBVO6xHsGlCNAf+wlgc6mow6MCjBgT223wgNyr/0QQ18F4Dg+A2W7txQSv/qVbDMDZ1slChawHADxtU+XycSd20qDgiehKKWRCGHyYneIscnx2JwuwI82b1rtpcdK9B3KBTQv/dhLEFTOAxCcFRgS43apOoE60/kqpC9IgaFTAuU9lID8CEMgieJoP0s/OK+NPii4IEA8L5isSLZAGJwVJsB4LGwzZFYQqi8ckSCBE2DIe+PMY5PV29qaMn/d0/gqzdQoslvt7ig7xjSnNGC2w0muLg7+u3nCCBOAysPwpxQfVKDF0Xs8mzHtsIDi04F3JAVPXSvUYnpkQHgA/IklcESJVhja64cqDRPWpBVIaPPZ2dkLmNF+4fNhVQE60sIi5YoTPif8OZHPobQI1I+F9nIOdmNXYYH5IKUNOs6LzA8+SH7qfx9ZSj8aMiH63rfO2j3lXgezUNwMBcjSdTM15x3+mZ9DHP/eN0XGUhr78nN2V39GJnNOHP6sAie/2L1WCPEd8PHcXX37v+GCPP3r6Xk9f84jcUPOdetBz1xEJjnS/ejSW0oqSZ0iW9Nzw5b9dnRq/r76aIjr5HBEYoQPJ1jBFtmoDGkLljv3De8qxzyjEPBAckUw+zsOGmiAQGGkyJ8yXXBkkpG9s3VbRFYnx2fs+Q3OB/gQ+LyyJTvDzGQ4uxFHA/3NQ4LPz+H+ErKZYkeyWMhzEsgrw3W4X9nD3wSZjwqkXlrWVGUqPzdru+hO7uvjKLjovLadMrYVdf/qjTaZ3Wvewvmp1v7Jm+60dslXbZ7CycrKz0Wioephr2zF+tZkh0+BgB5QQKAI5diDFx05LVe9ZVZVReCJ705yTPxxYC3kOl8j//f6YHwX4Blk9JC7zjYLiCZAu56yUxzZgbrPptb376dc2fPhs69mCIjFbz9cCGqjEosgxj2UC1ct5LGuyaj88+zlM1SpUOResUy/YWb1srXzOCuuNlfdmZ5Wm1XIV2y4Tu/54I7k7ftes0dhGcE1UHwK8SrEjQrigrBBAXIgO9cFQ4QWZAzkgwOhAdsHWJvOFCBCq0v6X//V/E2Hwy1/+F4U1crj8+uuvtVZDgEC6/fC739vl1Qv1qfv7e1XmAt5SvUbgNfuPM2yN5MFP5sHGfvnLf7Lvv/9LfQ5rw72UICNlJpxdXqj6DZX0fDa187OulfI5W83ndnV5KQIkky/a+5t7+3j7INsV1q0KFXQFf83FeU8kSLPZUD6Jn044/HuV5t3Njb1+eSVw7/WLKxsO+zpED4aoDQBVVtbqtDQeAMKwXrq7vZEdBKQIFZL0MMJCe92uFZnOd2s7xz+7Vgt7xL398pe/tNuHB/v+r/6VffeX3+tAX8zifZ6zbu/SZlj2oELovrD3q5Jdz/e2PmRE7owI76VCm/wbPJixBJL9E3kde8tnCzYejXXo5Tr5OaGwAGzD4Z016gBeiRXzB1W4f/v1a1noLJcT+YADRGGzUaliZ7m35WRum+XMDBCsSW5EUf2eildyH/Dcpl0Kxbw1migoCL5fiFAglLhcrAgkUWBxgayvWG9AbiT7z0SEBZWwWJ3UaUfsNTbudY3dK8Dt/cPACoWydTtnsm6iKpIqRA8npYIVZQbgOfkuA2VmYDnWbTbcmqvAOuhKGeYp5lWBUv2RKlb5w7hjrACKACCf93pWxEIK0qBc1D2hrCH8HLuPh8HIHgZ9W64XVpP1E6QjnthYsZitkoNNN4mtd4AiFCL5vpm5A8sVthkAQVSmcg7Ybg9WrlAdWrfpdGnvP3y06WLuyhpCWQsoRIpWLhas3SQHxKtBIfdQY6n6PSh6mbUA5ZKEnEUndRizzL2yCYN83O5ERtJ2KvAJa5VbQu3lZOAyF+57a8VKScQQaizWCYCu/b4glR32Pg/3A/WPXrdh9Tr7OycU/Jy/tuForH1f7+zMVsGiCVWJingAbXJY0mQFct7d9WVjs5jvlC1HPgR9F2C8VGJRSgSYAhJ2mg3Z/lDsWFKWA9ZvnmWDud6aCuiV2XSxs+WaIHBCmN05wSuG3YKU+YITVP6wU0htp1W3dqdl2ULR7h4m9uO7G5ssUH7gSpGT6n62mAhEOj/raK2cTWa2mq/s5eVrKXsm076NJw/WbEBylmQlVc6XrFFpSf2BJRUEyNXrpuWKAOAQYYztvE3mB/t0N1N4MZYqgGuZzEbE5eVF10G3sFfFuowsDPbW7W5HBUUAgeUKodlbmwGqzZYKrJ9OITObdsVclyU/aW6j6dQGE8Z50UrVhq2Tg61XC+UMVUtUMu9stSArI2cVXDlk9zW1Rr1sL696dt5ryV5wE7KRaIvtPmt3k5UslzI8W4goWdwtNT/RFxq1CoFGtt/MrNus2AXqoVLG6tW8rPaSxch2CeM3Z/Vm3YolMiAOynEBJByNljYcTS2Xh9xsqBiQokYq8dkbYadDXyZrhnUJi0Ge/3S2kCo1m0ms0ShZt9W0Vr1uOYD20VhgZuesZ/3xzEbjmREKQiU07wlmRSh6o9OyTJE1FIXXzgb9me3WB1vOltao1ezli64ycCBhbV8UOEwWGOvW1UXbqAfodUuyGJzNmIco9qJgo2TD0doeRgtbH3K2QLEx3Vmj3rQ3b65EBGJ9N5sObDy6sUJhbZeXJZEqh+3BJsOpQqWTHQrDki0SsyG2UPOVEVmBymS/QwW5lAIgn9vZWa9i37yFLEvs44d3Oou8vjyzbEJhwM66Fy3LFAqGAGMyz9iP7yZ294CqBg/GvBPcsgRllsMuKKc/QjcgJAvY+2WFxS1QKyXkN3EW29rVZdcuLtsizdijQEjvkpyVAaJLeZsQvEzlP6Bwluwk8j5QprIPZg10QJl1AKvB+QybyKwsr7D5UbECezkK6gVsb70aPl+QZRq3ykQnAAAgAElEQVTjATCcfYwXMAYMgHVhHSrf5YTjqkvWGTIyIB9GY6zXim4zKju/lW025JJQ2U8BQk72mRT6sYbR5nUKdHIQcVPrP4wEZGE3iM0aGU6QjeybAPctk1izVbIXrzpWrbG39J+hMuw/jJWX4oQG6xfFFL6+OS7IHFy31Xpnw+HYZrOV1jgB6yHfElsqPgcCiRwc/0zHK8F/2q2WVaq+tslOKaHQ20kE+gj7SsYVap1SuabMKIgdlg0+b0V4PS1FADqZogcsxXJWUXYeGaKu8EPdQP+hGODs7OwIBDCe7+77Np6y/2RcQ7y4yhpCljkQUgGFHEqGVstt8nCWQGWBYgViK9o4sdbxnCk4YM84GpGJxf7Xz9qMQdnkhoxod+NZy6oyWudDkClaQWs2pF9G6jGII4LQK+G5g90k27zNZuujY4+7FmEnRZFB1UpkV62ZE7Fy4/xQVruxBshaisCOrJMMESsoV1BOomrN2gaynn01uS7IMw1rXghE+FnYQxTdK5HyZLNi3cUXhQMUS9RqJfVTlCCsf6zLsoxTNmvASo5FxCd7ZN4HMpov9ufsX2Q7nkO54wHoatJ/+Lf/IVhgBWIjlWEQ6qmdtU4RI8d/SwHiBMgRdEgDvY5ZHH+ews790M1DStkfOLzqSoqAKasRY02fT16nL3mz5kKodTwWxxDyQGh4QBzVv15VGycQvwCV2amDqDFDEA5Ph8EEOIhygn+zgZNUPxwsBUszMItuFaXK3jg5wSyFDQvv4bZOp2BoH5xuHZbjd4OlUbS4St3iF/7hEayIIICAzJSNktotSHWiWiO2nwiGUPFyrNhXkHCw6gpe3B7468CCA2/ReiZFQIS8CDq17iWQI06EhD/uOZZ+YMdq3QhkuQLEQbxH4FDc7MbXe0Z8mNieEiBPXptqwDRAc+qkJ0AwbTl0BJkcsdGvA8Z7H35K/ugpOtse/pmu1D5WFT8aNwHEPPrIBfBP7xErVEM1uex+3N7CgT/PQDiBgC59Z/6JpaOPLLAU3xLIsUDqyFLqKXGTstSJfSeSWdyWkxJ+g/G18W/1cirYjwHgDphGiyfag8o0mGvID3bgVCVFyzXeRwRIeDBOFBJitdPfgLMstlJO6ZziIemeMeKSFl+0nPxxpDeSUkHpEAiD+GxlHxbak3ZDGRZfGialALbESuZw76nOc3y22I4kHjIukDzaLAWAS8CaWEPAbv8dJ4qCxyVq5GDv5FXNITslpTqJUr7Ypg78u8UEbeFVBtFWKw2eO/kiSyeNa/+Zap2jRVloS7fg80VBcmA8w1OWdt4StFsMzY4LDf0XwOo0X8R5I47lpwTI4/nLSa3Q0l7dcezQ/nl6vkdVSgDhw9zk85YDm+7rHxUgDiAAFrAwR0WHk4EO3jvZIEvKUKHgoclsQCJQqAUzhJg/UhmEefKo0ngS7Ky+FnDao7VgGCNpe0Ouh7ERfd4jWRXJEfrMscI/Vq8fSZBQ5bL1tSaU8h976ZG0SAHsavv04vIFAXKyvoqTWtqCyysEQrZNzBjxSePJu8YJMfXtP8lCH3cZXxDZ3leekCGncJzAMMe0r2cu4VR38az+5Iu+GPrV8+/03HdPBMh/DYlyJDCeECDPXY/GeYqkSI+v48r65KE+R8I8t7bytHVYSPVfqSVUAOL3C1nAa2NlTdyjxPd7PjLFM2z8Wv3vmOVx/LfvKoIdY8qCMlVUoHGqKh6f8zRvRYWm3jVlvagKqNNcHYWLgORUDLlsGsWaq+Y01/G+fIZyeqjSK6nKiSbBpoaKN6+aX8jKwQ4zqze41pn1+x/t7vbaxuOlvXn1jZ23LlWNvN8u7eHuk63WAE9VK1XPrN39ys6u/sLypZYl+5yt8fLe7qxSLcnuR9fD0ayA3Ql+zQfbriAwpHOTddBivdQBV57CgmogQPC+dqsCLK0I6IUA4fBJoDFjhyBvDiH0o0LICWCe5I8AqhwVb1QT3thPf/wnm0/uVZSzW+1tSG6HfKDXXqeczwg0c+/ejCqYD1iaZLdWLWes2ypbo5q1sm2tmjlYq1CwbqlqL9pn1irWrWQFe/eHdwKMe91eyD7i4MphdK6DEFXmHL45oFIxtgYcWyxDKLqT0cqWwcoJz3QAA35nvlRY56s3b+1v/uZv7be/+5395odfC0D92c9+pjVAKgnyDjZbu7m/t1a7a+MxAcl+SMNGgfBz8jMgEHq9rr19+9Y+ffokcJQx8Or1G1Xis+7fYGf1x3d6ZoVySSHV55fn9unjBxsPB/aL738uMOn87Ez3M1+u7T/9+jc2JeixgPXA1qocDAEuMgf7+quvbDoZCZDo9/sCPVTxbhkdis+6Xdsla7s868majX0SORKsF1gC8bs3t9ci6zlAQ6TwZzEntDkRSM2+6u72VqD21VnXKqyvgNPlil1enFtZHtMN++NPf7Bf/fpX9ou//ivZ1JQLFR18S+W2Walqu3LVMp2X9su7tX0Yr225N1sdMiJHEg7qKHYOeysV81YqUM1uVsLSp1CUPRfVhhzIK7WC1epUgS5VMdxp1xUkjaqo2SjZqxeXVqnkVaW825NDQahrogPxjrMZBAV+9nVCQgvaLyuIdOQVi4TNsq5S1dhoYE+EeglFAoVNOWvV2iKGOEcSCItdUFwlZZ+13qlaGX9y+l6RTI1doj8oDqirhNSQHdTuYJ3OmXU7Pe0bREStIEtRmwDSlKXoQdUxHE5lTXZ11tFhH3sMwASIEOYp9gWEwgKoRQIk5hpREYw91YvLCzuQj0E7lwH/M7KpqNbJNCnYp+tbESC0ydlFRyARABPEEFXMVKm7tV7GQ0iXa9kRAaRGAgSwBzJYYP2GsQkwhCIkseubG5vOxmovwIpmo6Y+RuUm6hwqTxlXjC+++HyvDp57HuA+o4pjwBzmJ2ySIIzYg/V6PZ3ZAV8ISqc/054AzHzx/3jXowznSyRXmVxQtzwcjEY2Rg5xKFq3c2Xr1V7KI1RTZIC0WgC7APSxMBG7Z6q1fRyPJyOtg+5pnhUwaAfO+njFk/EzsNl0bck6Z9VKzZr1khWw4snupWLK5/HOJ9PmIFJzPhnbejkT6UjWAFZ2kISrfdYWSUYEyFKklNli7rYeFE1CeFNR7ip7RchaKWfWrpWt1cDKD///jI2na/t007eH4dwyEBgdSM2Kfbr+iMhflndYYD3cPYgA+dm3P9ezehjc2mw+cuurSskW07ECLMr5qs1Vqc7ckLOLy7oVyvQZLHVYi4u2TgoKv2a+zmQdqF8tx9ZsQgQ2ZSNHASiAKkBqf0DgetZarbZsg1RMcaACeKM1QWqt2VKWLijHzi+6UrAQBr7eofLZWa5QlQJhNvd+VC7urVYpyq2O9QOQtlGras1aLcbWadfs7Zsr5SZBMk9GY1vMF6o0JjB7MNvaZMnq6+4G3BtnBrfU8vfuEGBdMmsQcG88c8ZuwXqtuq1nEym4IHMuri6VPzOZLRTuDhi6WGwFuKLKIpOFIgv6N0AeYDoWQYxzrIyVR5op2nA0sdl8JuWAHZaaE1HlYHuV2WVE4hBm3O12bEKoMjmTCfsIXBW2NhqPlO0EAVKoVGVP+PAwtdFwbtVSzQsQKhW7uiBjaq19RD5X0Rw3Goxk/3N53rJcZm3wP4wVgGXA5Fwe9UfNPn7sK1uk3OiISIUA6HU71kH1wNycbGw2G9pmNbazHuMZsD2j7JnZeGXLKfNdzazSsY93I/t88yArvs2Ogg3siABeoQcTK5f29tWbrgiUZD2X9Q/kaaNStFp+Y5fnTWv1mhpPo/nG+sON3d4nNhxTgV4SIE3xiKyU5bDAuTVNgHgxiGyPjJD5kS3nU41dFF1XL3p2ddWRkg1AGuUF8wr7B9739v5e8yFjBXLY7foobFnLbooKduZH1mVUidgNssdk3mNuYB+unAntyUp6jjq35gtSnDLXoY6FWHern+DugsprgwWVbGfcXi5HrgcECHaThIxjjRSttXlOqFimVsDO7awtRRwgN2sbVov0VcYBnz8YTJRngY8i1fqQIFhAiQCRzRIWWXPrdGt2+aJltTrPjIwICr8PIsnJ0uF6o7sEc0I8LuayWJey1qCKmWuNkXdDwE/Y/0N6SJ2TI+fL8zQgDSioAPBn3+N21hRKcT20oxdXOC4KyI+dIzka2IxVgg2Th4Zzv+zlWMOUoVXIifCArHEfbS8i4tmz96UgAJvSCEuSRQVxNJqQn4LtIvO0K25QHKIkQnHGKguY32rVj/sU5nWR+9hHShHpGJDvFUpH5QL7FQhRJ0LIJHX1Kfc4nZMhcpC1GIoNZYkEJTP7Q+Y6CqV4Zps1hCIqTdZ4+gzFUuSqnLBHdzdyuzgIGvYZFCy7tRV7Esg5sKLonIClGEUiWIf6nM5ehFw5SCX2NPR7IUj43BJ4vuM8KQDd9gn7K1yQ3N4XUsRznPd+T1XOZOBSiYpYuFf2+zwr7ZGWS+W8Rmvyk9PHCZfg2ugLbrEJZuf9Q9jYP/6f//FEgKTIDx0lU4qPCNDG7zuAjwTlRIA8/v0AGWl/4tYfX8AvAgijJVAIWHfq4Pj7DAA/1vqfaMnlli9bVfF6dXy0/IkgfawOjAqVx1h8PCrvE+SbgQCBwAiVxTHEO+YR0Iniv2PVrAA6eZwFb/doWyLgxa/HPeeZdGNIwWNrooMUBn+qPtcrH59+HavrJSkK4Fe0L4p2LOGaIlBxqoZ9rNZhsnGQ7eRPH9mnCHacQn6DOuP4QKjEObW3ZwxQUOmECF9fVoA7MO+IFAOBSS+AeF/caSSKnkHu4u8GUuDUX09vEiui06qV2Jm8xaPFk7/mCBIdyRYWj10qkPp0PXpP2j91aacq7ZTywJkT/7Q4az4Ke40/82tIq23iM3HiI6gW0vdLpSTgM0a/ASz0cRAVDuH9qBZV1WcMiw6KDVnYnEiqx0RWeM/YLuFGg0gmOOdkFZSJCsRB5RA0rfwEr3KF+VUOi4DYjDYpXrnp5AzMt0DpqOIJNlhOgEBAbpwUSRJNdC4XDYYnHN5YDL2OIwhhQgjZUekV8jJigLysk4LlGrLT+ByPj8xnmhSle7LICbPQCUzEhzBkpMQK/kCEOCMYs0AiaOxEiFdzBT/7owIrXFcABn104BnrwZen1zkQ6MQUGUL4ZYd8i2hfl7r3OOnHSnupTUJmiKvSXJ2mgOCYvRJCxzVfh/yjqM6IxIgTcQxyKlhi//NWOxKJqfGfHl/HOYn3D3OP2+BR3UB7MufJuf9of+WviTkoIQ8gECAn4i8ArpHIzXo4FiCZqhMCQBrHmTzyC4ANTl7RVlRmsLmAVPIQ9LTF0imvJyqedF1fWBERuuhko29YI+ni6p+TxSCfwfMNyrtA0McNYFQ1HeeV47zhc4pWYCTJf2Z69ATMML/FvyMpGzr545X5cd9HzRTb60S0pwiPQKo9nrqPVPUzM3rqW+o3KYL8CwIiEG1p0uPJ73hJRMw5ev7jnrz8+Eu6739GQfEcmXD6lNDfn6zff+o1z5Ek/xIFyJ8jQNL0z58jPp6/TypxItkZCYZgwyd7q7ApPyrUPMD89EXRh28q0+P7mAkkYMrBr2OoebCj8gOKV7zFPpAmh+O/0+OPV0CAHOc/TaQ+F/B+MY/E1SAoKnyz60HnnhfGPLcO1b0UeiwUjIzdiVfMUeXOgVkhqBDa2k9RnTS1bA7pPIfCa3sYfLBB/96y+5yddc5VIb8CBKVafTFRpV2uQDB0ydq9N/bV1//a2r1XlilURIqz4ykUsiIOCKMG3MkDcGSp4iToFC/fg8J4uXaquPcHgApaayeSwgkSMhFY29nDAk4CJtJOPitQsUa1OFJ0qm0B0gECeC6am5RDhZfug83G1/LaLmbMbj/e2A+/+v/kFY4NGLZfKD0A5PCchmiBRFooK2Vn1UrOzno1a9XzZsnCqtmDXTZb9rLVtRetruW3WWsWaza6H9jNpxu3Qz1krV4HgPZDKGsUBz2AYuaaFSoBy9oCGyIOZqhXmFcDoQa4HPPMsDkYjCf2P/5P/7P62j/8wz/Y+3fvdP8oML7+5hsd8qnuxU6F6niyNdxyApUpvvMNgWS8hkD0f/Nv/rVbEaj6Lac2652dq79CfvR65/bDD79VnyRcfTQZWa1R03bv97/5wd68emnfvn2r+R/SaDie2u/ef7AMQDh+0hwsIQfkUV+0b7/52vr9ewGT2HJBxFOxr9wMVCqohdYru7o4syaBryh8CgVVULOWVWsEreZsOBpaf9jXfXlA+oujsplwYMLdaaTDLrFzFCehwp+A5L/6/ueqmoaQGE/7dvtwbY1mQ6B+s9mTismKdUuKVfs43dmHVdGWhbotdwe7G09swSG3WLY1isydA5kERFNpjyoAMuT2+rPsKuj/zRbKCMb0yrLkfpy1rN3i4FuQbz9AJvkKgAhUraI4IpOgVivLr/2wxuJqJvsZH/Mok/CJ7wusrzebAolZxgDgaStUBwCPOBsDabL/qdbL1mjVBBazB2Ffh13bdLywYr4sYIp+tdqu6bYekI36ds/64ypqbByq1YZ1uj0HgTiYK4TaKzYBeLBaurl9EMjdajSs0/CgcA73qt4tsk9hXOZtvlipqljqD2V7lPR+t7e3qgp++eLSGpWS51RqKc1JAVUs1y2TKdnN/YPUIlhHkDPAXnybsM9Tzavmjl3WrFKvqfpyMVtoP8ae3NUaGatV625Pt1wJLNpg/3LwEFTs1ggpBTDBioQcGxHGEDoAPgJynPSI1ZoQUly7lBV4wG+cjFVm0R4bpZnmLcYiYA7jMhbAMC7Zr6Jo4ndR4LBdZI+n+6Sqtlqx2XJp795/sMkU8PjSmo2e7QgXx2JpNFCfarUhZ8w25MXYXuOMUGKqt9kH3vfvRVBeXJ7rOd7f92UThsUY4dhz+f1DJOVkY1guZmy7mlrONgJqqbIFbARUBTCbzyZHax3goGa9pvPBaLmx2Wpvi4RqWfzw8yJopWJgn771EFrPsjxYIWNWK+asVS0JHGKuWUnNmLHRZGk39wNZ7b1889pyxay9+/hO90cWEGv97fWtqm2/efud5vLbu2tbbxbWbTeE5cwmE7VprVwXGQH41m7XrXdeNcsltto4EJck9H+6fs0K2KptybsBnJpq7HZ7Lc1XnovTstvbvj30RwI7C0UH+AD9qbznWS5mVAFjP0RBl0mx0u01LFekBCCRzTiZLpbhvFG08WStoPOMraU4AnAks6rb6SrEdzoZ2HBwp4ygt1+9VE7IzfVnkWACJrPk+zVtsuK0waDPyrbPK4PZdxLmndVc2GlWrF6m8GBjmyXg+MgatZJC13PY7CwWVqlVpejE/opsqvFsYbtD1irYPebKVmuizMNSByAP0j5Rhf1ySe6V54OQS4UyYDBEVTi3Upl5A/VDSxZEy9nCEiQOh61VKxBJZGJUBYxTBMF98bVYzu1h2FebXbx4SXa6ff78YNPJQs+VsU4+wOX5mW1WELcQbWURMpPx2DqtmnXbVbM9gc97PU/yEpk3yWzIZGt2fT0ynDI5/2ODzBrX7TalBKLPMuaxDt0mU3vzpmdnPfZWG9uhRhlvbDLgmdZtV2rax1vWq5ntMyVbJVlloLg18NY2m4nVaxn7V794Y2QiQ3qLLNvgd7mxeimxX3z/tZWqJZuvVjZZJHZ7P7fhGPIZG0AAcM+2ZbCwhnMf2Qz5AznLCBTFnikjxSF442Q8VE4JBMjVVU+KMci9xWLmFflLiglq1u70tLekUt/B9I0ylGQvr8DuleZHKtiZu5gDKfAgbHy5SDTP9LotzX1cF0BtPudqDfaArBn0Cb6PQs6xtIyVigDw3pe8Kh87LrAIckDARIOVFs9rjdWaZ1eyH8CWb7dfa0xfXp1Zs1WzxdJtNnkv+gr7R/ZekBKQPezLUKsATtN3wELBklAOQUr0uswPEHzkS/FefC6B3J71EPMyIEGUtREyGDxnBJLQyTUpk4UNngrVWYeYBykQgIDgmQDkMz5pU6kdUDjoOTL/eLFPdMuQRanWPFQ2eymxpDxebXyNxx6JvXbI/3Tnh7yC1N3ZCKCctl5au9PQvoMZI9YwsyY/9MeyuVusdrbd8fpqUICgfFxrzw7hAJGMnaxsvcmbKeR1/uHsQruw7jJupJoXBsn+uKH+MpnO9ExY49nrutqCLEMC2HMiCyAsULHSNthi8b69Tk84kRO/c9lFCefZQtZVtQ9gPeMrEYHqpDsFJnQ3rbXkBVF0UyiKvKN4hCIrrpW28OB2CqzIsGH/4ZgGeySs5yAa2LPTr5jnmKvY1wi7wKoUtZ0KuPKWy4Tr221VQFGpcp7ZKIydQjD6PeOBz+J9OTcojzpmCue9Tcmd8XZF/eMh8pwlVcgXQuMhnzL/+d/9/RHri0BNBDxOpEeAiwOQk/559Dg7gcyRvHgMuzy1yTqCNlE9EI7BxywNmkpB2MEKJdhMqTpWB1wangHFduIEasZq4uAgFDzjXDLlWSHeMOHELsmbbLeOOPXRI0jgn4egO8glLYQsRwKJQJiXpIsONAOapaDv8Jr43pHIOUGrsnbAwuiYifEYwNGhPmVREts4Dei7zZG/TkBZUF+kg2/5Ph3LSSsHNWJlP6xe2q7GFTIRxHSwI1Yt8+KoFlGHCt5r/tmBHFC2wen/078TgdEIVnhZ/8ma4guiIny22vwJyBIeYID+TqTO8T1CoxzBoxTOdvocD2E9Amhf8FAw6J4h4/3jRGT4vx0AP17dE6KD34ne4/H5PCZJAmgfKoEf3VOw9vK3dAusI4EYf0Zg1J7Z9ARApcFnEXCQjIH8iPkIUlnxnKkilO9hiqA5KnmOnep4WXpvRFOBgGDjkytV3dIjqCCYfJydxQrKNx0xPIjeROWr+l+4aJfeOwTLLXq/JDyKAzqHqa1BEqJ0YAMfFVU+3pxA0/gPw9Ytjk45P042BOus2O9VUQwhGRUgMjAOV/QYlH1qCeRKmNhRALqDykbg9OmzIwFyPLwEQiT2fVdu+Tx2CrmPiLSHpXOPyFmPuH2Qvp7ARqzB3LYg2mSdVAkODMY+62DmKexbxGrKms8t+DwDxG2vvPreeetoeRUVIJEIZb5jg+LPLw3U6t+BDD2uBE8q2QW167Nc+eEEiLvy8zf/74oUJ3tkkBhsYuKCp88NT+6kwIkHRh/fYvoVRn6aT7k+1g+F4xU898hDJ/Fwdqssl0xGgDfaxPnkdqzCiSRSuDfVpAerljh3a/7lPQP5EfNfdOgpUuEQ1o90SP1RVeXVE3GBerwGULlJe53IytPaHF4UVRtx/ozvFRbgaFGQnvp87ThZbvmclbr/QEQF/PnxonX8vzB//Dn/wZOm7/iqx4qPx/ka3qeeTNLPkCiPKZWwNn4xt4fvq1jhNH+mb+bPkx+uAH36tk+/4/328Vf6d6iY+XOfGfvQF2PLJ4Gw3XnmM56MtdOc8fheoy1n3BMcMzaiKiTMn9F+CgDutI5DYAgxfDTHHtf3kEFG3/EA8hN5ERUhbuHp61G68kuErVGZRy5D6I8hc8SVclwHFWJUQj0halRZ6vZRNBD2Bz6G9vIhByCQMriQlYWB35OH3BJm6b7FHIA4lGRlE4ACYrUe2e3dH+zu/p0l24ntNitVZbZrTYFGhK6uF1NVP/Lp+WJFAFG+3LZXX31vZ5dfWaHSsCxgqqbVRBWlk8lQuQllKkTLWNSwrlDsEyvEIAiogKciEjseQiaxi0EBXValKddMbgaHL6on3W+XdiG02VXSHCABFeUfvVjokM0BjoMZVhiH7cxKhb0ly7l9fv/e/vib35gla9tu5ma7pZGgiiUA+9xC1g87ZICQo5Qv7O3iomW9TsV264ntl3NrFgv2qt2ztxcvrXzIW6NQtWS+ss/vP9l4MFIGylnvSof0mH9FpbWscQABOLjK4YYDLl7eVLxhKcQ5ECn9VgArr0Vtw+/9zd/9nTyZf/WrXwk0oLgJFcfl5ZXUp/PVxn7/hx+t1mjrM/g598FhGvID8kHgb8akBFH2RhG1xl5gIP7YAIAQGlT//fTuvSrjWp2ODccjHdI42N7efFbRxrdvv9KeharnZH+w2+HI5iHMl/cBjd6sVtZtN1WljWKFQ+fNzY3GVq3ekA1GDEKt6toO9ubVC6tSEYp1hix8VgoW7vY6Uv/Q57mPDx8+2PX1tYgvsksm46kOmrw3JA8h0BdnZ5as1rKoenVxZm08l0vs9bB5mylEmyrvV2+/s12mYqXGuWVrXfsw3tgfhomtC3WROisO2uuNrdjjZbNWUZ4FwNxYIMDFeUcH2kH/TsAC1iAAS5Af/CGUulrJ63sIhp1W8EIYZXEc9jaZjATkcJ+AxITV8twgktfYPYhgzFt/MBURABkBKbSYo+AhLwLwqmKVUsOANDl8K/+lURVRQNWuiNbd3ubTufXvh/bi8pXyMdjTUbmtzKCsyQtb80WGkM7acT6CWJPKORR3oKLjmgExFsu1Kq0BAAq5jIJ8uddmC0s3yFrABA8wpxr97n4omWqr01UFOfMafYP+gGUaWRucoZjXfJeG/RM5PXkpougL9El3m6APo6imyrVmuQJ2PageilYsYA+0VnU5KiCqmPkCYABog5gk4JVqcshiiMnplGDzooB4fOSpZt5slgKoAH5kfUGosECVoNSazTWO6NesG4x1LCocDAJUZ44j76QsGxKBOUsyMfAkr3lFq6xIsE5r2nLOPJbYeDqR+oP3Jdj4w4dPsvZotS+sVsW+BrJjo/GFCqTZIpCd89tSoBrkR6vd0ThhnwYBwhqBxRxEF8QVABRgNf7l7Ln3u5wtFS6NugmieGrF3M5eXRECXZC1GffCnEshV4JijnUHRVcFK6GsTdcbm2/2ttp65XtCYPF2L3UQ4xyiUOdx9oaBAKli54YSj31rHmIAayrCeNeyEqrWm3Z+dSmC4WH4oHFDDhFAX/9hoCP3ee9S359BzGxXsmehWlnXqHwaqrWYK0QAACAASURBVO0TGw4GCo5vdcki4XPwnKdimz68tfPLN8prmc76liRzy+YShSsDsHLd5+dXUiZ+vn6wz5/vlW0BCAn4xtnHMluRf8vZRkorPptj4/lZQ7ZDhSJKgcQsd1CRQCZT0Z/pdKvQaQhkev16RdbMynqdjsKFIUDmi4nmHOwIsWHr3/dtMp5JscXans0T4G5WqTU1rh769+p/ZNXUCZhv1UxLPxkfxp+NZXZryxw2yh2hzzNm2L80my3ZsmALuVhtpOKYL9ZSfnC//A2x5Yo0xihzGgUE5BSwhqKiqiljCTB4tcZ6DJD3IJAc68DpaGqrGX0Km7iC9XpNqdrYK3FPjAP6L3k4t3e3yjiDmIdM6PeHtlxA9OfkHCFyqtaQbRhjMIP913SqsQYR0Kyh5NpYpwXw7RXh2CpBPCXbgt0/zG134HxU1PmVbIdOp2Hz+VjPgb7DPoV909uvzuzyEkKFMbCz2TixyYANTt0y1ba9u+7Lwg3rqxXEWgJwCVm9tMN+Zme9kv3i+5eyumKdGo9myuBgP1LKre37v/jKraggV+cbG0+3ttoUbb7APg31b1aWmYCmbrXEmIdEwCaHfR8grYnsQuWKCpN2ANy/vOhprqCbEXTPnoI5FMUMGWY8S+YG9iooKLAB88xIgFqKazi2Mr9gieh7VSywyLuAKCHbQJZosuWhfxP07QQ8+wrO/ywj7Nd4zuANCo8WmUMOAxalRYHgrB/JlgBut99mfwcgyNzOM5lMxrLk41l1Ow1rMUZzzBszLx6VIoACSeb9g+6TuV/5JCoGwtqJYhvHaDTH57N2edmRNWWh6PfMvE5O0m6XUUER+3qRMzuv3GevDxhO0U4+Ty5HEjKmwHK8MJR75b74w3yv/UKlpLl6huows1f2BwQI45825NwRLcHBn9g9sN7qswjgluUWatO9lJg6N6NcDYU0MR6B9iuKRKI40oPYAeAhIskeI/wdRQL7RizsmNMg7eh7WBiyB2dq20AUr1fqR2SYlMt5K1Y8PB6iCmyBdYc+sVl7QRLEC5ij1IhYPFLgJJAfpQXkv6t5hHWgsKB4opS3UgXMjXbDntBtP1kjL88vpHZbLlZa//iaSo241GeT2wOBfySl9N6QsazHKImZ07MqDEDhIaJ1sRIRAgGiLBEJCBwzUQB5CSUte6mt/sYFhvnOraggqShC26rtycgDw3CxzUF2klF9w3mFIhmsQbEM5HM4q9E2KmrNQcpCxLgLC2dt7oOf6dpw2OD9j0Wobp1J+9EPRYD8p3/3988qQNKERiRCngLwEYQMR+qjSuMEFseDeRpGjFX0fjh17NWrZKXkCnC0/zsQEO6k73JQwFYdrN2v3oGzdAhwVDM4hMPELbJk6/JAhe+kQIe86Dgf0A4y+DVxMGLLET3wI1AUzF6OqArSwAj+C1ROoxnBqkYA2DHY9mT3xIGNgenJRaevNFFwBDSfAPCxzb0NUqoOkSCndvdKYf/SPQRAxj+D7z0mQGJ1cvTddybVvyJIwr+RJ3OwOFnYnIp51U/CNbApeAzeeDtHAMQzWE6t9pQEOSpIokLgEbDjDO0Ruv6CoPNr5iuNw8XP8AprB1f8l8JjPd4xQARAcRr8i4oX76lMCEf4KdxH7CtSPTgKrXcUSfCIJDkRIMcxFDM/eFc913hhToKcmgqiMWcZCJCjRdXToOpAgMgeCHsOV4BEQssDTQk3PZEdafs0cdBkhAQC0Ak5z0iRqokjZLkmAiSy9spNCFYbvDZRToMrHwCj5SUM2B7GoPwhpQAJT0Hv71ZYrPz4J8pCjoU3qljCAuygO+BWOmfhRH5EEC32XQfhUmTp3mV3Eez155gewX5VJ3gx9pfYQXQyiYMrzlwe+KSXuiLG/cu9Dej3kYXWGJTiIQX0BsJI/Z7XyI7OQfcIlMdnpOejw9jJ+kq9JXrhB8CR13nbB/IpznUiQNgkOSvuP485RaE1js0R+1ZUF+lqtHE+8cmnnz0mQPy90oCyyBVaRuPTlR88y6MCJMNzDfM2z4zKUpELHqglf/w9FR1kkMSFj8WWBdRtv/g8QDP6JH3QLbJcUcdrAYkAMligfeGMBIh/hudz+PONY9dtxEK/0LMMtmxhkdWYDGHpmnuO9mNOsijjQySxNyyb8kimOrES5ogwJmMgnD/70+vi65G+H/toquvGvpzO8DhOcfH3Dp5d9fT7x/s7rjmPyRBvjxQxc5wvn/7jv4YECTPgnyAEHpMfcUT+6fd/jgT54uqiteET+8WnffVP3Z6cElNry3OEydPvPf7/SMh9OT7iZ6YLIJ6S29oHpTKqnrvu9Nr77H09IYfZLHoYp6/R6Wd9VISwngQVn3xcw/zi64Ov76esDtdy8VZsjvn5cR4Kc2Ekb0U4BiIk9l/5zIbf8wySE+Hp6zLzN5tk/0xdQ7h2DuZx0+yvwqeZQ/LU8zFKOSuUAJBQqTjwRCUkACn7MsYyDxj7Aix4+oMbe/fhNzYa31qxeLBcZmflXM7a9ZriAZP10sYDKoX9cER4dLZYF8jSvXhjL7/61trdC6s2WgI3sc6Yje5tHAgQvl9r4o9OlTEAFzYtXuGNVct+hx0r4NPAbm8/qyI2m69bJgtgXLFqhQNaS//mcOkHBXyXIV85zDHHBeXGYqGK9GoNAJbvAz4trVbOWrKa293nj/bhp9/bdHBryWpimd1S9i5st4q5ouXk072TZVCyRRmzsVoNkDInK5hGKW9X7ZZ1KzVrl2q26k8su9lbr9GGM7EP7z7YYr60i/MXulfmcwAcgEWqLDkgYdeDnQj7ZNoEQIeDKwcfESCqLMeuYW2XVy9FTvTOz0VKEOit+TWXEwFC6CTv9dOHjzaZLVVRj00RABJgBwAF1c9vXr+SZQ/ECvknECD0W+ZYgCkII66ByjwOhNfXtyJDas2GMkFWyVrhvvjTT8dDZXVQuNFstKzaaFp/OrXfv3tvFWxhBiMrQkZks3be6wp48wNwYj/++KNsL7Cm4pCPJ/5gMLAKVhoEtFbK9vLy0jbYg8mCYK38iMVqbtVa1eqNmt3c3up1tM8PP/yg/gARU6bSmKr58UgkD2Ar3t7nnY7df/5kb19e2OsXHSvktvZw/0GHYaprz168sUrrwmqdK5snObuZbe0hKdgNocGlspWbLUsyGVtCXjEWsxl5QS9XM3miv35zpWBYAs8hQgBiiog7IPYygNqogtx7HaBDFn1Ut2+wu3FghYM8X91uN1gYO7nAfIG1nBMgBQERrXbPfaoPO+s/3OqZMF922md23oVAqrvCmBU9l3FbmvnUFeyZjFQa88nMvn77jQB8FadSxYtqjsr79dYq5ZZt1ntV6nq+js+fADHsLwhJFUCbrBVkC5BBd1JQauZg3SZVmFtrd5q2WGE5tBCIKjuQTN4+39zLu/z84oWqvZnbsMAaj8fWbjeVA8H4JV+BfprJ5W02h6x1uwn6Aco3qvy5LizfSO4tl2oO4nPG3m8FHGNLNuz3ZTnl1qlZGxM8vcGGbq1K70MmL2UbYCgkbKuJxRSByW2r1Sv6HvcACaIgb5BFlH65goBzwBMAV8gG5nNV/u62IiB9bsLyBu9vqrGztlzMZHUkNVupJIUIz4b8lEa9EULlsb0ZqN3KKNwOWft8fWeTyVKWNPV6R1Yx9P/lbC7Q3+1CqGhGucC8VVfuCJX87E0hQCCPINpEGANKr3iGgK9mDXzyM0XbbDK2AkzbrWy9nFg5f7DXL86UpwHozsKHUoU9/3KxVJYo8zrgJ8DWHEswKrV3eVvvmMvI3dqJTKIaHZKSe2e3zHrPaQICpFok+8VU+Q3YR7vOUVtmC1ZrNq3WaNhqvbLxdKw1s9PuCCSfTeciwMi+4b4g1pMENRYkeME92edLK+TKAYhLpB4qhQwoKoOZT0Yj7MoSO794qcyU4ejOlqux5fNYl2DDAnjHOD3XGaU/mNmHDzd2/zByNZNypBIrVyF5ayJAVgsCINhUbe2sV7dXr8+sWufcuJIVFveYzVatWGzaZJLYeISSg7kC1SYV7iurhgBf+jvgWb1WFakNcI3VCoUBFI2xNVeWydbcymi/tU+fP+maLi97dnl5ZpcEzO/WNgprYD6zs2ataLUyaoat1HfMUjxH1gCd9chd3ZtyPKgyZ+2COGO8KKNnA5jncwRE4mIB0c854iDyI6O8Ble70ebNZtHajPFs0YPixxOpNmr1nL248swo5rDReKJz4MXlCxH02DbmCgWpFFinGPfYF/HMGUec4bFj2iz3yv5gLDK26LOEf1crGRVDEISOAg9SHqKX4PLDoWz90Uo5YCr2OiTW7lStd9aS4hAlCXZm2MZj1fXyZdtevWrKLn+z2tp8kth8TFdt2mSzt9vBzEZTcpgKtljRfihfUIehwljYqxd1e/umreyV6XgiVd5+V7QSlkW5lTI6ihXybpY2GKFwIHutaYPh0h4GM82D5xeXsq68vrlTxT4ECBZMnLkAs9VvUYDksW4ay0qJPKOzs65VK65eYf8oZcsS1xjmq6LmSBQ7zPsQjMwhKgoCiF4vrcw8kKy1Jvte2e30xiOUpmUpRbhX7aHlGkDRLXtkFMuAtCgbIYrZDxVkU6jCF9lKMVeY7ImwscJOjjEvu/8cVqgoNFwlhqUn855Ul42q1etlrcGb3SbYKIH1kEvEGdnfV0RPntwqiDMyZmgHz5VwjGZruBK9fHFu5QoYkGdw0A8Xc/bAjg+wbtMWvM5tpkKBDqTEztUp9D2IZtYqrWOZjOZkFlr6EThfvU62BUUQQznvdLttZZnxhYsDfTuSGRBTvA8EDoA718IaDfHK/TCXcF2+psxtgzKrQFaL7/schN9p748FE32XvQuqLPAK9jSylc2zH4QUxIZwZYvV3ooFLPhQqmxEtkOWovyAVMUmjMB6iFYvKM+KyGIvfYpRAF8lM8NV0v5cIHxR34HXODYhe/wCqtFsUK5iR8vew4tF2CPxzFC7eTB6Tvc+GmJNt7Yyubx7L//nZ046Umy18cD6akUWl9jo0p/I9qAvYvmFvZkU9duVMkwoRpCFIGcSMGP2frOJ9lYlpFtBuUHREfMgfUx9frNxbJwTFMrDak2fS6EA7Uy/cUUuYzSnEHi+mK8onAI7599gK5y5YjGdq0q5HidHjufKgGG6Krdgmf/8f/0jc3YAXh5XojowcrLwSIOHAowYaAAhXKxYOwdXI5kREWVnDf0B8xUtlVjg99tViPpzgMxVH4GIUIg4i5aDoSIlQiWEwFAqhKkAP4Li0EhOiDjJwSTidyFiI/wdoJZjQ+qQ7+iAY416Nv77brl1gkaP6g+92iuB4s/TYIO2K6ncivgZjwAQBQjzBs95qPtVPlWAPCYL9BvaaDtgSsaCP3hnWd33WkAhQHYgAyB9JBMDOM3AaJ46kD8f9+yLBwG/kqdfnici+6/YFicOQd9xMM/JB7/uSNQ8VWycIObnPskJFbcBisCmPy6vDju9rz70EaHy7KU/CgU+Qu+nX3303J75efxN3ZgD1F/WAodeFqw+0teRBtQjwHlkX0KnUbvRXsf+FXNATv2NSg5ZYB0cADoB0Q5Ox76mlo+kRTqvAIBAHrLOuuuZhcVTIHIWWXYYX0H1IdBbWTwZER+5UkWHIl7noc5ufaX/D2C+VxU7WCwPd3ED/j4s9rGa/kjQqXTVJR1MkFx/VmIhX3yZpD0HBHknIHMkmcKzClXhsTLYR0maHDoRDmyGI5gbgbZju6XCeOP04M8xtG3IG3GCIyKhYTTo+WFzgoLDK+jdy57NL4C+k66n+Sn0lzSgyn3HDAoRKDFLxMe6b4JoS1cvRLLS7xvSKFRrBwuaOH9HkJIFnooQXZmm2AAgxuBuriUsVHE8p/9++m/P8IigqT9fgEYneE7vHYkWPpSqM6kIIYICCcKGGtkjG04OxixmiTbv/B5zlpMMeq5hbhGIWoDA4GDrNgb0aS2AgeT6/yl70x/JzvTK74l9XzMjl6pikWx2qzdJIxnGAIYH9tif/A/7wwDGtGeBZwSMNKOWLPVCsskia8kl9n03fud537g3o5LdniQKrMqMjLj3ve96znPO8QMfCzwVGJ4FwyYikh8siLEdvRokElj+bGL78H1AONpbAEoK+PUgUR8HPKNYzaKclvA7nknCOPHDayS44tiK82UkvHzEp5VHkUxi4Ho/iARvmtz15+NERWK1lJCx/vM4Mz0l/tKES1z94kzv83EyYz07x4Zv+nztY8bH0NO53snV+OJkznwyGZ/+8UPrBIfaP3YVcdQ+fY1z5z/8i88RGuf3kCZAfvD+Uvf9lJBw4i79e2mSg++fwtoCoRf7mivYGDtJ0cVz16vDyskeNFk/I+HJHi6SB2kVCPd1yu1QFpX3a76iSoTfE0l4erb+fOPPeb81abth/vH5wOdwDjsiJANBHscEisCTGgQFXJCI+z7Ix8Bp7AcHvSiD5nM1roLnLP7McY/G/WAFhWScMQ/QNl+MbDK7p5UFwmGPw/xRzHO4LVinc2GlIhJ7ABO8myc2GN7baERVLZXkGavg9T4jlHQnq6iZqqsAavIiF465oq05fFUb1rt5aVe3LxW4yqF5NOjbbDzQ+xcrVYHi+Uqd05y8iitlgGkCobOqtOPzBv07u7t/Z/eP7213zFi399oazSur19qqdM5mygqeRNYuqXgBGyX3LGbK5HDDwZh2pP2p3nXQnapGs1IhY7v1wmZjLLHu7cP3v7PJ8L0dt3N5bhcyOdtzSN4E9RkWuNg8VDLWaqMumYtIwaJlv5hbcX+wL25fWW59sC9efmovLq9tt9rYb/7ffxZgADAJeMScDTgn0HU8dVscQNM19k4ZyxVKssLi8EQlGUA0/s9U2HE/f/lXf21jAn7xrh4ORYBwjz//2c80x/IZWAL97utvrN7s2ALZfb4g0oGKOEn9dzv767/6FyqUqlWqqpjkYM7h7sMdofZlAUpYnMTsEaypqP5tdbs2nc9E0nBmwmIAuydGh4AgiPlSybrXN/ZPv//KhrOZQLJyoawQ6267JWO0ZqNmtzc3sjn69s0bkS28I0QGGSDKTwg2Q1fdrtWpIi0UbDgaqA8XIOuOFJ3wPFoCWfiignQCeDSd2/39vV0SoF0q2of7D6r8vWh3LZ/J2qdYpizndtEs22WnarfXkHUrW27Xdo+Nwj5jn/34l1bvXNtkbTbLlu0BW4Tj0Vq9nmUrFXvAw36NUsLkBU17YLXRu74QADCaDBQQyxKJp3u9hp2BqSIfoMEr56m0z8iWCcAc8LZWa+gwD2CCGsDDzjcaz6z9EFyFkhOCgwF5PW2pEAAr8SrnPSvYh1jeivmKtZpdFSMoa2WC7763tVdDHqU6BmBpNZqypwDQ5JDvuUQUD1HZ2ZTVB/1Oh3KBkYDOe6vVq9Zo1QVMoaKJy42TG54vlM8yj7sSlTE6Xy5ssVxqj4idVb5IECnWTA0B8OTukPVCtS/kVavugD3zGgonKjOx48gXKiLrEnuUjexBqHxnz7iaQxxhneQhr/INFyiKcgNiqiACCBDM7zVj0/lSJAgqNUBfQoGvr1r24vpS4AR9HjAR+w1sUuK5zCvTa9rDOPAU2jAAE/NFUOTxHHNY0dT0B+IKBQQANnt+rX2hmAtSsF4jjJ3+QSX9wkaTiXUvAePqsr25vxvoGZFPoPEHuTociuRhX9lq1iwHWdtwtYvbwACUFez93TuND9QEspYDHJIq7aAKdPokFfsAlvTB7XJmi+nAmtWisiGa9aqUXew1qRSH5KX6nypc5hYFv0NCH3Y2W21ta6gHsjZfokjyEHlC5QEtyWOB3GF/igIMAqQCaU1lfsHXJgAyin3yRbdbohAIUJzzG/0GuzGuAfIGpQXWYyh9IAoYh4C/VFSz33///oPmZXm0H3d2cdEWqbFcTfVvJ51Z17PW693KrmwyHShQfbWeWqtVtSYEDt78RbIltrIjGw4hszbqo9gcgt3Um2W7uOwK1O7fD10BkjkqV+CTTy6t0cLCBPURtkdgEqwVHdtscjYczO3xYRTUO3UF3KOcALAEuKQfAqJCPNGXWddlbxvOA5ACnA3IOAI4fni4F+B3c31pP/rRp3Z5QXts7A9f/dbm06FdtOt2e3Uhyzokmuw3VhuC692mDM0aexRXMEKKlqXOgTxT8VbW543RaBL8/CkuJOOHfR7jH7DV1XmoESpVxupc+SUZsmJmSxHVzGW5/NY+fX1jl92OLAAfHh9dldjqiHBh3HKELhWKDtqHinDahLHDHmw8nNlyhg7JyV2IZFn25D3HplEv2u1VS9kFAMQ8t8WSCm6USoQnL2V5VSplrdkuW7fbkhri/sOjLJDAZghx7/Ua9vrTC83tPN/18mDz8cGYCpbHrPVHC9sdC7bZ5Wy2QL3L/AvoObduJ2fdTt46LWwic7LMAVx/vJ9p73t7w/UVhWMAzFJYni9Ubb3J2WjCXLjV+132elarN+3xcWjDIflQPhZ4LpCAucJeyiUy0VCAMNdQyACBhmUexB+1iNqz8qwMpbCD14yFeK68uLjUvEcoNf9H0edF1yjBsNmjP6LGYA7ZyLqINcqLd3j/YL+42oh8oGCBdQflAr/POqjcMpSfwg3dQhYwmgIXiDyKN6jY53lyPmVdQTkJOc0YUUh9PiMCZL1biwQvYFu5Yk+8EtEVrbAgyaRGyKPWbGiuGfTdXhOLolqlYL1L1LQA1RTcuBoJpQJEEe8lgF210o5/cIZHuQ32CCHG+JRqdU8BjJ+JaQvmSOZC7kEB3zkK9thbQR7sZblIlhz7F44gzDfKT8EtRMWf9GnfP0qsnIMM8CIFgHidjbFlEsHkNk5go4wPhaIbBZaQA3srV/JSf5AJs9kuhU9wL6yxrAks6Y8DLO2wPIO48eJwipyW84myViAIb1/0ZKW2WC+sDxGxPgRVCk5EofAe/FXh5XnteaQK2qMcWtp87ntgFS+QQV1GBUJfgAwgA8YLSlmPUYN5DurWKqWqVGQQkxA+i9ncCtm8lVBWb7FSRQXKON8E+yzPpavWnFyTW4YOEdhfQrT5Ok9O0atXLzS2IJoGg5HaFhyawlKPiXAnHHfjKOrMIbs11vTDTvvf6Xhq49HYqmWyTGr6Pvgeba3cGKwf6zUVBHF2ZczNpgvdm4rQQxFsPE+7lVlSCHs65p/ZtWf+9t+gAHGIJZIXSaU6B+xIaiQdWNNGVDRwCBZQ6DBwBOxjrgYHTQK9+AjZ2ejQ7KoLOnKG6p9T1WdiNRUJCG+kYIUDYMYAYbHRbtKtrVIeFsGuxe8nhug+JUCSem8d8sPhHWIj/RUhS5EAKQDG4YbwWh0q/acRQI6AiriUlOzgVHSb/hxN9D8MsJ+DIc/9m4EqkC1kCzjg5hkcDoiESunAkHH9J1ky9kOqVv5hAuSHYKVTnwkh3eevk7vVyQInAUUTtYpf5xNQ7Qc+7DkCJN4bA+W/lwBJAMYIKj6tF07yUrigP/J89OOgIPgBIO0jwO/sHj8mQLzvBkYufHzsm/4808QGAH6QG5yALgeKkg86BcyfhzVTUVR0fz7pWDiQyPbH2WD+HqtqT3YrgdgSWcECQnCsFCAeLO1AWWJ9FUEvt1BJXXsgqqJDjJ7xifhw+yupTILtldQr+p6HpANWyZ4uSPC4Zq+QR6YZgsID6aKW0GNMSt99voKASaqWXcXidl5RKhfBvRNIeSJX4hzwNCPCW92t6HiFALwTRej9Lb63NgM66PtvnZ5yClyOShInkyLx4bZiTqq4BVasnj5duxb2hEDlcMS/0+AlBAg2LG4zGAoqYz5KBK1PDj2RWEwTjEGBdcpgSrKEIqkuBZ3aPtqQuRpJQWX8TJtk95vMAAacsj9c2cNhy0kv5nqaAALE5y3nH6l+cEKBxbVUdjAtVo4DJmhulKWEg6+ArhpDNKOk3S6VTP54tQRfLu30OSDa/7iFnL9eyqqgLArT7cnKR+qLU/5HeP/o2cp1B7LxFJgU1Sap4HKfI2MHDuM0AOq+voTx/6R/i/E4AdN6j5TF28ck+jPz3En5EpQeaZo75kydPuGHVomzFVUN9DwREl/5Ueh5Sn+VvOZ50uK/mwSJCpCzy/8h4uM0B4TXp8fr+c/+2L/TJEj6WaTX9/ia8wywJwTI8wnkT+5GCqUUARKvy5VLjE3mpES1cZqbgmrDiTAnQOK1yl4qzBNORvj40DoSyO5IpkQ1SZwDXQEXKqSx/5G8PZUfxbgImVLJ+HNA0q89zLBBDUUTxHHtY5Ex7RVwVMRLiRIsoMgkUGFHqDSGAHl4/Nay2a3C/mbTcdiU+6SH7U2r2VHVGAdRNuaEk45GQ+WIkPeRP/L/mYLS55OBbVcrbeILhYoqD1fcI+se81OFUHQA0YxCL6m0xSZJOSisE9hJ5At2yBCqXRUB0qjUkPnIsR+yGl/z2WJi693Smp1Lu7j+3NqdG1WdYctQLHD48lB3Bx6xCGDeA3SF9HC7Ab7Yl4sopjBht9NhX6Q4+SWZrQ0fv7PZ+J0NH97YYvpghczRihBUqE53eYWpMndjgXU4EpC6s2LpaNVSxnLHnS2GA2sWi/Y//OzPrZbJ222nZ+1qwwqZrH1498G+/vJrye/ZG1QrWL7kVOnPH8huQCQOSlQ1Q3pQ4cwhC1uDap2w1azWD+7h57/4c/v9V1+J1EC1QYYGz+sv//IvrVqrS53RH45sDIhLOPZqY+1OV4APFkpUSL5+9UptQGUpweVff/WlE27ZnI3GU1UKY3UFINEfDNWGEAtI/i+vrgSiE5qsasb1UiAoCkeyHlC17PBkvr6xyWJp37x7L1B5s9zKyopMgDwACyHnvZ4Ij1//4z/KNinuqajEoyo1DxjAZLfbWq/VUn4Ih91/+Md/EBHQ6Xbs/uFeAO7LFy+0H6MfsJYx9r788kubT2eyfqQakSwVrBzK+ZJNRxOrlYpWK2at2yjb65cXAjVL4K0a4QAAIABJREFUtZJVmg0b46F+wO/9xirtC2WBzFhX81lrXF5Y47Jno+XK7sdjO3L45vxGlgS2Ms2a5YsZG08GyrSZToZWKeWth5d+7ijLE2VKothXpS0e2uyPPDAbyzH3Mt9avVEPJBSEZlaFEAIaAVU2R5vPN1atYB+GIooiPQo9IByyykDIZQgk7coaZbpY2nAylc0T/Yt2ksId6wdCsWuoNAgrRmmC7VBJAIdXKtdE0gFukyGgwNr5TMreRqNq3cuOwFs8/aMCmD0J/RSSgUM+z5xCMhT1TG+QC6sNlblL61BBnysqf2M4osKeKuy5LE0ArNstfPfJPQEs2CnjBqAynwdYqyhvgLkKmyMygIqFsvIWJiMAZVdQUUnLvUpRFfIwBQxuKBihvbG+wvpiaSt+hyrZMhZwZWUFUBEPcSIAdb+19Wql4jrsS5xo3Qm4YJw7ieRV8pA2XB/3w+/TFpAx7XZDxCRZIoCEWGFx36wwyi7aH6xeg1TIK1eC/2MBFgkQyCKsWRdLrLt8PinkvL0Bfhif1JzWqmXZG+GdrqIcFfC4/Qd2SOTKtNpNVW97zgJZI/Rb/PgLmlfk147N4HZlq/lYyowa3vTKm2FuL7pNYwBL5Xcur3NA5J1tRYCsbXcs2uaQFXlF2yngvJATcAlxD5BOGzDW62Sd5LOWheBHlZdFUbTVOkiFLKHjEMbMWQClgFXMp1wHwORsupTnOnPCYoklnlmn27Srqyudnb795o3AJcdqIFLJmsiLmHQChPXa7VsZk8xLqLrI51mt51J/YB1GZTpkG6QH2R9YPqkfD8dhj56zSh3yrSpSCbs5xiZKlOurtl3dtGx/oKKf8eJ77v0e7Khoi8XBRiPG2kYEyCU2XW1AX8/K4vpQSkFKkOWzXACiuj88gc4OsrlClAIBCIL5AnusuYD8Fy+vrVGv2Ha9sHdv36goALu5q8uOLC4Zs7R5fwyY6Wu4w1i+H6Kfq4AqgLmQIagYWc+wo5rNqYgHiAWk5RcJN67JPkfV31nW1p1VqiA2FBzsvW2KKBd4Llu76rXsgryT6UQZUawvjWZHc5TeE2B3Q9YBNnZLJ4PJTqhgZbOzEQTIhDNoUfMRpO1qOZPKtNupi9wkDB0XBvo+42kwWKjK/WCuxspnd9Zul6131bSLi649PAzt3dt7W84pTmRvtrRer2mvXl2IsON729VBNlizxc6mq51NFhuzXEUZOOOJ91XHiVbWaWNDVbZOK2uNWlF7DsLch30yo7KySUMZAOBKvypVUFuRg8Wci20QKvuy1m7A6sFwKmXYgay3Pec+CKiNHTMrw3GIYg4shCCTqKAnI1RF2OZzIxlKriLKq/DUsztoY3cr4Hc4LkKA6Cyj0G53XuA9ye+QEk5WnliHoRzCOsjdOTyQ27NpGa8UVzB+IQxRuFI0wn3yHm5zStEeLhDs0bH0c4KyXOUZb0V6uJpmpbFB0TmKIs7bWAwdeSa8vlR1ZUqY25ivthssl7zwsFwsiQDh/fv9R7UJ6iPsDylg2GwXYYyi0lxLQQKhwphjf4/CjPtl38t1o1Km6n+/dUWZCnO22Da5/SL7Bu7VVdjMNdynF0gcWMszqFkb1m62PDcK1x4UMmu3gmOPDVHgdWL+d1c5MAcyJ0LgRjUYew8neih0iGpEx0UA4jfWu2prj9JsVkSGTacjtSuqEtZbbGjJYJrOsCAjZ6RgW65lvbDMcWfdC+bXC82zZP4NxgMV7Ox2qK/JuzlKrRztx9negWNgW8oeaLXaeh7Yhn7iVlNYHJYbSPPY369lkYu8mpo07oF2ZL8kqzQD03BVCUowio0gU4tZiqtQiLjiMynu5WwIYYEtJfsqP1dxvlKuCqrc5ULqwJuba40xPufhETs4SLii1RqcdRyfp3+DMeJ4AQnIs2L+ZZ3n7MGzvv9wp1wnZYaoqB9CcK31jfthnWAfwXVC4lDMQx/zcZAUE2oWDvyE55Q4thV5jSc8x9/9X3+nEswIWPkUHkOsnZBg4OuXUwqK+GaykNE7uDz+9LpAasTqDZhJt5Tyw5j8LPNUm021kCegrk+SygEIVleaSAiTCzZZ+rxgW8XA968kOD3BgkIgdNoSSqBBQmAE9ucjBCchQIIFysmuK3mpEw0fV3AmB/VoORUqF1OfEsGyUI8bDvcfAztpMOYjAoRJMti9RCOmCJgpwjQCvrFzBMBEFU5h8Y8AiFc5JpkfDESa9o+BQWpzTm0BJHnSiMHWiAUgqTIOJGKKb3Di5ikB4U/T+5IOoDHUOPVG3hYelJwmQBLyLvaKWGD9/Gd4KfMZAfLkRv4EARKr+/9/EiDnHS1Ws6brqR1oCmokPYO0T3yaBFG9+RPlR6y2Tv+K85sRQEoycPiOJjWpDgIQTBU8VTKBABGgHkvXwsXreWhGzNoB+fEpI+ApQJ++V4VbKajcx6n+C6D+CRaV/VWwaYLyVgDrxvlNgLPdVotKJFK9mZwAS4iqKDlyYiJWUHO5kaSM6jBv4mTSDyKZVJ9/SpC5n/8ZuRSqidJESSRAvB+H+wyAclxgdC3KVGGjeEL1EoBYz8QJC71PGgg/AeQeDOsWWEF5I0lvJBsS1Uv4OCe0IommCumQBRIIkBNYylVpCkkD6f73EyWcQcHigYEOiHpmiC8wTi5oro8Ej6p6ID/YmBJuvxfYIRWZyIxoaedVtPE5uW0Oa4Crddi0Rmsnqmqj1QIVINpkltiA+HxGdSH35BUhDr7G+Yq5J6rcpOqI6sWYaRM8JOMY9Tb0Z6UFVqFa7t/r8mUnmUTKBB9WqeyCKsqBlRBYHz8rECxx5k/szU6D7dTnIid1mpPFaoT5KTRyMv/79zXGghrpuXn6CQAfiwGivZXmYIimZH48n6sTBWAc7R/Psz79hLETxlB6bkjWGJ/zPiZBnrz6bAp9/vPCluCZlSW1fvPXsM/4aAPwZK1+ui6fwPjwmvTycb5exjUsvl2a/EjaJelX52u8qziTe/xIxfUnSJBImJyeTrSGC5k/6es5KUBizkfIigod/nQdes+43vnuUS9xxUhilan304AIGSFhGWIz7BVXsaooKkS9v/na4IQLr3FAwNe5OMZiqC7zGYGi/InSefeHdRk2c5378cc8IbdkZP6BABmN3qnScEkF73yigxWVqUjEVYGWRxJftUYTAoTDy1LVR1TYZQglt6Vlj1jrTGzcv1MmQ6/bs0q5aZvd0WbLhW2xTmCeVSYWwKlXpqm6bs18lLUsgemZrOxQsuWKfNwBTCBAGmz6t1t7//aNjYYPVqgoIMGqzY69/tFf2NXNpyJAtmsHMyA/FCqovSFEgoN0qkjcbaRs4NCOdL3ZqKsghoNEQVV5KgtQ+Opi9mCDx2/s/v1XNh19sEohZ+1ay4pZAll3Nh/PBY6sVtgXTK1cyVqnU7FcdmvZ/dpa5ZK97l3bp1c3tp8t7RPsrqjwPZoO1Nhgff/mrfzbAd/wz3587Gue5sCvA44CYrMCg+V1T4DiamPNdlv7gHwmY69evJAC4ze//Z1Rgfnl119rnn316pUOYhyoyEPA/ipbLNtDf2zbY8ZuX7y06Xgkmx0qw/+3f/2/6t+NWs0+/+xT+4///j84iAsIsjso50E2VoOhPTw8qh/Rx4vlsr18/drevP3emu2OSJH37966Z/XxoIpvLLM2qOCLJev0ruxv//4f9H6zyUJWPnU8wiHjjwfrYB3W7dofvv1WSiH6OFWJAHWAsyzMZDVk9jtr18rWqEK4udXQt9+90esjWYedEUAnQebYevQue1L8sO69efONffv911ovAYQItmw2OtoRzUYDa9XKdtEo2yevrnTILtUpdsHyZWv37+/t+uUr6756aTMK28oFq2LjddWzVTZrH0YT20JoYVOQzengCvDGdgnAbjqf2HjUt3ajrtBiLJOwqKoAgJTxpM7poO4Wd241ShsslwubzadWob1KJdsdAA7LqoRHHQGIM5thPUS1ZlsAUnQaQKHAngMbLHIJuNey8joyttzsZI0WgUlAJM6uF+2WrklqtjVqT0AUrCAAIQCeffyiaMNmBzAGMB5rE4LV210qI5e2Wi80Dvk5Kg9AW/o7gJBbfwB4lBXizXw3nc1ltwSgp6rx8dSGw5EINp4dyhqqPCFmeX6QWPPl0iaTuU0mC9kz0b9UZJOlkMRBBCwxIECmE1QaZAk0lD+iTCSFn2PZAujDXIsCgUyPndQlDrJje5e3Sq0iIA0AFIAHxYfbULgNiRSvmZyeE8QU6xj3CjiClRf7VlWV5kyEEUoH5iiAc2xnAMGx4wFoRsXEXMVZR9W+lhEBgioYOxtZw6yxH1naze1LhWxTkbtcblVpjSUPYBXkIcX7skCZLjWOcH1CLRDPmDFDsz98sBLV0pcXqoItlkp6/o/9oYAewo6brZYDtVCquFFsVlbKZSyv+iT3JAe8UoUxIbyAVyitBcb53hPlyny9UQX87pATmeYKAMjsnA2Hjyq8WWODmM1ap9m0TrNhRfIPtyuobQGeUuRQkQzAX0V9URKhR38G/EeVUK+35MuPwo7XEVy/WEwF8gH6OwFi9vXX3+j3tMeFyGtiHePhvVjS4ceOlQ59hXmNfouSZLWaCzzGPgWwVOoLqsrnSxuNsC7DqsoEXmEV1GjW7KjMP3IXFjYcTGSDBShGeHm9AbA6VQ4RijE95xVrAIVrkOWoIQ5WqZatd90VAQJZiw0P+4R+f6CfS1lxwDbXK/iZKwHrZY+Vp1AAW8mp1hN+F0UQcxJjhnlpNOwbQu3Lbts6rUawZfM8HwD8JRXWZJoIpnLVP2sAwK7UVLRToy6wFAJkNJzIzka5ESsq1t2CqlAg98YrvrkOWX9tJsoQ4KhGaDCV3JojKznPVCoVVLiB6mwyn1u721MFOgA9xX3L+VzKLPY3WA4qOL1a1jx0fze09YICqoLyS+hHEEDbzcJ6vbZ9+smNVBfL+SxYd2VsNF6JuCBjiLmY3LDb27a9eHmhZ/r4MLV3bx9sMvYQ5t1uYd1uw66u2iKhGQCQGIv5zmZkJmwOtuQZFSq23WKbg0o3pBnlNtZsmn3ysmmtJsqwssis/sPY5lPPyLi4hABGaUi20lqWaxC2H+4eNTezh4IQJCMMEpfPhDQDFyWfAqtQ+nU2T2EMbgEUaaNq8Ywh8AFUaLQh23DPKmPY+zNhTqAYM55bsCVkAY2Av0jvUCyk/IsM6yxqPMLKs9ojMGeyH5ad2gblB8HUqB94Jnn1E5TIKMmYg1EQQaDwfLNYcRFinfUzaXQN4fMZp27RD2EGVkiEwNFKRQohyN7BwSOv0Gren7lyOJoG2yr6IAo8z1JgDsbKj/3jYNDXuR6VHioQcNwtCmIKjvY7ZaEwsTPfxWICiB7uE+sv1E7sVwHlaUNwnfWWffVSijss9bg/9lioRDhDs265U8RWKp1iMSsCBitEQPMocYZ4dHUMGXFgzZ5pwvkf9ShKB+YAWWVJSeH2q26PDSFK5h/tzz7Y8Q0yO8g54WxQq0NkHm047ItQpOFlS5Up2HS+suEYFTOB3uzDCYNfqMiD+fX2xZUrZDZLG46HNpnObT4H6Gf9MeWOsEeTVVg+L3KH/QvtyDqM2pE9mvIJcf8AuSP3gz85yAXIe84YTooz9zCX8DwOUi15YTOqF9oMbK1dqytjFwiK9pHaROqTjNZFyGT6NiQ3BQKoFjlnCY/JYnFIgUBFKkvZ+i4ghskWRP1XlK1osVx08hW0KVhQyb44m1GRCF/1at0mo4nd392ruAPCLmbD0tewqnUlJm2OtSptt0wRN6lz/ZlbgnCP1BE+jSdn/tuv/j4hQGK13wnsd48BWU+dgq2fAgiq9hbg5lZZ7imOVBWfOGyWXDPhwJenzMeKQ0KMMntu1EEpB2nDcVp/dfBPYFq06dLL3Evak1MC9HmyWfLNR1QoOKif3L2OxCmwOhMA/KcASFKz7ZKapzZPaUDCJ514+ekqRS+5VUhy6s0dOAi0R7jH5yCc54iHc3CffzMJqrIrAJvahKqTMfm7DE8kQgJbOpCh8FEHHdPtk1yqX3ckRZ6FmXguCqF/+uUgRsDwg4VYmpSKAL+THIl9yxOQJvWW8b5ju+vzXGJzAkm9nzzN2DiRKGcXnzw/36Q+Ba/PbuZPQGgOSj61p0m/w3MhuGetFXtP6Ovpi00pQU6/9LT/yooqPIAIDglkD7kgurxYMR4IzCd9K4qpBNrmLYtHY7FkuSJyUPfajqCck1H+C8wJAAMiQEIFsD/yYAeV6lX6vYASOkHqMLpUI7y/7x5OlmaoPWK2ApMz/1blPnYuoXI5jn+qxpygTSxaJHmE/Q+EbPr6T+B/qHCOdkoiekJGyanPh+/F/pHuKxHQdQL0nCTzinu+tFAEAk+ZHkFN4AQIpyE8HZMuGAmTCHb7uA7qu9CmLpTxvgFZFcHCqCSI/cAJnUiChPdI/dufViQakj6sewvTQpSLcy/ypEyRnZAUbEY8OD1aDvrBzonpoyo74jh1IsNzmNxHFCBCs0y8s7BSxT4eVGKRWAiH6hh2zqKALQlVbwqCCxXNsvsLleYcQp7Yr6XyQuSVGuwu4vNM7o81j/XMwVfNU6HtTnMNvxssBiPBor4uqzK3hJMHK/0zKEZ8QxjsyoKKKs5HAstT65gPa+9I0QIr9qtT/zsRIImNopMgyThMbPqS90vmwPTsHS39wnoW57ZIpJxWwjhHef95un6crxTh+k9r7vNz5RMS5ESYpDn80yp7vtqkWul87g5r0DPfji1xrvx8bt315eZ5EkQ/S93y+eti/0q/R/o18XB0/vNzoiTeQiQ04u+dK0Seu9XYb0/rZxgbPh4ThUh83Ym4kAIqZICFQo/0dcTigdjX4ryTtsCi1ZJ79P7NeCTAmjkAMNWn/7N9WSCm45iWSiLYlPDaeLCiihgViUA75VsFwpG5KsvBbKdKW1lcSVbtFqF8b7mY2HLZt/V6ooMKVWyGP+9qLlUAVbpUYLGeUK3PFEfVFvf7+tPP7OqyZcfN2HbroW03A5tN+rZfra2KDY9RgWe22CwE8hWqDhpmC1QbQ3x7cPl+ixpkJ2XIsVC0wWKpQGnssJQnsIZMOFqGsNzJSEDhlpyERtVuP/nMejdfWOfihZUKFVmbIPQAcMOyAGCKwxtVVBweAbo4EFPB93BPELXZRachsKpeQ+mCHRZBkxwYAaSH9v7d72zw+L1CYF9cXVo1X7KH9327e9+31Wxlhw0+x1OBNdfXbet0yjYafLDMbmVfvHppt1Rebg9WOmTs9c0Lmw/H9tMvvlABBbL3v/vb/6rp//r62opUoR68yptDGyAc7c6hFvACXASwCeCpXKvpTLBfrWRzhUUMli/diwv7L//lb6Wg+PGPf6w+Qx9bbrb29sOdNdoX9u3bD5YrQgo0bTwayELkxc2Nffr6ExsP+1JgYD1G5gZVxIAhGTJZKlVVVn/73XcCqD2k0nQt1WbTtoSpV6oKqYZkKgFkUl28XNrV1bWq5xfbrfVuX9g//e5LAdTvvn9vnVZb2SOzyUhZIAAukDeQbf/Pf/7PAqc4zHKIBLQAlM0SaI0/M0Hzt9cCx3mO2DgBHPBwAVzIELi9vdF7Ul2p/5cKAr4BGrGugThAzbBc7+yff/ulSBJKt7fzmV3UK3ZBBkAtb9V6yXKFjMDBarFo796/t0ava9WLltV7XTNAjkrZFpms3VOht9lbseI2cDxH1sCS+iSBoRMbj0d0NOt22gKYqCqtAnZT6VegiCEJhOXvHILZO0AmAE4D8u4I+6aqlDBlZXlxgMdGi61EztqtrgpMlgtUPoDngC8czsuy56HqOlsoycpmMJ6IdMDCAVsGVBGXIWydOYw5BrAimy0K0Pa8D4AAr4icSvlDBWhWft+VGteHPzighttDQVSINGOPnXcvdKpRmV6V11Py/RzzDKQHKjLPDHErI6oqeR3jGMC/e9ETAYSKAmCZ4GXAZMA9lGuACYDYXE+325FbwxACcI2nesPtwfAMzxyt3UGJ4+QLABJADkQJwAb3yv0BrgDytTqAkjXNoWQfcU8ombz995o72fvSloBNtAsEEdXG5H/Qp6X+ywGIT+W7z14CxQWVvcxB3CN7e6p/AeAAwlS5Ki95+jJ2HQBihKFuhCLg9Q8YhZIC4J+5mryUQgELnbLISGx3P7x9sNl0Kg97lCAANrFohrYYjvs6G4uMqQB6AajtpcJBFYOSptVqWTHkQRgA6WGPJbsssVB/sNiJdCBod+mV7bQL5wj2HexZuffFemPrA4oQslocM1GWRZ41x+1aZyv30O+023bZIUdpa6v51IuG1FaAfhndByARKiXsQahOhhRjvel0LwWsemYBIbshaFqh2nWRaQDCb9++lxUO/QxP+XqN6nMqcMu6r/l8YuUy/auovsf7AF4yLsFmuC+ql1HNcO8AVY8PffX5ah11dk4EBMAZfYo5n2Bo7F2kciiXRK7l8gDWQ1lvSXWiXAOv6j8esXaheMwtHludqpUrBZGNAL/sdVDqQPigBCsVa2oPlHhkCqGSu+i0rVkrK/sJ1SDjVsH3DayKyup/49FQQcDYBV10sZksiwAB/EeRuD3kZFtGVTMgI4QXGQLKAArFX1iqAR7LvoWxvCbXyMl8gHv6lZ+fAKhLegaMFYKXKc5g/GLHh4qpd3klgh6bKlRGR8Dj1dJWu7X1h2NrX/SsWm2bHfJqyyEFBXv640JE1u3La/VZbPTuPgxss4QYSlT0kI68HlujT15eWyFrtpijmqDIgapzyF6mbc5Ye8seFlJ3QICw/oyGK7v7MLRBf6K9JZkJKLqaTeybvGBCZ2KRfXubLTa2WGHfllP4OcSlKvePO8vnsDJb28sXZAzlrVrJy8psNECpg2ViVbkM5CkA3FJUAsgrEhyCAKvEesMarTZAVSCbyJvAtoqzZ9lVIHn2pWs7ZrEOJIye+QYFHc/aVX2y84pnfWVXMOb2srRjP+o/OirzCcLBYVEnlfniHKnKdgjYNRZOrM95kZz0Ew9AZ/xv9LmMYSdLqGCH/ON86wHeEMmy01tzTVi6AVRjY+VAcx7CzGhLlL7YR69EyDdl+acyVNkXoTjMA05TmJDJC7xezAGw+R0nD7SX1Hiu6P+sY9jE0V9RdWK/SWOgPmD8uBUYmIwTDYxtxifEgeeOTdX2KEAoQtitHQ9Yb9l/L+3iomM3Nzday8hX22099B1CQI4VR/IpMrLShKhEveBqGCc52CvSf9h0x7Bt5aocUDwXlXsRs0KAX2KbylGEAhVlgUIUOC7B4yPAHBs4rN6KRfBVLASxCiNAnT5DYUfRxtOF9UcTFUeg1GJ/uphNNX9CKN7eXusMwv1CfKO2uX9gT4KrBf2uaCsIhu1WJMxl91IECIUgzOHkbijQneILMDLGXwm7eZR/qH4KyjWUfbjer+Sh49jICod24oT+TB4SPbMIVqMkB4oXnMBlfyRleLCgIseGIhrhICLb3UaLufLquqv+j+VeIV/WfoV9u8LJd+zVliJ/2922FBxutcccQM6kK6XoN50WmW5mg/5AmXwIJmh/+q5bxTX0RyQ26nDG3gY80HHftKtAPCPzTCMnEbOtnRtI/fn1r37tBEjAT84zOBgwSqkIdkZe0RisaGR34LIhfYDslvxAHd+HzsTkESWygJmnKmG8crfu9+oAQLBQCadsuqBbmYSq9UC0RIKDB6KNRhr8VrB3JECeZmhE0CNWmPIACBFLvgLgLMLAv6LC5JQTnXq1N2S6sjxUuQb0EtYpVr4noMcZIIQNxTM2H88BGR8TIHjFORggGxYm4gD+8W86ln8FKI3rPRFG/hxj1bWD28m1RZJEEqbzLJP4uqAAeSqgSPzYnfQIZE+wSIvFrPw/Anzn/vXJFfvVPyFAYrB4GtQP2NSpfRK2JbDiz7RmguF9RIB8BGhFNPqZt4nV0T8EnKWto557pvH30qTa09edAW/pvnLKy/GeHQGoNAEScPKUeivpC0rjABjxFVoBijl5VZflV82hX8DriVH1ruRKLCcwsDlI2iD1TE+KE/88AA/9TirwXKNFNkFOaClYi0rdkBmE5ZXs784IkBPgLhUYYZLBfisAv1HtwISuzVaqH57uN46MQJZEQDkNdp+UBykSTKqINCB6UnbE2SU8i9C/YpWziISQ25Geb2RD82SUhjY8KT4CF3EK902RGsg+Q8h6euxq/IQg9ET1ktjHJP0kGWnp/ut/D88t2A0+HctObvhkwrzjG3geryscnDTm5zpcU/XDxjcs/qf5XCrAaG9zTqM+HfdO8oR8qVTGhgg7qqxUweT5IPEgq5wDiLPgG80GiXZKiBInQJKq+iRHR3MJ3vO8ZwiZP7VreB8RG8iOo+1PvIVA7J0IEIgb2XQl5IeIs7OMGT3DtL1UJF3i2A5dTM/Pe3UgFuMcm5DRJ9WKfuSESCTfzmeUpD9+XOXgK2EkYTRgn0xPrN0/vH6dKahSJMJz8+XH3/uY9PjBefaP0dhn61f6BtQyH3e9Z5WPz312VF6m3zP9uvS8fk5qxI2a9yu/iHMiIL0+PCEoYth42Ej+0Nri+7VQBBFtB9VfnfyICrn4muT//o7RSu5MJBnmVBlq+nWH/niuIonB58l9uQoQRQbVxIA7TwiT9FouQACbGSc33a7T86QgY6mgw2PZx4zLs/3wg5UjRIiDeZAf+gwpRj2kj+vBEmC3m9sO/+Kje2vPpiObjAc6qHOgJzCawwbV1QDS5Etwza8+eWWffnJri/EHW80fqE22zHFt+/XG9mt81tmbKV3EchzYmiWrNjgAZFySTkZIpWW5TM0Wy53lqGIvV21O1RhtWqQy0Gw9X1uzXLXjYmXT0UhAU7FaspvXL61zdWuV2qXt93llAcWAV61hHN44hFN1iX1Djjajwu0ocP67b9+oAt+MoNKCdbvX9urVj6zR7ArQgtgej+/t97//tdnD9JP3AAAgAElEQVSBAPSdVTiwY+s1W9vgcWTz0cz2K4J9NwKrLi7qZoYVzNB6+KV3O1Y6HK2RL9lVo20//fwLyx8zNhuNpOTkoPXh3Z29f/teYCzAEfM318MBH/saqmYXq63Aos3+aDPCfpcrq9QICc5abr+3F7c3es7YBtUbTdmB8Hy/+OILAUn0i2+++87Wu4O1ulf2/Yd7K9WozN/ah/dvrd1q2EW3Y5edjiyrIC4W87n63nAwVLAyVfhkHwB63ff7skOCHJtMpgJXyvW6clw4KOGhz1eVA+hmbVe9S63HeFBPsWnKF+1hOFIVKIAuIeR8PqUgVCSTRfLZZ59JWfJvf/UrrW+AJniSo3imirB3eWHjwaNtl3O7ve5Z7/LawZXVxr76+g8CWzizULnnGSQ5VWveXF3a/d17v9+Ljmxtfo/Vl+Wse3Vtb96998wtbHkWC2uRE7Cc2e2rnlVqRVUalgpZa1ewIjjacre09s2lVboNK3aaVmi3bF3IW592Gs/NinXLFev2OJra/ePQCmQvdDvyHQfsKWT9oI/dkUhHLGmwqKm6xRF2Gox3DvOQNkzWCnrl3KZKaWyDUFwcrVqlEIL7zttquZe3PSC+rNWWUxuPh1KlQqRQ5MM8USxWtc/leUKAoC6KRR+Ajo1a1SoQYKx7B99vyQebinvOsjm32aOql+pIngFgAdXWVK1j97XZrgRKeVCrV3sLhqIqNe+KCwXhxry/DCAj7w/psDgFJ2s/USrIegJQgIr/y6sbWVKRDSPvc3mFr0SAAKRRwQ5QiU9+7+JC8+bgkcpvFAENATxYXLCPoZ8T8I7VBkAGdkl3d30RTdw/yh2quNsdrMUa6k+A3mRdsABUKzUv+AhZCCJkCG5drVyhsZjLFunmxY3bI2F1dqBimNdgf0YVK3sk5jJX9jM2o2oWABhQw8OaPcOErCP1dX6HghUqfPcAIuwryapY23gylI87VloXna4VciV7+90HG/WHqq6vVSp6Np5LtVUbU5G83a0V7I6KBaW8/NTxmKfqf7kW+N9sNZRDtFktrEDVbLAUBACHbCiVqgKhBAoRtIvFcNCdY8cmz3XuZZ9jpRBRCOZQLQOYZtVvWN/I1OFe6LsXrZYRX79bk8/ieIvsy/IEDAOyQjY6cYbd1WCISqao+Yo+BLFLXhEEhtYJbK5aDVmmEcqLykWkIq4bOfzhsZfNGWoy+h1Adr2BVU1ZxT1gPFH5w+c7Mez5hIwl5mVyh1CGXF/3ZAMTAVHAVgB/ADRIASOUFxuyIv7xZK4AZk+l0oh7BuxWAC4hwMCeKhUfawDX/KEvcBhh/HD/EPvFQkVz43AwliUahBoZAsXsUcoznpfOENms5kw+H6ua+/sPAn3rDWwwyYNxYkSgLcqNbEnhxygu8ddnvvIQ5bzONhBY5BuiGGUOw86IQGYUbRAfggGzzCv0WXbbhE7v7PFxoLW+UDgolJw8KQhGlEfcM9bF7LyYp1VQZnt76A+sUm/Jls8OBVvNN7aazayA5NLWsu+5fnEp4Hu+WglQXc7Ad7BCZA5bqwKd60bt0rto2wE1DXsSWd5sbLk+2mpztOWa5+YK2NevLmWBRTHedLJT/tJgMFb/ITumgXd/AbIPyx9sjSCl2Cswj5qUd/PlWorZY8ateER+5nbWbuXs+qpmrQZpWlutlwvua8k8WxdZBZGez0Ic+1mNa2UcA8DKNq5etz12VWssVzM2maxkx1Yu1bVOAPQeM0uz3MaK5ayymxi3kVShn3mxHqoa7BmxI9sLWHa1sqm/UByAQjNNgLitICRdRfMxhTe0M3s0+hvzcyxCUqbkFltAJ/8F6u9c1aXxJHjUldD0Zfoa8x/rnWemMV+Ax4DDYqOIupQQdQB17svtUBnzIsazWSuj4GCfohwacN2clAbjEQC3dtKqvMfy0BUwqK2xBDu6HSeWSlusD7knP2t4gLcTE9wP6zYWepw1FijSlpDDBSuXalL08Kw2O+z1Nta9aFmvd6n5oP84FCmKOoWwcuHEx42UDqjDKuWCZSimgvzFPkw2jVwbxYeQoa5KkEXSwRVkTgqAR6NGgjBmPPtaIntcYRieReUxngetczyCUsnHNMRkrAdDwYW6iDVyRL7aw0DnDp631Bwb7OSadnnZcWI/l9WedLFeyU5xOCSrh3OOSXE6n09tu17LepPCmG73Qsqv0WhqAxRyBKYTjE7uK9Zmh5XV21W3Kazi3ILl4EzB9p4ByBzPWcQdNNhzoE5DycecgsI1Z5AiWMEupWzid4ThQLzu1k5SoDbtoEhpap1kbWfNJjdHZ8kdY4B8tYL1ByM9P9leHfZaTyG7sZJkjZICh7kGtVPRLfdLxZJVOGuR5zWfO9nFLhGHlExQx5ZRGro6lTUApRcqVnAa5Uqq2NWFGHzx98hNiJ9gPMn5wEUYQkb++T/8kwiQNPngoIADGxHgEMEZlBgR0GJSiME1hMecAPcYQh6JEkrhQqA4v+u+hLBtgKLu+56AAB8bIp1AdN2UA4ZeSR5yA8LpPw02xGjQCGxGgOApiMEGVHfvP1a7RQWK/z+x2AovCRXs/q+k3ZIqfH+jp3Y5EeI8z5yIvx/e7azKVO+Uth85q5J037hCYjGRAv4joaFCyADyybteILQDCACXsjAhjD7VceLPeb6njpJCWJ5UD0sQEOGPYJkT7a/C7zh55Hkyal/dUwB8ghIg9fZeEXr2eWLfAwsleDYgvNF2LbaVAJ8UiOis/dN2PAE2InnP4MA0H3YCpuIFpaqqz+qefwiY03NI39wZ2JbYvZx98JMGSfeP5HUOPAb11J8gQD5uf39uyl2QmgMCJCeLBggQKh2pVpWKIKhM4liijfUo+J10xoWA2af3oX4VCRA3zgoF/26jwmIdn6ceB2qC4JnJh/P3mGGCVJJJM1pgCWYPIduJCiNaqvn84NZEcYKQ/iM11/iVJeM1jN2g0nKA8klPDP3OVSz6+UdjNoDFAXiOBIjA+2B7lMx1uoGnYzw0n9o8WC0JPAxV0jGY+DSv+YP4GEANvogO0KZA7HhvCqN/aueVdLngwZpWAqYtBsP49dZ0AJMv5koOsL4RcrUHh0iFlarKBb9G9+SP5HFU6kWQXbL7aOkVAE/ZKZxsqRzI92oEDo1ghZEAYePlZBjtIyItkGcxDNorPNz7XurEkPcSF0YqJXy+8J+x6XUrACdgvJrd5xNeiY86YA79xJs2WMkB2Eq6GxQ6wfpKhEp4T1mopHOi9LsJncBnQNo4gRHmvNA/Yr+TKiedIxUURj4Phn6RsjFLEyHJ+hXHRyBAklXwbDyfZzYxOYSg6VPneTr+z4dH7Lf+/4+Zh+dJkLM5+rl1Mt7CM/NmWKrPZiZ/4Z+yeTy/nj/17ydj++xaniNA0oTH+d/jr6f3AAlZl+R2PHfLzxEncR2MYyNNgMTrTq7R3zWqqaLi7NSWYTykFWKa2tkMB4KFWQGQmbERVXXxc3iNyI+gUE02pv65Pj9gehLHq9uU6L0iqZ01HfLYvzDWJAuXKDhYaAG+QEgEFZ1LXr1IhPuiUiqX800+4BsWWKMBlcETK2SzdnFxIesV2oSKye/evrEhoeX5jPzhK6WcjR/eWt4W1m4ROHq0LRLw+c62K4DYgq0ITIRkKJsqwgHFUJwjka+UqdR0u5Y11gqAd/mCTXc7W1LYki/ZRbNj3XpLKor13IHPQqVkL7/4zMqNlhWLbQXMYishsihP5TAHHmwIyEEgUB0ii4MitgnuX07I9t2H7221HNtmjWdzzn7xy7+yH//ZL9WWZBZ8uPveZrOBXXYbdtyt7f3339lsONGBCf/g5XRheTyGF1MRILUqPvETu2hX7cevX9p2NrX7b741jq7/4y//0n706rUIkIcPd1alKrBSU7Drm2/fSAzZbDSU8wWAhk+6gn1R3hwzqq4jtwOAGjurFmDe8Wi3F11r1mqyl3r/4YO12x3Nrxx0qTjDdoj8j4fB0HbHrHWvbu0BQLBUtQ93d5q/ePYEjGNDtd9s9H7MYpxpvv32W1XZV2o1G01mNhbRQnj03pqtjvy4CR7OFIp2cXUlRcBvfvtb63a6tlrMbTWf2c/+7Key9iqUK3qPWqsjQBMrLYB+KpBRVTSx+dG5i1Dihn362Wf2q3/373w8GRX7eMRT7LSzly9uVF3Yv39vu83GfvKTnwqwIcsD6xcO2dh60abKvshl5O/+i5/92O4+vLXh4FFKks9ff6pZeDqfW38ysg5kDfMigdpYyGCXA/CR2VmxnLPr2ysRILnNVtZHm/3Kyq2KvfjRJ9b79JWNd2u7A+gqlmx+yNqUMNxizcaLrU2XaytUq9bsthWqDmBRq7R06CZ4FsBP6hQpkhp+RoF0UBioZwoQlgrRoH2igA1A6ZW88quVgpUrRVXZLxcoTMm38cIDrDABwil3bLaaspqSMnTn+4T5aqlq7EweX2+IA8ipmYJC6acoqpjrotUY4BqEalR3ss+M9ngeQgsIjG/+VDZDBImWyg6+8NqoWGY+AAyQqoN8HpA9Py2pCpntLYonVQaXy8rMuLv/IEAYsq8OQHLE7snJF8AeCBCACKpd5eOdz1i5RN8oaXzNxnOBrFSpsv+XiiGbUTU+aoSD7EPIPNnaeLJwYBGyabOyXG6vgOZyGZCHoG2AzqOsKJr1lq4ZaxOsU7wfUonNPaPC26rtb15ce/AvWAAZKMryY04kjJacH7dtoa9DcgLI8BnMbVwHVcT0bwA7KmSl/g37MADm6WylCnVUGpxxJ5OhbTYzK+Zzdntza8162wYPYxsNxrKoAwzniwwIqsmpWAZQ32DrUnSlA+A7/UL+51TWDyfqD2TIUNy5nM1kLYN9m1uBQdpBnOC/v7PpBNXASpZ9kCTa0QF4Y4e4PRqY4Pbo6xfLFIXVkDN8dq6Yt8V6rYwZ+l8JpRBPSUSBe6lzLorkgyu/veqZ9qB6H4//ZrsV1jLPsEL1IcVGIWc1yHkVjDlQLO9/7IUzHlQbSmiU74JCoFYnFBjyCeDXgWfATj6HPo36BlAt5qQ8PN6pqvrFyyu7vukqsFeWaBtcLFA8oL4ECMT6TOnUQVkL4A5g7UHJAHGQCazxKB8g31H2MB/wHNudtrdJUIty7xBh9GFAOgBE/qDUqFexD4SQ8v27W8YQDl0WAUehwEP/XiAc+UVYxbGGe2W4W+BlcqjoVlL4zCaECy9F7AP6k4+w35NZ46Qa4zd+NuuaMlsAcfOAs27PlcsQRn2wuw8eNN1sesYCtletZlMWWCuKALCloorbqwdtZwcbTCZ2zFKRXzQ7FG27Eqpt2SNz4cIuLhvWu+5YoZS3tWxID/osKvEhKQfDgS0XC5G+BGWzHgHgMrEAHqti/XEsEgHFxm6zslYtZ5+9vrJWh3DonU1GG5tO1yoM4CxYrbntEJZcizkFJ26J3JI1ITZtK5GDY4iNtVfT82y592LxaNdXdbu6rFm9xtyA6oHfJ8yZ7Jaa5lj6JHstVfSzv8JpBsUGFsyQNNhYMqdJYXW08XgplUO51LADipb10nbHueVLEFUF7e0ovMA2jTnGiQ7z3J7tTtXzhHejzsD6j7mbKnmq77FMEsmARZ0Ux7QvCqCGnj99OBIgjB3UofEcxPhlrlS2pKy2/Ezp98QYB6BnrPmcQti452k4mS+1OWAJakJZYK1FKlAYwHwtNcgW0hCCibbOqxhB+z1l5BT0XuPxXHZ0suyzjFsPQayoyNoxQZR7KHbBH1HQrtdkgDipA2HBXAJIzjmbeQYCgfkBUH4+W9tum7VqGQIKAmRt+yM2kAeR66gA+T4WqMsFpDEgvltS7fcoV8jnK1sZrEGgNicNlJQ7EWmoMSB8ecZ+VEDlhCon7vsdY1KxTRFilHwiiCif56hVpciE+QrFF2QtBDBYNaSscu9wHiFAXA5+OeFl7Esf+kO3t2zUrf94r/3li1vyhFz5hhLs7v5eeVX0/eWKsV/S+8M5sA+i8VirG7W6Qt6ZDyEUsQ+DNGTeEWFz2FutVbFGm2wMiN+jFUoUFB9sMp3qD3snEW9hTo9nP+4TAp6CGPo1tojkPrGOi0zabkTmsR4TOI8K8uoatSkFG1v1Gea143Grgh0n4gqayyHQsfgDH5Sqtcg1oE5xu3IReBvf01DA6mqTozXrTRU/sR/mcyFLeQ7sFZgzIIwhVtgbQTpBnqnwC6tJlP5bV5acCua9RFTvz5zMlzvLRBt0s8xv/uM/s430QRiALJEedHKBWFtSBk5hvQIpBWw5c+cHLQ/R9g/K62DiQCbSG/cGVei5fO6YEByoojKPSh6Fj6W/UgAHE0j0e45gVbRUcIDKmZ34FX9Vy4IqdRMP+wiyhSO2T1RZFvmzzz9VhT4NVjmpF2J1tKoMqLDzL9+ABsAxVGDHzz/dUjpEmYOF0LSnt5/+1x8jQLQpVDWjg9iqyA8Qb6z8BIz0w74fkHWd+4MqURQGHJQ96Z+rzengAq8TZcj5Zbpy5ykA5qSUAxACMhxmDVt639w5Nhy8wdW7nvk6ZbsE8iKAg+oDsaL19DZ+ZRGU1KEkApTRwiP1EY5TBqA6kG8fX4GTHgngFb30z7tqGlD/+F3OAbPAAcUek/R9vU1yH+f9OelkKdxQQPK5hZGD2tECK3Yvb/enWT8KmYYAhIQQwZR366tggUVlnHI+ApgeyY1ERua/E0rX/DkKa09UQIBVUf2hcSrxmCs7VNFDH0z1MYGAAUDjZEefdUssNnF+r7GyH/WX5hf1cbc/4AKiHRGfLYVEGJIefh2zGvybVGVGoI3+riDdU1ZOsH8JY9sHz9M8Hw7Cz/Udx7Vdmqe+FqqvYxtGsFPVSvErTXam+kIkP04g+JMP9N+Pc+KT/qq2iHPbeZ2+kyIspv7QEkDa+wonsUhOez+LZEW8TH6DNo1WY1rsZCXAvhuvYEiPTbDI4nVUajjhEwkQFmv/8uthU+JKCX8uOhRI2ZGEMEfOVIswlTRlZPgskkHhFpQTAl3xoVW1pnTzT8LORX/hSxyeeyRJ4mYyfiZzYQxDZ01x8hWC4WjZcPCO1x/zPwg/lIWcQupzImvUR8P/nQzzqvX0uE9bYNHgeq4ngkuGZWfdLc63sR+Fue80v6XIr5QKJL6JB3+eEe0nxUfSN9NKkOR5RQus9DNM7kfDJSx86X75dE58an2U/h3/nOeJkmcG3WkZ/cHl9Nml9k+TMH+c9AjryBkp8xzZcd4eGnWpvc9zBEh6/Y+/H0kQXu+JPqGlniGG4nvy/9Oal7LAOmUknb1H5KeYf9Pvoacbx2IgQdIbmIQA4QCIRYyrw/h/+ov3Z+bHQlNKEPnKBvVwIDhFZGIbEizj9O+Q46M2YO+RPfihL5AeOpnputxaEVBSgGPOd7E65FApJ0UJ8xQ2Ka6WAEjmUM96VczlZMUjwNn2NpmN7Hdf/sbG074OHFSszUaPthwPrFrc2UU3Z+XCwVZUVU63tlnw/qyfR9vul3bIrHQ44XDIgYfD9fFAtSdVv1RyHe1QKFiG4MJC0axUkeVSMVOwZqluF9WmVUSm4nuYle3QBluhjPvv6nlhwVRC5s+ah8LiaI0GVW/MVwBShLxToYp/91zhru/efS2LmOFwYTe3r+1f/PW/tHb3UpWKUncDBK4X9nj3we7evrXpcGSr2UIHyAJGX5mcTYd9VQpDgBTyO3t9e2mdetm+//J3dv/mO/s//vX/bj+6fWX5w9Hu375X28o+RgHBBfvu2+8ly69Xa8oDaTXbOthziPKqzaMNRhMb8+/N3pbrjdqGMHBstgACORC++f572fhw4Hv58qVsTWr1mv39P/yDHbNUvW7t9Y9+YkPeZ3uwN999Z5++fiUbrJc3N9bCp50QzGLJ1ouFbMLu7u7txctXstG4e3iUAmRNEKosQ4vWfxzZbLmyRqdrP/7pT1Uh/utf/9oB22xOZAq2NYB95Ko9Dsf26rPPpbR46D/KzoRKQYKTCQOHNIEAGA6H9j//q39l/+lv/kZWUzwPgNmoAoEwAah6uP+gsxRLXavZESjkYcc7+/7Nd/Jvv+p1rXfZsf7jnbWbFdnroAIBiLm6vPFwyUrRGu2Gfeh/ELjWgWyhIHu+svlkgmOJzVcLe/2j11anYn6zs4tWwx77H2w8H1qpWbVPfvK5VXtt22OtUyjZNoel284Gi42tsGRqd63YbFihXrXRfGLgnPlsXQfvyWSgvkbFP97egB6EoGN1gNUJYcuoOajeJiDV13b82bHyIR/ErFLl/Ik3O7YPkBvsGzyvg2vHdgIFS7UBoFPQgXm9xFd7ZUsCngkip6o1T5A6QNfWMwkYe4zbHBX22AKxKvmcoop7zStUVnrgNvsgqtJR1wOujUYDAaCAH1HNEPfn7AfGk5HmIsiPJdeYcdC/3b7QgV+2Hru98j+wB7q/vxNAUKxUlBdEfwQwFHC23XvIdbZk1TBGsJiGAIUAoPhwOp5ZMYslFooA7DNytjse7GEwUM4OlmCzxdZWG1RgWPC4zRB+9fUqmUjMCXi5u92IHG32KEDqVi1DHubVboPBSOBSUnF5kHXW1U3PQWoURIQI71ChgR+4tRf7RgBE3yt61gT3JQIqV5TaRmHBsuL1PBuUgChKAPyxMVuRDVGuKfgdAmo268v//uXtS+t2eracb202nknxVZSDwlH9HmIAogpwHwCR5QQwEbyDyuzN9iDwHGAdILLTvtC1AFxBmqsqOoA82O9QFYsdD3MRuVKsQhAYECFHLGY2ENNmS7zwqenXGQayBwIkowpZCIYVSubDQf1N2Mx+K/sZP6sTxuwV3VQe00Gp+AWghUQGdOfa292ODmDYz/H/drul8xP9lOfBWnk4skclrJs9K/t7clh8TaTveDYWAcqQNBkReyw9GjNb5qi6WzjN1vp8bLDom7P5WHZIhJt3ujUFpssKc1sQCM/86BXEZHusRI7y7Bmn7A8WZFPstoZdD2NAq/9uY+v5RPMRZ1DWVoBmVT0HrIO8HdYW5W3R3liNYbW03itQHnA9zxpNpT6HYRV9YPOysdliKjIOrKLerIr8oMoaQFD7Fiyv9kWBuWTKzKeoobCqcrWdHMgNkJAqZhRqrgaiXVBT4LhQxeqrCHh9EKlHZfxxn7fRYKHnSXZGIc85+Ki8rmIey66ZCIbVfGWFjNvp7jIHrUPz5cZW66NljyXbb80KFCtsF3bcz+2T1z3rXjatUC7YWv0JLMjPJ4ClFEWgmEddeNntCGAmQ4T1hbaFALl7HGpeIJuLvdKLy6Z98vLSStWMclRmU5R9jA+eN5XfgNc5O+yYexxPYj5gblLWCf0fUna5UM4XRAXKts1mJeKnd1m13gXWTcyDXtXO3LbduPoYdQs4AHMOIDcFBeyR6LPKhxUhQIEMlCHrx15B1V6EwpxekbJtd5hZsWxWrHiAuHJ0ciVVmTPedQYUAUIOKZlHHpzNfhSQFgIEm6ntjv0mQKyff1Vol8vLiksKINRwK7dP4mfY/USbXCfXfZ8ebZ1Q1YnsW0MeYMHo9+lzIMXguYCneuadwGnUfBWfv4BwsD5DAYI1HGsdz4DX0R/rzZYwSNQkECBYV6GwIXMCRYDUAFhLKsfS8TvAf/o/c01mn5GVIBlAzN+y7yJYfuuqIdZB/kBueMEVhBVtmpUFGfs95nx+TrxDq11ToQdzAPuCzYYxGwvKD3bYY8131BzCPIoCJJ69IwECicZcAgHCehAJkHiuV/G9yGMKkoq2WKJKcXJOtm7Kz3DVG7Zh9XpFf4fMYD1nLKPqpG3I2qJv7Y8Z7UuUB1SrijghJwSFzzXWscolhVyt2WO/r8KBRxQda6zJyCOCcNvZZDw8zR+0b6OGTeVRyrV+f+TWZKwVYFv5nDU7NVlfsa/hnAIJRx4a5ALtz7zMHMyzZB70MySkd142W5BT5G9IbTqea+9EO2HNyL6FMYwaBms37AtVUI59G6QEn7hmbt1oj4ZdGZaD/f5Y8xMEkReDlLV/cMtxCtUy2s9SSMS+nP4NRoPaHqICYtvtzvZS0/o5bStCnb1QJLX224P2A1xzusCOe4wZW/RzCD+JACAVw3nU92E5y/zz//3fAoLrk5M2HVxSsGaSFJVOEYBs2VztfcNFx6WqiM0LDYJvqkJlUwd7wEk6HCc0QTHBQYPqKgYRm5/kCJ+ACRHEiN5dCfnhl8sCJ+9/Ae5RQRItJJLKfjV4BNieYB2icrSYRQWKvyxaYviLTxkgJ+TeAf2YqSGP+ycA6ak5E1Y2gFxO1KSqtUP6ybm9RBpwSWeMiFRIWBj/ayCa2IzLEiwArvydw360pIkEh9qRw2vMDQk2Oix8UcHDa5mcHbw9CS9OeFQCMGkFdaD0BC6lgDjnOE4WKbEJUzjvR5YqESQ5t8VyT/1IWvhzju0ZgZ0TWBQIEN/MJCB27AZPgJgnHvbh2lOg5Dn4FdUpkciI0N9HrzsBSufkWiqQRyHXIcT9OfguYRSeEDFREaHFMmS4pBVIEaBN+mUYe9HhJtrd8ewLgLCBQCPvgEk9lQECQ3IKBw8NmCZAqBZz8MkB9jT7ysuR751Cz0W+BYIjyOPYaDqolupVtEkguTwS179OQDVM747Nh0vkfNNwTnT6OFNF/xNFURifp87gskARRaGyn/fi34kq6qlSIp3rgo/xc1+R6PAx5OC9k5I+Bziw7Rk66a/Yjho1qUDo09R1hu7SOhGgjCRIAkgm4cOOciefFGZRHQYiAeJzswPOVDkwL2oTGTaSLPz+rOLrTAdm31i45zgLntj6LRs0J8ljBkhUf8Tr4F6VIRSfE8esU84HCo3gJ83m008TQVnnlo0c0vJURZ4qCxSOktgIhecJyBuBXjywtaaEbCoqzJ8nQNxKi2uMoAVkhpNw3l9ojVzJM5fiGOB3sKRg8ffqeQeMpfqIQG5UgKjC1ZU46bkrPZ5iP/HP82eYqI4SW6v4ZLlGJ8IDIRyuM9FWUvMAACAASURBVL5n7AQnIk5r4MeUwbmSK362P4Tk9X8qA8Q3JikiJbUG+5z5lIA4J0eeHVwpYsVH09Ov5yytnoyx0z+cED6pEX+AQEj/7sdkyMdXkH5NMiafI4O8lU+WnCmyKL5HVDDGa9BYSaksUkvVR02VJi4iAaIWTxEg7AXUAk/uPVGwioAOhHR8jcZtUGk5wZqeu6MCxDOYlN0USOv4pOM8yPdLlZKAnXMCJBa9sF54tXTIeAoyZq4b0OuYxabDq9+c+PZNJv76hRAEy/edquPguBbwxv5GwFkIl+Uww7XSdyS317nZf4vKQ8ts7P7hrc2WY2u0Kzadj2w0uLPx451lD3Nr1g9WwQAen+zZ3uYjqiux+OKwSMjnJlgkVFR1tqfycIVFCT75GctQeFCu2KFcsmbvylpX15J5oygpHHP28uLaLtoX8lYnEHd1PNjjaCLLDKrdAMUUIlyvyK/YjgC3eev1Gqqam83Gsi7hfjjQkXfy9de/tW++/o0IkM0Ge6mNXfZe2KtPP9cc1r3oqqJ2Ohnb/fv3NuqT+zGz+Xhss8nUMvuDlSynKupKOatA5FLhYLeXLStl9nb/3bfWKBbtf/mX/5OVLWfDuwfLHY9WYX9hGbu5udXW/fHh0d6/fy85O4U5nVZHB9iHh6FsDABGsMGazFd2wGoEi6b9UcDXVacpmykF3e+x9cEWoyGCBUAH4O/3X35tC3yUFyv7/M9+bo/jic03bqWTB5jCyz5fsHaraS+ur234+Chv6ffv3ikYmCrzycw936eLpQ5uqGSz+aINhlMdymrNpv35X/yFTecL+/LLL208nkhBwiHTQ9AJs87Y9+/v7OL6xn739TcqLuE8WS4WVKnb5IB5PMoCYjIe289/8Qv76ptvpKIajIYCTgBb6O8ok1BLUKGLMhZ7m0a9pYPnVe9aVfKM3cf7O4Xk9i45ZGMdg6f7xAaDx2AlV1BbAZZgafPikxubTcZWLeRtt1jZakQ4MIRPxh4guvJZ+/z1a2uUKlYvQ2Ad5T89mo1sdVzby89fW7FRs9FyaeVO1/aFio03Bys2u1a9vLIplcfYQJDZkKEysC0wEislxhvAQavV1LXf3z+6F3qO9RTwaCMQDlUX45y9HQdg7Jgo4q9UUAxgaUOVOsAfVYOeq4C1E+MetQOAMkTVbDGT3QTnlyyhzpWS1kLAJfzQAb6wOmnWWqq8BkxQpSb2GHn+sPYD+LmHe6zajUAWJCOAE8HQVIRSoc4cqpwMVWADuJj1+32B9+6f7lY8VJH2eld2/0DgLHmOeT0nqiGns4kAwhne9FnsmrzyEfCJgG/AKyx/GvWGlFaAp1idKbsAQni3V04RKiXsSWbzie2Oe4GQKlfKF22k7I+sLajALbjfOv2ngfVICZuZpazVoi0UFfDYX/G5ZCEAuNAHycxgLo/5Ncr4aDe0b1cG1G4nRQ9rsKyUAgDF2RUQBpBKVl4bAuxRhbg9DCAbfUREiDF3AVa7MouAVIDVdrurcQI4Nx4/qojn9ubGLrqXttsA+EytBD5Akcz+IPIK4LFYKqraX5lJAhE5I+2U4YAtH/2CnAFA11YL+7ajCBCOp2AhqjbNZGQXwj6Q3AnmGqrF2ZlBXACSH7Z7O6xZX7CSQxEpuwZvC3Kj8hlrEFDPurXdytYRIIl23ywXCs1l/uT5SAFEDku1qucAOCqfdmUObPS75G6gXoSMwC4HcEmFaMoqQAG04JO1PjFvUgE8naGeWSo7xsOgt1pjypWsyMZCCbLQ+wHkEEAYbQ95GNX1XvVPvkvNut2aFUsZGwzv9QxXq4yqvOnjWBpRGAC5xLyvwipIr6JnHDDvYaPC4oxaB0XSYjK2ViCaGJ8eIE07ua0Z4425mD/RGo4qaoiQVrNq3RZr51bP3jeDvpfY7glmpriXs/HRag0KErDb9b4A2EjAOl23mK8rKwLVk3KJIdGZm7crjT0qs2WjBamcJy9lI0//YqVs9U5L5DPBylzjdgVIR0U+tnV1azYqmpsJJkfpAjFMtgnjGCVCt93VsxJpsDtYf8C9Ek4O6WAOEh8hdzb2oy9eWr1VUX9G7SaGi3D4w9EGw749PjLf5uzVixeySPRYC4hk+uheqqfRBKu9vayG2HPcXLbs5rqjAHFUsuuVZxQAnjLPomDivHDYFSyX8fMh8xxzHHs+QFOp4LYbm0x57gdZptFenTa5NCW7vW7bfk8QO4UXKEQraiNlTYAeQmIGKyNICp4i6l7eQwXWEHSFknJjZnOetStL6euMYazOcvm91RqoreAgAccr+h0q2p3ocBDBnzNr7lHYBmdU7qmKKq7C3oSMp636CP2eeZx+VatBzBVE9DFW2QOz16F9aXPm75OVnzIVmBMzUkIyNwH+8n9II8gQroOxX8yTGcN52MGdzc6zOCDqUEejqCiVcTyguJB+SJbUSqrfdrstVRvtyB5GFknKl4AgPEjdiqJL54igyNOeGeV0ASvJJh6vCtQWQawMLnBH9vNePI5yBBs/z/oEIIc4ApeBUMjZipw3cMoCSsSstTp1AeaQH1hxoSaiyp8zAORyxliPjtZpe/g698GZl+II7gG1JOod1HeQv2Qg8Ywj7uJnD1fEktdGMRIENSoWqR1UzE++DM8V8sqUeaXChwznB54v/Qcyirkea6eGxgPqZBU6ivRiXKE2o6ClJkWHFGbkWM0putjY23f3tt7krHtx5XaSS4puPujalK9SKtpF50IE13g0UXbXcoVVL9beRxVVGMrrRtmJWdb53cqWa+YyE/HBHML6MBmjQPS2Zo9Rq1as1aRvEAJ/UHsB5ZKxw/rFme/x8UH9pdNtSRWFSoZ5mAIBznIozTO0xW4na77lkhw3AuLHyi9Tdh7kaQmFi/cNCG1XMR+kmNkF6zLZgarQFXwazBAFPCRbWdaZXgTt/QoymzFAThyKlegIEInEBOshA3IbOAnOtG79HO3nVDT7m3/7n446EOOZt3G7ElVUsxgobDwQIFS7ApgGWw15mcJ0bpd62GI6WYAEOMcq/cQSgYcYq3R94+fVf1TwqTJbFkzB412glB/0PwKw02BKONa6R86pjtZBunDaluUTX2IKI+CQAv3086Q6Mv49Qu2xUtm5B/f7SzzskW96o7paIryG+5eELVQ7B9DoY5gpY4eU17+DIQkgJAiSjoHMlMlS9iluoSI3a2R+RyR6HqzngJ2D/ty3VwUxoVEl71AyPCFVHLVazauj9w4G8Bpnq7Pa0DjI4SSKF7D7v2PFugA7AZexAp8Jza9J1jNBZuRy4JDhEsDHSGqpjkoATKwvDhZdKUD8BOLErArl9AZABEAypTaJz86zLRyp/dgCK/2sTR60CQgXlQupoN7080j9PZIQPIt4jScEKhAwtJGUCwEj+5gk8YWLZ+LAbexjCWAe5X36jMh2x+uQJ7Fv8pxY83aWQuakbAl2Q6c2iaCffxb9Sl8hqJkZH+VHlu8LKA4h5aFiPVoBOVAPSB9+Hm4+Ws9FWFCvkw2Vj1HugbHhoeZbTC4T6ucUYu9jnz9sGDUvhLGgYEWklMhP0TRLBeMfHsHBk21VeP5qOz3l1LOPeRwcOoJaKz5HkSnqV74h9rnIr8kPsAmIHj3skdXFn59IICkYdtoo8T4+l3lAe/y3R0GFrxNRE0iaYBXlCjnXdkUA89SXQpvGz5SdGeM6BMmzqYrseBx3URXCs/Wgs8TKDzDAxzv3yfe9IgKiLVpZyYYwEBB4DTMncfDj/eVxLOumSJIDVrj/vm/SfHL2qm+vXFY/lPID9QhtBNHgijqev/qMbLRcBRQPy/TRIge+QIB4H2EshXUnzMGa/kM7i3QKxIbaLCiSYqV6HEtxLdI9sWgTLBkqxPw5h1kjOFDpPqQocrJDc3AOH2e3wPK5yImXmCnim7GEPNSYgXyLIyKAz6eVK4abh+7iJEea+PNRF3sU7xPnv3hf/qvPKUmSMZSmJCIxExVNHxMAHxO8T5D4FFmSkLShf5/sAVNr3hkQ/xGqH+89PICPyI+zX0gTq+m/h7t1r3FVm/4xIiZ50yevC8/8RCqlCIw4H/kzTki5OEck75P8LH4vklf8bkLCns1xUcmGyjXVH8LjTZaioODQ9ZzvL5gn8F86I178epN7jnOxlok494X5EwVc7M8+72B1EhQJeDmTvwFZoT9uCeD9PJB0AaTge7L3YCyHNY2qIPy0E/LO90MAeKrksYONpkPrDx/1nvwu181mvlZvSSqdy5VUVYt8eg3oyv4E608k/GzKZbdA9XBWwA8KSKm72FvZzoo5wqb7lsusLZMFNB1aqVq0X//T39tyMbZikbrCtR03U2tSBLTP2vR+ZpuZ2XxKlVjOuIRjYU05pod3FwD0sJDI2Xy2VYhqpdWyDBWCx6Nd3NzaJ599rgMmVcIH7BpyRetQQY/FSKFk/REVZGNJ4jk8USXK4RC7g1ajbBU85Kn6Lpo8zgm3BMQAIMrmUVS8s7fff2Vvv/uDjYdI1pcC9zg0Qrw0Ox27uOqpSlwHlv1OSoD1dC51xGI6s+1ybZV82YqZjLUbZasWM9as5uyyVbPDam61Qs7qxaJ1ag2YcjustraZza1RqVqlwKEIQImKboLZ+7acL7RvLxXLAnYeHgaWyRVlEdMfTm2GJQ92X9i7HDM6wGX2ayleULUwljk0/vxnP7Wvv/pKShKA7O/f3duQ+1tt7dUXP7Z3j337w9u31uv1LIu9i4ijusgP7vP9998rD+TrL7+yTz/51F6+fGWT2dze3d3bhhBH+ncuZ5v9wdaoGPCWLuZldUWF5u9+96UOw9jpsG4BMvOMAHPfvr+zWrNjD8OZPQ5HOlxrH7TbqUqQnBXARsb0Za9no+lEa9dEB3T3Nefw3el0gmUXQNhC60275R7NED/XV1eyM7m/+yBwgusAAOWemQkId//yD18rk4N/QyZ1GnURMNViwXqdjh22W9sFe6bJlGrFlY2nY7X7n33xYxs+Pli5yJrPPhCAEuFSwS5veqpsXh72NsO6g0rAzoXtUQfUWzbd7m1BYQjjrVRXNXS1TB/Oaz2OPt0Ehi+w9iF74EAg8kqvJfwYWxLGOmOEoGoFRgPMZDlIcy7b2nQ6E6DtftlU17oiVsUUmaxsGMbTifa+kBNUZzK/QCIB4AtgKgD6N08WWAAZXgWLOgr1lj8Pqc5Yr0nBAVw0t6UCWAH4hAAA3KdPEFjOvAhwieXPCCJTVb9UBmdEugHgct1v3707AWMKh263BEqgAiH4vlzxrBTujX4I4QAAUathR0VmQOUUHn/34b2qpZmPyVmhCht1CwADShDAAohPyxat35/ZcgXQudLzwP6M6tJWq64zIIoGLDQqZJLMCJtGfVaVAoBAVYA+2h9yiPPk9fWV97MGFc2QRkvZv6ioJBDyOmuKA/BKZtqDfg1uwLohFVUmK1CHscTz5/mSV4FNEmQHnwWQiu0R4CFtgA0r3upkatze9vQ8VPGLFz/nVFloAG5iQeYB61TGAmou1zN5vkO2Y73EfEu19Ihq2QMqwbaqiKn0JcAW4AbgrF6radxzD1TGA3iJJNvtlYfA9R+2O1k8sp4x76KGAYzkPpQDUvOAcdZN7g9AqK4q3Iz6FfeOyoUllfvmvQQ6GWd4f85SP+y3VmvUrHfVEzA7X84EgtPuYDYs9YxtVdcrQJ2+6ucqXu+WT3zm1O0CL8mJIr9kIYKNUHFZTO0Je2ePnhVxCJFRIb9K9mU5EV9kNpBJADDoe6GsjYZTjbtGoyWlASAXahT+5Iuea8IaRHvQNlTW94d9m89mltnnZFHH3APgDWmD1z7j2d8fq6ytPT4MVEWtkN8i1cisj+Q0ecYGz0d7CylMIRPIwXH1D2Av7Y6Cc7EkJ2imtqHaebcuWrFQ17Og/VTQJKIuKkwdMKUK/vKia51OS0Bnv/9oqFmqjcbJ0YJrWK0o7mNKgsgJtkPC5Hx/xBevU77Afm/XtzciBcmlOe5zNuzP7OGuL/KDORDbHoK9W20sbDpWbZRdYZUDXKzpWS3nS1l7QlpA3PzkJz+2m+srWW0BtDPXTsZzqSEgkbCn5D55ppDPBCFD0qBkc2WC43t8qb8XUdJCWnglN+dDtyEuaK5izZQygBBzNmYiMLAY3Fi5jBVpU9Z7zO0CqMGl2BeJQNlYngwuikd24AohE4fCgL2PJc/GAeg/2myG3RF7UcBRz3A6ZiCY6X/+jNU+nnyse0bRBFjPWUt9g7Wd/sI17FAjtK1UAZPb6g9twXoojC2oM9lTcZZ1AoXMJNxrODy6U47ydrL0s7rmQCwbPUvH8QcAb6ntwh+pItin7ryy3RUAFBttNW+xDgPWc20qaFQhOqo5z//g7xSaVEsAzF7UQWEJexrulbbiWZNtE0X4jgFwj9hh5pUJVClUnRBSzp7v8VkHhTuguQn4Ej/X3lOV+JwvsFHd22650z6lWMlYtVEUwSh7yr3ZYx97VtqJ/s0z8UKbagUbPLALVzSgeEWFASnNGoE1JIVCEOHj0UwqDeZtL6YAm2btJfcI+8Sa+iBgPwQvKkmKMLCcA+An/8JzxShWBsuLSnXPEmSMQkyxL4c4Yn8ipbqKk9m5YftIBgrX4EgnfQhlynAws/FkZdVqQ32FMQ0ZxxxbLmMFihIW5VFWNqF37x/s8QGiHYs7LN22VmkUrVz34HueD3MVfY9iAMagSGVZWu2kMGONAuNlr4jSFvM85TqxT8rkRdhBKniAvSsOISFYAxgX9B36arVa1l57Oh2r/zWbbT0jlD+TCYrHmZxjaAsKB0RIc64L+LmgNZSLOns5LieMW2MM7AibQiwVyzrrUTwA0SLbSLJZZcvpqj9fWz3wnC+f9x0Pd/Id9SK2mrEImTXabTUz//X//DdHt6xCUkgnc0aSzU20zNEAjUTISRXB09zZboN3IyCCy3a1AMs+CWkbPnwB9Et5pHs1n4P1O9h05C5iN4PvM5WxCkB2cD75iuBO/H9i0xJBgFjQefr3iRhxX6Cn1aERIEogBG/EM0IkCC8SAiQNaHglUjzYe7U733MAN9pO6dD/kQUHB7kgkwgIxQkYOcVOZLUJEFANqMaAyBcgRTVxsoHDWkwqG8f8PecjWJWJZOA6VEXpLBiTkaTbmljdJigSIHHzqXtlcQgWKaqCppoghTjJExACJFRoOmHm7+9gvBNYwqpkYRVkRwI5HapDxkr/i+3GZHsircKDFyCjB+cAcFS7+ObZq8bj1wkM9w9IBcFHlcGfJkCeYGGpDIj4bNKgm9vYJIBeBHe4Rh+MAeI+yzXx6+VmvV86QeCAu8imMBZiiHeaAHGw1YVPVCBEWyY3RAkE3UnZkqpyDiReun8D0urdQgUBoLK+F8gPESEBeHVQOCFnGPNUDKQBqtDsTkhGkiySByGPw/sg+Qw7HQKigstJtjiJOUCe3gQ4EJ78iVlEMRRdk6iu2w+6tNmJzBMgndgoeTv5HyZUB9796iPAzWcxycbqgfjz2Nd4XBvKDDXmvV+lwU4OVuof2lQkChA2TvpcPjOV+aAecepc6T4f5CnicZ8CtZ4BEa4sEG8KGQ4Ew3kFefra/dfiNUcrNVcVudqD8eY5QZpHjoCZEcT0+0UxxGLCJkHzQBiALnd1GxUBqHHsZtlIBDnsiQDJykvUbczkyeZtHgHmsD5JohoIEMkpkdxiU1N0ME2fEzbA/H4Ej/X3MGicjPSsDT01hYO5XU987v6SGMboxIdbe0UVSmhF+uqT5xfVIjHng02XVwNqvQtV8wkBk5AX8ameCBBnoUIGiM+fp+eV1jz8EAESSOsTgXFiRVxZpLnprC+d+kbq+08JkHOlwMf/Pk3EoW/5NBfKCc4yrLQBSf3COQmR/G7yqvRrnqz54X3O3+Oc9Hj6b/p8kMn/wO8/1ya6pUDA+PzwMYFz/r3nSJD0e/Pz9PNIb9bCSqFpWq8LChCp5Ng3xWt/2vj+BMRe+g90DSkShG97VWrq56lnFO8hTYBEZYYTGH44i9fna79X6jgJ72NNZGcIPU8TILyHXIbD+HCi0clDveeBoEX35U7aClVhmFPw6Z5P7N2HtwLx+ETAdA7Dl1fXVq81ndTIA6LvbbHCWgNFhq8FzsdSkXZQNXq+WLVcsexKEub1w9qKuZ2tZgOr4Sxi2GKM7etvv7S7x3vrXFCtRrXryFbjoR2pyJ5vbTvdmq3yAiGYpyBArLizYwElSN5yJST1DSvka7IKwbYihyVEqWzHQtFuP/nEbl688CDoY9Ym5Exk83Z5eWXZHNWehCuTaTCVTReKjhLF60f8naksNEOxD85LUwKwYeUtOwGqMW1jo+lb+/DhD1KxTEYjeQAjgYck4eBCvylVuc6C9a57AgSxZ9pwWJ7NbdgfULtkuUPWqMurV/L2ote2MmHDebNmpSAbpcxuZ9fdC+vUWzZ+6Nt8OLZiJmcXrbYKdHo3VyLHsVH47s0bVWXjBXxzdaMATMBYQEnsAuZ470+WCkMnpJlDWM4g8LbWaTdUEfzp65fWhgR4/0F+1m++e2+T2doKhK4WK9a9fWn//m/+xt73+/by5Qu7qNdsPh3Zn//ilyr8AiSejcfWaTZFgHz++jMpVVB+PA5GNsYuAbuUcknB9bLnGgytWS3bX/zilzpk/+63X4Kc2eNgoMwDDrG3Nz2BxvJ+t5z1x0uFZio0VXZZWasWi9ZGKSKp/k4VmiBf3717a/3hwGrBGiuCghfttpVRX/Qf9RmoDLDI4h4AfrDeAmijnbGnYexxLz42j/YWQDyASsvJzF70erIpKxBSS6ZJFyuyvQgUHYC3G/vqqy91TvzFz36mqkbanAwB1EWEkuJ7zyH8z37+UyvVq/Ywndr/x9ub9kiWZkd6x/fdPTzWXCura+tuLt0cghoI4hDiBwH6fwN9FARhBEgCJGBASNA/mMEQ4gyXbrK6lu6qyqrMjIzVw/fdB4+d91y/EZnFhgRBAURFZYQv19/7rmbHzCasrxAcB0dmra7NqGLlAFNv2pyKUyu5wqLIwZ61sixQ+248shXgH+RBoWAzVQbvBBKqIna9sSdPHkm5wx5yiX1dsu/kwIsNi0I4q3ig+wGcSUlnKVXLEh6MDROHehQkTVXBqmJ/ONF6z+84vPN31m0C0bUvYu2iurtA1aUDiuyHuV7ABL6wVOKJkBaQF+Tq3A3vbDwba99QIrui5NX6bgfkin0UTPxkLkWdpTmkBDjWsoN+T4DF5eWFVAVYTnFttAUgG1kKt4OhqmB9P1VUP+Ln7c2NFyimsxnzdKPS8kIUo0qcDDcA0oLd3ExscDcVCE2AKQAfIJu87gnvhUylKrdcFCEqSw5sSxXk7YCLwNC0Hzs+OXI7jEZdIMp4TKAr92uvfvW1wcG6INOZfyKjg8fzWfk3WANtxvUJfF4trdPt6LUhHLgO7h37LwBZgmEBs05O+1I6QYos5zPbQSwUCDcu2lRgHBhIScoLwrrL1YJN5yObLaYCqWSZMllI+YXKqN061OMBayBBWNEAvyGe+OZ63PYGSyjvv2HXK8VGHaLLQR8eA4Dn5BekHBkSTrAB7qO2ANxnSQfMEiEE+bJcK2AdS0H6OX2cAjG+BOQbCoam9Y8ORORQIazMFJSZ5H5st25VtgW07Wg/Td4I161QeLJNCFNWZlZB84KqobFrk2OIg7FUJi8Ixxb47hZB/FTlL1XpqoKGcHFLY7eaWosoU19soJDgvpqIM8YV18TzmdsIo6c6nPdGsTAaTmX1xP0DLIeoajZrqlgWcYS32A6Cti5A7uL8UiQFIB9tzDpJLjT5OLQlfRYwk29UCGw7sH7hMzdbNQHlI5RuKBEgzndl2214nab390SAeAFoKowVaDgTqPr8+VPZ4dBuk/FQBAitB/BMODTzAAC3G5r4uZMAbs1fjXpSrHrYr1t5FuzR08euVFiYLaYbG9/N7e5mZIvZ3LGVIvOC2eFJxw6Pe1JELFCmlMuyFSSv5/rqxgZ311JNHPS79tFPXij/DDuvu1vI4LkyCOZTiJeNTcee68P9o09BTG3oVzNIegBgJzgcdPUQawgIcDLP5EyYRAGFGZZCKLkgAgAmPY8HghTlERZah/2OrLqpyg/FuTBJVYRjxUURLn9jnvRsRzmzYPUDeSpMCYu2rU3GEF0UWLsKplxjk0Qfg5ylSMHnXZHlSaHi5IfPbXwmJ7vI3xCsLnUcNkRWXNsKy7gtyhMUhfRVMnWwI8WGqm4T7DdnM5GVjhNCXKIS4tohdyFZdyLJw0pPxTsUjyzpnyxdgL8USpSN4S3wV1awaytUttbptZRBhZ0icz+vQ58hXDqIEPDc0+MTowQI1SAFBnzqGUTICuwV63F6IfsTaSy0l0QVx/tUGhAg9DsC4X1vQWER84WUP3z2VHzthVw7KdNYfzykHhuxrW0X7J9nVq7trNZ0shGLSu7X7WAilTREM5kg4Mz1KuoIMsFYZ1Ax0W7cGz6jF8ZW6541gRoEO0jysLh/KrAsyQBMKrR2B1uytg1uh3Z1eWGz6UTB4BADECDgSxCCKgBKRZ+sRxQx0J7KRREuQtFGy0mjSSJC6Xv1ivUOmlLIykoxFbGjYOBeTibY0gLco4yqal+FtZYsuKol2WKh+KVvQ6pCbN5ejTTvsPbIHLuyVQ6I9pFFzwCRKm/Fa2NhVtPewJWSKIb8vrEOa9+2mEhpydpE4ZisR+dLEQwon1EUBjnHnAfJybwCIcx+mXGm/I4uSl63WyTknoIq1hb2IYylyF/xvEb6kquDUIGAgavQtFrVWKF9heMlayy5xvhCJcsz9h2yvkRHzl5yvidd3SXI5xd37vACcfbAgYWzH5CVJHuPv/63f7UTSJ/QQKk8GIz8T9qQOHGAONYBdq+0RbXBwgvDlnyakwRRVfFSgWDxgpVSCiJOQLVPgFTKFt3GIMp9vYY22UJ4iS0hLtnh14/0AoP8676FVZ78tx/QkwAAIABJREFUiP/ncyX4RQeN+IpXcAB4/xUvncPUU0X0HkDfgxlekegWOmHJFO2TqsX39e3p6lMpZnwCL/e8dw0BKPAT9QfVSyVYSJEf2BR5JYDugfwPvfLSq5/3GQcu4nE7IQUJR+VS2lzrvshiAisI33xz8NWGPtQTqSOpEkIM3R7MktojSYy0kc1Za7ith29+RFCk8GERYgLOeW9INyRs99tOdzlA3SRZ82Z8QIAAPnGQemDBtG9MX1jyzZsHU0TAZSHa927I/iUehqQ/DDWPhJM8uFdMgGfKKxFwlav0d2DIP08oigRmCZ2KfIQU+6S8jHQ5ekBkfHgDRQhy6AMctHLA3D10U2/K2V4FyccjuR+ZBY9IL1d9EAYpwkoArvdRf9yeRNhXn+dZMf//+K/77iXWXJ8lkYfaIO5stWCDvp+0HLB3AN9VYfGeezMsB7f9dXyzsiegsrEZIG+WgXF/iPmwcyJWLZTP78nNEm6HFYTnHszV84oFW6QDRr5kOutj4rYihN3nNg9sYrPnqhDmxzylIYbcr0j3cJ+PFFZe9wk8AMO4vgBNATgCjBT5mQDFIEl9DJqH8KWAyQg483f3setESJqeCm435qqN1CFloeaLtxZ3nhVqn0Qkeds6wRBZJmFXooMCczwEQ8nl62RyRB8PmYWvNwGuumJLvo7Mh9WqV1KmOY2K9gBZeZ0gYAP08fueMlmSRVv+/sbaFPeQA6VXvTuYEOMz7j/zZRAKrvBw6yxX27DIe+VHhDSHCiT6dYZOR59LofbMkQ4w0265/JZ7geYx0u7Pgff4kaRiCpWT7keMjR8hQOJSvC3SfJ/A94cL1XtJi9x05SRozvbxAVl8T2rw8MUFgu9nk4d/Vn97Zz5+MM7fQ+bk14fwGs8/68c+08Pf8+8g/OJv/9zPIC/yZEgQEvE7fdocKKTXi01XbiypjzPOPcTnvV+8dmYdF4TEAwJEG8vc7x5eP3+Lw3zsCfJzJn2ceSR/6PeAc58zZaUZeU8p40PrTlJhQYwwVlx96hvWrEDG8J728ZPvk5IyM88A5W9WNkgBytP5xG5urrNqXeYTDtStdtcaTbx0ORhDzrh/tNqwQOXzhmhDK5Rrsn/RvdgS8rwylOUbBehiAfHWzt++si+/+sI6B4T5HlqhPLXZ9MYWwztbjae2Hi1sMyHVnKotV48t1nNb7eZWqhWs2qxaWX7AMBbYLyADL1ix1rQtJHCjaa0eoEJbQE2tVLHBzcC6rbZ99unPrVZv6YCKJRSKFgUS4/tb5jC9UkGBk1qoJ3l/DrCsOxWFGuvgbkubL69tOD630Yiqsrc2G81tNlnYZEhl9jIBHCXbFrYCgZ4+fyw7C6pXqbwdDoZW3JitJjOr431fNjvqNKy0ntmT47712w17fHwkIP3yzbl1G23bzJc2uLyyXrOtz/PixQfWPexqHwug90+//ke7vriy05NTOz15pCo5bCrmi43dQs5si3aHkgNbAyqVAUrXBMBPpbDg0PjHf/QHNri5lS0D4PKXX/7O+sePjDxYguXLrbb9x1//2i5ub+yDD55bH4/hzdr+7M/+zC7fvtVBmCwYKiPPX7+2P/z5H1ivdyD1x9vLa5vKPLxsKxU/cB+8Uu2zjz+y06NjBTPeKGS9br/54kvrHlCNWLcPP3hqNzc3Vq237O3lrd1SiUohBBQgh+VCSfkjp4eHtku5YoeHBNZicbS0y5tru7i60lyA4pGq/AMO8BXCzSd2dXEhuy0+E5V5r1+/UpYIxKCqwAEDC0V79OiRgE29DnkSVFIT1j6eWKVQtAYWMmZ20j9Q5oMA1xLgBRXDNZtPx2qj7cpV4lRRUk0PUNDrNG1wey3AlJyHVq9nneNjKzQbNqcort6yBQGl7Z5tyxWb7op2u9pZudmR93ihCPhJZSfA9lxqBqy3yOUgn8PLe7C0Wik4F/Ll8eMj3Xuq0JcLiql8/0yRCUAT/R3AnPbi/EJxH+BU7MgZixCjAADsPZhu6dvYB8m7vdUSCBBEimyD0r4TQgiVjOaRkitK8NLHrqjbxuZpI39swFueh82XrMyWc6sQit4A0O0I7BQwJrVK8qtOuWQqAhIIg51MTd9YUYwnI23VCB0XcI51E+QtdimApgl44Npkv0bGxXgswhTlmxMFY9sst9btdAWUugUVqgrsp9Z2cXlrdwRoN2uy2fC8Ja/qxTqErJwmdksCZL3IR2C8XBG8mp525H4AiEHsQKbw3oPBrfpmgJQqoBEI6JkesVZyLo1wau/HaxVFqYBv5174fPF8yD+yIngcuAGPY69NHxDoXy5a76At8IZinhWqB+YJVaCj2AHA8QBwskMOj3qyZKHiHwKEfS4gF8D7MOWsdNuHmi/lngFprirlqrVbnh/FXMx1BrlBm8S5iXuD9R79i88NCA8gLBUkVlpVgCyIPubBnbXaTZG+9CuvxMXize1xIEBq2IVVG/JTF1mUMAJyRNqdtkiM1Wapb8Anzhb0O87mMT+ggqLdICDHUpnMZMeCLR0qNwgMAG/GHlZ5gGEUKSi8XKHatB/nei/ogwTBUsXttV1RTsEr+64q6wnALNkjtEWVz+35I4xz9hW6LivIihErLBXnlkta5+8GE7M1hZwUCtEPNtbuNJQjJHIFwmm1E7EiFcjVtdqY+YAx0WwAlqOi8RBekZzk9gHMA1KjkmjWVV1db1RsOhvbaHKXCBwIQzYHVQG0EDmaQwArIS4WrKFrZW6RB0Eo+vNnT5QzxXwNAcd8NJmT2YEl1kifA/JXY2nrORCQAijQYt6hSl1qHzCGcsF6x32RlrYu2WS4sNV8Z4vpUoHj3h/XVq0V7fjswDq9pkhYgPFWp20HvUPtUS4uLuxueCOF1MnpkT194rlQECDsCW5vRlLpqFCEKvexW/gwFx0e92UjD0HHPeAz83sIJtr65hqVLLkQNcGJ9/aJUgX7ORjih/m2Xkc1QYD2UKRlu12TVRn5GpDrUkykol+HNrBmW/hRMdmPeW6d5xzQTqwXAOrs+8ZjshEc4Occ2ugA1DNSNiINWLuiiIe5DPLDCRDs5jyLg7FFfxWoW0jzsnIYtp73ZigMygmIr0iRxucn42A8mrjyDQyMfSdZTmmfxpjkPnPNECC8B3tYHwfMYxBkfGilqmqOA35gjcFqlfeHRDg47PpejYKAIoRBS3M9uWKs01qXVks7OTyyWrkmRQsFBjAc7GfYkwb5sdsoxVJ7LUEl5N+Q11Hjc9dVkc/a68pvd+TAQhDyh/GjvordvubxukggbKs0PtiL6/rJWtpYqeoKhk4PErZhw7up3d7ObKnMELetwvUJAoRsO8aVQE0V4UIKeDaG7uZ27WOSjd8OjDfliqpOgTXVCwoaza4ysVBUTsYj7XkgeCEHAM0RAjAPu+WV2wZK1Yd9qrJRvPABpTlzzXTmQe/8DXKw1a7aYoUKb+mZKSLE2DNwraz7rmjNQHsC7GWxSaZWTVaJ9AHsYa8ubmw4mMqWDQIEMgELrHa3oYwiVH1MnZz5UIewpyZHD6tB5lbuF3tDt6Niy8LYcDITApv+xNpHxhDjifUafElOQ0kEgF0mVmFSVhW5DsQRJqUJQxkLLWhB8lggJyg+c3KZNvFiBpyfFJVRJALDSWecVFgDwWnYX7AGYgPHHK7c4ER+oBCOTGEIEMaDk4MQko4XQnLFmTLwC6mfEq4YdnPCrP7mr/5q537IHNi8Io6xEAHmgNr8DusrDYIESAN8s/gt5yOFEcp/kcCcBJxGUgYAnya5FG5L52RTooO+WjVyRwLHTJW5iVDIV2bvK2D3ALIVXKIZX3mVBf8fHteR2xFwimO6blnyTt5EUoFkr5msr/KHcK8W9ivKAIKUDBKAXVQge05JvPNDgGb/7wxsUts46EWnoeKLb9oyCBFVHlNVuYCtcwJDm4Xw29bkCXMYBEjyQEP+3KhrkygwOn07GODsXASWBiFCh3UZakX3TKynAGyUO26Z5mCUV2DL/irZ9wTQwSTo/cM32bKcYfBIdZQLpk6BExluL9DRg3qDRJB/v4iNojYK+mPunuVJjnzIdAD/ATLxUxkcgd87GvXuDXrnV/lf7Kv+tR7nK6/Dgilde1x//tk6xCflTCziAaq5H16yxhIYGNYk+SDuoPf2XvIBnnunCzuwPc/m+G8CVVPXFE2oRS6BuMkmQAC52jcIQAfy92MjCIT4VPSzfZOqGjhJv716P1VPp8/CBt6b3OedTAGyg1xL2UFhHxSsZI4AcXY51DZ7IC48MfmbA1oOmuXHNPdK4z9V9AUp4f0jlC4poyIb73uCStXNslC7D8RmAKYsnHxD5ZZUbCD9cOgHdScGHxIgewqEHbm3TTbX5OY6/gLI9RA89X7tFUhYLewByyQ1TIQIQ415JQiTUG05+5gLPc9lgwSx6SQCz6/62qF53atyPOjK1Q1BRug99Dl87PtG2K/HvbWphvTDRxAgCdbPCHG31/OFTJZ+bD4gVtM1AERpM5yIM20VJUdNc3RGlUVfjqUjT0DvKxK5Fg69EdwVfcKD2qlW8UpS2cflVB5Bgvj64p8p+04hYK5AiXGU3j+1qS8Vqf1CGOYjJHXf/dj11/CWet8S43PenoSIx0Sf++cIjPxEGOTVvd/9XgVJUj3lXLLyfTUNnOwl33stSRWXzRv3Z+d35+sHf3/fa+7XB1c6BZHy+z7buwRIsnNKT/wx8iCu/R0CJM0beUIkW5typIfPAP4Vr5HtP2SBlSPI8h9C89s+A+t916c5OTcBvY/kiffM+nhO6Rb2BSgrgqzNxluyC/TqsFQRmUg1V0R51gh7AhEgiTzcK4TZc8YYyWf7+L5FFVAlqq4hZlc2GuM9e6sKPCqbrq4vbTQcqTrp5PSR9bpHVirgmYwqz+0MSlW3E5X/OtaiqlZj7cFzfm4H7brZFnJgYN+//MbO3762i8sLOzk7s9PHB1auz+3u9tymw6HtZkvbTpe2nq6sRAAzFUoAGiicC2sr14r6BkQUeUYVZvfASrWm7JluRlNbFUq2lWVPVSqIZq1hb354LYDrk48/s0ePnloDZUu9KVudModRRHPK6kMdQ6Al1Z8bzafyxy7XrVgAOAVsmphh51Wa2mp7a+dvv7Yfvv/GtsudFTclu7m4s9loJum5ZPkbD4NtdZuqItbeT5WRa+09jdDX7cYopGxVCvb8pG+nBFk3a/Zf/umf2j/96tfKCmlgQUFI62AoouDRyanAvYOjrn5Ssfr1V1/Z1cWVdds96/ePZPlQKTdstljbaLJQSDA5JYShV2rkqGDBOxUJQBEWANMHz57abz7/XJXx7VbPfvXr39gGr+lN0VrYat0NZX9FqPCTx4+sU6sK7H/65LG9fPnShncDKVMJML98e2F/+V//payRfvvNN/b967dWa7et0mzZukAoOAfhqQiXT37yoT19/FhgKGqa4WRmr8/PtddGadJtAwjNZOl1NRjZJdWNFB+VHMDgJEfIPdZTsac+PT0Rudc96Nnt8M6++fZb+VZjV4OdBj7tB10sKKZe8brdyZ6K3/NvLBV0lttiSzDS+1MRyvcdAfGdtl3cuPc7xBnfhDOzIzk86AnIxT/8sN9VIDMAFCTH+G5gr19+J0KH8cJh9bB/IDtTKp0BD0SKtFp2+uypHT15asVW2xb4X3NPqTyuN+xmsbYJfbPZs9WGwraqviH3IOuo4IwA1rR7UNED9g4oHfC7Pj7qSnkitcGCgFzyIcijdIU7h2i3ofQDt8K3k1UfSyf7N/YmClfH1iT6NoqKCiGhTmCpEr5W0ZhgD0LIqLJGlgTRcuYv2niKagKA1JQ1AXkLEMkeDUAdEAXLLUhbgna5l9j08Y3/v/pHssLyXAUnUBnnALqyuCjhAQ+ggOe6q1IB6gDWCdqlylV8DKBJciHgcbwezyNHAKKM+8PcCMBJ5gwe8X4mcA/42Wxrb84v5eUNmId1DrWIAKh6r2bHep0eDah2j/2NA4T41XthoMLLy37NKDTIAOEz3N0NlC0ESENFKmAUoIpnyHk2E/tJ/b3BXEcgMdWlACy+f2NPTZsB1lKFzTfEEPcXiy+uCeCP55HVRyU/YD4AvorfqOIVnEiIuJMfsjHBf7+4k3/+0cmBKv8JR2e7g2JvNCKsfu1V3ZWm/NUZa2xHKczhPajepV9AxPKTewEQq6KcZOsbVtEHfVQpLQFn8xnvgxrI8/O88AfHBlQYBEdzb6bJhqQlAkQV1VgXlrFjop1QvKBS4CC2k3ICCyz6EJkmAGciZzYbqWVU5JYKVskEAHOAUONvrBfcFwgQPhNtB66AguFucKPdpyzTSVtWfgBnHD6v2/aAvwj0Snlb5AewVrO9BSRkLERhliutq5pv+X/P+sFOCgVEI1N08zz67s310BYT/OI5b7hNF9cHUUubUw1OE1Atz/XQJrKZM8C9tsKhbTsRyK6w53QOYUfFfMkZCsIHn3yquW8HVyIxsbNhvYWsIcAdVYTafIblpZ9lABJ5Hyl5RA53rC+7Q8iJsQBF5h3UjNxD3o974GoiD7emL3D+h6yhDTnfcO9lUw9ZiMVkH4//mi1nW5tNVq4Ema1kSwf5Uq4UrNGo2smjvnICbgbXUqT0jw7tsH+kx2KHSC4MtjtnZ8d2fHykeZTK6sHN0C7e3thsitUUxSjFTAHC40SGrVDWQt66VTLzpQOYM7u9GUr94eoJPwc7gQxA7eNBxV471pG68hR8vRrItq7ZdFVhrVZW9gykDsA05DOtxVzPXodzNfMF523hVMnJhnHOvSFHCiXQeLIUoYN9GVZLjXY1I0BqZFqVPfOO+0cQN8S8SBDAVs2LDt4z/4iE3ey8jzQqVihTXENF+0pkHXM8nwkSmdcA/GdvhuWTFx/zjXILi3swNlQ5be2HIXKZtwCvI9vOLbAcDvOjV1G5KlIuwSQUIXEq1j/yXBnmENSNvCaZYqgJmZtYj2hDwq/ZlzFfS6knSyLmXIoLwCiQDxdEEMuuSwXnEC2e+yXSWnZkTjJTOM3thNis1ev6TLw/44F7UK1UrdftuXJvDBG0sNVsK5JYCpBGWeqV49NjFfqMR3O7uhzaUEoQxwnLRSxFKcxAWYCy3HP/RAigjCmW9J7Kq+ARmoMYiV5cyX4Lu7M6NlqNugg31Fc311cal+xflJVEztAY20SIdA+n51wS6xDrEucG8jCY+wgnZ/0gH4d5nvt/fMKYq0gxhqIJAgTMhTWS/l4uE05O4LxnYLEuu92WZ2BAYsHvQJKvlmuRidjqks8C6SosuFGSPWWn21J7o+5inxEuKPRh1k+3tioJc3XreOZL73MeTcHc7eou5iLuJ1aNCm6vE2IPP8bZyLNt2BOAO0NsMX+jHikWKzYaTTRWUAJyNmQu1b5ql9oqOTox/7sS1/F37pkXo6Ma8QIf9k6y/Q+jHKlAdrZL9u5gvzvs2paen+akZM6FIykrKd7nK+8U40UGZSv8/f/1f+5UdZEOtV6N79kO8qZVtgXboiBAckA3k9Ecual3DhZPqnE5dIu15BBWZePkDeFsr1fuSgUgi6hUK74/4XuVrW9zcvYHTmEEGOCg7F4BEoC5PyuDgzKLB22A0+Fb/x+VlsmXPkCRPHgeWEIA59ogpurqPJATAPYe9o0AZs812X9ln+o+6JOqbPOVn1H1yWSITzKbkgL/Lzss2s8JENhUAs0VKAcLxoYpdQYYcHevATBwwoENfrPhLKb3Cq9ID+BDQEWAFOl9xKaxsKtKJwcoylor8ju82t07mYenx+eRvC8RZJGZIQmcrselimHnET9DFRR+4HmUxgPRHVTMY3D5+3T/3u3VOxlXkh4g0EYI2HvIj/QY/fk9ShDfiOcUAhmOmSrMw0YsdcpER+T6g1cQ5wkQ2Salfs6YiwyQ7BrSOPH7lQDmTOKSDaIkoQnyY1/JHfcl6CQmysyuJLIRAGmlEmCRTwRIBr6mcZlYw7y6xsdE+rCpvXQI06HSFR1xeEmxJ6rKSLRIjgAJBYPny/iY8+94vvctr8jPFFi5zJc8UMhjBZjn1Et+rVuFP+7zfRyQyytMBFTlMiMcnE8EYLJm0+ujSAg1SVh8JRu/OBxm80OSedD1CK+7T4Dc+1cWEu5D1a2kIl+H61DVXiI7srbNAasQIDzOiYakYogKbMgX7n8iNIPccPWHd1OFmKufJ6xfJFmaxwg+B1CQjYyTGvzFVXv7HCfdp2QVR9sqlDj1lTjkR3hhtK/UOTEvRnpRIkA80tjJK+VtpEVVmzCqYaLSPKfcUR/PXOb2JJbLKPe2bvs52D+jH1ZTX0trRlhiRS5TWFw5qOubsCAYY5F35cjeQk47G43gvQ1WkN5O5vq3rlsPTZkJoaKMm5IIAs0G6TVzE8x+BkOFkepeH/C599eid5/sy8S9Xvrj1lf3AfQ0IeYssHit/GNiTnjf2+pxOQIkHnPv+fe0de++Sv6xD9d239d4y74P+M+/2o//3VvzveRCmifi7+/fO7ybARKFCNnnzV1IvIZyfJAOJ8/k1JnuNQBXls1JD9s9ijfSmM0/Md9Osc+Jz5cnmxVSmlOAxDzDY0JxpWq6sINI76lxmyqdZV3AplVqw1JGgkSbxY7P339/n3zJLtgyZWxRfcahEYCHivW3V6/s66+/sFevvhN4c3b6yE6PH1mn1bdKEZsQiF+vehPpQa4Ery/fc3zhV7bbUJ2HAmRmb9/8YBcX57rPHBAarZb99OcfiQB5+/Y7u3j9xorrnW2wiRjPrVYiSJ2wZYCSsohs7FRqDaT77L3INqjYR5/91NoHR3Y1GNvX372yCcHLCugs2tPHT61eqdnb12/szas3dnr6yH7yk0/s7NFT6/WPBc4uF1h/sd/C+qomf2AOlhzqVNFqhEc23EcZX/4x/t0TK5Qnttnd2uvzX9vl2+9tM2cxKtrkZmKz8dzq1YYdH51o/aH6+W489CDMOr70bguIomOFcgA172JiNdvaf/Wnv7RmqaA8lA+fPbMvP//ceu2uDW+GNp9M7WeffibXT+bp09NjK1ZY07BN2djV5aVdnF/YbDK3Xq8vwGKXqskgPqbztc0IMx/PrN3xLITlbGi9LiGTVfvs04+tVqnY3/3t39lnn/xUh9K//ft/skq9Zb3DM9uUyvbrL76ym+HISigouh07aNTsydmp9rU319eqBOQ1AFJur2/tX/35n6vC9svf/ta+efm9dY+ObcM6z76IyunFSvZdrXrNPvzghYAYSJHzy2sbTyaqhv3wxQe2nHMIXpgVK7Jb+/7tjYLZAxzmUHfI9bTaUoBw9iI3AbByRAgkllUpD4KwWdq/f9Cz0+O+QDXslm5vrmVrQbUxoPbbN288JwUP5NVKFaAAER9//LGAeNamZrulCmD6BoQGh158/VEcYAdSKGys1a5ZC8sLQo+LW2vVKrLePT8/t9eX1xqHCo+/vrROs2mnx8d2fXVpvcO+VRsNO3r82LqnZ1LfrAls5txQb9rESjattm1VbdmUatBSzTbFmizL5lS7bqn2bOt84FYLa635kK2zJVW/gCEAzYRST7TPBPjGpkrWqRRbACbqrCnoOQvtFoECGLulcpCK+oVIDS/G8G8qWQEkAAkceKRKnYrclUgoQOfiLmV6lUpSgEzmM81tJ0cnanfuI3tDSAyAickMcN2sQSCyQnGpUidM2cFZ5kusrQD2Q33CezInse9z4Nor/L1i0fdZEKYo3QBlQ1XrtlqEgFKJ67Y5AFmcg+kvBCmz/wGY8cr6spQjqDuoZL2+HsgmRnYV1aKqjMmAYV7pHxxZp9Wx0WAkXIz2Zi8GeAbpwNmfFuf8wHyB9RckEMAzgBzA+u3tjYAw2oHP6kHxgKxuXcs1c1+pgEdpxL6KtglLKf7Gvp6sDZQR9FkIGlfKAOxhtYWtnxcHRgUvALnegwBdFVmRb7FQZa782QHJS2b9w46dnB0JOJZd1GYnUM4tPrDUQLlcVUAtZ2uARYArKSa6qJq8Oh3gWqSbKrnXqorlswDScf5oE0Zbw06O87DP5Twegg0bN+4LlccAUcx5kEk8hudAEmifqELEsggQ2WkBLtL38LRvNQXG8lz6fK1BpbtXgrtSruyZjyiWy1X9xFoMwJT7ADnFveFzycJqu1F1PoBhpejZNVyD1BvG/tdtbAH66NfcD84WgOSQ/35Wwm3Ac9JZ/71QzcGvLnlYVlTlPPOc7FUIap7xuR1LoB2xZxrdztyBPWWvYDumim2yGpRv5mNfuzxZfVFBvXJSB3ua8sq63WYK5wUI9DyKwR12hY5jiHgq7uzt5blAVyy26PSuWq16vthiKes87iHXyPuLvMT2rVYXeUT19Xh0Z9PxWOAr90bxkKVyWq+TwmAKpsNnRJdK1bnnIzFHeYA2dn0NkTK1FkWpJQGj21VRmRCs31RO81hwa7Itzp4cK7eBvDTscVBLYXEzHft9ns5GusaTkyPdL8YGwDh2O2/Pr91KKOVgoBjgM/JYyKHFgrUNZU1FQKyTzCa1A/Mb6iDGjpRKEEPpXKc8K/q7rNEheiGFW8KyyBaAqGk0ysr4Yi3qdshJwPJu5mOKvCjlZBRVIc/zfM5EBQUWBgjrBb2eB+eE1fX1UERnq922YpW5UzFx+twRSK5g8BnFdJxDIZqxVHO1ldolESBMwcxr7O3IVkMdwR6Uanxen/kPNSN7ESk2sGKdTFwtRC9nC5qKYGk35jKphqWMmmqe8FwaFHUA/Xvrbj9jexEvuTrYeEHoYGOG0o59N/Msr8eeFfWuz5Xsf1FUlEXgQ6Azj4BFSFHGvo6CGCszw1lV2ZygUv4+KE1QamCnFsCA55NhuVYQKYCdEeOcvQoAvGdE1e2wD7nghD/WU9sl+QxLK5a31uzUrNfv2OHRocYhCq/Li4EIEIgMlBHsxyE/2i230qPAiDZAfcG8w2tP5zO1nedtoj6hzdwijftM/gcZIqzJqJOwCYw9AAAgAElEQVQgStnD0bdYG5i76TtYQzGvxNoY2AD7AF+fCIOvKCcMW87plL0E+5ON7n+729LeCQJ9iVUoFk/KtnAcnP0tRAGB7z6fkzsCnsMFb1wBUvZ8bdRY5PBMx24xheUXhZ9NSNyyk3Coc1A60h8gKBRFoYxnL5Rg/hOew73X60a+Vlimb20xwzp0qL0OYwkMWXuXDfsvVziGlaXOYMnymHma+Z+97xwCFhURJI8cMPjpeyrwZfZyfCYISHBGfsdazjhVUWnmEABL7EiISmzB0yimlt0kxSqQ2zX1jVCWhftGFD7Hng3YxK0DvbBF5Ae4zt/+H/9WBAj/EIOSgs41uyC1VDgKnI5XN8jRQiA7m/Sl5Ocs+pKDpSB0DVqqGGSxUvPFlRuQgLAIVtaiDfmSJoIMBA/6I7PbiWPw/qdjKmwAU4j2PVQn9CfufxxkR/iNqvY2bCbkgbv/yh/+30eG5IFVB0e93aLSOQgP/13IXQO+vw8IeYWAS0Mz4C2pMPIEiDJAqPaJSkkxWg7CYiEkpYBY65UrMBJNDOMnfgfQkWo5FhuqvpM3X1Ruc/jh/djk0QkF6qfqUSYRVWimComsr8hTBUbWJ3HuXVS0hPVSpv5QeHooQNzyJ0KwGVjypBVYzE8HymXdRQZD2LPl7pEDjQ5a/j4CJHDCePpDazNZcf0eGxXfPr1LgvhrJ/VBHkQLID7JvAJAFISTukCwLl5cH4oahRU4AZK4Cwf9PZxdIFCqpg5AKljTe+RPCgaP6O8ARh1XTdCREO19KE0yPcoq5WSFJZs6n5AcfwrQNrUI14oMLwPcUxula+Uvme+nlEZ5JI+PSiejAtfH8l4B4iC/Mm4kcbwfQu7t7gAx1T3hnR9NmwcjA7C7d/8CGGdOBfZKfmvZ87I29jC2GJvvEihseNxOShuEIEgzhQPVQRyA2Si7EiBks0HqsNFKNejeOCji8vOR2jeBpD7qE1fngCCfL3I5AoCM6/A1w+em2LDFwiDSplK2FQfrMN1K3qz+eb2N85ZXqjpK8sW451H1nUnIlV/DIu4+0PQb2UfRjzRWQvHi7cViFHLFjNBTJotbJMorOM0BmlMTEBD3RNULSeWjhXHJwuibYanilqvMMtFXBSdOYv7AR1WHqrz1TqhQcpPGXgXiFQaxiGZZOWF7lYLONYZV3ORy/iDr1Ie0DvqaEIqX6NP+uyBAEi8bxF2OhExUoKpegnO8t5Cl19nztj46fiz3I//ch2B/zF+/7zHRJ3Krqf/vP5MBkp/A3/e+/5wFVvTvHyN0stuXZ2mz9nXiA0/RTHH1QNFyj2j50b+9nwCJ54ZSI4iE/L/382ZO3ZCmVpEgueuO/4/ns2mErK0ki9Bc1vy9bqB9Xbr2hyoepj35B6dnxHvkf+aVrjHmYg8EoCNwMWf/mD0mvag2nWHLmfY5+bFGVVg8J1N+pAOh1CGh4Eu+9ffuKRVrAEBcA5QCoc0bqn3ndnn1yl5+/1u7G15at0PVG6GLKysVqtaotq3VwBarJ/KBNYi2gUTBM325mtliPrHVfGLL+cTWy7lNRkMdDFAmMNfhlf78xRMr1Rf2/cvf2g/fvjTDxxoQa7G2TqsnwGA4mmruY1bHxqFaV0yyrTdjHYye/+Rje/T8Q5uudvb1d69tgqcz/tTzlcJde+2OTYbkY3wvZcSnn/3Mnj770DrdvgqOVkvsQ1zCDlBPVTIWJIBFgPFUHYpk3Xpw7mh0Zav1UATIbndjb9/+oy1nt7YYAwaa1Yo1W80hf8xOjlFpeGUfIdwBkgEQuf3B1rYoiecz20zH9rOfvLCPnz2xo1bTzg56srvC0uru5tY+/eQzq3MtCjmv+s86NhHMh1hBuF0QpMObV+eqzCPgd8XhZluQ7df17dAW653djSaqFAVQm0+HqhB9/vSpglspkfzd776xX/zRn9g/ff6VvlvdIzs4PrPFxuzVxaW1ez0FmZNd8PT4UOA9B2YOvISGy/5jsVDF4i9/8Seq7P3H33xhv3v5vZ09fWYT1hnANCkOitbBrqxetU8++lj98XaAAmSqQz4WBqgj2LJj90LGDGqfl+fXtqXfASBS+b/dSv3Rxh6Ns9NybuQmHJ+e2qs3r1QE9fbiQms5ADPfAJOHBx2BGthS8W8dSFdLVfGShcLBnmp7PpPsDcZje/z4ia+DrLFUm04Bkkv25vUbESMC3CpeLdkl0H49s16nbr1Wzcq7tZ32u3baP9BrXY/G9ur1G7U7Fl7b9Up9ls0eVdsQZvV221qHh1ZHTXFw4AQIeTfNjo3LHZuX6jYFxMCOwyp2PZ7ajJtVKKlilLMB1foA4nFGQfityswELqiSHU/6A6y7Gvo8Ovslm1wKbdgrAlAA0gOuArBBRkKCqLqTa4Xgo+IxFbO40gJQFOB5oaWb/59CZFjBWvWWW1SYifCCBGG+a7faImQANLBD4togPxhPdcBQWRntPHdnQXioF7C5UsOtsAD9uRfKgsDSQ0Ge/v6qcN25LRJLGFXgFB+yp3Yxv+8hHJx2QgHLau2pEzEDKIVSSqC7wCIniMiVAJgBdFNWCZZvm6UUdqPxSEDl0dGJ1So1jVeANKr2ef7tzUChsn5NeK7zt4YTVJwXK55Vw7pD5fl66VWfPBZgzjMiAJiwfvLPTPXqwUFfoAV9DnKX6nL6Nm1LsDTAFX0WgA5wmzUKQo925XPyk30p7QWgo73hfC5wD7s07xMTtRf3nIpuMkCOTvp2cNgTgAOgP7gdC+gaDpl3vQJ9NMQWhIp0vMrXuibUWwShc41UsnI/1E/wwlcId0nWdmvbqGJahQRJIRIKZuYFlA4QH/QDJ23cTiT2twCN2tOn85VsRFKeDG3gdkR1wwaLcQ7dzDyBmonXGw7uXGGB1asCfXeZnRM5IGwd9PhEBEaIsgg1VFGlorzz6TfYNgJkA/TS5pBP9GW3kMHffinAnPsDQMd9lid8KREgWT/Acm6njCsqiyH2UNlQKe0ifi8kmoxmNh5MBQ4CGvJZIX9lG6SqdCdARH3KC57zGMHJW1eK1LlmwtnbOucAlvK+WA3JfiqpCOiXy/XCrq4urForqb9JjYUVnGy5nHABZOZeR9GiFA2Ec3OGFFyykWqG9oIMgeyB/EAJpn38tqB+eDcgX2YngpUxprySUjkpoKY6g2GxB8CKtSbXCQFSIo1rB1jKOIes43VW6r+PHp+IxBxPx5pLRMCwL9nsNA5n87EUKgTcax2GLF+spR4dDSE1IY5Ma6KAZPKQROKgtJlJGYNd4unZkeY69h/cM6kUip5Tw5oF8C/CjbMdQLKIyT0BAgHLXEVfXa8X1mhQFY96wsOpmfcA8hWMvAaMdVslFjT6GnM/18U1sS+SCwpKG5GgzAOst56lwZjYFahmZ+/kRCGP92py7wdOXKAMQTlc0Ofim3WYxzJvMfegtIEEgUxh/0mVR6eLvSfnYJRqK3fzwCZIZPdCe4eaLIZc5UX/BXTmdRnf8T5+Zk6h59i9SdnnmAifi+0d2RwoG7BCOjw6kOWgF+sMNb9q/gXUTgShMAWKn6WsgNzWaJSCi9yWxYxsX+wwy1IgeCEyaknUfthVAXpgheVh5xQP8PrNtmdmcW9pR97XLf48YPuge6Drhiwc3Ny5Yon1rrzVOES9wvrAvo8A8xGZNoOxgHnGEZln/QNILs7tbgEYqkW3w0fxg8Ur9l+oVFBOuQrE8Sz2nYSoo35Iyh76hgoq3DYNGzTmYPYHXIv3Iy8ezRdXsqaAiwL8Y9cF2ce1qCCBPttwZRDqJVnelUo2nrBv4IYxh3mWh7KcIiJAqhWIFMYoloYoLYpae1BhMRZZfyhokvV3HSUIajAlKntxrPoDfWOluSkwBldKcf8ggbzvKh8E20pFKbi1PJg/fVPzvggJcBceM9ceAoKIojLloCB2AGtZsY6T6cTaTZaWEyCO+/hPt9t3jJm2gMBn/8veQ7kqEEpykHI8G3JTe7iAKdlUyEUlWbGj7NlByPt9Eb6dCn2FWaRzp2PW3s+cEPEzp3Dkv/7f/5cdGzxnRGAj4ZxTNf8aD7WZAO6QOgbYrcwJvClXKcMhywgQGujAT8p72AHEazOET14ll+GBV+tGUhpV+yYgXOBvukBN0vc0HamSNQG5efsrrwkUrJDqA/1zyFQrvYeArESAaBJIAb/vA0sCSIzNZB7EiMZVqBAWB6kiP14nrIv83/urispe/y0Sf293/Tuq1FMgtW4mCyxtpwOJs4HuO5dYu1RZz/vTWbgnIrLSu2qIJ5maAstTNZArejzonkXbVTsOHIqgEgHi/cJDQ91+K3JAAiQhvNEn0+TNmMiXDMxIpeNBomgQ0I/lG85CvdB9F7jJv1GjyFrLK1xDwZKQNP2Q/2VSgES4sdovA4zu5yTobzk/++xxyX7tHmL0e/7xEKTzjdW+MjUATAXIp0Nm5DpkQHMOyMRywJUzbi3BopRxe2lCUp9JRAg/89eA15/6qfrPXuniTZHaIRH1qpwPYE1AewocjJcPxVVkgeTyPrJg6nQtGWiWZWjss3A0FHJV/u5BtB8HXrG0tTUEFxVracw6ieDX7f3J7aWiQjswyPsEh1t26VlsJFJALv+mfzPZRei6Fq+cDRZjv4DkNVNApCyf1A601XLlgZY/9rW36HNFSTDRsVByuOCLzZoHUTGGk5KKQ3+qlMsUTg8IEOaWrG+Hqio3PzgRGpZSyQMxd0/yId15QNUHUkEe72nfkPpGAkZShXbMgSI1k/pjD8a6FzFjwJUbfrdkooH/L/cCb0mRn0hFPeTcpapOOsS3gNqknOF13GeaOclVQH4d0b77NmHtEnlLdUM6GLJAcpBlIecQFOoIUYuJ0M3mJ1Ws+cE/LP/ypATzC3OWMpRy+R4xLxb0mVJ2AY9La576owo0fSbOlIApYDhA+3ivGMPvECDBmeeKAvaAf1JFZqRqfg701TC/LsXz3kc0vK9/58dZHmD/see/+/s94Z9/LW+bRBz8SEZPXM9DAuTee0DwqZH3V//wGoKEz3++bBxwKE2H0+z9/h+QID5TOXX8Y58v7B2CNIi14sd+psGezdP7frK3Woy9hzbabDBzNmkP72NGxORIzvxjYj7Mkx7ZGpE2kfH4eIz2Gqnyx5W4bp0Z91WfLT1JhGReuRGZYulAQaVjjEV/vpOcPud5f/a28z1WXFvsD1VpDFJbKCtMFAAaj9rJHAsFqtPxwF3a+ZuX9s1vv7TR4I4Rb71O346OHtuLj/5ACgGAOQ/ynNhwdGuDW+yzBraYjbUHweccqTUECEqLWq0pSxgykd+cf2+X5xciWCDUapW69XsQJVSxzqx7cGD9w74VSxu7G76x6fTKttuRrBJ6x2d2+vSFVZoH9vZmbMMpeggqw1Ffm714+sxW84W9/O47Vfe+ePGRPXn6gVXrHc2vgA3htw/4BIAAyOaeuF4xiF0VIOuMqt3prW137PemZrtbu3j1K9ssOYgudRgn/JsqKx5P9oVXdWM3tNUBlveaI6vHSoe+B/C3WlmrXLLTbsdmgxv7L37xx9arN+zv/+//aOPhSIfe46NjVbVSzc2hicMVB+lC0X3KZ5K7m0Cft28udEAk32BwN7ZatanMj/O3lwZeOqRqvFrT2kP4LZWrP/vsU/k1E6LOHur4+JH9w68+t4urO1tvsRWrWKXRkmrj4vra3pyf23G/bz958tg+/OC5XV5dCcTkNbnXqFE+/ugT++STT+3N+YX90xdf2u1obI8/eGGz9drGc4KQB7aczUVgvHj+zH7xi1+orX7z5Ve2RbkyX8hyqF6p2NlxX77yjU7Pvvjdd3YzXYDAKHwUkIDg8R5V8IDAFBoUCgJr5ysPeAYspfJZNpM7s5cvv09B5x0pTL744ouk1HcrBYqczk5OdYCFHOCLPsG+m4BbwDkqhK+uLgWkA1pQZPXFl1/bBPsc21q3R7V+w4qFjfW7dWsDXpbMDglU7rhlUbne0PV98fnn1sJbv9GQ8uSA6uLp1FrdjlUBXVpNa/S6dvjozIq1mm04j7X6tm4c2aRQs2W5Ygv62q5oI4gabJWKZWs3WhL6MwZiPVd2GVXV3baADo33yVigbreNfQ5gogd/cg6TDU7Rg1ABtWRjgm3UZmXTxZ2qugFp+MZehzMOcw3X7xkUgBz4WrtqntmN/6fSFSKO+wK5QX9AcctzGKu8RqtB9XdLqhGIKPZaXDe4LKDO3c1Q5KQAzzW2Kw6Wc48Aw/gCzGIvHCoO2Z0VqPqsivzifRQeXIA4pQ9DqLiawQvzCJr1UGQ+c7fbEthGaDYgVzwOyzEKdti7obzic/HeHlY6lYpDBE6jqfwAOuLg9kbrj2ellQRsQfzxXEgR9r8ALRBDIm22G6mOuObRcCzLOHn3p4wTkRhYO288GzSKY1ACsQdjfLGn43syQoFQtOOjfvLvZx3AjsODzwF2JSJVQLcXIjH/sGfkWqgiLW0hD5w8x4aD5ylwvotCoCMAq9fvaV9Hu2KfM50spZABwOL3vA84CR2NawdkPD05VgYPCguAaA+pp8LcbaTZtLC3L1BFXQQkxb7VwWFWUpRM7GMJrgcoom/ye4hZ2o41k3vLfeQrLHZjn8G+krOPh5h7ZuhoNNQZsXfQ01gBc7m9uhZZWEsECCG2K87wuSIgVe7KelaHLIHTAok3FBT4uQtVD+uFkwEbkcaqYKdqWwSI31OUOoBnEcLO+VUhu4T9JteBKNISaUXOBmqQ4VSWRPjlU0HNWifP/REEiPu/Q1SonRSqzTgEB/ECRd8HslfE1iqBnLulqsl7vbbIGvoJ94BxkLyHrYVSqwrxNjT875kPyVLhtSAxi8meHBBRVkJUwqfCL9kcc29ExHjRMOC9iCMqq+t1K7M+NJpSacr2ar4UcSAFD9kAWxP5IQxn49kNnIekyum1bbllbV4K1JdCY+vh2Az72+sb7aUODw+se9DRNgnyg7YXeIyKYkM+DSTwStkHECBYNF1fXsluiYIKbj2hxhAitDuWSF6gxhkPhROWdwsRQ7wXcxNr2mRM7g5V7XWBolhDYgHlxWOOMTHulOm7o7+iTMJSC/AfwJ4sDX5flK0iFfFcm1+3B6DT31qNtq6H+RTCWfkvKUzaA6wdX2FunE0B8R18lkKqSmGKV9+TDQQGIfJLBAPYDBgZawdKAs/ygcShvwUBAilGn8LCSYSQCBDUiy29J89j3dGaI8DZ5y/GKnsuFX5rDXZ1bezZgxBnLHJm9ty6wM7S3J6ydSAmAMEPDjrKnnAVFLl1A31+FIWcWfOB3p6ER9GCzGSlTONzD4fMWXOtDcUNuRsoEcC5UNKgWgW3wdVrY+VGRdXxtCV7flQvUt8tsKGa+/qZ7mu7TWZZWLHOpPSdk4ExnxsOehDOWCQy3zHXojoajxayaWQPS2FHu0lGByoZPyugsC6gMFp77o4XSbJC+xkCghoCym2wkkUbtmptz8HgXvD5ZSuX8CdhHayAsohyu0he1y0nsYoKVw0yPl2BBAHCPVZBrnEva9Zo1aS6ajSrytpg3mf9Yk7jeshXYXww1oX1gocI/PcMP5S4rEX0D8aej6GpgtbZE7PGztdzK9fod5zB4FMdC1HfIYuse5ByifxMwP6WvB7GLv2BuZR12wlFV21GpTL3HKUIYw9SiCwkrkuWb7WqMsVUZM/YI4B+ST4XGWkFVxFx7gDPTbiLxyf4l+ZjClFp45QhSwGJ58j4Z2Df5OtMFMeTRe5uVDr/GURVRW3p865joaHuCDyJccDa8pAgERHy7//X/3FHh1OVgHyYi6oighFjsXWfLy4Cf3dYcg/E0QUIyWZB2qewB1DuIDrsPsA5LCFezVSMw4o1dPNYODlARL6IKwCSP3IiQNio7/UcDvjsg4LTmpwa1WteoqIz/UyABteLXUTYnbgCxH3BMqA4XudBxaj/+j4AocalkgkANWd1kV4is9HxSuDw6M5gY39FNq5J8qODvYiNABT8/6kSwOuRb1XppAk+bJPotEwOvjmhcgzZooO/3C95IQIQ6zTs4cFshDTYAPWoHsCnNHUQMfLJskyVzjWvsOY+iohJIJ8TSqYNEE2uymwRGm5SGFWe/kGZXH1D7YqCYLE5hLiUnfsez8eDOfqCWiysj/xDZgSIt+sebMkDvGGfE/eDz5//nT9WjtbZQ97/P/frix8CbLK3SIBeVl2dCBpdXy7AON9vw+hK0L0ApRTsKsLO25S+IwWIl+5mP+8TILDOLiNOXSe6q1egB7mW/UxsZmpL+lVU8Oqawu5Hr5d8kKLEXFUsyXM+jStVHCXFh2++ExiYyytxImtvASQAjX7LZy3h++wfOK6fu8oiwCE2s3iibyWwNAAzJm5ktAEmamJNBI9+lw6AmheiIdL1aaGk5RJRle87e3CSBdar7vL9OSZWfrqqI+yvHBhkImaxEZmYKr+oipIlSdGBdm6OSGS3bk+WZfseGL0OabHuSc7bkHlCFYrps3I4yUsA9wSfA/BxoAhSJkBF2X9VIEH83eJzROB3kBTx2mko67G+qYQwXSUS18OQuf/uyevfbPqoklDVm4JrIX+cWN1XgnvnjKo22j9sKJx48Wtz4HXfD/bXkyzTUmUABw4OX1RWCAjUAuzkRxAg/t5edcVPXY+koslazycujQ3NXSkEPdQiTkQ7MczcKe9xLAeT4iOeq+tOBL4TIftVyq/fx1gQIOlGhDzkvhpIweh+XfGlw8M98jf+klZCt9C89/UuUfHgAbl/xpj7fQTI+1/z/z0Bsn+91F4PiAmfMVzh9GPqBx7jY82/HhKAshhkjIa6Lve585/n4WfL/q1p2QEmXU+QOrlrpU/H3wKceEh+8PesnXMgfzZ556zN4jX0eFX67i02H95nXjcjYB6E2Me1ChPI9aE8wZC/7mi/PFEp8lbjyjfBfGlOS4cQuqnsB5LKkr+HR2vsNRl7OuCnQgIO866624953+ukIhOpjfPzH/svKtioRGJO3cnXfzEf2Wxxa9UqCoaBfffN5/by2y9tPBzYfDIRMNLrnVr/+IVVqlT+MV44oPphHmspZStQda6ijIKk7t1OX4cRKsndl59K17usytPBKypmyWrYKM/g2Qcf2M9+/lMrltf25Vd/Z5dX31rBJvLrbXQO7eD4ifXPnttsVbaLm7nNCYYE+1jv7OSwb8cHfVtwgE0ER73RsWICFbL5XRYP7gsM2MS6wXzs4bQb264giCGECSXGimlmu9XARlff2mRABf9SNke1MoetiT43JAegHUDG3R2HnbJ8o1nIUDYc9XpWL5bs7uLSHh8d2hL1QLFg/+1f/qUthmP77W++tNlkZt12V3Yb/f6hvXr1SmAZB6hCYW2dNn7dbsUC4ANJcoc1wtYDnvE9BmSG2Pnuh1ciFrBnQf6vnIDtUqGtP/30U5tNJva7r7+xs9PHUmfc3I7s5m5mF9cDqzY6ti2UFED/1ddfa6we9Q/s+emJPX/yxL7/4QcVQ3FP+dsP339vf/xHvxDh9d3LH+zb738Q2H9wcmaDycRmVOxzkzZbu764sH/xJ7+wbq9rl9fX9vL7V9bpHqoa/vT4yAmQo77yIfqnZ/affv25basNG0xnNsOqZDq1ZrWqx/U7bWvgH15zkAhLAwBjCBtIEIB1lD/X1zfKK6Fq98WL56p8/e7bb3xNXi7t2ZPH6jOQOVilMS4BJFQcBeBZI5QWOwDyOmZq00qtJkuWt5eXAoPZG7KcNRtcf0/qj5ptrIdVyG6tit9uvyelCgqNi/O3dnd748HgyVaX7IV2r2PNg64dPTq1kydPrNpq2Ihsjs6hbWrHNi3UbFWt2bhQsEmhpMB0hc0XK1YulEVYbhae76Wsj/VW+SLdg77yadjJKYOBAjEFry7UBsxP/s05LfnXTwEp2Veiquc85WCOB5RykOYQjw0QOQBDVQ1CdOjAP8Hf2vMTmNcAxiE02P/e4LE+HMo2y/fR2KNxv8qyVANwn0zHVmvWrdPrekjpeGqlLX/38HJAMeWqbLd2enqq+dStm7guQLmNzpvMjQBcAMlUR/sa46Av4fCAqCo+QYGSfNoB6Bn/kD1nZyd2cNCTImsxQ7mAxddCYBnABSCnW69sVcUMYAp554oAAEMAeVQcgFSufmBucosqbG/mOrc28bOXqsAtxtiTAfoDUjOHe7U7eQhuRwJoBIDjezy3H4pMEGxUeC2RscnSajKaWLVYtKN+XxXY5ECQCyPQiLVI52K/F3jI8z7MQarEHY9E8jZrKGB83476T2OiSoVw3ao1iv+olq26PYyUAWAhVKxuVdAJiE3u1JKq2dT/uOdSs+ChnvqR2gQgsAaZ5YU8Wh8B6hIYLSsYwKg1OZ0NnV8gV3kA45XXGo/GKvRRoG3ql37m2O+L2YPzeMa9AuGTkho7Lfay2B/RT8EAhreDzMJKBCuqH1mWVIUD4GfvZOBE94y1GsCSMSZF1nqZiDjmeMgl+vpCCinWId5b1eiq/F1LeUFVtfdp7FwICF5llnO0jYDpFP5LYDV2KsznUjZOwZo2AtU5U6GQoZ3oo7JsqWLXwnxAe+wEbnqQOv0Wuzes4sgkARAfK98IK0GIO9YcVxeRsVTTfEBFO/1wcHcj8pAqdeZM5cl022YVd8ugX/J+5LCoICGs1FLxH22N8oM5AdcM8A05e5B5A85SxrIvkXGAneSXrDnD8hn2WZgiiwoFV/Y0q7Yp0DZzK/BcVbmXpRQFdCf0nTHHPEFuyXrrlmieYeKgOOuzLH4g/TpU6Hf0+5vrG4VUMzdYoaI9AO3v+BnV4b6Gr1UVTsaGiVhlDHP/BLbOUc+hSsV+baf1kHEgqz2A/gIZKH6fqEvU2pYIECdL2QcyH5cEwqKE4tqkWJN6mTnCszXAShjvWGGKxFhMdY8AcOl3vDb95voGuzoHrherhTVbWLtjUejKJNqFOQz1G/QAgC6h0wxXxr/WHxzofJMAACAASURBVJGkALeuVvPsmao1W253BCkETieLOiwOKUJZu2JU4d8p/5Jzqmzz0rkw5sWw64u9u5MxefurVBDIrI+yeQfZt9QciIKC8U0bcA/8s7jFYuQ9MG+Td9JiTiVXbTSRoi6KFNnrTcZzqxZrygBhnQglADJhyIogQErNstU7DZ2rWYf43Iwbt7h3LER7/DI5Tx31Z65J7jjbgg1vRiLneT3GFnMDz2c9YqyTdUE/gtxazmfWadXt+Bg7RMftmB8IIJd1lyzWUD34vkVnJe6bCJB0BizudM+bLbBusIqiSBAVo0OW7VCOEX7uGSGyb7y70xwJye/kjFsp8W9Z527AUFmf/R7xWDJYsE5sd+pWqbHHmmjsaZ9VTqqULc4u5E8FAeLzq/otfUrv71lNfAbe5/YWJdzMGvWOcPXFBvswsCDHScDmtf+R1RPKvqbW8bgXnK/AW+McBh4l20zZ+LlCwgvSnRDiOrCllI1nFQINJa3jVcs5Yx9VUVvrI30dwkUk2mgiBR8FaeD94PhgKawnQSZp/tMas9B6pvulgkbvu8wxrjR0dWyc1bk3VUjUUs12WyeTZGG68GLlcBWJQkHmjD1mGM5BXvRT+Hf/83+/Y+DzZvK/Qxoqfy0ko3SwhYB0B7bdkoBNpmxGsBRQtfa+8tn99kIeWPWRIpDIv/m37HUSi7yhiouBIw/jkqooGDyq3k7V0zTKJslpuOkK7dKh3UE3B4TCNscJDZ/UE/ufgEJVa9+z8fHVKQ9c5MFUP7B7hb+DnfsqRwcAk4QzB7r6ZLUP9Q6LCAEV6fk8hgWeScUDD53YEKDGNcKA5ZQTshYTARJEwt4Ci02z2Dvuj8BHB4GdBxJdrMMRoVguIaupWipsZSCgArgATPaKcf+cgHsQIIBsAfbxE6BPAKByVXzAeLul/88FxHtVtYOPjFC1ZyIFfDGH3ZNJn+59VEqwGSSUUcCLPktWv5zZDel+JDIusKs8yMWnyICTpBDIbNDSPeMlYqHJA8UZWEOfTCTL+wAurlfvmdQSAoLimuSPzkEuDTpeKTDBUI1gI5LAMw/88fHk0SQJ/AvSIalD/DoSgYNiIFMxJSBOjSb4KvXZBJsmwihhsGlF4JqSVVuAsxm+yphkQwc5ExW4QEcpLF3AvBMosahrTPhdE8jkcmC/h66WSJX+zDNUsKbDpmd0BHnp/UCVa4u5+pk7Ye3Hln6X/D1jLAZIJxA7tSn/T+WNqkY4vCXgPQBnKjBdjeTyOZfL7dUIAfTz3ADlop9wu5Sfk7WXkz8RtuRzuVtC+ef2+xZ2WD5mfKjun+MAnwKukuTf+5S/Vlyj5gQAL+wJcoRL1kfTNekg9R6C1sm5nS22+Fg6ARDECO/HYY2FxA8P+69oj2hzxq6uL2WxUH3sF+sECP/mQM1C3GiwxuAP6wquIEGigt6v/b4dkACp0AjlAOZ4bBCZXCF9VNU1aTFkHQG0YD7b5xBBwrr8WvNw0YMXFYKYbN8yy6B0z5y85X74gr0nQ/D0b6RquQRGZ3khwTjuFSAZQJ2q63yOyWdE3bfIU0umEPd7N+E9BMg7f09uefeIlRxIHySKA/j7rx8jR/Lz1o89/l3S4F0CJJ77cC5979ya5pEoPnjf+0pdkP7wkOCI+eB+2+yJCpfW7tf0h9cWz/+x/cG+vyYNW5Y58y4h8pD0iH/niQ/N2A9JlAe5LvevxafJPQHra1msZ3EQCeurzCowFZcwh2qvlSzgQo2Vb68gP33+C+WlF4PIhiuFp95TvjFi036AjWs+mC7bD/jypeqwuG+0hQe/7otSqBp1m9F9rpiCResE2VJFC0nNQRmCtSGPZ23kd4CAI4V9F2xso+Eb++6bL+zrrz63+XQsa4pKuWmV2mGq5mWPi6R7Z+0Wm3EPQhdwzAGtUFYI6EZYCv69blvC/AgQAAgQ2UynZ49tsdzZnGDE9c7Onjy2p8/PbFeY26vXX9lw9MZ2G+xy5lZvHVqzc2LNg0dWbR7bbEk1OVu5suayXrtlRwc9qyWbDbd8LIkIqDexiFqJyPfqJ0QFHnQLAOAhri2zXdnYYuH5j2UW1XOVKnvDmS0H1zYdXNhsemWdplm9SoDqlQ1u3trhYd9tMvDIH5MXgMf4RpZOs8lIeRU2X9tyNLZf/vxndv7dd/bLn/7UPnr6zC5evbbJYGRXF9fWbDTt008/k0UQBAigKiDn40fH1mlxbVS9DlUReNQ/EgB1fXljjx8/tZvbO1mL9A4O7c35WwFzKH1QflF1X6mV7bPPPlH7UD39+vtXqtokQwIrsa+/fWUbKsVkc1ayxYpsA4Jg5/bLP/xDO2g2VYUpaxCA2pUfogGi/9Wf/4VCHSFAULFLsbEr2Bi/98nE7QxWG1X5/8t/+WcC9F6+eiWlSu/gyG6ubqzTbNmHz59bjcq83c4OTx/ZX//dP1jj8MS+e3NuM/a5ZCWaWbNWVQ5InTDUVsP9u/FfBpSRvdJSh0rWLPoeIC6Pe3R2Yk+ePLY3r19pn8TPZ0+eeqHazlShDqDudkimzw9Y6dvnrcAQBc5TpFCp2fev39gtgCDFRoQ6N6oKmhfpUa/aIWHVVDnWSnZ8woF3ZceHfaldIKFur69FSHCmHE1GNhjdWbles/7pkbX6PeufHNmWc0apYc3DF/Z6MLPW2ZlNSmW7o5oSwqIFSeC7yDL2MNiXQGoA0LLXhtjmsE+uQAqU0zxYKAqMxioJsMmXEEgRPM5d4U4hF2Bp/6hvizVkIEA7hNrGRndUyXseUQREMy8xDvhyqwcPcJatnSpgi7ov9EfOpuydmB8ZbxCF9WpVeReQkv3jQ7XpUP7iRauVGiJVAbCxnaHvhb0m18TvAsTGPsjz17A2qtvJ8SGwn80XM1lOQMh5NJRXsgPqKli301Id/N0dY7Fmz5490XOpWh8OxjafrmxMNe4MayVvX96byneBfDofFGRRwX7EQRXf50r5QL1tspkaCdzCzqRvjVZTwHCAY4TE0y6dDqoZLJlmNkLhVfNKV3nKa88/k1pA1adVqk2xhmlr7wxppJB1qdSWykiS4ikR2ACBkDwV1Cs1D/h1j3DPy+LehLUWr9dpQCIRHL4Q2QjghPJKVfLFnZQvtAHADRYn5AGo5LngeSmEeHN/FFTOHhFgFIAXnKKIvQl/85Bg3ofPMRqPs6ItipC4R7H35uynuZw8DOytVCjlZy8AXshS9iyMLQF0KBc3HgavimsViRH23rI+xDkgVVJtaK0vkdUKMJbWXcLZUQcl0B71B8odVAlLgKdkzaaCLZQN6SzoYBOIn9sU9/t9kT7ceynWkqVMm1wXZa6QjeBrlFvQ+pkQgodrh0g6PDyU4p5/y84NJSNkwMorvT1s3MFArcfYB4lcmwu8dsAMGzm3MBIAT5W0snUA0stus9PvKsyZnAmqjLFkVJA8NozYFU0oOouiKM9qoaKcPtrpNvU6gPOtXtusWjL6tcD4REIyFqIwBfBYPhu6fytbg62hBkqYzpw9Bm4Ha8aY5xRIySHLvpITMuOJrpGCBD4L2BbqIoovlhssdTwIXpgBfRzCYbWx4XAs5wGpYrAa0yHcSX6quWnnUKdAAEAE0S/oY1jbASgDMhIboHuwwGJ0q0wHzpVMRRAg5Lii7KFtuBZUJsx9g8HQut2+1Wv8vijFF+A3fUl5G+Qp0V9UNMN1MX58XyXsoogqbqHsD1mYJht3cC45PTCmRWx7jgQ4orvZ+Gdl/ghbIMBqCAiyfuhL88Va7VKtkVnhaoBQOXEW9L7H2Kyrr0EKQKKK0AWvJP8Suz7Gr+yz6tbqUNgN4O4AuRdoclNcPUY+QqxJ2ZkcsjLZ2MWZWGA1Csi036Y/uX2jF1DyU8oKgsZrZE+hVGR+KcuykrHATMo8wrrAHMj7qehEn3OjOYA+RNEJqlnHryB21yK7eF693BABQlEKWCWkIRknZIBU6iUr1gpWbletVPfiaCwOsfkMzMBto9zxRYWGyR6KNoDQ4L1LqHPVVjtZd3nGFRlD9CtNL5q/yU2BQDw+OrBHZ8fqc362Zz8MHp3gw3Tu4P6DO7q6wgPs+YL8455Xqztr1FEPQKo6OcSElMdh2P+yTwoCxPEszleBORfcko8CrI2pf0B0cd8gPVB/dHtNkfLsUSCEIeIgdEdDCFOIUC8Gh8RtNZu6d56J7ErGKG4Fe0BhAQHCHFgqY4tJ7+aVUdA5WeHYd5obU+FyKGOEdXKOKnpmCK8ZjiS8v6tGKaj3QgBs+ijEYd4LNYjOGCkKQyWWOrNthOUpL3hH0X5de+MbLC6x2cQeM+VM8fqQQLSRCk3SmVekhQrvycpyyzFUbtxj9rk60yZHIPY+EMoKvqckByVgUut6PqEXPfKT9SAIRcaM7NmS05Ewr7/53/6HnQLftInw0Gy3JvKKAirBqKbhi4GqagLkhZKmrK3BQpXYIy2KaTPJh1FIJkE7LNmEy7HRQTJUKEn6TaOXzCuWuHVUyrBpV0VL8n92AIcaMc8MADClgalOoPPBUOsQrkOzS2X4EDp0M6up4onquGRxkoKzvTqcgefo7LvgjXbO+yr8HMiiw7/CPbGL8oqctNPO5HYBcARYGtX1PM431LCisJC5yuukkGBzr8+k7uCkByyfy4ZgtfcEiFdcOmiuRcNtWx1Il3RoIw8/Nqr8m45MZ5Gnn7x1/d6q+lpgfbDLhDo58BeWZiI/tHAn8JV7I2lsar/w6c5ZQuVlrapYD7scXSIDnecnuytvHBEf9C/6mTp98itMUFW2MKQTXIbX3Ktk9aGVyCh//UDKIhA7wNNs85kjWXT/EpHm/MseKMz3lb3Cwn39oyo/+q3GQLIsygiwALpSkG1maxXtpsv1602YsDMa8RkSAaIrxB8g2VnlgSs93C8nfeXIkGQt4mfDpKhKzGtWLR9WWcjhxaRHVoqPK7cDypNZe3IiE2EpeG7f7l7p4NJtEaiMfx0kU59NXlnKuUiVwxxMnNS7T4ConwvIZkG6rw5x0sGvmwlQxMGDKu+o9KcqVD7RiSRgXMf95Xmu8PH+HYtRAIxB6EXOhvcZFsCoqqZyq66NmiTuks7CUGOp4CRuANTx/hrPvpN1gI/NgUhHV4BlM02AkcmDUVLBsBPKvS5zeywyQcxmaoiSW2DF3BJzU0aAaIEMtYcTvmGX4EQXm3r3qxZIHSQPbQpII5IbYjcRIHWq+HhN7wfRtn59ORI1A4J9E3O/wj4p8dL4Dm0d/9ScnPPSFqClg5qr69zfGvDQ7SZYtJHkci8i2DfS3wPwd4VPIkCSpzVzYhAXHNTi8/h4CzLU71VUg3r7JKWHCOpQW2UD1B+f++eeNL//mGxE69fxt5gd/a/ZVLafAPa/0yMSgbqfYLJ+cm8eidnjgYIgu4ac2uH/bwIk0WUPVDL32+ohKXJv7o4G/5HPkG+HHydB9uRHjLNY++PfD3+fJz3yj82It/z1ZGTCfVLFr83Hgmw9033OEyAxdjW3vCeng79HsUmQHz4v3ieFsnnjAQHCa3KAdfBkb8MXa6feX9VGvndRhlAimP0tCqq08toHxr9/q2hBhSnuBS+bp52rAf363CJPhxX53vJaVMgCmrj/OMrS1XpslQoVqig7hnb+5lv79a/+VsqOzQo7jp5NpuH1PJXyodWoCFTmQMk6p6KQLZtpyA9AzYWCgwkJB3DnYCWSltB05v5i0T796c9sNF3Z3Whmg/HUmp2mHZ50rVSlQvutzec3uPOr31bqB1au9W1daFmteWrd/nPbFprGlpt9HR7rhwddgeKeceRgEEHpVOyh2PWDOPeYKkAYsbWtNlPt56oV/NQhGSBrAID5XGzBt1aieGO+ss1saKvFldlmYIvpG5tNLmy7ntiTR8eaT2U3AmgwndtmubQaqtHNyk56fZtcDqxXb9rjoyM8COy/+Yu/sMntwF5+/Q3+dDYeju3R2RMdhmQVg89vqWinZyf2yccfGvgxqhyquQXcNdo6HL9+9UZKDoBHwOXjkxMnARYEbZYEIKOI+PDjD+34+FhAznK2UH6IAinnayuUavbq4sbK9Za9Or+wg/6hQGGtJ9ut/fHPf64si7vbW1Wm0ze5PnIO2CP/wc//UPZXfB+dPhL5MQS0xVpRQdJTW88W9vjRmX3y8U+U0XE7HNpcuQMFm09n1ihX7fmTx1ZTjh7Vkl37T//4udUOT+xyMDQBxlTrFQrWrtfs9OjQem0/BANsU3n/7IPn9vr8XKTP2wvs09xLnDFHgG+v27Ynjx7Zmzevtb//9a/+QZkoFD4d9vsCo0KJBvgM8MVB8IsvP7d2qyaii7MU6oEPPvzIbu9GdnV9a1c31wI2GA/F7dpWs4kdtVvWKBetUSrZ2cmBHXRZ/1YikSDGIEEm46FNxiONXUDaq9trK1RJHy1a57Bnu1LRnr34wAqVpq0Lbav2TqX8GBUrNqs1bLwr2RxrpgI+G1SWbtSXmCjo036udJCM6l62CKzhnE/5I1XGbmPixXQsdbP5TGQh5yfaQKHSraatthsbjvGqd8BI9k3JnpPX4Kzp9kIOaMkvXQBnQdkNEI7YqBK8ClhM34z9JOMVchnwCKCXvSoV5YDDd+OhF4bU2tZqdnSPIPrYhwBeC7yaeZgrFhyQEcpOkGOAgxxUXG83HpSNbQ8gGRXUvD8gFkQX88Ljx2eqfB/cXitQGAUIfQaQ7fzNlY2H+OpzngVI8qwKiEUmPmzQZA21oYiItqZgpKa9u7Y6qchKWMFqLXCDea1/dCiglH9D4Gm/lNYV7fukAPBiS+1RC8zZnuWwWNJfCUrlvOkFiA66NnUvuL8AwyiCmrWGHCSo4g6vcs7+BE+zzyY3gvlbVh8i+qNgiPYqWKfZFUDD3E0lvYJha2AXbsVIn+H8yzzE/AneIDscsH+6ZBm8wouEKC4ENJLdhiyYWHf8bEL/gfxotlqagwTyow4SOeDrX5xDIQ8BeMEHelJved6Bqlzniyw0HryEAiTOJaq4xxot5V0AEgHw8joRps71ROA81mkswYB/EIYR0M69gvzAEou1nc9NdoPGoPJD/X4IyEVBbmAKRVm2AapKFYIbRFrHuwe0L0VCWP2N1ffDmYC1H3AVKzJUNqhuUF1BPPL+kN0eRE2QNcsLxQgUJUDsk/XQsIODrldsq4gLlQXWW5BBDvwqg0N+/nMRbGdnx3Z03BMoiXqpVm2o0Jb+pArypfvZ69yiAi63Y2IvwhgiAB2rJEBEbOwKtbJNZSvj50bP8vGqd1RRZAFJiaSzO1Z05FZRBU4IcN3Wu7XmeFRbXvSI/WHZ6lVssZpSRmJRTqEIBAj3kvWCtkLxVCi54oBztlvxOrBJf0dhpWwgiPukbqIWD6Ccb37n1pMojgio7om4w7aSe44CpFRkj8HYJhzbCRAISfKduPebFaQ6FmgNqXu4FtqMdmTs8f60McA9AC6kFPdD+zgKW5h35WDgiirIfZ9V+AtnTIBh3GkosgMXgPxgXDnJ5MV0qODcZoy5FsDWCZA9qUpfoY2nM8g5z/aQiqXuuUHMPdw/n3O8SI82BBLjRlN1jwJEBZUAtJWSiFEIeMDkdqehNggCxEkACBhXKDNewhZIWIKKXLH08Yp1+kPsvYXFLd3q0vfFrG9UunsBZcy1smDsNuxuhNXfRn2z1fLMGV1jsaz3DdIJjJdxyVqC0kIKhvVWlmtcD2dfxpf6IuuAlW05W2mPLgC8Ali5cQKkVlT+RKFZlA0W45cv5iC32nQ7JQgIuUKgNVExjWndYbwUCZhPEkrazdUffiaRYo/Oil0ZJUwjbOGmdnZ6bMcnfWWkedU/7cP+261g/WwF1uXnJSd//F6yrmNfVyc3owxg7/JNWZAmAoTnBmZL/2Cv4JktkKhbtVcU9XJ/2Y969kiQLJCLkOMorbCkLdhocud4dJk1vCNikiwPPhv31Ys2UVFi88ZYAWNzwiqcflgzGYe35OAtwIRclegh4knRoeyPZBupfQLKCM+Soc9x37G+0txFgRfngyrq1row4rCJYl4U0UrxCzZ/4OkiLOijbkVeZf4iB3DnGAvFObwOVqONZtMms7n27bRVXdairPGuUuXM4jkc5EdB4IbluduHca1ci0LhlVPi2BbvIzvX3U5jl2KEyRDCzdVsPIZrcsvGUB9FGITvl7PCueRmVfh3/+a/kwKkwwvKy8u92zwshRvhzL82kmpcFCDJcx/pYYHJx70JmUi9SnkPBNEdy4S1wKpqQihZQfYhTDJb26YwLTaxToAUxeR6ADITnAfJsvmn8quE/JawrRT4xgTtwW9uvcTN9X1WqiZPjclhNQJhfKAA6vIeAU0lSCEHGPnGZA88+GfbV4eLMMiq7AMu2YeiOzjh4KqO+wmUjd+LrU4beS2YAKO1eqqqd39zt9lKHZd2FYiQcjcEGOzDXtziyUmQyNFgsWCDyGac9mE6obOw0HFoDDmhWDFJVl2BAhAnQkzV557pElXnbsOFdA+G1uWlDtgnO5Ac2BIbX1/w/LUCtPPBzfNdNaBvmiqCbkSy+X3127n3AI/XDVup95EfzgPl1DipVNj7dQA9e9uDALZ5bVhV/u1s4l59kgfQuKdI0jOAK4FS0fu0nUH5lClCkoVbtI9IKjaRibDK1EOBYHpfUg9N6gHeX59Lv3YCJLPxymF/ccUO1KYq6VTJFX1RPzUAknIhMSZOtDloxbhX9w0iI22CvZLXweSw88raISlZ0sfSc90aKQH+8ib3A4aD+lH5779T/kfyhhU5mhQgmdIjEUEaWylUKUDF2EQEAeLX72Sg7ntO4cFlwqS7WiGu7b6CS5u1xHg7CbIH+rQZycr6g/Twz+J5L36Y9EwMQHfAuqS2gdRNoF+oPRh3wU5nSroUzp0H3eP+cY/YkEZ2TxyifGz4fJT5IWYqHW8HFiT5XQNMpDkv2pfnhwWVA40OJLivrm9WY7wTNufKGCdtHbRnrqiq74f1leSjCn8MAsTvhQMzofrIV9LrNLDvu3lQPwP9vWIjA2zTQdMPn36fNKaThViolRR2nDwjOWRQJeYVCHi9+hgN0pL75yROmv+S9ZW/J4/zatxsTGX/n+yqMrVH6l9aG/dzYCgQ9EkzLmM/kON9YnV51+4pzZxyyIvMD390RsjcaztdaQrG3mdmPZzX4v3y7/vwMT/27/3v0+dIJGr+NfOEQswb+Z/Z+6Yqlvc+N/WO3BDM+sLD63/fv30ejTbYqy/y1xFrdja35fOeHqg1gsx432fL/+3+4/bEVZ4MiffTHJGI/AgTj7nKr837U1xngC1xDUFePLTpzBMme4JiPw9Ge2UFHA/yN4LkIMdJc5DmhT0Rvbdk9P1gECBBHMb7S1UQliCq+vM1233gAQcIz/V8Mfy4AVNcEbK1+ZzqYg+1q1UJ4SU0ryDwCU9rgNlyGXUIEuuCXV68th++/9Zurq90wAfMK5YbOlzdDa5wQ7Y6ljLYzeBvrmo/qq2qqqpk3KwXeBFzuPRqc46JWmtQgMjLvGR/8i/+zG5HU7u8vrXr4R0lPlZtFKzRJniQ9QybFoiFss2XZStW+7bcNq3SOLFu/4VVG4dWrbVlG7CjuhLP3YqvxTrEz1e2WHk4OJWFfH4OJ5XazooViB/IgaG344Z1HBIe4M/9kT2/qKC9e2HJmXZhtfLMSrs7G91+Y8Obl7aYXFkDWxlA5uXaDg+OBL7c3dzYs6dPdAA9bHWtujRrFkqybvrZRx/bk6Nj+5t//x+sXqrYcACYjLVg1d6+fWuz+cKeP38uiwaqrFEWDK7PbUaFF+1cpNKQXIKyffu77wRMErZ8OxhYkwyJZkOEAQf/i6tLa3c79pNPP1ZXnU9mdn15bT+8fK1DGCHa22LVJsuN3Qwndn5xbadnj1TdNhmN7MnZqT179MgOO227vrq0+WppV9fXOvDWGnX7yYcfieD46qvf2mK9sZOzJzbFg3kytdvRxEZkI7K3W2/tT//klzaejO3N2zc2GI11zsE6Q4dlPvPjR8ZZGzVHsVa3f/zttzYrlG00d59kZgDKQLC+wvIM1Q+HfcD687dv7ac//5kNRiO7uCSnBKCaqlHUTjNlHpyeHNnzZ09F6gHgQIA0GBPYEKUwVN4DVUu741Y1jJ+bmysbTwayLVGwcLFsnfaBNVqA3ku939u3526n02ramgr5gkmlckigeXlnnWbRDrpUHC/VJx6fnoowubm+FHBIdWwJsG1LrsfUuocH1u51bTKf2ePnH5pVOmb1nq2qTRtixVTr2rLatlmhZlOqP3emPIE4f6ooKXnYq+J9iZ8+2TIdZS9I9YmdmtQKe+UsxBaEBaAwB3RVBm7WdjMciuhRVWFS3Gqft1oLPKIPOiDm+zZAKIgK9q943mM5grUMihlyLpjAYk6WDdiaQ3dN99jnh6JURoCeu0LROr0jVahKsTJfKOxb3vEEYCs7YiXrLK4tCwlPKmOqWSkgGwxuBbrSJ7Cm4vUAH25ubnWWfvbsqR30OrZYTBT8DJBLtSg2O8PBzG6uyLWguh+PeffkxtMee7kjsmumTjwCYAI60A5xTwBswgaYghIAJ/ZKPdks4TYwVYU3+3w9Tm4CToaIwN54RgXndhEgO/brboEI4MZZ1/eInNl870j7cm8gZJmbwCjqdUA4ADP35ld16bZgA+z0BJoy70E4YZHkqgFeiPWn0+4IzBRBVvT5kXvF+sNY43PJy3znnu1UqbPmzSGfG1UpHnS+VhEnVbM19T3uP31UdkflinWxDKzXZTUGOQXuQn+ItdrP9VQSz7QvAfB2pRZX6URgWMpoXZZyYCWshr4chZVS70COpAIwwDVU0XzxPMYA1d/0LQg694Z3z3jO55B+YBHsxoejsVujJacIAVep/Xn/VtPt07FU456hPBQGoQhYD9JttBr6nfoRVmwJ2wF0azc72qh6AUbRrq6u7Or6xvMKpAJJzgGFktQgIkR2BVkqzyHobQAAIABJREFUHhwcGAoTlFXsBSBC/LO6BRznFA9gLol8gVx7/PhECpDpbKgxVykTMI69HeNtrL4iRTiKS2UjsLchY2OqKv+zRycCmfndZDFVttFiQ3EbqiSfMyBh6KMAgoeHR1KQ0gfYLzBf0W+5D5AYECAQjIwtbKIVGl4oW6PWsmajLQUiICGEnohRFC6ApZoDOcuxJ3BlFfN0AIth/UN4N1iBE8BrV1UpA8WzdiCqeQD3CQUItuzYigFcM94Y79i9AUijmmAcYD8JOAlus17OFFCO+gNrMLI36FdcT1gPUTySz6/w/u5FOQWFjvs4U5FyEVupsDr24ljGLDiZMkIFZpMV62PKySbHEKTKoFBYOIcTIIRPc630A0BaAqQBhWlvQFTu6XrjtqtSR6UKcuZQAGoPQt8oGDwAdlcTcV5EUTq3erNmnZQNo1yJpCJFdcYMwz6N6/TcKd+DeV9hn+kFygq6z521ZQuWckO9QA9VodcKM38x1iFPm72mLVbMF55VBWDN3hpVF3Mx527mQNqcMQU5xT4assRVQzsbk6ODQ4YAc+YTbPOr2uuu52thhip8LkvHJZuvSr1olWbZyliYVn1u532dKHeCg8+AYo/PTJ9mXKFsEvlhRan31guy7ty+SXlGZOWooB4y18PCsZdWhf9qmewbuzafYe21UfYNSgplamRFrqmhUjYShClqE64PpVK9AXlFbpa7mUC6qm/JpKaY2WGqSL1CH8Oqz0lOV3MFLgwxy/zA2AZ0d/tvFLUoWlAWbbZzGwzJcaomlduxDe8m3p82TmzRn5kjeGGKONjPZPkbSQUicmqxUiYe+3jliCRsHMtfP+27cwrjwfcsTgCBDwlDA89LdnUUbvD52G+w56bv8QTmUAhQ2pvX4jrarFM640CYuBooxrAKw1HOJDcTKUEoCgXLkrWdW2ayrtDHPATeNB5Zy6djCFh3D9IZNnEHUZB3cnLsWEYqQGdfxP0QIaSzGPlEKKs8ZJ450EkTn4vB/ZlXZIWeuAD+Huflwn/4n/71rtfraRPAYMTPkoWBr/Df5M0lj1nDyrksVZMOwIbw6QDEUnixPJzxSq0odNBr+JXQIuJD5Ieev7O1/AvduknESgrD9qoeKuy8qm6FRIdFpFK1JmE6jaZkqBzuXI7LjeDmO54n4DvZJkSH2IORiZBXFXMwhu+vHN1XhO/B9wAZ/G85S417IKpPUt5Oe4iGm+DKE5802IiqMxXYeNasUodF9s4Nw+f2LQBwzryxk3Yf2FC97N9fALNK//OB4iksSew54LIH5LBR06aIDUaywuA6eC+BE7pdLvumUQUA0plSCLtAGLiK1SILqfaemtQW6rTJNiNteKM6SjZbaRFk0+v3gDwRFi/ptLR5dKbfiRsnAPY2QHp/ERWZfCDVoPt9zFcmORGSAtXTa0gdlNheZzWDPfb3UELEPXuYBNKnbhIATmxa96AWB50gzbCacKmxf6exkCdAUBElcifAqn2fckBczZqFTEcmipNdHIBFbyTFRwBX8TOuM2XB5QBCJ0UUWheWbXodB6aD5GLSygiX9LmQkod9EaRZbKzjPSPHx8PdU/9LAhpvh72aI/5fQr6k5vDMoWQpoo1jAo/j9ZJtmD6bSPzkqZvLsfAmdSZZaiIFPPmcwu/8fvNcr9KIvvUQ1M1b2sV99AnZSR08rvf2Z0Gi+CZHbZkqAnmsAntz9mG8BodhxlZ+Ug4WnM8QMkEFlr9jLYf/p1dFBtGT/xyxKRahqce5you5x0Gzqlvc5VQe+UUirBi84sRDpvYkiBNVeH+nxnObiESWUp1M38cmgI0PhwHZTOkQG9OKW8h4e0YFeOrLaeypMiWUFRlNuu/lYTuT9b0gQTi8hHWhbP2cw/OD7UaLMRszD3hzAsTnvmRhlwWeOwkcBIhAr0xhw/0O4sfvfYRHZuMuR4CkksmcKuT+aNWi/GAAZ6+TJ0juPcYJkCDiHj4/3Zz0jD1BkmaovMTs4dSR/VtzW55cza1n+SfF2NmPof/vCZD8+Ewz8j/bZg8/VP75UScR60OM6/c1xH5+j7l9/zOv3IjHZf0xZ4uVf434/yDP9O80r3iH9zkm+rAqn9P4j82s/MITMf6QAAlC2JWqPhaCTNmPp/vraZDH+XnuYQFH/rneL9hUOzDjatQgmve5SH69/p3vz3xgEac59YeT9WyoPTuEamDAZaqc2QMBAsr/WpVSHOwB2anqPlBgJ0oFQAbWEw7AjQYHbGxI8KAfC9AFYALskOVPuWKvX72yq7ev7ZhD4XZjN1dXeg/mqwmqBwC0LbYzDSvLT36m/DtVwyobBLDN5ylyFD757Kc2ns7s+m5gr85f23KLMnptrW7Ful0OsxykPJvISh1brGu2Kx9Y5+CFNbvPrNk+tUbrwIN7Ebnj3Y11BVXTAuN2Nl26HzrVbwx+Ks7aHSrOFjadX9rd6FxWMrajIhSrLA5QGw8w7h+qwlb7dzCv7do6ja39Z9beq8fSLM3Oe4/3Pkz6cl2mu6ubINUzIkVhMBJHgESKoxsBBPQX9EsEXQnUlSBIgCBButEfkKWI4VDD7umuNjNVUzZNZIaP470TnvXu/Z0TkZndDVJRSGRWxIlzvm9/2671rrUK6Yn1L7+26/NvbHD9wubjnuUyZvPJxD547wOFvI8HA0n1KY2s5ArWzldsORhZerOx/+CP/z1rVar2i5/+zBrlmp294hqWdu/efTs7v1BfxaqJ50r7Uj2ay2xlm8Qh0HPCOAOYnbxAzZCzDz74nofurpd65uPJWNkLqEkePH5orcNDkSsV8kIub6x3M7DVOmXj2cqmy62tUln7+ulzW25M1lvNWs26V5f20fvv2UGzaf3rK10PihJAacgPKrU/+eT79tOf/qVdXFxZAUuYsmeIDKZz643Gdn51ba12x47aHfvDP/iJ/Ys//zORKAMqalOEvDcUzju66doH7zyxo3ZTe6qLbt+uxhObpvJ20etL+ZJn3dmsrV4u2/FhR5ZaqChq9aq9Oj+zg6NjravffPtUxATrKhXQAAKz6Uigx/HxkR0dHMgO6Ltvv7Fhv2+ddktjhnaM41aHeIXQ12w8GdpgeCPgqlSqaOwAlrTbByJKrrtdtS1gMf0ecAklUgFbp1zOGuW8dRo5Kxep5E7LXmlLyHa1ZM1G1U5OnmvMlasldFoKRB9OR1auVe3R48d2g23UfGPvfvKpDddZW0B+FFs2SpWst0rbOley6WpjEyo9l1R7erUxqgT23YN+XxkWZMx0Om0PyZ0SEor1i9vnxuxEAZLY5qEA3XiYLevxdb8vAsT911Nuq4HyDCsPLOjqbpHEPO3FUFSjjvX+gIaHh22BSj2yMCDxgkWKVAqjsRVzbjXC9Qrwgh4jpwRydza3equjs618qiFEanVdd6xo5J4hgaVqKHl1o/bMCkmFuNoq05HrggAB8OT+sFvhXpgLyWqpVouWy6asXkMV4MHxjP/FdGvXlyMb9LGK4lzp1bxFBfoC4gCAAixjtQXB5hXdVNkr5Drt+RS+pwYAn2u/hNKBfgb5AUikdUwEt+892U+o2HI6EgGnvA22Xhn27Cg62BO74i/uPyM4F610OWegnOEsR59gHGj/GooOJ+OZ7IwAO6kAhpigypjzJLYafD4CeoBQihHpY/HMzlrsYwUiCFsngI5oDZvXesDeP1N04kRYhlQiK30OahDeC/AasgwiDcDe8yLGdnFxofksWjTHoiOepxQNQf1B27Jm6hyxR4LI0o1MIEBYbMRV/Olty/vyxTOiz8kdQs4Qfp5UO1Rr6sNaY6msJStgs9a6wPzijhuAhAWRaf5eXozGukeFP/t/POFRYTAW6FOA35BIYBSyEsvyHF21BHDsZAVgn8mijCp1zvYRSxkMh05MKDjZ1dUCTlXlT9GDEyC0JXkuEJ8iPSdco9t8c9aLKi1IA9qSn8lOqV6V9Q35H/TVfK4idScgsAdGb61cqgg4i4XA9MNu99pq1bI9eeeh+ulkOtJzz5WLGsu8V6wMl+2acliKUi2hcpJtEmcBuYYFu2VwnKwTUBA7kAzsJwhEr1ebUobd3JDRMhde44oeCA+3nQM7wrYTW0vPQClr7Dp+gAuCFz3Q96e6PhRAoZJfTxibMLLFmHeqVquyBixkNwSuJ4/9LfkFEDw8OwrH1lrHKJ7jRZsNIHsuqB8A0KnE5v68Il/EDkUiCo3w7+3Oqj4noJzjmlGLRLIZUhFsSOSmbHjo/8BSEH8UL7vihWcUyTORJLIxghSFKGfPuVU/ZD6i/44nkM+09UqEkvAnESZgA8w3jtPoD7svMh2mkL9+bvY9OOMZF5q0TRczZbFA+nuFvDvoSMVBAUTAGBiCUs2RX5BHkUN+0kiEFuAzNqHM7YzFSCAo10dqJwoHvRiHOcazT1IiXrChIgOEtRmQHdyUQgjQOTkepLJSnElhw/VvWT9rWhPimGNuFyEfcVplU2RsMpzYdun7XNn0ZVB8L0SC5Ms5K9eLli6mbQ0GFc7asdDKj4gpV5/Izo0/MCj0S7IuKOrJy0FGWJ/6pgPrPGeNIRqP/W1wd+B0jFoVBZZU3Jr/wYnIcuSsFA+pTgYoiiGNchoVHBiQE4AQIGSAoNBA3cJeMqq3eQZVrddenOn4le8XXJUHhuEkjjteBAte45zhyjHwcdkwQrBk1jaZDpWDxHtyTkFxg50i7U6f15hY+BrC50N20u/pZ1LdcEwA1F+zrqMKhtTwbBMp9UQ4+nmJvYhbGrvaRsWqIrC8b0OW8BxZX5mOGAOsByKvyKcJasaIv/LeiCOWZHiNx5rn+X+RT7OpbL50v4FIx0KROYh1U7Z2WTCmgtamBfZXZHitQs4a1zeHYPQsqF2htquiouMJY5O2k2o3rG1u+Ti3+RSFottuRvVHsmdYuOWVZ4eRfejrX8wIUQ/92f/4T7c0ApOrGOExPn3uh+uAjIN5HoICs+UVGbuqDCq2mCiQvbkPn/tgOpDuB2+YXg5nJYWg00hifBXUHYgKn7WVKQEhoioOfOUCiySvfi6YgVMuW5FFKl8yo+ovqcp0AsSdr1xF4hOnTwZUH/vEtqdCSNgzhyx2AMkO4BA4F6rUk3sKQUYMCmGdAaSLbLSztB5CHt9TVUBUbQRiRJsDcld0ePZgpjxMcL6oKmrPv3ag3wE8nokz3fE63CoikAPcmdrcCRA9Q+XUe0WNV4w4WCFmc7bAElITUmSVvULeSQUYbk1IqH6CRIpNbbTn8epANtLeAILvgmXVbYzOq34UEBwAQfclD/kf8rAkpD4QIDxzJv/gR6fd0h7oFoEa3otn7zY5enq7/JMImiaKiWCzFfNgkjwFr8DRfQYFjSa9UFEQfSHVfkFBsQ/i3CVA6Nc7EAzZWCRAfFGNfUzdXQi8b0L9FndKDH+mAfROKrj3AMxAIEnqJwust3yF6v5IFvhBOLaWTywChiPQHGxKYiZNnAdof208wriNPoNswuP7JSBcGNMC3fcD7QMQFvA9X1yCbVSs+vV+G4gvjRPv0xo7IavD7d5C5bNAwECy7I3BCI6GbrE3rvdBP8ZeUC0ECwQ2HVy3KpDYeIscdIIhaSPvDDrMaMEPrR/7kADEoDByAJFQWw8q9A29B4G70spDnDVPBpCTa/Y8IK/W8p97oHBCyIZKOu4zWnCpTYLdWuxL+8RKBEMZi6qaltps1/8jeOn37paIsb9GZUoMoJTllioc3RdYlX2q8HN/bhR/VJLxGVST6W8pLMIYDx12fzMc57JIPHrfiBZqOwLRx1+onA+ksK4zqJTiZiz+zc98Y+a5BS5Q8gsQmRdC2eMzE1GriqNgO8bcJDWc//9u/POcd4oWjdiweY6DIqo9tK3zRcKVI0Fp8rZhG/aPb/vx3vd3mU1vnQOSttpp2fy5xrye139ztw6GuSLOGb+D/Li9hv7/S4C8dk1vUIDsN1icj946Nf4eCpD4u7s5fTdPx34VZ9/4mv3r3P/e3X/74PI2umV/FcmP8OFxfotk+D4BAjjvBJjPibvX+pwoZa76O5vjqKqK/ZT5H0LPP8j77u2//fuvt6CT+ZxPfO8Q/WNjcYdI9LBPifFn/t7Bwi6sb171uCtaQc7t49/VIFR2Ykl0dX3hQDgWTpm0PMc5CA1HNwKLm/WmqmXJNFPYs6xxkEpXtC9xu9KUgoqx9WBsU6U8nkzs4vzMJoOeNWsVvFKse3Pj1ZgpCgEI8SUw1e188tm0jQc9VbsLFM7hzV3RIYtDORVdzNlU5U3mE+uP+7ZJoXTEWiRt9Tr+6wSbTlQxni2SQ5C3YvWhHT34xCqNd6xcO7Zcrir//3wupSpLFOSSxKNCWZtN5msbjWY2GyFV95DQdJqD0bXNF1e2WN7YYgH4R0AnIcE1BcVTONRsd6ze4Hv4fc9sOSOEe2vF9MKm/TMb3ryw0c1Lu754brNx13KprR20WtbAh3+5tpNnL0Q4tEpVq2JtMRjZB+++a3/yx39sV2dn1ru8tmFvaN9++5398Ac/0l7/2bPnSTEHgAbgPIAlFewc9rAGoZLLq7U3CkyFFPnwww9FfgHONVt1u7y8cGl8IWfvfvC+LHFfPD+xfCZnV+dXlssQMpyxs6uuLchqKdftc6k4vOIThQWKDJQM2FKdkUkCKdLvqRiAwxl96/DwyP78X/6Fe8Gj5timrFipWXcwsate326GQ2t3DgRw/8Ef/MT+9//zf7NcsWDLzdayItYIEN3acjS2Fp/bali92bCzm669uLqxmzm6oLQNyGkAmFjM7ajdtgf3jgwr50G/a7VGTeAahAqFUWSRDFA3UIWbyUvdsVnNVYWN33+9VlV13nDQt1cvTxK1FGs9Y+Lw8FADLVotqcAy5fYJALZcL37gpWLZGo2mbE7Ozs6U28K5kM9TYRrr4GZjpXzKcja3h/c6dthpS61km4XIj0YNj/itffvtV3Z41FHBAZk3NaqMKf7K5+z7n35qXz99aqPF1loP3rN1qWWLYtt667z1NzmpQqZUm1OwsF7ZeDq25XKm++QwjGICn3bGPf2JvTC+/oAjfDHmAb6Y42SXTMC6gqyp0p5rn9LnvAtJUy7pfMShnvOrQsfXK2s2IFYdgNPcKutk7DQcFEJ1grUEYfYA5aqc32xEfvR7fatje8RrAFTnMwFfKFHoZ9ilZQucX73ABMsc9lwc7AFFIQnZHy2WAOIOrDD3OSAAwAyx6RYXUlplsDjhzOChzAJpVPACoACQmLFGvWLzGX1oZnl8xBdZG/WX1r3GUoqzhO/5coWUVaqEkjP3MafSZlReFmXNQ0VzzEbgOkUOZ7OaJ2XLJ7uVrYoW437LCRCv0qSNICFWawBUgqkplIFgco9yyGtXgOwyOFnrqMbms1nzIJ6Hg4HO0AB6ACA8M34GQN/H235D1b0D4gA3gPX0Ez4bqynOv3o+ecJYY8Cx22oL0JKCn/tyVUEEI0U4oE6RlQjAGsWaa1XPyo4tFBg6iLm2ZpuMjLKD6husTLpJkSjPny/mNbchIbQZizPIt3yiLmCvwGfwHryvMn5StIlbnKDqBvBB4eTtC+iPcwcxNTh3eGYGfZHXAbYyngE/mRNY8qr1hir8RbBgoxNCxZUXM0CRRBUwILsXclL9LweRWlWV9JAxIlSlDAH48rXd9wJuudVFmbTZihhk/cSCK1ZY059VMQ7gG/52RRIKTFMVP/fEWgxBkM+yhri6ZDpzopA/KDTpk14o4cWO2gPIzoU+GVQHOYKv0yI1pZham9Vrda8wJsx9TEZNzvqDrsjDo6OOVC7sS2ivfKmo/k578eyUaxGyU+J5R0qSYHfN+ubzhxfAqugq49ZDWOMsZitl7JRLNSlAeT22UeybwN9EqhEwT5+DAFmh1DCpuqSOzZDVAyDqhKjUDuR3YAmIdU2e/R5twfV6VTekOc8PWxuCprEogrDIpMhISIs0QP2hHBY2H6GNtwa5sRIBgCpGfXHlOVMONmIZCkFBhTkkqSs2Yi6OqwYsBCNDtnmRnCskAPqx60wp/FyqX7KhcCIBGwskCEQJP6NPMm97bhv35gQIgfdcGz+nj0EMAyADmkNOOdTl1f/RiUL76JApwTUDnovIodhHzjgEaZd0NiVDin9DAnnxtZ+pVPDInpCiDp0RsVN1khI1K2OLfSZB0gLdyaIpMN97jiXjW4Sjpa1UpG0D7iprLFf7lCpFm6+nqupnzEntuSHDhqp60zrOdWuPJ3vGtNQJqKYgnHX2DsU97Itlb1Ysy65qtdiIAMEGDYUKY4DJcrGZ2Ta1kvVWpVa0dB5Q3YsjhV8kSnHHWD2vB7v9kJ+18UwRFUMK13Er7YgzRWyUe2dPrbVbVq4A7ZC7Bd0DJLHC3ccQEx4yL9JPZ2uNdo0VqfWW5Ac5TsEzggCpVMGjPYBetkrMGVKd5aUspv9yNmAtps/xHii/RWLKkcWxM88VcxtexnkkQCDyFRieYcyQh1YJ833RhoOxxiXjQzkgwmhZq1FcuLUU8xfqJc+HYln2cwhjcTpH8Yf9uJNjjlFy/140zhfXLNcVOW544S9YE0WwEDOEtEOEcNZi/IvUUcYTbY3yi7HkeDH3ifobkoY+prmZNVh87lIEI3Os29NCMIHLh//H6pw1JGDZUlQG/Jni0+UE5bDnudDm2jNIycz18lyXoUDYnXRkfZUhn22g9Z89ExaBMZhe+GSIauDfstcMikX6D/M0X0mx35//t//FFqkqA4qJxL3qGTDeobFnSSr4Aii3A5ioTHAGS8wRHQzWzdH2xH6ITSGAmPvhhSrZ0JFkzyRW0yv9s6owSLvFgMCmYPMCQMgUha1KoaSqrHyxYpb2kG6fdNnA+eEZSVg8jPM+7unochiFTbnXgltFhQ1IAlDsVf9Hu4UIhEcoQCBHkPnF8Opo8+CTvxMw/v4BYIdOEojr9l6w9jwUB4IB2XKagDjscDhl4wXAHyu4dQ0pJ6P0GSEsdPf+AdyNgfBh0aVjs5BEUkT/H3xK8eCLCpA4+YjgUDVOCJGX/YtX/YsASRoBCSRss8PNXpB/G0zj2lyK7hKsoDNzPsP9rgJx4ps0KUASAsQ9VPU894C3CADxXsF0K2gkwv2H8GnXTTh7IL/FcN3qD3uB0hFUlpd3yHpgs668m2BzJvwybOJ24GZcOB189ecQATL/m0GqaTkJR3Yw2/uPE0BRQbX7XTe1ircc6S0HyfZtbjwo7DaseQes2kOvEuBWQJT/1r4qRdcI8BuedyTe9P2YsUAlQZBEcvDALkS7hUQV4QdE+r2PD5eeRezXxzTFI07cRQVJYlUWxq2sz/YJkEDSREJF452lGm/2xPvRnz/9NlZT6/V7ypDYBm6PxIIFaO9kg89rIe/EtVdeBRZAb5o/Aow+LMk28hD4W18J0B2+G2wRYiWcB2r6c8wW+Xx/He8d+2KUAioIUfOuE49egeIV+ZoDBOj75/v84xvq+DziZjS+P6+N1WYuk/fFPI4v3jOSW/HQH+eXHQkSqr0hWONYVWBqzIRJWVaSz5LYf0hAxoFnFQQiMBBqiQVWEnQe1o29CvidZZTb6EUCW2Cqy6fCGE+42OR+4vPXs43iqUAweUaUKw8jsRGzmgBHkrkukDo+f+3QYDmbomYMhIYTG8GOKIwtZ4a9imM/B2pnvPQ6uuzkhxOyd0H/1zpaIOL0vPd+ePv39gijOyR/oJF2U/rbCI63ZIDcWg9vvbePUO+Ir99HvL63/b17X3+f18iPcJ2/P1EULuXu/d3JBnrr58TP21N0eJvvlBtxnOyPvf3vJWM3Kdi4bW0YVR8aq7GoIfSB3byzU6LGKrtIYMfP4rUqUgnExK3rCfNGnNO00bzTJneVIL52RcIxrEbOZgSbTie6YzWrAx6sIxzyvaDCf31XVCIyObhmJmtCUAFSfhBBE7e5IlB8Zr3ejb18eSL7EIANbBcG/Svr92/s8ODAGrWq3VxdWq/rB0vGtfvSYvtQkBctdr3Yt5QJFz84EPA9m0xsPZ/aEmtQDkJ46I+xOMpZ++BIRC4e/15huLbezYVIA+eaARrKNp+iWmXY8rtDW2+mlsquLV/KyW6K6TudpmobUpvD/NgG46Ft0yXLFNpWqj20zvFHVu98YOXqPcsVQmXr8EZVlgIwiwUH5gAW5sj/F5YB8JRV6NLm0671B1Tdn1kqja8xhyDm4ZY12/et1jiwDCCD9s8cJHJe+QvYiloG0IDrXo9sOb2ys5Mv7fzVN7YY96yYSVkDu5tNyq5eXliz1rRmqWrTbtdqhYL9Z//kn1gulbYrrK5GY/vqb74WoIFSAVD0q6++Vj9jz/D9739sD46PBeBg36MK3iEqH4KrlwJg3JouZZ9++qmdvHyhg+/Dh/ft9OylQEwCrHkum1TaLs4v3QLr4sY+ePdDO3l5bl9991zkR77WsM9+89c6QKKQQOHz9//tP7Tzk+e2nE11wJP3/HAoAgSVwPvvfyDw4ac/+0spOYqlqg2GYytW6jacEnR+KlBeBEihaD/5yb8lAgQFyBqfY6mycNBOWzWXt2alYk8e3FPl7BffPbXL4djmqBuWa7VXhQp6AtIbdTs+6NhqMbN+v2f452c4nAKCLjdSnXgVIAB/2koAySsU9Gt78vixgKLDg469evVStl4RYOLcwMFRNi2bjd2/f18V3aheLm6oRC/akwcPrVGt2XQwknUZ50GyVWiTV69eKSBaCl0q3OX9vLH5eGCZ7dwKma21mnW7f9Sx7ZqMnJXyYyBmLi9OrXtzZcf3jjVTArY+efLEzi8ulYdxcHxo3cnMxquslQ4fW6bxwPpWsOtlRgTIGFsOqvFT9PmZTSfY1pCNUNPYRqGFYgcQlnNrv3ej/hStkwolwC+s8SQsF5DHH8BxgEIATJ5WrU7VN+dEKtPx0AdggZRIy4IFcBpgiipIhVwLGHZwgLkFlQr35koRJxEEoFLNDuBcLHqoNcULeJNPAAAgAElEQVSBhVyYh6igpLrdA4ld9eEAAFMyz4X5E9DCzyZOaPv5EXCvov4AoAcBAqCikHjj/SBwfB8OeFUq4TZgCq6fTlHIkN2Ws808a7NJyvo91ETsPwEuppZKL63erIgE4bqo/p7PUKNx/qNq3fM6AMCx4iI4mzkZsgSVFusXQD8KEPbnXuzja0hU0XIvLAKAcbVaRWoTCK7FcpqEoifZpMF+jGWDzwZsou0heWkj5kZVfoaCRIA7KkPT5jlNnCc8F6Mo0A0QG/soCvgAHwEl/Zzt1kUxuBjwknmSLBMRTXq2rqaWdS3ECQqptFvFoujibMnYg9TFrojn0Dk80PcAerhOb1PPvlDOlG1VjQtQFu1YGIPcG7/DeNUeYAUA7oSHAl1XcylBNLcqR6Os++T/vZrcCyE5YwJkQhSruEm2UGP1PZQ8w/FIBEqt2VSxDyQLz46+7YVgaREgspUqAXhBTJHLxZlkZWSK8Hd/0BPITnGC1jxZEYUK8lRKhNXlxZXaAHsocAmeZyTsIMgApnn/Xn+ge+aeIKlFBiljgGBj7MaKtlkA1AEMogAZKc9BoHmpaPVqTe/Fl5NLDirKHinnbgxrywvYl+VcH5usrVRYjFkVYKLyyEKIzjRH5HOs7wO9h+fEoGDwXAvWDtqeMy2qBt93heJCnbNw31iKnKP9eS1nJPob697V1Y2UKKissNzU2QzgOOSLxHmFccMfMLLMdi0rSfI3ID8geZiHGCciHbLFJHtDQLKyfQCqIZHITfM1WXZs2K9NGRcby6H+UK4CVfxz5X+wrskKLhwneA/2Q8wRjKuY4+PD3MOdIQ88UJ7PQrGBEtdDkHlGroxzclH2cqhpVYzI93CcQXnrFoLKI4MAwSaLWCj2t1JwOEnCfQi7lCIG94SMtdqQbJ5dgP0Olm6oYihQIFfFqwvdfcKxNccC6FOutADj8KBnP4c4iQToq9yg5VwWb8yDtAf4l2fCMU+R58mV4xKAPRj/v5WVJ2P+5uZaxd4Azoxl1ilXG3jGEbZI9N9ysextyfotcos2KQrE3iqUHKCXIpiswGxUMlg+0a6Q1axbtLvIl6rnSEESyfKPp55Kax/M68Efs2mKo8lnWpHc4e4IUg8sbLmdm2W2VqzkrICCAlGHlEDB7WP/bKPiasdbmY+xftusuN+C1ivWJtYkWReGsyPXGtUuUVHFc2ZehOALNcS6dsYWCgApbULMDkXUfioLriAh/wNllQqF8ig/WLM1i2u9kKUS1k7MdcEVg89UfpVICWzMIYVYAz0niGvkGVCQ5ecsL4BinqR9IQUhGrI5+tFc/YV+ivKIvQeFG6wtjP1I6ots4BmFdd/x2qWujXFBsdlUap2YJ7OWWk3YZsBBwOH9POfjTyQqmFEkhbZrKYdKFeYGVIJDPT/mO/Y1wn9QsaDAYO+FpSU2biELkZ8rOkGqc/DphSuR0hmt/bKgKpBPsrUxuWdcA+sptupEYZBHjWuICmmylrOsbNAImmdMxDMs4wFsB/tbxhNjhmfCWsCeYDQZa37vtNu6P8bMEAIZq1OclEIOCJ/leDHzbSlxKkjwrn/13/2XOpXyYbcO2QFMi64j2nxFayvYVh2c8ePzgJnoF5aWh9tS0iaGfpSbMBHQKGwmaAgd5OjsbBwgBUJGhQLNAgGiUaFiayotTBKaWA2FlJ/DXLZQUSWPs/zA1q68YHGOwLnIBikYPGRJMntHG/x1+ntn1+O/70Ccb3Rd8aKqj70AaXpVrPxz7zXf+AjDB2DFnxMSJNgY8TnR5kdBN8Gr1AkQ5iEYyKIOpwUULsijIpseQA2uVyBn8MpWkFQIVNLmUquP3w+fB4unA0Ga6hEfHPy/2DYYSyywLBUsYRzs9Xb3jQs3I4mhQsZ24b8O4KPUuEuAOCgQwY5Iqkj9kWRhQIQ5IOJYrcOBAkL4vu41VJgHyWGcICMY44ClK0Ai8Kd7jyHwPqUGRYirFyLUyHsoAySpjHYVhX9GAJhlBxVIDVUuhWybAOAngFB4je44yelwQJn3l094AEXFHgcwUHMUCwcmdiLc/Hf2q6X4nmcrBFJFW/d9EoT7ezMBkrRJfJ7+VBMgS+HnkWRJLLo8+F5tG2zLXBG0C0L3w1lQSEAQLZGR+2LDhO0gvq9GvM6JQ38OUvlIQeQHEg5IAsDDouXqJc98EXEYSCuRVZLzRbY9kFmESOVgwPfsywJZoXERVRUB4IvAPtcV7ZwUVKbqwNDPJR30n7vnrld3eRaEjw0WOj0vMfM7RZTPo/skiR/8fOPkCg76QsyVEHiapioktEskQUK2j46ysp5zAjJ+fiR0GE9UXziR5QTj3TGqBSXOo3uv03tqI8m17aqy4/vsg6Dql3t2ZolShT5OlTnSScYX/SEcCgBtOBDkdfAP3rRhMRGZszc3+TjbZfXQX6KqJvTaYDPGWHIrgFiB7hk84fkH9z2NvTAAOIxorIYDuLdHeNaAtIG8UB8PQLvGqxRrgawJtlgiyfbmDFFkbOSS9wgE7xvJDycbnRBJZqIAdN8mQUKXSdavMHTf8NdOieSz3Y7I2r049L/wjdtgd3I3v4NoCeeEO0C52vlu7sit1/ybEyDR4mn/5l8jKd7eQL/7vvZoo/33fdO/4+Zs/2cCd+L8fIckid/f//k+CcJHx/vbJ1Lu/t6t379TCCBP4SQ7yq8lISrDniW53j3SP47vHfEbPArvkMVx/o+vi22g36dqiHEc5gf/mVtgicAQEOQZWpEA2Z9LuBWqUn1d8h4sJYtvAlRhxPfIEhiOh6rKxg+fzbIH461sOEQB0rdOq2mZ1NZOT57bgGr+bMbaTarCAfymNl0srFKvYyglVQe5BA8ePdTBcDoZ27DXs5vzC8tut9pYY9tAJSYWNWy6qRLHTiGTWtmgd2WpLdVQBW36BRqOOOYWbIPdxGRg683QiuW0FSsAYyFHSweNjVQgmczcRpOhQPpUrmGbdMvq7fft6MEPrVK/b9k8Xv4pm076tlwCqq0EtrFWchZfIPvnQD2f2eDm2hbTieWz7H1vpP7YbIaaqSZjQN+M1Rr37Oj+O1ZptKxcbVqG6lCqA/GJppowV7DtcmE5W1md684v7PTkc/vqi39lZ8+/tKNGydbjsd1vHlhmmbL7bVQUaStm0/a9d59YBXCxULSXL07s+uLSTl6c2OHBsd1/8Mj+4i9+qrWUswDkxXvvPlGhE3thDjPPnz+X/QjrEAoE/MepXrx/756qzO/dO9K+nkM7h8pHj7EhSSlomYq4v/zZL6yINcE2K+uQn/38Vwo+n1P9ncnZb7740p68955VSiXlWLz36KENrs6Vk8Fh86bb1aHt8urKfvTjHwtQB6T57LNfWr3RtmajYyenWFE9sPF8ac9enloOYKJcsaPDQ7v/4IH95q9/bS/PTi1dLNhkBrCbsdTK7LjZssNmUxZYHNqenZ3bq27fRqmsLdYbG970rFYuWZV1MpO2w1ZT+yiqfCF5pou5NTsdO7/q2oDg5wU+7BubTDiYomLZWrmYE0h0dHToivLl0k5OXujQCjC5WDlA6tXsad0fB8X+sG+z9ULVdPfaB7ZdrqycK8je6vjoSGOs1W6LfLy8vrTvnj7VQZTnBhBVBUyGgNksLZ9NSfXx6P6RVYoZW85HVisX7eigpfBtCB2UNYSMU5mOsgcQOZXdWufefZtb0a7GK8t3Htm62raz6cqWxarRi+dUQ/I3WQdke5DbUAYwL9r1sC8gGiABwoEqbi9awZKCc09OmZEC7ZdrkUcQH4CWnLcopqNdZLuUTcvKBO9ulEnAowJ5M6gNANIBzFFmuJ0FoC0EHODECOst7I607w8WFIBWgABLD5/2PALPF9yG84TUD+WSngde5MzlUX3M58hZQQA3NkxuA0b7M69WsDEyr9DmMyFtsaliT+Khym6bB7lQr2N5h+YIEAf/dNwawCxLNh2bjQYbWy5Ql6U05tKZldUb2Lw42A8YShaA6hzXHmAOoUvUBmNS4H29Jisg5ueotFXRD6rnvBeK+HzpygKqN+mjjGXAZarYqeIHlIH0BqwC9HJ7Mn+eAJOseQ4Ks0YA/vm5FKtbBViLLEFVBlnklcf8DHAQYF620+iv2HeuIPQoAPVCqgT0XJuNhgTXc06HpHD1tVcJe9ESe3L6EV8Ab5z3sC30vE1yB1EmTPUzCBDGoNSJ4QwuJUcoaKJfoPhotZuBvPNsTfYLgDjjKR747qsvAMlS6jco/yBAdManeliWH66a4Q/kBmeZ2XQqwKnKvIXdTjana4FQ4JnwNwCgqp+p3iVrQpW6AHkA01TCowBCLeA2bcwPqE9YlyHBWOdQimm8FDi3+D4AApFnJFWK8rb6OhMcHLC2ltRnsKREhcGeAAs+gFgKHfg+5BR2gPR57NhE0KW2VsiVbdrHOhG7GoBILLgA1zYC9JsNQr0dAJTlr65hFZRFKZuRFZjKKVOLsRIr5fNZsnW8/VAJlYqs11TUo2pCwQAJ6wrXWGzC+IakQQWo3Us4BwEqa8+jXFPOyH7Wp4+qGJdnUq3r3/3eyHq9gQK6AVSVyzJnfHg1dyxOc8Ut7h1bq5dL1oSYyWdsiR0WeSXKI2EfhSqAkHgPldZ6W+B8C5bF2kDOmIeLiyBSdgRFARAghG5zLqTaeqZ5BQyO8ex+KOzVXAFSb1SkshCgHIpydU6GMFmAB3Dtfm5Tdg+WXsGOjv6R2Kul/Zytdl9A3i1UnJCj8cEVyV6jzRQ47Wcdst7Ux1g/c1SqkxEwVdA1qoxyhcI7z85lH9jrA/iihkMZ7HiMcnBTALreT3k+EKxcP3sSPk+kayiGLZK9US7Keor1GQUI5K2wnJBBxO9rDt5iWxqUdeBV9MVgO826y96TPZDs0gpu18P4HvSHsvdjnFSwp1QGJ5iY79MBiLOQLmmIWF+fVBgdnToCgQPTHkk3bJiaymbC1tDViMzB4AhU71MY5A45Wbe4W5nVK3Wt9QDxqF22mbXlShnqzkWkpfmzX8CZ4ASOU3k/Ms2LzMcQIMrek+vM0vIFMjcCeS08iDnWnX9ijgPjrN6oq50FdocCfanHUNJqfvfP0zysGuqQASpyhHWQ/CdwiKwViqzZKOI9R0rzdzZr2J9CNvBOIjUoIlu6ww+kENckS8UwDyoKgq4py0rWWz+I8hwazarWxdl8KFUQJBnzMmuK58pg0cu8WlA/AUNhbuD62ZN6ALqrC8HkVGxGUcUK68WN9oBxqDF3UajhuPPOtkttSYGwcHPOPRRfZKQc4ixDoUGpjCrLM4kgPVizGFfuxoNVGWU8rDEr3bdUJTETBhI5tYJq0meIqKrX1B6sHxBIwkaklIF0zqudE7cDbOzWaanJ2f+oKC6cpZnrOfNF62fyblRsRlFAjoKEkdrTs+6Yn91yK37FczbjiPuR2iu4ucQiY6mOPvuf/uutAP5gPRMBMPff8k4oAFPp8V7x7jInHnTOZgs6dE6VwFRUAPYj4RZUFCoBJU3K+MOmk0oyJA9lH2gOiMWsgCAPDFY8dEL5n8GMMgHgfVcqyyqKxaNUrYUNLAoPDv8xSM0P4pAzDCgGCw8g8Q8N4IOYs4T8CA8y2FQBw8FSx8nHZVp78hmqvSRlwsoIuZVXPAKus7HzDRkWURHcCzkHkmKGPAL5CoaKT6Tu+aIVy1UrVqouR4NoEpsXg9i88sWx/o0mbFkGKSx8Vx0aEPWg5OEgQNWO+/X7M/WwcQQzYoy51gAWujWKs+FixHVfWSlW9oEQycFlNeFAhYCPUPcbmVquS9WgoYJdYOReMDyefLSPvh98SgG+YRn3gfQ4MG4TIF6BmnyF3/f/91wZve9eKDc/cTA+qGjor7L6CsB9AIB8A+PKBgckvQpW4yAAPN6EO+BIJEhyOX4//quhMlxTx85Cxa3KnEByYMgJkBgoxFtFtUAEhBOvf2dQEuAogVBv2WEF9c2uhRICxG/MCSTexJ9RekeASAUUQ8Od3JG0N0xUOghkqbia21ZBfDEgOyhaAuHkfqCu7mFhiCC+zzn0aa/gSAC5UM3v5cFBGhnalP7mNlDY5OlJigBJAMDY1vS12M57hGV8DvwstrHb9wUCJwTO+zP3FnV5o2+G9ImS1zkZoqNu2DDpNfE57vVJfIIFEgeVhUskqewiLyNl27RvJj34LdjmsfiEkHkOjhEwj5O6PzoH6QHFouw0eYaaU1x55uC/L9KR5EnIDcNvnc31rk/u3zv/jhXikfSIi5SPI6GtXpniHhNu54A8mzBIDmgFr4qSFDFciMszPecnEmoJ2ZhkIXjVgleouIrC7bN2KhLuiTlJhz02q9qw3iYBGJ9RFSPCND7H0N99w+TPWgqRcB/K/VAVu1uVaT2MZFYyhp20TpQO8b1CPpZImvDekWDxz9rp5O4KEuK1RAbnNXXR3lj2f4bK/PD9u+TA/s9f/5lfyZu+f/djPNNm9934O7+NAFH/C3aTr5EWe2RBHKv7f8dP+n0IkNeaZO8bv+ve9u8rvvZt5Ecyp+wTHXvqqQg63L2ffeLkLokSvWT1O3tqkngLfujafSW2cCLcI9nqRHPsS7FgQ5WlQXkUxzV9Oq7r/ux2WTlxvtgnQaMXazJGAmDjY4P+HVSYewRm5PeU/LZnTxnbZZ+wIXvA57Wd6oNNCZtq1mABjZORdQn65XA/w65jkBAg43HPBr1r+dvPJmO7vrxQj0MR8u6Td3TgPrs4txEoX1DsCXzMZu3h40fKF8EyaHh9Y5vFwlLko2Xz1m4dWL5QlsK4SCjxYiY7hWLerHdzbpnUWlXvVHD0exMbD6iWK9pcwbxI56+tXMGmhoqnqfahqmCkWr6FTQkV7RMr1tq2SVdtta1YrfnYjh58bKXKoaUyXvEEwMA9zmdDHeQBDikmUW7VdmPD7rXNx8DEBLjTg7ApGdpyMRCR8PJl18Zj7Lc61urcs1qzbfcePLbjew9VgdbtDULFa87m47GVchlrN0qWSc3t2y9/YRevvrL+1XPrVHJm05E9bh9afpuyg2rT8qmMPbx/LCup5WJulVLZXjx/buen53b68tQeP37XWu1D++LzLwUWYzXw6affVyDz4UFbgO6Lk1f26vRMBywOqQDYeKCzRjYbWJGkrV6raJ8BuIXq55Pvf6TzSq3esF/96q9tPJzadDixdvNAtmDfPj2xbL5sq1TGJquNPXtxYh99/JHsTB7eO7I0+5jx0B7ev2+vzs48uDqskY8fP7L79x/Yixcv7IsvvrRSuWqlUtWePj+x9773kb06v5IFVqPVFmDw8Ycfad2nqv+Xf/UbFkyFplNBCdiY3Zi99+iRQtcvrq7s1fWNXQxHNs8WbEQ1bK9vhWzWKsWCslaOD9oqAMMqptlu6iBZbTRtTD++vLb1NmWD4URrNuMrn4Hsd6/jhw/u20GnrSrrfq8n6zD2thB4srPh2uZzAcp46J9dnCm7ApD0oNmyNIDVdCpygeBLbGUAZI+Oj3R4/sVnn2kdV7Az4Op4KGIHi7YMZ6VCxg5aNWvWSrLHqhRzlklt7LDT0rlQgFaprKBj/gZAyhczdu/JY1unizZPF+1stLB8575tKi0bpnI2zuRsmkrbFCsYKXaxDeZ9vaDqon+jZ1fIeyFMr9uXMoq50MFDJzliOPkEsFd7WCpxqbb3Ah/ORvQ1ApIBSdyazUFe1QJRUQ+4Np8JsJJfuxQkJZ1JUVLhsx/3H57ZwJzk2Qnsf6WcwX4GUgXlBFlGhZy1Wk2t43iR89pYSSpbpfVKnwlwu1pTfLQRAE9FaaPZlJqF6myUGTfXAxsMp7ont4naWIfQ+UpRGSCoBTYAxeTOpdjPb229yNiwv7ThYG3LOfY5DrgDENVq/J4DDxABg/7EZlMK8DxglervXIHz3cYqtapCvsnRwN7JQdKUcjKocod0Y+sFOUKFOucaVXuH4ptqtWTlCqHpQxuOegKNABUhBVQdnfVsA8Dc8QgQaSkwhXb0qnbsEp1cQYUHeMv9QdwAcqGaACTEng1gFEtCnivqt5iH58VbDkwtl9ipTaw/GGuu5bOlns5gzZXbFYxCoMg9A5sXPyNFUI2AePANgKVOp+NZfTzPBcTMWv0H1ZjsxQt5gfwQlnzFUG3Z7y5XDhLTb0PeoSzQykUrl7hWDzHnC7IinldYO2XvQkX9Yq42RO2C3R3V0FwHxJ3e1xwkivYlVKvHilzWTWU+hPBaLKJoJ+bvmxsylKhm9g2Jr/eerUrVNtcCAcJ+QVkXkLhzB8AVYl6vai6RPdFgpPMW9oOQlhcXl7p+KStK0TZtZJPpRPv+Ur5q0/7STEA9BXVUteMlv1EoO7lA6rvMG/GMi/1vCBbuD8dm2YLNlhDxKB6wlXEAEVKJswC306hTjMDBwokDcmuYe6m6d6umpQfL1+s6P0dbZJ4x/ZRzCuQd/3Y1WCmQYXMFnVeqrHPYuY2t1x3ZbAZu5OHK/AGkjgVojH3mBOWAbFbWUq5VRdXcqGWxIfNMSLAFrKFQAPj/+9zB2RCsZ6H9C6SO5jSpgrKyuoFoUFajMjsyNhpNZbvDUyWvyLEIz9rYbpeaM7VGM0eFDAE/KqQ8ryBYA1H9TTtA0IgwqtdlZ4QSSeH2shWCSAgZTMuFk5/Bvp0JRGdHbJvAAASiO5YGUVLIQ/xCFM40LqjClyWVxmxW1vtU3282jDeqwcnUcJt45hBZiEH+hSp/FbehHAhh68pAzmCZV5DiBrUN46fWqEtlJ/u9sGeVqnWMOg0FHeoLMpWcZPXzJHkpZCCNZW0WczJRpTAWrm+6UoBA4JG5pqImqQzI8oWwKkhZbFkyF4Jtvc62jqtqLtJzzOr9OGfTlo0mFnfY/XmYtNYaVDU5cnJ8XuWeUSQxj3ZanTDvoh4l+yNr1XrZUjnmYtZ9SHXHFpRbLOcbP4fz/KvlmgfATwH5GVt+0PZ1EuwNNYtbjUf8zFUROBHNNadDGLG2SAUgknWsPkQBCraMCjkPGU1yc8A6aRMwUYdmZffI/C+iS2uG22+NR269xIezh6OfMMd6USNFEytdu1RM2L1SPMHaE5xGmPfoH+PRLCmoZg48PGrrc256lyqoQCXBPROAjroKAkT5fextQsA6/ZDrhwCBFIqKT+YUWd/KMcWFBCg9eU70EeYthaYrt8TVGY6tgMP4+s18KYwlA6btmVuoN5gvGbeMR0VO0B/4DxJwuVIeCXbA9CfZw6/Bhb3ggDPaSvmGjjNKBRcsAdUVUReGbBkeO+OfvgamzTWxFuRTOWvWG0lBMt9XNm2e7Jqe5jLZKhbIrPV9l/ag5MIxjwS8XQRO3i0kI0YpS8xAyEV1qiu5vL9KCPAX/8M/3brUz0FyFnPAMybFaLnkYWSM7ZWq8gDdYfe5KWIaU4QtTZe2RhoEyKvgYq/M8DCosnnWLUSHSwGp6HJm0cHHBJQLlYW0H+AZgBqdWcAni3+wWmHDkC/iKwgQSyWXh9hxEF4gb5VfKzMni29Oja/XA7gT+LJEzudem+o0wXta9x6UEqrWAcANPv40LNs6NkBMWMDZdF46CvcEAYKPoiylsPVCqriAVQ3whhZpJgG3sgIc4rr52ycPZHgZER8EvReRFVeq8k+jAsVVIlSd0MkhPzgMMIDw/KPNHcyLMr5oY8bnswGCkIkgtAgPNvAwhPIqdACCL+WUhE0D7cXvaLN5KxPA7b2i4sQ7latJIhnC95w0CsthmPh9wuGVTJQuG9zZpcR/+e9Ez7Z94mk/TFUTacCHvJn9/ziwxOvwa0xEHreumT4VanhvXXfgPPz6fYZPgPpIrOjghNQ1sD0J8BM/L15XuMDXwLhAgDgBF3NUA4UUwNO4kMQq86h3iZO2quj0OXtkSGJF5mF0sYX0+Xt2NICzHN74mz4D2M6lJxX+QcHlYa/Id5Efux+pKwhM1WS6fsD7EGYVq2ecW9yFWKvvBUWJq568qjMqgISxxocZn6OIMW8TP6DEcXDbTm0HyLpFUlRVAQD4s4tA907twIaLw7RXegQSKng8++/7hj5eEvYRep2IKaymMtZotrwqd4Xk1APM4gQbbapidkfSbiFIWwcWVZ65Pz9zg6zzGH8cuMy9Phl7cXJXdYra2y2dOMRHe7nbqg1vd4XYR3UI87ZyLLwteY9ioXqrgjwC2nHhYE5TpU3IJ9knQHhuzJ8i71DNBCKWa2fRZs7lQOZzNBYMeEs6mUslSwR390HhWDnl34vETbBDZKMWFt94r1KeBHWRKywi3xnVWypFT0jICHjE8RyGaPLMIskRCQu3U4vI/77BnytGogIkeeZB4bFPePjvx99NRmv46N27v0YS7BEO+9e5/+/YH+/+/PZ7ve2NduTx24iC30UgRPvIfXbkzSTMm22sdsN9j8i+pWQJbXeXKbqjdnkTaZE8k7eQLbHN7l7DXSLkbQTGm163T1LycxG+e7ZZ+woQB3Q8DDuukeHckPTHuwoTVcQEEEQVQ5x8w/3FsPM4dpk/fB7z9dWVZOzdnCD2TDFf733p3Cm9oppM2Td7BHXSZmEelDQ7KFsjmaLlPVpGhs1mMu40j8f5xNV0yVfK59tMjnBQKm+poJprzcBWBfsCDkT8TU4dPrs3V6cOxGUzsrI6Oz2VDcm7775vP/7xj7W3m83HdnVzYVc3V6rShqwtlWvWPjyw/qhn15dnthqPrEFIMuDfNmVHh/csnSnYOpWzBQcO29r9B8fWblVt0L+wYe/KDg7bls4X7PKqa9eXfWtU27I9mU+RuHctbRxgXdG4WlBZvfDQwUra8mUq6hayv0pnapYv1u397/3AHj35nlHgOxp72Ct7xRfPn9pw0A0H+4KqmHlmVKuvtcecqsI7lVraaHxtm60TRQSoXl1yLTxbwtexEcAHvyUbpKOje1atd/QMKFpClUExA5kfANfYYp0+/9amg2vrX5xYZjm2v/+3f2S5zcJq+YzA+07zQOs+hT/0ZffAmjAAACAASURBVMDtr776Rh7SH334AxuNFvb8+UsBdBwuP/74Azs4aNpN91JVh7/+/EsFQ3K4JIAbhUC5VtNaQuX6/eOO3T9sW//qXOqeH/zwY3vve+9buVFRZd+//H/+X6tXWjpMptJ5+/KrZ9brjy1fwiK3bCevXmp/gTUUuRr/yX/8j+xv/uo3Vi7ktXd7eXktIoXrph//4Affl6z+l7/8pdYvAFfyBsfTuZVrdfvq26cCguhDjx8/UQgxgeHj+cz+5ttvpDTifZUNky9YOZe344NDOzw4tMvrrp33+jYkgwaVCfYCjE/84zn4ZTN21Gn72WtJJT8Ve3kbjCaWLRTt4vrGltuUXQPyy4ZgLZJBQFijoRDbx48eSoXDunt9cyNwkzyPuO/CGosMjXazoUpKBiqkE3uXerUqsJKqVIEuITSUs9ZHH31kN1fX9vXXXwXLhZQIEvoinw8WU8xnrITveilnh62ayJBCNm0TrLLSZkdHB35W4fSH3UM+bVsKUPN5O7j30LKVur3qjmxVqNi20hIJsixUbbRO2QSvbDyjQ6ak9uWZjE2XCxtOAJHIf9gqYBTiDzAH4A+gS4duQCHyT4ZDWSHQrsyNnGK96tc9tGWlwv9LVe9AG3sWqh8ZUzq7GWe9rKo6UzkHBbFVAdDmgB0LWRwDyNgEH/w04w/ykvkYyw2zRrNmrUZTgCh7Jl5HpTXXH6tBx+RkCCSPIF1R8yPZLXi5j0cjW8wBxUrW781tPHbQdT6fWLVWtFarYu0W9kFuV4vHPzmdXAv7akLPx6OlFCDTycam46Uq4VMp+jDqEexdyKFY2WgwVSaAV9xzLlpZpUZAqxMgrBWQ1FRFk29En2Mc1xtNESCMr+vrG4F7biFC9T9V3iWr1rBmocJ/bNMJoD1Bw5CgDQXSo8bD8oicIPJbvLJ6peeoHTmFRCpac9CYsz9/wCSx8XFSYivytValT7j1soCY6VTgIJ7kKkjYuHc9QCifxzXybKkOpi9R5Q9RwHWRicSzkp1sKBITgCuvcbcUbzQaen/+rfU+rLPKu9gSKp2yRqMuIFC2VuAhKUhlbA7dQojxAknHeYk+BIiF9RAVvANyb7ANZD8RlOueeerqR1dNoWAoWA27uDLBuWR69G25Wdtogu1S1mr1pixzZC243WqsRLIm5noQoEz1uFRgmbR1uzcJ+MV106+8v2bs3Xffs7nAVwB7J6EiAMV9ogjj+YJLMBcBbOoZYcOVyVqv35cykD0Gdor0SxQSIkEhIKcLqxbrslBZLLkm2gpwOCPyhbkJssPPQCilJjqrVas1zQ+owTAvwdRZ5GTAK1BRiBDNgM+URAaLDA14DliKq7BSls5DpHroPX1JhbbZrPomZCvzK+2J+g81i/IU6GeyrcTCpqzMkckYW6uNDQfYHwFMU5S6C4H2cyhzC8/fz/r0BUiw+/eONC8Bpguz4gxL3oThrgJJ4ISasKzMRvsmwovJNGHOxgrSLc3IaIHc5rJZz/k8MA4wsZXNIQxipo/2eFvLZXxMsXaoyJasEZETXmQqdRGEn6VExGONTLswN5JxVSgWZL/Wu+nJJkm2ZivI5pmAcooIhP0EEsQBXnd3ifb4Dt6CQ4InsNkB13O7IywGwetiJgGEMRX0ELoqIKLCX4QCZKuHXwMqs7fAhiyThmB0FR7EShoFb6NspXJW6i9lflHZHs6YrB3K110C1E+lNmFsgutRjQ+ZGhVsGs+LqQDvaDXnmOdW9m/0fc7rkCLkZtAeEHQUm6twD8vSYsryRV9bUIwwT9CnuKeY1xkLniEbIRPcsspt39TmIaeT9RCyxucotyqMuANjB/IXIrJz0NZ8OxhQXHOjdZP52a0mnUQWvbCGLKoo+FzKH4qD5D4TLLo3XCvrrRev019iIDf9NeJNzJ0Ek4N10Rk4A1G4BElK26K+8GIvL7RmftVrNeeVhEnSn8hlot/wrDKsFxSJgqOsl5YroABBSeuKCamUUBHPsb3ELhLiEdLXM285djFnoHIQprYK55olSmfm0rKIj8VqatV6RapP1nXmrGK+bKktY9NsrjWBP3OPJVDoOIou1pqA0+ggi/IbEQAnEXftQL0dlWXgWCq4RlmWRmnlKkE/SAYLwCwFqihKmJN8L7LczHTOEi4TVB48fOazYq6g4njmqpjVSP/iDb0ogjygjYpj3LaRPXgoFg24GYUhjD0px7CXJOM6l3dlhwrwt+rfXK8X9vu1a39iFvLIPTIinqc5Q4HrcTYWSQihHwthRUAGG/Lwb0jWqCTBAs6zymb6nNRf/s//zdaBUZfeygeQTRJhKTmXPjHRI3cCzPcFGACQ6uWUJgAkYqlV2rKprEIBeY8E2FSlICAjE0NBoLs8FRdMuq4GiQONTgvQH+1NsMqiylm2UeGw7gXBLDRUkMCsQXxk1am4DzaKdCYG3HzGxqQOVy/WCRmNZGOAvBvvsAqbUaCOkxLanEf2MHQeZ7eQDNH5gkQ566wlA8WVHh7+zqFHYUzIK5cuEY3+bApmp4qAgacwLpeIeSVnyH2QXLio8D7ID4gQOj6sn2deQJY4aMDzITQ+WlsloGUgK/h/Jm6eHm3C69znjYoE91GFAIk+oT5aHARhAvXKfc9UoG9EOwz/HJcgB/LUARwAH4H/MVDcK1RvESDBGsPBKV7qi9kOQNuBjbwmTt4OqnjAmdji8P8CrwN4E6iDoLzYESDJO8bchnCf2vCEgPtQmB3mi2iO5eCQf97uMwW+arZJa0OQUDbh3neIjlvx3AIEE6stfuaTr2+IvaI3aEa0YPLvCIAli8a+5ZVse3aEzy4PxCtXElIk2HQl4opwl+IVpGTYqX14pmwyvPo0WNixqEAM3iFAeBZUEjgBktD6CYlBX3BP3nCNVB/LEiXafVHGGKp//SF6GySAZVTAeLtoEo2AXqIqitkdrkCINkNxTMVQcJd2xokxPhP3hVTAVSDqEgu7QIBI4h7ZsLAT8+pnJ0BUObRPzgTCR4otFo69kPFYfR1JBuejdqC6amuC9Z5X0DnREsnHGMQdDzdUlfDHD9pe2R1VIBGMjGRuXDwicRAJBjwifcMbMnrCs2HccQ+M/9v2gDvFE09FC7VINFdD6fAfBrcOKnsECIc69QnZAzpptg8iuyon2sAFVUoY59Fbm/aM9+nt6It+HKPRxiqCvmLuAwgrBUnIIXIC0TcY8ef6h+aXaAO4U4fcJjF24/S2AiRBfndTQAxN25NP6L3ipCRhxesqDD2fcO+3qYHdW8dxtP+d30VY3P7tN1lm/fb3f/33Y38IxM4biArdYQDh4+8nz/0OkXH353E+fI0cuvM5byNA3tQ2b2qjN5EZ++0bSZB9AiP+fP9375IlyXtEaXokUUNfpyot+QrEefK8tdnfjTfemzEmkjAE8vK92JXiviCh9PcsFZMxHhSdkbRwfmY3BvQZoSBFZImqj/wrmccj0y8CMGaC+XqrNScOn4R3CwSPyPdY/eVjCLDJFSEefiurP/abafZDfifs3RywoPILy56RDh5u/7iQjzC2G1SNcQjkAF2vN1VZjdc3thW94ZVNZyOBKv3ByOr1ttUaTZuvZ7JFWiO35g/huOOpoUzpHNyzWuvYhrO5XXa71mg17KDTsOHg2nrXZ6qmOzg+tl5/pGrhTsvJgKuLVzYZXthsfC0lBScdKq2p+kI5UK7mbJsd22g2tmzpwJbrrDWbbfvxj/+OvfPuB8o1eP7sxJ4/e6HNPMA92QfL+cRtesolq1XLAnlko7ldWeegrmq66+6FqqgBk/p4mgOkLGDTPQMPEpoqVIhrD0jM2fHxfYHvh52OLJhyaVQgDTt5+tQK7Glp23HXUvORPTlqWKucs9NnX1sln7cGdlopZPUlZUVcXFzYX/3mC+t0ju1Hn/4de/H8zE5PL60CQJJJ2/sfPLGrq3MbjXsiC05Or+3w6IGN+iO30gW0my/UNoRIvvv4nv3kb/3QBpfn1rs6t48+/kAFUaVG1fq9odk8Zf2bodXqbXt+cmbPX1zYlEKsbEFnCfIwHj96INBzvZzbo/v3pFqEBICQeHnVtXqrbd3rG4Hef+/v/V3Nx59//nnwK+ZwXLQ0NkfjqaywUKD3B0P79Ic/9ErAbNZ+/fkXVqhUbDAe23A0snvHx5R7KU/mqHMgIP7k7MIy5Yo9fXVmmVLZrns9mw6GIp/K2JAVC3bv6FDPgnwPxtu9e/ftN59/LhXI6fmlpXIF64/Ij5l4XgA+FVTwZTJ2fHhgB+22ffP11yrMuOn2bDAaCWimCp8KV6ze6EP5bFpV6ZdX1zoMcuCkz3jWxVzKd0jFmBv45NEj2X2dv3pl5+fnfshmP4gtGdYK7Imo6CQUs5C1TrNqjWrRapWitZs1FaVhldNuE65e0N4IG7rxcmqT1cLaB4dWpdq0ULaXN0ObpYuWqR+YVVs22mZtni7YOlew+XprN4QxA0DmC3ouAOry3sbWZ0qg8lw5Mh4K7mcr9mrMj1Qkkv8DgM19EpgOgMf9ckaC5BBIo//wlAc8dkUFP4+Ws5zxAE1SeQ737B8Bp7xKUkUs1EcG5fBmi72EZxExRqk+zRXIfCgJlOH8CsgI+UEJGVsSlAMo9L3IjApP9j0ACIB5G5utZqp45rkvZhCsReveLGw4cH/wybRv5XLWju81rVKmutvtMQChADFQa3mGytQmkB5jPhPrsq28zvmsYoF5idwDwLW5DftjS23dRhowaGsLK1WwvSiouJCgeqwCJyhWZI3oQeFUetMHme/7PQf2tK5z/i1S7cp5lxB1t6YSkI21CjhDsLbyCt6iquPd3ssrjhU6HdQx/K1VQ0cRii0zIoe4XlXBo0DCcqyCItnPdpzpOddA+AFMs3awRvEcwSawbuE+9LrgwlCqlK3aqNsCW6HZSu3lyvZdAYErcPz8BNjPnjVxXpAiYCk7J6qqIbRarYaq4dlv69yga+fzOT9jaxes0Cg5zQIsEhxfsFQWOxSv+hVpQxAtQGIIpVd+yGis92V+77RbAlxjodtNv2v94VBtBDFAX9TnbQiKJ5dp4FX29Idizg6POlqbwTSYz6nSpb04R3lwM6DcVqTrO0+eCFBn7cb2TqRkyB9VWHuxpAwlWXQRvo0NlwK5uQ4s3cZSwPGsGRfYx3S7ff2bynj6cSlXChmaFI9yZgWATFu15gQIgCaKEfZRFE6wnSpXag7IQhphpyQ/e8/nYYzzhzWV+U85PF796wQIllYKCnbAlAx2shgYxwo2T3t1NIQBxRtkA7H20YcUqCwLFS8M5H3pd4CMNzd926wzNp2sRICsV56/oeIEwD7ZsKMkwLLDyVqRhJWinqmCzUOOrnIiFGlBkSLrSDzncKYAAKUNClarcm9uY8w109+VfZbGUpCcCkhdD/IGqIWwh+ylvfjDvLRez6xZrynQHs2bbHLA9MJ5EuKHdQJL5NZBRwRId9DX/F1vNlR1T65Sv9sXOJwl0xeFB+9BLi4dT5tGzzlwLC0U6wYcT+pGCOIczwmbPA+GZy3DCg0HGZ47ahQpUjbY8riV1pJsDAHlvBZFYFpjHmtozsbKjpLTCeT23DLZtTWaWLJBEm6kjKFQgi/25PG8TlsyD8uacekZEa7ocXJJBZMz7CNXbvPHWs4aJVeRrcBtVLPMI/QtQGKpOlDihKwIFIsQcKgLUCGMWBcZE9g6hvaH5GB/D0jN/aGGiaoZFWsqhNv351IZiGilIJx+5/t/gG7mSOZ4xgP7arCfXv/a+oNLkU0qNCCcPtqdbV15pT0do1KWbuCsodg9FFqXKTiQD75jh6gQ+DfzgT4Tm9IyhFNFcxuYLxgA5CztjnKK73vxuBfFat0NGCRtx/OdoRoDiwnjToXqwrrJCkxZrUEIPeoPzzelHcj2w15SgeUrJ5eZF2hv1hD2Mb0elrwjMxkloZxwMhvyYzIbWZkxls+4bRd5ydu0lYtV2y69IIpnzftCulJEROELbcxaABbFz9zlBqyRon23tuP+sCR0xaivcU6A+JlM8xSYft7zb3juzBkEoTMu6A8o0DkCsP6AjgmPQXFGXgZRDNESS4RWsJwLGJzOg77aas6GRPFn4Gorncwgd5RFGeIzyHfCurTge3NIcVnGhdByKTZCjgrjkLXHibAQih4cTZQzgmItm9M40Rk44rPBNjlinxxPuR7ZQiojnEISLzpWBtYv/9f/fqtf3vpmQ16j86lP8tiryKLHJ9x0ivAgNmLu38uCRTVBZpuxLT53niPkwDgbmKyDxvMlFScEdrGgA5gik5p5mFUGtr5mjXozqTKP/m9REqQgW9ic4JuqAS3//ayqgvAzrlaaGshaxJZrHYLSaSpMsrayrF6bK+YsnefKFHGtyZVJe6UQJsBKD7pmwEdLsJ3qYWeH4/Y/bqflUhxPsqfjMKBh+WXjJI9MD93yzRHMKyQIOpadZRTt4vhQsNUJHYWNFlkgrv5wLzWvOs6I1VbQ35LJ3gEmJgwmNSYNSeRE0PgEyPUx+TDInHhCzoS3nRMgsY1jdYoA04DnKZw8CaXfAV0OnATP730KIwAk++oQBxkdSImuGF6BE+GVhL7Ye6e7BEq0H/PhR791AiIiNAl9EPpgAN4TcVr8/OB3sFcFG1USkazx6/WNQyRb9kmQ+HMB2OEWdkCYKwV0r3fAo9sAX2Chg/1VBIecAFSCiHui++0G0DQYpQSCwyuMvRrDXxRj4R2IitUStwG+2NbOhu9PID6ufRHQBl6VRK6okIrIV3APjtZYc+n1vupD21VJGv11CWiYANHeERR2K0Aav1wPxVVFcFIxDcCObZ5PvpEAUdtEEgJSMFRU3SVA/CATFRBudRADqaOq5C4B4monfy1toeoVSMawqLpSJu/BVNr4MF+E0OGQrSPbGElCYw6KEyyxnZP+Gq4nUX+oL3vVOAsU98hnCPRnwZb6IWaCeDgjJHHMjdHvhUEW1TK78RyqcpJAd782hcDv+f77Qc5VQEklYwBcI7gbr597ZJ6JBIh6H5vjICHldTy/WE0OASISLlqOBcsvf79de7lLlfcRHaLDos69eyB8UITsEV7RYi8OlQi4M2fGsSpiI/7OXjtFosFfF0PM/fNjBo+/721y1g/xIU/Kfzn8iaPe53SnOHYqDJE0EVYOBEjSJ/aAZhGUYVTv//xNr/3X/fnd3/tdRMPbPieO0Te/3+12u0VWvIEAuX0NPlf9tut6G/mxP97eRnDE6/3XJUAigXaX+IjvlyhC3kKAKMMqEr7hYvYJENb+/a9ogaX3DUqK2PbJ+yTEWRxTYYTtKTCdb2bO9QKEHXHqII7GXCBL4vy6P/59nogEZCgOCJ7fvob6XezaNd7FTtHH72OfKpsPhVlulTWmqCzJqz2Elapb5mHAOipxOaRj2+OFMBDEmj205/KQTOY0L5zBYxgf6LXNBB68OsVy6dxarUPPWcvnrASJu5jZ1avnNrq5sulwqEq94/uP7eDeIxsv1vbq/EJA+NFhxxazsXJAAHPf//Ajv57xzBq1hkJEn333pU2G5zbun9ty1rMFli8bLDbwjy8pF6RQWdtsPbeFEW5YsEePHtuHH34k9S8Ez5VyNJ7LboMDJs9pyWEARYyZrEyYe9n/UQV6eES2R9EWKw+Lv7khB2QrKyasgAq5kvYTBFxzkKbyFhDq7JwDbFGAMUD9e4+fWK1ctnI+L7JgOuzbdjG1RjlvT+4dWH6ztIuT5zbpda1RKSsvotVsSPH38uVLe/r0mf3NF1/bxx/90B4+fNe+++7Eer2hXV1e25N3HtmjR/ft8y9+bQ8eHtvT5y9sm8Eep2WvTk51iMY+6tnJC8vKkqJgB62q/YM/+nesmNrYdNC19997Yi9endjRw/uysxhcDuz6smvH9x7Zy1eX9vLVlfUJks0XnDCbTUWAUPH37uNHAo3zmYxAl5en59almlz2Nb5H/pM/+QeanX/+85/rgI06AuDn8Tvv2quzCxV8ceDmOT1+9Miq5IqsN/Z//PN/bh9+8olIDQ7nbWXSpO2o3VHVNQf1r58+t8bRsX17csopzLq9vk1HIxEg2GBxbYBJ2TR5GjXtXVCZfPnNN1YoV+y7Zy+s2mzbBL/u2UKVyVTgruYzK+Zzdnx4aK1GTUSUcinGE7u8utG/AWI4q6HukMonm1ZlOhWFqvYe9FXRyN8ApCo6w9qFkPCNh2R+74P3rVws2a9/9aukcn4jJTuFVBnLKlNhZpntylq1kh2067KKq2IZEjICIgEiYCqfs+54aKP5VM+rhfVNs20X/bH1FhubZYpWPnps03TBBuu0TTZYYZkNITmosEdZWiiLMKNvM40CaAAMMCNg6aOiHfIqZHMLcIdtU17zCjZjzIGQYZARnGdHw6HnNFBYJUsj5hWUBKEgJMOc5fttzrecKVV9ugWkdFBC5LQya1aBZGRfltN+qljKWr2BXz5+/dhmsMfLy96CfBffAnrWGUQkHteyq0K9sZpZETKDqu0NmRZZOQ7MJliu5azXw2LIg5YXy7GVKzk7vt+0LEG5lM5xHkRlMiHXAPC5JCByPFrYeMi532w5C+Bj2ivpOzxDFHhDQqIB0vOyExEouJ1brrCwRqsiBQh5eFRzd/t9nQ3cusOc/KQqfrGSogIg3AtRPNcFwIcqeoBrTAbAHdi26awcKkUhoQRYEqarbA+3boFAIQiZgkuKJGVlLCUG90EvgPzhPA7BQz/BmglVC4ANJIQTFW4LlRWApT0s9jGohrAxgyhD3YPKGVUU52tUFGQ1jD0sePflOVaEn3OPgI7M03E/HitZ3TZ2aamshwB3DlpayxZ486PYUGD0wqaToOyQIwdne0LnPWSXP4DvCptfLBVSDsAL+UFOB2shn0M/B8yHHKXKnSwU/vBce4OegmbZ9zJelNkSsiddSQQZAMlChW7K2getBP9h/cXujLFRrXpmFQQXrd5utV15loa4cPWDikUBFgOAJRWR7LdRL0y0Z/CwY7f8Yey6BTHnSexn1lJ4ef6M2/xw7KWo0/cB7C2cvINQY0yzFQGEp7+qYnrrigzla/CMswXdM7iWqxhR8c9lEcNZEKITxZQKymSNtdT6izJE4b9ZQn6Zu/MiP2JWJcAfxS0EATPXCCkR+EoxoZ93IS9Zx5kzrq+6ls1gU5e24QhrJPoypC6++U7MQAySrbLE5mo117NnrECcs0fgWjmjY7sHsK0i+A3zoo81zembuWXznlHAOLC1qw95dioaJjibuaFUFtiKxTTnTNaS3mBoC6w8g1U3wHE6QzFBRYQqHWeByocxFc5tU4BfbOIqZescHcoy+qbf07wDMUqBClXc9BuUuzFzg+sHllWeD6q64BTBXCibNYXQb6WM1DkNRA8/dwoCFM7uuQiQabLKWrFuO3nKfXldkRe6AowDZrP+CVPCTmkDzkkxAJ/tWOdmTQYZyr2yVSp5XQP2aVIXhlwf5jtlWOj/yfsouUpBYDV4IASA2yYL/9ygniho/gTT80xbdxahzdmnKLuC+IA1+zmUKCvtLegL2SJkJ8XYaRsPRxq7WN3F4lVAXvoxBePYE9EH2FcLbBex47imKz78e5BdAs9FRoRAej2vmtoJ5SFjFQUI1qxgSDoLb9mPgwcA5FMw75mtOndvHFNwXDFgiGv2FSjTIwGClaWrNKIFIGMGRRgFC1JbSH0B8O15JYxnkUvBGUQZrCGflbmHvRd9kQwkCo5VBJ7JWgGlTiYrG0/yXI6OOxpLkylZgz7nsqZjL4nDEaQYfZn2qzWqdnDQEpB+fn4t8nK7xHYK1VBeamPOL93BtcLG2SdEayqOWxTrr+eQPK7+d5UdggMPhodQgLhQ/jRFpTojutJU1lciQ5ycF5YSLOZC/ZnaV3kxwbIRTJtxJtchhc7jzLQWAcLcJUcnsP9AdOQzOc1TTos4BsjfsSg2eY7BBou+xFqsNS446ojgU86a7wNkJR5yeeNZM4kPUJzGzh0KzIgznJPmFM54Dq+fJ9kfMO85xh0VI7SvFwE7h0H7qyY/hUKPAiAnuPmJ8pOYe9mzXP5f/8uWD1dVruxb2GwtJKdj04X/IaQFwU/uMeiv8cp/gqgKypFYU/0ipsxDzQhbkS8eIZawrKm0JNOjAR6/GWvWydYgCHIikKxaqWo6otKBxvbUeWenWXSULaJMAibFIInLZG2dL9piy0ajKZstKoLS2aKlclRpHFsqU7cFPvc0Tj5r26x7sG6Rl/OgRd542EzMqNUkETa8seGjbYODhkgw3W+MxVNhYlOqg1LyTBOLyQTIdYe8jxj0q+qgLZUqjpXR4eWtJvWKb7h4yICssGWw19FmyUE+Jr6CfDGl5FjgM+gBY7C9XDcdAym7L2p4xPmGjL/p7BHYdwACAsQn+AhW7MBaKjt21dURHN2RBKFyM6oQghWNY4FREbLbGkZVgi89Du25Z2hE9/dJkN3vxc+LBETsf/yWbD/CSwMncMtwRiCYf1TCMidQTPjenu9SolZJ7mFva3uXANFrQuBcBHtuVQjfCmT3z78L5Ln1mud/xBB1LcxBkuLNmNTghmrd6McfSbRd9a1/RgySZcPuG/x4fbt/O1kpB/eQi0D/99DFoAAJYfEKJ1cekFuv0e81LkRAeZ6PrK5C1opTH06CxM1sVG7ESn2uQ6KmUJkny4EQZu5ZDv5HlWNBRSPrp6D4cSDcJXN+4PQ+5ISQjyFJ5LRQOmmYqB9C7xNBI7LSQT+313LFT1RUaCPDGKUCh0qZaAeX8xwQJ0FCRZc8oPGYdHs+V5M42RhJpTi2YpeUbJQ5br1M8mR2BAhzKBvQrKpM4/3K0kFWVhnZ5CUEUMzQCZsxPpf70nx5J4PF79efZexfXGtUV8T+wiZtH9yN40KkhwgOlyrG9te1SBzloD9kkJQfCTmDn6S3Nc98334nqjdEKqpPeqZIfH5SoAUCKPYj/t9Ji6ju2KkNRDIk9nSBIpRgZwAAIABJREFU/NqzqNpdt89XUT0UmdqoRPSVLpk19mYv/52dhVFQdsQSeDXWbQJEbemNGAflTgxyR9UQq1h2n703Gb1xTP+2V77+u3fnhLuvuDtXvfkdXleRvP57byYxfA54/ZrvEiB3X/LbCI83zXV3v3eX7NhvhzcRIW8iN+L3fh8CJEy+CRGckCLMG3sER6LgiDccLBZvz5khMSjYzu1f2/77akUIAfWxf8Z5TSCMX5T2evTuqPDkuxwmNBcEtd4+ARLvN7YpexcnaKMyy8mQ+JW8PpFY7pFhWwf/osWA5gL8ZMWTenURID3znypmqTAluBsQj8qfEEQrX3YiASiQCQCW2xoyglbW7tSsUPLAvmfPn9rZ+YW1O8ciIwBBGlj/ZMyuT0+sd3WqoGPGdaFctUrzwCxTsP4YmxQOPh2Fj46HPQHQh8f3ZNvUu+kLVKJgaNy/ssX0yobdU/2ZkFky5SBBHlLVgwhractXCrbJFW21oRr/QKAVVU+jEQGYI7vCmms5sUIeUiesI8FHuVSo+NwaKp4IEcYyCok7YCAVZez1ODCzp+aBL6ZzGw8n2q/XqjVVnwIYjwYjGw/GlrWM/ft/9Ef2d3/yE1X0X1+c2unJUwHaeXz+81mrF/K2mpC5MbTUem2dZt0ePSJPJG1XV9cKDieg+wff/7GlUnl78eLUXr480x7zx3/rR8oL+OrrL+zd9x7bt989s0wOZUjJrq5urFypW3c4sq+/+9Yq9bJbTeRS9p/+6X9k1WzKltOR1ATX3WtrdNoCU69Pr205B9jBbmNlvcHUvvn2mZWrdRVncLj85JOPbDYZWq1StqODjgAfMjL4/Er70C6uuwIdyQiBAKFdPvvsM40DrHu+/uZbe/Le+7Keoj7j/PLa2p1De/TwoXI7sMD6Z3/2L+yd999X9Tv7BSoPqbiHAAHKgdz51V9/YdX2gaUKJZus1nZxeW2L2cyAiSFBqEJt1qo6pHdaVPWmtP8ZYlFTKNpnv/qNtQ6PFUaLuoMx26qWbYH1STol+6tO0+28VI29WNp1r28Hh0fqo1Tpoi6ZTUYKhEfpzmkLe4mvv/5aez+yJQCksZNjpHKO4D7KxaKsGR7ef6C2Oz89U0gl6zOrP0B9BSBms7D1fCIVSKtRsXazIuuQw4OWwGeAVCpXHz58oPycAdY4FNEQhN1oWvPgyKD4evO1PbvsWePR+5ZtHNjYCvayO7RVuiDbZTJPR/TtFKGl2DL5oV9V46HSGvsN9lUUqanwIW1GECwHcg7tflbyc5TnfpD7MNSY4LYA2QGT2NrK2ooDJp7yqn53iz7ADb0/KShrwlB9v8TP3QaJuRZbGgcQsMZgPloshzYaDzyfkiIfAG+CYhdYhFCBWRIoT64mfUNFiYblFGdbsDA/55ULRZuOljYemnW7U5tNQ5ZmamXVWt6aLbd74pwJaMYZHcCRs6/nYuZsPJ7baACgAgHiYc1kFREkjHKKM/doAOk7kpUXdmM6o6Q5y46tUi9a5+DAStWKDUZDO7+4ULYFZ1QsbrCYczs5QHoHwpUtp/OTB6QXUbbIXA5PewA7zwV1NYRXwrsSAGUEZFSwnsH6ZY7KYKTxzqohSg4MExCVxqKSPE0xJyoQvOPx1YfE8VwG5nrZ/LLuBgU6z5/+wzmcbBcdbdKeaeL+5vivr2wxIkfAldthQ6e9rRciuvqDPsdXtHzVWsZZgQ9LU6WbsXanIVKS++C92Fdjv0foriyVpEzADx9CvyBrMiyE8O7nfgGue9jrjVgvip7rlMsLQGWfzThmfaKvc6bn3+wDUKGQy8LemrmGOcOtrLywSdX1OYinhaqHydbgvryKPCULNu4FAgSglrWZswnvpb0BliazhcAsJy54tm6bCSnC8wTrUUGD7K94/7zObW637OA1wCqKLgoNGGN8L1q1QAAQwu5CDc++IT8GYBm2gjGtoOQA3DPWIOF4H+wNXSUGGcIaC3FlxnrqhaJuZc4kEK3iqY6uVQGsM5bJe+ixchxQnIXKZggQngsWYyL6gm05xbEqHgw2RrIums5l/1gooOgElKXYAyJVJ1q3PEYpUCmKABtPhiJDCTEHY2P/AxlalA3SWEC45+BwBZ5joZDgLVX4gJ4Za7bI1kFtgQpAZqlONq03enb5YlHYFlXw5AigOsTqU9XwzI3kDuRY11KqhmfN5FxHgQbzZLSX0zkPgh+bu3qVuBYbTycaZqw1VKPz/CHJmBs0HqWdZC+HXZSfE3lPL4IOriScL9mjEoqMUoGpAQXYGpxrZTlAXyzMihR++HzA/TG/Cu8KFsy8vwhBBSkHdwq1uxOuqPo8jB4LvbVI5UYDuz4A6aWlKYRWADNrm+N6nhHqlmI4BKAcpd0gbxnTHmjvagStDumUCBCIOfYO3m822gtiKcYa5QqQjchr9ioC8UsUYkLoeXg1+B/rFcQneB84JHMNax17Qfoa10xf5/+5jgl5WQE3gaRmvFPgwRfFSFLEQERuVlI8K5Qe1d0KtfVI+BH7FakbUu6IwdgEnOfBy+EnuG9ELE5nFuFd7JN8bxuxQOYp7VWV0+U4LPkfrCW+zqK4zSh/Tcpxsp6kSmIPuLWVsC/HAnxOK6ov0i+VQ7aYuwI6m5HCAQVotVay+/ePNbaGo35CgGA/CAGCvRf3gXqU+2ZuODzsaFyTETUaTmxNwcbY11VleuFsklrbfD21Sq3s+TKQVKOp1EUQIKhj6DOQOcyn3HssUBf5ynlCThBC02wR+y8FYwEvU3xBcAng1oXVBYtktbcKCdZ6llilsd4opycN4ZUWOSCMUUTKyvNwmKNSbnvPJ9P36MwRF4y4EtdaLHgBiOb8smetae6WoMAt8Cg4UQg8mWbBVl7YmJRyTlywb2OeZq33jFzm75IKp5ir6bv8fzwa83NIV/ox/V6WX9qXgQeFsx9kKXMAStsSmHlB7YB9GoocSLXUL/6r/3zL4jamemAydnl0qDiDnYR5VfUIYS+q0HAFgRQNbEzI/2AOXcGcOpDIh+LhzCZhSLBiCc9ifMXydnN1Zp1WxY6PGpbNbG0wwr+SRd6l+Zzn4J1gkbX549OZWDbki/AwcoHxxkYgYz02GtWGrVZZ648WdnD00CxXseF0Y83OY8thMWB5WyutJm0bPFgVjOShNqnANDvQ7D5EAlQDIBorNuL3YnWErpfqbHmIwtijmkGGx/edEZaHrggEx8E0SEWAODulNhTg7KF8dBABtwpiy2rQ0/kVsq4NvIN9DGo2Vnzxu2zEXUbq4YSQMCI6ws9jNQU/80Oz2wYxYXFIZUHY9+OP96rNEs97zwN8R374dk/WYXt4nir/Vf3voLxACb/VYPXigypuFnchqXqXBFyMFEkkXXYKjfBm4UM9sCi+nYcG7OEvDszrXnff34NgEoXG7v3DT4NMZZ/sef3f/kxEft8Jk/Xbj1Zg+yDfbRIkBmc7CbKzk3Hu1TdXgQFwAoUUnLDZjv11V23rCoJIgPCeKJleBwy9nSEX0WRKfaGAbyqGXc3g/cOvIT6DaAcGg+wEiHu0u0LVVS9BZea/ZxzgCacMQeJR9RSr77VBiDYFXmEjEE9VSN5OzB3xy8H1YIsSLLAS0DzkRbDIeLWLA/GRAEkA8uTdHCj3zbhX53ignfdnAfaQLKGKTSGpVBcIWEzeJBwqggIrbHIlgw1ZJxxS47PVwUiSQCcm+COFS5DvKRcngJYxRFJEq6qACOhivnE23auzWUSAT7ytpBkKvx/bnHk0EndsvO8qPFScEfpT3DQkRFFY9DTi9lDo+HMBqnsBfeq/obLP5yonVLztgwKHNwuEkyt9dmopV8w4mZKoqgIZ6O/li2bMAfH22pEf8qAMQKs/o53FVbSw2kdnec3+de2TGZHg8Vlrf8a6TdIqjFhgQHjNHtDrJLe/PnCMezPf3py16063x2rkSPZ+fvefbyIpfl/iYjdtvp04+Td/r51Cbv/aE6Lhzg3d/TzvB/sz+u2++CYy5PX3CHB/VFrs9eU4z+z38f3fv0tw3CK4A6gRX3/3Z3EOjZ8R54H9/4/FDz4sogVcpCcgI25btPmqusv2eNP1+6Y5OAeoD+6KGNTciRLEHOzXoS3IhFVUEAiQQE7HtonXH/1UdegD5IAUDjaZrOc+x+zaXPOECFwfK1L6iaDgc/NBdk91KHJvCJUALqpyyStVXZ7vViRU0kWZPoAzB0ABAQqWXGg/xurjfswAq0UrVbI2W0zs9OyVCnJqNQJSqSrdWp2w1sXEri9eWv/6XIRDo9W0LZVsqZzlyzVbGxYhDWs326rMHva7OlBhi8UG/PzswkZDDqxjq1eytppd26h7ar2rE4Vuz8drS29yViiiBkhbqZ61w3tHVqp3lFnBYYhDH7YjCivezm06QwI+VNWmhy1il+q+3lKT5AoC/QBiINHZB3I49Yos7JMOFbLMvnvY7dr1xaXIDw4ZWCkAwqQ3K2s3mjbpj227XNk//g//of3ZP/u/7cP3nth77zywq4sTa1QLdnN5ao+xj1qu7Ob80j545wNbL5Z2//hQn/fy1anIgp///BcKHv7o4x/a1WXPvvrqW7d9SKft8PBA4FR/cGOdTtNevjqzXK5mqXRBNmJrS8tu7HrQs9V2adVq3h4eNe3f/cO/bY8PW9asFG2jQp2NqkgPDg7t2TfP7eriRuHPxXLdrq77dvLqzKq1hvUGA/WB9959YsN+z44O2lIxvHj6VHsNLKUWlrXhZGZDnt18Zn/6p/9Y1XAQAv3BQOszQfH3Hj6Ucqg3GMuWNpXJiQAhRBlA96e/+Mw+wRIrn7OLy0tVCOOLThvTHyHPvnn2wlL5oqWLZYV6Y8OBpRTViFjZcvZqN+q2Xa0EBLJXZ68wns6s2mjZb/76C4XYZ/IFO3l1qqruBp7KmZRNRiP73gfvWbvVsNNXr3QWkW3JdC6lycNHj6VuIFh+MsJ2i8K0mbWPj6yiUOOVnZ3zPLyimMKH8XAosI6Adj6L30Wp0qjX7eb6RkqT/rCv58/vQICgSKFPpbec3dZ22KmrchYlAdkvnOMAeWvkkBwe2pS9oUBRLCN4hhVbpjJW6RxZd76xV4OZ8kDGqYJlqh077Y1tsnIVSKXRsYvuiBgGASrMLyo2AfzJ5wVSqtJxRtCzH5Cp+gMEYk7hNTqnBWU8K70TkGPLBLs4xpxOMzpGuGLOA3OLAhRGgJGaQzm74V9N9T5naLIlXfEgtEFg3kpV+9inrDcEC4+9AIeKTqp7OYeRS5crSrUAYcHZl8+ERMJWo1IruQVOau3h23zmdG3D/tp6PYAAPwNQqVyrE9aLVbQq7QSIQhZi2aQcFEg6QDAA1xFhr1ubTylipNKc/APO2u40AHEKSAkoCMhD+xWKGVttJ1YoZe3eg/s6k+IVf9PryuYGQA8rNp3/zTTv0h4A4gIIqeJWpSYWRJ4raincIrLyhuc+pICG3AI4BEs22nWr6mJZ2+h9yY8YKYDdSW+eFXs/8IJyCIkFWNsKtINcATymT2v94vWo5QBRwhGMvkSotSyItQ7lZfFFH5XNynZj4+HM5iPyFpKdlPZ7jB2ePaAXczNnAMYIX/Q11gv1mTT+/RRspqzeqGhdQPFHlTUKKV4rRZHCm7sKuG6369ZoVvRMIWccwPR1lb6HfaITEGX1oaj+AOClAloFDwBFwe1jQlGrQrxdeSHFyNQzISiAKKMyA2QSIeHe7A6eunUJ7wt5AejKfKUzDdXqlhbpChHDZgSygzaJinDWb2wEeZaML4B72o5cEPYirIMecgtI6UQiKhD6ASCiHzX4HmdEAHgwD1eDMo9SFQ9RQxUyY5rfk72X9hKoLCY2JluJMB7560PCuiMFxAAEAf92e3S3T6OYgD5Ur9Z1X15hjP0SBIgriACnAfNk5a4KaZXW+7nv/+PtzX4ty/I7r9+Z5/HONyLnuSrtcrmGLqOubtu0G7fhARCgBkSLF14bXnjpf4FXJP4O1IIHhFpCaqOy7KZc6cqsHGIebtzxzPOIPt/fWuecuBlRlZYQUZWKiBv3nrPP3muvvdZ3pLMGYI9YYNlcwX98DUWEJmQdz3acLpD5EHhcA9ZbOKTqjZquO/PnYsm1cJcKdxHjCzfYeDhQ5JnEY3P2VhykE3y+Xpuq/4OIMH6e+Rhnka9hfc2mhBOig3AFFcsSigD0QoAACKPZYV2qdUwxZaVSToQ/eNdUnTPcRyESO3QCAIBm8lkRQhNSS4ivz+fDyPX1IMA7rhn2tZoXlUrjEViA5cyFzKFstTjnsCFEa7H2oeoU5ySEzpL+FsTIuOe0sCae0BXzchETa8e4A1tbOxnAfxtcDFoCshUXjcqf5xKRQJCVy3lFzxG3xrFk8yVhdCpmD2JQ3+/yPPCOSNwfcs7Q4YALBNdl2AMzFhhHpL2wp+eZzRe4bLG8nHOBs4A1y1TdVpAbWQG79ICw7gUIZ/5SMg1Ed/ge7nOlWoT1eew6ZrwwRkeTua139ge7e3AmRo8LIq5obPT/QOYyx06m3iUFRss5lpvEWeJQ1u7YiiLM4h5ez9HQ/yc3yMpyrFWFJXunkGKXAvGtfw8dqGCjEn/zzE4wnyBUoJTei+UhKNRBGvpHnYTaRms5hkxUJJG5HmEPzr2YjxWBeXR0ICceDtjYn0GcJkQZ/UOKBgskXKVa1vODOZy1Oy7rdNI7ieiUgXjlY3OfrUCf8xlFvTHPKbZ1lbRMgvmCvhEXroOt4VLgmeH3IQ5TTxjyvVNaDhAIavrfuHbq54Cs0hrGE1Qcb3CRnPc0IVJmj5bQ63NciKOYm3B5SYjAsw+nLJ10rB1w1oLX4P5gvsrlhNmApW2wPAmhifCDmKLrKGkl1sWJhJxLjGP2bjxf8kUcnkU5T+L4gyPg8zE/Q/TwDIHoYPxqT7vEDViVA5tzRlQiKVHu+HCxPs8rJ/m8n83j1XguKhJAAh/GLwIDJQvIsQaxxHHguJ1Z4n/7l/94LWCMD84kCvmxmntUFRZUrGdibSjcRcHmpbya/MllnKCaRj3DQ5EF6EpWWLL+iJ3igcyJ4SSz0O+2LiyVmNvpccM4r+Qb83BnsDqLzjE4k07Bo1txWGQwaWH7zciyXIAcSCeth/WVct1U0br9mSWyFSvVjs3SFRvPs1as3bF1qmgrgDomFu4JToSInJRsSyrnVeGMF1b6gNr2AsSL7oCaP7C5uZ1MoGCH7NiJLppU4bFkVACnkyQiO8RSup3ScQgGnndzyK4UiAmVCBEzJJVMVBVHMNpZTVde+3Hy8rGfQQvTMKmKFA/xPK5GcmdJBEFRVJhldZMzoHbB0Qj8RMeIFhsbgNFBqF3wRULnoECPTg8nQ0Ik2iYabUsA+Ce6Db4FgDGgzJGVd5fG9iG9XXLu4GM75Ec8xywe/bi2SJveIVyTmGDu12P3m/y874I5t481Mue7BIg+kcaIn6P481tQbft5df6Cw4Pjjefcj8+PVw96WSD8gbH7n67vZvGyQ8JoE+BjbGMz2wGx/VgSrPdsHUrABNZFa2kgYqJSOJ4X/zxeoBTLcZns4mfdOEkC+RF/LoL9OsfBUeQPWiYkSrlCMXmIdYlkCt/POPexF+Jc9LAMxdfcvyFTnveIQJ+DiT72lXO5AcrDiNshm2RXDW6IXQV1BAn1O9cgLGY9vM7Zc7nRdCY9m5/zo4isGIElUGrbeRLL0ONYEOAumYhPzA7gB5BQEVoQYF68yKLQ/0wuJ2SIR2JBXqh4KromwmfT6wZCavf8R2JNX2Njrd3btgMmEjdxzrsNJm/mgXisgIQx0oprEOK6Ipmj8R8dOFoM7cDZXviir/nx+LWN59Jtue6icbLFQdro5omRgbJZxv94Dz2bnIJ1YvdlEkP3aCBIooPHD2wbf7UZ8zukbHRubO9gz0/dlB7szCG7pMmr3n8zf70ClI//9l0cILcV+dtZ7rv96XVkwXf76e13vfp1XiaLdN5v2Tluz/7ffp2XRsy3f/41pMbrzm98/V3S4rddi11SY/eZF/8cHV2v+jdeNz7T47/ffj0Wc/G87BIg+v4wj+0+myIJHO8XL/h00iE+nyOB6OfWY9mc0Av9XuG1JWwIHz6SnwIEg+tKzuDwLIjHzxwW3bGaX0Puq+bCTT9PcIFsersgk7l3g/t0E/nI2gsChO434jvJxPUuNvXRQaZIrR0UdcSYKI7ArfUc53g2UQwN6yxeh0U0KrtYOkzhJ2Bgvpiy2XysOAzmT6JRAI9QkFF6PRv3bNC9sdGgjQdGajfWi5lC2UqVhq0THHvacums/kP5j5oYQIE5HmCv3bqxYa9tJ4c1m42urN9+bqPepa0Aj0ZLS6zYzKetRMlhIanXny6I3dBICRGxnAMIECK75raysc0XY22gyC43y9twSE44676MNn2s6XRtiXyUYq5ilUrRTo4PbH+vatmU2WTQU//Dgk3dZG7D3kAujkm3Y6cHB3bU2LfPf/WZ/fs//7k9+PpLuzx7Yn/+Z39s771zass5/SYV67Xb9uDre9aoNOxw79A+/vBja7eulQOPip21/9/+8jN75533BZbwWc8vru3pk+d2dHxsb7/ztl1cnEvJOp+j2p7YYs5GPGkzgIZ1wq5QPa6W1u7fWC6ztpODqv3Fn/7c3jpq2kGtbOfPn6lI++T0jgqVL84uVVIJ8UFpZW9A5MZK7goiH3CnoDC8ub60D9571w72mnb/m29UPn3d6thVd2jLRMo67ZYKff/r/+q/lBDs2bNnruBPkDc9tMbenn1976G1Oj1LZ4lMOFZsGZ1/33zzjT19dmb7R4eK+gAE5t7Z39uzleJ/cwI+vrx33wrVhqULZZsnHIRjzNDpoia2xdwO9iHYktrj6H4CDByNbJVI2k2nrwguUD7iSFB3Z9Zr20dxuF7Z6cmRumE6iqXxcuMIquNSkTBLxZ9L63VacgeXGnXdw80mhKApxgzwlQivixcvtN9iT5YXKJ2XaOZwf98dM6ORvbi88P4e0gAAxIhUCCRIYj23fDZpR4dNyxBtlEnKUQBAyc+UqlXLVSqWQSRiFL92dL8vyaCvNm2WLtj5YGrzXNWWhbpdDmY2WKasN11qrPQnS5usKDf3e18gUNjnyO2C4pXy2kCsApCyGY9ud/7MfCEALcxfgBGjAfF67sIQkC4ltYu9liucVYB+xCrQP8HrM9949IeEbEn2sA4SMy9AbsogvaJknfuYnxvJDcM9gyqZ6wQJArEWCRA+zwKBEYRSYq3YmmI5Z8s13QWOuquHYg5wTon6Qj1DzJ8QH0S15PIJOQaY6VEFDwdE1ADS0LkBeIAjxOeT0WBuI/59PlPMEh0BxSJzpZcj40ZQMA2OCcDxct4siRNvqfsbAgRFJx043X5Pzo9S2UkEzjNkHCQI87P23oCPxHktIURY32nFpn4LAGypTulCkQiS/QJ7ayLZHJhU9Axq54X3aXB9ogNExvYQc8M1EbCyWlq/19U4p3ODeCoA6Kh+xRkTo3vYwxPR41EecwHnRJEQ2QVQyXuOBlhmMkq/cLGfq44RdM6IJgTUhDxBKYsjHEcexOKQSCZ3BgB8OtDIcw4gfmr1elVRULF3kXHT6bZUgL1/0NDczjjkB7s9ziudEWA0rH0RGnmciMqwg3OBz+OdPq4A57XlgFnMBCQ1mw25OLh/VI4OWJ/N6DPw6bjX5VoR8ARZ47FPzAkSdtE7EQA4xhXPZ/o6yqWKsBIIEPX+aE3hgB17R11HCt+DUt0L0FNylkCS4LZg7ABgg9NwL0GI8HldRcxagfFI+a/HiSGGYI6Rg0PgLcXY7qbDzcB4ZO4lQtEjelDzOzEEQcn9AsHJ1gUHmURlpGhA3FGiDimQYW7hM3sfCHgU9wbusUiAME6YWzWqw54VcSqAYoxcdJcLxduIYCHP2LOu1D3gSSDgbSmrN2siZTgmrj1OFfo35ZAFAEdUx/VUBCDj2K8/5zf2LUaAkM8GASLCbTJ2caiW6txjgKaePMBzC4cMfbntTt+urjs2HoNVcW5ZcwE0eq+O3K+szQKeFbL8tD/l+OVwKOREfvAfoCc41pyEBm29vIuF+8u3VN49wd5WouiQOAOJx/PcO8xSwhq5xrCjdEl4XTH9IU6IeI+IOwRZazMOcREpYlCRU55Y4+cgYk8k0ADCumvEI5xwnEGs4dhjnyi5vRUKFT0jIgHgcdkQWz7/IBB0DRNx4R5Vx9/lRpHw251nHAukEOOEZyDXQO6AsSdYeEQQEVjghQuJnLmGCGKVNsPrjSfutgh4SpkCcmESjiG5y80j3SFmBaRTco+jIAg/vW8Uctqd4JRG87MQzOC/YD+s1Rk3YLNEnqlAe+FEHveyR9C6G3vjhAldncJaApHFWcmzMAi4VhRfOK7pQiie4eojgRSTGCq9OS/sA7zDxxM4lJQj8ZQTaJw3njHCQQLugJOIeRDMFWhmvZrKnYrgBAGw3NfEZSley4l0rq07XJxEQLwB8cuzjHu1ddM1rE08H8fDsebRWq1imTxRlRM55wDluZ8Ye4qlm4fOMK5BIFbYw2jedwmok+ms70UCZTS361nKfoL4vkRS59+vv7vrNrgmPdQrxPUQniGync4wNgOQA8JeEFj4/OAJLIjT13K4h+nAMfmAx8eEoc1+VP0dnB/uU3f9cZyMYcYu1y0SIDoGRcuvbTqnS3yuOLwEzpQQiYhQgjmd+Z1nMYQlewTWOJBQuJsiBg+JyfzG3MMv1U3g3kswZ7oIzDuOTTFf4P66DsxV+Zx31nLc/+Z//CfaJ0M24PZATUSZXcIo1pM3RhMOiz4Go05weBPy7cjbXa+4sXi4r2wQMnUL5H7mCtYfTqxQKIs1F7mynNjZs3vWrOWsVEjZaNAVCRIXHkxGLP5l+QpdH6444GQMNBGQOQxTtrSl9aY9bQhyhapN5klbp8qWKe5bIlO37jBhxeqpJbM1WyfztkCFwy3D5wDQdIQtgGpM2h5SAAAgAElEQVRuHYrWPQaUHk5yZKBgd9DYQV4nJ7gJvByJhafHA2mBuEMUxBgcZRaqA8T/80HkZfECtfW6QQEawFQBg2qy9wI/BjoqA02WioN52VbLINC/MQo2nS7OYLN44bh4oMbjI99xuSYPzif/eKyR/BHgLaLIS9Djz/H1COQwIcXP4pNMyMgNZEUkOeK5jY6MDRj2rQiU3YzwkA3nEFEA9V+GzCJILwDfn+EOquqNUby4wifetDsUh87/tuJ1S4Bs1N8xmy68f3jll0G48D7hLTYkUPx7JDIccNvCohugL5TQ+vn0/7ZF8rrdg3PGyTktXjdECJtm/3wxGz6Cx1L1bx7qr1BN0ynDK8u15f++S4BEUG0DngX3Bd8Tx582YFr4+tjcFKEHAkTzyk7RtcbPDgHicVaA4sGRFAvjd3Lx3U3h48+BbQfJI4mzIU/CsIhguQOE4XOHSKJdEHI7fl2h4P/mV82Bbr9BfTGWlP2dhRaLAu4JxdBJVeXulmgP5DhZ2EUSBJZ5Fyx1wtIXNB4/5ddOxcbumQ09H0586O+os5OAgK6C0Nd0//vCTVEMzGdkRIboPi18pJByK+OGXAufUQsRlBYon3Y2b5EEdVJop8A+khCK3gpznFwdvqFBEbQFYkOHSojCEgGiGKxtFNbmQa3x76RHLFH38lC/fq5EcqeVbzB9HnJiRQFuO5bXSJY46eLzlGeqai4VkRhmgECARKfK5qEeCKg4B+z2kURiZXOvB2eHk1ZxjonxQj6fxHH6MiGyvR9vA/6beXFD0nybIt6+/ysIhW/Np7vf/e0/v+r9f9vr//ZXC/dPIFh/m3Mjvs7ubP7qcxFvxt3X3h5FvLc2r/cad8dL53Xne6Lz8XX//jsJkOCWiz+/mWPCHBXHwO4zM/6Zn4kOEH0tPFfj/Obz0HZsxe+R0iwQhswvThI4Oejv55sXrVmie1PdZtt7OpLFqAYl+tB0FwoEQykmgI07Vp2gFACoTbX/HsmSyNZvSEiBWb6r9nWKz2kO0IT5NJwffsYLPt0V5+We4VoHS7OXHbKhATjlmQ54w/y1tOmKHHrftAnMEziCihHVOptPSARXNAMccm5ZqLPfQ3VJ1APW8/Gga+slpcgoukdWrVWlMM4XK4o7YsOBAhrBAOqoCbnii5ldXp273mrlBY5sqoo5s9blQ7s4u2+FNMXQuD+SAh77vZGylDO5pNR3szlxH66ci2WvAF3zxdDSWUieoY4/CehartlylbPBAMC1ZFncJDiiS2VtFADqid7YP9i3eq1sd+8eKmp2OuraqNey9XxmmXXChp2eXZxdWO/6xlKULy4X9sbRsYiaj9992/7m//63dtCs2H69bP/8v/iPbT4d2ouzZ1anlwLAlazjZNY++uhja3daUlKVShX7q1/8tUClTz7+1J4+O5dS9Oz5hbLpG809++DD9+2zv/vMDg73bTodC1BaL9M2WyRsRBxAMmVPL68sU8zZcNyzYj5pucTU/uk//pn97AffUw/I00cPpej9/d//gT24/9D6naFUqeSmD4YT7TfYKKIubu417fT0RKQL1+qTjz6y68tLgUTVcsV6g5E9vbixNPuYbseGg579i3/x34iUePr0qZ4bKJERHdT39u2Xf/uZ9UdjkWE4Kii9pzflV7/6TEXC5WpVZaaMdzbSlAAzrnHGvDi/tG8ePLJirWnLZEZl5p3+wPrdrmIEAG/YgzXrVSl56evgRsamT9/Fdatttea+XbU7Nl2sLJXJWq/btcVkbPUyGewFKRnZYwGyMgcoQxnAZI0SvqAILGK+6BfptG9sOB5avowjwnP5UV+PJ2OpK4m7Ui6/opNMDhP6ScqhFHh/r6nPdt1qiZCaTsYSqhXzGSdBpMgFhZ7Z8dGeFYhEzkIcUK4OYD8UeNU4OLASJEgGh9bUuoO+u2SKVUuVG9aamXUWSRslC3ZNQfA6beNFwsbzpb246dk6W7Vsoax5QSD9aKT7GyCV+QTgxuM/cF8R3QPg4BFxzK/EJ2ktFZYFKm4lhgoHWTqvaOMoSFNrHaQOZCTFsxnmFI/vggBhjRb87r7aUHyzx55sIns4P0WUoag+ma9w7s+NblPWskbEVK6gbkaOg2uAohkXDVEdZIoDllPALIKlNzRbZ2w2QTGMcBESYGnlSsYazbLIFoBKPgORHqjnAVvjfCqF84z/PNJpPOS9FlapUHZbFmmluJPhWIpyrVml/iS2hRi1iebVesMz0VGsQrzxe7VWF+gDIYnyGsAKssdJf6JLUGgC+rlS1UmdlVWrJStXcG54vrmiVKSgZlGEAw6A0nP8ZwDT4fnhoBnXzQEwgDieOYxTLq/IjMlEY4GiWtbpOKTVwUnMLeRZAFj5nABZADmdXtfXkBJCOcBGLBbEa2qdlavGY2U8dglgExCcWCblq6uLANA8bb1+1x0TJFBkMuoIIOqRsYDCHGCVPhBeh6+5OHJhvV5Hfz/C1VfIybEGoYR7rtf12DdXiudFwEGsjYZjkTyIM4EEAKklxJQD3Y+ZtUSjWZfbxWPhZooxY2wBxkGugx1wzJw/gFY6W9XjAQFB5C9AsgSjIUlAJc9La7U6Wq8XCiU9I7zbFaW696OIEBtD9vvqGCKGXiLWFbzfCpIjBTngxeqQWOwVwVqcAGEfBjYSnAFJujncPcO/8flQqjMX4krBFQMgjYiCfqhOB2eI4zauFk4pdhGQkHUDY5OIcYnw2CMuXRHNfQ6uoCi5rLvfAKQBfJl/RNhon5gWeUZcDesyj3GheDxlS+5tdQ0hGmPtQpQNIL2Tobq2YZ9HtMzeAf0tZbm/IH1mM3ctKnosn9e8zjPHiS1IbleE6z5BOR7eS30TRWKtXMTMs4L9o3bWEK1B4Ii7QORLint6Ye12X2p3nCngfXSncI5TSQchI6jMs1VlyuxzhdiEjotqWQrsIUrt9VIqbNasOCschkvp/ppB0HG3MR8kmG9D3686jBycBd+STBD8K4piwaoQTKqLyv9dSRIIsiWA9ahsQFXvFPAOAZiSKBDkGmsNzNoyiGx0bIpw8jQO7mmII4Bc9qaLuTvNtHYVjpDQ+IpRW6wdwDjYu4vgmRAx5wAxynnAWq4Dv0ucLPcuca2+t3N3wLYHFvKAebFYKAonZa4Hp9TxqiqAFA4XPMVellgbIEJg5Sp5rp2PTWKKPCpU4k2JWz1VgnNPbBl4E6IQrhnHinBCXVoIMGd00+HI9vsbQZPi8xRJ6RF4njDiIi2O3RNvnIiRzyAIIX1seiQlc2IUVcV9v0gxXHGBbOWcQirJPRm6vsCXcB46tuIC84gji8gk3i/jkYJaqxdSIkDk0AugOHM3c5IiBBWVh6McMa5HGoI9yx0m4XjS2jddm47mAup5TjHXl8tFm+PSKrK+nWqeYB3I9UfjtZhAWCEioTrBI4QVhVYiLcnrGBgHONzZh7AH4n7ENQzxwvOUsYkjiDmYaxKdPtzLPGuYw3jGNvYaioDiz9xX6uNasFaYmy2dBGGEiyBjHiciS6IBX4cybnhOMhaVOBSwKzlF+bMilZ0w8mMlSm1l4+lYbts07heeP4Wseodm84nPVRDMibWis4oFInyrGidgirwfBLoqNhL0G2VFjHDM6sca+zOJvZsTmFsDA+cBwoX7ifFL4hNxrZP5xArlvPZS7IUl7v/Lf/XP1vwAjo/peKgiO0g5XCDkKQLw8QHJCuMBFfsmpH5PpTU5zgFRse4tzCaU/GRyloV9TOf0NVTe9WrDitg911O79/WvLJee2169YKNuW8WRMW8Rxo6iLmyNKknGHlag6Hep7C421qgVGIQsRmeLkay0C0iYZN5KjWNbJSu2sLJNV0VLZvcsnWvaOlm0CTFd2ApDvuWMmwGrbQASxZIK1HNHBQ8NTqwvkAIBorgfgDmyULkBvTCe74kkyW7fwC4rpwWHVCpBm6lFt8dubYCcnSglJgkWU2JBVVjkiyweNgLTQ0anH6MDCM4oe8xUjOJCJeoECAsGlA3OFKaUP80CwpUrEdiW5VMMnkdvabGmEuYIsLjzhMkMpYCDJw5axPJr11wHx8atyKZN7E2ITtrCWZGB31AWLzkw3NUQIp4CRi2A5ZaMOJIuDjA5c7tLPvjfIUv8YboLMUbgM0baOHseAJldBXOMTNM/xesJ6/0ykbJ97VeQHzpvIe08ECBOBPpr6t/kSgKIvkWAKEeE4iUWGtv4FNjXDYC2cbD4Z30JYBRpgYOBzVFwVagQfQuWc731IOGBFMAzDi6SYbyeemvCv/l94hu/28YegWOo7MIYkkdF9lI+1w4t9QoA1y25OB+cCNxVXTsB4sfnQHsAuzcAW6C4woLCFVHhNRTt52Ofz+FWytCbESKwfE/qY1/FU2pWRAlAz45HQ3iPj0fQ8fqxoEkbJSlsHAzcJRUiWeAOlK3rwQH34ATRg9HjrzwXEaVv6DwRWcLxUszmi0muh46fbo/wudhEiJYMfS4ivaLDjQxwXH5hztkSGE5I8RYq+Ay/nLgJBMTGieFWX3fl+LmMIKy7j/yzb8rbQwxXJKpQECh/NrhIpOzmIRxIEM0vIdPTS+C378ECgY+3ed8AtMbz7cSWH3zsKImERLjDgjI+du5EF8j2no/Tfvx+d3NszkiYhbYz2G03iG4zn22288gtkH7np1+6R797Cfq3S8J3X/O3/fl1BMjvIka2M+LLr749v7tU87eJGp1Plwy+8rxs5twNGxne8db8sNkcxDn670GA7BIR8fPe/j2+/obYCOKE+H0qfAyfJX6PXjeIGXa/dpsE8ftw++yP5PXGASWnmQsMNIYjSRgIEL6PSAF/dm8zjN2l4WSt7ungLtu+f4iPUA+abxTi55HYQ45fYmmI4HGyxcGPLVHhGz5uzejM82OM87yemyopJ3dWsohAsAc3V7Cns9CXQjseq55BPo/xHyBRjGTQHK15wu32zMdk7EKAEBsilfOM2BDmLBbNGZtMR9qIrI0cY1+8E0dElApAQ7FSlpptOh5YMU/Z4VDgLACZ3jubtcPDQwGAdB+AwiE6uDo/t36/azfta20MUAK+9ebb6szrti/s4uwbu3zxQEKfeqUoJTfAD0AoKjKAgUymaONJygZ9Nk4O7gE4ANL2h21LpOaWLbCMBgxYW75Usck0acPR0hqNU8V4sWGmKw7FKDEVOA1O7pxYrVqyZqNktWrWltOBPbn/pUrE7+zv26Q/tKcPn1hivrASgqfF3JqlkvVvru0f/MHv28OvvrCbizP70Q8+tbunh/Z73/vEnj5+rGgNcrlbVzf2ox/+2El//rdeWaO+Z//6X//vdvfuW9brjVzFns7bV199I7Xt+++/L2fKrz//3N586w27vr4UkDTuT61MlFFnYMPVys47XcuW8nbTOrdSPmGl1ML+/E/+yP7kZ39o81HPOtfXWsvU6w07f3Gl+J5OZyCQ4cnTM0tnC3Z5da14LDbz7CuePnlkh4cH9sH779nXv/nSPvrgQ61RiLN6en5t2ULRHjy4r43xf/6f/ad2eXmhcl+e551uz2r1pmXzBfvs11/oZ+h94Tx//NEnArIuzi/0npU6incKn1PW6bTt+PjInRXJlH1z74E9fPrcitWmpXJFW6ezdtPqaLMJ8FSg0NFW6gBhTYErRCKmDC76kV212nb37Xfs2YsL61EGmkwLeMxCbM5mAupOjg/1GpA5IjPGE5uKLCS+YGrVak0bXLpr+j3UvGPLFgsCA5kjyNoGTIPQ4B5E3Z1cr2zQ79qw1zNID9KUIGggQzg/qP25/uwfUVdCgFTLRUsnKZKeqAT98KBhpQLkADnXaREgHC9AWL5cVF/a22+/pULrVrdrYzL/Kw2zUs0686RdjZfqAEmUGtYZL2y6Tkp4d4PbJ1m0ZdJjTD3mBIcGKk2ObyoyR8BKibx5ynz7WlezDyMyif9Yy/ley8kOiEg22ZlUTiCFHB5y/CLEYM+TUak7cU3rFApnv2+JwWAty14Md4cDkUFNrHgs1JoArayJZgFPz4gAmcNSJdLaOxfyZUsliP6Z2hi3AJEVK0iNgivUy0Rb0dcw8U4fy6g0GUBeavfE0uqNou3tVxTXwmfFiQLxMZksBNK4cI35kvUi4hnmvqVNRlMfh42yHSiyjHUtrphx2FOyXnWiolwtav8NscS45xwSEQXwxXqOvaZyvucLJUEADPJ+AFiA2YCwvChqZEBFkaJEktSJeaq4O0NRMXRdAvDxZ4hCd4agXB4BYIfnkAC18Cwkx5zPyFiOfRJcD8gBgH2AY4HagMQSyflei/0PbiC+D8zDgfrxRmlOMg7RIRPiChF/4r4ZoQSeSxBFPAqgG/egiofzrkYFs+B35hYANogJyFKJeBTHAdaAW5E+KL7XS9qHQ8YvILQTZlIqJxPq7XCyn/hrLy6H8GF+5rpyL3ihdd7L37lv1U3qe2h31K+k8I7qZ64zwDqqXTnY9vf1/OZ4AZt4D8CpUnBAaN1DwTWK2hjDEtIx+N6b65YNRcKUN7FGzEnMO7wuOf4CuxRdkhT5wXUByJUKW4QChB2qdwBXd4Iyfpm/OZ+VWlGKYs4515AerFq1EkqeF9br07ODW6XgWAWCLT4HJdMDoicZk3QLcC7y1mhWRMT1Bz3daxCQSvEIgsFMmjgYyEIUyjPFb9KPROQhcYfD4UjzrhMbCG5jXwbEpveqCPSPBEVYewGMOpDrHRvsi7l/JjOy6vPW3G/qniDyiHHgIOLA8rmi5jpcf63WzQY7UPJFEIQKJ1K/r6lrl3HAXAfhzF6VuY01B/MM41X4G2NfamyAev4jug3ykigg1mcOe2RTCSfw6aGVEBjHWkhSCfgdxA3jDLcuQGSSmH2K4UNqgwhKRDzZtM0h/RJLlm9ylgEcO/axFDbJshKCI96ritGDkFXsYEZySjAR9r8oxiFAFDk3wW3ngj72izwj+Ox8Tu6PqKBnfHmBt/daxIjkWE7N3MF9zhzBGmc0RInuuJX3cvq6knsTEgTCTc4+hIjrpAg/PZc17hcieSK2KuCYNS1kgpIdvANlg0kELJJ3K5dKuk4o/AXYiyiGIIo9eCvvumCNEMgufs67exzM5x4YzyAJnQRU+bZcMWGOSBNrVBJpQoykx7F5V6mihkiQWSb0DHKczXELqgV0HiGfQgw1510Ae8BY2CHRxeY2d08s4bziToqYWCxv3+6fvVOEZ7Sfa56d7BNWGsvgnGAliEZYz4gsmXq/hggsdQTSh+QkNQKN4+OGNeqcRxfygrOw3vIOp6x6lXh+cO9yfDpHIlf9GBAdSFjQHYoITyWzmttxM44mAytWIbi9v4f7lGc0RAmxWbMx3Tfe2cTrQmaBe3Mvco+w9tOzh/2bRP6QsxzfJMQHMo94bweCDhGSEhgTKYn4a6Exsnewp9dqd9pa78RoPh7jqRU9gbhnPVqOeYm0JYhe1n+QpRKozTAgjDYxiLGXikhURPnCzojFo/9WXTYLHTtuL7p+wO15tnEeMDLwXMONkS37c1DjRl2PHg/H2MKtVcgV3d2YSOt5xvmCBGEtw/Vl7uFe36SuKG/Xi8+Zc0Tasd5czmwwHth0MbVk1jvgBE39r//dj9YMZhamZXIUw8J1uZiI/MBGxsDhQSp7YjprPeyM2KfLVZEbrVbfpjMsqVnDgYs9eZ3M2DqZZZtnzb1DPZir5YJNx21rXT211aJj5VzCCiwqV0uVS3LxHj99LLaxsVdXcQo3HOyVyktgjRSPkNLDEjtxJrnQyUywoegMLZWvWblxKvIDB0i6cGCFyokls3WbLrO2QEFinp1PXu+SReymm2AblSRAQAwiKjUviJLCIdhqBSxwLCnPhfVvd5JkN3PbC49cqR27U7aAiYPdyjfcsLwOQLuinMzItEBdHixMhFiSOE/+/R4V4Qt3mM0Q5QVIqwUCgIEzxKrDIl9PefX+AEBthAOEhXckQCKQijKK12USiH0kmwd4AEX0uQK46vYmB3l52DLh+ELSCYboqGEBFo+fzEI+GwM4Rv9E/MrP2dbStQHMNgRIsKWTzbgTgRPJjV1QZ0t+bImKGNfldvitel1MbCzDYjGsgvmtal8tHPr8vmjT+8gCBjjsx+sPdieOHHTCDxkcIAHw08+p8MoX3U6csB52hs37KLzQzY8/kj+el+jvu7LVPKgDwvkSWRHGIu8o27GODUAoKOeFpoUIqoSXE2oBABEQLJkiCkKht5wPsRckqu8F+uE+CLY07o8AWrlaAmbYrc2xt4OvKbotlqez8MWDE0rP/T3980RAjofOS6B3OL8C4IJjwm2lDtrtOpW02JSN1r/OWeReYJPoD7AQHSP23a+V7IAhygpwCRCFn3e3gZdsReDPrZ8AGF4EH6+5EwCuoIjndfe4IqDohKV3oGzBw63SmelGEU3YSkMuKg94AYRSXLHRRiHg2ZhxPLrlk/sq2M0DMaUFcYzDiTFgslTH+W3bBeQkQuwK8nEdFd6xa0PEQxqVkLvSmFM2C8ZQhu7nYQuSx3taDg6VFnqEn6+DfJ4QCBGOFTWnjmVzj2/L7BVZFey2LzkJ/IPulJO/RH+G8eXHJGtpICd2F1py4/gWwr8/OEZu94HEOX/7CXf/tPGWb74Yx3X8wu2/7359lwB5/fe9+p1f9/2v/u7Xf/V3vY4Xze8QHDroVxMyrz5XL7PX336/l18v/vvt33fnjNf9efeZsHmfcJ1v/1v899dFXOk9Qp5t/Nk4J8XfPYnVf8Xv2Xxv2PiiJNS8FwkFjVv//ugI23396BaL/67KxM1z0u9lqZhDhGfcSG3uy3A8/F3xilLYxQJz5rn4Gr4mUbwF9nIpvPx19Zrh+RatzsztMZqTf9fXmWMBcgKpyfMFBRV5sLL0S0VHESvlgk60am5jI406DXBFRXe+WeXgULUCMnj3COvMlQgQNhCey02J6FRgGd/T63dsOKS8GtDFC/HyOfLvCwKHq426wKVBryOBDgp3AY5a2yXVewDAQ3b8zeWF9To3dn1xbteX5yHqxIsSszkAw2MBXe2bcxsNry25Htt+s2S4tPvdlt3cXGkNjSKL80wh+mSSsBdnLet12WRVLZclcmKtktPJfGC5IlFZc0tkeP4wZ+ZtMFraW29+aI36vr1x99RqtbpdXN7YxVVLrov9gwNtwHBYJ9YTmwxu7PnDr2zUubH9csmSi6XlIJNRZrc7Nmy3VHD+zumJFZNmp/tNa1ZKdnN+gZXIjg6O7PToxH792eeK/wKM+umPf2K//NX/Y29/8KbW6ePRzP7qr/7Gfvazn9uvfvVrszWbZbOHDx/r8/zkpz+1TrdtDx4+tDt371in05LyDCVcoVK3hy8ubZnNWQd1eDph11fPLZOYWbOYtH/+n/wz+967d62YNrs6fyEHA2owiI+zZ1d2ddW2txW71RIRdPbiXGMMMA0A5fqaTo68/fgP/9CePnmi+CvAjecvLu2mN7JEOqMIrHfffdv+6Gc/tW+++doePXpoBwcHdn3TssPjE6kkcZf87Wdf2LvvfWDj6czee/d9u//1Pb0WqjzW13ffvKt7hjgtIiO+/+mnNhhN7Je/+sxanb5V945sQuwuuerEcYTexXKxKAeFHBappD6jg6o5kVxnl1eWyuVtCKg/HCsKizUFGdAIsRbTiSKwIBeuri517AAcOEd4/qJkRPhxenLiqjlA1+lEZasiGxV3UbKLiwvbI7orKEUXs6l6SegDmU/Htl+vKae7Uavq/gYsANRljRnjTyibxzkA6QGAniRSrpK3gz0AdY4XN0haaubeoCOQjwil4zt3lRowXK5tkSnYulizWbpk1+OVXY+WVmoeW3+2kluo1e3ZOp23zixh/bHHyHDvuxiG7jcHvHCFxGJ3L71mT4O71mw4Gth4NlAuts+B/vOAVOxXi/mywApXtgOOECHBWpF5C3LKpPBkXhMIto5l7GS+Q3Y43gzpSdcBoPwaNxrFyWmU0VkrZEoCxmK/DK6uXK6o+4f3nk85Ftb6uPuT6n+ACAFQ4DMA7PHe4Ju4OxgzlWrBGs2S5fIoId0RBDEMwTGdMa+783A8Yh3MGhaA1Ds8BWpm0nKAlEuAURDKE827yKVEJAEqJJnbkUfTp+nzdoxhjqWogCEug6Mnc2qdbn+zlmVMIqgk9kJK3xSOpZ4Nhl2B2IDyvufwGBI5aabEYkOYe8kuES5rOQx5ljjxpD0qXaFEDeVxy9ElEQDp8JwEcBJhjkp5yv4IASiRfENFerDHRnRJBydjnL0wLimAqCTrXPX28TNzG3QnIZJxrmPm/Oi+omsjFBAg1uT9GH/qKglpDFqzE8cSMvZxFPHcUb8M5bLzqebJGLvC5/Fy9Lm1Wi0V2rPVZ/xImJQAhEZl7iXhm3479jMhtsxV1d5ZJ1Aql5FalguPO4Wxwr6z3qjb0dGRrisRh9pjqa+C8ZuTo4L9O84vlOZKqQiANhFZwol6fWW4A9I74ZZQz4NIuiDaY78t4DKV0rzD74w3dTmuzXqdnrpEOH5y4FVbqTislPp8KCFH2MBxM//gclH3SugDggBj/cA+gvdnnvZeF0hYF4t5bN7KDg6b1tyv2WhMH+7ASuWC5oqbm2utd2qVmsd1QcZBwNG5kEmLUAZsplfLFfseh8a8gCCRqC/AbchwQL5+t+fzNp9n7eT0kIJl9vJhr8e+hl0Q+3F6xugRkPMguD8gqTi/2TQgZdnnMnpohVm4k4f7mONjLHIjca8Bzsod2McxMtw4EBhrPDs09nDLEXdINwprhOHUkin6xsza7YEIEOYNRS3N5+ra4NrEZwBkuFwN6ndYqUeGsT1dzBS5ptwHUh2YRBM4EVBJr9UbPCcbKLW2dJ7cflPvEY5YutyIWGQe5DV5Bjm25HgTZCbnkzkAZynkB64mPQ/0GYY6P4wv33t6lB/HyO+A3IwHCYcgvEMsG/eKHCfa/7qgR/etej9Iy8lrTvKCbom2frYAACAASURBVBcsMsdCgHg8k+OiKNgRa/J17yHxYvFytSSwFhJecxgdQRwL2E/Yq3PPCQOBEFGpeExr4V7w+H3mZoB9lRkEgSegNdFs3BP+OdzN56LyvAjpbm8kgoZfUsQLW2Su47Myz4OheGy/dyi4+Nr36WtbzDwqLO4VgKkiEcI5jOkI2tUEwbPvj5zEjF04Wm9LyIkLnc+LG4J1uvf4+DlPa+3PvMYcDvHrnTSOyRFLyPlGUKGYQuYEzVcZF2aLQONZ4sk++VzKTk8bcoIgEOB12Z8wBlzMbpqvmf84XwhAmIO9r2KkvQluqPF4Zr1WT/GR2UxBRIdHO05tlVxYOptUcboiBnFT3XRFOnDv8sxlD8ix8tnBu4hl4/yAPUnMzDAHrwZfSTnBhsuSuY3nDZ8nunogC93F5a74erMuRwrXrt3pyN03GOLmydhitrLkIq0Cd0hD7zmiJB5XG+vQlKJQ3XHnIrW4D2SPh+CFex/yVx1ZOJ+IGMtl1f3Nva7uQgQOmaRcMZDKXAcuAN+bwpkSxoH38bpL0AkRF4EgviD+PZ2CQE5q3cK6ivHN9VTlQIIKDY/Vi+MdA8VivbThmH0Upoys9YY9fQ1OQfvY/+Nf/lwECFw1C3Csyqh2iANgoZNVbqRPCpx8WTaD4pebndI6CgyZJC2Z5dPK9THGmrROWb5Ut1yOTOKa1cpFm4zb1m09s9Hg3GrFlGWWM5Xn7R/s6aKfnT0XS9Xcb1ipUrTJZCSgjMmijz2aohyUFgyyZMJqxZwmAfpG+qOpjeYJyxSbtk7XrDdN2Wxdstr+25YpHtpsRWxWwVYohpgyVIzilsIInEc3RoSEVMYeQAXPSgskh6KuID9cMeM4SgBrItCo32Wsc0tTiCSKDghN3+qo2OnTCDFH7rAICk7su0SUBULEQXYmQgeaWVBxjP7A4TUD4xmIEjZCLEAEngZg0zPlsB+jkHelP5ONA8WUNU29hIyvZbBtM0m72yOC4T4hu9vEFVIOIuvfwwaKm0mLnZBFKgdMVKAzGXMlNiXJAK5+5qNLZZfQcIBk6wLxvDqPvYrA7uY6xssRLuSO0NiR+9BJsiETQr+FLww5DgfCmTyj20bHpM8So4Fi10ew/oaiEX5uF2j2TgsfO/H49BDQgwW7mf+8GGoNIQAkJ8B4+OiSBSgtOjT85/XI9cViiGuK3xkVyHpw6vy6xc2VTk7uuQDbF4IRgOKzbyOmfHyxoXHVredebj4D0Qp5LJJs8pwAkf115/M7WeRkCg8lrJ6KPdF4ANJxxkavHYBwdwwEl5LspkE1HAIGNmBiAM15kPN5NwD9Dlgfv6YSrRDZFZ0abjd14srJAy/z4vU3zhAx88HBwdjeRFX5mMO9FvtmVLAUouIiiCl1S3CAbCNiYkyeg4MRbNVcgYorKCk8f8sjuvyeCJu9ABSyUPAIhq2iW98ncnb7mXzh8XJnTzy/PHwiYRaL2XR/BveG91BEl8w2akc/r26SrJRnfG7/7H68GxA4RHxtwW8nYGN8V8wkjXMEKgKP7nELqEripfBzgnXXXRfjwiIpsYHSA/kR5/AtafFt94Y2zzvujHj/aIyJmXmZAHmZLPGp5OWfj+/qpE5cAEZwd/uv/qdXEQwbcD+YI7ZkzO2f3kZs7f7Lq17z9k9+17//rtd6NQHyus8V3zWc043b7fXnYtfFs3u+visBsnv8ryVAImG844TYJUDi+94mMeKzzp8JocNmxyHi5yZ+1u39F+MK9fPk2IafiSTqbhTWhswOx6Z5MzpGmc+CcyIKMKJDLjqo/Bgigcn9uiUQpZjV8yGQm8G1ETcz8R5mHcB/gKQideJ5Chs2jzAh6qKgDT7KNlRsmkMCocLPKCIEMCiPRd1jFzJZNn2+xorzRozsZN3CopjFtYsvvAAPBZ1iaUJnVZxL2OBji0cdpKLcOaWXXet0rmw4blkysbST02OrlKuKZWUdS4QKEScUQ2PkrpZKoZiRmIGcHTQbls+mbDYd2fXlmV2eP7fryxeKS9JmVZvdlRWLZKjXNZAHfZT9fcukFrbXQKGZtfbNC+sPOiozpTBYdvZE2lrtsbVuhtbtTi2bKVutfmDZXFHl5tP5yHLFlM3XAAceZZTNV2w8WVqtemiNetOOjpoSA42JzkDRlc7ZwdGRzWa4WnrWvjmzy2cPbD5sWWo5sTpZvMuF5RJJa5Qqlk9mLZ9MWol4lusLu3r2xD794H178/jE7n/5jZ0cnthqtrKDvSN79PCRNesNO9jb12bwwaN79ub7d2w8HSkHGSd4Pl+1X/zir+3o6I6WNQ8ePtI1+/FPf2KtdtuePH1q77z7jjo2AFDKhbJc2Y+v25YsV+zZ9Y1NFijf25ZeT+yTtw7tz/7RT+0nv/+hjYnxWizs+PDIHj98Ystlwp4/u7bLy5Z9+NEn9vjxUzt7cSlHA88iIrB4RmLjZyP705/8xHqdrl+j3sAePX5m1102gygCx/anf/rHAoHu37+nfcj3v/99u7i8kuPj8ZNn9ubb79u//ctfqPi01mjayfGpffF3n2ui9+eI2emdU+X/I9YCRPrwo4/kavjiy6+1P7FUXr0yfGYcICzdGMZ5lIVJsyqdAOuVNYlw0vrPVXV9lNMgUKm03CCsulnDd9udAMCZHVPkmU4KsAP8kcJzMlUfCu4Pjyg1RWfgMGHjHRWdgEPktEP4sM4XoI1KMpWwD95910aDnp09fWp79ZpBcBTzOW18ub8fP3rkimu6GADsBVClrVHDaYV6cGz5bMKODhpKFyAJOZtNCWAfTjpSWzNmSQ0oN/ZtBpBbKNssXbR5tmKDVdZ684R1xktLFyvWH81shhMsmbXWdGlduRY8jtPXTylFyMTMd5XtAnyQ+427hpztNYBvyyy9VKyUSnghTVDOTwBIUlYp1x1kluIUESCxCqwXEXGxNFhYJu89LQCC6voIIDEApFx0AF9ENU09Eob7Mp1BoZiSU2a/fmDrVdLOL6+t3R2ozwSwcb1MyFlArjsvgCoTkSJl2XncNCkHET0mCtDbQTf2JhAgpTIkDyW9TtB4QTtAC4SXE9QiFmZcZ16DNTZ7f4RLdFIkJTDEqcMajfPA2AFky4YMfAgQTC9xDwU4wjiSGCk4hBVHQteIQMhxIERwLeCEgaQAmOalUetChE+lEuVZIhJBIpyEgKP5FLDTwVd1QUDMhwghF+4RaYL7yBWenP8I6nvUpZfZM/eKUFdPAPsn1vFjgfm4fABQ2PdBQrCGgwDRZ9JeOKuYD9apxJesFimdd8YWP6NkCqm4iU1ZC6sAyIMA4XsAuhh77jpnr+VSegBa7SMSRKgQPQWwNrQuxHypICWvuzxx6sy9v0IAPvs5hFL0MBT098lo4t2mQSwVezBdpESWfogVluKePYQL+jzmyveduD+Ojg71jLu+vhGBGvfmAM04eCAcKC8nWk/P/bCXIcItKpUhQDgOnBP8vIqug9iBdQwkMesF9YkUi2HeCTEryZTmaQBIgNXoAJX7I5URqJjOQaBM5FJSkTAxNZQQM6IEZBJ14g56/sz7s+dh4mUMQoDxeYk2oggZF0iv35aolmc15wu3Db+k7DbwsHCfz2aWz+asXqtpHHGvinzCaZRmPYRDamGdblfnAIKHMTjo9dUNJfHqjDEBmecRQop7SXvsL3svgEopqHk4JD39Qv0fUv6PLLEKEWOhd4axBFiLC4zYeu4rRcJksyoq537i/VBSx3gl7hNek/J3wFIX6vrexclS+i8KNhhO7abVs8UCAJ6C67Q6xbII4CTUZapinqBPwPEr3HIQSXAOHDOROFxvxUkhhMnkrT/ERchcmrFUjshnbkycpcT+OQmboyMHohqA1zy+BpILgTbPSY8PDfvDBB1MHsXk8V8zGxHTSIdNFDvHrl7N7T4W+D7GMANVcfCB9GYuEbYW4mUBi7nnJ8O55dMVzZ1cR1/Cck2Zy+hpQgQC7sGczrn3v/Nc4l6D6ChVixKQaD7SZ1lp7ccYYg7lvojuCuEmigzbdssySsBdUMx7twypIC5c4nu5LhKRBuxRkbar5U5krMc98toSeCrydil3HsSrR+D6WlugN/UIYU/DcyedzGtuVkF26NOREy1goYq+Du/tQSy+S/feMOqYVcQRumd8jDMWmIfpOGFOFWGMA4KeufCMVSyizqVHYnmdQdKfa+glQ6wln0exdcy1xDHpdxdnNRsV22sWJHjCZZbJUA8AceJ9Rr4nWcvpjWhErnD1/TmJTewrjkSeq4POUARIdIBQvE00ZDKzllOyUitrzsct0+8N9dzF5YkwgTUHx8S8jMjCBcM4KL2A3kkQyrshdoivcgKEMVQo+dqGnxPxyT3GM7SYlxiLdBCuHXs37oF2t6c5iV8QMDajSN37YyASRTQHki92G+F0iz0t0Y1E9yBkSTHE+ql/BdeN+iXXNoZ8Ws5lXIDY4TnHmo9nG9eVsQAZ08cNmGWe9UhPxhbzJr/juheZjJtfHV6+RgHwokuF8R1dRN5LllYUoeZ/9ZxAfgzlJktmE5YtZC2RSciJBjkDuZz4y3/1H61hbGVJnsHmZ6xehdmiUIQFh9+MvuEERIc5EfSsSd5tsEyoqCS4/3NygBCtlMwUzZJFlaSfHL8h1dB00rFe+8zaN4+snF/ZQTVrq7krAIkrQD3BpHlwtG97e00p+Hj6ccLZxLhqOq2HERNvma4QBgkoeDrjpezpoiVydWuP1taZJGzv5EPLlk5suqYMvWqrJKyTqyByOZhVB6Z5uETANoKV2uyv3HIrZlAKcQdsxCimICKcFInxJ/HfBaKEYvBIgAR55yb2KrySTwrhoeFvADHgZAZfZ5LzMnrJbTeuBP6qHMvwUIk/w+tx00tJiTVJxck5WTI5TikyUEwl+N0JECY9X8y7KkITL2wrm50ihXphY4SqX4sQMuPcesf5izYkj6+Y63hVFB9cIg4YuZrUSRInAdyd4PZWn1y3AHiEzByQilEdHhul/FF+5haQ6K+xJSEigB6BrI3iVmC2TzYO2keSKgB4On42EA7A+7zPddmWdscHo0/qMUs9Kn794cRrRzDpNgGSgOAIheWb9wh9Mco4D/blDaESshlFYKwSls8yWbgCKjAlmzJpzhLKFKl1FUNCPiTRU54RKoJNm7KZNsPel7CNQ/ExsS0J170QLog+E3bLNCoWshV3Ytx0MsLrqKAtOCRCfq7UQjp+Z553I+AgOJVnHzLt4zmNN91u3BmfayLroiv+pewIYyHGtsVIptg9EsE1XW/Av7AZEAESyvmkXJaCJ6j7BOIHgFN8zTZmDIVeHGu+qUl5jmdYJGgheyt+LJIPcbxv3E9+K/l1CMA6i7itGWGHfBIpO5fCwF1C/vk3ChefocLmPTqpNnH/G4WSvEWbInm/Zh7B45/Tp7XoQNkhOsIGlzklEiQ6Z+pzCQp2Kdt9zGi8hGOK7g4/R/7Q8/k3Rgc5ueTzlEeY8R7eIRAifYJtRL0o7saOk/JO087Lzo+tw8O/1bnsbxMg+jd/V980xzG/IUoCMxFf4yUCJR7Id/v9NsHwEmAfnBUveyR2X/fbBMjvIix2f/rv872v+zQ+RsIRRrJoM2C3P7X90pYQ8PvGv+f158Gvwe733CY1bv/8q/49fk/8t833bMjwlwnC70KA8JrK3d0RMGyIh829E+PkQr9XWCDG3GsHMGLnzfZ7RELovx3iJJIsMSYTwjbMyRuiOXyPz8+hAydsDqLIIc6JDsQEojkq4+K9unHYod4db+L94nNOzzM3Zmltxr3PGkEADS47XKkCwpxQ535mM89mTGsCOUCI6gtrmvD8ZK0SXXpsRCif9bjRvC/+yd6eeq8SDjc2LRwLggE9q5MOxPAfqsbFYmTDUdt6vQv9TsYwQESzsW90oF1ctwRyD1FG9fqGpbusOIu54ojqVQgRtogLGw461u+3bLWkVHUpUK83QHWWtWbzjgp6AbWnU2JrhpZKzkSA1Ks563TObb4YWQbV2d07mnc6vbH1xxT44mxhZZazRv3IiqWqohDUVbCcKJuczQTXuFbbV+RNr0sMUsKyxaSrmwola+wdWq1xYMenp1KwQtQ8f/SNzUcdq+bMUvORpeYTW40Hllot7KBSt1q2YugGezdXdlir2EG1ojisYZtiRwY4yte6FfMle3D/gRRhb71511+/dWFvvHOijcbzZxdWLtXt3v0nUok2mweKhXr27LkdHB3a+x98YI8eP7Zur2fvf/ChisMhQI729gVgP2v3bEUU1dm5gJLVfGiZ5dh+74NT+4s//Zn94ON3LSFXurtlb6471u0MVSB/ednelEk/efpc8Vj+TEBBm5D7g3Xnhx9+KMALwO7Z0+f29NkLuQcolWQD+eMf/VARZjhAcHC89957cruz7xlNZnbnjbft//w3/5cVihU7ODxRGfCzJ88EDuLsYWN8enqq2BVAhFqjLhJmOJnYF1/fUzzwfJ22QqkmkATVv1TddFTQc7iYizRgDX+411TGO/cqJOcCZwKARr5gF1c3ttJzMG39Xl9AEN0fECD0b+B4IbqC8kx6YehDEagWMuohV3A2sWdgP4GSUCKpTMZ6/b6en9zP3BPs/44OD6xRrdqL588tm07a8cG+hHHEYLGufPr0iT+/ARgVgTQTcVIpocQG5AC0Wli9WlCxdqWEWtijlgvFpHV7LTu5e1fpAUSDlfYObZYp2CJbtqetoc0zFZulCjZapiyRKVirRwLB2pKFkrUnc2sPxh6xmc4qE1x5+muEcnkRQBybq0E9EghAEYBuPB1Ybb9oxXLB5tOZXV+3HJyYIybLWblYDRGt3p/AWJovAMkpGSfqAfXyWGtV7yYAyPA9pDtGAB0B8AAmtoRsMrUUQdHgXqtQYJ8U+dHt4+zhWZcRqDYZzWzUH9gShzZRXdm0Varsw7yIF4CejT8iNAgWj95ZWqmUs1IFsZtHcWnfZgjlyL9nfccjlbk/IxXzeEiEGtcjpz2dJL3mgAUOIInniAQDyM4Qecuch+ARFwjzPwp67/uLBbJat0J/UdhbBNDPa4yJdFE+OIpz1raxqw2yD+Wvx3eI3FFaAPtRCB46F3AFsn9hXesxRpQmK3s8OAyKeaLOcgIOVbSKSyYogd0Z6YIenhOAhbEYeAEADViWSQns8uvtAik9y9j3sZeScJBIDUBQkhZwamwFcdzPHDuRMYyBGOPCihJilPsNgFr9AxIagmk4+RDHjQp0s0nhIR7NVBAhpKXKCnFRQmX23G908/A7JbGlYkWg9IgYJlSygK+A22G/rueonr9pOT/Y+xA5RFb7JimC+NxUUgSISNTZTHGAjC3uMQBVwGW/p4gJHymOx4vNAVYhG3zM45pTl4fGm7vRY/8L+ewodLnejEUcBByrO03c4aEM/sFQTgd+AfJqPxH2Z0RD5UtEaQ1FXrGW5LopIhwsZ7HcJFh4GoZH5ajTLIjdAPHY3zcaNTs4OhCmQ68Vr4mKGtIT3Il9vMf6OEDOfceemfNRr9Z1f9D/4VFL3DtZRQoCXBKjwz66Xqvr38bDETbbQHL4OBZ5FLplGcvsubQGFRmJYNeLkZ1sXCoJhWvc7+JwodidnwejMxFDlHWnMyALHIs7ZEEAtH5SFB69EZB4nqMP0B3dM9w3vLf6eyhbTtE7VLRef6widOZeIkQZX6lVwkr5gs65FOTEifGMjnFyuNZqFY1jnLYcJ2JmnmsQ7jghe8OBLVYox0lcSJKcbwRLJFLEqxFvypjDsQHt73gbzx2ee3Rn+b4dbInxhOuFDk4nHADmGXPbtah32PGLe3FNXFbYA/K9XAcfe7wn4H1w/ilGyvtBcJj0+0Mb9WeWSRDRAwnHmhOMADLE4/pYN8jUw1xD8TUXU1FYODJHigMr18qecBMcVOrICeIh7zLy9ay7VTz9IeJtoo0h2oP7BYehekAhRgO2ovoCoiyDA4R7RAJeEScQeQELNBNpSy8J9yXjhfmPayZcgftn5cKm6ILhnC/nCfVaxPsW8kPdQHJwOVapAIeAyW32arC2upcj7sb86hCq4mERSLCGoRtMGAvEdE7PyohVgWyPRhCqAZsRgbPUulik/w6up45AnmVKrXEs8c7pkRULxOxxf/scKnEANQ4ixSBiva8MMggHA+ef+cC7kKq2XOF8Xdm4TxwldQhJ74DNpeVkyhbSIlURWXA6iNR0YQM9F4xFxpQnvLjDj0QQJ6kgL3DHCYmQA4R9U1rPHhyZEPOFMmSzE/4IFxAQ4KjntQ72mzr3nBN+hvuAtSBzH6RRIVey5DIlAoS9D3NcMV+Qq0NpLRD+ShEJSUUIIUKii4R2zIkr5tysjaYuoGFegpxhDOH4ErmXQ0QOBs25ITqee9NsOB4ptpdnQUza4X15Nvp5HmoNx96PNRnzL2E6xASqv2k61zMhRq7x5wLP7vBsVdeMLYOzbKZ9Un2/pp4hRfGx9/3if/pv18+fPZVKB7UODpC9RlkEyEI2XgfPYTHdMQDLxiIKAoGS7KUWZCwGsCNR+UjEVDJDhmDJUhkmv7wdHtyxZqNms0nPLi8e2MX5PUsuu3bnsGRZgXi8JgoVb4in0O/0zrFOFNZYb6D3Pod4cbQoM7fCDScDZciyoZwnclasH9siVbKb0dKqB29bMn9k80TVEvkmJmSbsYCmEMaY8NzexoXeuBtC74Vv+L2rwJm6EL0jUB+mOLg7Qm5/uOc3oIg6GjQBBHyO4SxQI6CdgRzwBWQkBWIOqUfs6Os8MMONq2I0FdF5/wBWpBglE7NMBdRrQUGeoEe9sEHwvFRUIO6CibNOBIxVwESpzpxcWiYCVPuuzuChzoNEjhMWpwCUqARC3qTnSVJU5AXy24WMO0v4FQFoj7iYK2PYM749s1Wg8E6M2BawCg6B4ADxHe5KhaQRbI/fq/MtYMeBNVeOb8Hx3VxFL3xyh4YUseHnJKsJhJPHe/n76bV5rUCWyR4ZLm4cO/5eTjTEiJN4HLtgL+RPAv9kiFViIRjdBCrGExjNOEUxv1s8Hcq516i0ytp8yS7JAz1YiyNVISdAcJC4ld7z/pxYW9gKxhigRZFrWwKQRUC8Zr7wjgD2Fqxk/ChSLgz6DQCvzXAoF0OxEjodwDG9vDsA8opqCqBfJI9QZrCIDW6kDbAnwmZLtqmYjHxeenp2gP9IbsUxFW2k0YURCTiuh85riDzTAzqU9G0IkPBE3qiuGZcsuEKua3wwCKLdLfwNSupd4m0D8Aew06N1vORb5CTzq+YAHjIhBmrlHSuKiQvkSiRqFROzZIL3HFHdp4G593vQr6U2HMEN4vfB1u2lDZ3K2XzzGt0vOpDoQnH5hm+CFcPlcXmxywVHoOzEAaRW5meYI7eOEicUYhSWAroCoahNZlCIOGgVXRMxPioei0fiRQdSJErj7xFqvx1RtTPr+pwsRid+N+TP1uWxS3g4FbgDvscfufW1V2D9m+/8bX94Hfnw/wcB8v8F8RE/2213yqtf+3VEjS9Ed399++cDCRVO9LcIjPDD3/XrkazYvGcQOMSF+e3XiQTsLskR/8yRMW9GB+e3OzzcARK/Pzo/NoSo5r+g4g1zZCQuImm8S4Dwby87QJjzUZV5dJ1s6awQN/eRFzKKi+F+Cy5N7t/4K4oWdt1z8VzE49x1gER3SJgiJFbx/PKELOHMEYrM4rwwbyg32Ksq+bMrc+Ox4FTzyAaf++gtcZWmNq3MI7L7u4KT+SoSJJq/E2nLExmlc0dxoM8ROk+Q7kteg+gr1qYta7Ve2ONH9wTs1KpkqWet0x9Zt9PXuRv2+srxLtELt5hZpZi3NMcHSMN6eDGW+pksbhbzXr6NOCdr5dKBHAlX1zdS4S8WA0slWKAvpDJLJsnm9/m60Wga/YNX111br1lbF2wJuJvMWbV+aJVaU9FEA4Cd+US58kx9KAbZdOWyRbt375GUafX9siIQKfJu7B/Z0eldO73zhjYPZ88e26jXtpwtbK+UtkJiYa2zxzbvt6xRzltqtrBnXzy0O3tHdnqwZ3uVir139671W227Pr+0TCJjB3uHUsexsb25vramLPUFu7x4YdV60d778C27ad3Yi7NrSyXz+kxXVx174423FUV178F9+wc/+5meG7/56kur4SA5OLRvvrknAGW/0bSb3tCup3MbWtIenV8qEik5H9thLWcf3m3an//xT+29Nw6sAKCzJEKgow0kqvf+gFzgiX351dd2eHRiZ2fndnh0pPcDxKJPgGgb/vveJ59ofBwfHtvf/PXfiBzI5MtS6LKW/4f/8N+Ts+fs7JmK0z/99FNtFCFVPvn+79nZ+ZX95qv7Vqk2bP/gWJv+i/NL63V7Ij445ycnJ9brdRUrQ/Yymy3uyM+/+kaFo8Vyw0YTyDOT24J7AYIGMGeJ871RU9b54cG+iAweNxSZZwsFyxVLchw9e3FuKbKWiQzrdN0BbSu7e+dYroLLy3OBHkWIrAlulJHyyCFAcLTj3iCORXnqqYT6SlDh8XzuDYdhanBiRMDodGJH+xBva5tPxlbMZeUg4Vhz6ZRK4/nsUTzl+xPysIEoVoo+TifJ8F+rZ+dwr64YLLO5NfeKipzJ5PJWJGqLSKJSVWXn+b1jW+br1l+k7Ga8ssk6Y9MVkXAZG45n1p/OrI8aV4g+gDHzzkpCL1ffsl7HbUxuvZehotBHISiAK5+ycp15xdddreu2XV3dCMSA/FCpucgLjw0BeGQ+yeWJYC45MSmQ3XsYUMLGCBURIBn/eZT5OhMqZe8aBEixnFY3UJWuTADt8dy6Q/oXUK0DeplNhjMYbhEgk9HAwXDIjRJufFf2uriJqDETKCIBYT5t5QpOBdwLI4/iwVECAQJ4qfx6LwpnBzxEvBhIH3f1QzAvBAACGuE44P6vlChcBoQiVtbdJaw9AdDj/A2IyDGxrpVrnC6ZInFclJ8CoAG4U2A6duGd+luYr3le283UvQAAIABJREFUIDhjXe/gZIy/jRFY6rpYsT+EFCH3fGndQV+vyx2AUhXCqVwsab8KacS1Zc3vLnaP/dW+dx3jYX3/BZjDeBX5oU4Dd5BA7iv20aU6Ehx4Erb0yzaZ8GTz/Z5I/tDBGckOEUZBta9scu5L4u4UwTSx8Yhnjz/v4pq4WuM8Q2ChAncXCd/v5dosgXHm+OrUyXgH72rVhhXyBQFsrZuOyFHmBhckOijPa0F86DWJn1rOFTHDA1rXzhI6vmYDt4JZr9dT1BNzHb8Y0/wsvwC7mY8Vp0N3xdI7QeW2UNyPk2eMO4hIOXlmuLAyVqvXPfprOhSOBPDG/cF5iMIwZcsvlnKAeEa/Z9T7eoD+Blh970EEfI/9LVJ5I9BY4hygO9G7AwW+h3hddxZHkM3nahTe4Ba9AS6HmWJjIA9i/DgYC+eRa4zzw7U/SbmOmFvdAYL7hvfNCxDUWoaolkDoMJdAtrLO4HrzbGAcR/eM9nlSrAcRHXMo4Hjo04jR21xD7stOi04jJM7ex8Yfa/WylavE0kg6LOKWuUuiEFxgcoJ5jBf7fI6fOR68AgA2pkGgxAYQzmaLEj73+yO7uumIhGR+mk9m6uPYqzc0BiCA+r2uRK08zyAPcKDQaSOyD5cOnWHClRJWrlYtmc0JPF0sZyJskynmuIyVq8TAsX5cizQHZ2M9l2JASwDkGJnmI+05OY8IiVhT4n7zyLXz8wtdUzpHiEzjiGI8HXetCtPBsejuCGkvPm8zfzvpwvlzx7I7yDgnrD8mI3ocEEHFaDfELO6yc3zUnR/MN8y7HB+ks2KMZjOp0wuhA0vjU0Jnj7Blz+/dv94vzHtzP3Cf+l499KzIfZ1S5Jd3bHgax+bnFH3mjmvNT7iChF2F8nlL6/nBuILswDFBFJXmrSDEdTFoyl3JnMug2BcmOmUO8uenMI0QgydXSYgr38oQQ9JHSLlxTJOoI/AE9geOpcbuF0QcYLS69xU+wrMpiMpx7iXpJwLwd5E3GAP9JRwrn0EzM9GcIY4QnBT0RoKRbNZOjvctnVpIzMO44TxAZvCDnFO54RZgY4gIMoqb2rr1iBEraZ0BYTIaTG3YG+v4eG26pVOZhJVwMGUg9PiMsDs8p+Y2GUxF6M8XLlKVM7UE0U0HiAsXuE7soxDU6lkNAUDfh9Zk4LNzEWhyhgUhNUME+JF1nSLMYmevxhz7FVx+K/Uv4c7J4uCZzEU0g9swr0FoQHywFohzg8ZbwverwsBC5KXko4q0X1h9r6H7uzvo6fyrX9YoOSc5yJ+YevoK//M+KeKKI86oSEaNz0imQ0ATV1nSs4S1CnMYQg4IEZ45AxzcCSfc+F8hS4eaiwvoRRFqicGBOD2EYqWspSCMsmkdV+LJ//Lfr+9985VKIIkIgKwp5FH208/gfRtMhCwqp1KPcDNkbYFyZEp53kwuEM4POZ8UJqljI5W38SxhpfKR5fJ1K5cadrC/Z8nEzM6efWM3Nw9t3H9hpwc5ZSUzSMHa2Fgy2lmoHh7s6ffrq0ttYBhYWiQoLgg1AhcKABE13Y0IkPk6abNVxrKlPUuXmjZcpCxZ3LNlqmHrHF87tEUyZ9OgdJhPRrLRyQIWi56Vh+egvQOqzjCj1nQQLxZ5ovZ28Nkf2luQPSr+BaZyzAHsVeUvqze97jZrTqBDKEnnexRNwTEBWCsqyicA/u4MPa/rrhHKpyJgL3VAUPY7EOrKAibdNSoMdYHA6HvGIzfTFuB0cFoECO8byoZQLyi2InSKTMkJVX9DwjIhe5Wf2T1nisDQOaZ0lPIerODbMlUGP6oNsA8p4Ljpggsknl+3YLoNzUGZEH8VtOSaqKJKekdlH2+wCOrEv0uNHwu7w0OEDFInozyCiklYAM0O2cSY1MNc5fJ+AyuKauPK8ev+EgESCJKophBgs1PgrFGkcRAiUER4BCVwAIs9Tt+jhigxYmGEks+BayaRaJcNBEiIwYrAVbwmwrBFHtAZAvNMed5ceZrT0cBtcwLd/cGqbEbZyL14aBfId4AwKLIhQJbbomk+nyzlYQxFMkLnPJI8yp/dOhLYaES1c4yxYpzFUt/4GlogyjHkDhz1xiST2kzpgRcXueEz8HfGVHQfxJgUBwpd4aKxLtXBNl/T8x+9RFyOA0otw9hS5JNUYQFkW61clRAeAhunQCQ76e4J+Z1xLIo8ifn8wXGiBX2wX2qBo4Wc+yWUbyoCIjhjWMiEDE4WKzMWjsFFwT3GfYpqWkoQqUmwuIeItQAkKieRvFDUddqYx16b4DwJjgyepH6tXCXii/NdAgS7snerOD/o6hSf+wJpFlxFu700et1AgHi2f3R8RGLESaZN/JEIxuB+icf2StfF1pmxicXaKSEPU/cGIGbX4NNL/DnPq+b/DuzHcX77dXf+/h0ZkO9COtz+HucVt66rDWod/vBqV8Xt73r579/lOH77K7z8r7sEyN+P/NCM/hIB8q3Pv7kGr3aAvOr9XkWE3P7a7t834zY4H3YJklf9XHyuhweS5nwBETsRWJv5NyiS4jWMLrJdAoVFqDYrwSUXSY7496gEFDHyCgcIc18E3dztyfM8XKNg2Y8EKF91Z9M2MpJ5JwoEPFJq6zLj+2IXhwhX/ecKTc31lFlmURajPHbFIPNDJOF5rU0fiObbrYuSBagKBRGhhMLCqIJkQ8PzSMetDaODAlqvLCji9D4Sub+WPj+pO2vnc/l1Yu00sHR6bpMpBMiZff3V56HbzgU9kA7rtUcNzLDxz6YSZaxmE4G3tUrBEmvKPQGDUTTlrVqvKueW/rRWm8gLMuOblkxkBSIBPPQ6F7aYDSyXWdnBftmOjyq2XE2s221JnT6fJW08WNhyxISPsjhruVLVavtHVmru2Xi5sKtu22bruZ28cceaB3tSfDHflis1+/qre9ZuXVs+nbCT4yOrNfcskytaMpvX+q7V6tjVxYXlUwm7e9C0Ympp2eXYhtfPbdK7svRqYsOLS1vfDOzDO29ZMZuzD95+x6r5kg26PZuOJvbi+Qv1iyA+Ojw6tKfPnlipmLO9/YZdX53bW2/dseZeRXFWb9x9z/7usy+t359ZuzOww8MTe/b8zLq9rv3gh39gg9HAvvzqK/vhD3+kKJzHT55qw9KoNezxiwubZYvWXazswdkLEWqZ5dR+7/037Icf3rHvvXdqH713YtNhV89lVPpffP61HR/dteFwJjfIo8dPrdHYs3a7o0Jm1HNkjxeLnItrldb+o5//XOMKsOPzX3+hmKTBkLxtB7X+4j/8D+xvf/nv9P3sRz7++GM7v7i0i6tr+7N/+hf2+W++tqfPzm00mdve/pFArocPH0mJ1qjXvdi4iFK2Z/liziq1ihTqw+nUnp1fKhb45OQte/b80hLJrA2GAMesNXDQokRdq28D0IW9EsQEa226DojfaewfGF2nj589lxJdZb5TQCyKmAd2sNewZr1q7faN1JNkYTMWHj56ot/ZP6gzYrGww/19bbgBltTHAvBZKttVqyVxlIP1qIvJ3R6qM2SvUbf1ggLKodwLJ0cHls+kFYPz/PlzL4AXaMn9O/O1skEoZi0PCICCdz2zZr2i4tFSkZ7IqRS+kFBlHCX5gi1A7vNlOUAS5T3rLdLWX6atPV7Zgg37OiVFMnDGo4tzW2ldnVE5KMSIxHoCPNcqRGUOcnBnLlCfeYeOB+JV8uWMOgRQ1kP09boUyrL/y7tqN+Sja09ANPR6boUi92BerwXox8/iwHAnQBQIecwR6/VsIECYN0fjnqXSK6OPuVzMWomcb+K3ZkvrD3EjAZ4BqpjNxksrFUqK+Z1RUD1F2UmkDCAzm36fxwG/KWwHIAfMgUQoiQBJiPhR5A9g/XRh/eFIAiPuC99TedQWEVlag6owmTU/a9uM1Ooo8FGrQiy4mhiQCXDegQ9U9XFvA/grAAixHM8J1uE5CKesQBcIOcDwSIBA5jLWAHwAbiAf5AxM4Sgs6BxqnSaQjTUley2U+P5s6o/IGndABOcDcRmcs0oZYnwudSz7bEgSETJL1RoJwGU/z77OS3JxwCAiAleIXYlhH8waVpFEvhdA7a0aCTpPp56MwWeN4qRIfkAUCBhWETvRZ65qZu0tIeBkHMSLvt6Pa+J6o2qFEtGPuGWcxOH1uQ4otgFWVRFgaxXdc97Yr2UzecumiYlZ2PXljV1dXstZwdqB5zfvKycAxdXEhBCNwrmhQFw9CKCZ5nHltbr2Drg/AFQnRJstFyJruS4C57DfBazG1wmMiUCs0aHA35NEAi2kPOYelcI+nbGDw0PNETftq6B+zgfQFhLMcR4XEjI/4ap0ZwX3lxcSeykxYGkknbSvQzmtKPAAooX+R+39FTHGHt8JEb7Ga/M61TpR7Tkb42Dzkxv2Va5Qj12mnCB3ByBMS4qEZ76I5DLnCYw+S4Z+OiP1OuOfFwG0VCIEwK/EbSk5+bxjzddVrHm2ccLekxjHhWNULqjlHub16P1hnhNhAhiSMitVClZvlCyZZt/NmkErMp0/3FOS/S7QeCysUi4rGqsP0QXRHu5b8C51O6bBiphDk9brDa3V7mr8c2CKUJyO7OjgQM++0XBgvU7HnVTCTACSE1YpFwVss1/lOHA/MH7qzablSkWRcKjeF0sihFZWruSsWsNVAii+1pqDdSLxWl4p6/eL1qC44DgvWlM5AcKmHrIBoPTi4lLnlzGLS5NzFJ1hIjnB0cCxcBIHVw7zHms93Vd0/Ab60/EHJz6XOPpmiLMpS18L+xyNJqGTgpmVdTAKfuZKhMMA18wVvpZl7gG7yNFXI8LFO4wk+gnOLSKtXHRNyYZHYPNZndD09A7maY+xDRHRInfBDVxMzS8nUD2Jg39mDMV4QVwAHl83t8FwoGggiZTUxUGUWxAoBkcSIwlHodYS04Ul1+4idMFRwDPX3pmie3jH+aEDC+SH9+J6BBYECMA5876ScnBO5HDKApz7faxEigWJRCs50Li3dI0nEBgTmzG2cGXxukmcpfRNENG5FnbsGN9Kjh/uXcjOSrkAbR7WK6FjagF54NeDY1zMif5bSuzA3M0vd+sRC+frKwgQxAqDHgXdRM9ldexELpWqeZrGvT8l4Bg4ryZD4gNnirNlnmRebtRriq5iniX+kHUwn13CcvWHJRRf5TFtkJ0JyxUy6hpBlBD3Y0RXqqg9YMXETKpXjA7F8dTa7a7vGYm2S2Z1nyCK5vL4vYAAIK15jN+9i9h/OSbsuJCeWQFPhUyoNWs2W82sPyL+laIzkwOEKFj2iLhMmOcYrwAvg/7QKkXiiIn8pcsGt1FCwl45RwsF9aYwf4J1Em3LGotrz2eiR+X86aUlVu7M4tjz9D0J2+JrTiQtiFTLJNQrlC5krFQtWbVe0fhIPPif/4d1t0MJ442NBh1Lp2CvWfhNleOq0kqKKPMcJKV3lIan1RiCWyOVmlmzUdWAYFHDIhSShDK3xSpjkxkLoKpls2WpmoqFpF1fPbbR8MIG3ad2eoDKzgF9qUAEMqMkyGoRw7nqdtqanMhajAA20zjgAUtsFhbDcVc3ZqFct+kiZbNVzjLFuq2zZRuvcja1siWLB5atHNs6U2Tf7KymmDC/uBFs1fS1ybSP3QBb8iNmzwuchuEVKeMP6/grgidcBGXyb9TuHj2kjMSwMJFZP1jbNDEEoF2qoxBVpP4G7ExiqZ2NYxB5oU8o1IZQiecw5HvD9gnEhACRYp8MVDJWeSgltXh0cDaUQ4XIHuX9BQW6M8fbfhAnN5auPOMmi5FYARzlo3iWP+oBlBpuS5YKPBBKgBiT0eglAsTVqME6FwDPCAR7PurWIeHn189bDKmJQH1c3HDC/DU36WSbOKp4rUNHu15DILNUsk6A8J6jYV/KoEiARBJENsJ4rXZUvr6r8JHA9/p/fpwRBGcC2FzvCKApXzESIKKuHQBisQYIpPxZJlwmQy+b9si1rTJeauMQ/RBBOGyRcrJw9gHaZlNbzmc+jpYw0V2NIVfYbN0YTCYx13VzPjfxKNG66JZgNzM5AOUPvO0vX8SG2CidmOBeCQ9GHrDYeqV0Ft/j9sXoOPBJNygjQsYsx6ZJlMUj91cgQCLhx/fHuBce4t5n4Yobrps/UFHCJSzFRpIOEPVWuPOJBYiUdbrn4n3txI2yjUMskz5vcG7E+SMqtPk7r+H5ndsC8Q1JEjpY2ICKVY/XMsRRxXMZXS++mPTxGd1IaB4mXMsAoEaFN4usqKbW6yp+xskR7vvo1JL7QXPoVqEfQXURFnpPJ9u2JexbFwgT50ZRFSLN1DUS489CF8iu80P21PAA1f1Jx0r4Bl37sDHxY9pEhnq8W5xffecf8PNvB0RF8kTKoOgc+JbzwwkO31DvEB162W2J97f7Q14e37tEyVbpsh3/34VweN33vI4A2X5/JAZeuuV+61++y/F891eLRNF3i7C6/Wz0+dsX6bu/Xj7G7+YA0bS7Q0a9jgi5/fXvQoDE147z4y6BoefTTj9HJDCc9ECFQoau/3mXmI6vwQZAOe6BANF8txOJpYXvzrzs8Xv+TInRdbI4oywMBIjmNjkCw3yl7qAdZ0SYC9nEbNwhwSESn6Hx9/h5ongBtSjHyvqIjSJRKShZtSETaZ7RMyugcwIT4jkAMIvPRCI4BKYFki/m7vIaMRKCZx1rFd2DAQyBHAEMccAJFSSAtufMuovTCyI9gYz+JeIKLu3q6pG12y9svUTpOLdsioVySQQ+UVhZFvqAzcOBQF4isJaziRTrxPVApkhNJNl82tLZvPqvxgiZEyzUD9QrwgJ+Nh/a+dlDG/WvLZMk+idnpyc1W8xH1mrdKLd4vSpYYpm1aWdq88lS8a3ZctnSpbIlCnkjiKA/HVuxXrEPP/nI3nj7LXWVMDYOj47t+fMza19fW4kIjlrN8qWyrVExrsxa7Z5dXt7YZDS20/0D26eAMb22/Hpiw+tnlpj1LJeY2qJ9Y+9Wmza96djR3qGVciWrFmr24vm5Yh64ltows35IJ+z88oXyvPeaRHnM7HuffGCzad8e3L9v3//eH9hf/eKX1umMrT+Y2unpXfvNl18p3uH45EQK1nv374sAefb8hd3cUI5bsEa9Yb/+6p6tKw27HI7t+TVdLWap2ch++NHb9tPvv21HtYz94NN3bSESCrXd2O5989hOT960588vVIJOUS4APqA9Y5bxRYY97oKYN/3Rhx/Z4eGRnT1/YQ/uP5QKlg0hY5Wx+POf/5H98pf/zs5fPLdGoy4nycXlpT1/cWF//Cf/xO7df2yd3shuWl0rVWpWrdYdYJk52PDxRx8JEL+6vrRihUiyhg0mY2v1e7ZMpOzs4sYOj+5au41wLC9AU8pMdLpT4hnWil0jxor3x0nCZ6Egl6zkar1phXJFHSDrZFIECh0TiE667WuRCnuNqjpAyHLHAQJ4dX55Ze1OTyW+KJRBY6rlijoems2KNtpPn5/Z3sGhXVxdqWzTwTsiTcjHHisarpD38nQ0X0Rg3Tk5shxr5fVK3S4Ai+7A8kUw68oShaS2sExybSXupcTCyoWcVStFdVVk8poltd8jfiMPWEZJdX3fenOzkeVtlCxYf5m11nhlq0zFOsOZXCDZUtkmq4W1KWhHuCKxCusWLx9mziuUirpviROCHJDavMg6KKeYoXyJuQownTUmeyqU9lMbDrwIHXAAkYsiZdKsV4ji8N8B5SThXjn4pggWxalwDA4gerwwgLUDxuNJX8pmor9KpYwITMb0ZEac3tRmC8A8cs9xayflwirkIGG9B6RQSOseVIRJ6HrECcf3ElPEnpyOEAga+GEcIKzRUmniwGZ202lLiUqROvupMd0O9GKkEcXktQ5G9YoCmvmdTgMIR8CGXCbnRaYFSAqcAxMbyJUACedqTQAT/Z4BRERxH0A0+hyGIxEgXCvFGyZx8BVEaHPckBUQM7GWjddxdSjHFK+RVyZ6ofvM1kkvTeX8UnifZlxkMgLqHVPAAU00Cs9MnvYAOoCXLvZhHpNiPQ0JTpqEq4ajq1/PO9zsCOQA5nE0KOKRaBKP0uKZFZ0v/p7Eo5SkGFZm/LCv2BSPv4J0TDnoTR/FhGdU2CMFcPvgcE/upEQS8SJALMLTpZxcOHmIQGTu4s6588a+xiWbJ4A4gHj2E2TNd9rdkMvvUdgqA5Y7nXsAF4qrhGPEDB0IALPFQsmqlbpApRjNhUJYoDXkDM+nydgmY4qD3fXiiQ+MM09y0LOZeZGn8HIt5TECiSimwgnINSf+jnHs0WvaNen71MGQSDimNBw6eB9Ab86hx2giwJsrnoafV+RJiPXTuiLsz6Wc93BnCTEltgwxy3TEsOdwQah3OXDvRlUz5BCuIOYMyDmda1FhDoaPhgsbBacWeAjzuOKKFOOCK2GheZjnNgSd4rOcj3CMCeEFZNjUC5v5/LtRpR5X5KkTfD+qZn7xZ8acsvBFNLKPI5GFrPu0VWp5S2acAEnnOGZIQPA1opRY7zCnJKxS9M6cIeAiRHsSUgcAkrnM+0VYg0EwcC2I+ASIZNxrSbaaSagMUDno0zl2o3kfkJk1GSS7u+cArsGgltbtdvRc2zs4sHyZBAHmSsn6bL2aWpH5q5wTAUIKDUQz/8411f4wbBaIvZ9BeIEtEY0DGZlgvZbTeGONAanNL4rq642anrcu2HGSZqW4xqCwD24E7gnWtSsi+VKcBydBJIyU2jwt0B/nx3KFSJToPxdT8Dv4J/+BKRPxw/oSnMDls8wtTpgqdpKxHsqfvWzaY/b5nLi5lhAgcnRsUx4QSLpLB6G0l80H1Z4LsXkO7twv6jOCMIu9snID0feAuB0CBDEFMXyA7lNDFKweXI5204nr+wlwQI5NAubx3HL0dMlVxJrchbNEdXH/+N0ctwJbUXF08LDvT6m7y0FvxgZl2USh4bhARKJ1hD4Lz0N32/HM4JWHg5HmQcWPEc+EwwnyLecOs/+XtPf6lTxN7/ueyjmf1Hl6Mpdc7pBawtwlbUu0CcuioERJFOAL2xBg2LCvBF/63v+JAd3ZvjBl0YEkaFuwTYlhJ6dOp08+lXMyPt/nfavqdJ+eWZi925iZE6p+9Qtv+MZiuWjD4P6NmCqkcyGXsxb9GHL2uGOeewcCA4KZSCUXjntEL0MTawXGc+5bngNBsESw5ShNh9DARTGx+ZT5LiPgP1/MWqGSU1QkXUucY2KaIOn52W5nYPOl98Ay1+FWZo2Fm53uazmm2GuFdBy53wNJxjUjZgsCeL7wrjbGJ+5Vnhdeh3EE8RLjcT5flMCBeevk5EznESIUTF97txhfTWeS+lbo3OC8eA80x8f97/2LHBOvn1QHLnNAY68pNwp9hYPxwBLptebmWr1mRBXK8TQYaQxk3uPaT4YT7TkqpYoIEK5VdGxCiDGmgBszbuGmo7eI+QOyknGaiNBhZ2Lrhbu4dNzMP4Fg0fkmRmwxtdlyYsls0orVghUqrDudJEr86X/7n60ZCLBidq7PLJVcWpHJl5UdzBeTBSWUIjSS1h9ObTZHEeHAKkQP5ea+iPESIW7IMnbMUsPaXQYG8pmLygIsFRPW653YbHZp09GlvXW3ibFlk/kJ4IzlCKCPATSWUPEgkd0co5pgr3mgyRljcEylfUGQy9dsscR+k7NS/dBS+bIN5mmVoSfyLUsWmpYqViwJy8sjh602EBFeOu2OiEgKyAUSJmYN+kHhoAk6lbX5ChW1g/YCKnbiXDQIwJLFMBXRmE5+RKLDVQ0+uDoo7qC5Fzs5qwqo7IOcA7RxUEHJtSAuQJM9Nl5X9ceoJoYcWahg8oMtNRIgWJJdoelqzhixFEHDGAGj3LUA3gNWRuZPnTB8XtwgXHeVngfVfOgV0EQtyyxqDRbkPtixoOR+4eGxFaos7NwsesLAqXPps9xWcetZobvEh9jhoOpQxmHIMd8F7H3B5xuy10A2ci4DQcCPuHUMgNkz+TiPlKHJ8i0VgDy4Os9cF03Zst4G8H8nZst7T1iocP5ibFpQc8SCJe47ogkCW+4WPi9zUv8EkUYiqtKWxO0khW10gPhmExucoFzP5gqOh60KTRmMgf1mF7FazGypzo+ZlIAoB+dTACxfiLuKSWiihkg/HL9uEQRThBZODL4Xotx07weHhp9Lv6d2nwkBujsRXVqQ5nh+YtyQz5Ye97TdTDvp6ZmV8cYQZcExJTzKKkYzCbALaiy+xv3vRV5M5ttuijg7ZyhGYpLHbRSsyLq2ig5j/PHiOLlaBKL7XxE7KA5CpnAELhVDEyLh4iJA77VTHr/9Optpz/YVACpHkC8bRHyEBb+UlHxO5XgG7D+UY9GBsgjqcAc9wzMWCEyOn2ef8mHID3d+OOnhZeP+7/7HRyoHb90J4dbLQJDiAgn2bF3fFASq3//R/REVk/Fx41n3l/b704vcIfZiqXmwq+9G1cWyuZ1Hdjfayom+AP7rOdz+2f5K/CybfZV+aEuO6KJsyvPi543f11C8edkNxXpzDHltVPHn5sbx3OIQ+XlJiJ+HAPHXuknK3DjI3XPzc7pV3vT7t33dycWbf24jMOJP3Pze6wTIq+fGD/l2B8hr43n4wm1EiK79jktw8zM7F3qX4Ig/7+Oh3wm73/e5ens3vckB8n0EiDpzdggPjWk7bg+et/je0SkXe5qUZY0IQm6vRYgx9HEk3oU8/1HhsTsDxjGITZg+Y9xc7pC1kUyIBCtzbQQinABB7c2COLw3Gxo29YrX9OI9hSCoL8THL62xZLP3wliIeDZ9qIIZ8wEiAJhYR+by7jwW0bNR38618ZcKKiiS+C5rRV5Xi/0calLmCjYWCev3AMmf2qB/oU4PCSUVTcOGJggI2NgM+jZmvmcNtZrJHYn7g02FK+LYcJulyKUtlVVWnEiQvd6wo6NH1modaBN/8vKpPX/6hXWuXlo2ObdyIWnVclpAMIWqiXXO0smqpZNF67YHEg2xnU2qs1QLAAAgAElEQVTlszZPmk0AwnIZy5WLtn/nyA6PDqVevLy81Gb9wb0HNhoObTqeWrPS8Dkqk5Gr+arTtW+ePrfLy67l0jn7wXsf2B6q4/XUGghRJ22b9c8tvR7ZQT5lb1UKlgVM440XKfvqsycUMUjQVK5UlRE/W83t/PLEShWuR9oODvZ1HEcHTbu+fGH9XkcEyB/+7/+ndbsTdf4R1fXk6TNFPDT3WroPrq6urNHcU34vKrRWc19qvo+//MbmhYo9v+5ah1JVwKnZyH71w7fspz98x2r5lf34o/e1GeU1rq8RbcBF5ezzz78Kmc2pzboSRXq9XgugOpFOaylU9/f27GD/yF48O7avvvpaEVgqVzST4+I3f/Mn9i//4F8EpX3OHj9+rH6Yn336mf29v/8P7Wcff2a9wUQOl9b+oYA6Pke/P1CEywfvvyew7vz8zErVsh3cObSTi1PrDoeWLpTtyfOXlstXzRJZxYVdXV07KClhE587aZViQZFRKLSJEwGwa3e7isHCATKiNJc9QSYj5eNytrZiLm/TyVD9IRALJyfHUm6SQQ94xWf82cefKnqNyFjWOYBemUzCDg4aUlt+/e1TK5TK1lc2+cgqNSLiUtbvDXQc1VJJa2DWjrVqRSTifqNmlYL3JfC5AbghDFhXQGjgqKIHRLntq7kcD8SYFfOA1IDweds7qlu3dyVSjWcYR8ESEoUegWLN1oWGTVIle3E9sYvhSn0glq2ovL43GluxViZVQvnYitqZzgSIKS5C8WFDkXgA4dMZG+iVisQp4xQuKjSSeBbAU3d+EMvQ6+Ds8HJcQH0vjjVrNCghR105dSHb1CyTZIzytYQiSyWScSAXUgawAjAYB9dkMlTES6VK4XAGCMLj94jAGkwkGrREziZjgLecredrKxdKEiOy9qOoOJcjttRdNjynfFAV8QpYWIpEwEFA3B7xVMwPuN2Ii+VeYiwrlRkM6Nbw2KM0Of/EDIbeSfZA6g+0hFwx4yEEHQRF3splSpY9woVuHASA/CygeqnIvet9DsxDozFFpgCxa90f3MdyU4TCZ0BWzjGAJAAO8V2AINqLZSL57+4PSA53gaDi9qhYVKZRzcpevpQv6Xo5CMf+rafrL9W02DEcCSubjH2e5HP6POHRGXGf55E3nlMuMR/CQQrdAZEAc0aToNb3/XEk5VUeTERcIEAA0F3hDzDqXVlRGEX0yHpOhLOvbzgeHCgHhy2p91drkhbomAFeoF8HoRprbYRnCT23zcOyQHntIeYO0BKHw4TO62u+kbuD4/V9hqJTygCfnijhOfzk6U80luYyBS/4DWXK6q0YDYXFNFuMCwkbED02m9reXlPHzetzDDyHJHPwejj9cH8ATAJYqQyd9AmBvh67MxqB9/gzEIuTmc8Yrz3GcKKxRSK4IGzje4C0bClw29FR6gRKiIIJkc8xFUMK85AegUg2EnRyUcyI0GEP4/tc1iqkYkhQonuGcvCcXAw4r7g+jH0iztZJu74c2WQE7rKytAqdvR9E927Y6/K5PbqFGBeHHgEcIWb4OTlrg4CFdWUkOyTAC8p9xRyFQmzwIUBJHDubInPSPsByiJBLr6zA2JIlug0HikbuAF5CbBatkCvreW5UKjr2ycjHAdZDAI0quKboXA7cjPcGWULkB2ID8An1c+RTVq+7q4k+GkgQj2TzGDnvJXDHrjraIF3HY+EiCATypbwASjA8YhETiYVl6YYipoZnew6w7vF0wgXEjjreweqSdh65IdUNoBIp/e10+nZxTpyhJ5NUy2Wr1ip6H4B+RDuAxms6knAig6+wdlWHCHgZYAXYmcfQxZ5fxivKq3n+NPxkiur80NwzBsT1Z5QxBkKE/wa/UQ+IURLt4mDudzlpki5slfMOgacEzxAbFDoXNFeDt+D20Tite8nvF+FLwc3Fvcvv+j+9nyHimhKT1yjsXqlfzWFJx+s85tHXzrgkESyph0M4Csp5j6eXuCk8l4zlgNmL6cJyqYLNJ9s1uWD10DsrIVbYvbkjxIkwxlzHPxm+I16BkNXkaCBakTGN2CjuE5FFEJOQhqmMXG7eC8W4CmZrWhPpOU6Y1j18XuY5uVrAkxU5SOzUUHNUtVoRAcY6X/fSIqEYK9aV7Ml4VuXOTdHNkZEDhDkCHAoSIK14s7SIF+bg2XQtkQBOSa4BYxKfI1tMIxFTx43wrhQAfdrGg6ki5ejKjgRItcKYF1J/NMbwN+zPRKbSn+OxnoyxjP+zxVh7DuZLiA9IHf7J3ozrFqMJGXfBmjhfEIPMpeCJE7qt5Yz0hBWuCeMS/dqIOYTzqk86EFXqAHHyh59n7IYQrzVqli1mVDbeH/VsYd6/ARnFGjZGVDFn04PC3LKi0H5M7FZe52dG5YZE8gvN2bhIHC9eCb+KPdZce5zeo/7EZqM1l1CkBwXoOWoeRBg6rk5MIscx5zpnzDLFjGUQ4hBvxxzyB//131vLQrhCyc8g6NmfPnB5YTUDIBnD8HVEpuQLWMwpJplZakmZSkZZkRqkZSOcWr7IgNOyyTQh2zhdBRxMLgto3LPJ5MpsNbBWNWczMmD1oKW1aGYRJ6VJPqeJlgmQiQVVE08R2XBSe2PlWrKwmFmpRIEN7pWyzRcpg/jNFeuWLdVstEjZPFGyZbpiy3TZMqW6pfI5mzG46C+5fVgsQ99GBDaUH+tlRhogpforaaMAgZDKFGy+pljco7IilhIV3zzwKKVi/JWeYIHETOYeWwUbHRWfgtnU04CihcWtx18xgaNq4eejohxLJj+zIBYh5tNy/GL5XQnJAIeKi4UbwIIPwKggWIQ4SMF7R9V9BEUcAHV8B5AzAspOhvmAKQAIZQw2raBCdwDdF44e3QRIGjoHyJYL4KvKyCgLI3ppMtoQIAJrHO3ZqMijA2RLfsQoLHHyrvSSa2MLgrvrwFUcXiCmF918LU6gvhhxpYgWHkFoGs+n1Dyy1frD5EQTk09QmiiD1cks3ksETCAKfCJw+7UA+AByxc8nhnkZ7b6BLAhWFc6ZyA7YdhbyTCgMnCI/+G/cH74Q4Fh4JmL/R5xyIljHQKBFvSyHSykeyJqGtKIPZDoe2zyU0kfnhS6tAHgWY54FyKFxzNyv7h5Zysa7Jrpuo1B2h08EzlhQ6P4K6mINbqHoWs8LRBPxD4HR0/2D0kNdMH4veY8EE7p3gGjjJHWvg9Jkoe6+X1RgxfvfAUIIEO+QiRsN/skmFTTMVSXeZcPz5eSWkx5Y7aI7SpuM6FYIsXfK1g6LsrhI5/7W6wdCStEv4RxGskt3ZILMYc++dUDVHTSAd7qvOB7G32DB5h7XBpV7SnE0SxWjuvKaSJmcolkUdwc4qFg6f2Z5/lEbOVHkJfOeqe+km95TmwQnUSLBEzsCPGbGv879p54eFufh2eH4XQ0fHVBhUxecJBpbFGnj5BYEiG+SY2TWDokYCBAAVB+TAgC+4y6KsVuKoduhKthc+zMWnAPhvyMPE0eCoE1xEmSHANqMFLeSLzeJhvBR/f3in+8hQF4D+DUY3XyJ3f+66TC5zWnx5t+9eVg3CeCf77e+/6e+mwDZEmvb07N7HFtCW+f9NYLmZnfILoERf17g/RvcH7uv+SqJEU/77tfjz+9+7cacuFN2rsV9eF43Y+1ODJbPoQH8D4XkW+JiW2yueonwDOgchfvVnycvXo3HFYGkzfttxlJXSTkg5uXp+n0Ws3JDhHO+IxLYHrNWsxsSXZui8GzGMdRJZBTW2+N2lSLqJc+qVb60Ii+SmrcECmntGEvQmbK8OJW1FotPlJwIACSGQGkEUVsoam0AMVMslj0uQEsN78PiNRXBqRgGzpdv1CSGCMokXtfn5YXlUWtnmIMBbHqWTjKnz5R5y/vgGPAc4owtUbERS0De9GJso2FXQKfmbzZFc1Cwgh3ceWj15oHNFisbjqdWKlXtwf3H1mg0bDoZ2Ldff2YXp09s2LmweilrlSJ2co+UZVMOsJnLNiyRRJ2esu5gYMPZ2DLkBufTNl1ORRwc3jnUGgJwiU0wXROQO2WA6n5fm6AKBeUlBD1kac+t2x9au9O39TJhxVzB3n/rsT2+c2jJcc9yy5FVUnPbK6Wtkltbbjm28ckLK6czNuhO7fj5mWVTJanfiXiivJuCUgeRV/b4nUf2xRef27vvvmOHBwd2dNiyy7OnAhD6vYn9+Z99YuPxyirVpnV7A3v+4tjuPbivfPXr9rXm0pgFf3JybvfuP5SL4cnLc5tm8/b8om1jxRzMLLuY2m//xo/tg/sNq2QX9tu/9RNdE0gDehriZrV93RMYWSqV7YsvvpALhPv2wYP7NhhATnRtf39PoNd7738gkO/4xYl9+tkXQUnmue4//cmv2TvvPLJ//s//O6tWcPIk1ZPx8vTMfvbJp/Yf/6f/VOf1k8++kmquUOQaoExeae/z7jvvqgyYZxDQkY1fvdW0s+tLuTeWibTy09cGMMb6hr2Ng4oAaglK0ytlK6sk0sFBgCJA5eOTU1slkvb43ffs22fP1AcC+DPoeVxTvVLVGo/Nb7GQtcvLcz0LNZxBFNRmsorB4jPhuOm0cfp75jQmrkazpusFmM2z+83TZ4qE4VxyjLhaUE7m2ciyqcz5MVaLBauh2E+wN6uoMJ6Se5wtFM0DLFNSmwlAUwlVZ9rUqZPPpe3ozp6tkjOr1ooS4ty5e+igTj5nvfHEUqWadWZJS5T3rLvI2tlwZc8vhzaxnE2WKZviXMjnrFguWbVBp8DKRsqZZ03j+4PFmnHLO4IoB51OR57nHcpDpc4E/BkDaCI0y8tNIYBcpAIRpF6ESvl3rV5QAfp6PbUMiljLWpbfUbk3+xafs0SAsCHPeNQoABml9oN+Rx0ilWreKpWsFQseMcG5JwIrlS7oL4BKNlMUQMRzrHgmCkIRocnRAGiMcnwmECutQnGW+CsBI0THAPxAujBmEqM2HFGcyjhL/rVfN0UyS1nrRLAHPbHud1CBdTckGHEZkHyQ1gBCy+VUsXbsiUOnuu7lAhGsOGoUvwGxPQlpAGuB2YDLAGm+pk7LXcIfxXdw3KzJlbsPloATxl0JOHRwffjS2iMveH3WsYAqxNABKnN/I2rzGKuEDeX6CbExwtyIAlsqfsT3lq7mxzECUKheRIGDvnbhc7jwgMiTrCWJ8gqdGE7Q+LqZORLFLntcwDWOnb2n91utNe/JTUHXSACTiNEhBhFAiGvH+QNk29snSx3AbB4i09wZz7mIPSj0HFCOXmvRdwOJQXQu7iyECXmRKjov6kcx9YHwWYjjghTjeeV+Yr8B0MoYoWLZGREueamseSY4MOZmQGNANRwgkIm8Dskb1WrZI8wgscKaBayE6CTGWvapIheDXoTxqFAs6ZyJmGA/PXMgX4SBgPKM5lLOX38wcGIvREzzWThPiv+FvJiSQuLl7NqnBpGiu/78PubZ4fnn+FgbEIsX90XsX1gDADBHsRuknVwny4WIUmI+eV7yBe5bs+nUu3aIWurj4OS+XBC95aXB3rPoROg2njR2LoR4IAkvPI5LyQ8S+IVkgoglhMgrjtH3d06W8EfKaIi44dDXiQg0iHrJpmydmFu2RGz2ylLZldxE3Id8HvWm5YoCQxOrhGWTaRsw9g8pQ2evm7Z+dyAyjeso0FXPGrF9YEgmUpP3h0TN5sCT3BWjQu6ECYgUXiWHAvtZTy1xwB7Q3WP1SxU6rUZ23b7U70IyQZLTgZVKcP2IK0oJo1BEnZwZwVmAa4D4NkZ79WeAK0KY0GWzsE67b512T3Myxxqj2xhnUNdDgOQyKb0XgLivZyF8HIcsl3BtMM5O5MBy57L8OSL3mHfV6wH4DjahMcm/hksLAqRHv1yP+wjSw7uD5ohoEDEQ88rvybHG/MHzi0AVp587KQCGITP4b54heb8UJe9CaAmKFlPhot655LFSPjY6cM49AkDd2t/TfoR+tY0MEAHnzLs/RUKqnN6BYRE0M8gbgP+8/zP0ivF1SDDI+dUMYChEYAUMVCO0nkVIPrCCgLNp/8B4GQTgIS0CcgIgDvcHz5ii/1bE0C1FPjKfslYHzOdccQ8n1u6s5BziyBjPcPICmnv0KH0P4Es8O9x7uLiGg4FcaxWiSkk2yvM11viQFh5nuJj5vktxgLqnJyI+ER3wGpwXxiPGTPAWOqjUCbUAj3WSnnkUIjydw+HF7LKQG0KieXAZiHz+rpLW7SMgg2RBSBVdi05o8Cx5Ny+4lEcQS3yr8Y7zhMuI8c8xTOZOOWvLRRfKak/EeprvQUTk1TvC8UNO0yPHlobnGyEE19W7P1IigSBr+BO7YXXswsaI3/LoesYVomYhFJaJpeVLORvNhram1xvnDD0kYf4VMYwtVRFtSxv3xvqbJ4ZZz7Dv45g7VU3As40rulHXPcPeEEEJJA5riVFvYsP21KY4gpdLPS9ZjtkV3N5js17KqWrptWUKKcsRO1otaJxUp/jv/1f/9pqJuVyu6CKI8QnZ977pJG+Qm8mBMf8n+ZwlQzs8H/W0kMJGiV2UDTtA7VpAOOxmQYsNsfqUoRAlsPJyyvHgwiolbgb6PXJWKZYE4PObjVpNDw927jh4UiyorpB0Um4Q1DTJFJP6wKqVmgagQr6qG4tyy2S2YLlyzcZY0lJFmycLNksWLFtuWpJorPHUZpOhFPAMiN7HwCDk7Ck3sha1yQyyP7G9hUrTao09/c2XGzZPFG1OMVtQikbLr0p05jyw3PTuKPCwFSdAYj4bFyeCywyAAp2hoeYzFVOpaFwF7ZAioVxQ55aFKyXW85C36G6ETeQOwAl5vLxesLRHl4dnZAblKHdpyA90wCPm8Ps/ZZXT5ODF1HHxFgEUCBg5UThn6mdwlbdnpjIx+wMg8JXfZ/JgwQToDkDCAlTn2ln93ezAeF78WmxZSHfq8HDg6PT7EXcKD6OssTsW5ni8OvkBnY1gLddFNvbQT7GNq/K4LX7emeBAK2wUv4FMCQIyOWH4XyQ5AjjG+7AJ0e/vZANHZlwhHXreQr+CYq487089HyH73IMRHYDmnw4IOWDoiiX/o3O+o5jm48oSLEXM0rPNNw6QqfIQKW5T9qSIPhZNbnHkvxnsWDxok4QyjziT2UT3JVZfQJkMJGHIbBf5Iauu3yfRJeAYdlRxOyGhvyt3mEXCDVDci3Kx9vk45rm9PiltHBIyAznw6admWxIu++ZOx0iMvIps+i5Zxe9pURfOpauGnfH2bZar+LivZTsNJMFW1xBU4QGAjUVgTpL48+NOMXchOQfgz5h3abjiMd5fOg+BiY8EFM9J/KMovcRux4opO5r7h/FVEYDFgoBEZkXGb7JovbvECQ+pE2MkDmNWdLY4mri9l8J/b89ljKeK/R3++RxcjQ6Jza9H86s+tH4iuIti/4cIjEB0vArN6zxEC61sO/zf3yc+xfGdpCTZECBb0iUSHFviY9dFEMiReOaDM0m/E5x88XTI2aJf3SVWtp9z6wEIR/YGl8VrxEfs9vgO8uPma++e2/C8b8aU179321deJxh+vt/b/alXX2OXWNqMQzfOwSuk0Svn57YILJ3Jzc/t3JO3nFsRMK+cw91jfJX4uEF47EasvYFEefW1XiVMWCjyR+OMFtshxjCSEBuHzOtdLjGnOmzpnPQPd7ong23JPz+37sKLYyEAHzI5NtCKGwnzcHSh8bOs6W48lZvnylclWu8FsYI7OEOPmeY/vw4x1i/GyUUSl58F4OKPFI6Q8cH1qazlQCiH4GZfwwTC1NWNrK98LleMQwAOWEtyqQFLOA/qKloDPNAxN9HiOa4/FF8IiR4IEuZ/rO8CltfEOqJ2BbBDRUoZdtv6vWsVXQ9Gfev1+9rMFtJlqxWrViVuZolAgHJaNq+EUSVsMqOoeG2lypHdvf+ePX77F+y627Pnp8/kYjw6PJTa/fLshZ0+/8amw2tbTvpWK+Rsv1kVcAwwPBrPjD7ZZLJgxWrLlsmsAPJ1cqW8YNTlo1FP8/X9u0cSF9DJ0Q25vUQaIdwB1JRrpJBXrGm+WFOsC+5sFLzNWt0apZLdbVRtn+Lk9cxqqaW9e9SyzGJsTz//xBrkYhfL9uybb1UmSRwC5Z3ERxSKFZETigQx7qOsIpO+/Opz+8mv/5qKmPdbdWtfnlupWLRvvnluJ6eX1ulSBP5QZeTfPHlqv/zRj3RfcH0A84liAvygO+PxO+/bk+Mz60zm1h5P7aLbtymA3XJhw8sL+4e/8+/ZvVbeDht5+9u/81t2cXZs3etrbdpPXpxaOoXzYWnPnr+UM4Rzsre/pzXgvTtH6g5k3UIxOffN+x98aD1iE5Zr+5f/y/9mh0f37ey8LdDxVz/6gR0dNu1//YN/IUCkXm9IPHR6cWlX7Y699+GH9uitd+zrb57ayemF1WstETE8A3yuhw8fbgApxeEQTdZo2IuTE1sT/zOe2VgbN0DurBT5rI9xuwMQFXBEEbVCQXcqpRxjxadUqvav/+wvrFStqTT2/PJKjiCUz+48KVuReGKij/K4QgYiKyA3eB3AKK4PZbAnp6f2wx/9SJ0mPId0xwzbV7pv2VxCgpQqVfv26TO5SlsHB9buuYKc6DYJduhmAPwqFK1eLlmF+JmEWaVatsurSxWldnueqy9Q0kw9ITkAutlY4cm1CgAc68S1ZQsJq9WLdnV9Ye+++7a1Wk3t/CFA1tmCdYiCKjZsWWiaFffs+dXIOlOz8TJlneHUVmRDD4fW3GtKMcgSGdU+sWGsJ3GDoPRmnOr2exqDIKcUZ5NPmaWXUk5zT7FPRQmaz1XMVhkb9BAHURyMSw2nOvtOwG0KnvsChEvFkjb1ELZszF1c4jFAuJsk1IGYGQyt1yWSBdIrZag9cVMA+vOHjgReo1privgFZANEVmSGCj45LgiVrPZ5Hk2E+AWXMp8HdTrxGUSBuHpU+5kEkXht63R7coAwJnsUquerUwKsrHkBOwDWANPey8QYypgb441wFsT1usR35JMHRb0ik0VusEdJ6JkHPAUsZSUNuK6IMoDUHG5knBoZ6w/6Hu0zB1QfStAEgYCCVg7CtYk05TpAMgEEiUghPkZxN7gdGDK4djNrNGq6Lt7t4cXPKkQOCuzFOu6RfA+9mI3DDO6l9d576Hsi9j5MwXKBIETMZmTWYH7i2eVnC/mSg/dq6SV7HqA8p3uK/+azEOWhvpJeX5FiAEyogPl3YlAA2yiwr1arIiaKMTbIvKCXMSK6ZnAn0XNARFWlWrRqLWPTmYPg6ofU/gBBJqpkVOJRSOZxVrg/OF7GKMYtoC6wE3ezdazb6SsCyz/X1MZDnB2AtjgJ0ra315AjBecGJByuMs4DQlU+o4NmRKh7L44bNd1dwr1JHBRjA+MP57SQpTdrvFGmMxY3mnUrVyraL/WHA98rskcNcakuxHPygxVSKhAGjDdRICbXAU5OImGwFIR9Mkpi9kcqDhc5A1Cc0rXQnlJ7S1wKuMXWGlMrtbIcOBKIJT3WKjpuhp2Rx+BtOgo9LhgSiuvBs8O9qm5J4sgVBoCDxz9TinESIJJFQXCP7CYIoMqH+FAfToZuC0rNUePj0lzZ9WXb106A+dmkrZNLS2UTVihT9utRfSoBlrjTAWkpqcEciM6bJ63bBsNzVTmvqZLmMSksHgWkTrZA3AkHynkkTq6QsnWKMQURCQ4FYuorIkrpPWLcRGSv5rk1PTJDAf+VUtWqVQQgdHgO1blF8ku9Wra9Rg0qwRI4bxgbKfmWADAkH2jfFJrsVAfkrgoIEMjByZhIMvoEZk7mqS8gp/GOiD0uFseikuhU0qrE7IGxKbLL/7r4z7EF9cHs7C8dqxAErH9Og7MMbEBAOO40HAHztc0Wa5EgiMZZV+EUYSzjfDLWE6PFz0Fgc+2JHVUiCMRBEncgrgUcINzD7j7g97h+DvN43JHcciGpQeJi4tQCAaI1BC7cVktxkHSyaYw207M9GwG2M+aNhUVIXJ5OiSyH9IrABa4r3YehUJ1aAkq/B52ZZVLeM6QYSmLCgltJ5zIIOj0Zwe9DFvM6jwiLA+niqR+A6eAVnPexHBSpFD/rr4vjI50EQ+Z1mbMgKBBFTSTSIWYK4qNcL1m2kNEzS6wW4w3APnFOkH3rxUo9UcSiIfqXcJUo7DWxfZAh7rKBFGAPAQmDsAT8mrUVcyDrH3citEV+cd3pEuQ+FHmSSOi8q1OYmFARIERSTTxaFtfmKmG9PvhgjCcOQmuJuZ20ZAPkXRaeLOJYqItPNX+DmaUSNp2MrFgg2ou+bTcncK4ZJ2MUJ/eSC6fZy7DnoC+bcc1JOc4xa0mee9zl6gWeuwiVccNxMCdgua6M50R9ZfJZJYFw/kWEyJW1FkEPmSEBymKpSgtK1gd9agVStpjM7eT5qcZP1gaMgeUSEYsFkRaIVBg7cJ6zn8RcwXzS6fa1fuhdD6x70sWo5W4iknK0UnKsWIaKxdRGk4GlsmaFcs5ypayVIUAy7gRL/Pf/9EdCeChW9AcBbREWXiw2BZEfPAYsJrVRRQFEjiXsCsolFIBcmASFYZ4zyAIfWxcHm8+XNKDCzrN4YyDjhiZyazZpW7XMAMfiZanFOoMRGz4WI5AgbkX1m9zxKTVJaIFERmYqtVC+5n7rUJsh7KFk7lEuNZjMbLZOWKnRsnkia4NF0kvR8zUrlPdkzxz02rbWZLlQ9vOSB4JBT+pJGEYeoZQtEzlLZkuWLzWsvndoewd3rVQ/MMvWbJVwq47D0W5hFLgd+jUUWoo9McQoRZIFVQJ/+TxSgQuAXUtZr1gpuTmCPhmVZdhIupUMAsQV/QzmPA8cty+KKcRy5wC0i/ojQryUcj/lSnFF52KdlrosKl115BuQxIurfDHsi8NdAoSBzB0SnlPoMThuJeWAWCxGIB8AVr+PNR1VvqIv5jr+EFbjBEiIjvLSsdjL4uqBCMY6QOruFM9lDceHTTzYz7csd4B/dvWp8+EAACAASURBVCfQTS/HSmo0wasb10vMa/fIq+hA2UBRUv1GOIoNhPyCnskr61WIIJHTh0lx4VyKo0mb94qYnap7pIx3Vbwy1NW7cBOodpB5G/0jIDks/LdHs439iaCXxyc5AZIAfFJhIEWYcyeu2Nxp8nYlMASIOiQCKAWxpAUMxOByviELUe2scB+gOCCDMfZzhPiuaIN0/HoLcccMeDYIkWRUviP3XcrzZDkPAs5DT4YAP6nr+OuDnQ//gVeJsVmB/IjqLQ3UIg99EnGnRSwbdLKN870FLZGIebdOWNLqmgqA35BOTj5F1JVB1mNdAvDJ9zgHwaHDeOlEkFtARTCGCY6FRhzPZNsLvTLucPE/PCexYNAX2b7AloKO+IAFakPGamIPvIRVpXsh5kpuDcaDDQECCeIPA4cq+kADyu1IfBzLHPT0cSKCpPy7FvUoyHeez+j2iA6JGwRIcHREZ0cki+L9qmfepTbhrvkOhkB9CTulzzHHMlwfj/PafZ1IgmyfjpA+sPP228gjf2TjvXs7AbJ73G8iGG77ehzD9B67L3Lj318FwLfffBWIf+NLvPKNvyoJcjsB8t0kx6vHdhtB8abjv404ij8bRtPXHCA3r9v2GkbQPP5zM27usDhvIk92X3MDvkfVrMYGf35fJUDiXHr7Vd4uKP19w5gXCFS/9QI9Ep6bDVkbFq7GgjNsECIJEp1ovKZnqG//bI9HD75PSSHij3EpkhvRMSdH3E4kl44oRDaygUW5DFDl8aeL0BuEU9idKNrMB1Oozk8oQ48Z3CqwDeRNHF9QKPFaHsniggrGV8/J3opTNJewWg3zpiI2shDB5PsztjK6MTeNbDTu2GzWt17v3Iajrl1cnFq7cyWQGtVXZp23WrFmRTYnC9aaFEBD2ExtgvpqmbV2Z2GF4qHt7T+ye3ffsU6vb2ftlwIZDvablljP7fm3X1r7/NhsNjSbj62C2jzvYDCFjSgDl+uUZYhqKVSsUGtIxIHdH9U2mTrd7oUNe9dWLrAJ1vbKhQrELbKSTzHur2yRWFu2UrCewKW0pVMFK5ea1qw29Tlapby9c3fPKomFNTNru1Mt2LLbtt7ZqaWXS2vVGvb1F09sxRwiwL4ph0GpXNUa/uXJmUAcVKYNit/TCWtfnysG5aMf/aKiosrBxfN//av/V84I1NUPHjyW4wDVOXEEewf7dnp6KkfCdbsjcuH58xd2/9Hb9tm3z603W1p7NLHzq2tt8PNE8rYv7W//+/+OlVJT+/FHH9i/+9d/3b785C+sc3Vl+809+/LTr6xUqNh1e2AnJxfKD+Z+43pyrg8P9uzk5bHIjMeP33LQIpmyxv6hHA5/8clnVqvv2VdfPbd33nnbyqWUlYpp++arz+V0IAKGc/zF199oLr334KE9eOstRWu8PD7TtQSQpfz7xz/+sZ2fn4togYR5eXJitUZTMVIXV21t7i6uOzbGTZAh833BaizEKgXVPQq+hNm9oyOpZFEl81xWak375PMvFH/F/QZQAxjGmuP87NyqlYY2lQhtVCAJWKp885TARa7PEQX2z5/b5dW13Xv40F6enVpB5bcZSy1nxgjRZI+0BKAhw3kskqSxv2/98cjyRVxZEzs/O7M8edAUTWZztlevWR2wNjj2zy/OtAHGdaPMaNZFs7kIEFICEpRSkwtdLogAoUsDhXKlVhDQW62V7ejoUI6OCWrYTE57ts4sYb1V1tK1I+uvcjZJFGwwM7voDC2TL2u9xfPTH9KZstRmnPJ5AZ2sg7Q+SQgYGoyGGi/KRGBBwhQpFoXwxGGA2CZp2XTJEquMjUeo81nz0tfg6Qj1elEZ9YnkQgC0dwairqbjg70Q5IGLiNiQR6nFfDoTyIdgDBcHLiNX1noPI+Qo906lUt04d8jsljqV/yXYP+f0lz0GgC1/EAMCaEmcFvqipPoM+xCeCcgySJDBADDZFfbqgVPOfE77d+4fOjg9Tpo8cZ4Brjtqdy+gjtG0UiBPvfQa0Q1r3ChMLJW5Hgk5T8ACvM9pZe12T+eGMQz1uSKRkwBCo6AQ5WfJn6dsFkWzd4iQeY4LR6S39tTEJo31umSpp4iTk1APRf5CPTgQSxL4yZXoJcSQIBDFU31toTU4UXvFPFnnAD0eAcx1iy5wV686mcNck1ZfIAAnjkCPOtHYGQR43Pvch/QwqMgVx1CtqussgUAAlWLvFyrqqN9hjEWBD+nv/RfkzrtISurskJpAbArnsVZrWK1WtmQaR+VI6wSPK+J3Mk4U0e8iUB1gj2gb7//wzg93C7FJr5ar+gwcD8eByprIFPq1cP8AlvP5cU7VGxVFwc0oB7a1SBveA0cieAUqXK4xz42iuqQON5Ep/Bx9oADomyhMRGBzd3WyVxY5WK9auVLWfT0aj0SOeJQo5F7cx/meHbILrADiRSkigQSJQHciyX0ws9GYex9FedF7xSSgA2AEZE+pC0c5+Kr5QoDKeOqEFnCG3GQoJbR3IiIHsHppGQq36UCQUMDFGtq/Ey0sAaLvW+WQUYSzR8yoXJh1D+e1UPBidJGl7hYS7sN9TVxoBhU+OAfKePAdB1X5/UF/rOeP+06RMSid8/w7MS88y7rSPlaIAHFiE5cUUU6DztjaV6ErRkCsO5LZ5LL+gizT8w9xrLnHr5+iG9NrS+cYOwZ4pSyZXFmrUbciPZOZvAB9H2eIpxpbu3OtdUy5XLNqpal7DrGHyLTZVER8s1bR/A+MijuDuETv5XEERAkPkIsCARAwQlICMnDs264gEQdLyFbvIxIpygQbCBCdC64vuFhYHm/WxhFgDnOGr7mDGGin05XrzakilkgEV4hT5TJDdrAeYvzBrCy3iMZlvxeIvxJ4P0VUytzj5AdvBDHF2Ib7g4+qwm1EEyTw8P0QMyuhbyqIg8ExLPYwE2XlbgGR1LmcHRwdiVTs9DohAttEfM1Gjm/w/DG+ER3K3YKbk3taUUnpjIhcyA+uOwdFbzTOtcSSBB86rLwbUOLdEH2uqG2NP0S+BQFoEAPHSCwICBcsOykjoi/NnDyxbJZ7NYjLmAsoGE8XkaXaepmSm4Hrop6yBYIHs3w5K5U/UUy4O70Y3EUE4+FYf5Nr7xFhHp5N6bNh3wNpDPHjhISqHGYI91MiPyCaIBi8FiKjyMeYZANc5FF/IQ4rpHJAunlUnzvRnOh3p5nm0IXZYIC7zZNiohiQ4xGxEWL+3I3D3sddi8KwAgECTo7rEiwe1yPJSRwv65UoXlcqj7fLa26AgOvhcEM0pvhQd1Eyx0aRBXMDjptBnxjg0IeryH8IOsYwxwjpumM88DUXDmIwRFxEHmHFX9YQvk5Kaj3KmNInRg8x9wwBPPPT0trXXblpmVMg6rl2jN8QKbwm6zkScLhGisScrGx2PbFRFyc2wg6csghEvLSd4+I1SIlarKcihEuVguWKGS9F5/X/5//yJ9p7KyaUE5TOi7jgYabHA0AUZq+ILTyV0mJAIDhgJTc6sQtBbcIg6cyjq9WxraJmkeqD3EcV5MCWoeLoWyoxJQDASnnKVLCkQXrUVUw+7PcF3JJVOZ6MdINwMgEMAfBwg2D9ZL/KYg31DgN6JEBQNLGQJxfZsnkbzNY2WrgTJJEtI53T54xFM6hHAIRdSeLFxRsCZA2gn7NUjjL4ipVqLWvtH1mtdWTZ0r4ls14oLhW9iu88/zSqAjwaxiOIVEYd1A9OVrhiB7DcTQeQHx7Dw8LUVd/YCB1cjw+JAy0QD5BLrlqIamiRHZwYQFgB60ye7lJhsaieiwBQrFAB7EpoA0jvc4ITAP5AbtnxG7EgilZy4gYQN6J5CUgWBpZYiCqVPqoDMWAOlohlHbp+PIBQ+rzqZHDCQyQLG6nYVeJWERFwKmvM8VAE9h42PGS3OkjFQBEBmwDEB/Iofh+oJp5T0Rjh9/ynI5m1RSkjDSEgSKyj535yDnxR55FX3uEQnC0bIHWrqtWkq0nBwWPvbgjuhUB+CKCOJEA8RfrZQJpoweRRIA70bgmSoJHQMxqpOREg2FGVuTpXsC5seIyZksskXC/FTgm8j4Xw3H/+u5Af2mirVN3tu26jh/By8D/GpKk4dlN2HIimqC4Oi3Axy6HLRYN+9P9p0QbzDBG+JUHiveKWCp9Zo3p5Q36E92Cs2r5/cM1Egi/c396f4xmIMRM3QoYsTBz0C5PIpifDfwKCSEXrkjq5NTBO5pwR5b7yvEldHd0fIa5NCkX6ioLCSR0+RK35c8oGlUmIElItigOIowxIlDhZJgYvWJMSr1DUZgulWnQKORnKc8E4sHWAOO7JQsM3lm/6EyPtIji5AT83jh6dnS0xEkiSSAhrcomq8g256j8vkliZBpGYCM+Hn/DvIAbC6BQKoZ0N2yU34u9GtZ8fY/y7S2psCZCbxxDPRwSmg+TmjefJn8HbqYw3gfiRc7r9t76f/PjOgwnffBP58vP87pt+5gZJECGe15wdwb+y06Fx85xuX/27SJnvOv5dAuT7XnuX9Lj579ux/TZS6dWv7f5uzKyWu08ihkB+vxIVdfM83rzaijD0EWbjaojjeSQots9ccGdExxrjKlOk5jCfq2OX0C7Z88ZrHfsvwobP55XYAeQzIMBnjL6K/9wlQIiAQl2tmKag0PTYQZTVga0O455eX5vZUM6uKEfAFEhet+zzBamOpV510lVzAAozZcU78BRBIsUqpImoYOxDmENEjJcQc2awiJ+dHVuvd2n5PJZxisjP7fLiTJuRh4/etmq5buVcRYT+qN+16aRjlhxZMrMQoABYXake2XiCWvaulUv7VsjXFcc0GLbVpbDXqktM8+XnH1v36kzuj+VkaIU0RaOo8dlgmWVzJcsXK7aytE0WS6u2mj5ec65HQ5tNBzYYtG04vDZ47Eo5Y/mCdxAwjo5GgJSUvuatXC2bZVZa5/aHAIUJq9cO7P3H71mJDoh0wpr5hD1qla1iM8sv5zbtdGyEm4TIj0TORj2cxq4CowBbIBEK9FRGSivUwGdnZ/YLH75v3c6VzecjKxaz9uu//tfsxbOn9tbD+wL2/of/8X+yvb1DY++xt39kf/YXP7ODozvaMxC/8OLFCwmnUG+zPkVtvHdwx56dX6v3g79X3Z6ApQxLxFHPfvd3ftsuXnxp/+Qf/C37hQ8f2eef/qWAm2FvYNfn19osvTy5tLPzK93iFOtm8zmp9B7cu2dPvv3Gjg73vUwxnxeRdff+I/vzjz+x04srkTWj0VKge6XEJnBoF2cv7d7du9qQPXvxUqRMc3/fju7escdvv2PX1x07eXlupycX1mrt29Onz+xXfuVXRIA0mk3N019/+63duXdfwBauigH7GXKP1dnmPS1E6ApALJcEtiFMKRfztt9sSnlOuXo2X7RkJmcnZxciTlBDE9/iivKZXVxcWrlQVl4+9w+bZOVBS9k+tVq5bHvNlpR3nH8IkFqzIdUq8QecJ0iy6XBoD+4/tB5xM7hUplORLWnAbcNlOpWC9PLiQhvXUr4gEmS/UbcmRIKt1O94dn6q9cxg0NOmXI706VSkSbmQt+QawczcckRdUEhZICaspIgWgClAShwgKCeXrOnyRZunija0jJ0Pl7YqNm2Za9jlYGFXA8o3irZO51QMDwFNlMomVpVxhJx0Ck01vHLuF8oEZ7wE2EznUlaqEYVMLCxrP8BalGTEkhHHvFRWN+tboplXRC0Xic/KqccDsF0l9sGtLKW0ovlch6huBWJLpOSkb3JGVoaiNCAXAAe53xk/IbxYc6OQJ/6HRAapflFg6rV8r6GCVgg03BaouQXSu+LRgRyPHIwkOM8z7icAao3lO51djK/sndmvSKwXilQhQSCQ+R7iQu+38H2gyOiFkz2ADup7Cm4LiG6U6Iy8nGuWBOp/IP6LuDbFs5BV7p2Q7AdRxDIHaD+rzHUncxjvPXYRgMtFWp7I4PHJ3nfCmYYE8Y4XCFriP4gtYi0v1wA/E3oMIECkwCZiT8XWBXWrxAgm1tqsveNc6gCj9zCoZxCwnY6FoBfSMQIaEVtHSTYAdIrPTjCPu9yjk4ZrCzDDOcNJw2fB1YdTgDEWsFi59oH8B2xWTn3WI9L4LERSEV1C/BUESKGUt+HoWgCPNEPsu+SipNuCyLW+rpULCCiEJV3AxWWcZxS35PdTtszrQ5Ap9oY9aSCrRoOxsBsRMhmi20qKvgS34N5T3KTKcT1KmTsf9T1q7WKhqmdoMiHKC0KBiJuCSLsYURUVzrg5AL0A+lH8ErfDZ5djZeIgP/e19385gcUxVeilAtTH1RBi4iQI1cdkv8k94H05ik+WANPvQ4gP5lHcKrqflpL+ihgDfyCKh2sKQA/+MMNREgR+6jsazyyXBIx1B6ziYcJeS+Snkjp8HGCOlNBwTqwTBChRYku5izy+yAWwUvnHKBqRtxSEA/75fSjiLe1iOp4xOqHY68dYOww4gHuIMgRFBYBcCRrCYIj7ZBzxmJvOFe7SnsYUF9YhrHRnMABlJFIZQrn/HXfx9RfgezbDz1KUzFiStnKlGLpD/Tny2PS0jSdD67QpvF8pgitFZB+xWGtis5YiyfNZnIIpKxLRR/8DAg9IRUjZIGCNQLE65bRP9v02Eabc9/zVojiQORx3xNBEoqjgnq8yngQhZXCvxbHR98axT9WFSTFxQ+PUpkvQu4wEHmt88vhuCHfmAuZS/sqhAn6xdqBfQulAqkA6qj8ZBxLnWOXyCJS5DgDx7nJABuORZF72DUGpSFnKw/VsMma6k5A1lgs2Q5x1yt2olWpNxIZ329DrM7VRnzgw7z6GvKaXhfuy3emEsWgl0r1apVPNYxPBfsYj7hm8LVkVeuP009gWunxZW8spUSq520mOF4/9lzhAHaseIR8JE45Z4noiuHRPEcfrMe8+fpLYQrxtSjV9uH3kwmF+WuP+yOgvJeqYahRDqbJrugoXIj94/hQfBakrcQGkK6QNrg+zHvMUhFVwW5SK1AWkFX9J7KfIVqLYFI8fxtZVQsIRxj0RXGBBSdJDsg7cq5vDHS7+XHk0HmvM8Rj3iYt0o0B2O5ezX/A4VBe3eQKQ70n9/seJjYhBjg92Femk4kVdsOHPH/eaRzjmZHJQfNR4KpFIqkBXiQstcCG60MI7pNTNOKTDC5eS47YR2+S/eQ7Yg0A0gGELp0+4Y4NrsCKST3Fqc5FNXEfWrryOYmJT4PVc06zZKmnn55fC8Ymz1TjFuct5FKaijumWyxMbnLR2u2+2SFhqmrBhZ6h7dVuxgDECZzZO7qrcQb0hezrENiWRxXIGQSr/4T/7rTUTHw9qNle0QqFsyzVgPgMoAHNeb1yuVWWhgvVREaZOdlpKEAYyJjCAZBYD3NDc8H6dElrkKJ8rFISRqYdKKJOa22T40opZZ5SkLMLmAptI1JUYXnLXsG0OdeCwQVJiJLFOV2y68Jb6q8trlTtBgrAIJX+VlSGbzD6Tb65ki0TWFomcLZN5G8+IhynZdO5xApT7eTGPAxlRGSk2EJQsAeOdN8OWnCtZrblnteahte48tnyp6goTTbDYZD1XHjaUASwqu50EgegIvRDLuXIbZ/RoLNi4ONEBASImmDKdrPdiCOPbYZ+dCXQbGYOSlyd5dqkWOtzExE2puN0BUbGxKlJ2gkEDPj8TAJUtaBI6CTRZhKzKYFHbjRcSgq9FfugDCb0WmnQgQMRiOjPtKnAHdcEmvHQHW+RgQ6Dw/spVj8cYgFPPNofR9omJAYKBkixkRkhIJ74mUMQTc4IS17MzA2eyUZXH8+hxRxGgd3A+Kl8jKbKrmPV80Z1ip1Db5tdha9UTEBbcPD5YbkGvCKjFSCx95qjujVCYSml3AeINPxSqDYIS35caev0t+eEluhFc5VpDjsl9JDmBR1lBnLFJwACjnEl1NfiEySJPE7Y2Sw4kSX0RXCCyv4sA8SxDkS9sNCKBE6ONRHS5Fd9BPXdvbQdxj7IS2cI5ixZJAWa+4pFdcKOkCUTLriifez9mTgZQfpfwCHvfcA9sgX6dd62DYiSdkxgxxixeJ4+U25Z3bztW3KkgVcnG1eCLpghm8n0vFfN7VhvEwO6L4WcDQREwCjQAQ0ip8DypQwZ14IxoACz/XiKo1wnl7EwG+WJVZCcb0djRw6YtqlM87goi1EkQPw4HUrnvmKxvB+D9c8R7Mz4HN/8ZlAGx90d3y845Dgp5xZltRrEIx4aIvR0CRPdI+LZe5zVe5qY7Q5cv3FtbEmV7DO4A8QXszb/+JrvPyaskTDzKLQHyZpLo/zeAH00lryHUG03Sa9/5rvd6I9Adz+kbSIrv+r0IiO/+zG0EiD/fb76Tbvv+d5Ebrx7Tqz+rMTdMjJt75pb33yUwbhIfsX/Eb84bn+mV8frV14if5VUCZPv68bUdmLr55+Y5khBg5/ps3yuOIzuOC7kFg6ZY/R+iPjYEiA9ncawN81nsF9o5iM1njZNEiDXdpLyFzg3OcMzm9rlx+7niczGazlSMSfZ+/IOajHFLx4ayXaWSPj6xIN68jw9CUqQqqiSsNaSQI/tdsR4xetPjGLg0nocd89W9cBMChHUgf7xUlM3IXMryXp/omb66BthUnZ2/lGX8cP/I7t55aOlk1vIZVw13Oxd2dv7MusNTWyYmtkpSzpi2Sm3f1qusvfXwAysTybNI2OnLMxv1e3IZ0F8wHQ/txbMndnVxYpenxzYZdA0hGuAvcyUROcVSzQqlmlSBANGz1VTADXPwaNCTwMASqNfXVmvmrVhJ2WINODTVJjSq1HGt8L7L1VgxRas1myAImj17fP+R3W027G6tbO8c1m1w+syW/Stj6zAfjlWcjmX/4z//zM5etO3o8J5ImIvLK6kZAecVfasNU8pOT0/s7p1D6/dQkbftt/7Gb6pLAZUmsRWohL/66lvL5ysiFRrNffujP/4TRSgpykQq5oWUXUQrAM5dnl9atblnw8XazihFH042BAjF85nFxP7x3/mbdvzNx/af/Ee/a4cHFTs7eS7w/esvv5bL5Zuvn9jVVU9qSl4flSNz7dXlpT1+9MiePX1iH37wnjZbbP4hQCiwv2r37NMvvrL+gO4QwOaSVUoQZ4CMAynwiag6PbswUgOIDiJX+q/9+Md2/OJYPS6nL8/tztF9rZmazZYIhnv37ws4+PLrr+3d996XOOfi8loECHuI2XKlvhecIOVaTWuqQg4AoW+ZZMIatYrtt1oel9MfWLlWt+tO3zr9oQ2nHi/MHkxlssmk9TpOZAGYs9kDrCayAbBo0O2KTHn88GEoZj+3i6sryxdL6iaZEykxHlqFDrXV0u7evedA8zqhouzheKJiUUiQi6tL2+dalkr29NsnEqhRvF4p5O2gUVN0V6vVsE73WmBjr9dxR4IcohAeaasoboc4jzGWYRXdUqZdqRNJkxSQyT6ICAwA0hQ9I5W6rXMlS1f37Lg7sdPe3Bb5uo1XWWsP57ZI5WyRzEjVT9Gld60RK0L0TUoxD4owTqQEaKiPTus1wICkCkozBfZF7PvYe4Uc75nZBEJxjGrfuyVY+0LSFAqAvmn1gFQqDtYIjCDSQfExKCTdsRHXkwj7BBjKj0//CUXm3scGoA0o7w6LtIi6Wp0Yi4quMWC/vz+rGQcvGStEXigPPnQh+VC6EQKJhI7RxKHHgf+OjuhNuSrAQnAvsiwkvgnAR+XgMdp6Mz6zufIYKgH1YTyW2599M4BL3h14/Dv3E/08qP+J1GHMAcwDpJQDhG6U4GTx6FwHiTSGQxbQ8xB6LNRzEOI7iKaLpIy30bE3mQcwiKgSB+V9HR5EYYrBohNzKuAYXKFaq2pchggEA+EYeTV3OPv6gs+lLo8sa++Eg7+kX0CuK6EhuNZV4AsoCXiGmtqjacBF4vMqEG+xsEq5YrVqXQQEAFOlVNG9AunvgOhUOArjpXofJDL1iDXIJAH3itEzmyzoZ/I1rkB49TZC6kBoeDQWf+SoCfE0iLZ0L7CPUH8MRNRIf/njIDzvw32MaBHgzqN6cYHEsnpICuZ2x00g8MmRn3uvwGJtlXJDMXKDAZFbjF9eDqzeRwkaPR6O3/f3BqCqCOOJID+dBU5a4lJ0IkfKf/pEM0mRkVJXgwPof77P9X39SmOL8AQRJsxDS5VT4+BDeZxETQ4AqY5J9skQIPQyALw5yD/AubVyokEiwVRKz+xowBzoxdkxnshJFnfpQ2xob7xc61o41LBW/M7e3p4wkKvray2HUF/r6EPcsoOyUTDCuMZbM5Z534ecbghoITDlFiICi3uOjTguL235dPwQCP5sOeisxAoljqxtMhxbT90vdAmFKO5AcuoeSUOE5iSs4995JjkG7mlAzZwioxIirjgGrmWv1xVhFQUpkDNy8kynInVFfAIWzydWziWswPhfKqqTI8GzmSZmEZB6S4BAcjkG60SD9tKcMYjh0NfphBPkXXRs+No5rstFmCjeD4FmEA65zPem+CjsW+N6erPnv7GP8tU/DolNR0LoZ2BN4CSDO0M4cJEeIk/8RRAjchwSDoVeBe/LYB7ysQ5SRwX0wUECtsh4ijBFnSIk4ywYz+YaT/n8rMXVSwrIvoQY8yg2x4eSGoudqMexQ7+KxwmKmKKXBXHFYmbdfkdrcOYc4vBI8mFK0Lp6QQwtTjQILFxwPtZC5LNel7hj7e4w1lJE7/V7PYHyisiKOI1wM8eNvKuC3r+SE58Ul4sIQSC2FmnBlV6vMjak/Hq6tvkMEhZSCJc6+HXa8iXmH1f4A3vgnuI9GWsZm/R8Q+gK4J+LZOM+ZkwlQq2HmyCSGIm11aolPT8Q7IwJnEU9mwknPekz4rrg4tFcR+pQiB9TD0jWo5i8xsDvBxH5dFrNcHJ6zYQTINvnNOIsHL93fQXil46dQl7EEo4cXJuKUlZXtN/fCEz4b9YYcpkGQo7VB9Mi5Af35phnHoIoCxFhcsHhQhKhGATZXFvmHh2PMdxmkAAAIABJREFUOhi5hgj5nYTNlxD/+3PJNaNzjR4XESD0Oy24fhFPZn2R1zgLzs8eDiIZnJvuNch2CCjeS4lDEEdZxuGs1iiMpdxb9HCfnl7YfLyw9CJlg7bHL4qgC71JrOnp/oOQ7XTb1h/2NDczHzB2IJhB1JD4/f/ip2vdGOFhW2EPKpQtnS1YbzC0SrXhjCYLNFhaMfih80IgP1lsXMiRLKhMjgxDMb6JyZPXJ95KpsPAZit/az22af/YDlplWYKdASeqhxuWSWrsE5cWtquglsZq6MAjpAy2Gyb9O4d37eL8UmwkA0etVtcC67rbteliZZXGnqKqxguo8LyNUb0lMzZbwdb6hjkya04uuGqIyS4WG7GQhhzCUlutNaza3Lf9u29ZqdoSM2UwWkn+Ej3FQgl1kQ8uyrvTQBcidgCTVcxFh8nQz5dU7m6HA/zk5uVGETAQBnm5NCP5oSIxdwHQnSLLE70G2P4oQqPkeIUqnePxydVJCL95NYDtKE/jRKHFbACBYuTVVmEfYzIEA/mDq5kiRHJ56KduXhUeExEkdY+/t1cjsShw4BkLmoqRAnnC96JVUwtRqYjcseCEjT8cWGTzuIvkcvGF8zaey99PtuUQARJJkJskjwP7Dphv3Qm7QFZcDG8hSUiaLZyraxNKwwUSheir+BosYG/k3LtVQ3+c1NohMHYAplh+7J85nHMWjJtJOLxGQAG3wLPHsG3RY7/f3Hnk+doqfQ/OHSXmBYbYYyJ8so5Funoek0zI/jpio4NLSsem7EM/O1xZBjOp0EIWPtZ/x+yCfTXmuYbribqAcyAVWlBQc0jxfvNFpHeAiKgJqjq/+1hsulMnThibe3innFvrpVB2rt+L55mMfDpIgrtKEWZ6Lrel5FIm75R/i0gM0UraLPCkh9JgxiFXnblzSBbQ6IoJuaL6OrEFwY1RKJfC8fi5VbF82FDw+owFbBKl4BLJ4QtIFWyiEM3mnQBhQRXsp1r0bag9V524E8SdKDEX2B/bbYfM9q6MUGa8S2/+9y4piB03kgu7X/fbkjHHv32zK+ImSbJxZsR7e+dtbwLfW2dHPKLts7XbRxJA4uCM2j4LkYlxcsWpvdfJyd1P+30EyF8F9H+zA+TnIUDiz3w36bD7WeK9//rne/Wntv+9+1zd9ntbOti/+1c5H7cdxW3Ex+bah/vkTQTIq6TGduz339he25sxWbvHsUso3Bg7wngn5eWGkI2vu32mfP649ZPpi5u4tzgm7XTQhKlh466KbqyNWwSHGQvMzQG8fg02Y9nuuLdznfT4h0zH+DHkJAl9JBAZmiE1R7zSb7I2gwBBVabegyA+wFWLapzzCxjJ2JQR6EcevwsSNOaHQQGlthcRugPS5wPfWCpnnUiFrKskHcRL6rUUUUJRJsXAlK1LZefzuTJ8Fevi0Y0UIKPEqlXLAlqZz/ZbB1YttbSJlfIpx1p1aFedE+uOzmyVmFgiQ5bzVPbsy8tre3T/kQoQ6V67vmhbcpW2YqEi5TprFLKRr68u7eLkpeZauh2IASKyBlXsYsnGLGfJNABOyuarsTKG0wiFBkPN01j/86Wk1VpFS+YWNpz2bDgdWKVaFeCSSeas3xnZmvO2GGsTm81XVLB99/CB3d07tLcPD+ztwz3bz6fs6tk3Nm1fWiGdknNi2CdzfW3tq751r4Z2784D72tBFTidWa3R0NxycnKq+YZ898dvPbBnT7+xO0ct++lPf82+/OITu3/vyGbjoT198tSLwfMVvS49F8+eH0ugQpE4LlbWggAi19dklq/s8uJKIqJ1rmAvL67tejhW3wbAUnK1sFohZf/h3/gN650/td/9O/+B5bJLm40HUs8+f/LMCpmCffvNU+Vsx+gJbkBKuO/euWODfk9z+1uPHtrl5aU2WrgoyvWm/eyTL+y621f0ALG5v/RLv2jTSd+urs+Uobx/cGi1esv+8I//D8sWSorzAUD66U9/ItX2px9/asfPju2Hv/wryvjeOzjQe7T29uzqum3fPn1qb7/7nggQYsBOzi+tOyCjmpLumdblqO5wuw+6HRWAiyBImv3gww/t7PRUsbWsb49PLyTganf76gDBVQIIBbCAG2PcG1qdeIpSQYXP3OvEffQ6bdtvNe3dx4+t2+5Yp9MRscHqvLm37915dF8M+yozZ89ABBrgMufq5PxCMVlTCsJndO/M7M7RkbWvru385NSajbriQ6oAyfTBHOxp7dTvd6zba2sNRVn6mgiXJC6oouVQLhPYvOJr9AHkFPvGc9ds1QXYQaDQI5ItFa1QrVu6XLdEsW7TTMkuhku7niRsvM7YeJVWt6PlCjaeL+Ry8F4GgF4hTHbd7iqKhH0gBAj3tzbVOQhZj4lZp/iaR6iwPEZlOp9STj236Yjoq6UATlYeiOcLRSIn2JSjyvYYBcYb1mQMPQjeUDRyn8opAZidoyid3H36CryUWWMXAr2pl5KyRoMkZo0HyQUYxTgPkO2gmLvrAXodNHIQWJ2ZOyAfezvGzEiAuNLeBAB5UWp0RPNMkgE+Vyk27iEnhhz45X5n7idaTm4+VKACmb1wOPYgqPeJPHAimlnTh0hCxmGEhSiW+332t9x5OGFYF3sks7s7vAMqgh5edMx5dFEQ96LHyzrJxM+BN3A/olqn09Bz5BPWbNQkshQRTqE9fSkhBkvLUISZiI2IMcnRFVXSnmI8GokkjK6SqMDV3J9MSKTEzwt3SLsCmH8H0BVYqRizqYgI7ge6GCDyvBzdxw5+xkVOS6n/D/b3fX4cT0UwqKx8nVQZtZwSEAUhMlciMhWNEx0OWcZeG6JlbsskyRg5uWqEw+BkgKTiHE28JDuKCDh3iscl/x/nQTqt+Cu+DgbBPluK4RVdCjg2iAgjJx+n3EiiBs4zx8Z4A1kGGM/zCl4BAcI8x/2vGJ9kxkb9qUAtgFetA7K4X3w/qBJnOYUgXKbao1VrFTlbJO5AWLuYWrffVUyccvHVd0MBd0kk1mw11vPLcyGQHJJRwk0EpK7454Hx+x4H5cwJmbF3MCTob5XanmeM/ayD5ooHpNyICM2VC1VZY7gwy6OiIC8hM5QUMl9o7vI0Ar/eHgMNGImworsBFyulsrWaLQld+72uF6XPcHai9vbuFgeFce04EKjPwT4cclgkrqqVLVUu2DrtBA9kh9EMluA5p78E4BVXgY85ihUX1uKKfPa9oOsRBBc3EshVgbQAn8mk+p0Axvn8cssRhyWXRt6KmYL+6WPZRP1PxCzxMzxfONrACwHdGc9YyzF2jOj7saUV00vLJpbqV0AowrHmSHgRrgVumPG+DsWbu+tHbhbFZCUsBYkVCuXjej7id/y3q+7dmc2f3Rh3CRRDpFgU32iNH13t2s97skNcc/sKOyrXfBOpHsBNd67vKeO+WlFFIc3Aj8vji6Io0onogHcwjgYiwF3ORFsjOk/YaAJWmLLeYGyXVx3Na4DNPP/0JWQhOiAD5iGKC0H2wtX1rHNYpzAO0+sGOcKzjUtTNJBcLDHCy+P7iCzjeOlrolOOZJ3xCKc3OC81B8xHEAprxWGCRzDWQP6UysTkZaT2Zzxhb8D3cLlI/BpSVzziS4ifng3GU9YhXCP2EFwTgHzWjcQDTqf0u8xtOCDmE5emC4X9nliLEAV8LxQQWjnJqghDOco9QYPjcTIl4WsTCJAMz51H9Q0HEA1EgUJMLSTSYN/A8EFpOjitIrDSaeHaYC4kcUCa0J3HX/86YpWCnKbCP1hH0ZeIC0jP9lok7GzmGAn3qrDZEBUVMUnHraIQ1XdoErlDEKQgtFjzec8vDhVIGrr6+JqciXliy4hIdTfSZOpRXYxhrGtXIZKdeV2xV+BdEA0hOo5rFntouVLqx8LZGETKkDwzkVW+poGQgZpTfCO9b8u5riVzhKKJ5eZI2OHBgcQeL09PdL6yadxF3LPb5CQXljjZ6WsEJFfAvRlF0S6nS0stUraip23uQms+Lw5QnDFRPMDzwb3Afgu8kPVzdOgk/u//5u+uUR3AKrLpKVfqWjwqHmqOLaoqOzw2e0ZTBjDlvaugmQ9U9jxOFk/MMSsvtta2X8CiM+taEC7Jdc5oQNUmeXhlk94LyyScrUK5USwUtKgbjwY+oUnRM1EmXKGY18PJxMuJFyNtZu1O1+7euadCqPYVpYZFO9g/9ALjZNI6sErpnEgQnB+d3ki9HvRfzNaQIMFuK6uRxzdAfMRFmu/TvTRLiiJjgVKQ+rpU37dSrSmiKFesWKZQtlS2ICKEgj6RJ4rWcXeJ1Piav7yMCcu6SqUBGkLJDA8ZQDIDlKxtyvcMCzvA5QDYOxuZ0s0+Je6LQYMBiYIqymxYFAGoiLghPzJmQYaqGCklnBt2QGLLhEvtGSYMH2C25egbUmCHjGHX4aRGsALGrgOue+gb0cMbCAP1xsiN4JnFXqLuMWBu1QwTttRADMgojtwFwiJKZXHlqq3JvQ0l7tGdIgA4lJhvj3tbcyDCRcTNlszwiS/aG4OKNliyo+uDY9f0GN0DArfd3i5w7RWAiK9psbyrTH6lNdhf0wfALbEV1ba+EdhEY4XZfxfIY+GnqJSd19nSMz7wirDBfcFkH8gPAcfciwH12har+wIgxoG5UsgnGK2ftIACsGIBybX2glq/tm5tjAQI3+C6xfPG78rOTTQCtkbiNnL5sFkDHPKyNT1tevaxD/qCfJcA2SV3fDG4VSYLvHul78Pvi2DU2DnXfH4ULNy3sbslLsjjQsdLFJ0I9RJxL6dnwpDyDWoxgJx8VsZC7lEW6Ww2dglEfj7GqokASaP4K/iBsWgP10l9IGHRptdUviaqnqws84xrUjyjost434fQx6Ay0f0R+wlEvGwjZ/x5CNbsoBrc+i6+D3i/5fvhxL4WkRUcPHEBGQm9+CzExSrEzO79GujIgBgHlmLHfLF1dURQefvN+B5xwbrb1bKBoMU68Lz4V6LjKz6Dm5/bBcj1zZ2D2Pmhvwrg/zoBsvser7/f9r02lprwKLyZBPleAuN7XBvf/fuvE1K3ncfdc/pd33/TuXwTCeIahUBhf4+7ZXfM3L0HA16+vT1ucX/cvGe3BKqLB8JIEcbfjQlNz9Z3kVSBLIl7qfBCkfTQeQpdINs5LDy3Yb5RJrbmxJvXf/d8veoIuY0E2hBIG+ekRxJyLK5aY3ylD+xm2Tqg2GSOytdzolms87MOqM307640IxPWo00gQCIppNop1HKh1yMCT15E6cotxpW4iJdKVhEdDvKx6IYsYI3Img0wTipTgTz+3gJJ5EiZaE4BuGVd6SRz0kr5mnJvAQhQeRFpNZy0bWljS2Yp+WUNN5Gb4OuvvjAERHTGsc5dTFErVmXLZ6znfCB4AZge9vqa23A1jwHx6MmaAwpCmLNZzQs0S6QWhs2eLrHZaCTwulLOWypHnnHG1pm5Dad9u0ZdT8aypazV2LPkKmkrxAXzqWVxxBYrlk7l7Acf/MAaxZLt5QvWYKM2Hdrl0yeWY6U5BozC7b20r799LvD/3p2HcnFCVPVwImRz9uDRI5UmQ1ZoDb1eygFy8vKZffDeW/YLH75r1+0zq1dL1rm6tCfffmv9/sTKFcRSGXt5ci7xFIA614X4KGz3rJmJjCrki/bixbE19w8tVSjby8sr605mdtXuCqRfTEb2q7/4vv1bH31oiVnXfuPXftnSKQpziW2Z2vnJmU2HM8VQQWoAdGOb7w8GNhiN7P333leE7sH+3qbY+Isvv7SDo3uWL1ftj//kX9l85bncZ6eX9tFHP7JKJW9ffvmZ/dIv/cAKpbJ1+yP71//mL+3Bo8f2/PhYsU7/5Pf+kV1dXNpnH39qZydn9sMffmQvXp7b/sGRuiW47y6urhUl9s777xt7uQyOlSdPbEBPiyWsP6JTAxt+Vo6KYadjs8lIUVgsZT54/z2dewAFyMWzy7aNZ0vrDkeWL9BBWBQYeXBwYMP+wJJESEhwRC49G+ylsqrpZ6mWSnb/zh1rUxw/X+jcQshU6nVldqNuhADJBtEUojFAFFSkT54/V/TXGCKTsloITtYXi6WcJ6gPgYErWSdAWnuUd1Nw2dG5GqnTALABVmMhMopSW6Kv1MGKyyftcS0AFuRW8xmIrGHtXqrXrNraR2JovdnarNSyVaFm3VnSnp13rT2a2zyVtQVEYr4g8I17jHJML7xOWR9FISW0PlF4VwVKTnp5cJpkWPETh8QaGhAGADSpeA2y0XFZoeyEAGH9zF6rUIDIY93GugXBHzkzYf8UMsC9LByVKb9G/DMEiMfq8FsRENfkTQFziPtjX8P4xTPIX0FtAWxVvHCISNGYHpxw7KOkHA4xyUw5mZC9ztpdkSPsh5T5E5aacW0DsJBYWafXVga81tKhs8/BZs4hkSnIfEK345oYQe/8iy4Pxg7WMig1vR8g69+DmJrM1PuDyh7QjfgmuTIQtlEaTzdSUCTr8wXiJYKWfM/jhUJ0SiCaAInZR8ymFDCvBKCSX+/KVd8vq8NgNNXYpqjVoPwkRhuwDBISoF6qaGJUwvv4dXFXC69VxHUVokjYMLGnQ0E6RcUO4aVen4nUsdxLxMFBsk2mxJp5DJbEfyFikh4Fnn2SLtzB78AzsTYkapBugKOLvRI4ieKU1Qe4EJlAFJbOISrkxFLdf0SmcU7p/fBInuDAGY4UcaXPUSzqL2p8CBDuI8p8+SNgk+cORS+xlIhiEyRQeJcDDgaEWOzhwHCUwECESNq7jMB3cItSMlwilq9Y1nyHILXT7uscKwJbZFAoBk54QgAnAMCc9QPECnO2YtXARxIrHS/Au0dd4hhzNykqYxwwgJ3aZ2nBAmEICcm2yKOTXPlPDM7aBn3GCe4dhsqErReQIE6gcD9CFPKsef+LZ/ejKIcAUWcHGIccs2mda9w8jPsO6o9130Tig/2aFMnLtQgQziPAYq1CB0ZV7wPOxfrAe3I9JhMwmrGW51dRYAyYCP1QLfNZQwTWiqE1l3ICRDF44tbVVcTnJwqHKCmwuaTGAe9TcPeHiyCJnGIJynvJ2aX4pLUIWNbWgJaInol482d6FuLtXPxYypatUqwq5oz55bp9rfUfoCNrPaITmevAzDgviJOJyqHcnej7fGLqBEihoA4QorBEFDOCJ1YqKic2n7HIx4YojvSEBIQQril2kiNG/8WUCY7dvxaxrxBRHTSic3VIOtYQsZgNgYILVr1K0VESXdXuXOC8eWRVSHiQ0C/2jArX1/PtX0Os6eD1dv3rHX1xTR6FQZKSas+eEQ6LiHlElBwx/tOFdfsAyitbQxJlnAABFPYoNSExmv/UGWdpESbdzlC/0+32vVusUhOGNp+NAkm3IwQ3Yv1Ip8hbqViRCOD6amBdlPazieULKWu0wGpxI07dCZSn24EuupUIECerk4rtVKxhSGKJcYvuXEwq8ggXCWMLbjg+A7+HI8+djkmrV+ua1xlHcO1CXtLdw9jL7zGHsM5g/SB3Gn1jjB/qAYNMwTHi+xDWVfE9EszpCSK+wJiYKllDgcfOddw4GqqVkmVz3sHD38nYCWrmXMhmUEQIEEiFHgTTYKT5DBED81GeDiG62RYzOSyyipfifebq76HPRHe7CJC4ZwwoiIhb7n0n/1wY5sIAzSfC3CFucH/QOYZAgtjcouocRNSIMIaMT9hgNBYBxr9zD+BsRgjDNXPSFjePOy0YXxnTGZ8RMeuukuuF9/eOOY6LzyXCnrWLyuu9kxoXaRQ9I6IQXAZ/UCparVGTa5n94XWnLTGDSMQgrmCxwTPIWMO6jj8a8/N5rfFwfIt2XCVt1Bka5V6KksaxU6tas1nXHIAjGuGCYh+DaYJ7EWGGyL1C3hJ/9M/+5rrRaNp1t2ftTk+dHbkQgzVHUWdMOiVFKqHmxw3CJo+Lkc7SiVFzqxXKiBTqmaHNpyMtelHJyV4UlNHcCI1G3UplFvFDGw+ubDW+sFyKhSTgXsZVQyvKnbpaPKCkYHJmIixXS3Z9famSrIODfR+Qlwv78quvbTKaWrlc1STGwgQrVaVatyLxVKmsrRL0YuSsO5yIAOFzjVH+5SqKI3AbMOyQT3KAnIqwWnITstnGkhjyI8VScd9m1AlCoSVlhbXWgf6W6i1LZgo2VzYciy+/cRkwY/adtAQJFlheIBcdELL+QoAksGr5YMDNyiKLyQgANkZRcEMxyRMXRn70cEAun9vhWBCx+dJnF9njqhA2A3HBrGJ22b+3sRmRXImOgl0Qx4uLIuMaImrEbq70wCm+RyXhuE4c7JVFNrgsfGgOtlcVzdADwmf3jFPvEGHx4hMKE5yD5qEESHEhLDgpZapaqVKzFUqi3RL3MBk5a7oDTsXm8uAMiZOOSsxjHM5OHBbAth6awPZHokibiFcJkB117asA064CWINcgNoiSBVVvU6gBGvqToa8NjG7YNouwqZ8YWI/IgjoL74Lh0XiDcmQgz4aXZyM41yECCIRIDtK33CYAcDa9rKItAuv5QopX7T5AB6zHUNWvRwbwWUT1A9Sn4RBVIo0AX1eXAlQ5coyd4pFQIwR+XYChAWKk1LxvMcOFkVqqbjNY1H8rGx/TsdFxEropInEiV+XjaTbS3tjfBQqPi2+US5ShJnUBMJ8wvvy7LpjBqKYDcKWABEpF0hFFpb6bJApoXMlloI5GQMx6AQTY4EcZNocZpzcRCXB4pq/AFQBiPWcyBA9GBZ1ysQPpey6F8ViOQngYqZIFsYrvqNueUXRvwWCdUf6L4Tnapcg9THLF3GRjPHrE65E+PeoporvHF1n24dkS7goRus1sD58DmWq7t714WlVl3oseo5XNf6O3xOuwN8SaPFY9N3NrXA7+eE/82by4U3AfXyPmwTI95EfrzzY25O0e8iv/fsNV84tx/p9BM7N8/EK0B4iAW47D9vx7fXYspvv+V1Ez82P8+qx6tkU2b39uds+z03CYzsG6LhvKUB/E4EQP+f2+x5NEsfnm89AIMsDaX7bRYr3dLx3d58v/3f/YNtr6M9udNdJSaUfeP3+ja+1S6rHMXLXFaJNVzg4d3j4mI1YIh5DJEBYPzDGQULE3GOcwRAPLJQFwqH8pbQ0lKdvPndQJrMeiC4PftZjQbbxV1Jf5nLKHfeNoCt5o4KWY9IGhPWYso89T1zFtFqTAnyFKCyU5FmUxiEaNJO2crEkxS+/g/tQoBw+Emz/3Ss7Pn5il1cntjJcFSmp1FG6DQdd61ydWWJJ7AV9cSNtZsZjPrMCh9W1BrEBgAFIlUtnvcCYzSh5vyOc1jmr1lpaZ3N5IVrms7H1uh0b9roCLVCNoe8E4Jku6FbxyFlt/lFnZXKKfVhOJpYionFB/EvZjvb37YcffCgC5KBUthKxBFdXNrpqWzGdtYuzC7u67lgq9EpI3BTASDos3n73HbvqtO3w6I4K0I+PX9rR4aE2k5A0ACuPHhzZ/fsHtlxOFKE0n4yt0+7YcokSmPUAZfF9e358Ynv7BwIf7z0gGqqr63h+fmHVSs2Oj0/szv0HNpwt7Pji0q4HIxvP5nZ+eWnT0cB+7+/+LTuo5Wy/mrWHdxrWahatlM/Yi2fPXGk8nNmLZ8eWK5as0xtojmNz1Gzt6Z45OjiUGhyF7bvvvmd/+bOPrViu2fHZhV1cd+38EtCXjX7R7t69IzD+T//0/7F/9Hv/WJvZz7/4xrq9oX6Oe/bu3SN769EDfd4/+aM/tgd371u93tK+AhHCy5cvFYdwcnam+KgffvQr1h+N9e9nl1dao/bHY3Vr4BgpQtj0upZjczwZW7lYlABsf68ltyab03Z3YN3h2EazhaK42HtRKg9BAQEiBSOxBICXYb1KNCkECJtQujfqlYoN6AJYrqzX60kIlc5lFcW132oYuwNEMfVaTdeHdTUbUkgbiA+cKETZAmrQKUDsC2sSNsXz8Ugl6HKA7DWluiMegxix0WAoIRPkHMIbjoU89wKZznJcoCKkFBlnGM4CEKWVlcsFWxGxks9Z684dESAjkL5iwwarjHVmSTu+6lt/srRVrmhTQKLQccDGHiXsaEIkBmsPB3/Yf9Fl6QXWqDNNKnMcHIuVRxQhaGErBBgzn+A2Yj8DeOgRN+6eIHaKtR3PKLEMAJpEK7nQh5x/djgQIJAecuyiEAUsABBSbjegRXAHiwDOhA0920lXR2rck2vXB2etfbUmTod8bl9vskdkrGaMUyZ36IiMBIiiK0LiAN9nVe7rcV/7iMJIra1L9B4gNm41onUgvRSBRfwbMWIO+qrbTnFIHkXL1wCqmBdE3JD+gDJb3QUOojPeUPBeLKAGzlsqCeDjkbK8BmAEf2M/SVzzx/iuGCMTnX/qtwzqdPplAOBQveKIEvEd5jB/L48Yk6iRvabWK4gb2bYAJAM+emeF1P+W0DFD3HC+AS75GUgB5hWBrJQzE1moyA9y9F0FzBzMHAjxgQKV94F0V4SH4rNCooMUuezrEzYSyEZihRdmo9aGjHaioqBrB1ERRYUQIACYgz6kT2iGxtGUz7kwFVfCYCRQMPY6CgKVoADQE2V2WuMAZA2/wP4xxpcA+PNZOVZFTTEvEvFDmTOxlOpicReRYr1wI9ALAUBNLJTKbSH+i1avERNpcht22j0RIAKZ1VuDopp1jLvteSb9XKPgzocILBwIM4G7inyCOISALBadyFK0JhHnAJJ+PyvRYgUhmHDwHyBUZfXuOgLIHfRRg7O2oUdgbfMJ4x/7aLqjpiIpPE6Fa+RRecViXs/FYDTQWgVgmvPKfQKYx8/y/ONW8r4YdrWh85RYqWRKMYyQQ8zdYDOKgJM0fKGxEtCV669QBbrCELaBF6Ud1OX80ItAvBXXSY4QCON82tb8d5JYGdyorIsQks7VpVUuFRRVKf8LD36MSJUzjPgfH5e4dhA6gLTsmXFuekSz3/uMSziOWOsRIzea0IEyt0quZoVcWcRSp9ezAUp/fm4xEkDa3GtPl84SAAAgAElEQVQFwNlV9xwC40siubRqMWPlzNKKmYQIdeIgeZY51hT9H+or8Vgf9bpslPC+JtaaMBDDN/btof8tCusiocH7Q+qx5tO+QdcoRtT6sW3X+C56UwR32EPqdZQVviVEIuEaj+3VzlPNy4oHdDLV4RuPhvWIVwQmLix1xXvoQNVVS9h4SjJGSok1vdHMSZAJrsyVJbMpK7cKitzTZ9OYilCJ+YI5lviklT1/9tK6PbpmcGlAcNEdUVE32GDQCftc3A3uasOV2dqr2t5eU2P25UXHnj09t36XsntA5rw9euvA9g/od2Ys8nQK9g8SagYxEL1WrPdwglSqFTkSmOM9RosxNiFSA7KG5240mlgmxVo/pXGEdXQ6mbFyqWrFYkVkyRAHV98j9RhTPFKRuDDv2kBApLi3INblnDu5h0OASDCilzzaVSQBz002K6EDQx5jBJ9BsXvrpVyFzPGQjoxzMSYQvAaiI81rUbxNhO2IuL6RxgXG8CaiELq+ck4kMO5CuOM4ZywdDxG9s/ZwsoA/kbiL94O7S0kNcRA/CtoYf0UMBqcU2LnkuEs6nfIbB4gEyFpLBKKfY2bfk8rIFUsPCCI67+11B5LGnV3sFeeKHLAex8V54f2VbqPieuLr0hLgILyJ10FRWcwlrP+Kea3Ry7WK1RChZTJaW/AzUVDBs8y5Ee7FvjKIf1kLlSpl3eOcX1yzwpiWa1uMFjYZMQckbG+vpShW9SVp3Hdy3smjgNEJS/Y0IZHmv/+f//U11nqgXgr6sFtxcojAggCBfaQHhNI8FsarRELssDalmYJlCnVloFFkBAFC0d140FGZJHcU4LyrvH3ixL2hzSoWuZzZpHNsyfVEk4zsq+Fm5kTCbFWqRf3z+fEzKQSYEBrNupgebi7yaS8uL3UBU7guVj4A5HJFy+VKiqNarjmBDTk1YE+/ffbCKO8s4nbJFNQD4rmxITqGRafoOIpeYNZDOVTI54tKfzkmFXeVtkK5as39O3Z476Ht331o+XLNJou1jSdexBYXFKjk5WxhM6ub3oHaSDNjhdQEoZvQlZBceOz0nHcWyWEM9qioJLbtqcgP7PS4SbCklStVEVf0lXCMc2zLLFzVseE3O4sFH2ZDj0ME8jX275SyCuRxhjICtXHABxwWoI11SjmtPlFpQcLPs8gMQI2cBHxHhIkXclsgQFTsF9QgPHwq/Et5piQLJFfXewkQC20Wc/8fc2/2I2maXvc9se9L7ktV1tb7LJzhDIcjkjBNmgtM2JIvRMC+oQgIgiUIMOAb/wP+c3xhARwOZV9YNkRS8gyXaU6z9+7aKyv3yNj3CON3nveNiMzK6pkxIcPZKFR1ZmTE973fu57znHMWBIgYb59AHBwJIV2BbReApD9hoxTUFvxfJgSs6g4De+/X6++3OERohMTa8iUQqIU3kCgRAFsFrSLwHYGgVaB2WVmwYsu0UJP4ocfBoghGhc9fEFHLYG5//yXI7v8XPOGleOFAx8bIF2SdBcL9eauEoK5gIxLBL2eb3UJKEtqQBSK7OhEgKbdLuU6ABPBY1WchZ8OJk5gB4tcxGVLh5AsUwJksV2Dm5ZEZQ3+XAejytF1BPNnASd2yEgIcWXL6iizQwmIY2zECiIA/hNPq+hYKHN+IOOjoTrKywJInoVc6UMnKIs/BBw1XtKXzMe5VbLFKydslHjm9qsyrhFiUkoG8CwoVjQ0PvPIwdggQBwdFwlJpkQ0VDIwNmoKFPDx3+ceG6oCYFxItr6IsO95XfOZO4FwH8QNJoL2eE3PxS+MibAA13rQwx962eNlipNBmvqlc6eOLfhrC4AIKezMY72133ahr8ZnB49mN0OJXID0EMHjmwFV1yPI6/XncBCCH17xG+bFoj9cQIF8FxC/b0pvpuo3UaivGtgtI9/Uf3dz0K69aJUD8va6RGD9DAbL6gTfeU2ym17zvou+/9nNvJpd+/vZzov1nXucKqfwq0bD87VWyRP1uJVNjtf30ugBOqfevVHheJUL0W695bq5cWO1Lq9cW33f5y0vyI5IYrj7z979+7XwvEuhX1IUruSDspzR2lCnCeucHAIWOBtsRxg7fY6MqoA9JOVW7ECLawEI+OEDPmqAijmBBGMc/9glu0+cWJxDUIj6Qv0eP2XCjkLwUsPja6d+M5M0y/8ODw0Et5ZE+ozBiGQrMHooNuSqiF0HBSauWK9ZoNAQWbm5sqhoRCXy33ZCt0xdffGyt5oWyFJh1OHxTpQkGUMglrVZOW62StcmwLSCrN5hZpzeydncgILxQrMoilWoytnW1ctXKxYpdnl/a6cmF5QsV29zctf39A7v34K61ew07fPnUnjx5bM3LC1VO8UjxPgZYoVCI9QyAgAMPyoYhwHOtZpu1mvUb51ZIpWxva9Pu3dq3vfV1WyfnIZuzs+eH1j1rWJLK12bXclkq5cf2/PCljSYzu3P3nr148VyHU1QFqFg2t7dUJff3H35k29s7aieuSWB1Lmmbm1VZAOVyCSsXC8qa6JBR0cO33sPd/+6nkA20g1ue0BeqtbqCvXnPl4dHOrzW1jYsmcvbk8Mje3F2pry+07NTS8wm9q//+R/Z6YuH9v1vvW3rlaxVKxljqT96+dKGvaE9ffjU6vV1a3f7yoCgD3E4wr5qb2/fXjx/bm/cv29//dd/bb//+79vDx890X7x6PTC/ub9D6TQhqhZX9+0g9vkX/Ts8y8+tT/8wz+0o+MzOzm7lAIEv2H2nXfv3baN9ZqVCwX7sx/8wL7zS9+2VCpnsyRV0ARjV+zDjz5WFWypUrU33n5HCo7Dk1M7Pj3TWYpMDUY7e4hSpWKjft8SqJbmcwVZ8gffYpbbw6MjG4wJuB/ZmOq9wcgqtTU/xGMlR7j82pr1Li9t0Mc3GZV9SlVvUhGVCpahMo89SzZr5+cXXgUPEYP9cDpttWrFClg7yLY4ESwxEiKRPvviC1eMTCdWQRkiUjFhlxeXamsdhsl9HA6sVikpbB7rBUgyqkR1b2gkhljiJKyUz6s6kWJm9mzkQGJ9hfJDJAJq9MTcdva2BDR2+j3b3L9ltZ09O+sMLVXZsEGyYN1Z1prDmcFPdNjSFsum+M8ZXv2QiZxxUMmnpf4g1FzBsdjpAa5lUDB4WHy+gM1YyHYAqEykLTFNCLQddIeWsoyAeywz2Ls6GOfWMkURIGOzlJOrXmXqPvpY5AFCMI+xv4zFXLKiDRZY2tfrulkDfAVzIN0zjAREhH1iJKUBqyGGFco+QoVGpbbbXFDBzvmJPaMUByFnUeBbIEJ4Hh527KA8oNzYANN8noxghT6feXUyXhAg2n8Fj33mffe99zMD1j/sOwFKCbCn6hp7DTKFAMHwRa/X1kM2xUzVr+zvObO7RbSPX76UHRPOlKqwVY6g/zyS4fHnk9HQJqO+xk29XtfY4PzM6wGYAceUmeFGLw4yJlF/ULUL0EgRElW9DqjEUHYUjdqDh3MAZARgLsBPJEBYe2TF1XcgU6R7yGJgvsTKTcRxmfMChVBua8Wz4os1lBxU+dSnscCaimwDhkUhp8LRYLPl/u6uOqfKGq90wENl+wGChwIn2ojsILfB0gMTGMfaD7EJUMUXayNnI3zk5TyhIkMqaGfyl+d6Yt5WpwWRGQhCWbw5OSSgFmuivFf+co06o6NyyOSsUq4JVAQkhwABsOQLMsPtjNj7+5jv9noCybB7KlVKwnakoBmhLB0oiDw+P87+4EcQOMoAqRSCjY9nKIJpMP8B/EMEY1sjYgP7lz7Fsexr8OA363WGuj5UX7lMXrZfjGHukWfu4nlIoYLOSNgIMjcXsN7mzIuii6DmMO9y/1g+cT5UQafOxV5N3W33pAKhaKKEApAcHDC1ftcGUu1MhV9Rgc7zg5ChnVHDYJGp9kLZkUn4H8DPQsYSubRNIfUMG6mc1SslYXHTUV/rqDIMpApLWlr9JOyltAdk7lIVkNb/GDBPP4VQjE4vnPHY34n8GA2lBqRCvt8dWL2yaYl52i4uOp6BoEBqCjbGKlSm39EPaW+yYZiDuJdSEXI+Z7VC0orkJKDmheDiXM15bIICyU/gnvHiZ+S4D/S9seMfywJbOj0EkTtW8MVcFi2fsX5ydY7jakvrQD9gxrO6Xq8cpwgIL4vmovIjFicJB/MdaiBofL/qBAeALusfc4srlf363QaLBiYHQuNLlfhuD8UNsFYPxzPtAXCqGUzMLpp9KUG6w6mUEIl00mpbYJwO5vqZ3+3/IHnIVWg0mnZx3pRlELlm7EshNSjK4ZqGg46TSDP6G2QwKqap7e6t2/7+jsbNy8MzESCsrTyjai1v9x5s2+5ezaYzfh8FCmMaRYATp1z/RaNhl5dNESD19brGETiSO7qQQ+F2qcrQGKJ2Y+7Iax1ut7pBfZkVker2SCiQKOQgr4lxyvyR0vXTnMyZYMhkjIgQIWsGVRZWkhRtoEZPpTU+nTwbWwX7wDTqNSxqwaFcAcFr6acUIzGfQz7S/7h2nfUCVuwFrGBgzLXYDmIXOpRSDZXDzt6O9vH83tHRseZHSCnuBxVLu9n3fUfo28JSlTcW8NZFNpaf83QeTfiaoYwUEdnk61VE+LIm0ha0LwQXbU9hEGog7LnI/4AAUbsJffai/9ifRXCH6AHmXvZMYMr0WSntJ5DgBMdjw56VLS/zGG3O65jPwOt5DrRbV9lOc+0L2PMWq2TMuN29qzY461Dsyxqak50e2K/sHEcjQ5whEUIaS9OG2pjXcVaZkedEvxZGT7+mDzL2WKPYr/mYc0vJgj6j1WxpPmDtEw7+7/7HP5izmWFTjsoDjzCqulP4hhEMRQgWPvxJNo9Z5UkwQLmgcm3dssUNt8wa9VWNkaRajrDEZkNMbrlQdBuegHPU6lWfGMirsJF1L55ZctrXQqONBkyvsWikrdm8kCSanzFDAZCyUPO7t27dkm/s+cW5Ub3Ghmdv75YPlGlC6pRGs2ft7lBVWt3BxNY2d2x778CePD+0R0+e2eb2jiqiOJiw+WQjp0oXVWa73VVkVl0i5xU3CssKky8WENw/VEK+WLG1rT3b2L1l9c1dEUQdwt/mbh2mDUvwmKRNGBjcn1sMeZgbJEKU88WQVdnZiJSi/bF8cg9BH+RUabApalnj7FSHaAY+wYyEKBK4Sbw6NlE8TxhL+bxpkkhIaqhw61D5KRssH37LiVzPLzDwUjHgr+lkEROAbG6QKEtBHdQCbPAZqFn3S5XqSpJwiA+3ykrSDwZdmzPoFdg3Xki1l0QKmy5n7GLIoTzwCEGlGr9EyCYLdAThQ8ULFHD4kl0GIIh8wpc+5jFoegmwhE2ysiX8l2P4G4dUwf9Cnd0+ShvBYD/EPUbwOdoeuaXYsoJXvWlBxPAWLIgu/XKgMAJlARIN7PVqdcNVrNoB5KU3vF/zKugZDxZR8eEVIMswd1eABH/3APh59dNVsNRt0uLvehUZV0sF8CKjBNWBqiw86YVnCIDibmROeEQSwu2eIERQPDFx+gaMidtDwbwtdFCLlckhAySCYqpgkYTXn8WS6V/asGkjv1B/vJp3QXWfqpnDxj4uPF7llNWY5fDPuIF8pIIAyTkgEXMgAOBqe8fnG3NJVitMfJu0/GIcsxhJfROtu7QYhDESDhrxWrge5qkosdYBepUPCtW8+pzQ/V1279TdFWCW32XRDQqWlcta6U/LMXQTcK5Du3JO4utWweyr/76Os6s7hGyQm38/bCTVYqth5v79xfWEYMzFyImV8+EA6ARD/FoCqvE7XhV4nQBZZoXcTMoEdUggTVfb7vq/X/f7i74QNlKvf4+V3JIbXnSdn7n+edcJkF/o+lbIu0V7/YIEyuvbLz6VmwmQn+fzNK1ceb7Lu7tOvFwnB/z/44Hkap9aPWTFvha/t/o3kzubtatjZ3k/qxVfNz7foJiIm8+b2uo6AbMcC/Gal+rN1Xu8/m/N6VeI3uBTnPC/RZ6GNU1qtgBy6TAo//KZCmDcjs9Dp1UVOsVT1j1VvZKUCiEPCozrrfYqHE5UFQ2Agcculp0jr5KWPaoTv8wn0X8W4DF+L9qHxPuKcxn7Cc2dwe8XD2D2Cb1+R9kV7TahskjzJzq87Wzv2PnZqfak5HaMxn0Bst32hX35+cd2fvLS2i2vihPYTMYdh6fRQADvWq1olVLWimQAZFx1QMg1lknkwyGCgATRzmpqtreza5vrm/b08TM7P70Q4JbNFOzuvQe2vbtllp7Zs8NndnR8KBsaAE3akcMLdhCnR0f6u4AV6pSMkQsbDvu2u7tt1WLeCkj4k3N778EDu7u9bev5ghWSSWsen9rzR48tn86rcg8rEsLJT44v7OLi0jY2t7V+tdpN+alr7Z2M7e133tFB7ejkRIeEWsUPVqgMAC3KJSrYeraxWbP93W2BN8P+yF4endloNLNqfcu+fPjEjk7O7MEbb+oweHZxLjXI4eFLe/DgDTt6eSyrgO2dPSkcsMDqUqU3N3vy9IltrlXtj/+7f2rnh48sM+vYb/76d6xWyVmndWFnJ6dWypfsw7/70N577xv29PkLhYufnp7JU/j2wR0ddj7/7DO7c3Bg7//kJ/Zbv/Xb1mi2bG1j2548O7SPP39oPSwIugOrVdfsa++9a//3j/7C7t+/K8AGFU+rM7RHj5+L2AGYePDgjoD+brtlj774wu4f3FORVVf3vCHCgvyPVrdr1bU1e+Otd0R6fPjpp3bWuBQITxEFJzSyNejn7WbTsoTi5rIiI9j3E47LePnwk0/Vl2Snm8pao9219Y0tD5EfjwSirXOWGo2seXGuwzBga7+HAn9gZfpGNmvFPDYWRYXOA9qhSu0Nh7KuwzaoCrg4ppqyL9UMezb2NswqqHGwPuaeiuWy9hrYxZ0cn2jMQQb1Wk2RGge392xrc836vbZU3flsWiQIf6hKLOZyVi4BbngxDmMOAiKbSQispI9R6ZwvZnXOO200rLq5abv33sALzrqztLUnKcvUtm0wS1tnOLXjds96iZS1A+jNeY1qSlT3WM2NxnMbDJhTQtGYAoS98nwyA3iZWaWKPZBXPGbIweRUir3WYGLJOYqxilu7SpHOnICVBl7TactRbZ1xSysFyUo5YAJUalUUNT6vUSXMWU377FDY4vtMkDoyS+ba12k/HVTQkVD3PLnUIjSUfRPzkYeCe6iozqbBhjXa20htokw+91HHLsrPrQ4OeWZA0mZ4YiusFO9uL/xiHog+//JCx8oQEkl5Gg4QxXBxrk8B4lhogQlUywLa+X+sr2SdJHsf1MtFgVkKUA82WlxD3Hv7GuUVvdy/1hJZv3oRjRe3LfNNAF2w++B+UH/IdhFboT4Vq5w9OAthVTKUwpzDN8+sXC2qypmK90Qi57YxUkw7EQGRyu/wPQWgK+jbrSYdZPGqVkAl5jwVKKZTRvAqNinkTQEkMiYJYQVQln0T2RkhoB1FAJk9gJicIQF12JDz+SiIINDol1Qc8+xk30LBFVWvqlZ2y+qxICwHeWhXCBDPSfR29Vwst7EEb6BtIdX5e2NjQ6CVk+xjgX0QIE6I+HNmbiejBECV+4zWZJ7nkbF8KS/bE/qY251TZEcfQ5WUsQFV632uq6vnAx4AoC8vdjAgVBxUAhtqsILIj1q9ov7YaDZUCIBaCyJAeakUxqqwDYcOgCwnKqSAUiEpdlxkl+SsyO+wP2C/AhkzBGcA+EyIuOqBDU1oKQ8xxy6NcTzo9131g8IFuyl57mPVhkMBwep+ZvNAcpOVpfYKWM6E86pUU/Tn6VT5BahoUEqSo1AulUXYQYZ1yAABQwoWMGylUPlEgpH+QnEwnwMIyxPHbYVnVSznnQRJohhJWq1SlM3gdDSw+XigMOR6pSwyPDqrOJ7hB1GBmeBrwcFgSW75WdEJQz+JT4LdqvIcej0Ro4DjWNolLGOdLjZpqHXoF6iD/FyFpT2YHG2cJP/H3JqrzB4qn7JqEcWHu344gB3mWQalbJIiruTnhbiHdTcDMCYv4PHKeUn4NI/FbNCI3ymjSWQz64+f34RPsC5Lned4RQTyZZQRbKj5Od/X3juQWlwL7SbVnABXd7pYzMOyHHcrM7cnCiHYuL3Icojv8Z5e4KwiI2XvTYQpsJbh2jIYQ9WnbTBO2HmzZx367XCmQm7KKdL5hPoBxHi0oXbFNFhjwg4PjxTsTf5DIV9WmPk4kGxyMgEoTkKaZJWpIRIxObO19aLt7e1oz392dmnNxtAajZYHaxeSdv/NXdvbr1o6DaCOhR64DXM1Be4zzftOgFxqT1MK86AyviBg1Z/IMUnKypvnwLyGeiybzouYRPFBjTTjFIs1lCJOZpBl4WsI105OBdgS/QdVJFgihaSczaKlkyisgO0ubLS1NptsAJlP+TzWNc+cCtmCZIsg8pTKygvZNa+Ggl/2c6grAOYhF6QumJtV6zUVs6xtrGmwMW4aDfLeBiLmCVxPJ7M2JgRduFa0qHRkLRJorI8O4ofc5gXOCSlIn4JsSIoAgeTknKIIARVl9G1nBxJrbMcnZ1qHIcGIR6CvUBSv7K5gL0mfjkqZSPbQjXhe7M9YGzifQFz4/JuSlRrPGGtat9Vnrh1qr8Q18aU1FAyN9SebscHYs6kgPkZjnzvZI0VSkvXDLeCIfciqGI4iCp4b67wX1zF+k5bDlSUqU8iMkr1eT3MBZzwF1iv7Jac+hkoHkoXrFvTz/v/8R/Oz83OB/2zC0grTyamqCWkPVW2SnISfOfjO5rVgVbyIszUxYHhxQoAkZmNrNs6kAEHSVq/UrNfpeHAKLK78Hj2gJZea2ax/YZMhrAybOTxj6cBMEp4r8uLFU3kw8nqlzCPZIVAll7MHD+7qobx48UKKAM+9IOB8qsq8RLpox6eX1u5xuELOnbdCBV+2igIJaWA8xlptvI+RMUEQuNKFwwpbyOilz2BagAhaF9zmhc0j70MVGmRRvlS1tc1d271914rVNYU0YrFFmxIoRBsvSBQmRQgQOiybbAUThlDsBRihOhSpciClIBwgM9xP0W3Hpngu9vDoO7ez4yN1WJiztfVNq20QeJi2WQKwFi81NiwsFMgM5eobgrEcJl7kgARwaOEbGTwkY4i2rlXlK74pA0iPm24RIZoYGG/IphcEo3tPSjrj0vsZCgAWYggQNgICpkJgesCSnHWcajGOjB6VpQSrZiCWgm9srExZJSBE9MAKr7xmUT0bAFwRM7R3COqOIDgf79YeHl7IzOabGp9geR/6i+R0UVUSqrZUdS4yKQYY+UZCG4twX4Akkup7Yk748kOKFthAqix2LKEZlxX5TkJFAO0msDMCaJHA0FWE6mVNtSuV0fEe/HteNb8qmXcwMEro/ecsYl5W4kQM7+lieyfDdCfKvvG/o8qGD3DJ3kBVEkzWZNhocZQ/qRNtMNAiQK6RH7F9REyF63QSAZs3FhPfMPlGzskbJ3D8ywE01DVuDReVLpHo0wYfcE7BvU48yBaP7yFjz7mkT8HiK7Zky39Hz09Ozf6MIia/fNLuAb1KgESVTAxW0cE7VndAfgQrvkh6RXuscFe+t41V0yGA3Snl8HxWsnxEQDAHXcOg/R6WpMZNwOwCiAzh7lczMq4TIlf/fwHOho3fzQqIQMAuqttXhkjstxpbqwTMCjEixvUa4bRgQuL1LC2wlvcbh6G/5uq9r37PNyr+81Va69XrvPqd1ZEer/F1JMBXkx/X72/Rr1ZIin8IAXLTdV/vC19F8Lzafje1TaQ6b26lr+p7GlM3ECCr93wz8bGqlgiza2izm8iPeB83kSCAAz62lvPK6p1IDXnt8S7noTh/v16Zs3r/P+vfV8iZlbk9Xv8q+b+YE/HKDXJ8gK44h0ZZcqxUVlWUihT444cA/tZBOHjAL2yqlEmQEcCmNQ/gSmvwMuAWgImDDBtTt3H09dLnO1fcut1JzPtYZofE+4wVfAArrNOAK2zQOYAD6Eh2Tihz89IajXPtH3e2txSQzTOo1yp2evZSAdipxMTOT1EXdJVfAJDKIYVDF3lybOi7vbaskiqlnJUKGZd9D/oCnRRyPTVV7bniVyu/Hdy6bfVK1Y5fHtnF+YX2qKr+sqRtbG/avbfuWbaYtU+/+ELEUKVWEfhWKRZsxJ7u5NhS7JdTCeu2Lu387Fj7Pqxk7x7s2f1b25bFl306s/fuPbA3d/ftiw8/stMXh9p7cy3Pnh1KyV0pr9nnnz3SwWttbUOHkFmCnJOs5PlvvvmmDkRfPnyk/bRAt0zGKqWibI0gfiaTrtUhgSp5+SPj20wF20XwZy4UqsoXOW9c2q987/vyRX/46JHICayb3nn7XXv48JHun0yL/nhqL88vrA2xlkjY6emJVUp5+5/+h39lP/3rv7Rp78z+4Pf+M6tXIXIu7OToWKqapw+f2dtvv2sff/a5gtupNJfquVAUEAjJtb62Zp9+8qn97u/+nvUGQytV6vbBx5/a4dGZgsU5DOLHjALkxeET++53f9l+/OMf2717b1irPbDPPn8sdeXe3p6sNvd3t+yD99+3Wrls1VLFqrV1O2t2bW1z2/78L/+DVWtr1h+NFFT+y9/9np1dNu2Djz6yRqutcxV7d9Qb65uoPGZ2cXrK6dKK2az6ImAKwBhnscPjE+uS8ZLK2TThdr30nZiXgF0WeTaJ6USB52ywqHYmzJg9OqoOQK+Nel0WWDr8iahrKwNkMp9b4+LMNmplK2QhuAYiQBh/VP+e8UwIwOZ1rZZVqjXZctG2lXLVXr58qT0xKiBC3NfqFXvz/l0bDagMbtt6rWJTillUFd4XiQfhAvFB/6X2ECJBllJ5bKKS8m7G6piq8rNGwwr1Natu7Vhl+5YNEjl7dtaydGXT0sW6zVI5O+0M7HwwsjbErAhZD3KF2Or3HfBEgc+Zhz26VmmFYBLOTWaRWa1ecuKFfR6AFEBIZ2iz0czSiaxs7LQPpOBKBVSozUYCfcRAGHAAACAASURBVLKQOCX2iDggkCvkFrb8u6gqU9+7SqkfwsfjHOxrgHu1A+Ip6zFBsDJgFQCDV9RyHpP1VRalDLkiTgwoF0JzY2qhtnNVhecbsS+WfzjgQMjcY0+pYhqqR3U+SwjY5NzjFoJeLITVDap7qQsTCZEZVHcreFxqYNqBvZPvoRnjANbM7wRyM9Yh6ZotzxYFKAUMJ9QX/JV5PxbcLSpAo71MsA5i3mdeZy6mat7XIa+KjWcaclUgDjmL0n60C1/Ys2lfCJhFEadfsp49pHW5gv0Znvcjm4yp3PWCL54X1blOgDjgIksuVJKyyJ564HY6VqOztnk1OW2NEoW+5BmEY1mBuOqDNckzDJzMofIZe7yecAhVsc/MhoB8M2yLylYsFBdYxwJcEvklLzy1JY2B3RCAEG0SiSUUJDwXSBaAt6jIZE5njmF9AXyHsKHwDNWYEyAoLz2TEdBM4eeEJhMSLouUpRuB8rwgGsqeVaJnEvJmwErkXsH8OgOIG1mriVWae/J7kQIbA0DQsQgY1j7yP+r1qqqFOQc2mheu4MxhfYV9DhXgA+0rIESisYOHe3vAt1toe4i5qsGDRe+IuYBi1ClgN23AvWFbB+bg1ubYUNE3pYYMnvZ8jjIFktiZQ6y5HbmfTqnOH4lEYIzT9yNBR9/iTMn6SZA8fbDZaIl0k0KmUtVnoC6lP0AOggVwnecXPDdsjYK9TB4Eln5M+5HL4UHHEMgoZVDQoXYp5bNSSeKqkOB58v0c+Uo5EdALokMWy1404uN2SaCyZ1HRHoUxzD3CmyBfsKmeiPxod9qyumI+AFhXBf+EsUbBKwA552MfExBs0B5pS1s2lREpXy7mrFxkfUopEwoQ3pUhwfLKQadgte1tu1CuxMLTgEOOwLIEDjvhoghyWU4BknpBTnRRcdhpOW+xd+d+9V8487pdGrmgXlAZ96UCXAMRwjNeFqxCLvpn8T3PQI0qG9Y4V5JEhEfzdiiKFcgbiEVhLQKjJ8JU5NgyT8j2ajhBATq1s8ue/sYOq9OjsJt8kJEylSHKIlYQ7dWYy46PTpyoZR2UMqvuc1yr49EE9GmI15EMe4SlsLZVqjlbW69pXdU4GSasjfUehEB2Zvce7NjuftVyeSy//SzA+2PdBgEN2E+WGVgvZGK5UhaOC96JeovvDykYAOQGS1F8D0B4xjKpvI2HqMcm1m2xlqMOAT/2TAs5ZwTXD/oxuT2yQwQnmnieK9gT5wphUNgGhxyYhRMPzxl7XezKWa+YD3oDt6CbuprH1ZXMs8yv7C/IIXbs1PFN1gaPSUBpyL4NIgQ8GHJ5e3dbxUrsqekz0eZLBMgIgD5hgy7zTyAbRfIH3CMoiKQskv2bE7wR43QcVLHcIkSrlbLIQ5yTZHVPIQN7ut1d7RkhVdlrTFRswT2RbTiV01HEn+LeZJHTEhRinJsQG1AwBt7O3ol2AQNjbT86QtHd0xj1vZ0XyNMnpQBDkTLBFs+zwhizzDtOsqD0cl5ARW4acI5V8Swg0l1RRL/MynEErBB7vlqlqnt1tQ4KkIyK+VlPRiKC2Au5YIG+wDpGH1OWbibvGOMP/9XvznmoEBp42DpAjvRqok07PvOwL1hiwe7SgACBKBoIAc8V1wTMU8U9gwlnQes05Q/MBnytWpcslSo8gGMyPGioza0NyyRnNmge23Tc1QaYDTybBeR8VA1tbK5Zbb1uz588sk8+/lCNr6qXfM6l3qFyigV9a2dHD/ai0bJGq2+sa1PLWrZQt95wbtli1WZIDMWsekgwsiw6z9nZqSZ6BjHhwmyAuG8PD3bPUT2QEFamqn5Nmkx0eIqyOI5sxKE3lVWl2cG9B1bf3NahGNkWHsBkknDo86B1X2AI5fPqIw/yESnhyLQ6uySs2sABvubck1dBzNiFJSwN+xzavtts2OHzJ3ZxdibPtM2tHdvZv63sE0uTg0I1O4E9Lnni/eMGwQHvJSAe3MUlm4wB2gorZ9M4GnigH4BsrugAPr+syv3AtIYQdCpcFsB/VFGsKEAgb6B5xbbHYO0AKGmRCRkgLAxSgGjhc1AEWzb8T+UrHrwcY+UU40iTXbAmkQJkxdZLYBI2mgGUcRDTSRDXvzioyWTgypbwTADZldPiGxwPC/PNoTaBMeQqhOj5wwzAaVhoF7XPCqeXO2cA0ZbAbATVYgDeKqi2+ip3VHK1jX5nRXFyFRB15UokPeLP4ntFBc11kC/aOi3BzIiuO2GmDXz8EmkRN6NLxYyTLtfJD/o3ByNsnrAPcBKEzb6C8Ra2SyvBY7G6P4D5HPJmCqRd+vo7SemHFdkb6SvITgP4HzcKUdLv1U6+6PkGKAT2BpLN8z44qGrlE4ihg4wqxPKh7ZdWV0s+5HqV+yoS6v2CA6VbzCztwZxEiv73DgKyqEr5oeq4QLqoWsErB5bg6FXg3vumfy/+3qJ6msofxkRYdBd9YnED8b1We981ZVBQel19xSpw/zoiJSz0GobLdvH7iGTR9e8vP0X9dIUAeRUovwqsv659XAFyM9Fwnfy4/h7/aQmQn0F+6IHeTL2sXvf/nwkQ7XVezx1d6VI3ES+apdVFYv9+lUi6iTS4/r1VkuR1hEkcY6sESaxC8cG1JEF8rN10TfFmI3G2XBuujuEwa63a562QWq+7p9fdR7zmJfi2koXEUXHmBDC5H+6/ymHXc7mYM2R1GMjKSJBEr1jCnznsq9Iu2OFpDg3ZRrLGkvd3sL4KWUlsgDm8cKiMHuVxXo5zgKp3QtUvYEFU063eR7lYdvuGEHJOUQTSdQGMCQcfe72O9fpUVY5lJXV4+FyWoew3Lxsn1u1eCtxvNi7Uk6rVutXrW3Z8ciFg/40331LlOMU4ZmPb3CA4HbucqfWbHWtdOtCH5RHzrfZ3VKHNpgJ+sXWl2p8gaoAP2bPM5rZ3sG+/+bu/ZeV6zX764UfavwKeH754bt3mpR09fWSzQctquaRVckmbDqkGHigrgra4tbtj22tlq2QydrC5awcbO3b66LldHJ3YfDKVAuKLR4/s4ZOnAum/fPjUapUNW6tu2mQw1XM/bxIkjs950b7+9a/bhx99tMi747mQU7G3u23nZ0eWy0CiZO3W/pZIIwqcqM4C4Hjy9FDhsrXapn3y6ZfaE9574021x9Nnz9wybTyRQoMg9HKJ7L25nVxcWm8ysf5sZufNph0fH9v3v/cd+69+5zft//i3/8Z+/bvv2fe/+3Ur5pN2enwoMOnRl49Q/dv+3m27bHfsydPnOo+gYsd2hy/21I8fPbStzS07OLgjW6pCqWp//h9/ZPNUxk4bTQWM1qrr2nscHOzZixdPrFIuyyKjUKjZX/zlj0RqYLlbr+NB3bFeu23VYknnGhFes6Qls3n74suH2pMjGi9Va7a+ta0D/l/95H0/dIbCibzUozkBSSg1UtOplcn1UmV03g4Obot8OL1o6BrJVKFoi7zBi8uWxia2BowNQC180ql6A7CWRVq3bWnAOOxEsllbr9W0uwTcOzk9s26/b8VKRSoQDrZo13e3t7RvpJISazX837GJOz47tTGVzfm8wC7ORgR9YmtB+C+5NZzB+Pz1esXu3NqzUj5tg25L6u4ytm3JhF2en9tsMpYqRN78eS90g/xIJDwMHVB5nWrJxFxVk73xSCHordHUqtv7liyt2VFzYMnSus0yJZskMnY5mNglAfGA81jeydvZVIlMX1T+4mRu2RzWG67GmKA4psBOvuUpK5QAhTx/BbIjARBNZfh4ZplkznJpCFpARq/in87Yn+JhT/ETQGzaQ7KxbgKkCMU0InXDXtzVI8tg7VhFz/pFcaFUHgqHxp7LLaHk+c0ZIpAWVC1CgrC/xvJDZw2t/ygzgj1UAOY4nyh/BbtkWRJyZnMLIs8m4VrD3hOwQud6Qp5ROTB3AVbQRr6npa/K21z5Bw74Q37IFnGI2iYA4OyfVTVPTTcgP8WFXT0Tir0A0fH4ln1TkNgDVLgFhqsQeSUABV+y5FGOqGfpydpWIBCAEiAwIIaXc7vft4OQFNNhr+VEjStH3D0AECWhnBnAY1VcT5KyofEqWAgn0zOJlbxOyjvpoc4hoMatkaTugQgIdr0ilvTcvBiQdahSKUvVgBKEdnWyAaIJ8HJmZ5eAhACQTthRPEaeE+8JKcm5mGdFIRiADVXStN9CjWGef+WKAfq6538CoANMkdvD92kXQDnOypALZBSyRYEAiUHkyirBVkXFiF5lC3DKOh0KlBcuALyOMzXjIjp6SBGrandAbdZgDwvnvSBn+FK1OoRnzi1U+gOAdA+6hYDhewB+yv8YDoSPALryvGjzwaAryymuletmLlRr8Fn6O9hwK2/H+5AsXYIiCNsZ2htQlYrvIVlCUz9x8fwB0wBvBbkkXWkBUeQEE6QpbhKeYyOgcD4QaQspI6WP1EJYqjs+wDwg9w9LWrfTlcoEpRmqENrK7y8hghl7IvriRaPpgGVQ7bhdG/uoqRWKrBPkHDjwSebSWq1i6/WayI5sChxmbFlspgo5hZ/7XOuEEddEwQpzDmOCs6dIvqAgW2RRhjMp+QCiFRhXwWJZVqhSibmqUcTCnPbw/XzMeaGAmXUFmoHMslwyJSVrQc8PsgBg0vN0okOFfkdb54hX+OlwNaDcx7ufgR2Qpp+F39Gk60oKflFKrnDOEMYVLBNiLkLE9uL+O56NAcGZe3gGcb7WHnflPM3eFv7CzWOj+0kgkwL24NlP/uX5v5FsCd8L++JYfMzzYJ5F/UHRSrM7lOXVZWdojfbA2gNUUDPlXFGULntUclqCbR3vH232oq0UwC/zC/MvNqjkJGNbymYlpeJlEwEi9WKWwiVAd1RWkN/kI9HWHkAN2TdPjGxnr2obWyXLF5lzPGOHvSAHsouLhjWbLRHYAvSTJmKTOVBgPiTdzAFxbE/ZI0pJz1yNIiSJGi5l4yHWrSjUsF0bCf9QtmqYIzi7Y28XHUfYv0hxiLKPdQS3HO6RZyDsFuzOSS3OE4SfD7pdK+QLGnueBeU2wDxV2oK5il+mPzFv0h8054fCZ/o67QJ5wt+0F3Pw9s6OMG6IAVnjFZ2UxtqLMc68ylwwGTFGvE8If5JS1DOjnfDwojC+J0KOXCKtN3xvJmUG9rSQTBAgKECk4lG8ECr3Da1nFIdg50o7irQEM4Twd+bfSXKIoyQFAUPPnmKdzXgGD4pz9mfg3d0+wfaOWUKAkPHl6jtC6SmISijnW6qULMo9t0mWckNkxlT7NSkVBbc6Zofi3K20htoDUFjlmUhcAzmLTnzxfvR3V1NiO4ba0tde+hc4Mv3CbSN9X4sCj3OKxi9F58rlnlnif/3nvzlXqK4sCjxcl5fSMPimFsv4+qqUXwu2u0IlFY5EuHYi5cSJwrglhYRl9/A1HhFsN5sULgL5aK/bVqUEm4LJqGvD9pnsB5j4NjfWdAjodVt63db2htjrZrNhpyfHCkOngWgwbbwFmg5UrQZrurG1Y10e8AQqqmD9ERZNJSvXtiyZK6vaDDUEVVrNVlPVHBvrVb0/HZCqDDaDWhzYMM/cr9cBULf+0gAJEjoHdqmUcR9UpdMnUvLM3b99x+obBLUnrT+C1TUpMir1Nd88stEm7wOvQzaraSoWYD/xJvRqeRZdNmaqumGSYNDB3gXZFQRIPjG1+agvxQ0hnSeHz1X9xvPZv3VbB98sgZuEaqEiyXD49mcYWW1Hb5YqBIHhgQAQoweLNh0rz2U06OnZcKCBuc2X8AemMsmzPTwg3Cc9ASIxeDksAlpo4usAqfGww4JrAQD75nGBwSqY3hfblUJ7vTfPClmV5FUh6G2xgClc1RfvKBG/XhmsDQbhQc44+fvHhTTYPSl8L6hl3E8XidcoAPUThVm6bDJU8ssWyyunJJMLVmGLMuAIjMkyBHIIi7Bl219REAQg7VVwd6UxgwIkQmtxo7CQAQiNWyo3XFmxBLFVWXWt+nn1/2O11Y2gGwRRWOidUPKsDt8x+RW5JDoqMJZEiCtSJpZO85y8PakWgcmPZIAWgmBNtQqM6xmHeHqqDCNZqFsNFWJRNSRlhz+OK2BaXERoe5cruyw1/nEFCCq4EFYenq/s/zhA6rDpBMiyGiQCn7Ea5Zoi4UopuB9iXJIblCshmE4VIzHEPBJ00coqkLGiYCEvgoVZ7BHX+4pUWhqPS0B2QYCEjS2VJMt+dxW4XRHNLDrdAotFMaUyrPijawSPusDrQF6vfg885EqHDqSL5qTlt6/0v0X/9QG7SqAs2iGSjivAcdzkLl8Trk8DInzuja+PF3IdYP+HK0CW88PqmI7X8yqgf+1VMQb7+rd97N1gYXXjC8M3v3qeuflZXG/T6+//Ve/pM8QvpgC58n4/0z7s1Wv+eQiO1Xv6agJlWTkWVYuryrOb2/o643ODLdsVBc/Vd7l+/dev9SpBs7R2i6rH6yQIVYAeXgiQ4t7uCjoPBIgAtEAQxz2CA00UQFA0QpU1HrGse05yaA7lYIulizxzfYzymjjXyes27G0i8aGq0mBxwnzkoKOvrZEMWVWxMDrYN3keyVifqdDKAAy66o/NN/697l9MJdfnn39i52cnAmN7nQvrdi5trV4ORQ0zu3//bbt7/x37/OETO71o2dbOtiVTMzs6fmbJ5NTu3rklMLdNwO9Jw1oU3Vw2dfhivtXBT7Y6Zv1OSxWO2HwKrAlhwhRO7Nzetze/9rblyyU7u2hakiDW4dhePHtmxy+eWuv8yArJke3UC7ZTK1ohg5d3wvZ3tgVAA34nJkOr5Qp2sLlnBCMcP3ph495QFknsTf7+449UZdcbje3xkxe2v3vHJsOZJSZJVeMOZ1RTeUBvfW1NlrIUQ12cN+ze3bvK3EBi37w8l0pma7OmIPQZam/ZUyQtnyva4yfPbW19WxXVXz4iry9r65tbOi+cn3sWAG2DNSvBmKViRZXvT18e25xiglzOPvrsM/WR/+Yf/4Glxj379IO/sv/yt/+R/cq337FMaqpnVsjm7IvPvrRbu7cFYL04OraXR8f24MGbqjiEPKDqLJ/L2scffWT3790ToAgZwx783/37v7B8qWKffvlIxUDf+Pq3pTrB1gtW5fT42L75zW/ZeJywH/3or+29r31DfXx7d9M+/fhjAU1r1ZrAg4vLtuUrdZ0rTs8utB8+Obuwg3v3rLK2bsen5/aTn34g+yh+hnJUYe0oKUYjnY8K6ZRt1Gs6M3GAe++9d+3w5Ut7cXRipxeXUq0XKzXt4Y+OT0UioRKhH5GrwXmIs5MAH4J6Oy0RIFkKyrJZ26zXlcGIRZgyC8ZjkSAQMeTfcG4gDH2tVrdBF5szshN93B2dnlpv5HZZnIM4MDM1vTh8qTFOf6YSmH6eTs5ts161jXrJslQlUkE8Glq1VLIu4Z/MAPJlpqrZ82ywv0oaoZwmWxxAXtQUJQ7OxYJt7t2yFlZW5KwU16w9SZoV6ja0rAiQLnYxo7kTIPhPUwU6N7eiILh5NFPQvVRXhKWH7AAsewBVAWEhQbAOwyosn8laGkUu58Qx8QqQTEVN6col5EaTnPHYKzqYrhwC8lYoTAuWr5wRdB5AIR7OJV5V7RlwPs8y7xJoS1/A3oP51F0G9O9FOC+5GFnlOqKE0GeE+VhWRTgQUEAXPp/9MhWxqsak6lSV6H6+UpV6KN5hX87nRtcDVR5PAAuB8wA4UXtQieyZBMzxnFvdgtVtu2Qb1B2oX6mIJ15PCG31rEpXi3gex0QgE/+OmzsHuwHZfe3hi/ulHbBlA7CKbRiz/QROodqh2jyfD4SC7+F9/+/2X7L5CIoJ5Xdga5LDtoOcEsK/IQZnqv6lHTjj80cV06iJZnMBNQ625F0JIADKCRGqmWWPpIwkLxT0c4ZbkDA/cu2VKl7sRYHinW7b18gUltRTa2O3hrc9JEwAaTx4OeR3CQDzXEutnWNXBHHtYB9SNEFYBcsuzX2FopQGFxcXUvbxe7QTP9MzgoxUFgm2L92Vs4+TSG6DQp/PeGDvAAcGJ5dioSDWULL/ESnmZADtL+93BasDtjt+oSIKZdpgh0LVdEJjr1wpSYWgIkNUG5ApVO3L5tzHqCrO+awMJAD7B9Z5Bwtj8VegL0Qe6TlQVKYx5rmiXsnvAdicuVF/sM6SBUIIMbxfBHDJAWE9AXNgPEJ+YNtOW1PZDj4m8m7OuRELL57UdJFtwnOiiNJBc7cKxTaQmY6+T5A9Ve5S8Ih8dNcNimO5NjKLsIfEPo62wHoLhQeANH9yeeze6NszSyVQek1se3NdRDekd2pO4PnMsumEii/AN6JIX0SVCgO96MyLSZcFcsJgVBQb7PoCoSiL62B1rGp35bGO1H+xVHQ3Fa/UpnhaRoQoR1CioeDBg5/shXTa8ti2h/WC56aiPj+tBNzH/46ODdEK3bNEw3425o0GAifaanvRi2NXwfU5ZNl4sZxDFG49qL4cHCD8b39m8Yt/s6cU6bXSHlH97Pts7h/lXpxvQgFleD2YmNpfeAVzQlCDhM+PZ26ZFWiPHOqIsSebUQaesnZvJBXIeaunwm4IkCYKR0JBgnoEUoB+4nO8k12MS+YAkRsQqyEjeWGhxxwsAoRtD0SC2zeCq0oIOWMtIC/JcdBkkkgEPpM1Z2DlKvZ3SUvnyH5iv5HTPovn2bxsWb/X17jj/cjyqVbLVq2VfSznwJKdZKfvaI6gfbhGkreS4IlYaKJUGWifJwIE0hsbpqJn4kA8xvOP5psx4w1yAUvPgedtDMdSdsrBB5wHciNYF0NOFqVa8QB4FGIosETWxrGHK1GG+ZZi9UCe5DxEXIUKmZTnMoUAdNbUcqWiMwO4NN2MdQzChWfc6fRFfPS7njkCoS3FXCAhPSfGQX7H3txi01V5nGOYJ70YjNegQmWdYb8Lvo5wgGtHHclrmFO1VgzJD8pprVEbyb54qggICRvU911twucsVYGo1YoSC8gOC8sqeqbstyhAdvszJ1cn+j3wfVeBZWUJ6PuuYP2mtYv1lSLyiRQZvuYMg4qFMPWhctSYk71fssbmnZifTtR/PNXLM6tQFCkWQflhXoiufQOEWS4vMqTf6Wt9QKEE0ea5MUlL/OBf/s4cGwIOvGLikPzmCHMse9UP1QjImgYjqUI49DKBUmWg4JcJ2HpOTBSHSwWnpFKSAAveoBJgNrdhv2/lUlESHUYlG8/pqGeTflOyaX4Xzzn8YGGxWm2CKqkayli9hqfy3D799BMdUgWyx8p6FrVEwhp4ze3s2pSZL5mzVK5sncHcStVtq2/sWSJTlKSMAxkdudvvWrN1YcUCrL+zxGwW+RkbMDZ7/PFsFIihvDo99lORAFGIlEH2wEIhD6c6iEWqYDu7ewp5TKSz1h0MZY0AGbG+uSPFDFPmYDRRhoL7e6a0cYARZ/lh4XZbngDQUglJQJSIDCdjgM5To64lp0NrnJ3Y+cmhtRrnssLiPbd2dm1rd89K9XWzdM4SgQTRAiWFC+/gIT4R+BWYqDBTlyWqogKYjQ0xVkXdtqTzVI7QL+pbe1YsVeXhhi2UCPiA36lanYUzKDcWqwsgvFbhqVRDsEoxiHphgRUVGVqYPMgtfmkRE5NMf3XfzQiQuFTaN1/yJr9WjbtYdALIpEA2Ad9O2sTqg1iVEBUg4hLnAEUTSawB6/kMBWIHQDwusiHUxRdbbRwc6FswOMKEfduG1cbNBIjf7YLQCDd/HQheAMyRWImbiZApc53AuA6gLT0rA2HxmkpjLTShQmtxDcEyTL8Z/HshQPQWQVLkNiXL7JC4WZFcWfAtQJgrakR+yEuWdEsnS6InYSRAvCl9A0MLSvq4kv/i/KgfCpbkR1R2+EExStG9ks2rYtgcxrbgIwTKAajJyiXkx4TKNR0CIUBU6eyHFT2rZQ9dyZAJm6pQteUvWQLqbjOGdYJfg4jjSMSE+4xV7mGLGKrn3LNU9QLXQHsP/A5dLhIgK9ZXcUzIAitU0S/m0/CL+v9rOTDhMS/uUkNiwW9cIz/0Yr+Iq5e3JBqi9dUSEnbScJXpvD5eI9mxJMSuEizx4hZtsLza0E5xu720CrvCtKy83u93eVj3e1kFsJcV/dd+bdkTrj2b1dfpELIgSK9/8M33daXxwzbgdZ/9//b7q/coku0rSKQr9/Oae30dCfLzECDLZ7D8pOX8s7SQij9dJbmv/+7PIg/i628iPW5uy9Dng93aqvLr+nVcbafVLCKvTnzdz1fJ1V/k+ldfG+fHVfIjrgscvjkULwkQt7eCuHCbK3xaHQBZqAyDLVUMrGXvE9WWkdCUv/x87hvfSIwHhZ2sE9kACyj0vQz36VZ/0TbGQfkIfkWifvUeaDUKRgL37od6eeb6e7AGeHAfljXksAGsje3wxVPZYmEXcXz4yI5fPrVavWy3Dm6rsm5ja99u3XnTnrw4ti7AH+GwxaT1eg0bjzp2cGtXGQvNs4adPju2zmVXAH+74/7r2GKJHJhNrdO8VAgp+1gOqrQjey/smjZ3tu3tb75j7FKOj8/s6OWpfJZZ09qXFzYfd62am9vuetG2annLJiZWyWfs1u6uwIRJf2D39/ftjYO7dnncsMbRuQ3bA+u3B1avrdnzwyPtL9P5gn355Jm1O33bYb+WL9uoP7LHTx7Zu994y/pDbFC6dufuHTu/uJCnLyDcxvqGnZ+dhQKVkW2uV2x/d0MWWIRdU5zU63TdKqVPlVvNhqO5/f1Hn2pPePvgrj159kwAj4dDjmxra1v/zmbyAlBOL1vWokIrnbYvHj9WFe2v/sq37eXjT21vvWS/9t2v2be+/obZfOBtmUrZ88cvrF5Z8/ZqthXu+Mabb9pnn3+hwp/t7W07Oz21x48f2Xvvvqu1+s233lFOy5/82f9ma1s79ujpcz3rf/bH/8J+8IM/sVIhbflsShayv/q9f2TnZ6hRzu3e/QfaM5ycHVvzsiEg+uDWgQ7sz56/tMrGWfieRwAAIABJREFUtrW6PXtxdKRDGjl7FEDtHdyxv/nJ39nLk1Or1GpWra9p/FAlSN9X7gP9IpmwzbW1YK80tYM7t+3F4aEdn53beJZQVgnkx8bWrj1++kzjDHILkEMVbtHbH0CWjBhlL84FhhGADklSKZW1d0MBwhjB2krFVKmEtVsNKfWrpbKIHfZhWPDQjp9+/rlV19fs0dOnlskXrL6+LqUTfQXS0SuAUXTkbDLsyf749s6mba3VVNg0Ici8XpMNFpXInB/gECAMvKhxbPkMh9i01dfqOsgK9MvnrLy2ZmUKxjZ37HI4s3G6ZMNkwcapks2zJZtnCtbsT6w9NmspfJfcBa8kp59xaOb8RoYLhX3ssZnHPEcSqyQChjNWwQIMUIV9IWcq5iJlZSctm4J4KMjBgDmUOYRzKyAO1+81cQ7Ga76NNrghA0lEcdjL+bzkcyLnEsA1gYmydPbcJL7cisqrPJnHVBhHOKgsukLeFPvdUPE/GPYFNgB08PkiVvgTVCJLUM/3lXHO5qxLngzFeSKypyg5ULY4gEilr4OJbn04jGuA12P79lxV0szlXLMTOxAn7GmUTRLmdp4FwBIgEXkQVI0CxLHPozJ2QYoH4B2QQkRWrxfsPHx1jMpu2V2EfbwTTR4eLJXGwpbUwVX54aM8kaohrgNuScXNefAt57pIgDjgh00Mz4c+xVkTAgTFIIA8ID9kiBygsxREuemvzi1BZQPZzgfI2QH7q0xK/RuAiLWOoj0UcIMR5CUqLrATLLBilXmwm1LGYLx/3zfIz1xKp7bmbs6wPANeWK+v6Z5ZiwDeIEFoX3z4ISxRA3G297xESIaYq+AERyQuvPApJYILAFXrFqCaahwiME9Gl3vvR2tyD78le8MJMs9W8X4PYYRlDwQbNljYPWJbKbu1kKdAjwNbAEcCR2aMYpsH6DbFLQMeUZmwXrDo50AviFPuCMqfGRXtjHPPFY1jgPHkWWZjtxubYwVHRoUTEthQYfl1dnaueYJ+TBUz8wM5NwCd2PzQvryesyxAsUK6KchkbsD2E2uiEBYMmMqaoSyaPooTHD8giXz+TWVTnulUqgqc5HXkykBS80Wfzhdod9pybNkscwMk4Vz7l3I+axv1ilVQAahQc25JcCmIM2WDoBZxi27NOaHQz23X/OwptRRjPZBcstILz2yJL7hVd6An9LerFXweY35jQpRjSSh6Yw5C5UhOJ6qPPKR30ixPHo4syrCs8f4eQ8K5jkiAqPA2YH2ys4mW3MFu22v6nCyJBT56jTx0BD4ufn9B+CwMKtz2LhbQRQIk7pXjHE0lvJMlfg6K82skW5gbvL4wEEoBs5EKij6tjIKkVITujuHjLBb2+LgNqhFhl/R1EDe3re8Np9YZTOyk0bLLzsCa3ZFdsOfpkpsD6OuB0CLMWXdCsRDgMvakAMwePo+7DISlz9myjhqMLTlNWELZQ1EZQWEnz5W1eKrCDaxxIYbVrilpDi2bh/yfWa6EI4bfG+OPvjToo1zzHA0K3cnjK5byViKzhjU0S38E+xzJFpQ+w/wJUZF2CsRG/anIj3azp0IGirA4U3j2DSoQsMU5PKQwWykLhaM4MM9cKuIWSypAfrAbQU6OPWoVo5AdhSguPxCaIoIgvdxVBGKbtZ2/3RrSlZZg5OzfWLej8oY1jfWUPrW2jmp4Xesqcz5rreZWrStzG/SGshPjmvncWEAdlR5LQs8JCQf1p+F93AEpWmIxF1IAwxyMihgsVaSjyM+sfgcVs1t0jUSEMC3LMnQ6V3QDz8AJGFfnQID0sGecoMRI2fbOhnKYmH+Zh5XxoykjYfNJQvchJcbI86RQTKOE0/6QjK8FfrtqN+cRPxD/EECEpzOFQKwwlsiC4ZrjukihMQNtOB7oNUxZ9COyZdi30B4QTrxXp91RX2Dsoe6REqoLGTi3DP2YtX1CJmTGEv/LP/uNOeFTbFYYSPKBRsZdrrp8EQloJqeKCFQWVBfQeMj62GACgvvi6KFUhFsC2mNNgLKkcd6QnyWbDaqSlO8h2yfOVQObDjuICeVdu7GxFgJcfLHstpu2VqvKa5hFER/lVqupC2dTyjUNJwSblQSlclgtc9BI5jRRFMobtr1337b37loyXbDBZOYTtibMiTWaZ9ZsnkrSHBk4SAwOfww4JO2QHlSKZXMlESEoQ6R8kScmiw0V6GPJrpgsOfwyuW3v7MrrF5KDQwxZIOX6um3s7Fu56rZhdEACHGkvSZYBAFhAFdpFoI7LRiWRZsEoFC2bL0oBwiTJlJTot2w+6NrRiyd29OKpjXptSfWZfNc2Nmx9e0dWXNh/QYBwqILVLZYqrgaZo26BOQuV7iH0ygmJqXI6WFQhQCAr+p22Hb18bpeNcxEouwcPrF7f1CFKk0uwglLnJ3dDVhhM7Evpn1s1ekUYiiHtWBx9Cn+HzIhAglDdtgrk69+KT/DJgw1JJEAis+8M/lV7oFj5HkE9JhomClXsBB/MSIBESZf7mrq0ViC1ng3esV5ZQl+Rj3nWZduMnwjoCDoNlVyOBftiGdl+VaUYC84ySFe/syp1uQKNvVoRfr36PQJmsa76ZxEgXw3ULW2dlkDwKiCqBxkICAeLowIkHgg9X8UJEP/eihWWNijur+j2ZzDCWIcESSxERpChxs1PBM3js2S8xk1LrMJe3RCpoiF4KMZJnr/j7/NMoqw+NrWIiFCpGyXu2jDqGXqVcVSA+AYtWJgtlEu+ifNDW+zbEdBeAtv+rIO3o8ZbVD8FSWR4X8W6LaJbgn2AKj+pmgg5KwGsjyDlAqaX/MX73rLyxfsR9+hPZvn/q2DsK+D3Ssi6hqsUILHmXe/o77T88NCkS9Jj9f2XCpBlv44EbHwWqwTIgvy4QkRcJQoWwG94g1fB90iyxBes5u/Eaehqlb5PS6+OveWNXn396pB9HfjvzfQ6AuTnsL8K16NN6f8HX/9QEsSn92vt6r1w2V1+xn280pbBvzSOv6/69evkwfK9rhK/y7nk1euNY2b5OSsESOgiceqOf7/++ce2iBlBN3yeFso4f77aN68TNTdde5x/XqcAYV5xD3FXgDhxMFkoQASUBCIkqv2iLRX7HPZisioJ1YOQGlKshjlHBIt+tlSGcCe8TgcIbD0FTCx9lKOfcqxWXhRnrGQ9+bNQpUMgUZwIYb8mC5VQdQrIA0CRz7NOs87iBd4RWJxJzez4+Zf25ZcfCcj62je/IRvTyTxtxdqmdYcThTHP5iPb2183mw3s7Pi5qttT86T1Wm3ZOwBMcj+EhzcuLnSYw56ICvjz4yP58QNE9Do9EeaA4VSlV9fq9s4335UX/OefPbTnz16owhfABBBjPulbtZCyvc2y5ZJjqxXSdrC9aYnx0C5OTuyX3nnHvvXue5Ycz+2zjz+zcW9ks/Hchj2AEgDsh1L9rm/t2t/+3Qd26/YdATccAJqXl/JR39nfssOXL6y2VpddCm1O9em3v/3Ldvj8hR2+eKGMCDzHbTayb//Su8Y5q1jKqA1z6bSdn18Y9vsETxeKNfv3f/Ef7eDOfQW9f/Dhh3pP9mK8761bt2UxggJkMBrb0XnDplQNDgb28eef26//+q/Zrb0t+z//9z+xf/pf/679F7/xHSvnAVBb8hd+/vSZdZpdS85S1rrsWOOybbt7t6T8aDSbVqvXbWdn2/7iz//cvvOd7+jwCPC3f+tAwMG/+cEPrVxbt2anZy+Pz+yP/vhf2A//9Ae2Xi/Z6fELW69V7Xvf/VV7/vSlnZ9d2ltvv2tPnz+TjRqKie3Nbbu9f1sWJdj7FGpr9vTwpZ2cndvW9o61un2rk723vmE//pu/tf5wbDUIjmxOeTnsU1GLQzLtbG6qIpY9NkCBq5HNjs/OdJjOl6t2fN6wTL5otw7u2cNHj902AKCzVlWVG3MfexyAAc4M7XZTGSAEAKfJb+h27fvf+1U7Oz2TdVUH6y32sOQZhOpg5ahhybazo/2XQnrX6vZ3H/y9FNYn5+cGZVBf3xBQ4tfftFwhb20K28pF2R6vV8uWT82tmE3bm3cP7PLkxGqloqXmMwe8UlRB92w8Hmg8FvCyzwJWtGW7Jeurfk92K6W1ut15420bp3LWnSatbznL1ratN8vaPFe2eTpvzf5UP5Pqf4RtAzk8sWrXq/ljRT+qEMgnt3nCB9qJG3z7Abchk1BpJTlrzfAGT1s+k1dlq9pZwDN+5YAFbqcEgsK/qcLnrBb9pgG/2DfKgjUCYzznUJzFGZTX8zeBoPGcFzOS4t6U+Rz7J/+TDZ7WUWntJAfnYu7DMwvcvpU+obBisoxkn+o5jLxfVJbw8063bz15+Lu9FNko0SoKkDpaDTPvQx7x7KMywvfHaZug0AFU0Zk6EiBJyxcpDAMocssr2X6gcpDVk7+XiviUaefg5kiVt1Qho6r2e5DlssK8QxEVzy4Q5fGegOQgpbDE8KIqP5OwPhXyZLzkdbZ0CxPPiPAzJwpq9773bBNXCGBPjX3dMhsQQgeAnGegXb3/nZhZsYKVlNstqX3JfykUZLWo6t3gTQ6QhFrH/clHWnOpllcBabYoEInKf4ihdApw3StqybyQ2jKeWURiZdXmzdalNduXstmKVj7k94DlkGtK+0EicUaKodu6JlUtk7dIVa6fdeI+O6p1ZLM1dwIE+zyuhzGD2kEZOCjMqDwn16GArfbQup22rpXXKWNiOpNCQIVlSfYZrjKCOCxXCsr6mPAAIBCCyoV9ACQRuZBgSrUaOBJB9mREdmXPE8+MfA59lENIzBzB5gTwi77E2ZH3AMSUImGx36QoYir1D5kg2TRWKv78qQKHoGcecXshnm9CShoq6nXez+QFPLO2kAvGvOBV2X6fDlaiQvPCWuyuAIdpy24bUg9lAGM2Y/MkrioUUpakVkOVokxVFalyzdhecf0oz8iVmVkuh2VlRjlkZUhcEbhpzfeQDajxJGuZ+3VQic3cw3yD2p/+QX+HxAaAlU2T2tEVnZEAiYUlAugTbr/seQGQdk6eUOAiylTSJ/IkOW96kTBWS42Lc2V+1Mt52SPm6MsQg2BewtAgaNizOQjrBYzxVOprHX07pAOErBknbVwdsjxwch2LPWzAjNw5xC2ynIxm7LtaTWspa0TErMIelHHsBIjPzbKYC5kTyzOAZ3aATflc6DkG+nmw5BPhTO6P5isycQDnvcgxZoyiGHACxAlvZ9W9MBkSZDg164/ndnrZtnZ/JDLkst21DgoHqtyjKjCouBW4jvJtNFHgduuyrVBxyA9snujrWAvRz7utvtmIOcvJWuZQjV3WUCr9tYdPKmMXcm8OOY4VW9ptr8hOH8+HUmQALkN6QECwDkL8ugIha+PJQFaROTJrMm4bCXkhJWQ4F9JluQ4B1OO5XZ537OKsafNJyHKSDMX0HmQ45YsZS2Yow0HF4H2RJYI51RWGtEPaeow3LPzGU0ugeInmHFKDzCyXzErpiSqLOW/QH9uQrKCQR4jaQMVcsgqOdr6ugFR+hfAf/1yKBMAjK1XsVsn9cWsnx6OcEIZsJdD94vxSQ1TUbVCAxL6/ejaNxKD6Gkq5oHRw4npJ/CNA4IzhxeRum0j7kwfFNZ2dN5wwUwTCzLO5IMFod2x6g3qCcUK/54+yugsZZbORw8TcqwIJVPVjipiylksUROy2Oi0RIFzn3q09kaO9Qc9tKUOWoJSAUmT6uKavoHjjCxtVVG2szYwT1kDWOEgS2gs1CP2RdQA7QIiPcrUoFVAc81I1zhIqRpOdGqoq8lwgbsHzyRRBMBHtIiFA/vRf/77aO26UXA7DhsJBch4qkwQ+qgzWbMEXCxqVTUwu66FZAqPlJeqyPw62xUIpSE4IZBnasN+TbyFheCUNGsLmegpYbDQuRICg/uBPDMtjTeGBdlnQez1t0GlADont3sBG05Q8eFlML5pNyxZLli1UrEdlxTxrpcqWlSoblsmXpcgolEvW7rb0ZzzpW6N5av1BRxZOTGIx+IhOQlvgbSgFSLaoP6lswdIZbLHcxzYx45oGChpU5cLAw2DwXqshKx+N3QJrnrBssWIb2/u2tXfLcsWyrAnG6gAefo50HTaPTR9tJVWJFpiE5POlSs0K5Yqqt1iIkDtOWxc26Vza2cmhXZ4d27CHfVjLg+LzBVlube7u2wQ/NSRFk6mlc3nZceULFUtmK5ZMeY6G5IghiMbZVCrxJyEAnME+kaXD0ycP7ejFc2OeuX33bdve2Zd/G4wgk77UF8jxULOErIRIgKhmPayswK+wigsCJMKMCs12wFxetaEqig1vrBbSFoFDBXyxKjK8aiGCvBHIoV8zcflA9IUqbrj9/Z18YlPIZLOstgmATMwDCaA8ID0HIio8mOjZrNDOHEAEpkd1UrBn4fDh9SoqDfAFMsgdvb0wkQx9IHz4K3Cqfs2X11dBxGXlQQRkr/MnN4N/EdB9PXh7FbSMxMcqmO0EiLYU4jait3xQAYkQcWmdrkGbzBUShIODJH9OLim8KZIfLj/w3w8VHp6XsWrtg+SWDcRq0HmsDvIsneXB0L2JlyFT4ZAkphqZXbBAC4uWHpf8O50wdC985hQP+HXprvsgL1U6S/9St3FbyrT9BLpKgjigubAgCxssJ0GWJEL8Of3KxQguU/K+zmgKlmMBgI2VhJEIUdt4icpibGjxCQQIi/5VAuR1MPKrVj08y6sB6qF/rxAGS8x7heQI3wx1GFcsrFwBsryGhULJs+P8WV8ZB96mV8DglVu4Pl5itpG/5IqE5ZWx5f0/vO7GZolj56vH0OtaNJI9V0nMn0V+XCViREJ9hcrkdZ/9i37/PxUBsiSDb76ir/5cZNCvElivbe/wmPyA5V/+/ksS5Ka5MoID1/9eqJtWc5euZIF81bN5lQC5Ot969xQRv0IRXb++1d+JBMhqm12pjAsVdcvvMSXHw6BngcT1VR7PwRIgZhTJD3rFKpCeyCbbbVbcSkuV4aqm9aKHqAjRkURZINhOuL2HikxCPogKFkKIbSSytYEveN4FQMaycMHbTqLNxXBAWu2+4yoPIltLB0v3sMXPmM31bA6YgyUAB7+Rjbqn9uzp5zaaDW1rf8dSuZy1B2MbzdOWK1W0nyU/pFLOqLjk/PCFjbt+cARgGE47dufeLSkbzk7O7JOPP7HJcGQ5Kp/6Q+tcXtp4MLRMMqUgWHx42VejKJ5yxC1y4DUpMjgckD3AqrOxtqaCk8RsaGSgJqZ9q+aSZoOOfevdt2x3vW53tretaEk7fXmkIqPzs3O7vGhatbJu3d7Y3n//Y7v/xnt2dtGyVrtvG5tbsh6gPc4vTnSordXXdNinau3x48dWrdVU0AFg9slHnwjM67Vbsg97750HCi+1Gf66+HcH+yWscPpI00vW7gztw48/054QBcgXDx/quTdbbZ0rbt8+sC+++NI2Nzwjo9Hp2XBudtHt2vH5ub399lvW7zatXkzZWillv/eb37PdzbKVi2kV9lAEdXJ0ZoVM0Qa9sR0dndo3vvkt++TTz2THtL65ITD9r378I3vrrbdUwcv/AyyQq3HZ6dnzl8cKasdy7D//7d+3H/7wT+3O7R0RILd2tu3XfvX79uEHn9hafVNB5z/60Y9kdcFe4uDgQAfr05NzFUNlymV7+uLQGs2WlWt19T0KlQbjmT19/sLKygrx7AT6OmSXfOmxBMlkrF4uWatxYVvYmKyv2cnJsbU6HesNRpYrlqxLFdx4ZvsHdxy06PYUbry5vh5APVfYYieDKhmCYT4ZW7VcFKCfmM1sb2fXNjc21O7sX/rDgQqTLptNq9YqKrjidTtbW1KM9Lo9u31wYGeogdptnauGFL+VSgIWCLPH8g0f7NagJ5BjOh5YrZS3HKTAdGJ393etVihYmbzG5qUNez2rVfB4JnegqwrOdGpm5QL2V16ElM1n1VaoTkbzua3v7tvmrXs2sKyddadW37tn/XnOZtmSQtCH84x1RqYiOArmev2uAGOsjB1UoFDFMyxF/nAw5nCdcUBKwGDKKyqV3wFgit0C591QpQ04wj5dKn2dEdx6Q6B32gT+8Nk8UwCgqN7VvAjgGM4DUoAAIFJJim3g0M92OBHE0PNSuSTVG5/FfIh1Q8wfoZrR99leqS2LnzFnkZGsHmIotcLUzZVGkQDhWgDwXHnka58IEtRIM+ZJr8j1e6JaH2DFfbapcI4qZQ+a94wSAE/A5tEAIHkc8kIc5Kaf4wohhX4KPMFtN9xffW7dTk9qkCi5B8QDhOW9uT8UTpm0V68OCFgfo+gJFf/BEsSVgssQZ6l5KmQ1UOHKNU40XpUNJIyC4FnexwFI5cAIzfUiNK9od/BZGagjCCH3LKf9ALnBLQDwWD8AgGgvqpEhXLBT4VlBpFEM6IGsWL5BjkP4uKJAGRECTt2KKFq04dGPPQpFpYChFJJ5lgTBvMs9AGSVHCpkn9YXAeJro5NJOodjs4cf/WAgUpvnBQkMEc04o//jmw4JokrYLPYpbq8GEePPSqu7TVH4BAIEgJRi0cGwKyUGa3O5WLFqpSKg/RLVYigqDKBS2K/PRbbKrmsGIJ+yHGrMxMz6o4HGPf3b8Zexdbot5WxCkpLXIvIdrECFqn7mjIBtLOyiL4IFzKeekeOZUx5EH8kJgZpURuPqQb8cU4TJ3DXX2kzbQ4xESySeK0XB3BtthQIk5tm4ciIhrEZEah4CUoiG+h4KFv7Q5qynrBmoP7C/oQCB/gLeMMVrT1XlOfUFJ+CcpFDlt02sVCaMmddMLZel3VOWL6REgKxVSlJWAGG75bwoIFmWs9GiINnHMWXGc5sps5HPnWu/kTGA+ag28rMnRS1S5lrCC53lw++uGuDQkfzwoxonUJ7rWKQ6ayITI6HVzLuQ8mSHFfMJK0LcYLcJtpjNWyaVk/oKDCT698e9XxBdeJU2EKZADbdoY+Awv3sOLZ/P/O8g+KJgJ9imi4ANKhHtP8HswgFbzxACJLyvnCACeaoxq/nbgW/NKdESTL2PzwyB2wrU9jaMBIdIS8aaMnHAeeif8awByekh2jLPglyCaBAIz/eYj1NSgAwYf/OknTU71oHon871t3BFHDMWVkm+Fyezl3UIso0/7WZHit90kgIJ+ntapBe2Ut1Wz9KWkae/KvuVzeJ5UNwrY4U5Kk3ORC4l9cc8iWLAq+/TuZS1B21XcaEkTKYUeQApqucWlFACzgG3cadNuXUk86io6hlkEGus40NpcMrR3C7OWnZx2rRcxvccrrwZy26rXCtYtVawTCFt80xSKkplUwfiDZUFUyYjYQKIjqUlYwtMl3kVMn8A9jyxfCpvCVQwce7HDpFxkcloLaZ/LXCOUBTL2qdxQGEEBK6Um+BJWPzlVRgiQjGQbfq5rClZUz1wvXF+qXkW0sdzZVyx5IVgUd3GM/XigKg4ikW8vKdcepLEQaD+QH3DkQR8PBQQJxJWI4NbxUfs13KaZxiXyuZCFTubK3cwKgGxF3S8daJnDFGt783Hsp5i7eNnECTYg2YoSGFN73e1p6HvbO/uaN8Qe7sUriFfcjwYLezgOKsNUfcqQ2wshSVWh37uJEcKVR9qUG9vxiR2akxNa2s15Um1emRouX2mhATsZZgiIMLGMysXS8GdaG5Tqg08sMgVQIy5P/mXvzPXwiBLl5SC7hiULKDV+rqWGn6H8EY2vYDvMWSHBYE3w+OQzY4Os+m0GtjtgYq2VidkENsqlyVyCIXUoJqCirJahYHZt6OXL1xKqeAcNkrIBXu2vl61HMFdg541G5eLgUa1xIROm85bOl+UDZIGLN1egHjBWh1Cq1BtYPGVkAJCioitTdkydftt67QvrNW88KpHbZAcGBWwEELoOCilMoVAgkCwlHWQdclR34b9tl1eNmyEbGg0EHFQUigjXmhF67NpZJJL56UAuX33gRXKVUvnijaeeVCbgAXtcJEN4hHX1qGBDQwTN+Hp1bU1K9XqliJ4mbZmAJCXcnFirYtj6zTPrNs6t24bdnGs/A0yQ7b2btuYSTWZst4Y+VrBNre2rVRds3Jtx0wECIcFNiFuyeTVTBARLFBzS0xHUuoMuy17/OXn9uzJQ1UDHTx413b2blutWtNCxSSoygDY0RBULtAyhAB6YJErQFTJEeSvUc7om/wQsqIguVRg+FwyzTUxEJg8lZNAp0dmiORYm3K3wHBG2kP9NEB4rtrMpjVI4nNmcfKKVpcpR/RZIJFskbwyQtcrBUg4AOjfDF42QCiEcmpvryRyFMwrD5YV+JoQQkWDqr+R/S2qGwKQG4C5ZUVOgGyvsBqhfy5rDsKAjpVNAd5dfJbT3hH4g3n1aicIBTZ8QemxguPqalRFGy2cljCcMmJ0PTo2eP7LAlwMslOBy6vPMoCNCwXIkqiIMtZFC4RDGk3vSpwgPQ1E1mJ8rioXwmtjxbMDX66scQ/dsMlakdIqxIzsojDm43olMkZVHP777m0fiLRAjLjk1PtjgFIX5Bn3E4G5hQLES6LDS5f/DqKghYol9v0IZkZP/MgfqV/QZyBztOAtfUs1ZzndtIRMg8WSquSv2WDFHKB4Xa+qgVbB9qsEmH+Wy4390QfyI/77CnEQ3+e6nRKL5IpxWPC/XjSTqiP854v+FVvb2aCvJD+uA8pq0yv8wZIAeR2JcP1zw8cv1oglABt/cvXv1bZ55RUaIlcJjZuVJvE3r5EjwaLi+n3efCU3f9erTm4icK4RLTe85vVt9npC6DpR9YsSIFfv9fUEyKoqZDHv3UCAxLEbx9vq+69e680kyNX+vFCCLZruZgJkSbrEMFj/hSUxs2x7NqPX+9yVNlzNYIoAWdy/hCKCeG+vWmAFcIvjj+ZWn/dERoR1TkRvyLMSEBVUbvF1rL8cFPX/eKbLDot51Q/dXmXH4W5JYPhhJhwsqRLFs3iFAIltHcc+ezsAJebC66o0ikZ8jnerQs3TcuJkL+K5dlw3e048PnnxAAAgAElEQVQqz6hgpfCl32vbeNCwUefQGo1DG5Fdl0xYqVoVSH7ZHahwhHZothvaqw46bRux7+wOrXPRVkVUtpKwzd0129/bVRX9F599Lrm1skiHYyvmCta+bIaqVCq4MlJLFIoVO7+8tGSW0Mqcba5tWDaVtgYh3tOZvfXgvs2oIJ0OpASZ9Fv2tTfuWmLQsd/4le/YZqVsw1YLBM0mg5H2v599/qUsZra2b9knnzz0vW8ib6Px3I5Pzmxv/5YOugBI/WFHh2csbj1DZWKbm1vWbmNXUBLI9v7779vG2roMGbCueOP+gVVkGduzQj5tlXJBpATPHtAmmy3Z51881udxSt7c2lVeRLlatUePH+vZ3b//wI6PT2x3Z98ePX1miWzeTptN641npLra3Xt37fLi2MrZuTWOHtkf/bf/xO7sb0itQ3A9qpSLs4btbu1ZvwOImRBJ8cM/+7eyq6Lyrl6v2Qc//ant7+/Z/fv3dH3D8dSevzyyO/ffsP/rz/+DffblI/v6N3/Z9m/f033Wq0X74rOP7ZvvvWvf/uYv2acff2b7eweqVv/Rj38sdQLV1RBdtBfqEAiPVn9gnz96rJB1AWvZnO3u37K//clPlZ0B2VWt1e30HFtatyKBwMCPH3Akl0xau3lp29tbtrW1aV88/FLqD/6ksnkpePBpZr8OUPzy5ZHG2Fq9Fmw63TMZ8BygTvZO06nVq2UbDwZSlVM09ivf/a59+umnOtfh5U2+IwdWxhX9D6uSUr5gB/v7CkDf2tqyZqslhQIKEHITC1hjyRI5a8cnp9YmHFvZA+yDxrZeLcmibdhuWSmbtt3NDdusVtWPx4OelQp5A0/ABhmwZTho21otq/wdAFlAxHKtYvlS0V6endnWrdu2d+8tm+cq9vS0bWv792WFlcjXbDhP2WieMcW4z5lfvDqQHBCAf6khOBekXXHTanf0M1fuLgOz2X4I/JXVr1khkwtZIIrMXHqTC8xnPnMAANsj2UwUsrKLklUSRWnBy5t5EvBRAeUK4A4KkIRXjkYCpM34SZCLUpSFA9ei8cR5FP95ZezgUw7xyBkE0A0wGPIDf3M/TwG+c28U+SibQ5bMbr3BNTnpQlU6Wh6sJ8ayZp6QgyDwLdr4eJ4D94RdiVQs2oKF0HNUIBT0yaoW4AgShLNmyDDRngRfcQf4nBDnfrDmoNgrZe1WRySI5++5ZTSER8wgwF6bMxU2Lt1OZ2HVpFqHEIDq1iOuTlQeSD5rtXpFRAPzvQoAs1m3xUh5ForcHYI1DdX5gHZcP9W/FHkCtDCPSZmB4wXFggGYl/VVLi2rb2UWomQAxyhibzRXIDtWSVQ+s07Jvjfkr6j1gsVTRr+PJ7r3RW9c7BUZ8wO1CWdw2pv3kWVVKDyQVW6wwGIuYaxfthqqvOU6wWjkZz9BReG2hvQ1+kC0PnPiwEE13psxsVxfMzrTqJoZlc6QojQnFLgehXaLYOzoXFwqFmSTWKsSuj6w07MTgZQRtFNHUyTHzAqlgqq35wlcRMhWBH/pWHfQU5+X6iCccSkkhcwFK+K5lkt52S0SBu7xmvGU4+dz/lcuCjMnMCBslG+Dmq1S0vvT1l6AkRZxS9+k/7LENi7ayqVCParC0kBWQ5BCWNFvvGLZK7khp8jzYNwBgjKHqvqa05DmB4o5XD3gpBOqFIqzISa8YE3V8srMgZbw61fRbchd8cJNsJq0VSt5K5ZQrEF+oPijCM8sl07aVn3NsiF/BgUIJC2nKsdVElIcuUKDTRLBx0kVrQl/wMFlxgOiz9NebhmKYgrSkOtG6YLPkGyyAOexFqTKX3tp/13atUeYPZiPCl7T1um6+gh8AO6rVEhaCdIGJQDzFMAvxasp2sfJnlgoGRVPIg+Yd0UeRCDYCwFlOSVsxfGdqCiWWjkUzGpPGsnG6OoAWRQCnH3T7VX4Kvyh4Dfsw6W+QjEWMn1kdSXB8TKbQUoSWdh71brviWOREHt7L7CNmbYSjQkO4vU+p1IIAwGt/jtnvuUPajFwCTC7rE0sZWeXbWv1hiJAugOUgxMRoKyZqDXkwpOkqCDYvPWGmpd7nb6lk1kr5CtO9F12RELzPJXfNGCMO0GBihQw3fuC51tAXKbIOMomLZHB7J+1j/kdDCJhQ9RgMQtIFpLYcnqmMc+P9oCcBuBm7FO9DwnCuPY5aCI8WWseBfYQaNOENRtta10S1A5B5ApxxhT9Hrva+nrFCpWcpQoZ60+GOnvQp7EuZGzSlqg3BbhTxM64Zj2HhFeBed8mgzHbeqLfNHcop0qk3VTrLdflxWKOq8Q8Vdqa+YVnn6VfaP9LHkdO0RAx/5A1KhZsKnNjSLxCXkocFMT8v/pfwGUWxd3Cgj3naKH0CFlQUkkFlZkwYyzyUPsqc2ciPEhQazDYZ95nL48CdnV94/rHEIaW1H6LsT8aDWRvhSUhP6lUi8o/Qhk6noJzZvVvzon0uXw6b/MBOSBOgKgYM2kqQooOQOQJop6LeV7M1ZC/KgxA9djF9t4zRVhb+aN5MWR3oRRnELKHU1E7xG5ipsIm1pPLzqVhA0pRMjwE+wbmE1Q8PFOsBoVJ4xbVG9iUfDTlzQQb/R/89781V1UIUupCScqNRDqjpHjUBgxONs0srvhCt9otMf+w6lSeILMS45fNarJnfmeR6cAwzeY6VHHhbOTkDcfmkaR5yS85rBFYmLSnjx5ZuVBYeGnKSxR5y2SgsLwU/pHYXhEcA5EzT9sAlq9ckpKCzsgXhxTUIf1OR59HQ1CFZem89aYJy1TWrbK5Z9nqmjpsej62s5OXqoZiY4P0kkWMSiox+gqy80qiXKFixcq6pbJFS2YKGiCseyguOMR02lT79VVd6NVCgPf45FJplLNktmC1tS3bv3Nfge2pXMlGEwKmCJ53OyZWc9Qf/XbTOpcNVU8Rekf7knFS29qydKlsiRy+u0NLdjvWPz+1F08/s0HnXIqUQa9lowESV4gCgsKLCmvMwOaHhRD/zer6pmXyVcugBElD1lRsnsxaLl/WRtAZfvHRcKlm4571Whd2fvzCjg+f2nmjaet7d2zv9j3bWt/SQKMKQ9U2UlzAYI9EmqVYBUMuhYdCOeOrbI2QB+LVOR5k5WuTV6dHEk7MaCAO4iAXCK2TB8wyFThZS7JQ4wmoKoCBJl5f9FnIsx62pEUL5pZO5BONV9XT5ZeSYHxjIzCkyoMA/EeCZCaLDRYEB2CUE7OCNSoMz+nGsPpBI8UAaKSgDpazaCwA3RuxSpdcxmvRtbIJluNWKngcMs4gjVxlI8UCzUkVVwKvXyp8CEhkkcEaisP1aBEmtQqAa31msyPFlU/ymszVf3xi10FSAJ2D0RGY8991YNUVIOErKkBW7i8SX86irFb0+puwiXVPUN/8A7n7JiX0EVVKebvEymZXs60+02ApFcD0+Pu6anl4RsspvwfRSIHYcKIjXnAEKpdPeMlzh+q81dTwFdA4LnLa/oSNvoN54b1vzNvwe7sONDv55O2z3MwtQdPV/rfMD/EN1/UvX9RXv5ZkRXiMi365/P3l51PFdRXujpZcK++zIENW2y8qT8L3rl1FvO44D8Qfqw8sGu3qta72i+XbvXrPV/rPioDmpt/3fnc1kH353v7LN39C6DbX5VhBeRPv68qz+rmUHK9mcnw1afLKI1/5xkrnu9YHvI2/uu38V159zeuIketXctOn/6zfvfLzRQj6655AGCXX2nX1PQTwfMXXdVLw1f/3g9mrX4H6uvb8r7/W55lX55Xrb7lK4iz/vVyPNNeGuSISHos58gZChOuVL7SqXJ18WX19fP4+ur3KPCopPcDc51uXYXMAcOss2ZVoTfKK55gZJ0sBVRCzucbbNgT/ycrPSc5odRLJlUi+U0jC3pK5WPNzzAsBqAgqTlWkBZWIb5RZ27lyNttUkHIfVN1SFDO1bu/SXjz9ezt++r7ZtKMAc9ZKCBPAcg6gqJ07WG+MRgI5AOP6ra6q1CaE86Gpzk6tUi9YpQT4lbBcKmW9dtfDDSl6ob44nZF1K6ASIEIuW7a1+o4dnZxap9/Rz379+7+mgG82t91mwzb+H+be9EfSLL3ue2LfIzJyX2rtdZrTs5EjUhyS4iKIggBZsmQYsAzTMPzBn+wPhuE/yYAF2IAXCLIkgJBFiaTJ4XCGM9N7V9eWlXtm7Pti/M5zb0RkVlZ1jckPLqC6qitjeZf73vvcc55zTq1kv/TuA/vDf/1/2gfv3LWNUs56jXP7zb/1fatks7azvmE//NM/te36hk4NEPinP/vEdnbuSP1xcnppb739nn3y6edqZKAWXK+7aoA1GaVBMpOy9d0tOz49la0TGyRscXLFoj15/syBR5srqHuzWrK1Yt7u7m8pNL5WK1qpVNSyfXFxHhTgWXv06KmlUgQTAqjm7ejkzNY3Nuzw6LnGEPkcqMnX1zft//nzv7B8uWyD2dyuOgPVpzt7O3Z6/Mwap0/sYLNo/91/8wfKiaAhiFrk5PhYG/tSoWS1St0uL1r2/PBYOSDVtTURB/X6mj1/9swODvbt7bffsqOjI+Vz/OzjT+yDD79j//aP/oN9/Okj+0f/5J8qu+Tpk2cC2L78/DN7/9137Fe+913rtj3n4vHjJwJZGXuEyu8f3NFY+fLLR1bb2LLOeGIvTs5sZ3dX3vH7+wdS1fzxn/yplas1gaj3Hzy0F0fH2gQCrgEWOugHAITtQl/WYBAlH33yicD6/sjt4ciK6Q9HtlZft1w+L09/OosBDOn2jvuxmLdDfccGs1Ypyw6FPQIWZt/+8Jv29OlTOzu/cP9n7A+wVAjWQSj0yWjEug1gk2cJABXwjzni6PTUSZ5iScf54vjIjs7O1Y2KTzgZN+VCTkSZTUb6vbe1YdViwWplSMBLWbNUigWBm4ytTGpuW5s1/cneq1giSDVvlXrVDk+Orb6zY1sHDyxb27TnFx3befiBDZNFGyZQf6QtXaxZl06/OQ1bbjHBxplrHucSmuIiuRrBMTUp4QkeGii0IUa1ECyIISLVtatmLV9vVeOjRmfOw2Of7l6AIYD4UJdrxxIy7xxQw1bQgUgyMWL2gne5t3VdaRQDmPQ9dc5X1LBmCLxG8QAQCYAb9koiCkKDmnuBe8OYLEcAd/HKHhKySv4JChU6tAH1yWBwspvnBEVMpw944Op15ll5d899bsNvmw5TAEUHY5hHsKNyr3W6t8mHcJLbFTzM926ZBRCJmsB/DjAVu/QJmlZAb4Bp6JpljpZKP+RTxiBwbKXVBEXos7YdbsMhayNlTziQzN+LpYJa1bGq49/AKCAkuN6A/IAuNGFCTPCZEDOZRE5AuFsaEWybFPYhgBtrnEBqMdFJSUh26YyO1ak6mcslumodqGc+BHCi+ZDrrwxCds7MH5m07JSwW6N7tt1uaV/I93J9yK1RLlCa0FgPmlbT02wmRZZ67aWQmApv8cDhpJ2cHoo8ZMzgOJHLFYIa38N3OQYRaTT5yfoIsMlBYDAYCDjcMzhu7a4E5mFD7FkjXCPmQjIw1GwoxSfjMmGlcsFqayURUIzVXhfMxy21IKIAlCE68f4nawfSENs4QDZwIOauwZB75ZZAOcbhHI98sgsmeh65hzSasr4LJMtndQ1l1TJEXZCUDQ3vZ+7jOAHemQOkvmBuKhQ1R0FqseflN9d7PEnYeJq2s7OGXTWugiIVqx8nT0Wc6HydAGG+5tkDj9Ezqj2xW0jZjLWd2GrIRVd/MLyl/qDDXcHpWH1BSGOjjZoED37HSbhPCrdHgTRibmSwoyCaWX29ZOv1gpWKjCGIVxpMZh4unshZIQ3wB0GENY/b1XGPorUp91TKB+WyeZ3mYxNczV0OpEiiLlMOAIqynOwyC/myVDWzsSulCrmy5TJu2YYiUXNjmhwTAPmRcBD2lIxJiO5Ukown5taplUpYpjKPzATcM8ZKOZxDljW0N7UuHQ58Txbr+PDnSrENSB+bl3VeQfHhqg0PStZcHOp83bawh4xqDd/zR/eKkDsS0AYIvdBz6PdcVku+BrjVk68LcmpIhBo8EB1S+GiudpJBogDm0XBS+jfyJwTGOhGq/A8au+esK6BuKRtDGvcJPx9JnYyN/QTSSsfBOWMrOPKMg0xWtn6eJ2TW7XQ17yoMnTkZNYRCp8nHmNmgR2Mz1khk93As3hTr4wBWOyGlR4YsnkJWa56UCvOpTVAC2MQgdQGZIZRRT3KNhlh4omaElINECUodGDNhM+LOvDnK19eAWQn4pkliojoaAJt1DGICrIl5X6rejbplCxmbpLge4Hz+vohDUQugAoDIcAM1J/yAj7juslYnL2SclCKDf2OegzBCmYGShbkbKzHs/Bj9/Ft0PkL1SJM+zeGQjZwDaulqparxyjHLSQnClZiIkD8N4gmmftVA5eb5JMzn2o8F262Y56V7pNwRt1L0Rl4nQBiXZAehMmXdgYDVvgjMWvOL55iUikU1FzC2Yg5ItCkGO5zRNMY45RpCbsy5lhC3aVlMQerzjEVFJbUrhAbHSOPAqA/pwj7S1VKohbAVZa5hHaEBodVpW6dFI3/KqkRroFDt9TRHtVu+tlFz8nhhHVnMk7nU1TjNZQvhfi1tMBmX7B8ZR/1RT+uCVIS5rFWqFc0/l5dXshyGYGUccKyQIBBi+QzzWrA2/V/+y1+be1g1XfRMonl1HrEJZIpks8JEXSqXNYhZtKQAAbjl5ymXr/IAUrTIuzBNIeGdhFwoGGX+3TtzvLOBAoFJfDLtiSHuIeuu1yXvZUPIjQW4Rmqf4KawUKrrPmnZbNkqtW0bIv/vtCTnVpGZxXYrZ9PhwDqNS5uiOAkd0EimE7mKzfM1m2YrlqlsKaywlEtb4+LcOr2OFi0GAF6TDG6gdx46LjaLQTZfskK5bkmssDJ0NBT0GsgGOuHwwYUA4YHQ3BG+m0kOtUoinbNidV1+vpAZuULVMvmalClM1LKHIIBo0LNu48paF2fWazTEWlGg7OwfWH13zzLlis3IECEorNO25vGhPfvqY+u2Ti0x7dps1FUHiss5MzZLZCxTKFu2SH4IXQDeuYLHcLZYs2yBjU3FytV1S+cqls1XlFlCcSk/Wx7AxMTmI47rzK5OXyhwvdnuWLpct82dA9vZ2pWPZSadcw/IkCXT4z5jr0URE4osX9GYCpLy34O1FHvJxCs1QsDcWZbkmxtC9wIBwXgTcB42PQJhUxAZFCNZS5GrQReiCJCeZKRT1R+8DzlqSn6ZIkBCKJUWtxiCvgCoPZQwZkp4p4kvYE6A4FHHJEgoD+oZJieXM/oa516x+mx9vttzOM3jG6tMchZ8BL1A8v6Am4BeDPoKID/vVgdEyqaS0BEdJVrYCRC+Ux6ycvINEjY69XxjmE0VbTrGnxeifCJpsq/ynkmg8+RIIJeQlmnx8HsiIkmdF06G8PPIEFwjQPR+75iIvxaw+Qq6tyBAoo7ghtLFAcJlJ7VLAUMhFDaBsspaUYc42RDg2UhuhAyauLmMhEpk6yNBEY8xEiDxfq8C3ddATEkgAxmzAjTGc15ckxWf3SUBwuK/rOZuA1JXr9/Nz+T/VaRw0AuSYXne1/NAXgESv2QhpDvvhcS1O3cbMcKYWN7/+L7lGcUbtfxMfy5WwfWb37U8laU6YnksL1+j6+d1/efxe6/D06uvWYC+4SU3P1/jJJ7GDZR7cUVuwb8D/B2UUitX5CYg/orvvfFV1/73Tc7xde9fGXGLsbv6+uWYfBNy43XX//VH8TdHgHzN97yWAHk1g/V15MebXOObn3E7ARLms8VO77rd3G1ERnyOogLpdQRIfO1NgkOUACrM8DyuEifxtRTxwt3C/Bq7lESARI9bfq4uXzrLPTBVTziAiWT0S4JEGxU49BC8Jz/YsBby/tXrw3d4zlb0qHUViVtiuXe06k9tDLCI8K47bX5Vf7JAsR6nfb02urEBlmfWbJ3bV1/8yB5/+sc2H7es3xvIisE3Bya7URqBzgiRtaTA73bLC3nqD9a9fCFnHbrYN6qWzyYsDUgHYCkpNh2nbiHA5q5BIwvA4RQgKm/7u/ft4rKp+oKA2rcfvCXrLCyR5uOBtc6PLJ+a2NnhI5sNmvZLb9+zeztbdmd724btrjxt+R42HxAXvf7Yzs5bVlvbsp/9/FMpGy4uG/bkGYHvTfvOt76tWR3igAwOwsvLaxVLFjN22WjY3vaevXhxrGYclMY//fgjAVuVUslSs4mV0wk72Fy3zXrZ+j2+p6T6Jp/Na0OEJy/3/cnTQ0skAHJzNp2ldAx0hH3xxWchcLpgpVLFCsWyffLZFzYEJLaktQYT6wyGdu/BPXv0xUfWb5zY7/z6t+y/+s//iaUN6xA8oS/s6MWRPbz/UJa6uUzBup2R/fkP/1JBjwTHkjOCjRbnuru7o+BjhbQmkvanf/ZDe++XPrQ/+bMf2qMnz+0/+2d/YH/xo5946OV8Zq1Gwx7cv2ff/KUPrF5bs7/6yU/sxYsX2vvwiAD8b+3sWKPZkkqC8O1xImMXjaY9fPhQGTDvvvueffTxx2Hjm5WdFWNHliKJpLVabe19UIDIIkf7/rnt7O4pAPWLL79SSK+ISQEjKdvY3NT/A8jR0avOWgELWe1Z+CxUHWwo+72+9lzct2Kwn9qo1+zewYEyCrHB8kDwEH49o9Ov7KAbmQm5jOy1AP04ab6LZ/Xk7EyE4FwWX3mpCc4vGwpnVVairFMIt01bIZuyxHRstXLRKoWciBBwk5MXhwYGulatCCSmn7RAmGmCYHdcBHAiIGukZt1h39a2t626uWe52qZd9GdW33/Lepa3MfVrKm9GdkKKsFgHePTMT3jufe/JhpyGmUg8SHmmdk7mCSpmV09E615BUMESV38PShFvNHH7VJmFBFtX5jbqr1UCJO4V/DvZw3p9pGDo0CGM+oD7KCV1UI1DpDgYFMKmQ6gtnwERAyAaCRDPIwwWq4G4Vg+Yjt3JIAAedzSgWzyr/TdkywhyCPuk/kBB2THEGJAW9RRAKnvRwXigrk/AEIBCtwdGBcLMzqAF3DMFuup6ABArGNwJoUiACIhVILsJ6KFBDWUHOQsirADt0nSwAgKFek12Mk7QA8bRkOgWKoC/5Ksw3zsYD6gT1wQAahH17NkVNBwyBUKQOK9jPy/wSw14ZCYUlWMiKxy89wEdJ4x7sABIXAeV1W0L2BnyX9gCoUiolFHZAehCSuC3DrHg+Z1SQtKNCjiJuqiQt3KlqPHQ6bWD4wN4BvZTCimQOoHvdaVOwq6umtZstnSNReQHr3w6XSn9u326a8kOmYkUATAU+EeOyWCwWE95tn19hxjy/Io+5P5kZKUKir+0iF63P/PnQGDqfK61ERJGNiOAB+qgpTs8aYUy9w0yyTu0uYMCPAHpRBSNhTUUi7hMsMdEMsAa7eSgSMVg+yLtgjalcQ112zkHrbmvri7hWqvjeTq1DbKQJiMHOpMJAe/85jkt0cCr5iVIq4TymPiTZwBLRgLoB6OEXTW7ctrQeQcnDBwxyPWMFpxyfgjPojc1OugNaYaFy7Df8ebXkOO4aFRU7eKKEylQ4IfH7m4iCzaNu/AzxifkCvNFKmX5HO+dW7WSs0oF4odsXQBVRTIrxDk58k53WT2LjCUUmmsL6O+EFuAk9zHmCbjFDfgFtyIQOAGQjs3QzBl0q2OdlLKs2ZSMJMLMnQChjoEMBROU/Q9qLvLkpsx1TqZhbZ9IjK2Q41qN1ehcKEIazzUWeMazSRQmoQFI+E6wdpZyIlpIxwYhB805Fz9Onk8ftw4Wuw2rfh6UH05Yul1V9EXg554b4A4ky1zSpZVFbGxUJoHcJCBmfLsk+8GQWQo55w2uoeEz7Be97vdrHutq/kVjxwtyD6CnltR8rt18aLZL2xxFWiIj1Yel8tYfmzW6I+v0JzaaJWwwmloPK0uaW20mgoBOejUgy3KQxlVvfGFM8TPID+Xp6hnzmohGHSdXfb5kfuO4mV8VVi5bROZ2xl1aYLjsnRJ66m0g0Nwt3dS7HLqVh/1BUE96Rhlrw4JIEqYX/COC+8hinwQZEshCGt5FfqBaRelMXgo1bFBLQswU18g1Zo1y+za/7AEPQhUTFOxuZ86Y8vXR90vYcZI76/M8BA5jehRUI/wdlQxEka4TGRKypkNtwTjg9ewbUC/kVFtHwoU6RPcB8D2TU91EPafcjclMNTc/z7P2sU8I9m3MERAtGqPUrlIYLTOSlHsUSCqRI4D/UsfT1B3yfIIyjfdyrYii4Fm7vGxYG2FCcKMfTiaWL1dkXcd5TIikmI/UaFAsQSZAbqMoHKsOhMzlxkOsC+uXeYyTRIS98wzkSwUjU5xbyBqmWiBYJKtBI2Q+8rxSA7jVIzUAzesoLD3rTNm+ypShpnPSjjEi61KRytRePAd97VMg1yF5wc+xQOWzPV6K0HPsjtMam9ig0eCSwyqUz/znf/CrcyY7QHom4zz+m7miNoGECmYIa8rl1W1UrpZ18lxwMUIKI5/oBuKxyiSsm63ALGedmJQq1Zr+jCGLXAiYJAqIq+apPALnbApKJUlJOQEKs06n5ZMlAPd4oAWv3x9ZIpW39c0DhVVedTvyppUcOYeXZNI6zUtrN84V3J3WbJMUk4pkep6tWa66bYXajuT3yHwoBPSdGgQj63aa0kUBcLPoqdselUuuaLlS1VKZotQckENc5cSMoooHtWPDXtfGw75H3NM9V3BLMXJAkLOTT7J/976tb7oFVba4rpB1n2hgtrAKG1j3CqXFsfWuriTXYsDt37tvWwd3LVuu2SwoQKzVsNOnX9rTRx9Zu3FiNu6IrMgGKbTClFhgMwXLFAs2l69kkLflC5bIVCxXrFqxXJM6BYIGpUt/6KwytmRsarAAnA271rk6s4vTQ2tenFoHH9cccrQd29ndt1p1XSE7qGWYB+mygFhi4mQCRCq3hPe92OWB8AXFu7fC0BYAACAASURBVJ0IdWZg+/QI+Mi1d7shVD4uoQLwDwsOjDxnlPQiPGH8LG3JCcQZ7PjACZCgAElYVhsfNmJailY8bNTrHXkITbVO1CyUBaE7iyOP4UZI/1XYiPxw33Hv9vD3Ru7DCRYvclcVIJBLyxQGB428O+0aJKkFS0GFAomYDFSlun0ZXseSl7MIOOmijt7gS8j5j8YdrU4cBx2os0ne5d7zocKtXFHixyeVC8AUGSWRjpHSJhAgUgwGNcjCAmrZmb8KDN8E/Hx9WoHWvRpYQu0vYa6BXLim/Ag2W4oTcanSze7nVaLDL31Q9wQAOhIgbGJjwb8gJsIxLsiLxVB4GenW918jaG4nQ5akx6oCBGJvlQy4AYSuhqivDIfl9QudE6HzcLUbP6pEbsHmVz4pBhasXvSbhEQkEZavWQDXi3sX/yW+dvVgV9//KvXC9SBs53KuEzCL73yp2/51APzLx3MbwXF9BL5sCRU1Ljev5eo4v/G0huN/aTAvujvj6zVLvJHyY4W2uPb6W675myDzK/Pb4lheIqZu+86Xz+nauf8C5/I3QYBIVPaaXzx3r7rnvO1m5owPvdvP8VX//nXfr/F1y3WJG6Pr198dF29XhawSwZFii3NGkGoLEFu101rtoLv+Mz5BEOGCuI1KkPh+7DAmvhZHUHGFaHYwEJtJv8Yenh5UIMGug1pPrwshjer6CoWsW3yg8Fu+n7NZ2MjQDTrAK97viVtVUgCzOafoz1qePDaAIwrgEFCrcEUV1mLrfXMjUICOZixTElKAPH38c3v+6Mc27F2o9mPGIYCVdbxYqtnFVcuGk7kaX8qVmrUJQu20LUVO23hgpVJBIa+QL+RW0OHOek4AtbxoAa1zgNRDa7ab7rnNBsDSdrB/346PzhTgfffOXWWEFAiUb3fs6OlXVgT4KBAaOrJB69y++8F79tadfTs7fGGJyUyWWa1Gy3Z3d+3s/MpevDi1bK5igyF+v22r1Dbs408+s+PTE9nrfPvDb4Uu94zsPrAqKFHP20hNIIPuwJ4/f2Fvv/sNKTz/6qOPBG6s12qyNUqOhvb23T0rZBLWapzLggACiK458kI4P2ogbFweP35htdq2JZM5a7Y6VigW7ejkhYAr/k6XMgTI46fPrYXdyTxhzd7IEpmsbe9u22ef/JXlrGf/0e//lv3ub/6yETvSJvAX4qbXt4O9A5g7Ozo8tstG146OzrTvwKKXsfH+++/Z5cWFffD++x42PRqp2/0//Mmf2u/+vb9v/9e/+UO7aLTsP/lP/5n963/zh7KLwRqHbTmqke9++9uqn3/0ox9pTBNYTsD5N7/5ocLW2bxi2/OXP/mZFWrr1ukPbX1j3W1VZnO9nr/T+MX3UgcDqLFxczLGxzJ7i8loqL3V5va2uvKPjk99g0on8cSbmPhu1Pex2589GL/YT7HvIePE1/uEtZotvY4NHgTIZNDTphJrq+GgL5UKHe4CyFBKQW5Vit5QQ+h2Jm1bGxtet5qJ3MJeoN3t2kRg2kxECN/BeR+dXagbVba0bMhnU6mhAALzaULOk7a9Ube7e9t2eXosVXatXBLh0eu0LJnA1z4p5Yc6D/PYMOdsNJ3Yhpq91qywvmNXw4RVd+7bNFezWaZik1TeZml+p72hKMTHLf6UchOA3TsHo0I4GOF66KyISrymw2yridNbP/R7JW/OwcMQhhoAW9njQoqgAAm5BJEgBnTkmvhtmas7m9cCjgNYqwFQFhlumxsbWQTkqCwLHebY5CZT2rTLZoXvBrwLQZ4AnsoZCUoRwAMGUAQE+ROwHKKFcYhNjawKyR+hC5NQe9kgob4peXirzZWRiRIEyxJGI/OuskQ0r3qWBw1yAEMC1mj2ohExhY0Uc62PsZgbQhcy4x+AXsoKfsY4RMETbIMFLAGi0sEK6EGDmGyJPXOFOb5AGHnBA6cFzg8Img5anhCgLGAjrCNRgc/YjM1UWvcVRqyjElCikNVggcWSRhcwzWxyMwh7rtjF7GHBqBtNBAi+6NhjRQIEUnKgwHW3U0LxIpAHchDLLMbBmBwgNtUQI0U9Y8r5i81HWpOTsgvTMztEhcja4ftL7xpGMQIJgk0YQLNnWwBI8eXMe/y737tgZ4w7BQQF+RU0HSYh+0vCHqIVojJctL5yTRxQlO2LQFYaEjJ+H4XA04ncX1h4c73dk97DlLlv4DyAqRKbK7SWcQWB5KC9iLpFrs3Y8hAPqKHmMzW0Kusl2JpRb0jBorDvlK3X1jTv6Jw0PgHDR3rmsHJkjDHupeoZOgHY6vQEBpK/OhzTPBCuE6QHoe2QjbpmaREgPBfcU+whmS+iEtXDu8ET1AkoAmRKeDs279Q9UqJ6F7icLIKtNgo4qUoCQM6zTlix9sYhRwgcq1IqymqyWExbIc96klAGFzkogJWAdEkaKpJYirkrA3N0zMrk/1ESYbfmyh9XycasCm18gaV0vkqTXNgnewYJbhrc66KN+nPrtVD2ZSw5p75xu3Q5ezjS4WHlshjjeCFl0tbrNq1cBtREDYRdPo0qEAOg5WA9kGzREj0Yg6/YAjEXLOtut6v26+rNoLG2k815aJbU862aE8WPz8+R/APDiIpA4SmEfUP6edHsaoTQ5Mr94ZlVPpUycp2c8exX8MGpcoB1PfXsRpeK4AbB+sO6GEgZZZbEvUX4LmoEN8bw9RsyjCwQzT3JjHX7Y0tk8jaZZ6w3mllnSKMICsKBLCgBOLGX15yJWgH18pjj83Gn57Y/1Pwh28Rgbcs5uWOL73VE7ga3Eg6RcSKllnENHVyG/PA1L4wTmZq4fZ+slmj0HlLTYJ/nhAWfLvs9xmdoMPZ8iJBGnsRaMGT4RuVPmHPAn2jMcLUFSgNX60M2UNNCoiVyrLwxw3XZ+OoW+ygnvDk+4mp8rTvsu5WaGp5kH+ZrD98p4hr1B4oBlDTgZMwdI+651wi8TzaB1PRpyI+ivguFgZcCTkTxW/ZmYLAoDKW2mquJRgQg8yhOKyKQ3cUIG0PGw4IAYdwox9CVoI43hXD1OfN70jNAgh2mW8a5on5tra5nBMsrmm+Ip4jKRhRxEDPcQz6fnI/RuCeLsnI5L4WfyBYpjIb6HKkVySYj4wW7tglqnZHsPhVSX8xLSUrtJRVj2EpHO3quDeMuKgkhTKUgNSeReDmEslRgiYQaevx588Y5b4bz8aJxlJgqh8uzesgd6lun15XdJo0V4MGoVLE5S8wSlklAGGesEMZc4n/+g19bECB08hRKFQH7TGSn5xeS70nFkc/bWn1t4TPLQ6+AxE5XF6bX7Rt+X5ApDAw2pwJmYVtyORUE3GB5cpIToiKeLhksm9o27vUkvyasT9JNAeh9Gw67ArIhMyjQuQ7YX6UyJcNRYJpI2sbWph4w/I0TBmvXtF7rwuaTgcB7JgXY1Fkyb2MrWqpQt0xpw+bpnFU31y3BRK2OHDzJCBFva4PrId2wjgRuM7EXLJMrWTKDSqboBQmThWIisOjqKyQcBQdhNNxMFk+pX/ojESAEtm9u70muX1nbsnx5XZki3ExYLBYNPgsFy/nRCzt/cWQDlDOpjN25/9B27j7QpssgqZCZNs/t6KvP7NnjT63bPBUBkkvPFwSI7DuThBgR4J61Kd0XkDawirmiCBAssIrlqtXWN626tmnZfNl6Q1i/vibscjGvTi51Jl6c2PnxoV2dn0oCaVmySbakatnY3JUyBssv5gmuKYACxQ/n5R05IfRHWSMojPLerSVJprO/i+AhTb/efcUvTagKi3cxtRYrJnleh82VFs6MJWdJhR2J6pkNxFS7UYeoD/2XzjvhJdcIEO80WcXUmPBX7UHig7koIoIaw9UT3h3jm5cFrBUmYF8snADxgkETdCBA/NU+WzhJtCRB5OnJAq8wPe/I8p1aylJ0aTAeVcDzqe7x7RZjU53jcNCxbvdSHbB0ERVLdbM54xIbuYEIEAWEhy5FHUUICvINop8Tm2xOyyMSvTM+uJUtMMBrpMEKmBixcj/G1V+RKIr/6rvRVQJjqbC4bn+lT5Hhe2T0Y6ETSQgvlhxwCJkstxAgCwusFYssFaMBGFw99tUjd6/VV3v0rwKctxEgfrN9zKiIvAUkjUqUa5dsebVDd9T1n6pDY8Vm7fb3hn9d+f44BlfoqOWxXbtrgZxYECDXr8py7C8oglec4/Lnq8/ckgBZjpRXEwV/PQIkXvdr33/jPsRFPALF8WxfTYA4enRzpN8GoN/8zNfeq/DD5ThZvb5v8s6br4mA+iqBtZyHbh+TK/ck2BEtZrpfgPzQZ8fzWTmsryODrv1c2RSvP+9fhAD5myI+rhO8L5Mpqz9/6e8K8l6SovHnq3/efM/qXHWTVFm9h/Fn8f3qsA3rne//og1AnD9jNogDINH2ajEvJuimHPk0rGwuz1GjAzHOW9ESRWoOhUw6aStvZ+wlht5AwK84V69mfcTuIX7G6wC4USCr2SaVsVyaTljfmPmyy3fTNcTc72MZoIX1ejwZ2JQAbxpp52NrNI7t7OhL6zRPrN0hC+7C2h2aflBHJuzw6MLWN/dta+vAKtW6nZ4cW7NxZukU9Urf1mpl297ZtWbjyi7Oji1P/ZaihmEDxTUD0M1JgQEQxUZhc33L8tmC7W7v2/NnL6xYqloxX1RYerVYtGGnY5N+x966s2ujzqXd29u0DSxE8hmFSg+7PUvNElYulOyrrx7b2++8a59/8ZWUvvl8xTrdkawTRuOZ/cWPfqzNAHkO+7t7trG+Ljn44eELq5YqVltfs8t+S/XT5dmluo0//Pb37PD4xI7Pz1VnbG+uWyWXtWoubVu1spWySTt8/pW99c4DERoXZxeq6dtdwPistdo9+/LLp7a1eWCZbNHandBcNO4LcNva3tZ+IV8o26eff2nd0dCGM7OnJ+f2e3/v9+3zLz6zZ08+t9/61Q9tf7Nov/sbv2LFbMJOj18oAH1//45VKzXLpTP2f//bP7LDQyy2dqQ04Tr/9m//tp2fn8vq5hvvvafrzjh79Ogre/T4qX37l79vX3z1xBqtnr393jfsJ3/1kT179szqtZrUs/fv3bXf/MEP7Pmzp/b4q69Uv3/yySf24be+rfwPOoePjk8EVj59fmRrW3s2mMx0jSFHUNdACGldTyZFyqgqY1MdchbZPMoOC5sJm0vBsba+bheEtDfdGkkZHXSxzRPaKwDmcX7spaK90/HxsYKfkf2TEcj1x8qXjkma07C+Yu+USSZsZ3NTdRDHh80bx+oWWF5vQ5J4bU1gbd62t7YE+nmoLKqBqTVabdluFEolbeLxkIYkFAivLkKyC7tWLhZkv+X2NFOrFnN2Z3fbcmlycfr6GQAfocaDbsvW6hXLZenUHbq/d71m/cnIktmcVbf3ZYF12Z9b/eAdG2cqliqu2yxdsg5hzep6Blz0oF5sLZRhqE5cr5sX5Eds1gmqaVl/ACgI1AgAWPh7tES5Xt96zbuc/5YZB7IFka2Sq9YgQASSAdxzLQooXJLW7XWs1W7rNdxLz3UIWWeL4w22LVMUMtgsuz0Q44XcDyyNAJiktBPp5jl8bqlGI1Q8bwfmfA42kR6oQGSHRVD0ZKI9HuAI+3zGGFmG7A8FqtNAmAF4wWc8py5fxiNzNnt8rEMAQURk4D0uO1mC0AnvDsAfdkg0SaYICQcTwAbH7bNFLoyn8if3Tlch5ALiY1YJTY2RAHE7JQBpt8tg/MawaykjAJ2nIZAeexoIuAKkAISLd4mLDIiqA4WlsoeBJHdFvG8nPOsAshpSkjXIQXcHUzlMjgUCAIAa1wj2t+VySa8jk0OgfsicdGArWvJ6lzLWNQppz5NRwTiYydOf1zr4zH3EymysZ5a81RiYy/6VNU9qoSwqGCzlxjpXrrNbfDn4qvyKAFjGfaMwCzpusyl1dmcLnlPBOGCMML5l3SJbKc9B4e8ik4dD3T+wH+0zUwDsYDSE8WJXhQ0b3bycJyAsZIArP1jm6SaPDXyQyMxzulZaswFOByI/qpVS6JZ39Y1blrmqKtYJHKOrirjPKHH8s1UFzNy2kIvtY5wu5bENxxPZz/i8zPmX1ZHNOQvEZR4MzYBuX5PWcwGATJMvgGYMSVeeqJoPXakCpgAKxd8ZzxAmTCeQixDgqpPGdLVjTTYReJ5KuOsF5NUCwNTnpUVglwo5y+fIJyVQGwIBFwsIACeNMikHscVlSFXjhKIgRTqpR95F7vWTzzOaD0F1Z+BEbrvHPKU6bLE/Bj6AcE1ZNlmwfntsV2cdG3Zmlphy3QE6i/pOLMZinQkRVa5UrL6+pk7wq8a51derUn4kk4DFqLNQdDHOcSMhFyuEm7vsS58Va3EPN15aYrkqzAkQfkdQVsri0M/H690KCxAW5wt/j+85IDRdHcd4o4E1qvbiPKqG1hBiLhePVEr3IxKJsVkg4jJcS6mY/MC9YSiQJFEJFNcMX/O9xtc9EUDv9bBI+RCMHo3nR8xRNLemyP3NWW80VfPGZaNtuKvMUD0rfwbAfGLDgdufRfJVNmuykHJVmuNHXktzPtGWK6qD5AASrLqi2or7BD7kBLBjZCKVpMZOK89J5JqyFwZS54K5KiQ8bM/UpMw90TjDMcWJFObUQjEfjsVRr2jvyBoBHqjPkb2Tq4IAyuVClJzZcNqVs0kcM7Hh2Ct/JyLdkcUxObdvXI4x5hOum6uNnFDjDkUSQvlHakhGORKariGVIFUH2L7RcOzEtBQk4Lwzp9YVKUN+BUph3HQA5DUnuRKY+0BzgjJ4aEwI3+Wh8E6KSOWhXuegQgp2xIyrJM4tc5S7vj5r3Ae71qg41eej/iTzq9fXGudzEST8RESaE72oKmi6GVgyibqdOZ8GXbcd8zXB7Q8hQFDLs9ZIHROURVxVnH6oKTk+Eeyh/pDKURktbqmvBqAptYlnVnHs1KyMHSlMaCDK8jMn86XuCiTIYuyiBizhzESDm+eSyRZMSiGeYZTJ5IdPbCpL4pT2DfzmeaZJKPE//Rd/ey4mG1kkfxJ+BEhaLEkmy4LoE03aamtr8sDso3IgZAzZIR3l+IHhmSY2ic0XJ8Sk7XJMQG6flJx1k/8gB8/FSkxEgAwoCgcDbSS4AN5hThcDEqShTfUni1pGeRoDPAkzBfm/4r/LJAd7NZsNrd+7smG3ofBIPGmxC0gkAeWZQNKWyFatvLZn2coaDIUVJSFH7juVN2u73ZR/IZMjfqPuQUqXYU7kRzKdt1TOg9sgCKQywRNvSOYI4ZooQBD2O/vJLMMCjKyN95OtQgdceW3DCpUNy5cqHjiUgXUlRGhivVbTzo+O9JtJBaZ8/859ESDl9W3LlmrqphpcHNnRk8/s6Pkj67fOzbAUS3l4ufuvgpMTZJRXchYdH7LbYhJCqZEqWyZflr9vjUCz+qYlMzndez2kEw9UXKMgmU+tfXVhZ8eHdn5yrM451DAQOffees+29+6JrcbSi18QIONRT/6YFEHOUsIi0gWQs2yhaIkchadvPhTKpUUAKROTpS/0TMAsK1qw6EBR2FJQWrCAwupznwQeEQ5P6BEMIqDNUDRKJECQbDGpetT7LQTINcsb9xYVASJSgVsZFRK+uXDpYwTmfba/Rl4EOyaXDXoOiG/OvFjzPK7oSRzfHfiNIMP34EMmal/AFHTpugXLYTtGJk0amR3kIKw7M/XUkozB2dQGnYZdXr6w0bCnYmxjc98y6XVSZ2w4p/MyeuqlF56MUo8ECaEHy3txxHPJtYydwzdBw2vgX5BSR4gydtRdgyxDoN1q0eM/X4JwXlzdyP4IREpCm7/rBMjCDisQR94BsAzUjt+vzaFyd5YFVnytt6XETryltuI6QMti6ovvbUAl/75qpbVcpJeg6GJxXrkorwKBX/736FV27YqGq+ckyOqv27Di6yD9zfdEIuX6569aU62qd+Lov/6nj2kRMrcC5IH8WT1/v1ALAkHPy0un+DKwvHoflsdwHbB/+Ur5v9wkIq6BzOEjbpIwOit1zt5yfQIBwufcBqzHa/iqe/2q47z9HF/96q///OsH/2oO4/b7dxvB8Lpjv208vo58uvlZ187nb4AA8U3Lq4/4VaTIbe+47Vqvvv+2n1+bN6IVwMoFWSU0/LV+H27ONy+PC5+TVu/PTYJDliwUqd7keSsBws8U/Cm7Se+UWwKAXtCK/ACMCsGfel0gsemmZJNMge+dtOF5CJtxOqsiGcI5RHIkzp28Pha/6myXpWpOdRUbRsgE74oNJP3CDtFrTX5BaLhs3CXrdE/RTTwZ91QrDvoNG44a9vTpF3Z+TiD6yJoturQJXDywBw/et/WNbWs1r2wy6Vgmjd/5mc1nbD7c851Gm3w2Zd3WhR0fPbX5nM7kqdXrNQEw+VzB+t2hJedpKxXKtre965746nLqiQAhHX2Obet0bLv1qhXTZr/6vQ9t3G3b7kZd+SBHTw/tO9/6jkK6i8WyHZ2e2ZAAcTbJCTzxCaWf27PnR/bs+QsRIHt7e3b/7j3J4c9OzlydPTPb3tuxxqBtpxfUjXT7d+zu/bcUTt7l5FFE7G3bqNO27VpZOSDZxNTOz47sg2++LyDw5PhUuXtXjQtt5hrNjh0dndvO9l0rFCp2dnFlF5eX1sU2q15THgjAYiadt59+9LFNsYxhkzgzu/vgoX308UeWSoytlp/Zb//gu/a3vvO+ZRMTWWBhXVMp12xrc8s+++Qz++KzRzYaEZA40eaOWm1/f9+tdudzWVlRyzPAIS1QV+zeuW/Hpxdq9ml1+vbZF4+l2MCDGCuVb/7SN+z73/ueHT5/Zo8ffaVxy7gjhByPfVTxZHQ8P3xhV+2u7d1723KFskiIx0+47ybLLGpvjomOXDW9TGdWLJetrYYxzwGhptkAKCoUBCJh34WNF8QHnXEK2gzvA1S6uLiweshxYY90ePjcarWqOsqx5wKQwgMfe65yoSiiYTzs2WZ9TfmKEFUvXhzJkusUkkjZBADoU3Xs4inPvoEGo+2tTe0RBHoqO2ImAoRqJyMLZBTDaWt3ezpO1jOuFfbFWNLJn57GJzoXbWabaxWrV4s2G/UVlk6g/dbGmjWvziyTpv6aS41Ph399Y001fXs4tIOH71mmumnnvZlt3H3POrOspUrrlimt22Wnb0aotOYnJ0DYW6jjMviVrBIgce5xoMnBlUWVERp+NLeFvzN3sOdcnYNUdQtUcbs9ZS8HgBZLHwBHkZ3sJ9VolpAnNkQawADB8ow3PlMgTgzgDRv82GylehVbZ8hebdixFQoECN/BvhwCSICRh+0CBAueAjRQ16jX9fH+MRYhPdjT829U1HSE+p4EMMptSiAWJjMULCOBIoD7clegYzhBeOnUBn0ARBqAuO+u+hMAKXWDExhcF++W53YEIGpmmr89w8IVgL3uQMSMg1WA/q7a0rUO95G5RpZ81ZJnD3GcgMmQJQHkjUCJ7DMEECWVa8PzBrhELQ7wwWdKSS9LQlezcCMZP+xP6XwXmYZVHN3M2FEB1qmbHGzDO8MB3jK4VxhkRlrkDGCR1AohOFzApEJe3eaI90IUCaBPJm2ttq7rwzEzr3A9lE1KE2Eg8mkuhQARUAQxQ96kgoGjBZFnOqAkATTis9gjumOA27BpT6S0Xz923U+spLKhMzsA0aglILSkMslkFZLu9jIOrjHGIUshQOAOE0nGwUBNm4V81irlgmWxKEvZgggB0+CCgkNGeySuKdv+bg8ChY5fbyId9Lu6lvW1qvACWZGHWoJnI+ZXaFrF1YPcgUzGKuXywvKMc5QNViA8Uc9FjpN5FVUeli7gOekMdi1pjS3GJeOXa8l73E7JMza5L+RMcX1wpVAubBJVX14ESA7shnlPhE9S8zs+9GAbpUpFdlwiukQ6YrGO0iVplaITGhwgRKegVp578kvodk5jhUWto5lC6hJvzF023kVbPq6Nwt9lSeUECM4mPFM8A9w3/vRfIaCbcb/IMIr7Gay42P8nbD4mODptg/bEuo2RTfpzmw0TlpgFy7hUUqSpjktgZ9K2trdsY3vb2r2u9UdDq65XrVyDXGXsgotB3gxEhg1k0+34j+7XCjjtjT3LmlDEVLAllBJE2RHB4irsw4VzB4KEZ9Vt7UOubCCvXSUE4Iz9FRhZsBZfNEtCMHrTpGrSQFDHHAbVq8FRQvNtIOf8xUtyIxJ2qzWzW2DF18xleRexiaWLCPM41ooJG6DmwNKdDOFMXv8vAuSqaR3wRlYAkTPL7nwHgMPKBiamzI/JYl7QlkfXEVtNz5aIFo8cn7rsw3zF/XQ1iOd4OMnvFmou3PMmJm9gNqlN+t2+bhzPRazj/X45AeJ7g2AbZuDDAP5LrITP4toTaRCt+zg+kfvUH7K/BcFDwcr4jpbwPq7jXmAV99E+TESb76G0z0gmrd/3uADZgQlfdrtcqWMCVidrr/DM+3Vj3eMZy1ivD56dtE6ra912z+ZEeoEuijx0EpEsCu4J66tGE+rZbltzQy5D0Lqr55nfRW4r2zAoQFXTeBQBpLfGWyACyNfJpmgu8DWVY1tYBudCyLzyo7EJm2l9kUVdngwlzwQZ9N2iUjZbjIW0WT4PD0DN6vh3JAjjWs7rRQbJss6tq1z96dZm4Muas4MSTnWU6ptlY4dIpmxeewHWNlFbrP2sc6y3gXCRmiWQsqv7QDXAEdhuHpVBneNATEJKRZyiODbw3hn7IzIdcWDS2unN7zzPiX/+X/+duVQaeRY0z/Cg+4Einn+j+6CNLUAioSKfLgcPm2q75JngkmLR1tbWHeQPJ6ZwH01OHsAmCSiKiTBhuUQQ/7WBkYow6fetcXlhuzuQGWYjBasEydZ4aBNsqrpdLTpkaQwnCSsHtUJ9c1PFGv5lZgO7PD+0YffSUvORJacjbQaymYJ1esgf5zZLlSxf2jTLly1ZrVu5vi4rA6ywYJEazUsRIHQoUfQ44MweEzIjI4IgnYW1zFpCh1KCwQAAIABJREFUQd5uxTMb05nT05+oD/h3FUzB5xW2m/exgGZyBVlg5Ur8Jl/FQ77YCKA+IQS9cX5uvZaH5aTTOdvY3reN3bu2vn1g5fqWuse6F8/t+NmXdnr0RKqX1HwgL+pJ6EJxWyaCvVKelRKkknRkzAnznEPmFGVTVqpWrbq2Li9i5NF0nBHQiJ8wJEgO39BO2y7PTvWbgCXAd1Qjd99633buPLRUoWqpQHgBuI8Gbeu1r5THwTghgHs4mipnZG1ri6dN8mzAAPm0kZUi8ouCiTFAAJlnW0D4zAgGZCyFiWLKayFMCCgTS+uyYi8lmKQIgkeizb1wJhf1SDpI3b0nIKBgjmh6l1coE6JkVMW9PBydAPFFjQ4sJzIi6O5y+gie+2SniXglC8QJEF+oowAlTtCrXeVOuAiB0mJNhx2djRAhTgiwQUKx5ZZsIoLmsP9YhU3k3T1oXtmo17LzkyfW67W00b57910rlnZtalkbJqY2Z6IKCpAIeKnbV355Lq3TAslmRjYAQQUSOgleB1LG7t54XgvwbFGGeU9B/LUEDG8SIC//v67PCgHCZ8f7EME637C8mgBh0o4EiFuZ+aK9uA837HCugZhCDZchyreBkpG1jkVHPL/4Z+x609L9hh30y9f5tYtg4/I+vKwMuJ388ALTf11/z+KZCD97NQHxKvT4ZTLl5vldIxlWBtGCHFi59n8dAuRNrutflwC5fr2otV6Dqi9niNfe8wVYfOMBe5PziW95k9e+7jXLn62ez9cTazfnhNf9//9nAkQ9iK//dRtBc33cvfo+vQn58XXX91UE0auehZtTwKoCLJIUq2Ti6xVi16/NqwgQyfcjuRKk4/r/lcBI4YKrPwsfvSBAZH/lwJXsRdRF6TsdXoMC2DsRQ+i6dreAKnQFur1K3AhGxad8zwntDrZb2gTRpQkYyOvp7wkdXuqrC51eq2SOv959mh34CoAWHdsAlsOOJVOAKGN79NVH9ujRR3Z+cWZnFwR979jDh9+ye/fetUp1XYqOfA6LgYY9ffKRPXn8mRoNAIu/8e47WnMfffGxffnFR5ZKTSxfSAtYbzU7lpgTGDiz8+NLK+VLtlau2cP79+zq6ty74YcD26zVrFbI2bjTUt7Hdz943w4ff2HJ6cQOdrbt4uTcauWqVCQ//9kntr27Z4+ePrV2d2AHB/fsxdGZrdV37OqqZT/+yc8UeI2lzbe+9S3b3d6xTrttlxdXIhCwz9ra37WjixPr9FFhux/vzt4d+/zLr2yOrF5ZEnm7ODq0h/u7tlEp2EatbC+eP7YHb92zza11BYgDph0dHwqcb7a6dnx0bpsb+7a+vmOPnz5VLXlxdWbvvPeORg1WJJVy3R4/e47e31rDkeUra3Z2eWXtTtuy6ZmtFeayv/qdH3zPzo+fKpcCZQfh6fgyf/XlI3Xeff75E3VsK+iWzuRi0brUqBfn9o//4T+0xtWF6ljyTc4vm1Zd27DDkzPbu3NPTSN//Cd/JkJg0O9Zu3llv/UbP7CtzXXrtlp2fnamjRufee/efXUNkwmDHdqPf/JX2geU69siQHjN5198qTBz9ksoRdj7oN4ANIMMqdRq+pMaQ4CxzW1zo+61pBFA3/Ou/L7nD6gjXc9S6GQPtizeTZ6w8/MzkXm8Zq2+ofNgc3p2dmZ5CEIZVU/sYHdHhBDKFEgWGtoAaC+vrgRIcByAY7yHDmZAY4A3xjXXnO8n7w+QegaZMzcrViraH3a7fQVWumWRWYcgZACmEV2CZtVSwcaDrm3VK7Zdr1omQSfeVGHoxTwdhN5oxl6rUilaLp+2Wr2qTkKIsXSpZrsP37eT9thSlW1LltkzrFkiV7VpOmsDlPfBz5vNPXtX9jte87k1V2ye8RrMAQayKKjlY4BptMHSmrtSksqaB8WEQPaYX+Q1sbraBYo70EznP8CnSBD2KrQY5bLqhIYE4YAIBG02G3q/B9bSRENHqc+PEeyNc12RrAeFsyvlb2Gjoy5ZAeeuLoi5BFx39gnMdTy/WOP0BwMBIHQbDydja3Y6GpPaFwbbGs/pQCXnXfa4EaCmI3BaeRsx94DdOtkdI0AQCAKsV9xbXmsdFhYQEwDICq31hjbt+wFVZ078lMEXcnnZtcieZQE6hQB3SIxgq8gYVQB2kfd5MKvu7RTLC79uXHd+87zKwiaAnYBo/FLXMzklWNmo+9RtxDhgOlGl0sIrnEypDCqrpYIQTMCzqxzeiZZgyRQNVABuHuxNQDfKEF4lxaSyWFBGoTwBLM9INae8DbCC8dhqFVw13G2B5x+g0i0+sBkH+HIVBl23WGlxvHTeKkxbpII31DkBUtBnD6QI4fr73lf5wsEOjo5rMBwC2SHv+kMCwyFSsrIm5JKICOI70hmNe3dycNAenIluY8JqsTRKJvgelCsoQ1JWKbliIZ9NW7GAwiUrWz231IsNhXM1uXZ7QxuN3ZmB9zJfjEYo47AOp8mBcecAeLyHqgX0nHs9ApbA391yKRB4Yz9mHz+O3dDoprBpKWfcHoZmXyy75RwhWxlXmwhEleWdk4cemI5CB0tvws1TckmBDASzAJiFpMhC5Ib9OufH/YQ0Zl4uV6pqKuZceEapG4r5tJXzEAdjEZoiLB3B13rCHCx1iazDHWOSiiaQppwXFKgUDuHZdfUUALWPVgGTCnCHTIG08e5sNZwqEzqo1bVWuP2TzimZsUwiazZOWGKMUVzBStmq5ZNFS0xSNhlgb0cQtnljCzhbqeBjo1yydKFgF+22vbi4wOfHSrWS5QrYl0KwT8wmfWE8I41QnZzXoCHbyJ9hDx3X/AE+EbCUuF8QAiILQSeEIpHBs0ozju49uFHIDXVRpuM1DqZO1JzLdY3q5qga4NrHTnMdV/hNTStyJGSVQNIJdwgWWDqVsJf359LVN/zdw91jNx3v0Uhb7L0F3wbLdylBEmnrD8be3JpMK/x8PJ0rywZr0ctO21o0hovsdhVItLHTGA9rl2MMPuavzRko/FLMJ6EBVBZDKWPNIYqAvzP2AJup8WSjRzOTyFXPDml22vpslGHKASTboYd7DredhhxvkJKyRNgjGJUreJiTWJukbgjzmD/fPodzbdVAHtVZ+nvA4ISpchzgg04qL3GkYOkernecP7RuBWtFrokaNbR/8Nsb1cJaQ2RpH3Ovwv0L19H3XGB6NG/nrdebqK7uNHtqcErOXP0B+M4aiaWTky7MJ95QAzHnggAnVLT+YpelXU1QrPhSE4iGZLC/coKW65VLA+p7ltrq3olrRhnEZ3Kd1YBD8wPNHOCfRFdA8o5QTcTGNuoDVHwo3tzWl7qGex73TP4drtLUo4r36cwzv4k3AEMEb5PFoSy7nLBarOOh+c3t2JxkKuSKWvtihhkfzPpGfcPaw6/4zCyeo9AIh3qx0W1oBqEmiEILnIm67b7lyIgbzWyutHeECo7dcnWFtTP1/R//7T+YcyMk88oGFYcWiqQmbQ4Cr1mYf06IL+JhYFOBl6lLcZK2sQEJwaJPp0ZhoSShK8mdCGCK834BQ3FG8QlZMCXfYzy0xgVyeiSJUxNpEwYlZAQECA+ZittkBjMfy1fWrb5zR8B9v9/RgpxKjOz06LENu+eWT81sOuiYbsOcwi1tw2nWRvOcJTJVS5fWbZorW217xyrVqjbpsJTdXtu6eKCGMPORfAK9gPRQ6Zxl80gWQ6YFDzgbe8KmsISgGOQ38DvBYGy+6UKB8SsWtcGhwwMChHPAY9o36AwWuiA61ms31BU46vcF2WNzVKlt2trGvm3u3rWN7QMVDZwnBMjJiyfWaZxbJknayVQdcwqD0/UGtE56gHXw7fOcDSbZArolbWbwc+SeQxvwgNJNxm+sydjI52BdCcTpdKzdaFi/25MKplCq2fadt2zz4KHlaxuWLZb0ALC56TXPrH11Ji9iulPkyTZNWrFct7WdPcuvr0vqnk3nRY5EZlF+gUkmTgpRrqlf11G/Z2MCS0W05WTrpVaUdFYWY7NAgPgZU9lQIhAI5hONphceMnUlOZsaC3e3LYhh5Q6MO+vpoVHOGgcrJZFbkEhu/8GmT2oAN3R02FissYdfOjYTu1RDsHfICPFZwhdGLYD+D95RoSIgECB4h/YpNpEMuzSvQLh9viQSi/s7nkOOTCw5H1tqOrbO+amC68+Pv5ICBKBg7+Atq1TvWCpXsRGKIHmA+oSvqNjARjPB5XN5Mc+SfyIZ4zWoQEIHhgi2G79Wwb1VEPEmCeJvexUB4j+N779JLmijys/Z2ATUUIVI8Atc2rUsPZXjQhgP1zNm3Joskh+xyIoT92vPLZYuK6jlzeN8MwLk+re86vrddkzupbm8kvF/bl63cDWXZF/4ygh8xp/HOxKPSHXfK1vkVzNEbgOSl6TKbUCx38NAbK18RyxwV0mEVx/Dq69dXKhfGqC3/EMsWld/tLiX167vdWs0Jy792V5cs1uu18vHH57yV5Be8btvA+G/DnS/7RxedQ1e/VmvO74Vm6bXEj1ff+VvEltfd243f37dsPDl73s9AXI9eya+24H0r//lU/PXUTA3x+fLn7sE6F5W2cTPj8NkSYL450SLgJufenPcRPIjziEOurp1jfvXeyfxKnnAa1evbzyGVSJE82yYd9kYYZuiYxbp711mFP0AfBAkfv9i7gjfyYZm2eUTyfZ432IRzf9HpUico32EOrAl9bFKWw+Ojt/DhpyuX35JWRr8zPleQEqOdzofWCYzsmfPPrMnzz61ZvPKrhodyxVq9s7b37HdvQdqvMG7upCf22h4acdHn9ujRz+TdRZdr2/dfyAQ9/mTL63fa1ihkFCuAZ2yh8+OrdMY22yUskFrbIVMwQqZnD18cMe++OKn8vVOTEb24XvvWr1ctM1KyfbW69a9PBf58Y2337Gj54eqefLZoj368omCDTO5vJ1cXthoMrf6+pY9Pzyxvb37dnh4bD/+yU9Vb+7u79kHH3wgy5xWs2mbm1t29OJYG/hCuWRfHT0TMP/0q6e2v3tglbV1+/nHn1ihWlGtTx05aDfsB7/yPRs0L+3Db7xrn378U6vVy7a7t6MO+S+++Fwe+Cgknj87suEQ656q7ezesc+/eKTO98vGuQgQAPhOp2flct36o7Ey/DpszNI5ESCofQlN/fY37tiDvTX7/d/5NTs7eiaA6+SE87tjF+eXdnV+ac1mV8Hv+XxJ3bb19Q3ZSZ0cHakB6e/8xm+oboMQODw8sqPjMytW1qw7GCvn8ODeA/sX//Jf2cbGhnXaNBqN7dd/7ftqnEGK32o2tNF8cP+hgGxAB6yjqP1/+KO/tM2dfcsUqqo7GadPnz6zjc0thUuj5ECVQX1EAxhALfYHgBL8cis36mo20N5ZrH3PdOrKEcCL0AHL84V6A9AYWxVADlQ37L8uL7EpTktdUqlUta8g/4RzQS1dKRVse2PdmlcXtr+3r+NywNns5PRUz4AsmrIZ1fmo2etrNdXauzs7Aiqpj14cnyo/gj0v1htlyLramoKWW822SC32Gdpkzz1Lhxq1XMzZFNWHyLOS/rw6P7a7+3vW77ZEsNE1TevkaNSzcqVge/s7ClqfJpPWGs7snW993y76cztpT2zz3jcsUazbOJG3bKVmnVFf4D7kh1vZuAWWzxHeZOTBuSEkNTRO6XlW2zl1NPW9oyAOwoULH4gmgHKpHEIwtSwq1AmKgoZa2HMHFCqteQ7gWRsMWejQXMfUxH6hPxx4iD0bcEvaELAIr3OurYBot/Pj+AGfquXKCgESGq/imiO/cq/XVUuxF6FRakhuEpkZGX33IHSzU7d3B31rdTredY8zQLB+4vzUJQyBrdB2miIzIhy0L2V/q2Yj7w5XRgYWuj2O27t7I1DBOoBywLtRwRW8y1mAPjYUuZzAegiQBSgV3BIiORjPyZUk7NEceGdOkhVLCEKWtfZkonHKtY9gGcCxQEfGpCyWPBA3kklaXwLw6V3mHn6OwwR77RjcrjyeYCclgFzEuZOX3PtMlnvsNmEezu7AqUjGEPY+GpIRgo041i0OJoIpDHp9q1bX1DFNpz6dsDzbANXsqxnLHBcWYoA6WCgyTkWGyQ4mkv4O3uXykDeoy5g/UGWxDgOAgV2wB/Vw40qtIgKE87i4IhMIlwUsFIthTEA+eLMqcw/POEo6skkBxsgxgdjIcv5pyEsnMSEuID9KhYyVRH5kLEt3eeymD/lkXHu6xrFfmcxcjSUFgZhHFDCAfWIS9F2AcMvuba8XAND0TIbA59XGOZQk4Becv1vH+PWiVonZJq5YchWbb9ndMoz38n3e8e4k1GAEoZBUUy5W5gDTqUxW5B1kAfk8HC94DEoQ5guecTqsL5tNfQekGsQA45cMH6aeQi5liRnB6Y4VxTHJOEPxpXBjAbWpkOfpBBLn4jUYDZie3xAbFz1zJ4aB+zoTwfdo/6YO8lDM9cm9VRi4YxcQH9Qn+Uze8sm8ZcgAmWdtt75rd3buWj5ZsPloLkuZMf5MqYzIMebyer0qco38pnEyZa3xxD47fGHNwcASqI1yPJMDy6SmJCwIcDVCyt2bKDhsuEIiEiDxusQmxrjPcszGgdiYCyIlhmzAvMmFpugIjLv5Bs+qz69OaoAduEVixAtEAMnyKjTZaJ5Y5oPEWl3HIzWCrwXXm4WWKgRXiDiA7gCyn5tjFdhIupLi2r4GoDY0LqtcSKVtQvD5eOI4Fpb6vYE1u11rDPo2kC2c19Sat8KcxTrk1oJLB4/QMunHpDyBkZMAWvKwVIO4hMhiXQ54byBBNK8FBYiON2nWIC8Z4lIECAT3TIB/tE1fuHHwHIKFJSFxXA3OMWN/yGfFOY01Vlm/4VpFpY06/qWQirmn7H08pznmPInyC0Sar6G+/sZ9GvOF8kQC5sc6XitXFqp2jol1ybOA/ZrpOMNaszgXNYcxX2VsPElZj3D6Ns3eRDWwKeS5Vpu1SBDWx4gxskahSHcrMrJ8WE+WBIgzC9hfcS0dHmO9daLVyTYpCpPUyShs+ZkLDPgOlGOyLqQhLajsWFPYC+DyJFemkONBCDo5c8oPClipLAzJa85w/RwNcoUYGKfvE30f5VMIFliy4pTS3nNyouKKa8hzGHG5SByFLaDv+7AsxeYuuOtwXijJef6ajabv8GTZ59fQrSjJASH3CAXZQCrGWJOJ+BN5wDNcsNFgbFNIEK4zhNDIiXpqGyl//uX/8B/PB0FeiYSSgQabSMEuT8mQ18GCrW6khNn29raAcQotOg4oPuj+YqIXK4zMhswJLKL4LcZJ+tLAenlxRic77HeebrNUwg6fP9WgFTOfK0qJoIkeFnUyMo4TxpANXzpXEthe3bkrwL3baaCGVvfYxckTm3QvrZiZWQZ2nYJgNLV0tmSZ/JoNphnrT9I2z1atN8/axv5dKSDEmhF8PpvKu5DuKqYbCgpNO7JzmEsJArGjhQ3mVQQIxaEHokOG0A1Icd3tED7tVlhMHoVSWR6wPATF8prly3WpQriurPOEMhHCji1Yr92ysQJnspZJF6xQWrNKbdt29h/Yzv59l47NerK/evH0K2tdnir/g1wJLAd8MmD+xEMwpc0VDwUPuCZ4iqwEwYxe/1O00ankPosEzvfEzDE5IceEwEhT+BOcR7ca94Iw+1zRatt3bH3vvhXXty2HpVc6YdNRT7kkg/aVDZgo9aAgXytYqbZp5Y1tq9+9a+l8SRv7ZALLNA8OUtePwubYHJCpMrSZlDEtqWL4rBwh9vU1hWcmskXJBGdiXT3/A4LDDb/IPfHFErWpCBCnf0InnkstBObL/NF9+hQIrofdN63yTg1BWA4khc8W+cUYpYBySyYtisjSsQMLf/fuLn9f7DhxZmT56zoBQmiWFweyv6K7jLG8kCXT+eIESLpQVCfAeAbINLLkbGTp2dhGzYZdHj+108NHIpHSOYi0bStV9q1Yo5uuIB9lyfrF8HvoH4sFEwZAC/dfwUVSEKU9DF3+8TyiWIRdhzFfBeDf/rqlvdFN0C6y2vHqLADp8H0QXKiBuN4R2PPNikvCnXzwjeECNAuArT4rnAc3NhbJqwSIA4ze9XfzGOL/x1Czm8cW///rCBAPfnyz63cT5IxjMBZf/P9N8Hb52Qtdkl+r8GH+85tqjdWf61Nv+2r/t0WGyC9GgMTjWhIgy+9ZEiAr1/11x/DK++PP/Jv8uo0AiWMqZoDcplSgmOWBeFPFx81juQ3wf9Xz86ox+Lrzu+3zXzeel9/x6vvumwdXyi3I4ze5yG/wml/0eP9mCJDl2L2NcLrtsOPrXkeAxE3P113v1XO++ff4fPLnkgRZne88lM+f/UiiXz+f1bnJP8ff4NcuBDcu8j+WVli8hs1l7Dj358F/HjcD2kiFE1T4OPUTG5NAsMTNqANioRt7oSzhIJbWhOrSjd7EoetzdV6Of4/PpUCoUKQDomCJISIkXAf3N/bu9sV8E6wzkUerCy2BDUzLEiksKw6t3T5VR9H5RcMuLjr21jsf2tratjYxxULGalW62prWar6wx48/stPzJ9ZsXlq5WNJGUqBuGU/3UDPOE3Z+0rBRL2GD1sRm/bklJglbq1Tsnbfu2Mcf/bn1Opd2d3fbfu83f8O6jQv7pbffsof7e/bDP/5j26mv297WtrWbbXULf/LJFyrwS6WKdfsDO744t4dvv2vd7tBK5Zp1u2P7y7/8ibIkADk//DYKlnv2+aefam14++137NNPP7NquWqNdsu6Uw9A/uTnn9iv/eqvyy71k88+t2KtqkDBxuW51StF+70f/G07O3xm9/e3rd26tEb7QpuRhw8e2JefRwKkZmenFzYa0jhRse3tffvy0WMBf2eXp/bg4QM7fHGkunk8nlmmULInRy8sV63ZWaNtrW5Po/H+nS2rFmb2rffu2t/9re9bt0mmhxNrWJGdHJ0qe+TLLx/bhG67Gd2CeSkc2GBeoSTf2rTvfPihTccje/IYFcrATs8vZZlrqZy1ugN765337H/93/53z+yYTe1gb9fu3T3w2tHMPv3kY3tw7749fPiWmpawv7pqtq3V6drRyZmtk3mXKykLg1+QI5Aw1PfUfhAaCiKV1WbWA5sV/JryLESAtnRKanoFpQO4AZIPPC+R93EPGc+Axmw0+ZPnETuiZqupTmeyF9mbFIp0dpeUywhxxZ5kY61mpULeLi/O7GD/QGAnIBm/OV7oT/Zw2LcUCCWez5T5l8+6rQzHyXuevziyLlkNqA4AtnM529nZlaULCpBeDyDNQ9JpCCI8HTCe7sR6tSzrtFIuaQ/v7Niw21I+CY1vuzubyhMsl+i676sDcX0DNXpZNsPJYtX2Hr5vo0zFPn5yJhusfG3XJqmiobMfpxxEgvzgd7QuigSIfOZlGeP2fZTTCu/FH5pwW2UShOwjBXI6iBPBh0jEAkLLKgIFSWj6GU/IE3JbJMhdKT/ojoVUAYBZ1NVkJfm/U1uzB4MAAdjod+gadauxqHgTSB+Ig7VaTfW3AKJg/7IAYlC6p7MCW3m/Osap4QV8YQ1h8uOXBSFWuOORxm6n19M9km01AGZvIEA5do8roDqTtmq1LJs7uiW9ucsJDPYFgKw0rPXJHMIKC8eDoOLjWFBjcAzKuShg9eVrB/vgaGHo2RfLPVgkuFdBRq4XHaXM9Q6ChXDpAEzhEuGKB8+GWDQyRc94SJ9u1+18g9JQFi+yNua7PSPBMa2UyNRCgcwHSJyg+hF5A5HgewYUNuAhrkqh+9XzQbSHl50MXbPY73AdUO3jeOCNo95RnRbxjqKD8GssUqQcIttlHHIaC2RgeE4KxAgECEqQ2CygvZHWOif7OSbwAAC/4Wggcg6FByqK4Xig7yU8nn+D/IBM4pwarYbOM6o+aC7NZcly9fnGrSaxFenacIjX/1z+8Cge8jlYvZ7NZ06MYHlHrwEqkGoZABVLPYizkNMY7jVzorqhAdJn3Acspjj/nmVzSatVS5bLc148s05aqCM+hMpjk63ri41gsBiT/dOQbnInDgFGpUQN94TxxxhxEq3gii7VK6EBThZcTvIBqEplyrXE3kdd03k1iipfPgFpkrDBYGTJOU0J4DPkeTC/+F5dZF86Y51eXwRKBCAhmgGLR4O+rK/KBZQvKD4KwheidRnHwniBAFEdJtsZV08p+FvhzdjYAWB6wzKDE/yEuT3azYDpiQBUKLavNyJ6RbDPbDAeap0HW2M+yqXzToCk8paxtOUsa8V0wd69/7a9ffctSwPoDkaWVsMJRFBBc/1o0FUjiGFFTiZbsWynnZ49u2zYUbNlY9S35PP2mrK9L2RNar8EwSkBS/HubCcI3Gp86abh4LbXqssaHSs5r2AXFtkh/0XZDlKAuKonjgPmNc+i9eQUhZhDmgQSme9XPk74zbXT7jiQFos9oYBqXy/ivOcklGNFcgqRym+pEOGDFgQI9nZzspg8S2NB8ISO+UUslUKzfc0ltwnkiLHHXN0lh8LM2gPPKZLlVgCj+S5q7ni8CrrOeNA3c6or5XBK8awkEcbBAoy8KTUrY50WzoG5V+Mw5Ptp/kknrDVs6Z4zpqP1O00x3DlqNsarxiP3QDnN5EwEAkT2XIReR4zF5zHIOCf6/F7oPmW8ySQqtLQHYU2XSo5rHZ1YPBw8hrr7vfY9S7QBY071zBLOm3HsKAS1Ao3wwvzC9pc/wYNRNDJHc+3UpKVcDIjIpKxtIQNRG/R75BiBAZLhxDqe0/fGccu6W61VFyrBXo8538mFRXZhUFgqb0gkA9ZY1ABYOTK/+DFQQ2VSbovnGzPq4KwT8ME+VfECgbQAqxPRPwPTHlif9Y37mGE+hVx3xWc+l9a6z5TC/VjFkHycuoJZKo50Thkn7PMIs2ceYw0SNoqYoNt1BRrN08EK1vdxKWWmdFtt5Zy5Is2PO1pkXl1eqg6JeJ6aowhZV1wHzftzmzCXlPJaZzvtTjimvBWqaBb7AAAgAElEQVTzZZFP6SQ5IszgKHFG1u+RVZgSOc/8kPhX/+M/nbeaLU2oXpi4jJybprR4HnDJaHuSlTHp7uzs6KTarZY6RLiYFGL4HLKAqhOHqUwdFx4AxSYLeffp2bnID/fB7Vu9VrLxsGvlXNouz8/kX1uTJVVZnRiSt8EIanGaSloOdE1xbPmKbdx928aJpFQT5XzGCum5nR5+Zf3GiVVzZuNe0woZt0Ua48uWKVkiW7ZJMm+jZMF6s4Jly3Xbv3Ng5WrNTs5ONVF0u4TUkLswlPUB3QkqgmDkkRYT6safPES6mUMb9rqW4kFXYPVQiz+bYk2iKsQdS5RfLpsIAPy1LSlmUBCwaSkWcrKv6nfbvolRx+LcSqWqJVMoa8q2sXVgmzt3rV5fs+GoZc2rU7s4PbLG+YklZmPcA3X83pzsMsiRQuo8nEsTG8VqErksRYLbVSzC0hTq5CCGupJQMkgullYXIhMlA1VWTHR18vPSumWrG7a2fcfKa3VJWCFAek1XIGDpJbAar+pkzoqVdSvWN23z4VtWrK1bMV9RQY2szNlvNooUBEN5jObotBr3rX15Zo3zM+s2GnqosiUySDatsr4ngotODW10EFaGziGB9IQSaVVxa7IkrLlC4rzwRAGTySM1dJksUn8KGFcNLH381Zmw+H9trfSZEHQiQOgs4Xu0erv1mLHhgokO4VoiP2ZesF8nWlwOrwVUEzQTwlDkCpuaGc+ffvv/e7FGeGHF0iityMGZ0SnUsfmoZ1m8zicj6zXO7PLkqXWwItP4rVihtGuF2rZVtnZszDmlIGsgxEyb7uhhGz0JmRvYXKMSEvnhLRXBe883kXGTGZUWtwH7ETxTrkkkilYKgFgIrAKRqwDeKpjIdcyyWAWpZ+y0iK/hM5iYl3D+6rtD476bqy5+3UbCxMIrvmgJ3r8cAn/9G5adHbddC167WGyvFXavPp5r57/afX9DpXD9WJdKDBVE1w7yeujybT9fLUNvnp+7KV5XC7wM4K92tq8SJVolvMvASwQv2MKXiHiIuQiv4WBu3pfl/79MCN187WJsvXxii3+5jQBZ/Y7XEUSreSlfB+7HYvU1h3LLj15/Yb7uO18FvvsXxUF1+3e87rq86Tl83fGtfs5tr10cw5syXTfGPuvML/LWNzne173mVfPAq8awe9Yu78XNuTB207zq/a+7DyKywzwcQbWb8wsblyXx4j9dPQfN+eFNsXGC2iGuBb0+YBs2IJ5fpe5Zre2hy20OYOev9w4fD0dnwxU3j6vkddxgxg4x1vgcXsHBM50xS9HMhggJNx1NoxGNOoAsAHIoTT3QUBuDDGDGyLrdczs9eybiAvDo/OrKWu2+bWwcKBC92WxZfa1spRKFdMuuLp7b2cVTmxq+ugNtfmTfKasV6qa+tRoNAa3d5sCSs5xl53mb9iaWms7t3v6eFXMJOz76wt66v6+8LhsP7bvf/MC++c7b9uVHP7e1Ysl21rfs4vTcHt5/y/7iL35sqSSWOmWFXj87PJT9DyBmsVghIsTYe/785x+rTl7f2LT3vvG+LHeo0eMafnx0okyS47NTK2/U7eLqys6Pz+03f/PvKDfk+PTcynXski7V0bq3tW5vH+xbcozyFr927JNO1U38zjvv2OeffaZzJn+j3erY6emF5dIlESDHJ2cO+k5HVl2rSo3hoFPGZomUdflZImnHFw1r93q6d7vba8oA+VAEyK/YsEcmH1YHZOlN7ejwWMAf9eLjJ4eqs95773377LPPVJuRTbheq9mHH3xg/W5HuSeXVy17/PTQhpO5ZQsVe/Tkud178Jb9u3//7+3u3buqsb7x3jsCzu4eHMgO6/johd05uKNOdaltTs9lP3EleytTzdUfze2q2bL7D5zcETilTlS6+yAs8iI02AMBNLIPAhRQKHYyIZUJ45vGLn6JLAlqcUAOwGr2SzwTqFxq1TX9nS45bWIHXSn0K9U1Kez5d64h53NxeiKrqd2dbet1O7YNkdbuKIckVyjYk2dPpbRgk4v9FQRIJew/1qpVXcvNzU0dP8fx/MWxzZJpqdjZm5PXyP6m3WxZu9dX4xq2L2ywARfJihwOelYu5CyXmls5n7ZSLqU8kNlkaPUq1rol2SCPR+QmYskxt3yRvWTJirWare/esWxty1LVbfv8xZUV6gdmhbol8jUPQccqS3tUD7GWMiEZmkoU9uy2G7GGV56dwDUPgOV+o/QHMHT7Fcnw1YQlG6MQwqtSJHRkMuFpDpT3OISPAzoK/QydxlJUh/BYVBe9gVsN0R0tAIhGNMAqiNUcagiAEu+WjDVopVS29Xp90cAjkEd+7v5+72h1MCR2vrJPi1Y+gEAKcJ6M5cXP/hsCBBWKyDZlgBCEit3zshHGLWMIaCWrA6XAWCALe0ZACwdjPW8FshMQRMHEssJxO6/ofIBSKRIPmnFFrvi+ikuI3YXX7Q6Y8FoPE0+J3GPP5B7lDiZybXg939HutmW9EQkQPj+S5NHyx62u2A9j4TQRtsHz5/sQCAUHxrk3rA0oMlDVx+5kebenUgLwvGs3dIzrGR+DiQuUgVwAUHH7MVcbYA8nnJRG6zkETkZkEJ8xHPXVlUoDAOQhJBZ5mxFPgPyItjYMYEAmhc8GFYuvr4xJXzMZeyLNchkb4pgxGVm+mFOmKKQc6g8UIhwr4yiu0YwJnlnALOy/PP+VPI2sVCncF2W1JhmX2FXSvAohi8ojbdk0+ACqCbrhIWYTlklBBHgTKOsCuEFsogPMcwwCZQ4EiDdiNhuX1mpdWaVasNoa3w8eMRcJxy9XPPh+AGUMikYIEOqEtbWarjdAvJNgTkZxPThf7c9FwjgQHncYHlDuOTzYUrk7EVZFqI3wySdgHrUgWbMoFcC0ciLRwRmYR7D7MSkqplLPKQg91DbU/uyTwcNQyDHGaGAE4+L7wHpqlbKVyU3JpsM8xH307nUfnw4ru3uFPzsLy5xQ/HlItTtNCCAVOeKNKz6vOCahhuNgQ8b1I+cH/EId3pC/vIzfI1BXs+Q0IRJko1q3+/t37GBnV+vEdMQ8DYhYsmQqrzmB+VwNv/2O5co4S2TscjC20+7QrgYja/QHygTBcpQxUi3nVJtJ5eJdLNoLeg6Kkwv6d+EhTjxGIDtiCDGDItpZqXkm44D3Iv8GvCftFmuyv9N3hYpVeVcR/naS4+ZOR/ON1oFl0HbEN0Q4BSWDrIbCfl5NcaFOZnwuSAM193h9yzxOjdDp94U0r+IOnj3jhA81BCQvY0hgdsBcFC8AuQvQDakwdgI+rh8cD8+2Nyi5wlB/U1O5d/Rz7cnqcoUWZGVUPjKOPedEapXFHiRco4DXTBNTG0x7sl3n8zhrsEJXuIS9hZoTPENMWK6akakPXLVJfeyq7WhPOwrqWJ+jlXtF1lGwPWI+UoaOCBzPd1BQuvKORmF98QYCYX0oEmLGSwDZ43qk94l8cdcXYW6h1lKWi66Xq3tYQ5kPmUu1R4FMT6QUEUDdPxpOtRbzJyTIoM9zBRme8SbhYMgPlp4v5EUSeIAwAP/c+hClfeZtmu6x0AL39t/e0J0SEcLPpWSUCm5iuXQgCllYQ8A74zVaaYk0DuHxcQ7lXjE/cE6MChrjsbtkTsf+lD95Rshf1n5NeGpU1fpcpAadMQRUbJ5lbIZmY3KBgmJHeTvkHcmiNhOUmm6BRU3PeBEBFxSNcexE0iQS24wFrW95V05zfwajviWzRB/M/HMXAfSsSxA51Ja+z5OeUP8zVc4JggbOL/Ev/vt/NIc58Y2jF9r8CdhJCDYFA18MA8bizrNN6DhfSFEtyyp1vjiYC2lB94BYyvFUIc0U2xTnbAAuGw33/8znpTBIp+c26ncsnzIF4zWuLq1SrYsAAarW4OEhVmDRXPJy+ZaykS1ULb+xJ69YTqhEV0LKrH1xbO2zQ8sgj5kN1JnA4EAZM8G3jd/pvM0yFevPS5bMV+zg3n2rb2zY+eWVBgaSTwbFbIp8lgfQFRKKvsF6CfA9BMerAOH6YFelagcPXKTNLjMDrFZ+QrB+YJ5hk8Timy/WfPMO4QDzKTZvqk5CBTiJceShKSvkMp0uWW1t26prW8pkGU171mldWvPywrotNtxM6maDQc8HMccOAaJjoPOOriyf4PhcQvBit5TmbcmpQneB2ql8UDsJ4g+9HiBklthHjF2unyrULF1as9rWvlXr61YulcymAylAus2LhQIEVhSSAzVLob5p9XsPrLqxbbVKXZtillzZnClzgi46GOGR/O5m4561L0/t8vTIWpcXOr98mTD5Tatv3rNiZUNkg+StyoPxcCOKOqYQFQVMnDDEsivDe3OohSOP5yaSbFXRBPrQAeKWT3GCVANQIEB8kWPyRfLXtyldN4xRyfLcUxbfxjlZOBApKCgUnuX3V3km3nbjm66w+LrMzIFxCgDIMDazvB5bAwgQclBEiNChg3drviBlxoSQ13HPBv2Wsm+KBM9TuHea1rx8YS2ybeTPR/7MnpXX9y1f37KJrndSdmLO0NN1FdRD+JySEcTmulDQNQnWhHreVaSH7ohYJMQCQYti9PKMIFlYfLUIBznjAuJbIUKib+UqIBeLgvgnCxwLuCb+lc7mxXsiaXkD8r8GCq6SCNqgvQz23hQRREJEj4tqs1eD0K8ib/zfXWr5dQTM60DMa0TRygsXJMLXKDyi+uPVoO0KKXHzNIU+vwkBsgqaXv8QlaMhEyce/uLY9Q/h+/9/SYC8TB5dv1c3VDdvgLS/CcB+8zteNz6+7vOuEyC3fFJkGF76UTi3lbyk1x3Hq372dcd38/m/+TnuYX9DQv7GBxKCAt/w9W9yrL8Q+XHLcV9/v4M9NwnG1fMVDrcyQb3JMcbTdWsYl86/jgBZfr+/8yYBwr/5Z5C15VYSkQDxQFgPnaQQFhDBvB+yOwDSBKgFu5LYTacuXTx/AzHsgJkfbyyOlQ8SwkBjhxp1oLr8ZEcCEMLGiE44B+ggMmjcQQrPZsSzSmbWbJza8clTa7XO5WeOTz417Nr6jjqIqFWLRTbtdLu1FJyezU6stAbAOlW+x7A/sV6nHzaBvI5wv5QNOiMr03TTHdusN7CDzS3b396w6ahrG/WiDXstWbxig/WP/8Hft0o+Z3/67/7IfvnDb9vR8xdoZi2bLdjx0ZntH9zVxpFsDUINyWwDoN7e3pNf9Hg8t59/9Il6MPYPDmxtva5GI+4D3fyA9ABI1ByffP65vffhN+345NQK2by99+4H9lc//bmNAO5LJbtqXArIevveHVsr5JUBMh12VfM125e2t7dj+3t79qO/+KGsnB7cf6Bu5ZPjcxsPybfYsSsFdl7a5s6mut4JIwdUzOXLRhxqtlIW+XHW6qhJh1DvQffSfutXP7R8cmi/+xu/YtMRnV0Tbd5PTsi9SFnjqqlO5Upt3c7OLgT0/PSnP1XQ+/27d22jVrO97W0bDwd2+PyFjcYz+/lHnxkGsZl8xT769HPb2TuwZ88PZf+0VqvazvamdZoNu3OwZ/Va1Q6fP1d4dWxSSWcLdnpxaZeNts3V3JK27oAGoJT2RM8PD93mNu8WOjSUqFMZFQee/QSkl6jjIee8c5RNL8/DcISawMkTnmnZqsqr3tUEPAuEO3LtqPvoYuY5YE/Gngif+ZjbyLNCM1azcSULmnt39mXftL21ZefnF1Kz0JH+/OhI9SBLLI0k5ULeyvmc9hBZdeklpI5hf9IbDO3p4ZF1BkPLFoqqb7EOgzQBvMXKQuqP4M3P+bJ/ITOQ+h3z4FKekTy1g50tm4z6trVeU6f4Rr1il+fHUlgRjstzRt4D2YjF+oYlijXL1fft+WX//yXvzX4tTdPsrmfP83Tmc2LOzMisrKmrqtut7mq3DWrJEsiWLK6QEELyhUFIYC64BCEk8H+DoGWMLMEFCJueqqq7KjOrKqeYI858zp7nAf3W875773PiRGRmtUFtiFZ2RJ1h729/3zs871rrWcvS1V3LVnZskavYCI90VLQcjlGsBwJEwiOtG24Pc0XApLwM7xZzAsQ94L3zw+t7KTER1QQSRKIk1h7KdQE8DvIA0AKC65yIAEgd4S7s8RxB74wQ0ABAg+82ZISUpE6AkAeUz7i6VmKzQP6ypgMGKjw9KFwjACh7Cyl+3QaIz6N+bGUK6kP5eppOapxAfvRHQ5GlPHtsoySGkxp4odwelmXvRnZCgKsvV9z+SlZfhKQGKx4ATwdZuSeopQnsdhUrd9sBP1fxxswmB528OyLWrFwja3/YVfS8cEYolR1zWH7OAH5LeRs6pmU1hgAPslkklncZRPyC8y3vE8ki5hnXx/2MtkBYBQe/M70uavlSuWrZDKDxzO+VHBgyen6Mc4Fxyt9AFTy0JARIIScLQMY7ay3fZ80APPdx5POZczigI0CdlLV8zdJGyLkIkJmDeYBbTnSEwGp1G4yEn0isGM5bHtLrA10ZLHQ0EQwr0ddcRBIECGsLYxRbp3wB0aaTZDwzXhMPdvYExHTKt5AVOgHBdBaNrMR8zEOC0I0BCI+9Y86qlYJl04g8UdLz+y48ZP3gXAz5wfQT+SGbqIzsvFAw8/qQ2QMiNRIp6/Y7Nhz25D+PdST2SIy9YokMHP+cOr/TwQegO5qITCB34ioBwhhwQF3dUCGnVjkHstkKuZoC1SHV/LPG3AHp+qQGd697fPJZWwigVmYq9jQIHbhXZB61WnZxdqZzOsHtjWrF50kY1fIQWSQ0lrA25Jr5j7UVjKRYKEo1jX0M84yOFwfxPaNMZ8zg5y9AOGS/xCyD6EihbJNoCRWyDrhfgMSAi1pfAMshwwRq+ymeDibWJbpKAW8nI2xiEHQKKwSoUgbsVqNuNboWyZedeD0FYVgpb2otLeQAZU1diQMU79mCTTMFOx9M7LjVtWZvqP2dz5jLJLXul7BsQ3gZAFDlnYC5aK1lHEE+OPgdSa0rta8+leM6es6sUWGd8Y4R/7o6/TIOii87MCRCxfJpdbBc48auyARjbXxdnKn1K5Dk68Ic5VkETCJ2pXnGqq9JfE0WXQKh6eJx8WismWPNy3OXjVEYSzxjdUawBvI6jA51jVI/QIAEtX58D4RFQcDkVk4uCKSjjmcuAXEMYQ9ER7RHizZkvp/EPnGv/SNBIzojxXt41zcEFp89rr1e03vuxZDOU84BfE6eC3tsAPYV+h2yAjk78Bl1XSE3V7mBjGVZC06C4D5t+WzeZhOIu0BOL+i4xQbKu+y8czHmw0QLJb+Huo+85xj7uZUYFhyM50Mdxj0SPgNJFgTs7pQZzkuI2MN9G6n2Zq1PSFSOLZbyNSAuCVYPBIgC5dWp54Ho6VQByFD1mdu2eRYI42ce8jn4W4IDkZTUjZ5nJOGYCBOIS+Yw4vekZdPMK5yJgBrdq4q5r9pRBLFbAkq0oCB5727EKhhygXqYX3ZSyQXz4L6Ie+L6w2vhqiTCVPWSd9zpbBfIKjrYYj6R2ynSUbLquFRzRcjrkqAtdOc7nueDHgyYfZ7XVady6HLkdeleo4NMtpTqelNrBLE+Np+6LbLN/dzoJCrPk32Y11W/liX+5//iHyzk80pbNe0z8l5LqlDv9foq5huNhm5Mi5b5Xte2tvG59TC3arnsbJQ86PB5o00VNY4z37R4QYBQXPAzHNq8UM9JuUEwM1ec43lNRnZ8dCR1W5nQSYVjkbWRtPmYTgz3+lSmSTJlmXLNChxQtQDnBYamaUfutOzi6LlNu02rFVIKBYfEoACckR9CAZwrWrq8Yc0RvXhlu3v/gYB7VGgeXtXUQZgCWaFnhKHPWLSw0nJ/SA5dIkHYlBgsLEAMSggheeIBsnsxqE1c7XlB6yyrL7JEyhrQDF4U/7LSsrlssPg93lOdOem8rKpSWGEVajpAwqpZisKsa8NuR/kYXCcguwdlE1I1UyHMAikLrxjIE1oNHaT21jxhwWHToK3biQ4PEYvjwn222Zi8Iycx94XNUgWzTMFK9S2rbWxarVqRv2K3dWr99oXa3mHzUaxYIm35QsVylYZV9m7bzq27trG5LbaU4kLqCsaRCrHgtZuY2WzYsc7FkZ2fvLTW2ZEO9dlCwYqVLdvcfaB8lFQ2Hw4XHo5EYScbqmRGi8WMALLpWAHh2JUBUvSHA8sVipbncErhScFDeB4tY2GziUV7VKx7uyYAvJNVg25b41f2Z8oS8VySCf0m6azIFQ7ELkAIeTEaC05ERRJhCYxrQaD9bSQJkQgQDj10mrApihTBKzRYUzE+pyMbDtvW61xYYjqyMr7OkErTkQ2659ZsnVuHbBjLWKW+b43tu5Yub9o0CUHjGR8oVlQQBQWJt1wzD3Oax1InRvsUZZxAEnmb7noREP+31A5rAGMEsSIBomJsDVRzZa8v0N727L8di34vOoK9VejmuV6YrN5uFYK3dglX/rlOIISB/qYfXX59PTAb+4K3/bkKMF+nUgK2ufYS16/nteu79mY3ff/q/Y6/sHqT6x0gNwKs1z/UTR/zNyJArr5wBG/Xb2N44lfHzb9hBMh650f8xF8HnP46P3PtDn7t8XfTD14H3HXA+MpYi6uk2A2j+ivn0OqefO0fvRJmu/z9cGr55vdNq8pb8m3WVpG/BnH1VkJEZdnNBE6s2dbf+qa15DchQOLreDHvgN2KAFk7ELI263+uOrhW3SB+3Uu7q3AwomDG4zeq3uJ6ra9D3IeuzLjOe8G/OpxE8tzBLu8EWVmj+NrP7zq4lhXBQFEtwoOtFhVqDoCKa3BbjV6vZc3muQAqVP3N5qUUwW6R4DYhtEa3mmfW6+PZvVDgc4kDfyZ2lwBM0IXal7iikMNLPWuZPAo3hAlJs1na+l2yypIqyNVpArkzmdlmpWbJycT6F2e2VSnarZ0Nu723I0Xloy8+t41qWQKeP/q7f2i//sUvbNDp2Lcffsv+9P/6M/v2t75r56eXlkrnpPR/eXhorw6PrN7Y8EP0aGL37r8rguTk9NIOj04k5tne2bFCqeAdIKOhlStle/T4iVTOdAFgabS1v2unZxe2s7ltuzsHnv9RqtginbInT58o3PTdO7dth0yQtKmWK5eyNp2NFBZ+7+5d+8uf/tQ2N+shuDJnve7QTo4vbX/vtjWbLesN+raN1VGzqYPk+UVT9SsWWOfttl32h/bk5ZEd3LljvX7Xeq1Te/f2hv2Dv/eH9t0P7th40LGTk5NwaExbfzC2x18+tnp9Q5ae+/sH9sd//Mc6p9y9ddt2traUZ7FFKPvlhX30i0/8vr06sckiZU9fHMsCa+/gtoLE6aR4750HVq9WrNtp2t4OnQ1JowUfSyuAq3anL+D/vNURAVKtNwSGdQZD5ftxDri8bKoWgmgi6wTRCPUjXRdpgkSVG5iSkpDxS14JHSBSrM7nUgbyPYLEI2AKeKBuiIIL0i4vLmWFQ/4GanIAym6/JzAPEkQByqlgq9Xrypbl9sG+DrdYF796daiDMOP6+OzMxhJIpSwxm1opn7NMwqyYz0rIgxqQube9sysx24vDIzu9bFoqm1MWCJ+zmOPMmHRwD2Az2CczRzmg0yVENzu1MecwPMffe3BfXwMEqxYzttUoyzoHJXm3fW47O5tSJ9c3t2z//gPrzZKWLG/ZaW9uk0zVcrU9ZYBM03mbIM7Dip5rUh6Ad4B4d3HQZwT7Wq05QRspuzxZYgE6LiGmAG6sgC1XYU7dI3+BQtl9+X2dQkU4kgWIVsOlNaznt4j8QBgXACdZUWl9BIyieztlpVxJdjIA+qzBPFMCaAGS8FLnfZzcdRU057SYqRQBcIgSddFy9giktvIDAQPTKeV+QIBwsgSA4hpAlwF3OX90un3Pm8DeChIpWBUq/0OOOUHhHhTBgEbYO4GhTqfU69h9OGjjHQyrtdtJHf8MgP+ubPduD9b92NkVz6CAJoAcbnmSEqEqwFvZMm7nHBWo3I/JzGOUeT4OrAN2ehi2nAoCWYTinbEssDl0ksi9dUHnB/kX2EIVZG0NoaT8jkAOMKd4juSeAh5CKnG/6b5aJOeWzfvnwiXDRZ2+N4F/6D5BgCz3OBf1qVNE0DE2YoEAWQOn8HuP4jInOgH+sCGHpXPALlqJsMey5/JV7plso7KsLzhyQJ54JohnW3BeDLmNYdBy3wRiydLH7WbAg+jg4jOWybIqoryFUMMjPiVSpFJGZWtS9AMwg1sg0AMV844hz6+ModFyygjdCbwHU6rTRRjBHjqW+FL7ePCfhzCPgfMOkLpa2zNzprLfZq2q1SoaU6yzzHsnjoK4QxZF1AaOi/Ae/K0uDXWbYlHkxKbGcPgPBwQfb/4cEfYSmE7mRRRUgqW0Li7s+PCl3Bkg0Bs1SALuhHeTscdiAUT2kkhx5nMAGp3EdrDXSR5fNbBTY34wTqI+j1olgumxpvLA8gDwhdyIaBXG9cubn+eZdhsmB4M968Pt9KYKJhfOM13IxgehgLLBlUPg9RZ++WS+wAnN5mOJe11Uwrwua/5jxwPeAghPNyCW5OlizS76Y2sPJjaZA/zmRIQxVugKzEPWYaMvMNpFuQRne9fLQvcKnEMEWsgpiJ1uvl4ArsdOqNiB4bWhd+H460TiVX9L4BhsYCGMb5QvriR4IsbXhDcrcaeLdlys4PWzk1UxI9YnKfeP+ca6JRyTcOeJg9HgLD3IcATTIQPKSS7PjvXuBbHuy+4Edc8pZ8FD1HEqkVBCdm5+TRJYhGftduW+/shvIcwjfh5XkiR2cdxMPoPE2iEPJmDGUZAUxdueDxssxtk7ydgFBdd+5uQHz1NrU7A8gqBhPA5E0oxDx4HfK54hz5zpF23I2Eoj6R+xIeU7Ic4VgD7xTr5c3sYDJwHUEZJkLWLtZZ3DMsoxzSWmFp6POj3UwcHn9nsWMZ0Y0I5gPJJPIq6CfVckj7h2dc+EbiXZeIk8LkiE1Ol6PTRifOKaE56DO62kPXNXIoyc55apnTyusBwAACAASURBVA9BQKg3Ql6xPhvWnhBtECLqvmQtBAsfOsgvcpPuMvYUskEKcurhDAIZwizg3zELK45RJ3LiOA72wyEjRyIKrZ2+PtFlT/WkdTeIL+heXMx4HzpTfP+R3WGwq6TjcP3sxjroe78/E80H/i9cg4LndeD0z8ec4GfY2xSNkQN3p9vNyZvRBDFO3gUHITw+ncgEKzIceRg9Xou4x8jE5gnOimaFEvtZFgLk7y8UyqYAlbyHhSn8aeZt1oS2hM4QWmfZTPdvHfjk7XatVMC70CchmwUbP/sUmwYbBUUWhwKKf1RHauOkzY1NfYotAgN7aqnFxLKZpJ2eHOt1CPyGScNDDZCXhZLFkAkEmziYTCxTqlhj745lCmXLZXJa7CEQ5oR2nR/bqH1puQRAN/5mBNallBdBuF6CnJHKpp0P0pYq1uz+O+9ZplBU0BCbFUw2NlICnAmU1gR1D2stHLCx+JnmXVGhwpNCdzTWxszfXK8K0cBgQyp4AePhPAD82BkwiNlMWfCpydhg+r2OJrQme8nzRriXyWTOchTNqbyuI5OjeCYXgm4MXsMXfVdhTsSQUUgQduUeayxWQbUeWsRUF0T6O7DvkdFzImWlvIwKFHeTmlo25f61cyOYPmX5UlUqmmqlIisu7M1QONLlQ4eLt9OxcRYtU6xafmPH9u8+sL29PZFKsKZTSItsUeQQZJgm42xso17TOpevrHn6wlrnhzYc9CyZzlipumMbO+9YY+uWDtXe3ouVBYszLcoVvR6LAGQFgewZrDPS+MN21ToLkUIofQ57CazcGHOMaZEnIacjBJTHmPIUY2oxtH7rzJrnZ3ptGGEKG3I5CPYcQ4BkCpbOofLA3kvLEcxGODR4aKsewBqYt/Q6hEQLHSB0rNxIgEhVRXEzsH7nzFoXJ7YYD61M2GAyq0PteMznvLB2v2OTecKq9T0RIKniltQaWFsl8asMOT0ap0FRwsLHvJYyCAJESjdXkXLIZ35HgkLnwACc+abk9y4SHfx7vahQq2EA4PznfMFyn1gvAOKCHX83bsKuOPOFNAJmK0LAx6wHFr75z2u4+rUOkJu6PwQSR+5C3WdvRuevA6BXQExNxJXlQbzKN5EeX0V2rH/K1XX7hvL2O7BGjgTk9crnDt++fi98s/qmHSBXr+Q3J0DiNa+u6vV77ePppj9LEDggum8D8d9s9fTmDhAnQK7e968C6b/q+zc/w69PwL3++6+HbkfLsSXBsETgr7/P34QOEFfaLg80b53pN33zZgLkmzyHtxIc14iT18ZnIECuE8SrcXP1+XiRfK3b5YaB+6ZruunrFJI63KyF3F1Zh8J66L+7Gu/xUOGqNT8k8u/Y7cEa7WF4fhiLhyat/eGA44cxt9rkT7QvifsF/5u9NKqI+bn4OvyubEKkxKTWxGKEgyMFNmDVhR0evrCXL59ap31pZ2cnAhSoq9zyhuyCjq4doJfaE59z7Kwgadj/CAlHtMDB3RXNgELuYV2rsJ+jWHZQYT5LWSZZtMmAU2nKBn3y7fD5nyDvsgrF+2RgH9w/sMxsZI1y3rZqdamVyvmiQmPv3dq31vmpPfnyS/v+t79jTx89tdFgYiXqpFzJDg+PbWfvQEKkZ8+fK3ev2x1YvbFl5VLVXr06tidPX6h+xs611qhL/HJ+ca7DAgTB4ydPbXN7xz777HPbv3XHzlstgfNb9S0rl6v26PEz1T7oVOhoKOYzVi3k7M72pm1WStY8P7JqJS811cH+rhVzefvko1/Y7/zOD+3Z06dWoXaytD3+8rk9uP+eHR0d62BeKOdltbWxsWkvj46tUt2w0WRu7dHQztpde/T8lW3v7cmuLDEfWjE1tP/uv/4vzcZtgeI8p7OzC3V8vHhxqEMgNXhtA7vVgv3kJz+1+/fu2cHevixOESI1ajXZM3326ReqKzvdoT19eWyd/sRqm7t6tpBhPP+D/T07OTq07c2Gauhq2ZX3dK5jEXTebNtwPLNmty/rrlKlLqCn2el4hzudEIBcs7kO5xAgiL6oj+g6Ip+jXK5IXMV5C4sV/U6P7nv3mS4Ui1K79VCa091KPebVk+ohfg9FH0QIrw2BgghIVljjsa6VOo3ae8CZbjFTJ8jmRt0q5ZLt7+8rqJ2DKGczLEnwD2f+00MgEGs+UScIVr4bjboOoQe3bkvIxnN7dXzqIiM6XXI5q5aKej86fTzwnexAMggCgiJ7WEJRZ/K9Hw/7drDnnTkb9bLlkjO7vb+p8OR0Esmb22ABYBSriKRqtsiWrLp7zyaZip31FzbNVESAJAoVm+WLToAo3BPF7IoAUWni8pplqC4nLNUt1G1aT90LfSXEcTApErMsYctgVupgwO2Ud6YB/AAILhDYxe5hdYYggEKsnrBOrytCYaq10OXc+lkAYoR4c1osTMI+1rtSAOgBNnmurHlXLJuClR/PxUGy4GkfwkK1FnsQir7PGox9GSQIRB31fRQ30Tk2khUFazDCJ7clcSxm7sBnge4OQKaxZyPIh3ymczwfkrM+5wPhbiKaPC8QEodzO+4QAvUybnfD+UddgUJZHZQViMuJIoQU80KAf8yjaOUTgXNZicjOh/wmiOqBrA4B8VfhuW4L4oAxYkDsmp2IUY4lKlw5OGC/Q1A0Ysa87LiYF2797fYz5Nuoo2oyltUcaz0CTl5DtmazsRNgZPcM+srf0HMJOQ3DQSSKYpcjex6fn7N62lLsFT0yPjivBhBKAJ2rbb0TATyFTJGRroO9SecdgX1u9xYJED4vf/hMECDe5UG4ulsIylNfljuAwW5r7fsqz9Q97hG7oszHvg7cpFTKquOjXGZtgfRwEgSv+IQxDulQY14B0IG1uM20Ew/RUs7PccrGEBFFF1nS2h1s/ILCNwdQj8uGd0EA9Cp/NczPZf2hoFtISQC+pFUrVb02dpu8Jp/Ru6M8BNrnf3CyUJdA7AZwm2vvogq+9sHuB/JLSaLM/xlrneeiIN5E6CtyJJG0yaBn/W4b3bG6UegogFxQiHQ2K2IY+yu3Q8wpYNqzOMBAciIdotuB5q6uE8AYAJY55usXHT5xPMf6TJ082KZxAo1dQwrlBlh0IZNOp1znZOIuHkH5Dg6DOITOIP/DHPbuFsTLfEYB55BZAmxlGiPigzoKCzfvSALkdNKCMcbrs1cksMVL5Ww0A+3AUQMxq7uHcL08N7JYM4D7rJciI0zzMwfJnE5ZDleLiWcbYbXIfYDIoxaLAkk6V/yMF1KZAx4QraYKed7XiWPPUYrnBSxLl5CL7oCTB772+Z+rZ3PhfOEYFAPXY1ZHxDQiNhTPnRH/8P3CBdBR6c9eSQ4b+43EQVHck0FQ4etUJCC4ftZQzV/V1C5S7QoEd2LDHVwYCwFTCWeFKE73a/Kxqz2I+5vQyrskx+gkgAhxuyQIVX8/7zJzsU+0DBRwHeSw/vz8WcoGK5DlEltAwDEGscUkE0ldp3Eset0fQfBVh5Nb5VIX8TdrXzxjcK/pbkOUO584KcAlKmMpdE9Rn3oGINfk8Jps10OXYiSYlI4Q7qVIoyAI8w6QubBmkUvBrUP3IuQUYrUK1UpXFR0gUWxNHaJubPbT0BggajOQU6ztIkDYK9PEPARMDGtHOv2GQ61fjFey7ZxIixkhEFVkjQxVS7JfifTE4Yi8opB3Ics7uteS3umCWFpnrWCxr3spQnb9XL8mPQ1zQ/av4PoiUW3ZhSxCH6H6wnNJtIKIW/TOkSh64H2U2YGNJOMqnFeFKZNTg3OOLLb4XcdMhJBiGzjG8jHp9o6ZtNs3ktnmtEmIkfDMcmW7ifZJqzOFc1MMl+dZW1KefpYvpaxczVu5Bqmft8Q/+yf/7oJAcwYvF8pNUrvKfKGDBf/5wXZm+WJBkyCTI9BvqJu5vbFpw/5ARS8HL4gOBTHxAGklhdEKgVAcAhQMGNpbITPSBHkLEB6qje709FiWA2URILCKWbU6kbGgMOjZRARFe9C3VL5oNeyT1D2A114A9nnYw75NB13rN89tMcVfdiTGB+9dilEFNRVq1reypYt1u/vOe2onwyarj79otysCZDwa2GzG5AO8R2ESVSgUbKaFSotrsOIZU1QO+iI02JykZFHrW/TEm0kFh2KMg2car0k2WnwaZwR25qzf7WhzorhhA4IAYZA4AZLRpKHLRotjmMD8vhZ0LVy0mPHMxpbC/itp8n3VgsJg9dnowTnJ0AHCwhnIDzHBwZLLlaHuE6mjWPAr1DgOYd4qMmDeZtzCnILdaO9ky6QtloCsCRYPUhJ5OxeLAOHnmVLDdm7dsZ29Hd0PGNPpLGHpXNlKlQ0dlH2Ac5hrWffyhV2cPrPW+QtlWrD51hr7trHz0GobECBF94Tro3ocKIioXGlYqVxXm1indW6DTtOyiYUVs2kbDHoiQFI5JkXdCpW65Ss1J0A48DD2Ioga/lb7OweMxNQW/QvrXZ7YyeFLa16cyjpgc2vbKvVNs0zexpa1RaZgCRVQ3gGiYgz2XIvIKrg1qoG5fvfe886l2AHCQVJZI5BSy8A2NnVAl7FNR23rd05lE7agdTmbt7Th85gSsNMbtK0/7hk6sWJp02qbdyxb2bVkrqxcm0QgQFAEqJ02hK+xMOmgBeITCBIAEgYfB3F1gcTKIIBbsgQIwZMR0ArVx5Lw0CYc1DJeQASLgdjqeYUAcSA7gmkC2II/KBt+ZJq94FgpOKItVywaX/s7eKsuv74kolavsv47WrjDF3QLwqL9pte/CXRcfS2ABGEPuk5wfBUR8ibQ/urXfVN508+qoysEWq+A5Nd/+uZGF1djXe8gWf/M8TO8CZR9GwGyzIiJe+PqIV273X69/yYRILFD5Er5cQNg/qYx8MbxfP3OvLV7ISpPvorAe5388OOBP/q3kUdfdZ1/PbLhXy8B8nWv5ZsQDG97TS+IwxH3GtF002Nz8cB10ioe/FZ3ev0930rQhDmzJEACcBZfyf1v/dn79ax3gvhT93Xb7TRYa6XcCSoxrc9B3e7fd6Ik7gdxbMcukkhkq5gOh4wYfqgiNtirRNKEA12lVNHBZzLt22TSs/OLQzs8em6nJ4f2/PlTOz87dcBN/teAL3oV1YLKJJlOrZBDDZSyXq/NEdttEiRQIROLAtzrqUIxa4kFIgRsKUeWyyasXoM8ycg6YjSY2WSI4rJo4+FcBxJEC+VcyrqXJ5ZPjO3f+bd+bPuNinUvzuzVk+f2wbvfsbu37sgPvFop2p/9q//TNut1KxfK9tHPP7b3H37bKuW6Ar8VSkuLej5vrQ4dwgs7P2nZ/fvvWbvdtxcvD63Z7lqlWlMeH7Vuu9exSr1qZxdnsrAk+HpnZ8/+9M/+3L73gx/a81eHqtk3G1tgwXZyeiGQtNntWrvbFkBRLxWsnEna97/10E4Pn9t8RuB6XoHh927ftn/2P/2P9vu//7v25RdfiADZ2ti2X//qS7t39x07P7+0drtl1UZVIB3ACoTC9s6BPXr2wuo72/bTX3xircHIssWiwNZSzuzBQd3+3t/9XXtwe9OGPc/JoP5ttrp2fHIuQghCh6MpFlsECv/wBz+w0+MTazcv7dbuvhVl55SyR4+e2OnppV22+vbZo2e2tXfbkhlIipYAlvv37giQal9e2ve+86EdvXppACeMPTplOGR2hxNr9wZ22e5bY3vPOr2BHZ2egYJZqVIWeSGP6PFUwdMAxIxPRGQ8N8Auhj4dMdTQnKs4I8hDmjmymFuB8xVd22EOUXPT5S2wN9gHYG1AzgoTi7MCHRb8rlT8AQgjtwMlNgJqOi34bHTF3Do4EAGGHYu6fZNJO21e6CxXyKRFfCAKKgIIp5lbJc3Xnd1d+d6/Oj5RdgqWrtSQCmQnPP7gwE7PzkUUcpZc/lH+gXvvC5CWbSudUQCYY9tqVG27XlQWDh1VO5sVy2UW1u+1rFYvqXNilkxbptKwxsEDa9x61856c+svsjayrE3TRZsXyjZaoLBdI0CwnFAx6WCWlKYBRBVAJeViPL+4IlzdFLG+1PnH1dNaLQS2AhM5AcJreBeyZytEAiQSHDojCXUxdecw7nklAGtZX4ROEf5BeY+CEhGZsmFQ5AIgC7R08Q5f97UW1a5bQymzIpw9pYAUmeDqSw9xd7sczuuMSwgyZfypfndfeEJQIYyYV1Jdov4OocKs11iIMM/5nIjyuIcE5EbrLQ7AgMPycA/7A/NNBEiuoHXR63XPNlFYcwh65vrZWQDIXT7oewU2Ray1AB/YVUUwW/dqhj0vnR7MEVfIj6cDAcUCD7VvOADt6mLvBonq1GjnEskVrNay5BAoGBkiPYKD/jcAGC4Y3tUYFLQLDxGHvETASUc9AA1CTjoMZQUjtTpWKA6MsQ16B4uru2V1hGQQIm2KXd1IHvA8txj8u8xNUZaV26thpcdc5f7Iqz4DQMr3/Xy+tP8J5GnMchVxMoKYcNW8A7lOgPDZNV6k0nZ1tbzWM0yeqRXyaSuXMur2oPOvUsGNgnMa78cdBxNBhOYdFjo5BgKN7zKOtffLGcHFEMwPtxZMqVsQ+zzIDiy6IJTcHpwuoPQyd9bv3cpCSHkpwZob20OIIs0XBcNDZsw1p1iP/JzI9frn9ZwcV43zXhDCkZwRkcB+LlAVFXnoAEFJLduZhYBHuaNk0lYpZOV0ga0T6yztE7wHVo7YyDO/AKAZX8oVYa1XfqfbgGVSubVx526L/IEIl8VbIE4ZYzHUPXqeorafAzDHvFKB1Z5hSleGLJPohpu7Rz44FGr7KCxUQDG2ZTGDQkLmhCyVmNeyYeR5pt1nX52u5IZoLBKePtTeCPHu3S50P2U0R7GFBBIfjCCJJVN0knXiGQasI+oMCjkPUUrHngbxAekBwIzzBf8WhnaFCHIrQjVIhK4z2U4t1eSOCSBuYOBHYN6P96sTi59fV2dHgasS9DjexR7nNSu2re6Oc6XeDU4ZwgWCil+EVCAluIZl93MgQCIJwhoILhc7sFUX06kUOxSYE4HgdGIsOrWEwO8FXWjY2wl5XmIwIkMgIGQ3ghMP6wNz09clUdaIVslhppsjCqC4maGbZV2kqvUs4DSQH3RGuFWnE4tOPvnvKkhdX/LrWTp50F0YMk2UZRJyR2LGi7q7sOLMIqB3Mpb7xL2LFoR+vmBvSHmMQoY5STYG6ylYK3Pb4xDUSRXITv1vdeiEZxQdbcgngtiLBEgYFzwPr/kXIcDdMR85nQTCAFKHeQ5mSo3D9Y4l9g95H0qEAHcLnXXxDBXJoRBIzvyhjo/nKNYsiEQXvdDN5y6NEmSEjLJIREBA8qlElvO+dMBiczcBT3dsKmJwECMIAdyNyC3v9bwigeqtMqvzmY8S1RGseS6q8H0jZhBhlZecY90UrAXdU9TrPcQSIqI9W1xZOOp+8k5OJ7dWXR7svSJVVA34nsGeG7tEECvQzS68WyOWrh13FOLz6x5OPcdoMprqP9UMIWZ5ZmPLFVK2s1+3+lbZkhLKTQlB/4cLlA3cDE3WwERWKlVtILV6wzf7ydS2dralfmDS4p3Lh9uqN0yg/4gsCboiYMmZMDD4Gf0eTBiTBcsnxj43hN/FZiBTYPFcWHIxMti4i/NTa7ZoMd+22YzNLK1iCkWX9hcURqOBtSBAUG3kcraxvSePxjlMcxLFCq9HBTO2YefCJv22jQYtSydRCeKfx56TsFShauN03bKVDbt97x1ZFY3nsFKuwqKggQAZTwDSYUa9jVSsVFA40q7Ic0dJQSk3UhgLeRAQJuRxeEuYt/6w2TjjyWGUGUqQkQLI6UwkEI9sFAW2TdQOKm+2PIPHi3K8JwH96XhhgVHrKAsRE4YiXv5xbEBsoiNLZt0jjSKYRRECRIu+1gRmCSMkKKQcYfCWbwHMfhhz1aYrRQUwKyAoeOGxcIkpzmqicG20XVGUqJBXyBz3wwEIjUiKNe5XJm+JbMnqW9tW36jpWTJeRjOzbKFutcaubWzsW7lcU3Exn3St23xhFyeP7fLsmTUvTjTI641btrH90KqNW5YtlpSF0e2e6+DN/apVN61a21Jh3MHmonUhCywIENQ4A3xbsXgqVSxbqlimWDYLNlh0brCZa3UO1Yk2GIr3xdiS/Qvrnr+yV8+e2MXZsQqMnV26K/bU4TK0rM1SeVtkYC8pPigKGZ9+AIAA8YUlMPfBuxKiz0kQBoaTb8oNwZYtkFPR6xcZ6WTQtkm/aaPuiQ3aF9x0K2YLlpg7QzpbjKWWGs/dCzifr1qxumelxh1L52uWISwuKMTU9x6yT+Lhm4WPhYahI1Zbu3VSQWhRrbQObMnnUUoCP4BKmRDAtOg9H5CwNYDNFfsRCPNiIwRT+g8vVQA6gGp1iwFpcbONHsO+AXvxqxJndTAP/1LZEBQBy2+uETnXlf+vg4lOALwZPl7DAt6oBg8FRLymtfeP9/O1C4+faE25GEmI1382FHh++67dCo/KWidAvBi86oH0JqA7svbxDsT782YC5IZnEIHVtZvo7ahBKRkB2OX34z/WP8zfNALkavZHfCbL+xPGcvy6xuEbxsf/0wTIesfHzWTd+lVeHV3/XyBA4lh70xxb//rbycybX+FtZITP/BWh6nNvfaJeWz+ukRA+jMKrvGH8vJUACb/Dz7jQYX3e+3odZ2x8+etzPB784must8jHmoffjQeq2P4cVXtqZw6HKVex+byOBEjsColKuuVBMxxiXNFrdhkyPB4/+dRevHzi9qMEQRLQqQ4N7HEAFCY2GHTl2w7poPA9gaSE1rbkD7uxtaEuZUDDPp21ABjZtNXrVdtslG087tnhq2dWzmesVspJRQUojdo3lchZYpGx2SRhvU5PtqQH2w3rXryy7WrOHuxt2gd3b1tqOrFcImP3br1r9WpDQpGL8xP74rNfG+HHZyfnNh5O7eF7H0r08uz5S3vx4qXt7O/KyqpHJ+eEztisbW8dWLvdtZ//4mNL09mcy9mH3/6OOkUuWpdW26iLMOFQ1x8OdUijK2F7b986CuAd6hpQlWGJk80X7MtnTzxfot2yuwe7lpqM7Le/+6GdHb200+OX9uF33lc47g+/9z37F//8n9uPfvh9e/HiubrIi/mSffzRp3b/7jvyl8f6qrFZU/4BIB6hssVizU4vmtabTuyyO7BnhyeWL5V0/3OpuZXTY/v3/v4f2Qfv7ClA+/Mvv7BCoWStzsCalx3b379ljx4/tu/98Lv2yScf22//8Let2+nY48ePZX1FBgg1OSq4n/3sr2w0mlurO7TzVt9qm3t2et7WGYCuhFsH+7L4gOyplkrqEoIAYaxBkhQrVWt1B3Z0dmnZYtVKlYbIj3avZ8UK9aYrUh0vT+hwDhjHe2MlzFjnPsRcCcgPwErABK7Zg20d3Ab0onaKNZPUyaEjlnMNz0jWEiFEslIliNaz/GJ228bGhmxSASemk6GyCe/dvaMu6ydPnorUAfzAPqAzHFqz3VIHSC6NNUlWVmyEpwNE8bmqtbqVqjW7bHftV59+Yb3RWB0gyuiZz+zu3bu6bj5n87KpzyZANeQNupCHg/RExA/nk06nbbmU2UY1Z/dubav7AyKkUkSxOLUchOTQRW7zTMHyjV278/73bZQqW3+ese7ErDNNWqKyKQKE8wfaLnWAUO8KEPJaJoLiAn4BuTkj0d6t2tJDj/35uWgH4DsKcuTnHsmQGCga1jMpHVEkhg6QSGYrAyTkPdKBD2DE+Y3nhH2ywNaY7bTwrAjuV152Yt6xEIN0uS7Oy8s6QJkcfpbEEiIGJQvoQGgYgtJRdzrQ6XZ+Eh4q4y+hdUAZFWP/eq9Px45WXQGVTmBz/oTMwIYG4ASVvIMaXKs6MwIBwrjXeS5010CAIFrU2ioix4H1eP51gZ53qgBuxm53dcdTjgYrJwBjnyeAxX5O4nzo4DYWIH2bGYHrbh8WLW78zLHKUeQVeR+dK9QdAZCPuwCdDmStICJzsIn/WO+5L4xfZW8MsQ9b2dvwPCAgAISb3bY6LFDEr67DiacBuTgTgCeu158x1lRO9hAOnrHEJGnD0AHCmzu+ECxa+OzBdpuziJMgdBx5Vgq5I5z/BeQknJB0CyzHA3gOAPVaiwDFZHsdOraxPAOEVI6lW2e5TTdYzVRdHvxXreY9r6GYsWIeYoT7CvnA/KeDgjPZKsNLKvtAELqljq9l/pm945NxgHOGcgCmC90bgfbplEgl7l2WLhQBaO76we9BXDgJEgDWQLAA/jmgJpjabdzG/vyidQ7XCblIZwzjGXsvOkb8/npHDXaF7H0iCsNcYF6QvUR3kANzC5EqHfJx8znZQuazSSsX81Yp5i0fCBZEGZDf3kWxRjIwBjTeWJunlueMHpXPS29+n19gAJ5R5iQX9jsC6EO9JNGtVNxuscTkEQkeck/BYtSNJuW2Z85EcpCvsWbTFQboHvcbt2mHAPGshhjerA4k5rG6FHyNYL+hy41nx78djCcwGtLDAWCU270uc8NV/5AgzGPGpqz7ILtCBgj7NWIUrIlAXGR7hfqbTiW6UPzAGcgICJCUQrRjhgTf9rwIJ9u0dtJ1FupKEUXB6t1rzdANGIVAIhpjR7PXwg5C+3wNMIa+rjUwkHna9gPoL9Jc+0S08XasUBkcwk18bWFNYWxCLsV617s3AtQU6uBVfexh8HGNdLFiANmDJZU7noTrhkTKco8du2VthxQL8JuL3JmPfI5AgKxnqaoTIhAQ6kIDqyRvK3RVeY1iwkiXpJIX+jTEef0Ozpkv+FgJRCA2/MqrCdgMz9rPDJ63ETsF1HkRPhdrLc8Lwo2fY52jjvCuPQgmulI8qxmMkSFPbQpmyBjys4B3ecWuGj8TALA7w+CQA6uhzz2t/wgwwte5Nh5tfI6sVQL1g01TFHjJlizmm0htRUZNyLQIGReOcTFnHU+LZyfGmUhGhZIHi6gQbM4+xDrp3WJBgKG9HeKHzpescBx1Qk7Iz3FSjjj15wAAIABJREFUf4m5KScFy1+sMUNnkSVs3B8G4sNzRNxqK54FyUiZiVQhM9Ez0JgPbsnI9xIz9v0wRyL5gT1YsHCLFsaMB54n54+43jLuZXuH2HzC+1Dr0lUYSfNglYkQSLlwuZD5NVHXpe5jwvFwrn1M1814LjEU18Z94vOn6E5Mza1YzdrOQd0KZc52bRuM+pb4V//Nf7C4vLz0zo8QGsa/8Xdl0WKS4oNbKJet3mho8LHAPXn61IaDoZXzBfcUlGqbBRcSgsXYQ09UmHJTKXbE7oXWbi02Zpmg+rLpgIZahVKjUitVNm02Z/B6qAsetbB7MNCj6di6sM/ZjDxsy/WGFSqbliY4nYBzgrIYOBAWZFT0mjZonytEm42HYk6KhXzFRqmKVbdu2a17D2yeSNt47gw4PrxMbgKfok1X7ADxNl73PEMlwezhIfIwh/2hCCE6MbReq9sBoD2qYCgqycAoyGZgGjxRKc0oHbgpss7SpJxZMkMehrjLZSA320MeYJ4WrSGfScubCioNYPz9aB+dDC2RiQRIX4MLkkU6DdocWTDRcim8zBlAdq4lAaLWPG9hlumREHtPEYtFLBOC28DnV0APTUh4Qubza0y5Kx7U+cDrSOFEsBCJagV5KxdKOdkwTWjZnS4sX9q0je07trV1xzYa21aEKJsPrNd6YZenj615/sQuz4/0OQpFckfetSodIBAg84n16czAAzmdt1KpYbX6lsiJYb9tPbqCRgPLhMUPewgyO9L5ouXLNUvlSzaH4ZUdVlVKBsnJ1ggQHm0G0m54ac3Dp/by6SNrX55rsybPZHP3wIqQeNmyjZM5Zc8oXF1el2YpEm6YnAuUrQHslUzNN/GoxhFpFDNDQnD7OgGicYVqho6XzqnN+mc2HXSobiybypvNcyIiaV+dLEYiQCZS2PBZd6xYvWPZUkPqy0SGjSmpw7Ha5YPqKjLPHmTEvA2eiSL3KFRpWfVWyfif2PuwIcdiJKqJYwGh8iqGzGtoOXnhCqUIhl0FvP2QEsN7V8ScoIe194//juqNa8j/EoL+pgTIeieEkx/eDfR1/twMoHphE/9cB7zfBoBzLX64uE4KrAGnyxcO/7jSyuFqkBuYkSUgvwK5byaQZCUR3v/rEyDxteK9i1kDDiBFP04XCgQCR3/d9DlXBNLrJML/+xZYb30WAkZWhNT6p/mbQIDEobK6lreHvP//hQD5OiTC9fl/01x47WfWCJD1ex6J3rimxfUyttxcuR4EDGvKpuvP8OuQNq8TID4ypXhcI0WufqarbOr6a/jBZeWd7OGc7i+ukkg2xf77qDI53K+v+8tDXACC4meK+4IDcJ5BlkwCNLXs2fPP7dPPPrLj42fy5Se8+QC7qGZPmRyj4dTarZby0kbjvjzM93a3rVapqi4ZT8h+a1q327L9W/s66BF4XShXdHhj+yf0u1TK2NnpKzs5ei5gfqdWtcV0ZO12U5+xXKpZr0PHcdo6rY4tCB/Pp22nnretUtb2qmWrZ7OWT6Rtf2vX9rdvaf8Yjnqy9Hzy+JFuUKVSE9B/5/YDa7W6dnR0oi4Dru0v/+pntrFFLV60+ZTQwrI6Lb748rGH+Oby9uF3v2svD1+pBhxjt5lMKAdga2fXfvnrT21jc8uSqaxdtOh6wbbAW8f5fer7Zy9f+mFsOrbtetVK6aR9+M4963cu7Mmjz+wHP/qe6rgffOe79rO/+HO7e+dAeRr7e/vWumzbs6eH6irp9QbKC6zWK6o7AErw2R8OqTyTdtZp23m7Z83uwErVqp2cHNrdW9uWXfTsP/vH/6F1L17a9mbVvvzyS6vU6jYYAlA4GIqC7NMvf21/63d/R6tqt93R3+VC0d65d98OX75SPf5Xf/WRjScLu2wPbDRLKgS9O6Szumz9Ttvee+e+nRwdWS6Tkm1WvYaN10KZHoi36Ao/Ob+0Zmdg9e196w7G+g/LUEt7bczYVFYAYJlAYrJlOBNQ+89kW6WMAQgqqdKDlzIKXgLDyY9DtIRQCGV26EDxrBoHTzybgNo+re4iQJRcCIVEpOMWRjOrVWsOaoJ9zaZ2dnpi7737jjJAsCRDwawzGcckyBOEXv2ebIYJKq8U8grzdSWuK4kP7ty18Wxhn37x2M6aLRtg2SuLEuZazfb29t2Kq08XDGRIOCMhjlKgM7ZwnEFSUn9z5pxPBlbOLezO3oZl0ws72NuwfGZu3faZVWtFK1fLdtps28jSlq1t250Pvm/J0paNk0VrDWbWmSUtUd2yIf7yGc8luU6AOGjkwFfs3HaloKsaHQT29Uj+3wLvHBBZ1q0Cdvw/BaCvKUmUkYH9rERiq4zHSGzjmsBaoo4H3ksB2UH0FpTakFo6qCs8122C4+qq4M9gQe1rZ7BNDRZIDj5zZuOMRVeB53EAhESiAsLDLapR2DMH3dvbCdGRQHLPEHeQjLodUN9DaL0LnXXawcRIZvstmXCIZ7xik8F5jjN/Mq3/rXotrNVRzY4qWR72oWNQJ1t1Bzi4h1jP7TNWgatu/8HLhXk/w76H8d+3RQJgNeRCyQrYSS+fMxFchRwAJOI1sdaCgC2Gs1gwK/XDrYgWbjHqWrAPXgdgV4AVrQ+c+8LzGJIL0u1IQDccERhOB4gTT9x7rnE6AeCfquuKPyhZ3SxiblnyJ8Zmw/5ILhr8DoBnDOkFrAN0lhIW0BznDDABLKRKRZEp4+nQxoSxh46sqDgXoGgJBaxH+xTWeLADgaDSjZHZwRqSDuQJ8wSRKDbOGe11jRpe+0nLZ7E/Q7jIc+LsCo4DmMmYd3WyZ1IET/rQqcNnlnhB+kG3PeceAWp6kLeDuDpbGoAeuQI4SbjDBeuiE1GQdDORhFh08bSUZzrHHgdVOoI4t6vSv4PymnvKfSRbBwyBa6b7rNftWL/fC1pdJz/ohMzkC9oPeR06o9i/+r2h8A2U5rKo4VnSGbfVkJVlpYjgE6KooBwlQHtXrjvhKHujYAnIOoTNXRZyB1sqxI/CXv0eyCYqZEdE4gQSQZk5Ya6zLzN/RAgFssvPzt794f9xHudvt6cD8I12dFqP9Uw8RDtmwTn55aBjPCCreyBkK7mbC+WmB4+zn0PJjGYTrSMC04N6ngwFXp7xjnUjz5p7LLsfyDfZZiUltPWuHLe5IhNNtjzh85Gpyj1z8svnt//nZF4hV3QR3/J06N4VUUQpa5xrBIjng4T7JfB2lf0S77Hbuvp9cAcU766TWDlYTPl89TVB53CJj5lcwQoqKPgjWSJgPJCYANpywJEtoAP/zGu6THzZjIJj74hbvv+aXb2PbY8rcAGTC5a1BilrAtvyvAhjQGL2SM0LWRa5lWC0rVTNHevzGMquLgjsMlMiutgXPMODp+7dKv1hz0FO7mGwJM8yl1D9CxfybirqPh/PXk+oR4OaJnQ68lm4h1L+Q9hK4Oq7KO/F69DFxMOPrkRaT5VbzdtDthI7AEkAHgk2xXrmVv3eg+SEltC20LlBF5vf69gF6vhvDKkHj5RoAFxW1+OB6LrWkDPmnZi+5vMMEBZAEHCP9XymjCXP2GJOMm6p5SSGCJ2isi5UV0zMLXE7LpoQmNdOxENieg3gZGhCoqL1OlOCZXHN3knhYyvYpgVRiDqDGMOMBbo/lfXDnkmoebQrxi7M3Xpmk7nICYWwz7wbRUTLmPBxxP/kjNB5MdJ9FaHJfMBemIxwOlEZ9yO6xkaytuLaC9m8VYmvSGMF67Uj9bGyfQhsZ20D86fDrpANjQATG02GOo8pnyRTcGHEiOgJul+wAnORRHxGxERkC0mrbZassV2yeXJonf6l8msSf/bf/+MFNgG0YgPeAngz0ZlwxZL74HLhvBmFK0VUpVa1i1ZLRQJFDwwR3weUZ2FjV2Gi0QKKaosCUAqFQsFDbII1DhYDMlJGoYFHF0qT2dROTs8EWANej0cUFGkpmiiSYMVpjR7Q4g273Osov2Fr/44VqptS21saKy8P8KbItsnQJr22zcY9HVYnY9pNp5bI5G2UKtnunXftzv131P0xoEUvm1frMkw/HQLeth39Ld1vjoWGv+d4gOKXmkFNCAEy0OGEaSbggmR6tWcS8uX2WUxa2nkUdJiHoZ2IwGBT7La7eg7yVJwMLUM6PC+V9AOVlElzz2vhGug4UcYIig8WG5g51BKZlNoU0zkPoYY9lb8ei2P0e9SBFPB/KaQPLODM7120wpJfmy9QDlj7Qu6qG2fsuHYKEvAYrmWdAJEiJyhNXKMQVVceFA7ojudvio6MxSIQIA3b3r1jjca+be/sW4nA9/nIuu1Da54/t1bzlbXOTyytzIiiFSoHVqnvWq5U1oQZjfHeRaGVs2KxatXqpuyapmNIlEsbdbshG8ZDveBcM1h31XdEjE0SaXWEVBqN0M5JVwSkgBcOfJ7MYmip3omdPf/Cjp490uvy2fHf3ti9bZWtW5Zr7IkAYURgpcWYUWsehb4KRlqQA3jvJzEtoqgvOdQw5leh6VN1QslXXCoQFqah21/1mzbpXdh8eGmzYdfmkHDYaxmhdzmbJ+Y2pQuEglnqrrzlixtWqt0WAcJ9W+AHy/OEyJSixA8F/vx8UWUhV0GtXd8PTLFgjwSGOo2kpHN/US8aVqSGA2lhA0k5gB87P6IyYwV6hTbAKyr5CCL7hhN11HETjcXPOuHyJqMemON42NR7viUDRIXS2g8r9FEqkni1b//7RjDyps6U9S6QNbDwtVdX98ubyQ+tP1d+6aafXSdArr6DPq+vYoF7uPZBY5ZQ+LX4+dZD4h3ojED6Uk8efmONPFm+hv9jSZG4vCT87+vXvyI/9Ds3qOBdaf76nxWY+6aRsXYda0r466907S3fTkatESDxdfhEbwOp30aAfZ1RF+fam3+WZ3NlBly5nuuf76Yx+DWH/xqBtXqVt5ELr9/r19+JfemmZ/+17s2y4+Lmn/461/ZVBMObXmM5t5YhfVyDD/T1e74kAJfdGmv3TvPS58CbruOmOXH1064ymG7qAHEw8Oo9Xh9TApzWFHQR2Ipt3ToYhse2JK91ARr57hEu8MuBHwGRa52DsfMjgpH8b3UPj1BEDWw0atnF5ZE9evyp/fJXP5c90+7etm1tbtu9e+8opC+XLVm72VX+AbZYZKZlMgm7d/fAysW07D0gTegMOTx6ad/+znctmy9atzeyvVt37ej41C4uL+3BO3et0zq1jz/+qc0mPcskZlZMAQwlrN1t6tBUKpZFAOQzeeu1Wvr+Tr1sv/Pd923UOrdbjbrVUZkukra/tWfJRcq6na781rF/rddqAgx4jf3921YsVO3F80Nrd3t25+5d1TZPnz2xQilv5XLdep2ZFfJV++ijT6xcqVm5UrUaHQALt9/pjwb25Pkzq9Zrapd//8MP7U///M/tnXcfqmvg088f2a3bd+3s9MyymbzVNzbsybMX1up2JQIiZHajUrKNUsG2qiVL29guz45sc7NqG42a/cHv/p797Cd/YRsbNbu8OLN79+7b559+TjWqgxGgydHxke3u78lC9/T83PMn6OTo9CyZz1uzN7Czy64CQaezsf3Wdx9a7/Kl/ZP/5D+yzvlLO9jdsL/4i7+wvf1bNhrPrdcfqZv88OjI3nnvvtEF0Ww2rd/t6f596+EH9uTRY4VLs/5/8vGvRYC8eHVquWLNTs5btrN3W/7spUJO4ecff/QL+zt/+Ad2enxoe7s7truzYz/56V/a5tauPXnxyk4u2lbb2FHO3eHpuWpFBEy9QUcdOQqKzOXUWUOdzvim+2M0cF90qdiTKQX1ck1StzOWgy0BALG6IyTQmqte52ucuRCO0WHfvGyp3lZHL6GieN4r/walLWCb6fCtTBvOGeQuZNL27MkTe/edByJAeH+6wQG9yQBJoiTP56zf69mg11X4e7VYsI1axYrZrJXoEmm37c79+5bMZO3x85d23uyEc1LGzs/OJO76rd/6vkKiEYHxLOSBr/OIk6FLAMMWtr29ZcenJzYFPJn0bHujbLcPdiyTmtpWo2jp5NT6/Uv74IOH1un37bTdtXmmZHsPvmWFzduWKDbssje17jxji9KmDeZuV4fVykj2Kx46GqTiq9BjHdj8TCZQgo4JqQh9/4sZRgCA64SsO3w4QCTwgvstBSenGYAaV/hq3YrgW7CZWAElV4GTGGyLdRfdQUtbLQXHo4x2K2PAFWUGyDorWFoACGXImaBDhx8la9E90hUADjFBUKl8/h1scEuUtGyv1FWEbYTU2iFcG+sI2Yu4ahz7YJ1BQDgSHs4OgMyZ0C2T3CKK1+McwNlfKlTyWCSMyorIcesOt/SNNk0A9xJITcjHcLvlJQHCOQwPfFoNuD59rkBsKXOwoGeH5ba6SmwiAF/2J6GLgccpq5bR0ImUJOdl8kn9ZzQ2Mxl9Prqe1rsfEWwyPwH6PIDdr4F7FzubImjJ+sEc8mzUvvIqom2HVPJjB+IBriAy+QMRI1G+3BFStpiYDXsDAfzKziAbJmSUYBmGJRRjiw5ELA3ZNpmvYDN0gNDZz/vyGXzdIe+RzoexVLUatoxb88Bv/vavh3PlYmj1Wtny5G/MsRsyq9dKVquWLJdj3AHmYmsFsDiT7SP/WwQI3SZhvVJHUFDELC1SJk4G6dwY9njZIAYxbNzHsQeMQCnjkbmh0GEC3OnAnM0FkAFyMQ5r1YruA4BZtzOwTqfnpC6dQbJ04z2CQjjJWou9ZEWZKHxOxvAIBT44UCJmXGSUFZpIZW04grAaK8i43+3bxcWlrK1jaHIhm7V6rao1a2ujZI1aybIQVGACaXJW3VqTPSFevwLX09j1hLB61of53Er5ovvXBwKEDxY70NSJNPFn7+uIdyLEfFaB5rFtSR09bj8nO7fgWsGew/1jjVPHQQCQlQeidh4nQr1LYSJcR9VZIBnYJ2LuDgQpbufy1uc/3FjovmK+QSan0+o2Q93P/iXQPljexc9FPcAEwFpcOBpzVHkIrgbHVoz7rFD0FJ01RTlmiCAOtnYOePt4Az9x/N3rYD5ntI8T3oVDSegW9nU7Zox6bRA7olirIongRJCvvwDSXo+qT0JYhsan6loXgjoZ44CyaujQAQKpw5rKH/YF8BCwF5EIOOMIp/Owc2EogaB16yq3+OH9nZTx6/Gtyv/Ne8X8GMdNHJdU2HUgZzyrFxtF8sgKIdjeOxIkelc97aJpJ338M6krA/KJZ6POMMQZgM9O5vO/WZ8QZzMeWctFSGK/l05ZEbEHmdKCKBz1824od+Bnz/A1Ehskvw7urTpjxr6n6JMGIQVjmnmtHJ1iUTUGayr3ijVB1pHaS7gGMFp3TmG+I5znHnNt2nPCfODesi94R2U4FTnrv+zc0p6oLDbvenALJ8dF+P+e1eLzU6iWxovfT3BRuqtdDMa+yH7tgmeECtrTAfJD8LhE+aob/J467k6XnWca+XMNzxhherCnUzYvpP0Q+yxwW9933UITsjGt+xSvLxL5eq0huSCB3JHwws9rGvOIGxYJPSN1ECJ2DcH21LUQDtPxQl1sjH+E/2DlzGPuDp2sca/VfqyOU0hlF+BUSxXbrDQsl8yqtiVvi5qZMU1NxH1W0wQCjFxGHa/g1eSGeJdoxoqFitZ9NR6MyJqjIIrWV9QL3OM5lIA1tstW3Sio+6PTv7BUJmGJ//2//U8XLO5nR4dajAg96w+6UjZl8xn5yKL0muGpFYJY6AbJlYp21mpbubZh3f7AsMziASi0PJuX92VUUzCYebAa92sWUiwIcw6QTHyaH5hcYwIsW1ar1W2jsSU7LB0epJxJinVmYyCnA/+1Sa8jZnD3zn2rbe+a5UsC0Aulmib85fmFDdodS87GNuy2bDrqqNNkOu5bMpuzQSJnxcamfes731MuCIw4HoYn5+d6TwY2hZJLZOYCoJV9IaaLVkAO4iMrFkpOGKCMSqV18OEPhwBNBllBudqLCevtha5OiICtWHkWyxmLgrcN87MsPGzokBt66MXSskWbRZaJIXVLMumB5IG4ULMG3Sry3nXrKbHDAvCd0dVmGhb8ZQscBSvBfVOKnmBDFJX3jtitUJqwGcj30N1g9foeiOMHB/cFjcSHL9RswCroYYHVceD/W1MwzWAvWibHgXxbHRUcBClkaOk/PTuyVvPchr2OpZkcbGTkouQKViiVRYhRcCmMC8uwdM4q1bpCPtkQKZwgqiDEktOOtS6PLJGYWrFcs2J93/LlbbNM2RbJjJUpBEtlSxeqNheR4QeRRGJi6VnXFq0X1j56bIePP7P2+YmILwLQS5sHVt25Z6Xde2Y5ftcDxuW5KhoXdZIrH1CWRKDL/WpZLGkNRIE5ce9ChQbC0LJg+WZF99F0OlA3CV0fg/aZjbtu+UbHFGFiqI/U2sfmKFLC/Yg9iKlguULdLF2ybLFimVJN/6U4ZPBs5JnOg/TNRL+I3x+fEuJGbLir2pbjJFhY8aN+yPEwKz+AeeudxngoOCC9IkgeCRRXYkVPZi9kl2q8CMkHVG3dckXKSVmihA1JDDIE4ArAk6JgzetQh5AbgHMvM1ZK5bA9fqO/ZGcQSKCbfzF0Xb3lVUWwvOH7ft74BvBzICPWX87V2DeTBPHn1k161u+VLwXX7LJuAHRj50YEq1fv/2by5s2fav1uhOpu7QO97W5cJ7AccL5KAK1/Pr+/b85PWe9WufqIVp0T6wTGEkiOtdYbSJuvO8hiEe4/f/MoiXMrVJPXL3NV+N34pm8aeauR4WqxZfW49sn8nyLs48uEA/L6W10neN5GOtz0PY+f/c3/vEZg3cD4fDWJEJ7AOnEZ1o51UuE1IuGGy/4613N1/rp3+te5xitjO5DQMVeE17x+fXxNgYVv+RNzTJYjYsl2+FeoN9Y7WpbPK3Kq4Six3vW3/m///WhF4J0f3NOjoyP77LNPbG49e/+DB/bFFxAgH+vA8O6779rD9z6w8XgmhdCdW/dk/fPFF19at9tWgOLLV8+tXOLQ3bZCwYl0+YUvEvbw/W9bDovI0qbdvffQut2RciYgTF48+9xePP3Unj351CbjrmxCUP7SdcGBBZV/t9VUXVJKmU1a5/ajDx/aTiVvlXTSiqmU3drdtflkZhdnTbt1cM8++/XnfhCbTXS4azdbdnnesh/94Hfs8eNn1usN7fyiZR98+KE1OwiPIAAACYt2edGzdKagUPPt7R2bLRJ278EDOz45EchJnXzRbLoSVdYi2HKwL3qX9hePntr27p612m27e+++rI0Oj07s8ORE4M/+zo7lODsOe/ad99+xSe/SxoOW7W3VBLD/6Ae/bV9+8bnUd4CYd+/esV/+8ldaEs7Pm/bgwXv28198ZNs7ewKpySf51a8/FRjfhAzI5ezssmPt3sievXhld+/fsc3NkuUSQ/uP/9G/b83jp/bO7X37yZ//mZReRubbxrb96rPPlL2BLZmU0sOhkX2B/eytW7ftxbPnCsnEfqbd7tnjR8/t4rKjTLnHT1/YD37rt+3k5FR1BWrgnZ1NK5dRny3swf179uLlK7u4bMuG9fMvn9tonrRipWFfPHvhmXCoAJNJq5Q91BbAkdqDsYmSGPCUgykH+gjuqUMEpdp4og5wut3VdVFCOOYWTOruCDYTZL0oHFnAjoOyshIIAB61jWx6UZKm0yErwutrxhOggAiJS3JftgUCtppkxyCccSEaZwDGAlU6gjUsaahRscGqFnK2WS3boNfWQXLv1i179urYLrp9u+wNZGVGfQcJsrnZsP39PYEfL1++CmALt4msHe9gkaXEbGK37uxr/gGiTvp9m09Hstl5cP/AirmFbdTyNhu3Zb+zs71hx+cXNraMpSubtn3vQ8vUdm2wyNrz875Nsg2rbh3YZEF241h/Y+0hu1kBSX7uAQlmfVtlluE/n7C0vIUcAOQ+ckCXUC10nwG4cHZSgGqwrdL3VPNy4IkEtNdBUlsH335ZnVP3BnKXcw6kSaxtlz8voiBm2vnvuO0Z7/F6/bG+jqOQ5Dyg810AYARiRQ//YDcl9bGyPAG2gs0FIBs2JgC2Qagncg1PcxHMo5Dd4OHEUt4rR9KVxtwoxnO09HAvfrosnKQD8CHzZr1zTxkXoOwBxMTRAZEhf1z9GqxsU26zEwnv6GWuzyghlq/Zw2HP8nmAkKLl8q7EdSsYPyOJYA8WWN5Vsqp1BTYFC1uBLZCICPBQsgbRDkBMzKHSz4czOipWPnu70xXIPZ54JoJsvVElp9ICdACuet2ujUcjzSvmZMQPFNAuNS3dJkOt/wTPE87q7kbYM7O+Y0uI5VVOzwBVfSS/AHfcXsqV/gDM4C7T6UIWXP7cWT8gRFHqJj0UHkXvAiHczOr1gtVKeStmU1bKpWXpRMcP7yubH3JGdP6jq8HzP5LKGaG7za2t4hnC38/zvqJAUjgPe07IdhQYDuA+GcuqhrWbtZ17hrh1mpjZnHgUCTzS1u9N7NmTQxuP5raNu8L2pqVySe1xp2eXIpqiVdkS/BWh4I7ynKFZ++7cvqPxwJoMVnLZPLVSJWP1Rs1GEzpfyjaeJvV+iB9aTbe6QmSaTydts162RrVkW42K8osqZfYzsgB8voLbOLi6qn1jjs/SPSLUhSoVcQcRseLn53XBoXJdQvetC08j6O7rGKRrPHsJd1GgslseMfeUcyQHFmyP1gQygSBgTGtt4vcIYw+CZVwqWLdkuUMQ+3jkID97HOAq8zOVUW6LOgFC95uID+51cIMRiRMFdBJ10lEz1lwR/pAhZypl40FHgk4+o+aHOrWcqATTkm0ZaznLtCwVg2gGkBbBCQ404QgQRZpOBgSRpDox+X23AuNPnM86P4V1TygHtaaIM1evM0aFVyizKWTckcWi+sn3f77ptmweNK1nETCzVfdYUrnD0VaMtYN/s7fIEj3sEW61lXDSITiByCYsXDhz0PeTeH3eLehZKG6Z5uuod1z5GulWlbIvR7xK92N4RhI+UUfQAAAgAElEQVSqEpqwhomIzBB+6OOPuAHGh8gyR/IcBgr3i0gB1i+ty6xEEoa7BRK/HzshWH9UZ3ANvH8QbSDy4OGqezTmoQQbNj5HzIyIn4UxLUxE+KFJpMO66FlGvu77PeXbrFnUN+znnlGkPSbgFppHyvqhQzDvXZHLThXff/i6Oh3pQgtkbNzTIxEiSynZTfn1Ku8pdH+wHkesK+LgzPmgGgtdKo71+R7kwgY3mY+4VSCmgvXd8nvUroOe27S5V5eL5AMBwvV415HvabwiNSXXIVs08PMRpJJnjCmrW12o3gGjOxgwf42rsE6pPhgM1e2cmGMRurLx0hwMoebCmLF+lI0gdW5Z6zyEMve6mCtYPpGz1DwhwoP35PrZE7nXiHqoVcDjZRUXyEeNPe0/dDjl1LWiAHisD0ceFeGv4zESk+nQNrYr1tis2HjWs1wxZZPZQPtr4v/4p//5glbn7uWFdZsXliMULJ+2waQvVT5heqN+H/pPbDUDmSTJTLFgLEeWK1h3OFIWgC5mDvid9rZEQmGwRAoWORrEahcP7CkTL7SDyi+UtsbJ1C4vLvRw6uSPcLCEOZJ/Hn5eWW9Lp3hHMdbt+MKYzdmd9963GRtAHuuiOmWP/Aen5JMs5iJAEvORQQr1O00bjEeWrW5Yf7awu/fvW7nWsFy5ZJ3+wI5PT0WAMGmlcqS1qd+3CR7KLMIq1Bg0FIChKPP+Pi+YNSC9kBYBwgKODx33LptRYckAZ4GPxa5Y/kBKsDDxb4UCKU/EWT35q3KIDQW5ip7JZKmYUdCN1EgeNqhFhJaj+PNLf0RvrXNAODLAYcJFxc4aeOvBZisgOWwvvvCFDT8SK5EA8fZmJ0tQKjjU6O2BTs64mlOFPoqPwD6yMONjzbOma4hAT/6rSPmRCPksYwU82mhgKRhyFdZZyxWx0yrJXosxQxsr+pdiqWLVWsNDzSao54Y26bds3H5l3eah0YtcKNes3LhjlY3blsjVzVJZq9YhB0qWyldtksjZZJHVoSGZGFlmDgHy0nonT+zk2ZfWOTsWUQEZk2/sW2nrrjVuv2epYkPdRijTWCy1cNI9o5C+tFuehWD1JeATCBCFSAbjRhEfYWNS4KEIkB6uvTYddJX9Me5c2LiP9cYoKCvChhX8CyHRWBg5DHi+SdYS6aJlijXLljcUSp8qlNQJQsBoMhVt3tZC2xXc7p6jHAD9oLbK6/C2W1eIxHbLpeJtGWTndgGw3040eDERW3n9375ZrrpDnJCIhZ/WE7XshYO8bCho9XSSSgfeUAz4YdOLstXGEouVqwjfFZD/Gqj5Fizwxm/dBCqu/6BPqTcDzSIK3/gnKsC//lVdB5yjb/n1r9/0iq8D0L52xD/xo6w6QF4nOF6Hq78KZP+Kz3ZTXskNv/I6+RHu+xsIEL9OLBnefn3r3S43PdevAvhvAvXfRgLE91gV+NfJh6sffkmA3JBiz2eLRdzXH0HX54rvY/7nKpnEV6Ki7Mr31wbBTQTRm67ltfuyDJP9Ta/+dYuvb0okrL/zTXPopvn/puf7TceCVrLQlfZNr1s/f63b5KZr/VoEyFtuf9zPrs6N1QCI4cTx0LpOfkQwjOtSkR/sVKh3Xrx4Yb/+9CPr9E7tD//O7ynv67PPPlMx//C99217e8+eP3spIOjhw/elkiV3ALCNovjx4y+t1XxhrcvPLZ12lT5gHaRJvb5jleqObW7dst3d+9bY2Nb3OQN2mkeWTc/sy89/YS+eP5KdFnsMdkqbm1tWq1bt5dPHNuu1jAo5PerZQa1ke7WSldNJe+/efWudX0j9WyiU7ZOPP5MwY6PekFURKuvL80sV8uRynByfK+D6vYff0gHmmG7t0Uhd2KVixc4vupZJ5+3Ro8dSVd25d0/1sUJai0XVP+cXl6qj8AvmQMGBlj8SF81RFBft9PxM9lj5Utk++uUv3b9+NLGD3V0B4bNBz969s2fzYduKGc/s26zXJFS6OD8XAE5Nsre3Yx9//JHAlydPn9u7776vcPa9vduWpxt8OrWPP/nEHjy4L6stuq57o6l1emN78uyZbe1uW793YX/we9+zP/o7f8uaR0/t3TsH9ouf/Uz7PCKV6samdUdD+4uf/ES5FoD977//vnVabQllqlXsw5rqlMai89WrY/vi8yd2fAxQv6fahQNYuVQVWM+YePe9+2aJqYLo7z+4b3/yJ39mlsxZodSwV8dNs3TBzpodu+z2LZ3PSzmPOIkOkjGH9+HACsWS514kkra5ta1OHkDQqMKF9OB7UVUrxTdK6uCvzfj2QMdgYxvsNQAkGP941tMlAtCqeY9Vb78brKggL/y8IKsi2YakLA8pM5uJ9Nvc2FCXDPOA70mxzvUG+9f+cGLnF20BT9Vi3rbrFSumTSAVZNede3ft+KJpT14dW7pYsZOzS41drGaxFb59+0AAI5/h+PhU5Meg76I4wtwRQHS6Lbt1e9+OTl55piLqfll5JXUue/jOgdUrGUvMulYupqxcpD5N2cllxzLlTavffs/KO3etNUpaprZnXx52rLp922YoE7GKAOQH+APsRbwTTc+DYjaGdat7mTxK6lgBBh7IqW5nQKhAQHg+S8wEWZ3pVuSEA0hx7V+Cb6FzNYJjUZWsOjkshpx3HLC/msG0JAE4H12vb64w5A5Hcd4UWLrWKasxFEPcw2ePBIiDW6GLP+HgiIMGfhaN2QluUbSyk4lrM5fv449n52QB52TmFB0UUiWHQHGpdIPIyBXLLnhE8IZtCQJC7wAJ1rehhuc6pEDW+dmfDX9f3ef47GMnDfKFZSi8q6P92pWJEc7aTn4E+0SFLwMAky3g5xWui79jboTEeTrbBM/0IOTizAzQjp1Hs9n2XBJcKUajQE5zdnXLFuYY1m+ToHTH5scJK+96wdqD+6CclYVbjWVzHm4+WwAIuc2U/PFlj+UW2hJ5STUdVegeYI0yH5UxUISyZULGn1S8UmijzOX9sKFKWL6YsK3Nsm1U8lZIJ6xAmHewjeH+y6YaVXPIAYX8AFhMKBMGlNEVzSKlgpKYn1WAduheF4gWshyXdizBsge7KASA7uWelp3SLDW3eS5hc0iwWVIk/9MvDg2sdGtzRwSIZRZ2eHJoZxAgAXRkXHKe1vgKgkzIC8DYSrks9b/OjDPO/wNLpubW2CzZxmbDpjOsp9LW6Yyt2epbq9m3bruntZBsqI1q0Xa3arbdgAApW62M4wfnYyyCfC5Eks7PqI7XsCarMg4ivrg+xLoc8iOO/VgjLTsRgiJfgKtyOuL5189d+iwq4hwUxo0FmyPZkAVtWNxP4rzxcRQyZlCka63L2FTdc+Bq2JR5WLG7fGD/KY914WWAkWjbyUeL18mboZSXjVkIfNfaE4H5ZYeJd4HFMxPh8ewtECGOH3iHA6p68Anmiu4NmTeQZ3TCBXcUzsWcNiBHYsZUPEs7QB2FxT534zyOxOZyvQGfFBHqYi0epONwToAsz1myH4RkcAIkElLgm3GNj7/va7rv4YiPIY9ifkZvOJCtHWMUKz6oBD5XHDOMgXgvhBcGcmR1xvJRArirwOyhZy+7PZhn7Tju4V0PKPBFyoe5KQsm7g1/p8HffP+KexwkSrTRiva3wnOUNxyCuIPNGtdRrZRFMDpBilm8v6+wGxxqRHi5tSDCWe1YcS4kU7K442jKHkQNJdv0kJ8l6yllg/i4ogOM7RCcmfEeO2okrA3ONJHooB7BnjOLs0yItI32Uh6G7rhFzNQAV5W4RBlFfpbVOhZC7iFDfA+KQgcnevkdEUzB7o6OSMB7XjdLx00UmIo4DNZrzk55x1+glNQRmEqFvC+3XfP91kWuS1yY8af9zOE3xpfGn2INQi7MMgeIfcDXoSGkt+wZ3X5s+SzXBLAxfyqukboHzPdgZxxJMV/bPMMYK1HunfBtdZw4qcsHB8snB5H1iHU0nyvK7pHnCIa9mCwsOUvadEguI65Msf4Ft3XRv5PiLptDQC57P3XFIJKH0EfA1NPtpLtRQg512eB61LfReKhcwYM7u1ZtlGw07Zkl6RLsi/xL/G//9B8t8N1rnZ7abISdjtvuzBIwlFktDJ3Lls2GE2tU3XeYC0oA3NPmVKmqawIfUzo/nPRwBQIsMourlC/hABsXOS0ytMnQrhT8WVFEMalpZ4Ex2tjYlGKMAcWCy4TggIZSiTs+GQxs3G2p/Zeit9zYsr17D6xY27R5ijDIkjVbtJ66EgClURaL1OnIOq1zfb09mFginbW79x9YpV63OZZf06kCDmFqmfy04BCGPlNr4zgw0d7ZQE2F3RMMphxpCIgJ1mBx8VTXRWiJ0N+0DAYLLcIWY3Eci7O4KKmlLyymceFmQ2MBiAqLuNAugwdpGQ4kijP8tMS6jdfyYCUmFPbXiRmfXCGwOha3segPfrTroLNG17IQD1BhAPBFbISWQJjAiLJw2HCGPnaI+IbO60RljXwBQ9GkMUNBLiUX6raCDv0oB1yVvVBYfIrFICyarAgc+gnTVEv8whTwx98cvmvVhizZpFyiXax/ab2TR9a7PBRLmM6VrLJ1zzb23rV0acsslbNytaiOEmyxGFPTBZZdlJUj+VSPL19Y7/S5Xbx8bN2LEyn6LJm1bGXHCpu3dFgr1HcUnklni9QZAVR1wsiVSrENHxWBF0xi3UIQuodLOcPtf7spLpk5PUssxjbp0wFybpNu08a9ls0nQ3VveRiRqzqwWvMwvrkWWjpspvhpZ4qWLtQsW2xYtrxpqQJ2WFh2KbYk5NxEAsTzUBIGMQgB4sot37TDdYcCUEHo8j/0r0vZEKywVDAGdVEkQK6SHwH4XwZHxXwRLwBiASg7AxR8Gsuh/TWEd7rqKKgh4qHz2oEyqsneBNB9HWJg/Xev//urgcnXQeObXu/mRg+t+t/4z1XQ2Tf75Zh7y6u9DtC+jQBZJw5W/15Bn39N4iNeZ+xdXR7+X/8AS5D/preEgV/7s/rZ9WyVN9+Uvz4B8ubXfhNQ/k1Ig7cTIKEO+8YjKP7CVfXrTQTI1Q6N8ABuIGN8Tr+9m+O174sA+Y0v/uo2tlwfrr7gNyEl/nUTIF95P6532LzhM1y/t8vX/RoECOvqV/2JRMxNP/e2z+BquVVu1PJQupblFF9T63gYI/wcLfAvXj61dufUPvz2+67cHeLVTYt8WeRCq9lRDVqtVhXsWirnLZUm361pT59+aS+ef2aHzz625sWhA1goPcnVwJc7lbdstkKTuzU2ttTZUK8V7fTkqe3v1KyQW9inv/5ENivUqVhPYZvE/v3xX/3U0tSYJ69sr1KwB3tbdrBRs2oua1U6RNodESDYu142u/bBw28pP+Pk+Fit8a9evrK97X07Ojy2bK4oVfXW9q6dX15aEnuYXM5eHr603d0Dq9V27Mnj5w7kz+b2/R/8wFrYHA2HsnjyUFi6YWfWGwwl6oGs4V5hFzLEMziRsrOLC9s7uGXFSsX+5Z/8ifb4Qq5g9UpF6td8YmG3dxqWnPYtl6S7dG4HezvBG3hqOztb1u1AQBTs8eNHqtc++viX9uGH35ViFMtN7H4gBCBADm7dklAFy9mzZtva3ZG9PDyyuw/u2vnZK/vbv/9b9m//7R/ZxeETqxdz9uizz0S2VOubtrW7Z//yT//Efvbzn9vDhw91CP/xj39sJycnynRhGen3+lKbce/IUPnlJ5/Zl18+sVu37osAoYYuFsoivegKYgy9fPXUfvzj35PlxP/yL/5Xu3vvXTu/7FkqW7bTi64dnzctTac3diLyXk6LAFG9HRYiFyRNbWt7WyIb6guei7ycQ05I9LgWWAe4CJgROn9XZ4Hg9RzsJmJ9Tg0VOxV0WAdAwWILQBa1ujpBXBEpwI+OFHzzczmrlisiPzhbEQLNgf7y4lzPpdLYNFwOUFSzjuczKdvdqFsln7JBp2nbWxvW2Nywdn9oj1+8ssHUrNXta3yiXm+1Lu3evTtWLhVEQj1//tJKxaqNx4BGLkTSn+TCqvWyHR8feui3cAAAULrqx7a7XbXbe3Wrl1PWb59bJrOw7Z0d5cT05ymr7j9QGPosW7HONGNnAxJPq9YfTy2DcAcCSWGm3vHMe0RlqJMhqxpVtsPYAQff60h+RIUnf8dzq+ruaHcSPdt1lovhuKvsupWa2wVwkTiIf8ftz2uNqFS+QRoSzshvqRCW3R8rAsRfz4NYgw92ALgYQyt1rxMgw9C5wPdckUxXEd0Nbj3F2Io2K5HMjl+DeOHnVhmAAH+uJJV/eACBpaL21dtrdIH6LmSCIBAQEUgn/76LmJxkAUx3p4KYz8J99HkCoIQtk3c/eV6NDpXL3wVclMtBAPr49zpQjU2eCJqgDOcqHfh0EDOSxfF3Ymgtn5tcj5g/wX0FjOKMpdDeVFL7CTkTPYLSB30PYMeXns8oojBhhTJnXFcoY6cGIMq/3cHIAWjA72h5xr2T+jx0XUDyCksTaBusP5QH5OHioIuAhdjYtVuekeQgZcrK5Zxtbldso160ci4tcWgW/3w6PiCd6PIBfwjEj0T0i6lbErns14zzYziEuFWSK92968CBNt40Xq9b36xZ4irfkl3KOxKVE2VTm2cTtkinrdUZ2sVFz86OWmYzyI2c5UsFK9eLskPBBlFiUs74+YI6PQp59kwH4dR9g9BVXvwTGw0H1m63tWaR6bWztymAv9/HcYM1g26+mTK1uGdbGxtWKmRtd7Nm+zt126jkrFxgbYXcALz1rIglfhJqlzj2vaMgZFRcy7fk6zEzZQm0L0WmrgCPhMk6AbK+HsS8Dp4x2Tuc9VnXREDKbcrP5cs6LADjcQ7L4x9wPEGQ+cIGY88IQjav90aIyViYzWRRCZDKKEVMwWdmn4nzW91jZHdASkRyNwQ7o/RXbkHANDSXwdJGA2VNRVG0CBDZSdLN4pbtygAh0FwiFPKF6Apx4hLcxC3XQgcd+RuQsYSm8xnC2HSbbtYUx8N8bfROAhxbotNCFPH6GhocU9ROEIWkvh7xR78vZbxfR1yvHNbynAbveoRM8vwMctg4EyFkQEAB+XmdABGwHDA5XxcdOI9/uC7GrzKKQgi31sNg50dnFeNFId1B8LzKmKEmiCYudD1ll/rLSBzHzx3PtupuCgSISHEZwPv9KeTI41ll8uUIt6fDL4DkPu6wlPK1Sftd6FbjGVD3OGHK/fGuIhetOgEBESerrAkYLNgVnyunsc710TVCV0N0VvEwdO/68E4Q5hCEkO/T3p3l5APXRm0q8DzcX2VdBPyN149WetRw6wKJ+L0SFm2ymEqrzqPuxlqWz8jeIXJArkeMx/AMRVh6xwyOQk5semeSdxF7J4s/T8dol/MGgjgI6p2oC5hgEJh7/gykj2N+ygmhMzZ04Tn+BiGHoxD5Oz5GYscT5wLN63RGe6oLeuiQIVbC9+BIkIiEjy5G6hbxrhK6jjX+QyB7uVj2egRLRDKOEJzwXGcKwbbJkBB7j4HgfnEGUsfYCJLVyRC3z4pCZ8il3NIeq9PryoZLtfZkrhwR/kCqgd0TI7G1uylXq8G4Z6MpXdVuP5f4H/6rf7ggtKZ3eWHVQkGdDQxvmDkxr7S7dXo26g6tkC1aqVRVeOGE4gQWs16z7d19Ozk50w1X4E6SrgUGjLN3mkChGItgKQ9VLXYzGNKEFjS136gtZ6xDIAOdg5JeV4NrJCURbUW0ZM1oQ+22rE9Wx4L8jrnlK3V7+O3v2+bebVuk83bR7NlUyghCoEZWyGasXMxZp3UhlVg+X9Zivrd/YOVaTUQLrAYD5KLVVBg17acoNPCOJnOBf3uQzkz2S7BbCsYSVuy2PwpzCUxyVL6g3hBbHoo57oEv9JEggnV2FZL84AgIDYW3imexzT6RrnpsO4mgAbr0VfWFlcvkcyvYPEwWL/B98nC/Y3GpZ7QE3717Q5MtFK/rJEjEEpet15H0iATI/03dm/RIlmbZYcfmefDZPSI8poycM6syq7pKrW52N9jNhropQRuRkpbSQhvttNAvEKCdFloIELSQQK2kFUEIpEhIIAWyqrqrq9hVWTlHREZERnhE+Oxu82wmnHO/++y5h7l7ZLPVAj3h8EhzN3vvfe9733fvOfeeE8GqIcQPRIoWdG9zDgSIVThYkGwMcUgcQlWRtWCadqtNfJIidr2sCBBRwNWVgTFbtbkoUROQJnDUpZslJEtQKdekhajFimx27xS9/UdoHu5I9m2azKK0cgtrN95CYek6EllWFaWRoV5zvoJUrqSOCZF46CEz7Ur+qrn3FMcvvkW/eYyE5nMWmfIqcrV1lFZuoLi8gXJ9BelswYzQuTqHqiMSjlGgEzY+s3ZwsDBosIcqLnUYKeBTwylGg5a8UYadpjpAxh0jQMaDLmggpoohkUgcL9NOt06kJFKZHLKlCpAuqsMlW7IOkGSurETSEjUefxwCXvOfsWAhSGBpY4mcuaLg1ttfrQLGrkVzOGzmqkoI3jILO0CC3qAZTs39Q2xc5hUwCuDYch0IEFV7BAks1+oMW97CPDJeeeF/EAftriJAIsDcn5tzR7kcxDxbgX4ZJXARAWL36GoU+Px1ODDuAYqf9mUg7qsDGBLN+PHPgNKvXtFfPwESUusLBs/H/8JGmwX+FxakhWBt4ayZv7iYAFksgbVofl2B+b9CCpy/P1fNr/k6suBehDbpq2fPZYMwf/f5uRRWj/BmP/6rTNVVQP+icbMMxAmQvzqZdv7Y3/X/z4/MRfcnmocLbvhVx7xo9Dnyig9il3/RWC48fngozv8u/hnnK5CveBzO/NoBw/iL58fHYqJQGBHI8Xilsf89f3qSa7IOU7S55/WbWF1dDpXKJsHCJMm04o0Ab7NLeDpApVpAvpDE8ckeDo928fL5I3z2lz/D3otvZY7OqsOlel0dE9y2qvVVNOlV0WhidW0FN66vo908QLGQkGHzydG+KvBKhZLisnq1iiEBlsMDdE+OUEpO8eG921gp5nFrYw2VXBbdZluVUky6v/zya3zwwccK9L998gQfvP8BHty/rw6QG9e2pW3OTgwak5+cmkRVp9fFy92XuPPGXRwfn2J5+Rp+8q/+TPHEvXtvoq3K1rQ6aBkzP9t5gfrSsgzdWQxCEJvVauxOKBTLePj4KZZW1nSN61tbksx68OiRVYSns1ip1RTTLJcLWKFE1KQnqc23791EvVqS1CvjXEokMRSj5vKznafyBPj8i6/wzjvvqUo4l+cYZfD4ybfY3dvT+TMOOjhp4LTZxc7LfYynM6xtrGI67eOHH72Fj967i1xigHopj3/9859L4ovnyhjqz3/5S5w0zGvi1u3b6gDhY8AEXMlSSJYZKu3vH+FnP/0L9PsjeQuurW6oWIuPIo3O9/f38N57b6FYLggUe/joG3zym8/x1jvvY/+wicrSGh4+2pFPSSp00pSrFXVVsDCKCTclvQ4PD3UvVWXH7oIcdc7n0p8EFB0YVJKZNRkQSWGF+EUAcCjg4N90ul39v2Ruc9a5w1hH/n+UsWIFtTlYCwyh1A7zCerdE5zodtool0qo1+vIZTIi2USQZA1gotwau3LSuaLypN7AiEACtfVyEUVWiWeSqFVKAm3YfbN7eIxff/YVltcondbR+kMChHIY169tKpGnF8rJSQOJJI+Tk/E9NeJ5Xq1OE0dHh1ZgN2UXPBUDusikZpJXu3trE+/eu4G9F09QzLPzZBv5chUvjptojlNYvn4X1954F6eDJA56CUxSRcxSWfkJIpOzAr1QpRqXxpDZdtiuFIcyo1IjtYF5XK8YP/r4c6ydAInHR3GChIC0r18OVp6Ph+NrWHwvC+UD0fu9MMqANPtmZ/z5r/n6bEBO1AEScicBTl7AFsA4FSOFIjcHqAnE9YZ9ecLw7/kscb6SuBNhpzwt5GVeIa0Kzzkpwr+br9+BTAgkYHy9dlnaMyavyoMd0AnmwpLntSp+AS0BDFKHTugAYS6jXDDDWN8MbyX3FirGDXD3uJjgqBnEa6wCmcLfqhKa2uwhp6Z0lWEVNg/0rJIQmVJP3UAaA75I3BDoosRUQgANx1Z7ZSB4OMbsjKI5eq/bVpcTtejpH8E1koWP2WwSiTQ9HowUcm+QqSBmU8ugZJzEskOuxM83DMUMdem1RAIiCC1EJrUsRJXkdjAl75AUp1xMJo1CvqA1gZJ/q2sVFAspsN9/OuwhzY40169mhqnceqYuLFX5SqqFCJCtQezc0HmEHM2rpoVFCDQ0vxl/poyocY8FVvwmNX8TU5JQ/FSAVzxITDCkjOJJGy+eH6J50kchVzE1O0xRW6kiW8hofA1bskps4i7Md4liioyhNFMADInbkPAlKbW0VMf6xprAVhYKtNvUpefdttycEtnMka9vbahotlbKYblWQCmXRDoxlow6D+J+trZ+zOOYEJ4aCRHrIrf7ZvkB8a40O2w8Qo4VfnhKHcVCgWiNrwV6PqiLEsznrZuE65oTIAY+n4nLVbAYKtGlDkJ1FRouJ1UM0WFBcJKYR0FrKLEOrgeMCzjfWRzMK6e6BvEE7ikyM9f+ZXgVCUB1zFK+KkcJeJJpJEDMIyLq0JpOUCbIygLm4D3sRIL7xMrfQdigdfPRL4TdXgJZ3ZQ6jK+rSGhcQmxr5GaQ1fNOgsiH2AzZCRhzTeP6IaIk3COONdc3w6eMXI174vk9NhrEcC4rzLSOPJIevHZ2aWoNClJaJGcI2qsYWpX/dj8UL4cb7IC09oCoC8R+yd/xvEiCUJpQ5yHSwNZLl1G3omtrFbA5FzpBQjeWecaYPNh8is73Hlt/7X5y75YnDUFoFpwGDDOXzQX5VttDOR94TlqvAoHEW8HKfL7X7gUJWiM/bJ2wvZfrO0kQkxdLifwwM2wbaXkYBRNx/pQMIDsWJ1ybzU/KOmb497wPLDxXlmTfwS8xao8KxIynZMSq3ONDRHogajh2vHYnk0Rs0MDcO9+iLo8khu06aIIAACAASURBVCLCuYqZd4cxLl6UEDo1tb+YzzOJBs1tLw7gfh+K0lWkHiPurTvHCAnbI9OK43ntvlfzEn1/5hjzMyR3FTZFrufqwlO3C7HdhMnUBxKLXThUVNJ6HY7jBIgKKNT5YQQGj292H4GstV5A6yoTXm1YIVVaOE/YmSGjco4PiflZEoVMiU2AkceaKQRRzowe3sQvM9pru52eYbYBa3LMrzPo6JlkYTvXvX6PWLepwnBflnd2PodcOS+uYUjPrFEfxQolM3NI/MP/5u/PMlx4R2P02y10TxtYWV7SgDCZmJKpmSYw7LKLgCxVXpXsJEDomNUbj3H95i0latzAyMCwBZMEiFX9WLWBdTy4Xh5zGE7wIdJZtrpadbm3n3HG7+3u6kFhdR1bx5m0HR4em9YaH1xKJFGCatBVkM8EjonWYAJUltdEgqzfuIPjzgCt/kjmeAz0+Gws12sY9XvYff5S9gaURbp157aMxah9zIr/fDGP/cN9dagUS4WoOoO6Yd1O0xZ8zJCncTRB6dAeRm1N3iOOnRYrkQq2ADPIIWPPzcBZvHlrtBEStnjRF4OLsctn2QOkQC3ouvnipKqXQCgQ3HYGVNUrYgEnoXXMmELbqEIHSGDsbGKbBp0CQy6WIaJSZZFdSLT42iIcFvxQ+abgP+rwsCoT1VCrM8Tlr4JhVBgPe48t8N5G6NVTYqwDceYQGx9aMpGcuFxc3GySnyMgUqQR50YWSbauiyEOBEiuoMpQ+qdwARMj2T3B6PAxmgfP0Gw1MZwmka3dwPqtd1BZu4VsqSrmOMVkMV+WT0YqU1S7/2zUQmLcQfvgBY5ffouTF0/kw5FLkWwpBimpOrKVNRSX1jQns/kypmSuyYLKiN5IDFsAw+ap4JDVcPNAxZIhez7s3z7+lIFrYTbuYdBpYtg+wbjXxKjTMBms8TAsYjT/Mm1fJ0DEhpNtLVWQyBaRKdTV/aEOkHwZdA0yINg2EhmxK4G0Bd18QKwCTnVsUeVLIDbCubr+qG/kkpXzat4gkWMEiOvIGtEXVc14G2zMRD1OgFiyZ5uT5m4g03SMMK7a/GNBprbTWFB6GQC5iBCIB6GLKtCtCu3VL9PbP/t1JjiNtsqFbz/zoiXyZ03Zr37X2eue//38fL8bwG7t93EFr7PV4PFxWOylcRFg+zrXMj/wxQB4BO6+3gfa8/UaBMi8cvOsB4qfkwdVr86f+bleNu/8dM//zVXz8exlOol6wXz0X18yNt/1/rxyTTrGxeRHtL+8xv155Vz+LSFA4ud91T3/LuN9ngBZ9N6LjqfX3aAwRspEz0t47SqPlddZL+IA4Hkw0Nvlff/whN//340aLRmwJMuTxeHIzGer1bJmj2kbpw1wzRWUPDGuYAWoFSVSn32GZusIu3s7+Ob+53jw2a+QnI5wcnKI6XSIWo2V8UMlZyy2YTXXi91dTeFKJa9q2QRGSCZGqJVLmA7GaBydSuaEBtz5dAqdkxPc3tpAOZ3Au3du4vrKElIs9mm3UaA/Xm+gClMagd6+8wZevtzVPs1qrN988hss1ZaQTVPqtCgShMkXtebvvfUWnu3sqLuAhoDPn++iUlnDp59+qYCf8ldMehgjUz70+LShzg7KMR0dn4oAoYwRK5dVHNKjt0kL5Vpdr928cwffPHmMw+MTySyxm2Z7awsYD1UhXM2n0G8cAuMOvvfBW5JKYXstpRwap8eo1th5k8Px0aH2b3p/3Lp5V/FQqVxTjsDubVbtEtSmL9vPfv4LJDMFvNw/VFy/tFxHp32M//g/+lPkUkNV3FKK6Rd//nPcvn1HVcI0xv7y/tcqcmFHyUcff4xlVuoWzVCW930ysgIs5iwkmh4/2cHuywP8/h/8ofIIxi/r6xv45S9/iVKpiPWNVfzu7/4O9g728Olnn+Pg+AQra5uo1tfx7c4eXuwdYzRNYsg9XNV+E+QL6h8QANBqtTQvl5aWI91kjgELb/g7zltVh6czwejREmCCopyf/lx4xR3/3+e+g64eJ5kpMyuV2aFOANYMsFnk1O/1FFOXy2UZyKoaMpFAjZJphSKePH4kMoTHJpDE/OTktIEJwbM05V1TioUL7JwY91EpZFFkEVAqgZWVFXUidQcjfPHVQ3UPs+hMNhoEF0+OsLqypPGkHBxJkMOjUySTlPxlUXEA++RvwCKxrIxMeZ709mNF9XTUQbmQxPfefQODzgkKuSS2b97Axo3rOGx18fykg+YIuPnWB+qw3m3RL6CMUnUJveEUyWxe58SuFuYKRg5Z7GqFS86AMC+RP6ZyTy/Qi0tVcU2Zdy/Mwc0IQKTWOTvSo/h13s0WkiGTVQn50qv7l3VBeEW/CtuiuHnecRKPBc7Wa8QlsKIIV39u8jWB9AhAll6TN4h5MvCbhqLdvhmOcrw4Z6nHzblqkjamYc4vgk7xanaXy/J4Xp3YwQxeOUIwbWceawRI6PgLJuC8NyyGs4I/i9eVJwQg0nJcy1tFQIRqYR5XBEiWMoIELg0QYpW4SdMYAeLqBqpaFUgeZHBDMaZL38g4nveS3h1CdCw/jsBtAo6BAPG8m6Qh17Jed6CCTM2zkAtRIYB7SKfXRr/XsULJFFDMZSVxSMLPisopJ0TFAM5X5sAmNSRvnmBITRBVpsQECd3NMBBTKcpGJfPqwhBVoyprU96Q7Jb0101q2YCxJMqlIqoVyicWkU7NkMqMkU3PwIyUXpL8KZllFclZsZ77BEkKi34tVO0g+M/uQXp3UFKQ1bQBZHWlARs/85v0orRID98mlJEqkgznsNMLNAsKd7WGA7QHI5w0enj2dBedxhBFqjCwm3E0RIHFDCVWm7Owb256LoUFqgsEbxWSIewwoxxOKp3AaDTQfCHRzY6RTpc+Lh0BieokUMeBSaWtrtSxub4iT5RSPq3OjzwxzdmQei/6G+JKURFUIAmZIzumIflvyYMFI2Qpodiaw3lMIjoe+3jHmJFcTl4wp56bVBsGYM8kyTIBopKzCrkzO1hVweVeGLH4P+azw09gJyMJ4/5wjFaXPgwTSWLmKFlIX6g+TYfpccPnb4ouq7G5XrIIWoW+5jMlNZRQlGrybAbycl8QcEupeHYrUmJNZB8FayAChDJ65o+b1J6gmDBU6ZPEJ+lhkjpDvcdJF3kWpLOx8jvDJqy40rvbg2+FJMpsLdNeGeSNVPLLLhASNpTVkd8I92YjDcyI2irqXXnEV1oRH/KVslzcFnrD2Px+caTYYWqdYUF+jM9/kMbn+1iIEI+L5+upyyBZUXCEoYTKfyM4g9yaOgOsw0Z4GEHqsUkLufdONLdCYbF3yDhuZ+ujDZxIHJetE5Bvnax6VgPRrj1zBq1p/GIhB6XJvGiAn6t/e0cigwAVhAR/kNC14xJ5jGMUy3AYpVxD7+KwPtCvi0QqFYVkIJ4Vjkdw3FVItO+JmGGHD3FYAuhcaA3DcnJKWJpums5QPy0+YzEJr9uIbCMrTbLScw++zn2CJIN3phhRbvOIhfMcJ+0hvMfhfpjSiHmJueqNJErp1RbIfu4Z7Ergfmlrqe0jTuZzTrkMpK8ZHC9+yQNafsIW73Gs1NkVCiG0F8uTZSg6iDmCluAgFejzkaQaR4XPtJnb23PJGF9xT9ivGbPqekSHBlw32BqoA0VSdSl5TZG8YG6Ty+QUW5AQWV5axurSGnLJvLo39LdswRMPwB4EyrSZmhLfK8KF3b0zk5/k2NCfhpQIGyh4HHa09DokszvyhZJNBgs7SkXtKX16ao0HOKJHY46yfxMkfvI//VezAVunKRd0eoIXT55gbXkJtUpF5k88IXaIUA+HVQVkTEX7pFPIlUo4ajQlOVSu1JR8MiDgRsYFqNvt6yc7OXRxCnxsoWD1DxeKwXgg8zLqU3LT5lee5uTSz22jVq3r/YViQRuVGdKMVQ1Vr9cUNJMAIWHCxJcmiZ3+GPnaMt7/4Y+RLteBXBGt/hCNZls3hp8/7PXRa7XROW0p2byxva2ukpe7e6gvL6FSr+Ho5EjVSpV6VRsN90W2znQ6LWO0h0NUiyV9Ftkn6aWx4oELjPWL6npJRHACyu+AN5CTmp+l4MTZ13mwZ0ZxRoB4YC4mVpu5Me8eiCnwCyBxr9c1v48Q8HIz4SIoQ5sQiEtvNQC0akMKputWlWGLZ4jYg6andYV4EB/Xzws7sH5YwBnkrWLkh4IJHTuQIKpWCBUIIj4t+LVNZt4uzsH2RcA9JXiOqlyj/Fo6pQpGVntaR0VoR+fYsWQjbALSrCQZlM6qkrJSqYpQU7DePsZw/xs0D3bQarcwnKaQqmxg5fqbqG3eRrG6bJqKPL9cEYVKHbkCwZYZpsMWZsMOTnZf4HDnMU73ngGjLgqZlIiWTKEKZMuYZorIV5awtLqFUm1ZXiBMNqcpZ8lH2gC1KatCy4JPnzeqhLIRjqrC7BFiUDu2DpARCZCGOj8w7GCoLpAmpqOBEUyB0GL1DucCF2HFeNyIqH2YK6FQXUWxto5CbUOG70jnzdQsbKpkCn3xtsXXK9Ns3vCUZDgeTPDiQJpX/Oh94T5rk+Y1a7PxFuHQ7SGaMhAisYDNF32Nv1fIhRbYM8fwCpdgeOgEyPz9fz0EiAIBVWZdDMBfBFifBxp1R8/xIxd/qv2tAoXI4j08pAt+nD+Hq0D0+O+vAmTt+s8edCEQG2dJYn9+VQfExVflv5lXWCz6W53fBR8SX+/iz5jWukvuqTWvztfEeQfOHOj3MXh1rM8O1lWgdfz3V923+WXGjnGB3JRdY7iGSwb5qvt//q3n/34+jos1yv5tIkBedyzi9+n89cU/45Wxeo3ukPh4O9noydGZ313xWZboWBu/7+0Lf162CF3Q9Xb+POLJna/B86TfDqDYYUEHyJl1PWZuqepOAWIm6SgQQJ4JBgJQKmMubzhDLk9z6R7SGfoQnODxkwf4iz//Vzh+8QwfvHMPo1EXuy+fot0+xmw2UqzGQguO7dOdZ8qVCJwkE9Rpn6FSyiOXTKKczqPTaIIVtvQ5W65WUWIl/Moy6vmcOidub21iQBCcGsashBuMZcr+8Q9+C/XlZQHuN29s45tvHqHdZMxbCzq2CflFSEc5kVSRzqNHj9TFYSRGCpNxCl98cV/r0a3bd0Ta7O0foFKrY+/gUC35JEAODo9xeHSC9z54H4dHxwLm2R2yvnFdZuT8vPc+/FDm4vuHR4qZlupLWF1akjcgZagyGCEzGyAx7uLdt26re4HxLhNgmlrXa2UsLdVU3c+E7Muv7uPu3Xs4OW3hxo3b6HR6it9JKN2+bV4lv/rN54qpDo8aqnZfXq7jYP85fv9vfYx337qJlWpefmaPHjzE6uqadJXHsxn+7C/+XBKpLIz6/kcfSeaMOu+ULSHI2+v0NQdYiPXZp1/im0ffIpHM4HsffqzrpncFpZp+8YtfyI+E+cj3P/oe2p0u/vE//afYur6N4QR4/3s/xD/6P/5PtPtj5AoVzFjFxg4eGRJnJQfT61GDeCbpFcbonMeqfE7R1DUvMmnuL2Bt/Yx1WQVOgMhkBKyz23XHBYYHHXIHbDjHnRRRhTq7yUcm50EAj3JsXijDp5qyV5ubG5LfYeX36soqnjx+rKSb1XuqpE0ksX94iNE0gVyxDGYElBSglFXr9AhLtZI89kp5GpKvisxiDtjrj/D1N09ULENpFAINlPohyMguj0qlojxlNGK1/BCdLsmaNGq1JXWuSBedFZ8EmELV5mxCr8aRCnqur9dRKaSQwgg3tq/h5t07qK5t4NGLfey3+jjqDLBx512UN+8gkaO8bA6NzgD5cg3jKYEIAzDc/4GQkOcuBiAaSEEJJNdRVI4Wi0/ja5L/+/wa5WDVovWLr7m0mR1zHon4+ucFaRYbW1GU528e455ZT8+sxwa+OcjhpIPmSyBABHiEz5Qvg4MiAeBiBwjzUb6HQANPkZLTrJ5knhgVFwVpGZ6Ly70x73RgSPl9kDT0MdHfBvlnS4dN2cAAngDohTiLr4nkDmSIE0/U8OZnmP46SQCTCpHkFU27iyQt3EhYCWVkdmvPk72Pr1t1uZvZm1Y5c3OuVdqDXB4kECTKm4MJvYPjHk2qCno80XNgsl9Wvczz5TcBXz7bpvEPFHJpFAuslibAyoJJ7l1DJDL0SuT4GyDO1IfFoqqOJihHcJ/grXs+BEkZ5h4kcfOZUpChCkVklP4gaN3tKl/jmkCQmiRjtVJCtVwW+UFSZDrlufe0p1E0julSmkUlBBDpNxoAJx1LGEO4h5qDBugP+vRpCTJIQdVAcjWhultFiuH1uaZ+UHhg3quq9SnGA8FySKZz6E2mOGg2cdLqigBpNnoY9wASPvL7mI6RK+WQzbPTwAoc+DqfIfexkYQXu+ZIzCQJnvdVuMgutVIpL6lGFhiMxkn5iDQap0GGJq17lEknsba6hOV6BdVyHqUciwinyBH6ou+KJJ1IYMXyPzeAV2cMuwosr5chdMBsOB56vscEZ9klYd4Dr2Igdj9V0BpMz72Dy5U49HzNxuaro+p4iZupSNHJEC8S9RiL4+3xGCWuqULTH43RaHfQaHXlAZKhhBiLnEl4SEYzoQ4AFjiftjpod/uSvSeGQqDUlEZMitF9biVrqDSeoGtfEuP8/2LB5K2sYWGGlDpkbIXjGBAM5r4oUoBrEudIIOQQ1EgEXYRnlYUe8RwjTn6Y7LcpULAq3wzpbY03bIPkvckt8dgykJdspEHjKrQhRheb3z6Ovt5HTItAYPMKNkLOCFEC8YNhT+OiNS5tpJS8UIjpuS+Ee5bGqu4jjEAdAfb3EbEWur+dcLF1jmNOFRQjGLxrzWUP9TtJgZl6hwHN1sHjUrRO/kW5gPbEOQHiEvWhzUJ+wyTOuZ7weSOmaGSf7XWMh6J8SLifyaB7zqJqf+5hImxMds9/x/slPDzI/MnmSuSUSb0J16GdwGhocVCQcprnBDORTkbmmBSZkyCGnBAzNCLDjm1ku/kdWSei1r7I04d+woZzMccIXFFw8bACrIGIQvPaMLl+A0cNo9VNi7ZzxiNcG2ihwC/FQumkOm2tyCt48ASCwXA2KzLwQgOdSzCdNyLSvpT7hL2eMYDJz4XdK2BvvFc8L65BkgjkeiZPESMifT4L9wv4rc8Pm8O250nSkvRmKELWPsY1K3Tw5LN5ERoqvlDXSRJFejvnShi0h6iWKsL4eb78fI4J9x6PL+Kdcr5WesfleDpSR7MRIOaJQxLEZPCykgNOpNM4bjXR7PXQGvRw2mqJv6B8WuIv/sF/O2NbJj1ATvb20G81MKKxXgJYqdclMyVGKHRxcOOn4TQ/tFStoTcao93p4fr2NrqshmDbSiYvlokVZ2wr5AB7ZZNNQNPAk7fGyAgQylipfZvBjQZjimfPnskc0pIKayvnpGOyRrJidXVFxAR1HY/2DjS4rWYHteVVtEdTVNY2ce3Nt7G2fRuDaQL7RyeqaqNkQbfZlBllIZ1F67SBUsWMthmcy3dkOMT+0YE26Jt3bmnh6g664IDzmNTr7Hc6oN3WuM/uGDPX4ubDseL/m0wR1P4juwRV+BjDaOw4N0pbZCVHpVFjFaNv5PPWNAZbtsGwip+soAXL/Fvp+AGSevANkw+yESDWZuxmo97qzfeqpVcb85z88BZEAQ+umRsqmKx1LMCu3i0SNBZV3RMACmcV3YRdXiABsY3+xo3QA3Eyr3wwQIZjxHPk4mrXaWPn18v/z+byMlgko2zsPIEQto2b7wOXC2tZNMaT3R+lEqsUi9r8Bs0jDOgBcvwSJI9GU0aqyyivXEdlfVuyVWIceV8zeXnM8DW2dk6HXWDUR+NwH4fPn6J5+ALJcV8BEpNe+onMUjm0BxMliavrW1jdvIF0gV4iOcwyBQWVI7b+B2LMjf7cVErGQYViVEFthVi28Kq6g23IAxqedzFon2LSY1dKD6NuE/12Q/qaZpbOCpvgISI9XHuNAdCYIEKhglJ9DdXlayjWN5Ap1nWO1EIXYaIEaj5P/B7aUhskuSLzLtPQ5Xu0SIZFWJqb0h+dGwqqMkBzwwBl1+Q03c5AgDCoi6q6wmYUtZoGfdVA+EWgc4wAsc81kDyepEavn0tMo40/2kguRgDnAOR3J0B8FzxnSfIKTWCbz4KvUMBwEbi/6C3fhQjxv70M9LUN9WwHSDR+jq5f4s3hpN6ZFpLFV3vxq5cA/FpHLqA/orni5xcScbumV+/nq6/Z38STkRB6hNcDpRIRKYvnyJXjG9bZ1yc/FP6ER/Ny9Pr/CwLk7PMTK8W8YKJ659bCKR7WkOhZOQ/q/w13gPx1EiCLPut1CJH4OFll1VkJrPPr16Kxi47zGgRIlJ1e8ARaoH7xKuQFHNq5Yl18DgB69dAisJHviZsQa2aHZMSIJSY4ZubsFZPWBWJSoabRHOIk6pozKafMzrCPo+N9/Pxn/xLPHn2B77//FtLpKQ4PnuPli0cYDtpYXqliaaWOrx58rYILxh6MEQaMEwZdAfXXVlcwPGkhNZmimMtRxRyFTBq1QgFv3tyW58eda9fkrXe0u4/JcCQS4GD/UPv4hx9+D0+f7+gaady98+yFEglWMrHCjNfYaDQEOH78wx/g6/v3VWEmY8MJZZfoE3KM09O2kq2NzS2B8yQ40tkc2t0eThoNvf7k6Q4Ojo7x3vvvo9Xi32clq5VM5RSn0ynyg+9/H18/fIiXe/s6P57Xcq2GduMY6ekI19eX0G3sY325jNVaSeBQ86ShcR30OSY1bN+4hvsPvhKJw04Ltqaz450dIOx6of/I/sGByAcCKseNluQ3nj57gY2NDYGGk0kXhfwU/8nf+w+wRLPZ2QSffvIp7t59Q10rS6sr+Of/z7/AeDbF+sYm7r7xBmq1moDMvd09yW+x+IoeH48fP8XJcQP3HzySZ0q/R//AFNbWNhRPf/31V9ja2sLdu3cknfqvf/0rgCTHZKau3+5gjC++/gaD8Qzbt+5iMJxIbpdEiXkAElg1QoNxnxkqs/iL0lWZYOKZ1PUyTmccL21+ERRMMk3GyOe1A73au8Le77/jPaZ+vXU2kGAhgGhAshsuK5JiPhFkXzbW1/T5TDjX19bw4vlzAYa8tzSZXVteweHhEY6bbSQoH8a5NSX4mZS8V45SWFWSIDMsL9WxsryiOZzO5PD0+S7aw5l8Exnrt1qn6PU7IkB4vcrlCiV1MXU6AzRbXY07CajaUt1A91xOFX3MUWgIPxn2kU/PUC1y7hVUcb22vozrN2/gvY8+xpPdAxy0uqisbuEf/rN/jt/54/8QG7fexARpdNj+n8qrjl1yNsqtKNcjVWNL6CkaE7oKBEAFI2Bfj/yn5yO+fsVByvjfEuj0r/OfwdfNp2UuK+LroK+FLl+hexy2bidBtK5eWohhgJsBpHYMnysOmBMMjxMgAl8DQKX8aGa+IHzdKnet8lZyJfJwMNm2eeU0i4+YS4S4OgSwBtDZ5/CUJfEhUiN4PYZxpza9ZFdc9iOs1+ZxYVWg8evwjnUBY6oyZ943l3DLZMwk2cbegUvTzee35y86J++0D3uHQE92DIYKXD1zQffdKpDNt8fkmVlBOx8rnqNLJhGk4zMlw3NiBOySSFDD3QBfrhEkQfQtaRA+nwZYDqdDyY27QgZRAIG1odtFngvy1bA8VnsbK9VVhZyVfrpXshA4IuDPnF7VxPQZSSQEKJN8qRQL+ikJE2ECBPv68nhU0R1B2iDLI0NakkPyCDApLL8v3oEvKRvZsc6LFUXWhE5NvscrkSPQLpJCJxicwkwSykmMhwTfaNuUQaPbx4vDExyedtBsDzHoTzEbsZDSjqNC2qQVXpVKFXkDkHSSn0LaDKG5JvP/aSi/slyXEfLpyZEq8ymrxL8jmT4YzuQVRm8kSqkVS3lUygUUsmmsLFVRqxRQLtBYfCLSI0tsRuC8VZHTEcPNooWdBGKMYBVBP2EYBOnDWk7izpobDBdz5Yt5XjwPtJhb2Py1DiMBuEH+2fMB4lF6JgTeE3jk85CS9JlIGAHQXmDoUyWQrCRAUgm0+wOcNFtod4fqAkxyXknBheNKUJ1yQ+wOTOLwuIFmpys5bz4rxJhENnmlOtd0ydFR3ovPJK9hgPGEUpn8HcFN5vQs0J9wgRQJqXFgPJei95jJKvHf9EiwiTFTgYn7gXCuq5OAz4T8L4I0POXug/wNq7857JJiC+uZAHThRdZtx6JtI11trPR0CsgNBTl65kzaz9f3OVnFwnCb747bcT0ejSkzTqkiyvxTJs+AdxYH8F7N/T3Mo5Wf6z4Y/Ld3IQr3CtLw/kzx904OC8sL6y7XZP0u7XJaRpho/Qxzz1RlCOqTNBgJNBY2Jjkp80KJEzKcierSC+OrjoLgK+F7lBVx2zlx3OShEfYT7hneIan9zpU/vFhanQJGyOhYoRg2ivEtlDEfaRI1VNuZGXHF45hsqPmAsHPBi7jl+TQziTruK9Y5Yeutd+Z4rk5+jJ8b+VuEbhDtNem0ZN+c0HccUh3WOhc7P8Ow7BljfK4Cl0BueueePHyl4hLrzGQXMYv7C5SetOIWjmO0PyaIfzqGa3PIiy19PkT4htZrey8LzBW3qNEgJy8Mdcrw/wt5HaM/6IsQpPwn571IB0qzhefOz5fkOZ9L5Vgi+ExWkJ9ByTJep7w01Jjg9g2GadPKQkUoExZqGBbI7oxinmR8Bc3jJia9EXLprBEgIb8ToRY69/mT6yT9/RhT5osFjRMLbCSjms2gGPy/SLiwmYMed5J3o+wWO11SafEUvckYp52u1rt2r4tWp4PEL//Bfz+jeWGBB+y00GucYNLvYtTraLFnnZEWt9C2LNCEC1MygRx1tzI5JVJ337inKrNstoBCqYIBHeC7rC4h82k6XrZwWHshNwJzaDdfDFYpiUkG0G1TqzKDly9fopDLq51bNysk7Kroz2SRLeSRzLANtoDm8THalMGinmQqg/4U6COFCKU+KwAAIABJREFU5e1bWL1xE7X1LenbUuuRrTjJ6QzHe/uosm2eiWuRidpU5Ao1k0mAkCkajIZYosa0tMQySKSTaHdb2oR55sN2hyKhGDDQnEy12fHz2IqkgIUBiFrEHMTno8XzZ3I0Cq1GDKy8kpHMo3V/aCMP48UHnpOBN59BrW9q2sjpdzHj5GqLUPLkicQLJ2tUhRN5kpiUBBmzKED0NqYAnkVyEw4MysMjBNnhp9j0kAAYATLvAuFsViuWqprOasR5eyEPZeZe58BpbyOcTlFkezxZ5qy3mtPszB5iLoyZLNlSawH2Rc9M5Az8k5dNksEOW6ZpSmQm8jLi6TbQP3iKzsmeDO5HsySm6RIy5WWUgm8HF7AeW4nTOdRWN7G0vqUknu3C7LBonZyoC4SfwU4MJuvawEgCJlLoDEaqaiEBsnH9JrKlOqbpAmbZkqTkWJnCoIALFoNoBhPq4plSIzqrY1nFOauX1M8RtXkyCJsMQwcICZB+G8lJX1JcNK4cs3qKLXJhpdb9Y/LH4JrdINMJ+jQtKlVQqW+gtmoECA3Rx8jK68eMw0JLpMy/rDzCEw7XIPbETolBaG20KkZLuLQJB28XTy494RDLrpIQ0y61zw7Xqd95dbCx6QZSC322gDguG+DVxOwm4tzTLJh/pj47bMS+0V4GPF4FPHuL4zxsPfuvqwDC8wRI/N1WMPAqAeKwdtSFcNHBz72+6Fouuz4fn0UfPx+zBQSImDr30YjggYVneQl2+hpXFbEXiz/bW3rP/TaaP6FzTVMpRoC8+mHe8bGAGLngAuYEy7wr5PJxXHy5cQD56gF5nc6P+d+4f8xlJNrrgv7nzy0alhAYXnTuFxEgr47fvHs0+qz/nwmQReeo1SYGWsWf3/hYXkV2vM64/00QIKxKvuzrovXDzz8O4p6vnrbPncsnnidB/LPP//QiDqsaZjU6wWaLLZWQqSrK9g9VeQfPEAJalMxifEBvr08/+QWePfkCb969jl63iUfffIFn3z7AbNrHxuaKACzKmByfHGtr4r7MSKOQz2r/TI5GeH/7NnYePhTQRLmoerGIG+vr1APA7WvXRI40T07R73TBSqidnedoNFr44Q9/Swn8428f4/adO/JLeL7zEtMxQb6MAvyDgwPFTvfevAdqRn/z6JGKJlrtjop1isUKnjx+LgKEHcyMcbj0NpqMT1MyPT8+PcW169t4+OixYnJ66jGBNI+ENI6Pm+j0BuqqePeDD/DVgwd4sbsnYIlxFgGOXqshL4jVWhH95iFWagXc2FyRWS5jbgIalXIRo1Eft+9s4+GD+7i2dQ37+we61nKljlQ6p2tkPsB7xLiOwCGrTnvDMfb3DnHz5k00msdgqHfvjS386IcfCARvn57g+bPn+OCDD/Hk22dK4j79/FNsXb+O2vIyNre2ZJB+enKC3Ze7qJSrInAox/vw4WORIPX6CvrytyD4z47yMhqnDSWkTLhu3bmD9c0tEUCscm20e7i2fRs/+4tfor68jlK1jkdPnin+asn8uxBAHqhbgjkKwQYzzaSpLhNG62jlOAp4CMmx+aKxM97kWc6uC3N9fMVHATBk8scvEh0CTNjJzaRZxtb2GZJu6/cN9GfluoqgMiI/VleWBYQykWROwESX1ba1clUa+M9390SAJFmslUoaIMhqaUlgZdFtNXH39i2UiyUcHR5hbXVdHSCjpJEmLEIj4MhnizkIu/NZSCYN9VRGHT6FPMmvI3UuyVw6EKIkGDvdjoGK4xEK2SQK6RnK+RRqZcbsSaxuruHv/Omf4sXxKboToDdL4tHLI/RTRXz827+PZLYoKbXBJKEqZhJV8i4IHQHq3grG226ErbwoSF342uQgr8eoMueMVWj7v31Ncg1/v4cODGllO0c2+Gc7gOb38aK4gPtzfH19ZZ+OusZtzphkicXH3gHCYjl+uXa9/9S6TACU+YBHyZGEEYvmbPxM3scqqGW6G7owLKWgEI4Z9tr1E7AjkGZyTlbIR3BSfxXWestvTf/eAE9ulyYFZCCKyA5dj4F6zCcoIcPX5GlI8o4+kPoMFhEGYlzPnhEdLiHt+S33Bh036qQ39QWeVqRZH+6ZwP5QkUtw1bqzKNlNM1bruDLCR/0m6jKzLgQzxSbJTnkudh1O2dWUIBglsxmzDxaBZNr3BGkp0yzCQ50eNH1lxa4VNqgqOXTdeOGb9jfmvzQH5vMVronPOmXuJHlFjCWbRblYMMmtBMeamvNJPatcK3KUtsuaZj7lhfitkgEOYlh3fE920sylriTdQ8J0wHtvcy6qnnapZp+LwaSazxuv2WIkVoRCEuP8zNmIhBKvP4nTdh87ByRAuurQGA5mmI14Tga08v5Qx52daIVCRZrvrPqeUGYpyfNiBbNdG+Ux6U/FcY8/95z7lHPv9ujtSpKlq86QerWIWrUkP6JCjh02KZQLWe11zCYlORQqsIkxjMDKcXbxmQwN13xKEQr0C/OJIKfnqtz3RJqKKGCXqvtTWBW+FRT6/Jr7ZfhrVuTp+Tc7zAZG5qSDLA+1SAIBQnA5KiQMuY4R5pZTkmwbJmZo9thp0xbpn82XJG9F7I4ECO8tiT7uexxvEiCt3kAyWVLZoNRQOGfuZ/INZrwVpAfzeeI2Yf7zkyWTYyIyxM8oRW9rNM+bpvAE5BPat1QgQDI+EOwkTHKZNEqa0+aH5ebOmntaM1iZrhkmzIREDrFD80MwKSur6k8aAcdnjiRsgl6pRkaYr6110ZjPjXUueMc056B1UmQk3ebAO7EsroUssCEWRXBekvZBgklEFbEeks78XHXuWFzgPkM8cydA+G+paoR1ft5lZ3Gu71+KEUjmBhk6nQ/HOnSU+nrl992JdoLSXM8kVxTUV9yf1/ckFQlwXIInktaloIBg5IcROobHpSNShe+XR0woYPY5K8I92CFw7+T4O0mi/UT3wK6P94BebfQPIVFFyTrK7fH/RRTRe3nQDWC+ge8cW+sG4biblQDvhXfIxGXCOKepEMP4JJK44nl7QYA8NtgBZURQdN5B0k8LWOgksgLf4IEVw7m8oMUtEzi+nh7yvnLO6boiHx2XrQum7UEGz66XRKFJARNP5zf3ZxFIodje5af4nLGjU2RZAtpT/F5yX408c0mUBs8wkZZ8JkLRNDvheK4k7YnPG7Fsc9xx2VnCJM5cHcbzXxVJc80gITxkgRQ9sIh5WxdqvVoza40OZU9N6s2xPcb3PNfT01PdP8a81VpVUrKc5+z2Pjk5MbJG6+1Ia4T8rxnbkhvIkLxnETfXuQQmiSQGk6kIkEkyqc4Q7ruJX/4v/8Os1WigRp+L0QCZ2QRHL5/jaO+lwFxW5XAMOXG54E85qSgPUCR7PkahVJM0FfWMWe1japJcmDkZTa5KBkI0lmJwzoQjT33jnEwDmbjyQjrtthZHLqKUw+LEYLBOFon6vvwcskfzDSOlNvQctW6rFSWaR/t7yLIikcB8Po+jVhfJchWpUgWr125g8/otbXa85ZlkCq3TU7HKvJmsKmGCRk1HJjesNKP0UYZ+IKUihkwykpDuGEkXLp4JBi+njWhDZKSigJoPhkm9WQUAzaDIpLHtVGz+OGq742apDTPW7iTjJ8qCMclOJpRAWZWUBYYyrwmLhBkoGagVsYIBNOWkYiWaf3FhYBKkQDZotUYyWKHd3tuY3BRKbcChfdgqP2LVTEYHW9AUQGolCG7mxaBA7K53jRgrGU/4JAsWAnBuIKrKkSmd/dswEtuwrbLINh/9TLGNvzSv/pF7OAMy66aRll9kIGct8QwKbOxmSE6GGJzuYSy5KCZqaUyTOXU/pApkGyt6jQn6OJlBdXUTq9duora8okVhQp3XZhO9xil6zSOMui3JUnHjppYp7xOTS27KlVoN61vbKK9sYkbjnwxlsqizGbSJJbFBU7I+Tk+OFdiS2KtUq2IxuQHY5q7mTCNCmARPe5iN2CLckgTWdNDBbGgEZr/bQq/TtnZOKYSRiZXoMSiuqLZDbrDUUyzU1QVCAiRfWUGSrdXJjG0QWtitfVztnTNrBdRCHpDO+LyIJ4EB44ruuyf0SiqCjIOZdFnlpNtkRFUXwYSRz44lgDZbRGSEOR8nBHRsn/CcL0Hr0INuf69X9DNo9eDdg3xPVBWA+BxckKWGWf1Kj0E8aV0EEMbnv//+zGua8uEqLgDYLVS2Z8mvaVEifdVr83G96i9f/b3O4ZyvSXS9gZuw63qVBIhf73c/8vwG2/EXEBOXND/E58eZ+bLoRCKJoNc7y1ev6/IuDP/U8+/z/7+KgIufVTRVQmvHq/Ps7H3w7h1/YuIgzlVXu2je6uk8d78vI1euejbmnxe2gQUdIEYMX3W2F//+onm4aCwW3aN4ddDZexFWq9j6uOj3F70Wv//x48bXVn/uHcBadM6LCNTomLEOkPMjFN3f15i+WotDIn9+PjMm8d+f/2nrqx0gTnLE/31+/T17D6z6XiSKQgVLGuZfTGYNbGG80O21tb8yPsjlM+j1TjCbNlHMJ/D40QP85F/+Czx/+pjWdtJnZ9y7dW1DP4+OD3B0uCdwhN4fvU4TicEQ99Y3UaX58mQs8mN9aUnSWBvLy+icNkR8ZFMZHOzt49q167h//wE2N6+pm4Gymy/3XuLWrdvY3zvCy5f76LTZvp1RV8Lnn3+uFvPf/4Pfw+7eLkqVsqr1CUwsr6xJf/2zT79mESXefOtNgWXUpScBQnmo02ZbsfDG1ha+fvCNAAISKZSSosxNrb6Mb799LgKEnml37t0TAUAPECIU9fqSDBEJSpMAqebTaB69wNZaHXdvbaGcz+J4f1/A2vr6Kg6P9vDuO/ew8+wpbt++jS+/+ErV/yur60hTKqzdkwxtfzgwv4FkWgQIz5mxPX0qGJsUCkzEhvijv/27uHl9HU8fP8aTx0/x/nvvywuFiVC720Rtmb4PI3WulEtl7Dzb0X5EAoRdCsdHp2i3e/jii6+xtMTzO0W1Wg/VnxY/VCtl3L9/H3/7j/5YFa4Edz757EsRHoPJDM/3DlU41R9KbViVsCyiYr6jmH5msioykJbefVoFSpIekpG8G8Ka1InMG8fUmTf9Z49pBVaoSpHzzrqWGLtznPjZrMDzL6uWNeCFYDGTW8mjTJhLmPyGqrzlgZNEvVaBOkEww97LXb2XJAXHjJ40TBeOm0153aXzLNyh9FpbHU+VUgFZ+o30Orh5/TrWVlZwcngk/5Sdl3voz9I4aXUEADNnYbh0enqia6X8FudcuVzB/sExKpUlvNw9UGextNsp8UIwJJVCj6bD9BgYDVDMplHJpyQ7U8oz4S2hXC9ja3sbKze2gWwB2Uodn9x/jH4ij81bb2Jl/Zpkatngw6I8HsM6QEz6Sp02oQpTY0VvhQCyXLQ+CQw7BwTHCRDT2be7Eq2X3pW3qLN4YUHGvLf0/Dam9T3yBwxV27H8i/dRgLB8CAw09ZjQ5XIMsAoyQ8EEPfIsYIVykNgRUBo8NHhGLvnE8IrgHPNmdoaQBJB0TNjXONeMgLBziYgGFgiy40HFfEaKyLEgEH4GIFqVuA+ig7wOlAtgE3linTT84jOnThWPzQXAhs4IES8GLjvg5eoI3h1i9zrcs5nJxKk6NeSJkQeLqi2tejzaQwOgL1kqzStKVNszbV0fJrmSzhCo5zmxAptSVJQdpp49/TOCSoG4+aRyS3aTqcCTgCvzcHWaTCURyOsUaRByVt5rAkleQCliJfQsS04llxPpUSoQJCbBWRL4T8KFBIw6hnQP7H30YOU9FNFH4FnjYZ1FMpoOuvXx3MgLZ7ivkgDxzn2fewZGz8eNwCDvqZNY/qwQU5qlg9+KTNtJCCXQHkyxz+6P7hinjQEGPXpdskMkEG28h5xXmRwm4wCySfd/iFRqhmIph2qtJD8qSl2pwLZv0uAkvzmPaZZLwFY5tQpqE6iU8yjmKYk3QC6TQJ3dH8Wc+aMQ9wqZhtQURDJOMKIMtcy9TepcZDfzWhrxSm6aBROUgLEKexLZDrLbPTTZIo6PS8N5ASH3EI9pojVKSiIOks4lsNjJJvNj+qiIBLFiQnXgCNAPkj7ypzEpbCNApujQb6U7UMEmizU574h/ifiQ4op5d9EPjV0ilPAmviH8YMKCApfysj2VXxwLdsrwGZccViDgRJYEKSI++ybTzY6osfkYSK57Mjc+nxiewnlN8kPrjCR/DAfivmhV99YlZelg6Dbg80V1FlXpc40ykN79aPh3xFkUuyasg9OxAI4bn8l+r49SkXOpaLjRJJA1pu+l+FI4X4hD5Zug7g8WsnB/45wk0dAXEUIvBf4Nz1vgcsCzdP5hjfO1O/KjUjU8ZQlZ+DzHJHg+vO9aJ4MUkpMhBqiHYoogM+dFE94FQtxRX5G/L+Np7QRzNZfoc63LkJgNMTEZomt+2zNJMsK6BI3rdoySY2vkinXQ8ZtrinX9pAPJZoSGY3sqaA4Eu6RsJbOWRZpdTsIGjdjjvkYC0IuoeCnEOFkQ5dgpf+/SUd655rYAJMdIfvBbcyC0iTLuomwpX2OXg8cJvF73ceMYmqSaPdfyRwrkkBVZe7xnhK9Ib3n7er4ScqZAxhlRZIS/EWlck+zeRkGGE/Shw477gvAbzv/goW0eLMngCWJzwL9tozyba7GAXd1U/Bx11rB7aRz501UqZfknaX1jl4j8q4LROe/f2DoT7RhUQPK92PBZSlLJsiGsJSJB2BwwnWFzYwvd1gDtVtvWJ82hqQhxxvh8HlhIw2Kc1fW1wB/MtIZSHWpzcxOj/gCNkxMs1aoYs3B8MsZStSJZXl/n+Jy3KBmcTKnTmXlRdzBAo9VE4s//x/9u1uuwLSWLWrmI9GyCWiGP490XePTga3Rap8jk0kikEzJeFOkVDL17gxHKlSW02qwomKBcrRtTnEiJHOFDwkRMxoxBL1Rsod6fBjtP9vZ2dZHWpmmb1WgwEPh7dHiIo4NDVVeRiROZIqYzowWpVK1iStaderrpNDqnpwKySbSsb23hyYuXKK2socOblM7h5p03sH3jltjp06NjHB8c4PT0WO3zS8sraLY76PZHMoRaWdvA2tY1pGi0wwoUPgiqOJUrhDpgyDaNOx0RIKpkFcBMbwYzEeek9PPNUvtTupsWeMtKhQEnA8yQtCioTFAeLK/J72wl/+2bojGRBkrz78W6h0oqBR7h4fCgnF0hUcARNhl1GoTFUYlaaJn3Y0STOCyi+iz1bQbANQTh2uyc9Dnn1eAm6CIyDCmPESmhYoevkB2PlFLCIhiYRtMmtI4hS2Lm5mIKthOs0MhFAbgc7cW2c2Gyhdba3gwkZYBPcMHJoyQDzU4Tk34HiQlNdoJBOc3+MjlkcgUlsH1WESSyyFWXUN/YRn11PWo1pk/OoNOWBwclp5QQy1SPZMZAzCmTMAZGtZV1FOvrSBXrSJWWkSmWtaGJXAzt3aNhH43TE228TChZ2chqOTOO4ibCSyFCQwJuguSsD4z7Il/67VNM+21MqTk57GE86KHX7ZgkgiTNJnqPfFdk2AdI0E2eJHnkK8uorGyisryBbKGGWYJBjlVSuIkTKz5o7GXkUoCeY0nZGYAuJElKPsIi6eSCJUspyViouiIQIHarjKzy13VsTbYIqrXEUIF6INViZMAcDzcjKgfI5+RHqECKZLvmusshfrNri2nOx1+P/1v1EOdkChYRIBcD/gvA+8hYbUHV+zm4P0pmw0l9F8DcN8SLru21Xl9g7G6kil3X/Lrn1/lXJQkWnc+iDppFqlivgAvhdC4nYsLCFCrsXmc8vtu1nR+j+RFelyB6hYhYQH7Yp75qiKgxCevAeZD9da41RHZn/nRORoRru+KDLiJS/G2XkjLaj18Dob/kHBaN80VjcREBsuj1q87/uxz3os+KCNBzc/m17+XfAAHi4NEikJHXFU/m48SHr79xAuTVMYsRIAKUwkyPSqwMyBNgpqqnET799FdodxrIFwgiTZDPj9DvN/D4m0f4/NPfoHF8IvnXbrejqtAf/fgHWF9bQrNxiIP9HTAErhRzmE0GuLO5hWx3iHGrjTvbN7C9sYlu4xQ3NjYld/Vy5zmSswQ6rY4V3qTogVBTLHv37l2cnByj3W3Lo2N/71gm3aenLQFry8sreP5iR8nQ2+++jUaroa6QJ98+1d5/7doNtFs9/PRnv8A7b79vElD5PI5PTtVl0WjT12MgiajegEbue1jb2FBL/7XrNySlxFh9Z2dX1ZyZPLupM9g/OpJ5en84wvXrN9ButhTfXF9fESj9+P5neOeNbdze3kC9UlLndafVwNbWOjrdJt5+666Mf3l9P/nJT1VU9Pbb7+Hw8BTtVlfnxBtFnz2CE5RDIpBFM2zrVqA/BbWxR/i7f/qH8lp5sUNiw7oqmAM8efIY77z7pjrRWdXFzhUSKDSXZ1UyO20ODo5EviSQxqeffamipn7PSB8CPNLv5324cwsHB4f4d37nb+HwpImjRhv/+pPPcOfNt7F7eIx9dhz0RzrvYplaxQUBKvRDZLLNSmFWfjOBJdBVpORTsymQTfEqDFTktyWaJlPCHMR1wR1o9/jfQVqv4ORPxpL8MkmAjCrqDMg3yQU+ZwyJmEvQm5CxHkEWAs8ry0vyZmE8vfvihXXMNxvYWF+XWTzJnBd7eyooY9FXOpdVot9pt5RI0hCdODW7iX/0gx/gaH8f5VIJ+8cnaPYnMs/l+RnYPJOHCJNwztc8c5lcDoM+FQEGqjQejakAUDKfDna6B7CJiTU9C9KJKUrqAqHhLVCrFnHz7i3kKxWkyxWsXNvG+vYtPH5xgNY4iVShKgIkUyhjkqDkQQasTOQ9DlVowbh5Xl0t0EDfiwlaX398zfH1y3Mt/b/2npjxeYh3HER/ZV9Y4Nc2dxNbtJvGiBXPO+MFaB6/ypx23skx71Dgmje/ZgLrNmeiHUXV6wYQhYIzK9WNZJfkM0OSbTAUacrnT/kiY1QV8RuhIAmVGNlhnuYmUUgA0IkOz2k5jwliWmfInKSJctiQn0bFfYHocGDJCZCELmbeRaj8wiJPqxIOBXi6X7G/8xEgOc2v+D3T3Aj3ysEdC6GsgNHzZFZEMicLvzJpbOaeCfMLZefHdEayhEAhpWEIlBvxYJWD6inQ2kLymv+vTpvgoUGiW9I94WRdZlsGwNSX52fNrEhSlcTZrNagcqFgPgoy2bXuB/6tkSB8j+XGyuGk7GG5nAOPAjQJSKqLbGyFc4HYs2cm6OSr+DF0W2rPDd1Hmh82R7xbk3NSEikxsFVSammTtmZ1v3xVpgn0xwmcdEY4bQ1xctLDdJLElB0iQwNsCYhSvUBDBiPEOMeIQ5LI4N5O8oNFDgJeJzSipkcS70sawwHn80h7BcFw/h29ZEh+JClqNeogn5lhqVZErcyq8yky7CoKWIYp2ajEEulcWlLuxHqM5DDpKUkTBQKcHUZ86DgHiQMYYGkKD06AGNFqQKJ7OcTBzzC8Z7o/lA+zu0i+qgY4yh+BpvTyA7BCT78HioO0RwQPAUwxEIkzQ5ddMKOpVCkYXxC/Y/Ej4wV6OIkA0Td9Tzi50yaLlhgLH2S1tflnmEw61wXuPSIGBXhbN5grgpDE4JrQ7zPeYVEAcZO0SKY4AcI1JE8pRVZ7Sz7Onh3rMjOPH1vLzYOBZIhjPbwOnruhR9bF4d4Rtm8SEzGpN5fGcjLKizH5mZRO5zfJBqMHWD/K+2SdCZHaAbswx2bkzXOk5BXxEs5NkiJc57h3S/ou+LNaMYQRYPE5YAC4Aem8bwTiuccaAW/PmYjHmRGwvj/xdT0PWvcMSNf6JtyR3Q4sPgiSUyEGme9B9pwTr4tUWrQ2epeLYb9uR+BzVcekX5AIEFsH2H3rKjW+Ps7JPCN+dF3qhp0XUPH6+HnqQBQ5yPWFZBfXPEojcW4Th7az1hgHeT57H72TggeL7gHXVFO68b3HigWsc22s4bFOH5NEY1eIEdyS32VH3oAFLdaZSALHfVQko98nSRlInuBLImIqSGCZwsHcWF57UMB5fS3jsbxD2LqEzCfIzdC9c82xNc33gOmx+1fF7GEeuZ+HFRyYBJnvqSZYbrKaRvqRmBsFI3Rbk/Q8qaiBcwDqtoq6KkO3pnVxBYwulQ3WFIw/wzi4mgbng75tvSTxQfxVPsHjKSqVOsjxHp809N5iqaT5yTGj9C+xV/MOsyaFaB0jsdnrKedRMc+gj1Ihj16nhdl4hFq1jGqpqD2O+Dfv08HxMUZaHxLo9gc4bVJ6d4rE//5f/+ezH//4x2i3Ghj2uqr2qhYKSIyGePbkMU6OD/V8z7gyqQPEmGTToZ2iUKii2zOD8ZW1dclPcScie8xv3n4SEgRxOS4cXAfdqdvGhY2BNoN115jliPHhYAvM851ntlFo8KxdjJOUbC09SKZk4sZjlFkl1W6qVZss1rUb23j6Yhd5GkoWimj22FY6w717b8pYvd/r4Yi+JycHmiBMkFjpNWIVV66AO/feRn1lDUVWgjEIoW4a7xZJgTCJqAc9JVMoiR9jtdjHSrZLrJebdtNnIbT9Sv8vMH2chJrMevjmnQBcJMX+qY3OyANb8GiKNdJnW1I/bx12oMCDMyc4OFG8asmqy87qrPLeeHuXDIyiAFLRfFQBz4fW/VssvjQbNsWvEVjMKWItzf6AidWMBZ5qz42AZc6PSQRuO8FhQYQFHN4eF4nQxFpGucWz40cBmtZdEgnc1Lgpmk+Lt2fbvKHsgy2omtQMOrhYcmOZUI5M5RWqwkmyci+T06Y3niUx4AOQL6O8uikChNrWnAYyfqL+INsex0Mdn5IQnAvUUB50WhgPezpWvlhGvrqCfH0d+aVrKNSWdRy/99zsyWI2G6fodttaDJbqy2qRY5LKkVROxyUryepDClB2kZgMMOp30G+dYNhmN0uPGmyqSlVbmJsIirG3NmwGuGKtqRPJhZzcUa6A2tonIM16AAAgAElEQVQ1rG7dRLGyDCRZpWdVMlrERFgx6JrPBSV5Yc646dIctHS5rECcheDI77OqFPQs2aZq26+jWKHt1MxzQkpjqYCeG5q5WebiuUwguuwjPA2y58dJHJtF50kC31j8g+JgXfThF/wj7jFxGRHibz+bFJ8FpReBogqKzqP3YZT85Ysw4KvJECdvFhzgqgv3358nQGJjf74zQ+N87nOvqt6//BoiDaRXjNjjh4mO6UBx+OWi8Y7uU5iHHsRd9rdnjhVd0MXkxvzvg6fNOZWz1z3Wolu0+L1OEniyPicnoqAoGpP5p573N4kHtPZX0Qx8pfPDtoj5/Z7fx/OExeK5N19DLpubSu3PUYKvO3HDFZxj0F4BrWITdNHvFq0l8TPwBGTxHDl7rpdd8/nf+dgqfvDeuAu6TXzNfGVk/hoIkAABXtgBYkmd3fM4eKhzYizgDpjnCOf4ey5+HuYEyPwa5/KJfI0xo+kxcy8a4+h4F599/iu83H2Kb5/eR6v9EuNxD8SGxv0x0qAhIDWoc+oOWKpXUClnkUmPMeyd4ORwB+N+E82TfayWSnj32i3Us3ncvXUL2QTQODzE7RvbePj1A1TLVYzoGUFD2UzWqmCHQ9RrVXU137//Nd58+x6Ojk/w4jk7TJrodoZ44403cXxygm+fPsG777+D5ZUltDstHB0fCyxjMvjmm2/jz/7sF/j1rz/D3/97/yn29vclBbW7f4BOr6c99ej4FFvXrovQYJfH6vq6jkW5rOPjE4Gje3uHKFVqKlTqDYc4abXlHUI5Flb5swBp1OtitV7BxnIVO4++wkq9gI8+eAejXhsJJk3DniRfhiMSCttK9G9cv4af/vRnKtb48Y9+G99+u4MH979BpVqX3wnHg+bbRycNGb2zypKA6HjUxdbmMt599w5qlRyWl6pKdr784j6+/PIrfPTRRyKnWOW7trmBVC6Pm3fu4OXLXcVqBCX42fT9yOUKeL6zi4ffPMHq6rrif8r18m9IOq2treKbB1+jvrSEt9/9EP0x8MtPPkeJcVm2gE+++ArdwQiJVFomscxhCOTL14QSS5OxAHoZbCcSAomX6nUBYJz3rCRUVXWW88dMHQVQeUV0qLZjfhM3xO0PaJpKcs6qsc0/Ecjx/4P8FT+bRIZJGwT/QZb9BHlTxr+UumEBzPr6GtZXVwUasdOeQAr1k+/cuWteKaUKvn36THOA4Ct1llmNR09B5iJL9Zq8b1qNU/zo44+UcEoqI53B090DtHsDkVM8H6uMpIG2XG71Ofx3fWlFhXIHNBxumoQYO4D4GZRuMwDeCBBWXLP7I59JSAKrWMhIhvj2vTdxwnl8fRsbN++gORjj5XEbw0QGlfqKJGbp2ZLK5kVyqZowGPQSYJ0DCL5nuH/dPK6c5yYhzjznQ3V2LTUQ4Pz6yuOYkeqre9d32dvjsarW+eC5Fo9XBet7ladFtxHw7ESFAyBxAsTzPJJ4vpNrLZYXSVAqYFXybCoyjHObYKh7U/j6TNLSpa7oZcgOCA65iG1WzhOY5rcKpgnGzjs2OB+5NnOu2rn6z1cN41kkxi/TRzeQjLks/S5U7e4APYsOA0ZhXeZzgoJnpP0q7EdRPMPcJnTneN7sxQX8W9vDbWz474gAkfxJABzDtXANJNGepO+HvA5YkMfuLAPlrGLaqoF1zERaUhxmLG9SYwTgBkH2yyupCf16l5d5fVBqe4pshqaxZlpLuXAC7HniB1JIoBKF5d9GvMj1JSJAeER2e/GZZ8ef7ZXWhi9pMpk0a1EJniW8P+a9wW4VAe+RB6hFAvE56gQIK5Xt/hpxEsVESRpws3NjggyPR5mx8Uzr8ElnjOMGZV6mKBWqKOaKSDPnJWg3msizQl5XyTD/KDmWy4jMUNdBmEskkQhwDrkPk3+aUhVjgB79LihPXspZx0gpj2o5i3IhhXSCxPYEpUIK+SznruX08v4Ic8dJ52zetOsV34hk8y4Ik3ijsfZZE3Qj3PjMGuhp8kWu7mEgLfcwzl33V/Pn4ex6ovg8RoDQCJ33kPuglC4E7AbSM8Rh/ATJ3hGHYmcMMQt6HQxHoQskKQyPGAgLKVjYzOeehAgr5odBpmxMqogYQ3Iif1wvyGXXoToLJCtlcnTEZ1xeR/4fQe2CBMhkGjpAKPnNrjBVolsHiFm50gid8517p6lQeNeZgfQe/tuz6VX4jvXwvEUUROSHkULyNqIEoroLbF4xfLauIFOusT0sId9gxhTWYWOEnx2Lz4oDweZrIhlKrqmSwuNrgeyMinjNGN0ID+vaJJmiAgYSxZJrtb2Ka52IHvkfuwm6Ec6GBxoBYkS/rXN8wnkNhpuZgbkpd7AzJXR8BCLXgHXiQYbnmHJLqOCPcDbr3nKSVMWoYS209dA8cKRQok4bUSgRAcKxdvySe4ITVyaRaLJqWkcCscNrUEcdcU6R7XPcTl4goYDZ9ikrYPAOR2ZC1kXiPrPER4lFW8eT5Mii3c4wIhYHkf91/4oon2OXUSaje9npdiMvFcMRbe1TcZXmQ0JdC5wjHg/wb1x6V2tDQKFEHij3sexZPkqhs033IPipGHEy76z0fciuI/iBqAjYMGF1kLE4JsjwEQNnrlGr16KOJ8Z97U7HJPtCI4F6iRlXSC7UIgGdAzs4g3+X+cLYvVbxtM7Ri9Nt7/XzjhQR+HxQAk1SdQmR171eX+QV5wrXCSSymCTz6iprnJ4in6PyEQuF2CXCwrS+4lVeF/c37esqICKJBPmA8znm/WahjuGsEzVzLNWrwnO7vY7icMb9YxkG0VYiLasLEUH/83/xd2fUIGaSxU4QSuZ0G030Tk8x7PWsJZIBDKuAcsaISe9sBrFf9aVVLZJkcdgBkskXZBJIgJYMsrs/cKNgSzXbbPiQkVVrt1pqqa6Uy2pzIfDLbhBKYvGmHh4cmP8IaHZFDdygBypd0wRyxRJy5YqOUcpl0W6wyuxUGw71Z5nItQdDlOvLfDTQ7VNOa0VV9ZwcR4cHGLJFdTZDVUlPDqftLgqVGq7fuotUroBSbQlJJq+zhIISSmWZ1uAM/S7lhtgeFFrNghE6/T94wzkpyVx5azAnvQVYcpCzZEYLsbdZ2eTTA5y2xZ7/tnYua++VBqmIDGOt3STJW+Bc2sqDXmnwhk4KC5yDdmt4zaW1/CGKkoQQqPD43BF0zrG2bj0svra7IV6QoDBd3UCExBYcCxDsodbDrW4i/yB/+FyP0BjKiAAJiUg8QWFsm2TAG6qITHfMtFZnMwusvYLINwyTW7JNzFv92MmToLGPqqEtwOO4knGekSJOZjFKZjDN5JGrLaO+siGNbG2EwXCOCIoqbMi6MgAj6TDoSpaq2zjGoNtW2z89QHK1NVQ3b4tsyFA2TsQggwYGaQO0mpRuaGrB4VzlseQFQv3D0AXCyiGRPeMuS/MwHnTQbZ6g3zpVJwrpBAUb2lDGWnBIhigBIcHotAADSvqcMNhJpFFeXsX69VuoLq0jlaHOJzcQWevYO3TPAuvOGpjxXNZMbG8gROZ6k3F0N6ZxpXlgHh0MFFwmz/U7nRTRRueMcti+bPMISWuocLBNOWxvkZH1HOj1Y80r4cOHnQMPbTG3DW6e/PjfvvrTz81/cxXpcD4BPg8qLwRgX7XZiE7ETeRtszwPLl983h4I2Fv+DQgQ3W+bG/qkSLf6VQJgLvYwP6+rCJCrruB1fu+nF8H1r3FQ73qKZslrvEfXfykBsuD+LGCvvgtIctH5+WfM59erx46PS/yYr3t8SxrOe9QYqX/26YqeDlv3I1+QsK9cchMvOhd73T2Rzn5A/D2XPhMxPeSrxvHsvZ2vM/HPX3Su5wmQy8bWf7dwDYjNrejvggRgZGZ/jgDxYD0+OmfG46+DANFnXCyBNZ+H88IH/3udS1C5nINSc3mHq9c0J0DsCu0z3EfKPUDYWk2gbYBUeoJ29xhPnz3Es51H+PUnP8f9h58I5Mmk8kgjh7WlTawubWBr8xpu3riOxskBhv0mZhN2QhygcfgMjaMdtE73ca1ex+98+ENsr61jOhjI0HNtqY69F7ume9sbIpcvSX6D0k1r66tonp7inXfeEpjMKsDNa5t48uQpdnYOsL52HV9/9Qjf+95HePLtt3jwzQP84R/9AepLNZw2TwXy7+0f4oMPvodspoB//E/+GTqdPv7wj/5YxublShW7e/umKT+ZotFq4e4bb+L+g4cCLyjDSbCL8lsHh4fqmmBlLOOS0XSK1Y0NPH3xUpVSlAXgdOq02tLpruSzuLa2hOO9Z0hhiN/66APFG6kpjRwJPrE9PqFK2q2tDUkoPXu2g1KxgnffeV8kxMOHj1Au11RNSdKDSfX+4ZHWC2oCyxh43MMbd29ga3MJ/X4T7733jrpVHj54jK+/vo+PP/5Ycc3xySHeef9dUH19aXVN+QKT426H0gVJNBtt+X58881jgV2MX6hr/vLlnq6Nxumskn6+81Sawm+98yE6wyn+0T/5v/D+Rz9CozvAX/zlrzFLp1CtL6FL+V76fzQ6SuK47BVFSFhVtWJzyvUuLUcd1R1K9gbpEerAM4kjMGXeIAY2MJZn8RfjdhIhJBE4HgRJBPCEeESdzJK2MhBY3SPsBBkQcCEcZdIhHt8xjmTewA7kcqmI7Rs3VGDmXffdTludQMORFX/t7e0LECD4SqKH+ZpLFvOckrMpKuWStPALBBrpw5DL4uC0hf5ojNNTesGYRIUAjCAztUbpAnrnUCYukcKTb3dUMEfvPsawLDLK5QtRkYuqXGcTlFmRTQ3/cl4gL6WXf/jbv40CpcyaHbzx3odIFSp48PQFSFsms3ls3riJdL6oXI2FegKRqAEu4NmqfaNYJTJu9or8+BoSB8nn+9mi9VmGuudiLwfR48Uxi/aPcMTLQxj3vLugy5pv9mpQ288NhI6/5rmgmWk7GG0Rm0Ch4HmhnFSxPYsXrVCPpAkJEHZ/8D5GMkYiOMw/w3w50vJVStPoV7ihyY6FmjK9Npd5tvGV5FkwppU8Soyk8v1AoBC9nUKcEUm9yBCZ+t+qCIu+eE4upSLtes81vQPEPS7srs39As6Nr3dWKx8OBIjLyniOzXXGiwp5nPGEMmEsKBxqzyEhRADUK451reE55ucGOkJj61Jl8vwIv+O/9flBKYLkJu8VAWGNeyqJaqUgoEfV4nwmVSEtEW7Taxeg7lXIgXzxAjZJSWXR7PREKpi5Lw2Hqa7AYsYZ0iRM6K+hQjoWavIxpr4XO/RJknAPnudZqiuMxSFxjyLlcgE/4uhT373V6YoY45rO3w9GE3QGEzR6U7S6Y+QLVVRKdRSzBWRSrIyGOgfp00QSny+wCJGjSQLEDYWJNbEQgNgU3SbYqTOdEMRLotclOGhqIpVaEXlK7ZFkreaxulREIQekZgOkkiMRIOmUnR9BP+WEodvAiTED1wmkmyyTzNA1b6xQVF4cYUx4nzxH1ueFglAnQAx/YVde8KPw/NZJszPz1CTluJ+IFAvrLztAwgzQYb27QJ8ddBQEvstLZSjpQ67hTXbJSMYnqXiA64X8eyW/RAB9hvGM7qeskp8Goq6rsffun3j3B+eiiDQdNfh/aF1wv1iC9bzt7JaZaP6qMJMSpYEMISbCNZzj7zLc86Jay9W9i9iu1SR53I9BxKKD1FqrjSjhnknsTYA6d08VBts+TiyCzx7Xdj6bJvFmiiMm5xS8Q4gNBQKURD/XKXa80HdWJtp6/m3dM0LYOhQ8Z7L1wABtXgfnLoseDKsymS8+85L1C0XQ1jXnBdEW67IzjHNNzh+m9WX+JAGzMVUYPru2I1neZuS/daa4qwefZRIu8zE1KTAD2A2wC90nnPOSaJrIh4XSa5wffNY4f9gBwljcZKIM81O2pm41k0YTWB7kzyWdKLmtsJ9J0tOJPyPlDVqy509zmYS65rF1LpiMnMnQcT/iOLvpvHefOEBv899wLfvsOenuRC3Pmzi1JEZDUb4wW1fZEbFn6y67aly1xO7X/LnzjhqtDyS0XIZRHk/mbe3PfXRfgo+u72VW8D6Xr1MsmEygkC8KEzarAvPf0TnKS2tkXTLB30VdeCK9rKvQPLBC2bHmmxmhC38OuCzXfB9DjrHFn/Z3PI68PSRnefaaveONpBAbAhinjgYWo/M15UcjYGXrDvb2j3F8fIwi/at4nd4tyIIxShdOSYIXtIYWc3nFukMVDUylSmXdKMTS2fk8Elm6ub6mc2QeQhP4RqOp2IV7E/c5J4YT/9t/+aezbr+nlnSyLwVKPtEohN4FmrxsE5oikU1L1JMLo4q2Q1uLKuETSbQ7PbXFFcpVbWIkQrQschGh0Y5XBrkeKduMqGeZSKFWrehBYrsK2+A40OwO4TcvmhVf6+vrNoh0eh+YniMD91ypjHQmi1IhJ9C4027qhjBoZ9LXbHVRVIVbXlUWbMem3JUTIGxtZKCfzuZlAjhKpFBeWsHy+haypQrKtTqpJjFG6WxW5pNMEsSKcuNldWEgFrTR0HCJ5AcDmSk7ZNhCZDfIFy4Fw9oIOFHnQZGCAoHB9rfOtJEEMlIkZUylJMWcADGdOAV7SdPU9QCc1+gEiAeUVlHiBIV1AHgHCH/yyB48K/iKNvOYpmdYRLW1hUVKi7YeQWNInZ0303uTQLJWsLOAeCZrC7pHsU7W6Kefp6iKs2apFr7O1PJEAkQav2xnn/H6TXOV/682MotDQpxs1QB2HJOS4iqY5CIeWkq1SegaUphKIqAgCbUJdQhLFVSXVlCmPwjZW7VCWnKq6h5VN7DqgQblXQxbxzg9eIlu48ja9/JVpIpLqG/dxuqNOyhUl3U+JG20GY766sZqtRoiLCj1RjKvVlsyzVNqzlJjUeM+RXI2FAHCY3Wbp+g0jjHqd5FNs3qFGtMh6Awa0dqAGRTzXjN41UYC9CdT9LmgFMtY3rgmkieT57NVEAGi4ylBogGfRso2XLHXNsC+iZjWoW38lvhZJ4i2mjMyanZPVLUSjLbIsIhU8ARVz0oswA7PUTRnzoB+c5A37g1gm36oXDgHwFo12VzTOA7m+WZ3cYYatIMjeaFYIubnfEkFOf/aq9n8nX4FryTbF5Agi0iF+PleBQDrufk3IECswtuNki8mYF6VxLIn+G/i6yKg/6Jj65mJdyOdITbsXVGH0bmxO8+TnAWznaG7ZJzOfcBlgPmi8194vNg4nwHsz6yL4bq+SxdBRJ4ZArGII5pjE37N8Ws/O/de51rPX5+8kMLX67z/zJidI/8WvT/+2vnfX3S8i95z2fld9Z7z64Ens9qrL+kA8YD//FzRPPgbIECidc19wWI/9btzmrRaFa6QHpyPVdAsjhG/WotCFZrJNpoW83Q2RDaXwN4+jawH6PYa+OVf/hQ/+en/bdWdqQIy9BNYu4lKsY5bN2/h+x+8j72XT7H/4jFmI/prnQDDE7SPXyA9G+D66gre3r6N0919FeCUcjm0KEHVH0oeJ18oyzSU4BLBw3q9qvbszY1V7O8+x/aNayIsHj95CsyyqFQoe3WIpfqqSItypYR33r2HQjGP/cM9tatTMupP/uTfx28++QI//dnPsby8ilu376iKnonFaaOJVqcjA3TGv9e3t/GXv/o1SuWqCJCTRhN37r6hRIBm1qf0sENCAMh7H36Irx5+ow5ugtSs/CSQ0m02UC8XsVYvY2/nESqFNL7/wTvIJWeKOVh5VcinUa8zJprgxo1r2lNfvniJWnVJSWur1cXXXz/EzVt3FcezoIlyXSRiWPnFjhvGbNRev35tFZNJF3ffuInNzXWZwe8828Xnn3+Be/fewFtvvoFur4ViuQja9hYrVfPgINABVizOJLfFDhCSLjzmt093cHh4rEowgjnf//731YGzulTD9vZNpHIl7Owe489++Rv84N/9PXz1zRM8fraDXKmEfKkknX5ex2hAP4QRRoMxigXKXqVVvKL4BTRELysplP4wwZNAWNCYURJYOse5aTDHyUBUqxj0eI1xMuNKyv/yNQJ6VolnhUVRxSKrpocjk1YRiMwkdabOD0tYCY5MsLmxhrt37uD46BCHB/vqAqFnY6W2IrkzGsJbNzi7n1Py7WDORmKNORmL0khEkAjJUg45ncTS8jJOOx3J1pAAIejBBJcpot5Hj5MklFty/qvT5NkLSWElQmFNLk//RXaDpJSLkBScjYciQDgXKDG2srKEw5Nj/NG/9yfYuHUXOwfHePvDjyXV+uDJDhKZPF7sH2DzxjZWNjdV2UyA1oq2Qt4SvAwYX1rxk+l2qzPskvgnHp/N49s5WOJgxxywj8XBsR6QxXuHSaTF46CLunkFjCwgQfycVJkfW+QlTxM2ZHUtCLRxqax5oYYTZtF+4uA7cxEWcU1Y+U05HNM/5//HC/g4NzgvzQcgLeCfneyejxnGZet01PkQJHIszjL1hIiwcSAqVJ/a+m3ruHJMJ3gISHHOBJ8FESoqWssEqTmvTA35Z6iPOr+3WPwwB8Dm99gGU74TAYT2ZzNeLWznZNigyczQH9EksLjvKDfkf5E8tQFQ+maBXjqFQZCGkq4+AbEQGnO8WQnLsaNKBKW2OdaUuDIj6IyMu02ShMAagSuu2BZjKZeXzn/I1jQnTCpN84ljmcriqNHCyWlL1dh5Po8ZykFlUS3mMRl0CWciIeWAIDUkgWn7yhK0jE08n78hvNC8iaS1eTyOTqhuJtA8GNraRykvgrEsmu0Op+iOk5gl8yiWlkT2q4GTps39kdYPqmFpfCgz3e+ZmTOl0EnW8nPZsdTraw/jvmCFnwQc6ctCMmcGYg+1WlnkB7/LxQyWa5QQSyKXogcKTbdNyowFqXZNBsS6tByfKclPBckbSkE5UWbFreyiIThqa7dXiAtrkRG7eaQ6CG5zzLxvnLiw2Nple4J0U3i2ucYT42CltRMgkuab8nNClX1MBi9E6qEbx4ydieuR0OhQ7oryayyGlFySXRfXAVbKi2ukhNgE0v7nWtDttjTf/Z6SjGPRNOcn1V3MJIPnbjiXMBqPuxMkrbL6PZ8Tdi0JWSAZQrxL0l4WvxE050+7B44hzWXRo/U3eO/yATQpItuPRIqEdhHOfSMXrXNBptqUVSMWN2OnZd4I+URK+77ZMPAcrMOG/9b1EneTD4eRATw5YnUkQEQjkfxJmeSYxeGUAbKOOzOz5to60Ljws9lxTALEYmDzhOXfa88PxcUcI62j6vQgQWKm0kbSEBvivw3f4hw3oNfGV2tbKAzw9Z7zzAklkVdR54cXNQXMMZDATj4IyyLJQIlEkSMpu9Xga9Zxxf936VcngPz+GwlCLxkjjgTSB1kmI0vsW920QebTCiuCtF7osCR0RqCfmDB/8rpZbCIz77D3O3ZoQLntB74G8/jE+rzo1bFQ7XX8PMcvtcdZ9+GcAGcFi5GERnw6rmgdwPLeCWNq5Id1Mdl12R6s4pDgs2LPuT3fIRuPvJ7mHSGhcD6YsnOtE7Z5Zo+aWyEwptPnKtcySXjrTLJ9oscu5SB/qb1TRuu2b+mbMWR4Xq0gP61Y3fZkGpyPoq4enreTZT6PmJOMiIcHSTSTMGOnN4vRRlhZu4mXe0cqHiKRpE4oSb5ahx47Q3iMSqksnL1cLCNLUk6e2OyqpMe4NQ0Y0U+fnRw2Nta1H5MAYRy7v38Q5qKpAPFZV6fy//qf/d6MJuI9djIkEwrgk2yBnMKIEEr5MEBngkJGkg8Y25a0IVkLD5Mv1oG3u32Ua0uqwEnn8mqt48PQbHNznRvd2EOd0EQlwMxJRBaPRAc1Y2m8wsGlF4K1ax/J8MQnlW+olAIg2cJAu1qtqPqi06Pe8gArK6ti+o+OGzKMzOaKSkSpdXzj5rbaml4830GRhtrU3pxB3R8kP3Js019ZQ2lpWaQINZLVPpNIiiQiQ2gGeAF0l3ETdc1Ywc9NmQCzSQNxUtnC69z73MeAc3LMzThUbmnRC8wlbyYnmdp8Z5RQmOv2+UKuxZjGaWKyRaVbe1R4kDgOpssXl9CyxTgKBNVWGKsiUjte8CnRw2sPV7QZBy1L8/Zgp4NJfs07WwIBIlkj0330YMzOw1pyLTinQTwTxzkQdh6AVgCsz5ovUhGoouTOCBBOfAmisKWahnNTkmQMYiwc1DWGb7U9auHNiEzgdWQVPFpFqhhggfic59z4cqowm9IwKV8QmMCWXJlBBZM6nqcbv6m9j8ZTgzZG7WOc7j6TSTo3uVmqgEmmiOrGLazdeAPl5Q1pL/PcSX4QTOh2Wupk4tzneVIygtrVTBQBnjPNmXhPRiAvmVAHSA/9TgOdxomk7LjBsC0sDpDrPkov0Cp6QFJE2uQpjBMzdFkVkUqhVF+WX0mhVEehWMU4kC7q9SA4FRZQi8zDUh3XJg5VU36f/V47bOyLvDaIoJeo5yTIk6kLJJiMaWY4bhwW8TlhZoZq9jVPJG1zj/3/GQLkbIVxvEPIE0afgxEY4RNuwU8mEdF8XNCBcRGw6e+JA5TR8WPHOZM4v0KCWLWeJ9CLyI5LCRBnsi8BAC5/v+muzsc//OvcOBj5+FcjO84DB+dvwVXn52d3vkr+olsaBcnRnJrPb3+PfWZEVZ25sisJkCs8KxYDJZdMQA+VFhInLgd0wftD27dXwETXt4jJWPgRpgO+6B75a2cJkLPPnhUEnO8gOTvecWDp1VPg/P+rzav5LTwrt3H+GP8vb2/6JFl+XYfd3Petstau7q6eFTPGYJ3BACQBkgApAiZgypIoWV9sR9jhMM2g7PB/4O/+7C/+ZDsccoRkSLYZtINSkEEZEEECIIDBYLae3rtr33Lfs9Jxzr33vZdZWdWDoO1CDKqrKvPlW37Lvfece8518/e66168l1c918XrW3xdtIMkuKcOUrnhbsRcd/E1VwEgPD+L35Y92uC8nnN7EQNG9+zF6/bjRNfUuSJUiF/NAR/L5vXl+63xCWdjcJ425tmqaHUO6ZIAACAASURBVAarYNElESRjbx/yv8GwI3/zk7+Un77zA0pVwksRwMcXPvu2rFRXpZAryOZ6XY72H8ve47sSGzdlpRiXGys5GXVOJTHpSQGs1dFYZoizIEU0Hkun0ZRKqSKnp+eSL5Tl5Lwtd+8/kFs7t+TGjU2ZjgeyUi1KCuBBD0bTA5UEShWkUFiRp8+OpFKuy/0HDyWRistLL9+RYjEnH979kEymtbVN2dl5UX76k1/IBx/clds7O5KDRnWhyM4KdJo0Wi3qdeN3YDZ+fP8Bu0jTuZy0O115+ZVXWTx6+PAhYx8mAzORze2bsnt4RB3wg8Njxhso7rBDdjqWzXpFzo92RSZ9+cav/6q0z08kn4rL8eEegQD4gAAAefHFOyzY7+3uytrqhjx48Ehu3boj7777gRRLFe4ZiGn29/elPxxIqVhi8WMyGrDg9NJLt6RSycrWjTXp97tkYX589yGL6i+8cEfW1+oyHHYkk89JIpuTbLHEOAlsX3ScoKCBTpB4PCWHR8eSSmVl/+CIxa/J5ILHQ/fDv/5Xfyrf+p1v8Bls3XxR/uRf/YXkKuv0e/vg3kPGQsVKWTL5PAsheF0yDvbalH4iiD2gG48Y1qVlAXQg2CT5aDCkryGNcanJjqJGijr9+EJ8rixyyHSEXQfKgtPOkKDoOhoyx0G8guSPbMeUGbUOR2SEq6SGJqyQv3K5HRSTUJDa2FijRNfTJ4/ZcY/wq7a2Kc1Wl8n5GGPZkljEYmTqWT5QW6lKr9uSbApGy0kZDrqyUl+RGLpQxlNptbrS740lly0SeHr2bFe9SsYDufPiHelBli2RICENXSDxRFqKhQpjWYwz+M8wLpxBJq4vBUjZxC8kk05IqVyQ1bU1Oe/25D/4D/8TGcaS8sN33pPv/N3fl3uPnkmpsiLv3/1Ybr34gpTrdUHJGWVev49uhK5phradAwDB1qFkTQfwoxDCfCwTXVej/w7XNd+3vNCvhbolFmmRPQ8ASNipFqydkTV38XMX/UVC4CA8X1yFezDgt9TGD8xQLR+08YZio+afWhgnWALT8wkKnuj+GAbG3CTLUaqZ5g/8cnkMZ/Vq7qMqDwCXvBPE6PAB+12pyMZIXwB2+EQi6zoZqK7Zb74SAE2Yx1pMjH9rAUeLUXrd+hruDxEFAd0vLD/A+uZDIPIZDoqA4OUxLjsq5iSwjM0OSRBjqBsPW4GGGQpC6E7Q++/FNZexxr1MpBO8pySamkQiQQKAgSR6guSG3FDztWIuK9VyUUqFAjvYXGIHI1rBDy2EhiCIjml8hksfBecjMemOZ3LSaMvh0akMhlC4yHJ9qpaKsr5SlYtRTxIyAaysebu5tjgAAqZ+mM/rTMK9ZV7FDh+wzA3wwXeyznUMqRS1Py+saWNKrvVGU+lPExJPFSSdKXGuwuwWuXi306dP1kUMfkMgkA6VLDtAzq/sXurMG0jhBuAAoXAueB74fHjTZLNYg2B8npJ8JmkASE7KhZRkkzMCsAnKaoddYpSH4/2klkAw/jDmAm8WkyuDhA8laeZqFyGDHGMJoCGGorPXnZCnckrqb8HhGQFAvJ6j99B8oQCwoz5hADsAEPU/s7mAGo0Vzn1ueNeJyn4Lyc0AQKCcAl8T1LrwATg3yGMCJLkQACAo3GqHGGotLOQDxIPkYBxdYSkW8vFd7xZeh7oDiv/6Gs+7oZDCQirAPdYTdKynSIDVu63yWdqBw0K6s9ODupbWs7SuhcKsdyHF6E3C7oiFhVgBLPxeCaW4y4yDINsDEA0s8YsZTboRV7inhd9fAq6QtzQJdgCZ+PyAZY96lMk8QUYpeGbwQDZgidc9BQACECup89nqbZT5oYqHdkVgL0d9iqx9bS0KfCNwvSwsoxgeeJ2kDACBR8SUwKoucybPaOMK56h/wDNSNQ9eWyBVr+CzAx+UfuPnoZCOTjAdNwQZAV/NUJBXXyPgIgPzZQuvQxVICAYk45LOZYP54QRZdooYCcplpHQPs87GoJFzxnushPmhjUG9v37+KLY7CcKBEK8/MbfCYDIDdHY+mp8zxjyOmc6qBwvWMlXy0U4M/OedcqgTIv6kXwtl7dTzAv+5lwrNyQ3IQrcTnifJo1bj1bkcAvEKtkBWdRAQ2qPriAM4AJ/42ahnBv4pLrGmJAjuK/RGMbsBIwuw7m0knfDYqhiDfZ/7lNXqMffck0a7PVR2ld0sDqjbNenY1TyM3imMK2MkOqEbjmvzdCrt1kDK5Q1pNrpycHiocl24vyLq7xGLsfaPeJdYAxyn2LVi3Y3oiET9F52mAIzhz5JKSK1Wla0bW5R8GwwHXKfg88d7Zp4zmBPwGYn9y//iWzPqgeWzMkTL9GDALpDYGIx4XUQHYCGgNQtJCiSsUBieAPnWCY8ELEFN3zN2WwAwQCsdDMTx+ngS0j1A3mFSqAs+De8GIxl2+wLJKCDBSHZwpflCnj9TK288kb39PSkWC1Kr1YgmeRDiCC4GbrlaZgdEu9tmtwYAECZABydMgMDGw8QFm2vr5jZb/w739iR9IVIuFqU7HMlJoyml1XVJgBm1uia5ckV6ozEToJXVNSagACgoU2Um5B5ssRXTwA+g/nhIDI4tplbUNqILa5gIDN8RhDIJiisjwAERsmmsHY1I/EQ9QQiKYLOhYVWcCR0X/7gCIF48APqKgUjkFCg02CZ8Bp5s6AYZhP3eOs0AxYzRrGUwAEAMFOF5YbOZhO3WWqzRSa+MlBhbOYOA0xZ1D/QxcRIIkgNAZL6YgutwI3lffHxB0cDAJTDU+wNdFJgQBECmMN/SoM3Wd9VKNt09gBo0X6R5WUoycTCZEjJDsA2knsZsIimgurGkgnlYTOl/k5VcCnrHKZmldKOkvi2Mfhh0Y8eaEACZtk+ke3ogow70ShMyhZxWLCvZlRtS29qR8voNeoOgljIe9ZlYDnodGotCxw/3AF1H0M4GOyeWgOYo5iEAN7R7IWhAB8hAhr02GZnDHhJatFSCDWMmdQoDqfmmGWVCsgMeNpiL2B67CCbR1pfPS7G6KvlSVUrlulxcqPQWWwZx/7DZIxhB0GcmgtGgjN0gpj3rv8cm5El+dP5i/HriojJYAPy064MSY8ZasEEU+MU4CIJr0bEwz6RzKS31FrE93hblYPxFujR8U1z8WzC//Q8L32cRDfswsQpfFC1gaiA7n2QvK1ByM/RzvlRRj56Av2p5lfJ54IBG7yH4eMUlXvNrA4GvAzdUE+tKiOUT19qvOIslmFPwyl8W/NAxtrybJSzo670OYad5aGfxeuafv2p2zj3ByAV8koL64m24qrCur7seAFGgfB6cih5v8diXx5OPn/CsLp1P8Kf5+anHCgGQZdf+/PH4twdArgJg/LOvux/X33tva75cVIu+bxFkXTymj59oIczPLZCauAYAWVzP5u7p/08ASBQEcfKFr5XohI2um3PgyFVrYGSG6/Kra5hOpaivkhYX3XNBi1QA7VAMGcnZ+aE8273Lvbrd7EmvM5DPf+ZN2d7aJrO012nIsN+QXuNA1sopqReSMmkdS+d0XzIylUHzTBonh/TIWK/XJYVEaibSbLQkkcyw++Pp/pFkcnlZ21iTQiEnw35bbt/ckFwmzkI09rhebyzVyrp88MEDSSTzBEA+/Oiu5Is5ub2zLRtb6/Ljv/kRY7VXX32dPhR3P3pI3z0E+mC5bt+8xXhkb/+AHSCQs9jYhCfIUaDxjri4Uq3J7Z07ct5oyIcffig3t7dlb39fStUVxuwAQvqjiUralqokt6DI1To7kZVKXpLTkQy65/Jbv/Fr8uDuB/LCzS158uCe5PMp2dnZlkbjWL7znd+VH/3ohyz+AJD48z//C/nKl78q9x88kny+KP0+JJGScn5+LrlCXlnWk4msrlQJKOTzYGmN5cUXb3N/Qg5x//5janHX6yuM64qFDMlOK1tblBFFTAbgYzpRY9K93QOyEFHIPzk5Z0IOAtTJySk7ZmAO/+zpEzJ/N7e25bTRk5+8e1emibwcnnekM5zILJmUIUCOUsmYeVgswVJNktEGeSlBZ1FK5Rsc6AAJCrrDkPulNj+8MRD7ITaHdC/NwmGkPlaJ4WAtDOcCdkzkBFpIUklg5hBW1CVz12IkFG60exvv0a4PGqKPR5S8gucMik4AJN588025+9GHcnx8RFmqQnVVzs4hX5Xk+SpBRou+6j2HIpiaiYLtiyLVSrUkZ6eHsrZel2K1QoPcKYyLz9uSTuXZwfT+++9bI9ZMIIOFeQ5mMfxmPvzonkynMconQ48fnc1xeh4qoD6ZDKWQg+YzGNhxqa+uUFGgN5rIW1/9Tfny174h/8P/8s/kN77xTRlNYlIoV+Xx7q7c2LktxVpVWr22JJh3OECqprz6P/weHn3oNNYi/SIAsrg+R9fMy/ubuVBF9nHvwGfse8Ua5seBifSyTthlsoYeSzsIgkN7XuZxB4sgkUIXV0crCC4WAXXvgfwM5G2mzF0wrsDsHqAAwq4Plf9Q3wctoIUyR8j1FHx23XCkSN4BwsKEScB40c7lovW8lKg0R9JyMMTuHI9LdqfKneB6KfkB0l88Lnl2fmnx03NEZ0yHe5/+y6WauMdYvqCzxuVVzKzWvArxHj5LSrsoUS4AQCjljesLZatduUHBJy32szBs+S3vLTw+UEzGnEV+ivqcqUHg7/T04X2ZyWgwYPcVckOsj1CrqJTyUkT3B4EenM/IvBbUfBt7XbSryOMLypk5q5f/VjPr1mAqBycN7lUwwVaJkqRUinmplfKSnI0kFbsgGAllAxbU2d6ieT3gI6gdBGPdiokByZJmxVpY9OcWKEyQXFgwIi28lpRE2BmOpTMSmcxSkkoX5WIyk26rw+cAYLvd7ks8lWeuCJl26sUP4XepsjuUNSKZDuAqCKuqCjG5ABgFkCchlWqJ3R8AhzFO04mZlPIZWa0UJJ/BrIQ6Ca7bisOcAzZW8dDQ1UHxJDU1niOVuhbGDGuogt0BoBZ0AmkBFGuy6+t7B6CaVVuXQbB+mG9MAIjomHT2uBYH1ficEotQUoBOvjHTmd8GEkjalYDngT2aIDy6GuDXOx5Lq9shQSKJji5ICKKjkN0hWCMgU3bBDhDdt3RPCusx2vmk3hWYP1qgRIyFvQnrAwgDGLv4Qm0O5wk1FXrWYO5grAM8oNk4WP0qY+o+ulyFKOOmpFZ8J+hnvgs4L695IS4w9fa5OFML6ugewPvU8wRgB+ubJvEGuVDUdCC5BjN1dFvg3pL0nc6QDJAlejVRMJ0qFloT1S5EJQCjbkg5ItbO1K9HnzXOQYE/km+xf1PmzmTlZlOCIr5G01Ml4uuDgjsJu/S6wj0F+QLrpRqG47ohv6qEcYAFeo/8WaHuOzLFGN53U4DxDJfrKrsaEI8BoNVuE45mLvRQSNffUzJVcE2Q54QiELpg4UM2IjBIeTNKyCmoxf0Yz5gdBwAWMG4R2lnH3aJPsj1nfjrBGRrEUGaMxudYW7FXEcCwOim6QdAZG0hWReTaraNSswcFa72DgWsm47OhybOrDwp+h3qm12w4gq3LA7G3xktQXcH807tI8rZ5nCh6bHJd9GSZUvYMnx2t2+I83B8IPmwKrirA4XuS722omZHoZfGH74NeU8N+g5p+fzDQ2iTAC3QqMc6b8Dzd+8WPifupQLHKapGYb/JYOL4TJgh0QEXGQDOOK1uftKMH5B7EyQCosU/F2YUB8AEdII2ztqQkKxurW7K7v0dCTyaXlVw+Lxtbm/T+w/Xh/AGCIFbGmMb5It7GvJv2OpLE+aWTlD0leWCGpoiMjNCh1u8LFK7w/AC2gsSkKjTC/CP2x3/0e+iUk5Q9iC5amkdjSccTAjYTBjdYWpJOsXiMG8eHCwDEtPCK5TIlpKDnmy2UpLKyKq1Ol4kfWFdExYxxgoGOxAGDdNjrS+P0nEwp6PBiM8DChiI9koaNjQ0usg8fPiAYsrOzw5sCZA3FYbasAaAZDikXgBvYare5mIENt76xRe1gPKLV9U0i2Ni4oHUMOavD/T2Z9YdSLBQIdEwhiZTKSCydkfrGpuRKZTlvtehp8srrr/FeQBuXbToGDEC/ltuAsetHQ2VRYflGgMZExQMEbqJhQQT/pGEUkUcs9Op5wUDlQlsb8XtntXibJ1+DTSIFxDFlbZ6a+CPgcjQPAweT0dt98Psh0HUDQDAoWCC3jhCcR9h2qWGpDnjrAOHipAEfJxoWU0uWuECQ0a+Bov+dElQ2OR348oSPsQU2hsDHwdqJIxJdzuLhBES3jpms62RFYqZme2x/AjuJAIjKSUHqKdAnNd1ObkJgtxkAgg0AqGSKslgIbNC2iMK75kUJY4zxR70AbjbZZIaJWyKX03ZgM0XCIhMYsaMDpH0qw+aJTPstBRpmcZo2ZsqrUly9IZX1mwQNISkAre3hoCd9MEO7bS7A+EjIYKHrhIxMtAPDj2Smi2Y8ARmwoVyMBzLqtekBAr8R3H8a4tFjRLUWGaQaAAI2BgxMLyhzEZPRbEpQsI8EOpWm9FuhVJN8sSoSw+cpSwT+N7gHkJ3DfIMGIbWVPVkIFsFwMaR5krX98am5liHk2BC0sH1eASk9T6aukZ6pkFnE91vRC9sU1oGwum5btwEoGME0SCTyopvHvLeDJTxRzeSggq3XlM3lfV9Y+n0RANGhEBa5vXXxqoMsAiAanOj7GRJ9IgDk6lO8CgTh1XFNvlzEvvaCo3+caecbc+IrkQgDPxYwGu9cWQ7dfOIziDC/L7/Hr1EL/ZcL0Yvv0MBn+Rn5c7Hwz956+dXPBUDCAWzBRfh5y85xEUC7dJWqZBR8BccIgBYbS1c8nygAcl2x3z9g/jnb9RuT0+f24jmGd2nx3lr3RVRD4dKbrx4h+lyv+fsSA9u5wwfAwdVj4/kAiL730jRdSFTnpk3kxdcBINFC1yIAEpxXBMSN3v9lgMmyOeqSDMvmwsJQXTopFda62gMkYOAuk8Ayzy1fM6NAif9usWg3fxIgUDiAG5qtqySfzmUkhcbLUIIDWLdkIEJLvC2DUYta7Yiem+ct2VzbkBwKzsOeTAYdScx6Mu6eymxwLvnYUC6650ZoaEjj+EBm46FUSyXtNJ3NZH93X9bW1intcXh8KmfNtty8vUOGUqmYk0q5QF+D6bgnjx8/YrG+0x5ItbohP/jBj+XTn/6i9AdjdoDcur0t+WKWSdfH9+7Kzs4Lsrq6STPXv/nxz1XqAOcuIju3b5M1dffj++x2gH9dOl+QB4+fSNo8FhrwH/nU67Jar8t5oykfffSRvPzKS/LTn70jL736KWm0upST2juAH4RKQOA+IjFGh+lk0JNqPi3rtaLc2lqV1umRlHMZOTs5kER8Jp/+d16Vg/2n8tt/5+vyi3d/zliyvrIqP/rRT+S119+Qs9OmxuwAKpAYDftSX61TrgmJ5Mb6mowGHdlYr8kHH/5c3vzS52V1rU7z9/fe+0Bu3bzNgiCeHczRzxpnsvPqq/Qvq1ZXWPyCGXypVJGf/fRddiVs39ghEAIT9lYLUi9n8u3vfIdjA/cDIMHK6rocnrbktDWQdz96JLNUXvoTkQEkerPobtcvJFCQYMFYgdwIEvbG+ZH6G0CnuFAIJGgAgCBWxRc8Dgv5POcJ7mWwpptJrhZVNf5HzIaYFcw/FEPwN5WfArs3TiACMTWkAVBEZREE8dsIxr3qd0EGLQov/Z4MBjCYR46ixrpf+MLn5dHDB3J2dspuHJi9AwCBlxuuAYkqk0uJKbENpqxIKLMAs7JydnostUpJGuenjL2rAKQkJqViVQ4PTqm1v7lxg3JliKOH6FypVaRcrXDMVap1uffwEfPCfK5ESVfGfKaHrYW/MT8LnQTZTJJjBOBcZW1D6lu35evf+rZ0xxfyePdQNrdu0rT36d6evPTaq3xeY8j1QPbOpIeUealAKAuDJg+j/mnzAMjiurmMoBJdg8CUjnbvKPnHJIYixK7lEqAq8bGMHRICIPppDn5EQRD83lncKoMS+ixFTdi1+BnGQOHrlFmO3Bp5PYolLMKbjAu9P0YDFr9YdEpoMdtzWEr1GBubkTWNUzWmVBBEgRGXIlOimxahCCxY/UiBPC1qBddnXpnUF0+pnAklj3B+Q/W3wTwB29Pz3ej+h1zLi33L9hWKyqBQSumwqwEQng81dLRQ5LkLawAWP5OVzhvhagsKGOH6KUnNzhoDb8YqJcZrQcHRxinOHUUnzd+VgY15rFLG8EYQyaaTUi4W+J3y2xznblqLfNzMrxGXW0jDYrAZkNPAHmx9k2wez+LSHsVk9+iMgPnMip04lzQYv/DGkolkkkJAEjLjkMcCIKV5mpEOFySEAzYxSZk6vJ1RHShUUA5oJrlcRYbQeRcUx2NkkwPo7I1j0huidpSDvaa0my3OXRBgO52BpNLoHFCVEpVFB+kRhE6VKaKBNYMIxAUXkkyDjIniMAi2aamvVilJCQlo7Nvo9CjlMlIr5yWNt05HjC0A7uCDdM3WPFJle7QQiu5ILV5bDcjMxpXlrx1JCoja3239159Votvleny84vVUztCauKWDYadyNCZVsiWIjcq6Zs2CPlNKfMT+oOCM1nE4RxyQGqJDEUBSjADIBJI84xFraKj5IWaBugrmCQqoPUjQQ9ZoBGk8NW9XgCIk6uo0QDEdzwNro60RBKEgFRmXXBYFevc40cdECSzMdaqpqASWAieQxEHZLuwAIVDADisFPlTlxIu0KBSrbBPGGkgTXpJwUEyfFYgVKHKrVCnWFMgR8T7Q/2TGrhfWP0HUplKLfo7fV8SJpXRapnhfwOZXIJ9qILOZZHIZ1ifBRMfzhgoIOqxUGQa1yy7nsT5HjQPQLQHgAx9GHxB6o6GWZZ0zRpBEh452dKDmhPVTnzlqW6gNhrU/BXIIZHiXgUnVs9ZFfyyLS8zvN5pV4VgY9yqlZXE2yakXkswoKR6EHwG5AMbW05i0Wj367CBGwTXjeaMjyP0l6MkF1ROTVSIQaJ0uAMDc78zJBMH+xQ4gq9VxOur1c6pb1x/rmpBicwl4dsYq0dr3Au6JVtfUN2Od1P1P/TxUhsm7QyjtZLEY9iTWOy8upNNsmgeGznWAIADdUP/VDgntTnIfJ9xnfAaVgti9od0lruLj3WB4Dz6f+6VJHDrIGv2u5vMXbBQgCYa+ySBpZwgC4Frw7Nn9YN0g2Oexx7OGjHXMOvY8LvCOGb1HVruzGrF32+B47CAZDIkTuFcz69km+8q9Ih6n318falIAY/pD/h2xWPO0LTvrd+RTL7/GhwegojfsS380kNFsQnAMoGQDNf3JREqlMscwlKNwLNgWZONqg0A5thj2jIE829uVNnIKdNBwDiv4UavWtBsKfmYAhIBl/PM/+PaMgTu9N7SVDTcerZ9YPNVUSLXj3LDFBw5AhhgW20RKCqWSPN3dJ1NnFksSYMBigjZ8HK9QzDO4R+t1r9NhcA6JK9xs3ECwoTDJ0BpPPeN0hoblCPqfPn0qp6fH8sILOzIagrGunRJo0wHQgvPJIcmDRu9oTJAEhpCVWlWe7qup443bO2zdk0SazCMAF48fPZJRtyer62vSB7qNNlSBzFVeapUVMu/7gz6P8dWvfx0OM9TNxITnogA0ylzpXSs0ZOKYiTIlekJzaC1q6D3FhAXYpOY5C8xgts+Z4ZAVagimRFB/LQ6orpu2d6phkrPKlBkW6sEFi4mzELAhgrJoX4uBIjsGuHl7kUfPOdyAZyqlZBu8my7RXNw2XfhQ2PqiTB0vXrtnNTuK8Oi1UKrJhBdUrcWTyL62tWkQqpqq1H+jFpvqxqHjBJuus+GwUIFF40xoTnC9Y7oRxMCKw+LuKGioe+jqvEgM/aQYKPMA2gEEf5tkrkDJCOUr4OaoDAGKBeN+Wya9Fo3QL8Y9lZVEmyRS9VRW4tmi1G7ckUJlhXMAc6HX6QoMKi8mIzN3g9dNhoX4VDoriWSWxuSCzgtcL24e2C38rKaMuy0Z9TsMhNDKmc4WZQZ0HuMUCTjGEAJn3DtINQwg5YAWSRgEKUCHAA/rARJLsEDjqbTEk2mZYH5hg0RgZQs9umPUvEoZK3guwULKoN46NNSbKwgU2WqIxRXBE0AlfCYALjIJNDkh1kIZvTDAxC8BouL93U6bhRd8HjYdBh50a9fiF0AVlz1TZM4LYzbgI4g1N2Nrf+Tma0kZkXe2l2qLa5hYaNA3QqBHBobpblqQGW2VZFJs7ZX45IB9QyNDDQRdBzPoejHdS52T4drgtWIPdpHk6/xaKARzEtmQjM5f19e374H+Z7AKzB/recABWFk6q/R9l0rJkfPwj1h8zeK7nveZS683cv5zn3MVQBAuep8IHAkPH56troU8myWffvneL3sdmBDRdTdaxMARlgEgYfE7NJycPwE9Hw3W589t8d4qgPD88192gfYpwZ8uAU2Rw14FLAUt2EvvoLHgfkmZq08yfvTjIobtNrEu3x8frctAkiUjeQEJCffO+QuM7qHRv8wBLgvPf/HcHERcBGk+CZDlnzlnYLqwjgTgjM2h6Fjyf0fX++jYDcd0ZOYERAgfGMos9wqgr3XBe9lSHwLCi2OcTDIEypDniBbRWKhIcJ8CUYDeb2C2gnWHagr3Pki+wPdKQXgyIVF4wFunY+m3ziQ27hL8SEzaUs3NJD3tyKh9JKd7j2T38T3JgCwxQWEqy7gV6zpMtnd27sh7738gzVaLcXEunyNBB/vW9o0NFgAGg648evSI3l4HB6eSzZbk2dNDuX37ZXZfHBzuy8uvvCyZHAguXbl//768+dbbkkrm5WD/VN5/754Uy1VpdpuUhNqor8j66pp8fPee3H/0VKqbN+Ws25fdoxMZuxn0dCK/9Zu/KfvPdtl1/fjpE7lxc1veff9DeflTr5PJD1LHw4ePyMLSlvk4E5NSqSSP7t+TzZWyvPnGa9I62qUp+ngwkFbjbyjggQAAIABJREFUlAWyzY26jAZteevNz8uDB/dZxF9b26DHCa4TslHwHYFZNjsOZlrgRk5QRrxeKVOWFnH+weEzee21V1ioOjs7kfPzM0rj4gtjFsw5MLxefePTctZqMzZaWa0HUmEPHzyR2CwlL7/waSkVV+RnP/mZtFtNeod881vflB//5CdSra1IqVaXWSItz/ZP5Ht/9TfSn8YlkS3JLJUVSWbJkibzEckWY/4LGQ36TGzBiB4Nu8xlEEfCrwPXNej1BUQyJH/4HfTZyeqMx6VaqfC1iPMYr5MiDykhxPAa39PzjzIOILFA213Z1toJAl+/oRocW6EdxVQf/4iT1ctDZRYAnrRaTRZZED+/9eYX5fTkhPkUYkqQaQaDsbRaHcqDqWa6djMj3yuW8pRi63Zb8tJLL8rR4QGlVTGWAcLQo44eLDlpnDcJoIDMtru3p0zYmdB7prKyIidnDUokQ16ti3OcQMYjw/gKX2DrKRkGcxVFLMhojAUEu3y5LIlsQV7+9GflK7/+dVm7sS3vf3RPVtfXGeudNZuytrkhaXQEJBIs5CH2I+PRRK80ZgrZ/9wBwPxciFrmC4wRjb4lRAosacpG1kI5wI9ozqQEGHP95bqkBTQWyHk+1xEzXBIjBED82A4UuMRPEPO4756d6yIBR9dWy+eoKwEtfzA9lfTF/B8FZZCh6GUz0utjmIDvKHwyuiD7WwugmqsqWKRFS6odwC/G8z+7TjekZ/62IPsREH+saOQAyngClrTn0XifmgojNyCD1r6iIJHv7e7R4q9ZjIcCQ13LBRaBJsx3Z5aT8GdkRZex8j1Lc9eIxKd14qCITINWED7R4c9iKQqDYNmCOa7jk+xjdPEPerynmKtYXypQvqiWpZRHfeNCiz1mqIxjgrOJz1AzZM194IOEy0GxJ5SQUakz3n9z8JjEknLam8hJsyvtTs+6U7T+g/eVinlJQlM9l5ZcBjJRaQKT+Hw1x8X611PjXPoRqOwXilskG2BUmVwyrrUDci3eZwVGjF0AoZi/LBhjJ58lpNMfSbOHYjvWvxLXp06rw1xp2B9Jt4PPhMQP1mJIOGtBks+Csk9Ys0EcRUcErnci5UpeVlYqkslifUlIvoDOuqTgFfAxwb/T6HBBtxtkmlBTgDm7eZFqzSAkVvhY1acXzmEFvsIucgd/fJ4qWKD3BmMplURXTcjMDxj2RgLFesxPWCDU6I/KpncGPJnjiSRBKkp8W8Gb65x1LnC9CoiuM76WjGzk4pCsmYyl0WyykAh2fRYEz9mM6jAYXpTCgs/t9EI60Nc34M/lceh9iloCnrNJWmFM0/TaOhhQ3GeHSOCRoWAmyA0K5qjXDTxEQNikFHzEBJ332ySaAGb7mohr9I4Y5v1Wl3J/DNwzBa7gV4GORKwlKoOu8x48DJi7T+h5Qq9fWABMIKUzCkzhfY3AXp/HvbZz0TmonhuInTCi0REwQi1nCk8D3cOxn1M6EDxyyjf1VQIsBcBKOyV4zW7uDMCS0j3WGRKRNSyUCjwuxo2CbfBlBWkiZ50v6g8SgLwm2Y7nhxcgvgDQqn4KWrtxPw5cJzsRDCT2MeSkKa0Lq/F6KpllLAEAZIJu0EZb40kzUccYhOQc/OywrqF2p/5ISszQWqPKfPHfFgt5bQWEEtRcWXMZT1jj5LoKH6WIt4ePby3eI54xySpjQfn67/s1CbJWn3HSQHQtB3jF1xp4wj0uqJ0AxIVvncpk4XWaS6Dwr2PZ8xeXwOI6D8NyrlPqpwvwTSXw9Bh4Fthr3T7B651eN9b5zP8HzZ4ytawV2z3EX/DcCMKatDyl2ehnBfn8UBLNiQqMQ+kZpTU8rN8ADxFLqt90WOPB62gODxBhOJI8av52v/Ey7B94PRoL0Kl4dnpKWwh8Qi6jcrDo6ChlKvKdb/yeFLNliSdj0h/15b2778n9Zw9lcDGSDuwAxkM5b7eJK3BMQ5UnkeZ1Y9QUMinWfbF/oFZ/fHYq9x/e56oPLx/sN8g34FtSKpQkm8rQEB2AOnCP2L/4J39vBnQEN4stityYw6IeboYX3nFRjuAjsAESh9ZDACCVWk3OGk1JpLNSra/Sd+Pw6ISLBj4Q44z6tXzYaqiFwZ7NoGUKBuhgK8HML0/QBN9VUzEtg15PPr73kdRqFbbSIVDI5YBuJQxBTJlB1kiS8aQah2FTy+cEDai7R0dyY2dHsoUKN9dcoSLr61vSgAnjwT4DdBhAgzUHM/datS5lmF0XS7zen7//nnztt39L8tUKQZLBCEg2bjwWMlsgTGNVB7yzcbSNykGDEDwIAQWXynJUzzc6bVdzZky4aTGYNzSOE46LvgYA7AgwEyp/VtolE3p4+EDl6xGcx7U1MhpERjfcZcFlkCCQHRHKTFEajRqUZjRoi0twP5RXqJMXhXbcGRRQo+xQGvWo2RXeh4nojBhumJZoOAAymQ4YqLiRtk9inCMZGp6A8NzCVjFPBBA8eo2QwYl1DTgAwrFvBlMIbqJeNgA+0tkCu4q4yQAsRPcJNrx+h//Nxn0ZAZwY9lms1w1Dg41YJiel9ZuSK1ZVHw8tvWAL9ICWGhAJgDCbIRuPHSBA2rnRQJIrLlO0QE5GMhu02WVy0W+zAwTJGLqyUrkSARBJppUJgQAY7Ck3tcPmZhJpPi8RtFLqDcFUFgkw3g8uUNwAkAQLDliQgEATDIoAIFHWHBPxiAeNB/sE7LDJsVYFECRp+q0AXlRPks/LkmOCN2RiKdigAEhLhpChwGKXgZakGmkiAMGIxu8AdLL4So1KsAess8QSHi//kjkJ4MpbQslogzxXmmuJAhwuVxAy7WAWx417AQDh2CNLzMrEKCgYKwWbCp4z1lCAwq4J6tdKdpCBpuFnapztpUNvsXQAJJrgRWvyXsQMAmhP1BjYa5AYZUYsJoqLRde5dQJzivcxUuleAHIVPAyWl8V0wYL48O9Xfd78Ea7rONFXBmXrxc9eLFAvHviX+lmNBq/78rG//DUImOcLIItF5sX7Ef2ZkhQRmY3wM+YZgItr+9y5/K0BkMizu6rTZgGEmvv8xfGycKOYEF5XI1p4/ScdPx6YhoNzuR8JX2d70eVnqHu9fulKsux5BZ9lLw1es3DcS++NeHws25NZa1o4ZjDPFxLmq8ZoFABZDHLnPtOe01WA2iL48UkAEBa4tIKgd9DA3uAzFrqY5q9BtWdBWUHSDSnjsACl3QtaWNG1nwUB0qugNY2wR1lQKP0hjoS8CICPXComsXGfvl0ybEtq2pNaPibds105fnZPhu1jKaRFeu1zqRSLMhlMpd8dkCyzv39AqUp2Fx8e0uB7fXNd8nnsk0gKT+ULn/8svR2wwsOYD/vccDCV09OmZDNFMmKPT85YlNzcWpe1jbrs7++R1POp1z4tg/5UfvjDd6TXnchKfVXO2ueytlqTaiEnq7UVdrHce/RUZtmSNIcTeXp8SmYn4pJyIS+/9uUvy7PHj6Xf6Um705FYOknz0/oapLTAdEQxvEXzwGw+T8lYdEHjmlrn55QIKcCYOp+U7VXIUV3I4d4zKeYzNK6ulHLy0os70micSbvdlmq1Ju9/8CGZ/+iaeHD/gWysbbArYgSm17BLv5DV1TU+XgAH8LrI5lIy6HfktddfkX6/Q2lQnBOAGEp7xhNSWalJqV6TIWKB/ki2b92U3YNd2T/YZ3cB5FUSs6KM+xfS7XTl/PxU8oWU3LmzI9/7/vdlbWubQEemWJX/80//TI7OWuww6I5mMo6lZDRFeUljEbLkWCGBv596qMVmUyb1k7FKleK8kEiS7dxX80nEn0i0XDIXez6LkijYsY4DSSwwq1OaONp6ggTfxMuNoXlBAAj5BF6LYiP8RbB/4znSl9CYuLiHXrxAcaHZOGOnLMbAl958U/b3doOYDMAFOo4AgKAg5BriLIKPhlIs5yWTTREAgf/K4cEB4xb818a4iCdlZWVFk3/EgDDRHY2k0+tqQZW+iznJ5AvS7Q8lVyxJuwtZgoGO/RGKGTnGQDhvxFo4NgAQsGaRQmAMFioV5meF2pr84//oP5ZYGgCYFnxJKkMumce5ZhkXs8CDGMzWZkvfTbPfEV3zmuM+Ou9FFRJd5ledaPjgRRF2RLBwp2xx3/PDvd+7YFW2IyoJGkDBkQPP7wNhd4LnbtGYArIsc/u7gTH+u3kCRZibcm2PXchFDMVPgAtK7sFzpwnyeEwWuHbJaAEIueIsZn4IJAxovqNSUKGvpJ6f3ou5PYXEPyev6XfPvfQ9vg/4sbRASPDDzJB1jVcpGBRoOccie130OOHx5mO0uT3MGNGem8/Ha1g3lU3sRUGyzy3XRv6sJspqzht8nnsR4OQMLJpMFbhEIZRdN9RZBwACIFjZ3wA+IIOM9QW4XSaZkEq5SN8PZYRP1Y8JzwIg5WxCcFJJJBpL0viaxwSr3oiWgaY/75ZJTl/IOBaX5gjep316Q4Fti0Ivilu4ZuQmMENHjUY7UZKSA1PbgS/rHvduG97XyDxwVjW+4/6wtsRnGXb8sCjHwjsKzTMZjmPS7o9kMIJkD1jMee5J8PhAIXYEb4HxRErohMlmpdvucr3AR+MeaxEV4wbACAiOYIInpFjK0TBe/ZpiLDYzd5lOJcVul4Sk0WWAbgNIqkB2CUV4dFBg7bd81O8zi+tO9nNmeUAuc7AEQinup2pG9Z5HWgcNFCtCwqfluEYgdbBkbn57jMkuHzxfnR9evFalDAdATPXA6kTMp026nYxwggsYKwp207NmMpF2t8P1GXl5MpMmMMquCBAmKd2DrHPG/dhBSp6j1b7UvFw7QQgIG6DneSaKoNoBgk4LmE0PuS5r56HOOTwPjnmafVv3h4EtYX3NSAAGYADM9nVIARAlRCL2IyOf60sIZLEDZIJxox1KvAQQEKYTqqqAPc49BJ2R5q2L41MSEOBVIiVleCabBJFKSE61iIxiNOYCWdLqUQC/F3awouMF6xrupdd5cM0p+CmHXRJaQ9DnhGM7EIvzJJMdBIo0alAaU2AvZofpdMYuE1w/iOUKtll8bDUMFvtRI2M3kEoeLZKZ8DmYW9pliH8DuAIgp3sSxpP+HeAjCPSItVMEMdutPuNJzvuJqtlAAjabQzerGtpjLQK4TVKwnYPX/TAGfJ3GdbOjlnUYJeojPlIAAc8P91H/wzUFcvnswlJiqg7PkJzgtUCt2UXqo7ZVeF7NZ+Dvs5oM9yDvemJNUQFMfAEUU4UdBRN4j0HgZqeFmaSbl5QCdLouerymEqBKaFEFICV0B/ugJkraEYWLv9DOVq0VByuFb6R8LZ6BypdRgUvrYwQDMV+0HkuZLqxJnK8KpKJzB8/W1wzPlXFt2CP63S4lsCBDibic3RZmo4FngBgO4x0dF+DZIzYm+IGfReTWxm35+9/6hzLsYp7NZP9oT374zo/k0e5jmaZm8vR4XybADDBfJE58YNgbSyKWkmw6L4VsTqqVIoFS7MWNVoNyvofHh5LEvIAnSyIhVTRVoCNqJlLM5dmNAgCGHnz/23/5+zNF0yCVpBuUO7nrgqmtQHgQXqzjMhJX7wkM8lQmK4VSWVo48HQm65tb8sJLr8r+wSFNCHFy3t4JRBcnjGAeCxzkfpBwAXjA5g3UqVgsSy5XsIIjUMiEPHp4n6AHEHO8p1Ip8XnAsAlfCUkw6eCDROE2kxEUJ+OZlJy1WrKyviH5ck3aXQT1K1JbWZNetyfnpye6yOGB5wrSGwxlbXVdCllobRZ47O/94C8JgNS3NmWEIHGCTVbZ6hkUlmkMpC1RHrz6YETiyjEbsHHniybcXA3BixYKdYKFqBuWUi8mO8rNz2JhX5kp3vrlyKEvXFEAxNFyL/SyBTeQ6LocvEeZ7JcCcKL9imxzs6benbbhuQ4ez8kmpi46jl6aLq95pRDFNbaIT2atneoCYl3YuulzkdfC83iKliqMkVSwKHoSQokx29icvTFfwCE/gw/HiycOgHjLM9FaYyR5szxey4AYHSAAAaA5aouHJq3eAdKRi2GXrEiYm89mWKDtOeLikhkprGxKtliRTErbi13eDag8te8mYwIgBAVzeUmCmQgABDJYxm9BEDUB+DFoS2zUl9Ggq/p+YL3mSux6imGc4m5yBVSvFCT0XOijxn7GrlJptISk2EaXpiwWiknQCEfVCkxRdqTEFGl2AMQT4WjhfT6pCME8BodM3LWtEf+piZ2CLwBCcOzAv8zkBVxarttt0ysF44D6iygMONAA7XIY1pewTqAVG62GyuDx42kBzYJ2A0B87VO0QbtIcC9UszMMnoK1EQURA2XwOw8iMOe9HZDK0wYw45liMwd6jvMF+AyWiG7o6sejXjU+JvWcPTrzbgtvjY4m7rznXGx8/zPwJdBVtiKjBereTRWAKuEO6jvppe9zyfkSCxGXOvQ3Lp7T/BbNETn3GYtF4KtOZLEQG33dVeCHB0Hzr70ewFj8/MXixHXdE3jvsg6O8JjKSI0ec/H6o9e5+LerABBNxOcZG0uvnV2IkfG15GY/73n43fMixNLndQ0Assi+vXy/5wh2lw7v9+d55xmMuzkAzOFPL4BFmHzR130CACR6z6OfFZ5XeBOC3z0HAAkMbyNDdHH+zRXkFkCPT3JPFufRXMEqCmhFgKrFMRl9TwhC+Bo0vxbNH19lUzSh1QQi+Lt1VIbXd3meaj6rQAjhDkpZqMWxrjtgWuM/7CvQS9a55lrEYJgPR91A/gIQf/piKJPOmbSOnko+PpGLbkNiw7Y8vvuepGQs+VSMZIbD/WcM5of9obz88iuUV2o0mjQY/+jux0wGsK9lYdSd0I4FfAerFsn/cDSQTqcjDx4+ls2NbTk9acmNG7el3R7Kk6fPpFZfkXQmSQPoR48fyhtvvEF95VarL3fvPpJ2a0iPj2avJYV8RmrFvKyt1KXd6sqTvUNpjWZy3h/JSadHtj2K9Fvra/IrX/qSHCFJ2DtgYjeA5CUKBAmV9NROgIns7e3K+tam5IpFEpuoD97rSiWXlmHzVF7cWpWtepUGvYOuxjfVcl5WV8qM0eHZBxAIxX/E9ien51ItV9kBApN4SkLFZtJuncnqap2Stdgb8Z6trU1ZXavJ/t5T2dxck9XVqrTbDTk8PJBqtcqYbnv7plRXatId9SSbL8jxWVNu33lBeoOuHB4f06ujvrIlp4c9efxwV06PT6XZPJe3v/wFyRey8sFHH0q2VJUXX/8sOz9+/NN3JFeqSRuyK1l4AkISdCapDMhhKYIOkJ0BOxgFMxi2X9CDDRJGSj5CwqXjSyU4kAAjZyqXSjSp9Nhbk0PVkCeLNJvje/s9yLmgUAogRBNh7WAWMthcAx3HZ65jxRkm0FZYd69ALwQBbKO86mjIvAkAyIP799iZgvEH4KnbG8jZWYMyp6jhp9NZk+5BcD6TXB4+JTCuL7HbBTkN3nd+esY4Zm1tjc8OnR/4HBaMRugoFumD8AZmLBlwKXYTI0eETw0Y3wBA0LWB+B0JKSVmQDxBBwhj3zRzy1Q2K63eQF58/dPy2//ut2Vj+7YMJ1PZ29tnBIHuD9WQzpGtrN0fKkdiK5CuL+wACb+WSZguWzcv7b1GPDDM1qRAjfFpnTnBPmAv8szPu90X9wmPk6PxcsA6XwqsIMa8DIBE9/roeXtxKbh6Ng4gh4LuvMbFKICiWEKZppH5f5Clp90f+E/LhAqAwF+BzGQ3GzdAIer14Z+HFVm7EBT8cHkPLeTOxywOdHBMkIykTGElGmnHCQAQjDst8M1LBC3bN5bvddexK/R83ZA3lFN2M16cVzLw9VDAQa/WC6AEfIylz+4Lk2xU2TEAhCpPRhIfa4Iq4QxfIXgMVEoFylFxz8KRsK4QhKWtNyUQlSyZYOrJeA7Pkp1Iek8UwNFjeIGZUliYn9M4JacwT0GWVGkuL7ZqAQtrHFjbkOGCNwPyR0pMzy4kX8wHOQ/kVPClhV0U1PWzXQ6IZFozQefTBlmVDVLYD6fSG8KAeyTd/gQOHJLJFvl7dqaxuIuOjyHlJmvVqtSqFa4ZJHDGLqTX66hheUylsFMp+GCmpFjMUwYQ66B7DbBrYoRC3IzH4/XhHiEtT8QJPtHXyWR01Ew5zF2pdkDWtkrIUEXCqoneeUEJIuaHOig8Z/QcVLvvdT5F576TWn0ND+ezSQ4HRBt4Riighi/uKylI8Wjhz2WvojEojsnibET+B+fFjiTzAgLw2cc6jngKXQUsoqqBMsYGcmzEUiAukABrc56FW7ufAMVU2lzjMm1H0PoYGPPodEBMgnWFXWaQ8OP6TGdyggWoD+qcX+wA0RqSfm4IEHN+R9j5up5BUkpza+xtKuFkc2QWkxElvbTmyfvEuBHdIWPuYcyxzNSecDsJDtopgT27AAUQGjTjVqiHltdAcKxUBqoxMxabAXBQEp4ylQA7sScPTMJpxnuC/xAnBkbvXCtNXt7GkOJ2RmCGHHsWZNSMSu5DSce6Rb32Fa61JgVusTzHnEk5eW3Rx7GvlVoXVgBEOzAS9G/AzzTfNu81SF+iVDYT9QKBTF2vD2/iBH2Zcd31lYqUynn1fwGRfYLnb3J/BIJ0rVcJJgWkfFwjztCuhiRl8FjjRAEfsY2BSP4Mce7eAYF743tJuO9obYXzlpwWjd/wxTmHDjfvIDG7AMrGGWjo9T9+BvOPkFztYDluEGuf6Mcz0BPjju+hnBi8oJQ444ojXrdlNxsA2CsAEJ47FHFA8qICh4EYOHf6rITdTzRANyUgTEd6BxtxhCC3xawOTnBuQC7NzlXrmiHRDjEB4j+su5RM7fUIMNy8eZOEp2a7xblUKhQD1R6d1wpwIiaGihMIULdv7MivfuFrEp8lJZVOyP1H9+VHP/uxNLpNGc4m8uHDj6UPP7LphRydNKTZ6tF/LxlPSyqRoRTW1tYaO8ep9jMey+n5KeNaepxQgneF8TW9gicggRVk0O9zX0P9P/Yv/ugfzPyBotCHzQQXh4vA7+n5YYU9TDKwnFwmCzcSLBzIVYFtDmAAEjm5Qkm2tm+TVXB0fMxCpLOhMfFxRwsFeAeoXi2YP1hswKbAfwBB0AGi4AtuNBhyx1zsgfigAwRtoZDQwcYN3w0Uj90RiUHHDEF2hx0gMK5eXd9iobkzmMjGFvSS6+xMQTDRgpRONidjLKaxuBQLJUnGEgRAIF/w/b/6gXz5a1+VtZvbDBogJ4TzRLCRgRE2F/hQ2ioadCJA48SybggWe4mO6+98U1yUwOJmaguVmmQpaySYpCYRpF0f2jrFe2xGUAxEyFDR1lSXJ4pufgBtWP8NI3FNGGzD9gCGAR3Z92Hg59eL+xf1BPGCGssSPJaTnjTtcADEieFEMSMTWFsbHZVU6FrLVOEm6nJjDoB4kIcieKB5aZsFF3/+e76VnZ/JgFzbzfRnk8IynUd8bhQA0YZTXTwdAEFHBgv2RmXVDpWJTNHWOOzIsNOgJBVahWnO7nqpBoCkCjV2kWD8ZgAosGtFDZ1opMlWLnSA5CWXL5IRo/JXSTMuA2I7IgAio57Ep0MWaKgfKAlJ5YoSg68NQBB0VpBNMGYQGzCJTDaM3TJuVm4sJgAgkMQigBJDx5WOfwAV0FeHgbwbhfsG40Uwfy6e+Pu88LHKbo2LSfh8EKjjuN7Ci40DSawjFkZlwPEx7pHQd1tNMwtFEAC9buhqArBF50yOBRxqRhKwMoN1G5t4vj4vOZbQuWNdGgxKrYvEO0BoAGjG0j5v2QHCtm+dyw6AYHMY4TxMlg4FDMxBbB79Xp8dINjwIDUG1iLWVQQYDoA4kDBXWLUkcS6Bt+BXC35LwI9IEdMDPH8+rmnsiZ0vA4sFziASWfyHnqxhRQa2LIAvfqy5NHOOqXBF0fnKD9U/LCaz0Zf7fVhMbZcWNmx1mXv/XJH8+hN53kuvL0JzxQkSpGgShE/Fzw5ALzu/QCc88sfFxN+Tk+XXNy8HsuxKn1dEf+7fbXe5qsyA5Pi6L01WnjMYrvjz887NmUz6di3qLCt0/TIdIP7c/JSiyacn0MHpGgCy+JlRMEkZuPMXGLw+MuGja+viOTzv7kXn0tJ/R2KExb9Hk/tl89IxVX/f/HdjCC8aobuc5NyFLwNAYibtCAIRukCQemmXqZ4LEoIU9apBB8VeAmg5YBXGpjIdtWTUa0qlkJYY9s9hW3IylMbBI3aBzHpNKSRjMmo3pZTLSrfVktMj+D7EGWij6Is5enh4JFs3tglo/+K990lYQOwIUgc+E50CYMC1mg3Z3FyXs1N0R8/YJV2rrcrZaUs2N2/K0dE5zcJf//TrlJCqr9Xk3V/8XH79139dzs6QXAgBkG5nRDPzRrdBGdCbG+tSzOVYyD44bsjuWVs68LGYCeWBRsO+fOrll+TTn3pVWucNefTgETtf+uhkANPrIi7VWl1OT88Z/yPe3rq5TeJDu9eXZhsmtGPJxGcy7jTkhc06O0Bmo4FkknFpnB3Ljc1VdoH0ui2CGs+ePSM4BHmVo+MTKeaLypK/mLGAdXJyLIN+W1577VOMoR48eCAnJydy+/YtSpXgOBvrdXnp5TtycnJIAARMM3h3vPXWl8hczxWy7HC5gAFnMimdfo/kiY/vPpCb2y9Krz2Tex8/lsP9A3YyfPNb35AHj+5Ls9WWO6+8JpNUUf74T/9M7t5/JCtrW5LIFaU/mVF/Hn5toBgyvkPSOgYAImRBs5OWcmoq34G4wfXekehh30dBBEADOjW8AwS5CeIlSGEgGYSEAH4meEIpTTWCZUwFpt2gz1mAZBjFFUha4Suq+YyfqYFsBUckgvg3Xg/pMJDFAF41z8/l7bffko/vfiQb6+v8rEq1RhLbs2d7jBenYBSCZQl2cCoh/X6XRU6MXRa3kgl2zm/f2JbT0zPptNuU0cC4J5nDPP9wf5HFA+gYQjgeZKF0jkAIAJBmu01PRjwzdmjBY5JxnhLxWAhKQpVgKKXXgmStAAAgAElEQVRqlQzcdL4of+8f/WNZ3dyWVL4oxXJF7t1/yALQrTs7zFXBWFYwKM4OL8jtaMymWYQn48H6HAF2l+0XiwSGS/tDuNBr4SvitREUwqxXzXOtxfjE932Pk6PxcrQD2F8XXd9Z5A4YQhgy84BIuF57ETbcDVTaStmlXpRFUZ76+BdTgrjIsXlMdoFo0V0DPs13IWUy98UboIQC3GuVJrIdlqBRtAMEf/O8OTyKx6f47t0fBDxMKihgu8ZVbsMBEL8v4X3SPC26gc7HjSgGaX3Dvxb3KS8uX9597B0oyBkbW3NsLXy5Xwm9CsieN6kWdrsrsxuFxd4Aahvq4wEslcbxAlnwhOSzKXZ/0MuS8jcwnb2wtQXqDRRTZ1FWc9AkAT4tkKIYq2NBmb42B6y4iOsmo//C/B9YUFWWP/dN5jMKBtCDwc2LyeqfmPH1BZUJvHioBcHQKF5NfnOUEhoZwxz5GQuJrNEg14WfSIpFaHhQnUOOqzuUWDIrhWKF1FYUXJWdDIPsKdfOlUqFJFrsAZBiQvo9mQzp8TEadVlgLZcLlFislEv0H8A8wfXg/lAmEAC2SY0BoCYAQjAkTlksXAu7SyJSsjq2HMCD9I+CPhw3kc4Wi0C0fhYoeViOhLXZvBb0fMI5wecVPE8DtqLEljnClHZL4P1eeGVOGUjWqISs59u+BnKue2HdcgwW/AGuYUygA2II8uVEErj+hJll23x2AIQFXBB/GcMrmZDwgR+b4KEOU+yHrC9Adpy1gwS9v3yuKgNdO6HwHvjeZHOQKcP1mFyWE4bMX0jz7bDbXR9EmC7g2BjTqFMoGIRz032AeygKwjNVdCHY6zJqkFYykBZzGy9nhwyloLQ8hnVFCeHoiNJ9hYx/6wpiRwa8PIqQEFOyLkA6FsxNJgyyQD3rFOVcM4DEfZMIDBuAxP3c5Oy53xtBFWb0OC+CJ5BLYwyghEvUkLAnu3wgVS4A0BAHof4Kzz0aw+NZeweF18wI7F4o0RodAfRDMQAEpBnBPL5ATQbxEjz3kjRB7+K/HpR9BpScW1tbkUIB4BzDAZNQhJoOvMvQARfKHLokF37vHbNa24NKykifIfyiOWZD2XXcM+8EwScg/nIAKJinkW4QgDjeZUHiBeeP1lN9DOiZhrmh1364T1mXo9dSvOtRwUu9vyRwo2bmXssEiRUEU/kvfZ5aR9P9g35a9HRT0JAgWEBkBfCuAx2dGhh3qKMRcKPklclZcR+/YBcQQCN2DSHmIrihEnk+ZrDGcQ/BTmNSngB9ldSDfUkB1R6sK5pNnj+6jHrtFmP5zc1NOT4+pl+fK5tgLcD9x/hD1wVIRPRFiSfk5vYNSSezslW/KSvVOsnhB4cH8vDZI8rKPz3clwdPH8sM74kn5fD4XBrNrkynUNpB956e561bW6oMpdm7graJhLTbHRKKcH0AO7Cug/CdQY7QanKNgfdU7H/9o38w8+AdJ4uHisIrFgRFA/XBOLMIv8ffUcgD8BEHMwqTjuzlOAuk+WJFNjZvsDMEiQ8mKDZ7DGokAmCHYVA0m0je9EGTdTJSpJHIIhjm0PjMZqTVPGcisL//TG5ubRIAYSsnayNAotXZHTcYC2av12X7NDbHKTTJpheysr4ltbUtOW30CICsb2zTnAUmgTBMSeXyMphckM1PHdzxVFZXVgSu9D/9+Tvy6mfekNsvvySYevBDgNQT9RkNuQ6KJ8a68EVFg4MwAFcAwMAAW4i9+8EDOJ1g+h5d6HTDok6jbZDUADZfASRnBCs42cyLgK2oWHRts7PgTJFNtL2p0RAW5+jXYmExWliJBup6rrpZaReLygSwqMT9UBeMoHXYPCCUTWPrlzHj/fO5vdgmR9YAZdJ0oXY5AJo1mU4dPh/6impEqIg8JQaQbFmHBg3bIoWU+QQGmwdYC26gauwwY4nhJ9wnLjZu0EcZpQgAQtBO5ZF4bNNpVRPVngw6DRkP4HnTJoDHRdhAKgAT8UxRUukcFxhIIWDM60Y1NkmAOE1Q0f2hMlgFicPYi1xE1b5DQAq/kdmoJ8nZWC6MRQh1nWRGARBI07ELghsNknPoEGo7tG8+WKhoZG/PgQslPTCUuQcABIJnSFjZoQH5K4Ag1gGyDABxwyhfyP1Z+2sx/rjAW+DNrhrcB5ii2zN0/VSOTQsG8VyQ1HdaamQKEAEBCdaDgemUgp2QLxYDUIWmbQx8NBn07itF68F8M9Ybg0b1fnEJLGcfOCNPmQLWDsvkwIIgk73CGCVSDg3FeMJMUDXwpgHTSI2bkHBgjUGggm4TMlBYB9D572h9MEet6u0JmcvXaQAezuQAEIkAIC7fFgVALGYM3ngdsBDMU6+yMw9ekChakDRyZmB0jQnrtsuLznML0hU//G0BEE+a/Xn62vu8z75cJLkyNdZN+RqExAOLZWus/27x/kWPdxkA8WD26nOyZTVymdef/y9/P/QdPE8vfFxzkOcBIPMI/eUDRcfBdfd6bvwFzyRMhnT/XpRBMeTFE69LH6/jV78WEjH7bXhOzt4LD2Lp1NxRucf6eyOTc/HadK+Zn73RcfS85xb9+3UASFThbbE49Ek+w5l6PFOLexaLUMv+FhIWrhnL2LmdRIJYA7si4snIiSXgLwf2D1jDSSRqKtmCXCMJUcdhU2bDliRlLIlJTzIXA2kfP5X9hx9KajqU+KgvsclIyrm8jPsDOT9tSLfdk42NLRb4C9xfEvT7uHXrFgvrdz++J3fuvEAZoHp9hfFuq90gAxB79Y2tTbl37y7jx/rapjx69EyajY7s3H5JPr73UI5PTuWNz36GCWx1pSz37n0sX/nKr1AaKx7LyF//8KdSLFRZvO4M2iRWvPbyi9JptsjwenZwIg92T2QUT4tksnLaaMjZ6ZH87jd/R/LplJwdH8ve7h5JFfhbbXWNsgWV6gplvLBvdTptWd1Yp/QlzMB3Dw6UkSlTaZ8cyCs3N+VTOzelBx+/CdrhW1KrFKReK1OuCsyrg4MD2djclLPzBpmCSDgKuTzjVCRNx8dHfO0rr7zM5Ozdd9/lnn/jxpZ0ey1Kht7ZuSnrG3UCIJACq9frzD/eeOMz0um25aWXXzAvkzvy8Mkz6Q76UltZlb39I1mr35Tzs4H82+//NWVB0FXye3/3d+WP/+T/kNWNDfnC278q//3//F056wxl7/BYesOpvPrGZ+Xp3qF0B2NB/RB+gO7zxyTRWKrQ/Vadc+MpmQY3E1FIhqAwO4VsVYkMNI97MfaR8KOIhxig3WyobjsKTSRcZFSacgpDcjDVtFiEpBgsZrbyB+SmOFm4+Bs9CW3vhYkt8w7zS0PMDOlhSIa+/faX5Ofv/FQ2NzZkZaXGuCsF35dHT8llmM60y5USGcbORed9vgANZjW7bJydy9rausq1DgZydHQo29vb/My11ToBNOj9I948OTuTwWgqSUiUJjOcr/i52+/LCAxqsPNQACY5Rddjanxn0RWLYooSmGCO/Du/+x359r//9+XJ/iE9HYfjCzk7O+fnoBuIiQWKdZC5g/mnyYJFAyM+hwigznrYwtfcHhstPkZeF13Xfb/z4+JvwWE92TGpLvyBnX22dHsc4kXK6Hf82wGQZeeEQ0QBmmXrv661cztKWPAnqKEdIE60IQBiOSLWTRK2DDQG+DFDvG6gBY6rOWnIYI+SCJBbqB54GBMoOdELyHivdoJEry8KgPAemCSy7yVOkHOT+6sBEC3qXLXXabHpegAkiGHULGR+r2YFUWsXAIocAFGDZfwM74ChSrSQjAgjbmW04wvjHuAgY3zm0kqxS8Zmkk0n6LsBWSZIHKN4gw4GfGdej7oD9ZpoLMl6hBepeJoWyjgLPCR4INc10InyYWgYwXy3AisWARRWOE7hJQBvShSy8ULI9uE/Y2nz2ajciyo9aAGOtSJIfIF9n0rJYAQ2eJ/jjMoWYDZTFQTjAzcxReWNZqvL/wAKwbuyWq0zdxv0BpQsYcdcIi6FXE6qpZKkMmmu9+1uiwSDbA73FmTZQ0qIbW2u0W8LiiPakaAQKPyvxmO9Jvh+4L7SyBfqAyhUmhwMfSmMIa21D/dbVDl3BxR8hs3Pv0h9xiXU3JjdRxHT2bAjyslzDmawEySQXQ5ziehcIV7uRVgDTpj7GRDrebbn3+5Vyt+7wTKK5WBmEwgFKHBB3y+SklEQTibZVadyXloYxl7DegaL1uYdEXi0mtyzmzgTABlxCGLsY+/DNQI8Rycj9nzsc+gg4pBOwCg9Q+k1BT4N/EQTjiUwLC4TbFOw29dgfU7mWcTfmuwX+bu6vxAMgQcI5JnMp8rXXSeoOqaMvUjzcK1TcN4aUIKYBlU3+j1QOgidUQr4shMHXlaQ+Kfyh/7eTeLpuzGCx0goc88xZQRgeF954V4L6KEfnsYQSRJTURhG9zHqXZVymWOd5AEjZQBE0k47XetQF6ViBYkKBt1ANs8lDA0A8c/U+4AaImISXSMQq/nvAbqyFjUFOALpSZAWRPr9MTtLsf4RiClkZHWtKoU8CvTwAQIYqV66lIyiCgnGn84z+sgYkKbAgK4tSopXcgkL8rge1BEpPQUyhXqoOSiL+RutPfle5L9bBEC8cwSXrV022smGL6+D67hTJRcAs17rVIK4dkQpoKEdDwpI6bqPMcQ6G2Izk8bCd+0SUWCcxHSr83Jc2pj2vd7rpLgWyMoqgKPjlPeI/noK/gFg01wKMmMqD6/PU59lCmoy5keCY2G98W4s9hzyb7i3CiJS+mqA7uOEZFMpegBizOHc4R2Ebpz66ipjdHj03kTTwHgs+/v7BEy4BsTjjBfPzxpydHAq62sb2kWN8QlZ3OlEHj19IudtSPRmJZ7OSqc3ll4f8wXzLSPJeIY4wPp6SVbrVY4JxpwxSDfm+PlY5+llnkxIPpOl3CH/gzQc6nD9vsS++0/+4QxBLAqdzmbDRZJZgRZ5mP9MsRFmeKN5YJMV4gY0HJKxDT1iBAOHx6dktN+4eUvqq+s0VEQnCNjZfOixODWR8RnsXkjoJoOHA2QRixQeJD4PbTQANA72dzlZnj55JGsrVW5YKOLiHDER0UGCwrEihWMCIGg9g49BLAlTraGk8yVZWbsho2lSqisbUq2t06Sn0TyjVFYqXyCbUDVwkzLs9eWFnR1yXt776EOpb2/JZ978IiWwwMDHa8DYRxvbXG9BoDMXbky6OvviG7ZgK2dbEVsvdGnhSKWiuAgZAKIDOpwYusnNo5IKnKgckU407QAheGKtedoaG2reYUHkEhcpTkQLFMsCbN9s8J2ML5cSila8rEDj3QEKjqipuQe4+n6drGEioMGgQlvanMHAg4X+CzJgCIJwIkObEmbaukjpIqgIrreCYmwuJgbhfWNqFSQImsCECRJRfQaEJqnh9Xdb4JRpobp2lHDSB83zGw96Mhn2aKY66ndl2G9by5tujmj7J5CWgq8HWCZabAdiqZvxVPoD7QCB3h82WzU1L6gMFjtALM6dTQmATAddSYKhdWGaiCC+AlzBZ1DKyU3GIM+ABFmNMvEf2IKqH6mSTnrPELBDAgsdIAp4XKBjh2gwNuuIb0dE19CfL47hAEg0gJgPVjTBIihhRm24H/hMBMo00WKftC6cfHZYvGEeNuhLt9Xgv7EW4Vzx2dQwRlEgnWEXCPTLCdaiDZaAj24qCoCgkwvPOewACRgDNp8QAEYBEDxzB0DIDDAAhBshQaUY0f1et0u9Q5wTCz+xGNc9Sgqiww4tq7MLSaHDJ4cCQ1aBJUZ3OpfBPJljsC14TjC4ibIYF7ojgtQ34sMSTTA5xyIMuCA2X/hdNOgOXsM8CEIWluFeY5bs7/HvOtXmE/PF11z3s59zMLcXXuwFhsXX+cs0qPEyxXWAwXzSe+k6rv/z0ksI76VKYAX3JJJg+2uuOn8P8tmiagfwOXvVfQvBj08Oeix77tc9l+D1nwD8wHH+tgDIJx0zy68jClqEYMal1z4HAAnv+3XP8vkSWNHOjwVsQ3eWZWCajZ9le9wnuTeLoMTcWqCLAw9zHUhy1bnhnKKdrcs+K3pNywCSZZ2b0TXEp485j5n2tHb28YmSLYhCDRYr7G1DSSbQLQIB6I609h5J7+xApqOuTOGj1T2X5LQnqdlQUmD3T8cyaHekWixJq9FmC3a71WPBCaxVSDI9fvJENjY2pFavy71797iPoTsDsZUWcaeUX0L9o1wqSLGATo1T7kOra5vy/X/715TBWlvblL/4N9+jtNXq2pqUykVptM752t/4jd+Ux092qa28f3Ai8ViaXSaT2VB6vbZ86Qufk8cPHkq+UJZ7j3dl/7wrzcFUkvkijQEf3X8g//V/9YfSOjuRUzC1Tk6lWCrL0709uXHzNqVYqit1gi/obEFRGxJYiIsb3S79G5CgpmMX0j0/kjsbdfnyZ9+Qk2dP6HV2AfZtbCq3bmyyM/P111+To6Mjdlkj1kEiBnNwJOmVUpkrL8w/URCA5NXJyak8ffqUklnbN7YoeVUoZlnEKlcKcnp6RAAE9xkJ1e3bOywqbG6tyu7+vtTqm7J3cCwpxkgwZUR8XpIf//g9ee8Xd+Uzn/mMvPjyC1IoZeSdd9+RT73+urQGF/Lf/Lf/nVTWtillenB0Ijd2XpDBeCrNTpcMUcQi3OtnJkOFYsgIGv1goqnePOJfmj3bAovkHMQH/B3dH5DAchlMZ6+jIxTJGeJZZ01Drgp5D4pBeC8kBVAIIlhixSm0/XsBxpnDmA+Ms8hQRc6mxp04H4w/dH7gOMhVvvjFz8t7v3hXyqWiFmJjMalUqnJ4eCK9PmRPVC4UaxFk2iiVMxlJsVTgdeSyOXrXwLRejW9T8vQpTO5Vjgba/Pi9SohAzmbAIi8IOND4R44FAATMzREY2ZkMPTvwmSi4YV5h/uC8GctBdiyVlI/u3ZM//bM/l/N2V7rDsWTykHYF+171rNElDQ8QxIw9jCvQTEO93WAptCws2PlV4kS/lq2vi7+b/znitRWJAxZ318CA1vIcZ5O6p6B/tucl0e8ao1y9X1/XoaLnqie2GOI5MHIhSvzR2m6MjFHPxSiH5QCHaKczABPND/R1rocfZZRrnqeEHC9qBXGXeeaFMbYfL7yB0fgUxSDNjbUwpsVhZdfy/rECukwC63JsuRjn+j3we7Rsz9XCox7fi2bRmBPyQC6XEnpumCZ8LCbdHtQtYBytxWUHc3hN7LSApr1KhKOgzO4PFOTTCXaBgOaGfA7STDRPJvNXyQ9cl1LYX9T7gwVNk/dhId/AHxYU2eWvuR2fT1xzcUioaBymXQlODlN5VTWbJ2kA52FkOzdnZqmCBdCY+l8STEXhV6XnRmOVUUJRC0xw5OrIpUj8AjN5jHUS9aiEdNFl2OpItzeU8QSyeyUC8pj/MDqHfAlkE0v5PNeuHNZPFOrZuYDOD5Ec5BmHbTk53qcs5M7tm6wVKWADuR/N/abwOoKkDwtj0LrH/YY5M3zCwIHW9d6lz1gvMck2kjIBRHk3khujL4wPL1p6YTNKZMJ90jGOaw/VOTzO8mI0BrgXf6PrUxjrXeheYfm6Pn9dL6JkROwXYf6tC54Cy1rb4POwDiDmpBdTZe6jkk0/0LQM4JdGrxGwzRUA4aIxHROkc+a9F7RxPNQKtZ6gPqOUYUsmWTDFeUIJARJQAPXpjcEBif0Qe60W8iG/hqkC2SSXhQrrSPhck3UyENavWyebei84OQnP3j1qqV4DEiUIrqwzKFCKGggBTQIeep+0i0znG768dok9SwkDCXocANQA0cDnQTINMidmsILEAHIIYuK5o2iNjhGMNRBo3YfKJfJMlcPXbe3yCuc0nhHmye7ekZycnDNGAPkAyjqYJ2C8Y77jnmOMUXYKsQH852CwbcDexcQk5t0ng1uNASImGU4pWdwLlmF0L3KPFcpjCUyt0SUD8vxUOu2RDEcXMhigNqcdhIUi5IrqsrqGuAHzCXJXAHvVy8K9UHydp1S7SSt6PVPXNCWDAIyhbKZJ9uE1ABy4lplSjndQ+H4S7FGBvLjKPrq0leYrOod8D+Yssa4exHjuPeJe2YzHrHamY8QVbPQeTs2zifsWQEPz88BrsVYSDKSPs/lZmaKIg6CsjZvcmc9hJ8xrp5DWhfFd6546t9R7Reu/AKmV9K5gO+YcmgZQQy1mC/x81B31XFTqD08Z93syntDrxo+J6aYdMqJxsHW5wIAc5wHribX1NXaDNJoNxus4IMhQSu5RUjmaLQ4ODrnml4plm/cxyUIJJZOW82ZTThstOW12pNHpURoxnshKIol1Gl5OeXYl1ms5qVYLPD/kLcgzSFqfxaRWq0m9WpNuuyMlqOcAyIljX03Jwd6+NBstiX33j/7RDGgvbjhYyAQRWDDXFliAIzAEwgdgQ2WLiS8Y6BYZDlhgrK3UeaOf7u6z8+PmrR3ZvnmbmsIPHj5iUXKlVuNGA+QXLLNSuUyQgovKAPIzodwWzgMbXblYlJPjQ2o7AgCZTUdMIsH0w3HQgoYFCSw7LBbtdouJFXRruVhzs0cbTUrypbpkS3VZWb0h+eKKtV2eE3HKFMCUh7F7kshRv9OVF+7sUGfu7oP7Mssk5Wu/9Q0ZIn4ASz2V5WABOyPKclQUUI1k8J0tSdoQwYG1WKhgy2sUALFY1xHYsJg83wHik5QFMNtQfbPlAkX0FCgjFozlJujaqqstzFcVuvz3fh6+SftSSDOrOY0S5cJrcVm1I5115cwdL9jymHOsCGfZWNCOxQfFb+pCKrCglBUXpVOgAIssbrJfP46LhQCgHr57YYlBbMBW4lWTPak6nFaPXVKT1fP0hV8BKswBIv9ENCEJZaAAo5oLmY4H7ADptc4F3SAwJmfnUlyNpRBUcGGCxEJcWTTsfLKEGwfWABKtzvg8GJLnaIQO7w2aoFPjXK9DTde7Eqckgz1/nCokulIZSYLJaAAITdPY7YGNBPqb2rrJtkPzVsH4xTmhqwKIMkEasFFoLqu0RyLv6C6xa+eG7mZbtok4ADJvLm4bDAMSS16YumtSwLZSdpioJJbL8DEZsXFA06vRgPrjuB52alBOQY+NxR/6pTEsehkFQvB3DfKdyaOtiYzt0Tq5YILu3RhRAEQBxhCxB4CBsceOLDPGw4YCdiTWJ7A8EPxRBgPa3QB+ocmITRMJIpKMFHQ8FQDBmMU9g1yZdm/5gAwrylelw4v+G9HafLDuGAAZMD4ibMVlQAgnxnVfBkRG1wV/eXTNWHaIeRDkeR80//coMLCIQUR/9kQ8WlyeX++uBwOuL4CEAeEvc/bhMUMT9KsKzIsFjui5zxyY9f3l2pMI9YP9Zb5vXPe2q/aFxffMve4Tgh/cp+b2jstnwvF/Dch01Zj9ZOd9GQBZ+ryfA4DoWWviefV4+eQAiBdilj2fxXGMQC/6POfGR8SE9qpnvGzcMbZwTPMTAiCLn+s/R33MomuEf66vb/7zVd+Xn7+ZoFMeBEwslSxSgF4BEGjUJ2IoIKGI0pFx70wuRi0ZDxoy7ZzL6PRImod77GAo5dJSzMYlmxRJzCYy6LTkYjSSFFrjE2C+N+mPEI+hyxgGzTD4Q2FJ9xMYocOToFKrMREAOIKE8/jkkHIdACpeeflFFrogbwVwYDKNyTs/f0+++IUvSafTk+99/y/lV3/tq9wHVuor8vDxAxb80fGwt3cox8fnZMw2Gh1ZX1+XWQzyDX354ufekI8+/EiKpap89OCJNAYXcnjekXg2L+eNhuzvPZM//IP/TE4P92U6GjH5AKni6OREKrW6jKcxAiCdbo8SU8+ePZXbL9yRZC4vu0dHjB8AxEACS4Y92ajk5atvfk6OnjyU+ARFqh4lXFZrFcptvfXWmwRAOiA/ZQEuHFG/HV0MG2vrLBagA+TFF3boj/Ls2S5fD0NtSJYMhz2pVotSr1cJhDSbZ/x8/B33Y7W+SlmmREqZ0N3+VCazhJRrNQIYhUKVIMhf/9W78s4778na+rq8+aUvyk9+/mP5/Bc/L2sbW/In//r/ln/+f31Pqhs3+SwbrbbUVtelWKlIo9VhAQg5CRJ0xJZInGDOSsYcY1w1zEUkBPJYt9PRbliAB5BYMfY7umEQH7DTg1JVF/T0YLctiBr0F4txrIAlh8IPPqPVapIogTwI3cFgrGEcUZYVMQ5JFOqdh1wEsiUsVFgi75KmzJMQQ8Zj8uqrr1B+DTE0JExWVqocB52OFiAhh0WGLL0OYV4ap68KckOcRyFflHN0XcSgrw9/m7g0Gud6fzIZ6XU7lENAAe3s/JzgF6SuEOf24Tgbh9xajIULyAmjgEz9mrj6gdBPj6oD2lGN+4LXHp6cyHf/5f/OjiSAIKeNpuy8+JLsH55wfCFpxhKcyavkCOKbwQiF0bADgPFIuFrav+b3/8X1OxpnRNcgfZ3tHwvgR3RN9ddpA4Eb44YsZY9F52OSMB/T9XH+HBePHz3n+X87kSk0I49eA2NvUbldHcVmKmwvQl5FBqx1gGi3tndsqBEy4mllk7vZs3dRhrG9AyIsKlECy2ShmLdFCVe2k7qUUNxlnHVfDbXS0XVv63vEd9OLVmGOrbH5cvDHPytk9kfzQ9/T3dDW5VBCRr0xc82cUs/PGbaayyGOBxjpclhOPARLFveVRCorTmE/wLqJNbSYz0khB53zmEo7AmBNqlG3as6bzxUIm8jvWY9WJjqKsczBwEx3D0USBlWBQ7t5FNhA7cHlTky0QfdMVsC0kEevDHRuEIhRmRoymm1+Ii90gEhrRFqoZg2JMltTzsMhPCWsVk3AiGMB+RDuWYzgK/bUPkzYbR3AWoP7ilwJ5rXlgq5BlWKRay+lx9T1Q/qDLjsGO52mdDtNWamWZWtznYRYJftBnk476kk2pFk4jLZTLBZjf6cEu8URanoOVrsW8AlUWFGW6S//Q0EfkoTzZNSQQGj1HxuAPkY8DnJgLwpWhAVYXTCmE6EAACAASURBVAO8MBqOaV1s/GeXXVzME/yYrtyi+Xe4UOlcQZef1k14TIwayA6OxyQt47mB+IhiOep8ALJQM6JnENfSmaTjKiuGsUElGQAcNOCGJ4uSpfFvdHdoPqhgPfZDrUvh/VDsQG6PcQop/Bj9bwCC0DcDHSBJN3lWOT5dy7FPKVGQuUTQhRVKInlBOFjbLLimKs1kSgCEII+dE8ebycfhvIM6nMtOcZ9GAbnPz4ZqDOoVwC0mlOMf8HoxPwCApHNplScSBYAA6JA07Cbtxr7XspHJmZlEnrP6/VnT98HUcrQuO6Zk3HmjTbn+aqXCIjYkKXG/2aGK19s+DoktB0VArOY6NA7l03xc8fO4NsHrVWWnYpCiA7FjCDBX1y7cs/6wzzUHW8h0mpRWcygnJ20CIKaOLUl68SQJfmxsViSZQt2xS+J4fAYABN0Jug/pVLG13pRWXHcsqEFbbRNjH/EKYjR86ThWdRt8Oajl487nnwMa7GJCId99eRd8pHye+uuVVK1dKAQVIcsJtSBTDOEYImCu9UlcinYEK3lbO0UMgLb6KAj+2h2iRHD/LICSOJ53sLDe5X7GrkADg3ADmUncZtwEf2B04uheVC5XCRYhDkeXBI6PvAPqR7lMVlZrdYJQKkuXJEiMOh7vJ36PzmKumwqiui8v8YH+QPImEYg1Ax1PHDPpFMk7/B3J3mnGtt45g+vEvx8/eSqD8Zhd3ezSgGR9Tv87ODyWd3/xPsEPyNTlilUpVeqSSGRlZGML3ljlPDz0kgT+QDaAnzjGETqvt2/c4DpzsHcga7U1KRfLBEKwbhzuHxIIiv2zP/z9GdAbLrbGdMZNJFKEFhFjKmCQIcDNE2iwVpsEgtqhdIDum+lwo9nmoEKhFgg+inrY0JBY4aSwj4JBhAdbrdVYPMW6PBgoM5ptRtTcVVMqLIhYNMbDvhwf7rGIXCnlueAi4fCOBm27xMKMxU83qMGwz0U5m0e7ZEEkmZNZIi9rWzuytnmbHSDNdpMSWLlyhXqHpVJFJcC6fdna3KQO7v3HD6UzHsnv/Hvflj4KqxkUK/Pa3msyUCFQ4QZTCBYuuCB5oLwsQFONTW+DUzYJvhwUYTGU+v6GSrtRT4BShp0mOgFDPxDdFMPB6wwW1ynVgm3Inrl8fqE5uF8fvjsSjn8zKLUN2V/DwAAtXdY6qERS89eIFFYY2kdYWkoaUikv/3JTLF4LCuYGhugxlUXIgM5a9zRY8XY16EiCDRgGDcpY0qPztQzurMjmf4gECtHrDWpN7gGCQcYgRYv1YVEHkgMqgTUZdGkQOur3aPqFjwboxw4HbtzY1BShdQBEuw1g7jTUlkWAZJgX8AnJwggd3Qxmao77KkLj80GvLXEkf3pxKtsFmap0VlIOgNBc0wAQPjuAShir2rLt7XQMjLkmqKaof+cx3aCW7BGAOcqyYNAFUyZjouD98wGYahva3dfj2zgOe36UEaFgCzQZ0wFIxw3O2ufR9QFGI7pruNFj4SejSjMeGvkREImzw4IACIICa23k2CP7wM9ddRQ9YFMijQZp0XVRuz+0XZEbYaSrKQqAoADSbrbICIFeNz0+sEbZJsRnIDMZ4tzJmsoo+zMD4zcAN3r9Yfamc0Ljg8WiZ8i4C+CSSNY3FzxH1hqdkwFJUI+/pBskmIyL/9BqS9hHseS9UebTpbfbBV1T377yoxcLE1cdQ9fOUFYoGH3L2PQLnxYtJvh6Mf8Sfw7XgyjR9ywe03Wafe30Z+DXF0oYhGtWOIMUmI0sV1fcr+XgBz9rQbLs8iN+ztOJgPrhAL2eVRue//M/X+UhrhwGS8fr4j2+6t06BPzZXZbACp75/4sASPTcHLyOjq0Af7fxyXEQGV6XABD8MbKfLR+n19+/6Jz3z/PziM7fYM7ZOuH7+tz5LyQR/18CINi74iyBICnWvXQWwz6gIAgZZDEYx3YkMe3IbHgm7ZNH0jh8KO3TZzJunUpi0JMC/RXGLDalkzHJI3FNxKXZOJca4kLTPkaBpnHekq2tba7NJydnUi5WpdloS6/Xl62tGyT7YK2HrxzavMFkh5wUDM13d5/Ir3zlbfrX3b9/jzHveaMje/vH8uorr8nTp7uyt38gb33pbRYdoJv+8NFDuXnrFotbatZ5QYPJiwtNtCAtUCrl5c7tbfnwg4+kWKnK+x8/kpP2SJqDCfVzwfaajAfyzd/+hpwc7BGEePz4CffYVqcj6WyekiMgWIBBBQAE/hwvvfqKTOMJebS7K9N4knExdtDZsCvb9bK8/ZnXpHd8IDGYyfe7UsyhNV1o9H7r1k05PT2lMTyAIYzbZ0+fyvraqtQqFe476IqBFjA6IB4/fsx7CMYYOsRbzTOp1cqydWNNphfoDJ8QEFCZXhT74lKFD6DAI6Ii540Bu13z5QqlkXbuvCSTSUKePD6U//F/+qfc/9/43BvydP+J/J1vfVNOz5ryT7/7J/Lz+4ci2TKBlYPDI4If6MBpU+ZX2WRICrknW/t+GrIvKHLQrJsq2rJSW5GT42NlQMOQERJPwwEZgPBDQTyGJDOfy3JcsvMZJJOxElYwz5irZDNKkIHUw3AYSIZgDKJIqgWvKSVhEC+wQ9Tej6QU8xa5mifjODck6vCewWevra0ybjo/O2WOcfv2TV4nllmQ1eDXQt8TxpsgvKEIrkUpAHooDCJW7bS7HOfpDMC4BosP1WpFTo6P+OwhR9BotdRAlp3aajgLGaxEKqumyzBDH/ToZYfiI74jnqQklnX7Ih7CGEUB+j/9z/9APvfFt2Q4vZBqvc5O/HZvQCYv5guKBsVSkTkd3g9pUZD4ol+/LACyyNye28sj5qC+k0RBFs2PtEPF8xIWf52EBT9pI+NctULjmUa74Bbjs7n9JJLn+KYQNZO9HN8hR9DuA98LcT5eUGSRnkQndf/wAh2/26YzYTe1dxiofFbI0FaGexirhXrmel+gR++67wtqBgx9Q4NYJWWi8KbMWWWhasEoGtN5Dqt7knnqRG5ueP9CHxMvWGtRPpQcwaW4coUDIMoW1uISr5XSii5fAlBxxHOi5ruBb87QxctRuCRTddA3dQGVaAb4AVkOdH7UaxUpl/LGrp1JKh5jgQjyT+y+MEltSpKwgwPrEBjzmf+HtDeNsS29rsP2ned7a656VW/ufv16IrvZalJNSiYp2ZYFSrASWKEgBY4VOAjsGPmXBPkR52/gJAgywPmRSUgCBQhiI0AkRIIdRhGdUBYtiWST3c2e3lTv1TzceR6Ctfbe55x76la9plToQvWruvfcM3zD3mvttbYCldbHhUSJ2apQ7R9YHmG+AfeFcsPVATZibEziqGofrU2q/f3cJ2HlZT2HSJZaAMoGz9Yvgaoi5NrAYYZqAwagGb8HKYQ5kEplaZXDAlXahuk3gbqZuoBg3ZuOxrJcq5KALuazUimVtKmtJKQLADqTlXoDhQHou9hjPrtUq0q1XJQRAGlaFSqqgDwXqgmAf7h+YEv4DOZ1iB9of63FjSCVtWeCArKcAxwj1geHVdyK71z80gjKAU3mIREVfmCRY2Sgg4JOgDiuFZ3v0bHtMZdXuTu2E82LPP8maYFeCZbTh+eiJKbiT5p3Yw3F8wEBgjUa628KtvL9rnR6XcYkILNILAoqyLMk6Dydcgs0FtdaXw18biGnfYB1Duu9YLFAEkQUcCu1lIRFKMZ5sQALLLVfg3ICJAhUSzpKHZcCaRK6nqjKSQkXfClRByBZ82n0knGVlqWuMqQlX0goBaqfia5HfB58kKE6wAkQ2P0PRmr/zwLI0Vj3fFgwAsCG3R1IB7e/ov0XVFz08lLg3EhDLaA01QOqKtya3BVuGGXsJ6f9faiMGk2lO5xItzOQarXGe4y9HtcLXIVjPZvjOWFuorACo5eYYhKkI5pZD82uyXBGf5CBG4fiPyD6oNCE5SRsXvE7FGMMx1BbpmU2RSF0Tur1vuzvnymxORXib4jfRuOOLC0V5PadLSmX0bAafXoQ/yAucltP4DiqVHEVR4ApRnpp+DhS+yrtdYTnBAAez4wW4+yNrMXhSgaqBVmI0aHfkfZQUvI3VPj5Pun7t++xrsoI5g97o2gbACVHzHoKMdl0ovi1ER4gYXEOIKEQ33FdY48c2PoB71PimgIDWMLBtg94kRGwOAeq0Dj2DUTj9dj+aw4qJONMlYd9wZU7iPE8ljk8PCQJUi2VZbVWY1yK9RDrImc1MG7GtqqI8x4p/FwryqUahU109CfGJtTb+Dv7PQH7w/Fwb9CaIJ/leEP/EBCkWI/e//GPef/v3LlDh5TlapUxL4iKeqMpDx4+Zk/xbKEkhXKN8SGV3eiDDHcaYN1oqF7Ks5AH+US72+I4X0HhVKFIQgTK/XsvvCyVUk1kmpSTo1M5OjjhPpP4rd/8xoyLqA0c3ORKBY0d09yoCchlswy0KXuxig/cTDA8sI8CgIeJRk/iTo+sXLlSk2arTa9FVJZB7YHJg8AZ1c54P24EvGERSKs8xyp3EBxMJrJUrdBHDAstAF4kWfvPdmV9bZmVAL1ORxpIsEolBttIMinXxKaLxLakvvqobsoWKlKsrspwmpFCdVU2t++wlwL6kIDdTuQgoS5JGQ8BfpSnp3Jtc4s2BHtHh3LSasjXf+EXZAIJFpixbEEXcoCmxjh64MgqA2MkMTkDy5yYPJG+n6zEsO3TK1+4ACr2GQfGnDSIAmSUbVqjHZ2cJnG0HiG+EeskD/1a8TpK2Nw3MfIzDqT4xhxUjtu5arGIkiKsTuE1Rjxw3cpKy40CWakHDJAfhgGs9qQI/sYGUFabZLIsJo3WDA33HgoGBUD0s3ke2FCtL4UTQlFgiVuoHRfPjvfZlQsRENgBHgXLA+ZGT88eGhNjJ4VADlDFiaR5LInpSAbdFhuio0ISyTD9b0kMqDolnYoSZLq/OwiFxS2V0cQYn4dKPZAfICDS6RyVVoEsdQigfaALr0vjqILQ1yNIxPsp2zTJHCqAUI2KOYP7qiSIf+u40MbcGiCxoogMuDeJgoVBtAImFOfomFIiyuWxXPBtc9fgAo3PrGGT+9HyZnuPEa3kdYBXZaJqf8XgChUMIIgoG4TSS5U4VLqwillZcVZOIChAIERCV5uc4fxcfaOSfk3Q9FufEzd377tjsnK3meMGaeBosDkCgBgM2YAJlh9Y0D14YsM8a5Lo/XkmGFfm/wjmnKolbn6qgvFgbi4JDnoKeeBmBF+wjIQBOZO0yMbv49h/evXPZQl4PACPvk7VujpHL/taBKDOvXbOP3BBGvFZiIpF6YeDAc/hJuKHj4PnHuxcfoWhjdVnB94X37BFYMaVgIe2HJxbbS+epwPkC26E/eoqiiN6/fF9As+ezzdg3fTTrzpezMEtAo5cdk/CAy66v8+75/EKuvn74z12/KzDc4gGveQYFjZrj5Im3C0u3P6QwIp4rdir4vdi0R3w+X+ZUsaBoHAPtbUgNrDj4yhYB+IfGiPEvIoqOH6MJI1f8cX5c/nM0b/oEfx98SQ/qMDzsRoUiKDqHbHViHEHmzACYE3lmHhBlUyLpRn6Y53JsLkvqcGZPP34T2XWO5bsrCOzXktGraZ0G00Wu6i3eJXNriGRRoa0vb3NGKl+VmcPLkizAaYjyQKAs7m2LXtP9wmUATQAsXD95g3uTyBAsOc1m3U5Oj7gPvuzP/NlEgTf+96fSq22LI1mT1qtHhPYhw8fs8jhlVdfY3+Ox08ey97+vty5c5cVXNj70Vgymy2SfNnc3JBMOiGFooIQUCzMkhn53o8+lM4kJR2EDZmc9vObjOQLb7wuh3tPSTo82d01hUxCeoORlKsrLAjC5zRaTZINL7/2qhzXG9IdjeW8bX0BUWQ07Mn2SkW+9qUvSPd4XybdFpXQKPIo5LRyc2dnmwVUIHmQQwBUaTYa8vprr7AC8uGDT2h9RVuXVEqePNnlPoLxtrq2QsXHte0NNjnc29/lPavXz6i0wL1C0/lSpSBLq2VptjuyvnlTJpKWUm2ZSROsxU5OmtLtzuS/+W9/S27eviV3770oo9lQvvSVr8jv/f7/Jf/4d78lu6cjyZVX5PadO/LoyWPeK/QtqS0v0VoXDTeh2Oz3+vSJhwWUeyQjLivl81yFQQ60my0pl4rS73UJcgB4QIwP4A4/cX0gIaB4QeLLmAtVtmahBXUolBbYEpGMonITihC3geWcBUlntgj4id4zSPzx/7jfiE0Y20zVXrbTaTO+RR6F3jM45tHhgfk2J6RYzPPcUYl7clrnGEC/OVbHsrpzRkIK8xB5FnIbPNNuu0vbq9rSEq1akWiCvIH9GYAAkHZn9TpzwB6acKLOBnajKTTVzWrRHHogsBCEJUzaFJnxHip+FeTGuof88+T0TK7fui3f/PXfkBt37srK+rrAmKdLsFSkulRTK+ScJt1cUyIWSQsiC9t74sUk4Suja1l8/fS1a25bCCur5j7O41fahhgBgheogiK0cFq0Us6T9PNK/eiaOb/++x6wuLcGV13L0wDmuiLDQddAMW8guMbCrvJQIJ1gKgsovH+EHgfXE9btqAqEgBWLiwAC6TlpKjyVdFaBP887uN9ZQKkFbu4+oTY1BE2tsE6BrbCilvfUfqcAszaV9djc9xknhQIbKC+qsspi7kF6k4h7BP7nQyj3Bgb4aw6RgB13YEGk+SdzFLMtwbnSmcAqfPF+VMdivoBsHgygstLzhKVHqZgn2A+gH3ktKuGxXqJ5K8kPDAg2mEdOliLBTcKSVdoK5GuuoDgAFehUqess00byUI1502krONRk14a1KkA19lPwUIvDVK1DrZAVKwYNjM0iyg9BwgjqD+vFih5cWNjgH4/eWLhnKJIFdIJiPs0TcE/xDLWIEdAz1kFtSK7XDrEBlDAkdmczOW/3CIyxOhk9lDJZWgDBmgb3j/VwuAbk4zIlYY11CnsO7iOb45oVst5DNAIGJqHgoVbTmkMArKXZEwCFfN43wV5n1sw+vqOxsvcRwd+8oJUkGe3fATqGAKzHe+5mgf3Icyj8zeeQ40Lew8AdFvz30c/X34UYRjTHBXCpxKb38YXibkhLMsQTBDFx/XBcYW9d4Hs97pMYq7lUQnJWrQ4SjgQ91IVQJxpYqiSC9k0gcA9lJQoY0dA+n5dyqaT2RWZ/xZ6sGB+0xQJWooUGGL/aHwF5udpbUURGxW8YoXr+jp/uaENNFJ6vqYD4b+AEKFbw6nZbPziWrCk0sT3apZnFfsROHthCf4yxquQHCgugbKV1HOZ8OkkSBPcQNm1e+KD+UepogjodJSesT01kvilGgkJYtSIkDmFKGlgVwv5xPMX6qz068JBA2kGxqoIt2L2hP5iC8/iKWhYqsK0WX7oumMW41QO7ogB4LeZCo9FigQ7Ac2DEW9c2RJJ9Xud4BNvvpDSbQzk8qEuvp/ZeiB1QpDMYtiSXm8n6RkVKZRBfY+JhKUlLhhiYNW83EpVjwZRJPqbVnUQt0HUuzCSfKwYYpqozwn4teL+TIbQdZyEHsDPFr6ggs34xPn9IPtBydMz3ApvmZ1GhMpoj2LAGw9mDJAYUP0bKK2Gsay3sAEGEQMmLNahQ1F613B+wNk/RTFzvr851JSF9zrMYmEWcYbGgkhogcNCaQq3iGTMR99L/B+4ORe/5eYP/XypBvYt5lqYCuNVsST6bkRvXthhvsg+JY3zsDaNrEgswTE2DOCy697Iop9OjYoS9a6woWB1MQHbDek2LjqEEBlaJa0Qh1fn5OXv31VZW5MbNm7Q4zGeQxwjvx8nxKXM4kFTodYPVG65LIMhBxgFXz8A+sjeSQhaFwykZjXrS7jYlkZzK5uY61woUrKHZOiyDC7mKrK5syelxQ2pVqLLTkvjv/9Y3Zpx8KTSvAbs71AqkNHxcx1z08DcExSATuKli4nABT5Pdx+KIvy0tr7CCqNnqsOqLUkb0yoC0pVRSthH/tn4iuCnwFkaCieAdNwvBOAYOkgjKLQmCT1jBBvXH3u5jJkOrK0uU4EAWjqowdI7fP9w3X1sMF8ju0FwJzOWEFW7pXEWypWUpL29IdXVLqkurcnp+LueNpkxTCQbVYDlRsT3u92V9ZYXetyf1c3l6fCTf+Jd+RcZYJAhMhiQFzhNfBCNs4eG/UX3BivhQ4eFySd0opyofjHjSEcg3HzkcIwQQTZZqAIUH5CxCsYHHz7GNxjdi9zJU8kNB3+gmrfKx0LpjEQjnAXOcBOGCav54uFZWEszBQHQHVZjD5Of60+4dAzFUbYahvzc/t6ggSBydhacygVXB2pRtNkYCqWC132ftm6KKDCelLgPlMHldcaJ9Suxc7Q1BQOGyS1+MzCZEJb8qFyToTiUEGGB8j2TU78gEQaBVomiAo5svSRD2rTHbNJJTTiiZBHmKyo0JFznvEYEqlWQSrCqacLFWgE03oTBRBY0C09g4IVHWzwOwngsSZErm2GxTN2zdXFRlFE1UdBPScUX/VlckOVttG6snaoE7mT9ju6e01wJZan6hLmdnNQT3bq9kt44ykHOb3VTwbPWVPFduRgiiQDBYAoMLguqDzxzHw72gOkc3FVXdcEWxQEBIQOm5q8w5Ghxq/KuEiY8lbDJRAgSBvXsTe7UINjYQIFifQIBgw1ZFmzaYUmsKVehM8X7390QgCQssEGOUE4YEiD6vKFtgfWmswiCaPEeTdQdOo8RHSOhpcnbV15UECDPOcI5fOI6tTZedmxavXwWXX3lql/4xWMMuYs6x91xsGv48QP3iNc4DuM874wvHv8SD3F931f0P8JYFwLu+39faS1igz1CBuujz54Ch2AVfSX5wcQ3fEL8Xi+69elrPAz/Rj3ze81oMXPkRohZzupIuPJ6RnPFnO9/E/DMQIAsGR1zRceEzjMD0+xo/P48Prtq3g6tdoNDCvh0lsOLPb259MDVKwHf5HhkfA3Pky/Pm9zwAGQf15gmQ8PlwrU0iQAdAppWYSIhQcoqPRwwLfd5k0EGLVUn0z+R870M5ffKeDBt7kpOutE8PJZ/OSBUJeCrFiqFhbyDN87rkM+hBV2HChSaT2UyO/viD0Zh7zPHJiZRKFVmtrcuDTx/TjgrKZoC+16/fIMgFggLJ1vvv/4gWDkhW/jpUxN22/OAH35NyuSrttlbAIn7+8MOPpFpbktt37srx6QnjbKgSXnzxHi2iqrVlSSWzBKlhtQWLVlQMA8RGnzz0IDlttOThsyNpDRMySeakP1Il8lKlIDd3rsnB3i7JiY8/+YTFPkiOYFGUSKHRdUVOT89kb2+PVYs3bt+W3mgkzd5A+lORs7MzViOPuk15YWdT3n71ngzPjyQ5Qr+LkXSaDSpoAFZtX7vGPRpACAgQ/ERM/7nXX5VWs04C5OX7L3FfhHKifl5njAE5fA62JACqCmkplwuSziRkNOzJ8jIap6t6HIl7pVaW1c0lafd7Uq7CDiwj2WJZcoWyFNGzpQmSqiT/x+/8nvSGQ1ndWJef/bmvyu7+gfzTb31b/skf/LEkSpvS6s3k/iv35fwc1/6MzcFf/9zrLI5CrxQQIKgWQyaH55TLoNeYWR2w0g/9RrIEQPLw1p5OpFxUlTriHgB3sDrQqkz15aYaFAoP66OnOVdaBmgWDGAgmSCQB1AOhBKSZihAoHqnCga2wZarYYaxMncw0EpIJIjoT2J+2Xgf+qWtriyTlIEiCckrisRevPcC17xadUmePtvXsWAKV9QHg7zD/KL6g4UvSNRHbEyMtXVjc5P5yuHhgZTLRQIBOP7yygotuZBP9ZFPQbGUTEuz3efzgWoD/UHYYwKgTTYHeJY2WSBDUKwDgBPJ8t/6zd9kM3VYlB2enMoX33lHvvjOl6W6siJt9KiczXhPYIGAXiCflQDRWD9soPu8feXiXqKNlf2La1dk7QvX5FClGVeAuK3FZXFDlAC5bI2f/31oQeWxrF5nmNtovmmVtih+svjZiRCNhvVLHRrMLmeuSEgjS4AtOEetvNYqeX+3bt1uU6x+8J578hySzFzYy8cJEAcveb4oADNQya+BttNmNYX3eFWzX5+TKU56uLuC7pPR/UNJAExqVb57k2PrzGk9MWC/RiskNv813MMaUxMDsXwG5605QkiAeD7lRVkOHmGeAlwj7tFXhRLBeirDYMuUlQL7H2hTaJAf/H8CU14UqGWGOdhEOUJtpIcPQ4C4LJ6ze00bPDaUdvAeKTRykbBwEYyBA26YRzomokVx6rChxY6oywvjJiXFzOLM5gFsk1RnMGOxGPAikCBQVWQysClX1UVQCOHuAlaIBlCMBIXVHCasZyXPayZy1mzRQg/rMiyzyoWy2VlZQSZJLShAtIl8JoPzBpGCBszAZ7SHIVX9CVV9QAHiBBJye8cnQOLFCRDFxKxojnm8q5x0HuLfrtLA6wKPfqsIJ/AMdYPNz3B+XFTj+/yM9vxQXCf83CjWhP8fgmC/kgBxe7kgU2Scg6b0IEBIfqfRtwluFD0C+VCAYF6BpGNvGsxRQ36coMTRdI/U6wBgqSqfibQ7bTrC4DpQaABwHuObObg5O2A+FHLaYwrPjQoQa+QdgOWwt06D6ArHb6Dmst4TWKS094dhQXSdVIss2i1mstr3yMarj3XvAQMCzi3duS5GbIpQaQ8LLJCYwAxZEMbJjLUNRacpGdGfTgj+8jPNHp59L0YDyRXU7YMKEPTbQvU88B63fwIJi/UJ8xTgPa2+NWeHqrLVgboKHw3gH82dRzIcoAeCxgH9nvYg9XGKmMHXKeC9tA437C56feihirVjqbYsBcTFwxGLTvYPjqgYXVpalq1rq4JWXJksFnoUYEzl+Kgpx8dNmYzVKQQqEZhzpNITKZczUixhvKOfw4RKn3QCxI8R1YzjoUTR1YCWYVbsgXmh40lBeW3cDSwG6hMdY6pscQceXc9d+eS9N/xacTwlQBDTqzoqrizU+TPUYhU8d/ZqwSF8rQAAIABJREFUCkkQ/N1xTxK1GCvWG0dJEZ3batcOpU2SeDKukfslYi2QA3RcQsuJkdqZGu5DtRL+jgbedAq1wmOsWQkQYyOpVCt6jyhOgOvRSFrNDnsp4fvo+IQEIdyXKmX9Bm7GvrlQbeQz3F9c4ewBDbFQutLoZ3pBgd9T3VeEllJsNk4LeeD0UOYpJo39EcW8xEfT6NemSl2sH1ChPHr8RKrLSywUw6o76Hap6gAmTsepfIExLvAxfCNOxD0BIYcbMugNZTqYseB4MhnK0nJFxtOBNFvnVJcOB7DgUvJjNEzKaJCUr/7sX5VsuiQb69c5bxP/w7/+y1bsYBK9QGKKE0YjIzTN0epzVw8owwOZTo4XjeQGC6ArQKD0AGGCB4IkEfYumLyoHCrki6xy6vb7atGjFEcgFfSKcQTq7JkACZwJqeH5j0QP79jaXJceyJmEDiqoOA6Pj6wfgW3QXP1Eer2hFEtLksqVJVtelq0bd6VYW5V8uUamG1VIg8mE8ndUwOHEK4W8lAsFVk4gwfrRxx/Jr/7Gr8sMFfGptAyh51ZOQntTBGSFXksQXNviGweSfNN02agHeEp+hN9ehMC/myw4DGgV4IoqTHyBdimgy1MXkR86mJUAiQf3/u8oEOcLp58fzk0l2thcNPENikgMmuc9clIhQoLYDVKZ8Bw+F1bVOulh2jD10VO9om02IENU9RAFUlWxYLLOKKnhqhW9gRp2ku2310chw7n3WTWMkSAOiGv/LesPYj7GHvRAAQICZDrqyRSbmrHCQY5kHooIwgCKqzwzlJIycE/OpNvrWrCoVX56zqgaUEUH5KlKYIyt+sCb2ymZoc9R2WEqIIzQIFlgjbLcs5BkmSUpXhUSyu2s7wUrsEJpIXrk6JcFsdA8x2gwbtYBAaIVX97UU71Xkzyv0INYSQEm3BEiheOMgYISNvSnRcUF++2on6lLeZUCVVUIkyFUB1BpgWM6oIpKw5AAiStA9HU6VpT8c/ursN8LK5ssXSSYiGsdjekBDvIDajKuB0aC8NVmG+VN2ecJEO1dA/YbG0ckvyZA5Pc6AhvO1dxHKwU8oIkmvyH5oc/Mr8sOfOFHfB3wF+i6EM5F/z3nXXREROec/97mlibZzwNILzuz4BODF8wBAXYSzwPIOVYvaUR+1Sc//7jz774MWF8EbD/v2FFgRd8/DyIH81F39ssvAx7P5iv6vOcffb7R1z7vXIPxcgnx4Xtl/PP9uCQzrxgiz/v8q/+ua1Ywlhd8EPdp38tiJ0ntjU/JSBIffVl4fRefA9eo51igxFUi8Xsf37fj1+tFC9H3Rd8TFlhcHAG+zwezNEYoeuGAX1n8s8P7evkQnJuzCzx4w6ILBcTm4hF43dIiwawRYTUIABqBdkokn07IZNCWQnoko+ahNA4fyO5HfyaJQUOefvqe3L6xRWD35OhYVlF4IwkZ9fpyvHcgtVJZ7t+7Lw8fPGROgGrVVqcr+XJFGq02kyYk9Su1VfbuKJXL8oMfvEuyAgki1u7r13fk/OyEdlKdbktu3tyRn/nKO/Lo4adyfHxIBcmjRwfy0v3X5NGjh/L06VO5dfsuweP9wwPuPWhKvr19ncUSs1mSFZOwyur1BnLzxnVZqlXYVP2DD96Tze1tOTqrkwCBAqQ3RjXnjMROGg3DN1alcX4q2ztbsn9wwAKKTqdHlSh6kaxvbJFoAdHRaDbk7r170p9OtfE0G1cPZdhty2zYk9tba/LF11+S5v4TKaLeYDYhAYJCTRSxQDmDZwd7JIAnq2trjFGg3m7Uz+Tk+EC+9MW3pdfpkgA5PjrhNd6+jebxXVlfX5V644QKlzt3bkqn25RqtUJVOgBExDMFSN+3lqTZ7cjaxk02SqwsrbJiDH1NzusdQX1EtzeS//Uf/WP5/FtvyVtf+pJ88uiJ/M+//b/Jjx/syzS3JpNknoQLGrf/4f/zLRJXb77xOSau+Dx8j4bY05H0AUzIq8KC4IiCaag8BsnAqlUkhqWiVSqL9Dttew0sBUCiaLIMAiSN2MJAFShDABJjPqHikMAf7W8UDMUXYh7EGTg3VipajAdgBCQIfr+2tsaeiigqQ9XjoI8G9dpYttVs8v0gZACOoXcintPK6hrHApQWiMWoTEigiAYVuwOqPQiWEITVWIgN7nMgHNQmB2AZAFvcr7WNNa1chc0VciwQcYk0ARtYYKHg5fS8TvWKAMRATjWeyRgEJkBIKnaRZw3lP/oH/0AODg/l3v378n9/+5/J0emp/Pxf/iuysrEhkySstSYkiAAqo7jObR2vVoB8tjVp0avC9TNiP2kyD6xPjPEiRIj+yUCUSxQgiz5HjxEBh+2Yi9dZXaWja+6ivW+eA1elgvfv8Jg/ut4DtAm3X4v5ItfntWjeI4G5CCq4A4WJqkdYVMU+Ct5DRC2oAFyowkTJEVdn+KbvFdx+LzyfQdEYKmBDKyYr6GLDagUbvbLZCwz93kT/NplYIdUI52c+8lQUaoUwnibGMd0urKks7XZt7w7uN3PDUFmj1xLBAQKA29Qh1pOBYB7vJ4r6kIvO2PsDa0QeeUAqSVIVxAgdI5jLYadC7DalfSFxFCu8hCWQYgs6BjX3BgAZ2l6ZCF4r9A2Ew//zOccwBq2M1jHi/vVhUQKqsbFO6ejFM8Y6QFLTPpcWdKYgIFZk/U9o60zwEtblKAqzSNYUPsznAKBh3wP4Cese5GAYSwQs1U2g2e0yrwP5USnDBqjIfB45IgFp5owzyWax5iF/w43BOSuoB/BOHTRUQRP0EvN5Z04CuHb2CrA+DbQ+wzqK9S8AxnX+BS4b1gtW82zNxWlTBlAb42kEUFTXeI/DohZOOG5Anpg7gc/xkGixLCq2NjjQyz5REfWHn6uOESWsfL2EuwsdF9hTZUDLmnyxwDmGXg8ALgcj2CWikr3APSTL/ikKTBLAtWI+G/kku3BMx5kwd7AvAVfE5xbL2rMJOB57l8I6jX1j6Y7DuYDPRy8QOlYAV3ErNxQ2Wr83HYHm3GCNpHF9sBfSsagFsaG1mPYX9R46JDwoF1KbNB87KEBAcYy+F2PSxzZeC4JD6HqDMYliaxRCaA6uletoEdBBUcMY96zE3l8wW8NN7naaksvhOArokwQe6/NiDxG4Z6BIzVT+LO6EkszyNuyXw0mC++ZoOCHgS/C71ZNUIiOFfJkgrxKMCp3pM9Y1AnsrQXu3aqR1n64vJAhGIyo9MDf6vUFgf4WhBhUue3psFyWbw/hOSbPRl/29MxaeZNJFkuNaWDqSUgn2lLD6hiJlKoViSirlkqAJuzaq1/UT65zG/Dr2uf/YeoY57WSXWtYhDsLziOa/uu5i3fKx72u19wZh0TJIOawPiMMsB3bVla/bTmYrgRFayPnxME6gJsOn+zlzTpGs0bhQ4yUtrsU4RoyEL2BDbDCO3hvJFOcOCI1A+WpkIdZ4EFBQVPCcjYjHOUJVDUV0sVjSnm2wROsN5egYxSIdGY9njOmwrkG9C9x9c2NDFSjA7KdoYj6hvSLGJS2wbM/g/MMEjPTe8j2d45TWXwmutSzwtYJzEIF8XgG2kCDpgX/jGr0/CJqin8Bl6fp1Fo+B+GjV65Kj7Zbuo3gfcge631BBorZ6yBOg8AMpl00XaDW/f/BMisWc5ArIk5SQEaj5EjnJpMuSSlSkmF+Vz736JSkVVySbrkir1QUB8ksznLCyTcpcAoDDIIdiA4E1myOxaY5KWAnCWnVvsWRN+ZJJVq/hPadnda4AOCb+jr4F8DTDDUDiAkJEfR5hVYCmf7qJIIBXhs3kllSAqGwRix9A5OOjA+m0m7K+tiLtVpOBPW5+s9OWUrXCVRPy0uvb1+T2zVtyfnIqJ8fnks4URNJ5GUpG1nZuSXV1U4poECMpToKzZlObPWMwdnuyvlQj8YLFfpoU+fY//yP5G7/x61JeWeWCA+JGN7p526YQUJlXEsQDXA9OSYDESI85uaK9MbB9CwBFq+Jx8N5+r4GXBbb2/+EGbUBxYPOjlTtRAiQKevhCqRvIPDHjEU7ApgcWWGGQrBuVLk4BWBIDRFnhE6xfvpmHsK8zkW595T0HuEACEBmrP6kHnGHSwLOeq3xSosZ6dTgISzDalCuc0KFaheftTdojZAevKWiKrv537Flh6gIGjLTAgsyvr+eIgM0AdZJSZlsGuyoC+laZQMUQT12Bt25PLQx0M1CFETY0JKNgSLN5WFwpCRd69em/qepg4KXXTMYciggjAgiwm4RcAzfd4P3/g2BJH7ZKue3+cc0wxYSPD33KphiJVdaxAR9kgQClkJRTSq6suzYM1B4etNhTClnvqSWO0WeH+xMlQVy9otXU2gNEfZZVos/qHrPG0nFsVX+UlKrvodWqBcGsbtwazEYVIE6CBKRCCudsAZONFZwbNjj4dI+gKIN9oHUE47M1aSs2O1bXmYLLVSpYH/H/Wn0UBU5ViaNPw78i841KmouVQ57ABol7QO65XF6PFQdT42tW8IkWbGuiH1b8+d8DAiSmAFl0/PmE/LJPvPz3c8XmkZf5mvJZAHDP8P9iYHr44c87jr9Sq6TCikOfb8+77+Hfo028o++6wvYq9rLneZBr5Y0+0fjegN89D8DnNdmAXXRf/HeX3TNXgERPOw6aXzVqrj5+VFV1EdwJrk8nbTjjPNmkwizQOC4km/j5VxBRV94/Ry/sk6+6f5fNX6/Ii9+jYF/2/S32Av87g1kmdFFzSlsv7JbEqZ355xOlcC8+qfjz8Qo+nwsBAWJEu1uRKdGNyiDdl2ZQP6JfHPbNYU9yialM+m1JJ0aSnvYlPe1K4+iJPHj/z6SUmUrjdE9u39iR8/oZAV6ofdGP4WT/UDKJpLx090XZffyY1aTcgyQprU6Plq2DMYCcieRyBel1enJ957o829un/dXm5hbjZAT16P9xsL8nmSwAgpEsLVXk53/ua/LuD74nw2Ffms2OPH16JrfvvCjvv/8eiYd7L92X5dUV+ejjj0mkYH9aX9+UamWJVZMgWn703vus5IL8fm1lSba2NuSHP3xX1re25OD0XA7rbTltj6Q9wAqTlkqpLMNOS+7dvS3N+in9cWEZW6pU5IMffyQrq+u0DssXSnJ+XmfvjtPTE3nplVdof1Xv9uWs1WHBRfPsRLKJqWxUi/LlN1+V091PZLmYowXWqI/EWy1KAMIj0UIF/+6zp7JzfUdBLIRJiakcHuzJOz/9RQJwx0dH8nT3GfflW7duMeYB4JFKAxgbygsv3JZqrcTnhOPBRxhJYblaklw1K53BQC2wZmnJoyJtJrK6viFn5y3pdMaCGp/vfPdfyOe/8FNSW1uXP3v3ffkv/+F/J/nqpvRmJckVl5hAgZz6oz/6f6VYyMrO9pbcuXObn3d8fCL9/pCFJ4xx0Gh4qh71mL8ALdbXQC6dExQCoYFEvpjPm4Jd7W2gAPGWd5wzUGkgYTbrX1TpIXaEehTjvpDPqTUBi2R0n/WGm/hcqGUQ89GuBGQKSQMFTtifEBZRsJqCVRcAKzQN7XaZtON4UIZAPYTkGGAkcrWnz/a0CTJjCSVACEon0NulSiswVEmjMvTsvM5cMYdK4HRKer0Orx8KEFhR4XitDrzkx9LuDdj/YziGSjcniRTIkC4b6qIR5iwBEgR9PPLSAWiTTPH4X//61+Xv/r1/S5qtlrx4/7588vChfPCRjtlXPve6Fq8BOEB+ChDK3Ax8yfX85rL1cW5feX4zrfkFTIskw68YCcL9w2JSxtTcCnQ9dWvS+P57cY2f3+Mv/n1etRi1aiQAPhdgBeUW+nxRTUtbI+txEPjNhws7QZAgNoyC/IrywYPdwVTkA7SDsrIdJ0MIHhuIrmC6g6+o5oUCQj9fAVndh6PXGVTFBw2Pw34KtBymlbQWaLFwlX7vmuupykNJAD2O9wdQxwJUYWt1sBYCKlpsXvuoMob9hoG7jPMNLPe8BHOLc5pNscMCQN/HtKDTbXVdKaP5ud53sxFlr55RYP2D+USyNJ3RNYVkhV4XQFb2pQIYZuMqqEXi5YU7stvCKNDOERkSGcgJCSCH8Z3ZBwS/0/nj7gp2e4LX456qwkQxJLeJ0TGFLygG3OWBzeANQNZkGPknHqBZdgVxhvXOAcjGgj+33lJynbux5eM4jlr8oF8I8Bv1rUffJhIMsFqnkgDPG6AdxopaaRG7mel6zrHCtT3aU01VNjpelXALFLu2kKtCNsiwNOfUEcdfA/gHpsS5CBsX6/2pAO2Q1i0AS/lkzIHB560/F3VkMBg8INKsJ2zE+cIxEPx0UiWwe3O8I1Bz6RwcT7SXlFaXU1vBdQoFyrAURNyHtRxzGnZm/SF610wkV1CwvwhrbVNk9geuLkhRVYHxqbETKulHOscSsM5XxRXGOCy+h2jkTAsz7JGwMVMQ1Pu5oG9GvqB7DPZKuoCAuLHi33D86jN1YgcXBHA2tGZXABn3V9eGNIl59uFgQaquH7rXql07CBQA1wERa2uLrp0zgs5QccECiz08WaRqVlOJpHT6fam3WiRPl1fWGLch5gHxhj6xqRTMfdSFhDiPK7BIJKtiJrha4C9UGagqCQqQ7mAmvf6YhBJ6gXTasN7G3o91A/ZQUCClSWjheShYDmC8oy0HcN1JJTyoVk0lGLfh3nofDZJG3gCdhApsMUuyvlGVG7drVOp2e2M5OW7IyVFTBkPEPyBAUHwOG01YMGVIglRqGaktoR8qCEjF3ZRwUWKJDeJt+aIidqC9KzQPxLzXxtxhr2Nt2h3No3SvDftNaajla7yvF34fFdv2/dB733qu67EUCBDerwj+xXkAcN8+i+PNLMw4kzh+EI8BSVZynz1p2Ntae1tifQCmQ3IxIBDVdh3zBmoHFMNqPxC9BswlKMzxDBEHL6+sMjYF+YE46/ikLo1mx/oEavyAsYnv7a1rUqtWjJyZSbWUp7oK14GnAeEBvqlELOSpaibcaePSi5fVeh+gpeKGIHJAonjxB84f90v70WUErQ60+GEmz/b3qDJvtdvywksvybVr12hj1aP4QPui4D5TLYL4U2aSK6iVL3BDYGrIffSZYYx15fHjR9yD19ZWqHbR1gIZyabLkk1XZaV2XZZrO7Jcuy7TMSy00tJsdCTxX//Gz89wE8HCYYOi773ZyHAAo4kvG34JfYkxmfCgHEj0BZ0bc76gqhHYWaE5lJEglGpCtpJQZhkTkUAikstkmg8RF8xGWZj09PhXOx/2UhD4AabYQKjdbMj+s6dSKhWoEMllINGdUuJeW4H/71QODg7l5s51uXf3BS5M52cNGY7AtuRlMEtJaWVdyisbsrlzU6aQ1UhC9o6OeMPhk9Y8O5NasSiTIRQrWcmXi/L7f/At+YVf/iW59eJL0u4PJZ8v0sPTbZN8AkWDRff+j/5tPoJWz+MwwIiQDN4ELoLwhQAUiCpjdc1iy4F6lyNrJUEYSGqwpeRIGJBpAHYVwBVej5559LUERiyA0kHrAVJYieTVIQGxYOBzGJh7suV3Zj74ZYBB379Q/eEyQpBiqDxEgMTgISqxtgwosNuK9AiJAnn+qU6C+POca01gQBQXAURORroxaIEnJW3L0irVst/pRj2WybBPIgTSXUrpsGbgerzRvWLv6jmKNZGVPO71OWEjdF0K3ftQK2dghwVAAs2FnMjAvHEvVCdhGDTbYkwlQ0p7YXgvDw/ugg0g2g/Gq5yMnQ8rfzxAnd94MBYQzLoHLe6zb0za1AprC6pfBlqdyIZdaRKgqCRU6R+LI6yhuRIgHnSq3NCejI1nbH5R+bwGXEZnMDjU91AJYnZlTghplKNN0PkQIhXGegSVz+o4d0WR++yGUnGvXvP5oYoeqFPwrT2CNJGwXjNGrJEA4edaDx/rVYK1M0qAhHNF1QoXktpYE47o3y8nPzioY7ZazydB4gm4e7LG55H/25vKxde9YB25jMGIv+HSf8/DrwGgGkdlY+/X+2Kz3m5S/NoWAc6LTuPP+7qApIkcNA4IX/15+gznvy42PI//fe7fz+nB4lUzl+0RzyNALutd8VkfL5OyK4Cp5937+PnNv34xARI9N87bGAES2akYdPlYuvgs7JV/DgLEx8bzSMno9cwBGbZmBYR/5KKix4wfP/5vB+ourCO2luksCr8uzqHnEyDhmDcrgrjSwyrhfY/ydZb+85OJ+nonp1KCH0O/LYPWqWSmQzncfSid+okU0jPJJMYyGbQkORnIsNuU8bAr9bNjEhEopoHaFxLsw709eeP112XUHxCYRwKMMXheb8rOjZty3kQDWzSgRKX9Oi0GYL/zne98R3Z2rgtAAFRacV/LZQg8P3jwidy9e4v73jtfeluePdtlEc9HHz+UUmmN6otPPvmYCcrdF++yr8LHn3wqJyenUirX5Pbtu/Lk8VPG1Gvr6yRArl+/zspgFAjdunlD3v/gfSbHJ6229KcpOWz0mBzPmARkqAC5fWNbGucn8uJLL8jHn34ihVJZ3n//x1Sd4BxgsfXs2R4LiM7OTuXeyy9Lo9Ol+qPBRtkzxsTp2VjWK0V58/4d6Z0+k7VKQfrdNmQL6uWby/GeIJHG/Ds8OpRCqahAVAa+yVl5uvtYvv61r8re02dycnwiZ6fnsry8YsCEyLVrm9LpNmQyHshrr70s5UqBKhnEgwD1kYCns4jlS4I+Wvn8kuQKFamgF0evL+sbm9Lq9OX4pMVrW15dp/Lj9r2X5X//nd+XP/jD70qqsCrNUUZavbG0W3Upl/K0SEFlJgiYv/zzX2cvFFg/dNpQ9cCeAeMBa6yCZchTMAY3N9al22kTvEHUAiCjAhus2YQWIV65TKsbkImI8VCBaY14dRyrJSorD6cT2vsiecbvoQBh4QcayhbyrEgEIAfywhXPAF/QcwPqHZAjWJjarZYCFvkCIyOoVDA2YR0KcLtYKtDnGmQbcjSQbGh2i0pFQDDouwIiD/cdpBYqCkH6QdkPRT+IQNiaomIdBAh84ZGQQhlcrlTZMwc9P2Bt1R9OpdUZ0gIrmy/QAqs/GkgX1ZCwWM0VaZWFwrROfyjHp2fyH/+n/4l84a235McffSg7N65LfziSZwcHUl1e1vi3gEbw7jdvHvvWTwDrhBfsRUno+Bq3aA+5bF+Zey+qcz1+8Z8REiRcr7RgMEp+BP//PAVgZO+InpP+v1fzzjcCD/Yn79EVFKrwjEJyASAjyCeL+aPqCy+4i+4fWpgXKYSIECB6XFV/qBVWpBrbQPdoHxFt6KpVxrqDOvER9uHzdT7MW7WS2+8rzlvdJ9TrX23kFJBW0Earh/2cqUAxi1+/f6iERdKlOZn2U/OehwSDiWNr5ThegypUVh2zWbYC8SA2WaCGQs0gB9ac4uJYcxsdew4G0qLQEnPe/eQJAhLww1qi1rmqCgMxCsWaVi6jQtYLtVisxfMK3Q+wVmCeE2xErELLs7CKHRZTYaFgSHSEYwhFa1qJ7f0rouOFz9SL7Uz14kA+fkLxAawCTxvPGufsTeNxP0la0J0AxXlqGY483hvHc/7S9gY2Q2q7ov0YlCDK5yP9Q9hABIA31By6xmqDYoCQuKHIhbWptoOv7PnBAkEvWFVLY59rjn0psReJ9awghOPLYmjaZ1HJQDib91UdMkituHGFqiwsxwcZo7WThucEqiEFxH28Ogno48nHspIdYf8GJdbM4olKJlchOWkYWnTpOFAbOS3Gw91VRxbEMdgH+tgvsohl0AcYv2uzmAPEE+KPAguY1UVBcUGMtTSJLvSoQN4NTBD3AT+B/2GvUVA2y+IQdYMwWzLrpwAgYMBeWgkWAmCfwnmCAHOLbqo1AgJICYtgHcGIQ5U8+2JZrm52WLhKEB5uu+3F3D6m/F7jeLjGgFQ3f29fV3BrVb2kMXCgIMB4hYJiMmUsAgKk2x+x5xuwzn53QLINFmLFfFKyafT8UpWX9rPT8Y95gPUN+zz2WWCb2G9Q4MH7O0tIb4hm5iNpt7rS6wK8hvUP7jfDMfbVAjkIJRbmG/stTyfsDYZngv4b+SxsglRdyiJVV5iZ+otgdCrD4nbs+Vhn0DR7Y6smd19ck9pyUVqtgezvnUijjjGj1fdKfA0Z75UrOZI9xRLaHBQkn4PFqfaL0UbeSmwxxjE8D2MdYw5zLJ1SBxTMfZ1jWhCMf7MfrJETeK3aXoUkOI6D34cqLO1Vg/wBqmZ3+MCgdAUW3uPPEwogVYZhHVJy1//uuJbnQIoTed6HQlhtQO/zmHiI/RnzBPgVfmJuANwnfkssEzhfSnJ0IVKyW69hSpeiM7RuOD+Xpeqy7OzcIHFZb7Sl0x3KeaMtgyHW7RxVy0o2aq+9jbU1EiDYQ4qFnOSzaf4bpAHOC/g64lj2R+Ia62haqABUvFPnGn7gGvAcSGRBNWm2fxg3GCu4LrZKwB6SyUi93qAyHD0Tr13fkTJs0pIpGQ+GzLfYn8mKmEEM0coe1rsoNqBtIVQriJOhgMJ60qF1rcbhmyT+SoWqpBN5SSeLsnPtRVmubEsuvSSpRFkSs4LINMP5kfivfu1rMyQruNmQq+GEIbNnz49cjr08sGjhprOB8hSMZ5+PEK/NZtDUrxhUstIfdoA+IjnKXfBevA7HwyILORgXbYCdyPKTGfP0woPXagNa25gUjMqPsUq1lpeqTLQ++vAD3hCQE6kEpJCwQhAplMvSaLc5SVHZsLO5Ldsbm9JpoS9Jlw2LRqmsbN9+QYrLa1KoLEkynReY1GGRQpIGCU+32ZQy5DedDiukqktV+aff/gP5/Ntvy1vvfFm6g5HkciXpdCC/tKoBq6hROZAOcmf8ooSDjn0PNAycjakrgkkEyd9lFbi26WqT9fmGXNFKgjjZoURISIJ4oHMZEHIlAGObnS5IZoEFiWlg3GPhZNBk3KuJwnumQbeWTQT1SRFQ1Bdjt74KiBRrYo7xwcA70sNiLnmxipgo6TFHJEWrX0yp4oEN2yxxAAAgAElEQVStJ1C8B2Z1pf0+QqIKCyBBeQDpxsxrE8oJybspCAyMZZPx4tK8MoLVBmz85bYCWlmo9k4gdSDLNo9eHguLEDZaeE4X6K+H4MQZbEr1bIGmAgT/bwQiSST6CGaYOEJlgPmMRpTRhElHp30FMjb9TVSqq0mJWmbpF0Y8NonFFlhxAgRVgqxSTIJpLnLu0eYDzu0g5WhdpRZYPoa56cwx8KpoCgkQB/DDqh1NojQroRIk0i8Hz0u33JAACW4Gx6QmPiH4F20yqJ+FAAw2E05wKHihlZpOfIAE8UDe75R6KmbMasL61ViPFSWo9LlGFSBaBRHCjRyXtkGF5x2SGMF8ihGXnlj+pATIBVCAPSRs/kZGQTigtA9S/NyigOlz8Pe59y7+R9i/KPr3K62DghcaCbSgx8RlAMjzAPf4XLrqAuIEyEWAY/7dFz87JECCv11ixRQeKUaYPOcB+Li+bJ943gO6igDBOQeEph0ofo2a1F/8lM/6HBYRNOF7n68A4WsvaYLOlYFKPZ/VF1k3ztErCJBLx5kdao7MvIIs9D1t8T53kdj040Y//wJY48/kEjIxqpZcdB0OPl01Rhx08/e7DSHeo4m8ghMOEPjrdC9IyGw8IiDfPT+R9KQnpeRIOqcHMmqdydnBruRTIoUMvIahIO5LtVQQWKkijnz86IEkZpChowFgQn78wfvy1b/0s2zOjYbd6Gvg/uDn9Ya88urrBGWPT87UziAPy58Me3+gNwXAaK/WQqIJIuD8/FT2nu3KxsYq+9a9+MId2mKhQfvh0ZmsrFyXJ7sH8vjxQ1o83bh1UyrVqhwdH8vBwZEsLa/J8vKqvP/ejwnqo+cC1CErKyuyXKsha6Vd1EcffySNTkfqvb6ky0tyVO/LeJZhcoykIjUdy7X1Fem0G/LW21+QH77/Hgt+nuw+k82tHUkkMrK6tiHvvvtDJiMHh/vy0suvSB0NC9s96QzRx2FKy4tRry2rpby8emdHEr0zEiC9TouKaRQcwWoJ1++eyqj0anVasra6LKNhVwr5jDQbZ/LFt39Kjg6O5PDgkJZNuJ94rukMeoEALID6BT/R7PtMyYBMhgoVWjOkE1JcLlJFPhwlSYBs7WzLyfm5rK1v0J6i0ezL9999X67t3JRSbUX++E9/IPvHTfnun7wnZ+2pDFNl6UHRPYF3dlfW15akP+iQEPm1b/6qNBt1OTo6YfN5dVtARWie9gIAchDXoKIP5BUBDPOqh30NCB/cE8ZIAKYIYAKEQIWlkHArZJDEQz3Rkxz85HGP4SeNqm8DVRhngFyyWEstEwbM05C4YnnBOq35CPIqTZZRKYdk0nuPIR4BAcL8hFWcBfq6Ly8vM26DigTxLQASHKPTQxWhxp84H4w5xHi9bi9QwyBxB9kBIgjV/Lhm9E4plAq0PQNwc3xal3SuIKNJwkiQgayubzJLaPZa0kQ1KhpSZvIiqbxMEilpdHryl77+dflXvvlN2by2JU92d6Xeasq9+y/Jpw8fsSG6WyBpbKlrnFeGemzD9WJu/V2wRkcWqM+6r9gHooW4lspY5TffH4mpCaYZABNUk5u6WNe4i5vb/O90j18cG5jdbeQY8dd5hbrG0GHDdd/XoFabz08V0HUQx/cEB4ijxXo4L9j26mu86hYgnVldocMHQDWLUecIEOQzIOSsybl+npMg8/mpnp/G8V5cpXnsVNqdDt+HdQFrDkFSbYKoYAnzZx0b2uvDffa12sz7d3ohmKaLZvNL4IkyZp4ZsA0QhPgGqIScd6mM/lEAGaFiBygH4ExzRAdeo3syz8x6PeKi8HygFtc8UnEDr/gn+WTjisQAwbKUFHIFBZtkJuixQcCMLgJaqY3nQhIgkeCe4uelQKMWouGzuDaA1A0KvBzU0jniz0RzFQW4HPx1GxRa9JjTgBeqRHMyrCW89+yfpWAm81X2TlQADfcO4CbxJSOY6DZiCiWcC3JZr0gHcI6KZbwXRbHIix20VhxALZXwXNhknE0CtK8CqRgqhlSNofWLRoA4xRGZKyywc3cEKoRsDGJsUR2LY4cFctSReEN6zg99Ht58G1bXOh6Q56Kau8v9DucZJZg86FVQ2nt8ROevWss5KOhK3wB8jQTNYayn1665u+bvIPxV+eDuC7qGIgcHeVVv1Lm+oXkzyE2AjcOxjlftS6MFjDge9wIuHthDAOKqRTp6AZNUTKUIesI6EV+Yr2pFliSgDqID6kkooaiKtJ4g+D32TDby9n6fGMV0ocKrTBFka0igAgFxwPUlSC74LACe+z2FgwauFV/ej5cWWDb+SbbZuMfvvDpd77eph9A7BrhCoOYHQTGT0XQm7f5Ajk7P5PDolNgLVMOwqypkC7JUKUs+M5VKKS/Vclnt/KzfDtdnNPSGMgPFEOgrOtBiAXzDgnU4mUlnALJqSgXIaDCW6QSk20x63SEVAbD4psIJhTxmC46xhWcLnLSYLUo2DaUp3qfuO1wvuU7p+k2iIZVh4Qkq+vH/+N3yckHuvYyYdFm63bEcHJxI/bxDMgTnADcQ2i1N0UdjLNlcQpaXi7KyguKYlGSyUBfh3Mz+y+zN2DsO1kf80nUccxU2o7oG2bdZeMNpA+NPlSQYo93g/apuDfFGVwriyErSjbn+4PfMdV0dFMEtqJIxUkhzGu03AuyX67YPsMh7qXqEk5EVJWPt8v7GVDGMRqrYRW9ektDamwbPG/eYIgEQICgigiKr1+frsMaD/IAKGnlHuVRlgVQymZHTs6Y0Wl2SIFPBvCzSKhffeJ4Yyxtrq1Iw2z4888l4KGXmMohJMY/QWD5LggEEqZPFSqBj7bYiZBJ1Gs/ifSSnQOSAjBqpPav2xRuTOKN9IIsJE7QqxR56Vj+Xze1rqvZIpaXT7tACC8+wiOeWTnGcat9hOFKBOIQlLMYjSBJEX0NpdxpUrgPzX11ZQ+cBkWla+u2xZJJFeeP1L8pq7ZqkpSSjYVoqxRUp5CtcuxL/8Nd/boYBAMYRJ6obFJrxoseAVmU7g8vF34IBXVUgHYO0qawEyGxGphEX59ZIOI72C8kzOSSjSZYa1SfanNwrmOAHq3IzrTjAJgVPQOxSWJzgq9vttOT9935EZm1tdUlm0yFl1JBCV5ZW2CQPstzpaCIv3LwjG6trMhlNKQmCP3KyUJJX33pbUmgelkZvkpxk4KOZ0sHWhbSo2ZRCKiWdRkMqlZLUlmvy7T/+jqxd25av/dVfIGmTTKmlVxTEUbAFTLY1mENVFxa1YANzQiAE0HVD9YBDf++gEH5NZtSWgji4wcDAm5DD2ihSHeObXBjchpUnHixwQbcqGc8BAiDCguo4QBXJFfjcKG/6zARICDiF5xpa6HhVVPQzPLHxplQcdRF/U0xMLNQI/Jy9DUASLuKLaqR9acVj19Xen4FaddmGKtZEzhhPVRCYtNo974wAgaR/5lUF1ngNjdCh/gBIoz1BlHxSuzkNkLHheeKm5IHaHTCQo7WXel7qYopFVO85NyEswllUHqGPiiqosLCqXZgTMEMm5R74wJcSVheYj6hopM9tGDWFmY8FGHNVYZFKXA+gcI76PDiaSOBowqb32MePb6xQgAD8abWabJKJKKZYLrNiFKoWiJ61IgO2VdrgyuePjwXfcHQcax+DsELG51NInHg042oQJUGUZQZx6qMh2mPcccsgf3YiJaKawHNj46cJ/Fy1OonXy6p1CzJZcRaTaLJKSTd1nrc14dPGafpcXQFiunW7hHkChPfDkr3onAkCXv9ljOQLgU5salGPZ31DHAhlGBJL1P3fagsQJvFudcfjmMYiqpIL5rOd21+UAInjB3Gs+cJ5B0/b9B9Yfz8DAfJZgZGf5HVuV8a0/xIQ46p7H65sEVAnRoBcPJ+fjABZdF7R3121P3B/WsBefNZ7pNceZWQXA0bx/WJuj7rivvoI1fOJfZCPEyNAFrEwTH+D/Tkkoy7MxSsIkMvu3/Ms3HzMOMEYJ0DioEu4FMw//0UEkc/RgEBdQMbwNfaC6BHjz9aJi8XPyBL7wDJFDxgF63RNjVqLOBmflDRGV68ts15LWid7MunUSYC0jp9J9+xQZNiVzZWa1EoF7qEHe3vsEQIQGOTGsN+V2aDPgBrNkyu1qly/eV0qS1V59PixtLsA19BYcMAYFwk7VBmo1sM39hNYIDz49BFJfPjxog9dpVpjb5HlpZq8++73CQyvrNTkrTffoP847J9W15bl9LQl3W5CPvroobQ7Lclm03Lz9i3JFwpyXq8TXNzeuSnHx6fydHdPlpZXSI6gf0etVpXtzS0qSwEQfPjxRzKcTmX/7Fxqm9fl2XFTJFWQRrMry9WaDFpN2dqAbWydCpCn+8+ktrws73/woZRKNVleXifYt7v7lEkGFCDXb92SUSIhh6d1qkBAzAOg6LfqUs2m5MXr61JODWSllCOBgDgH9S+I1XEvMLaxpzNha9Vl+9qmnJ8dydYmqtDQiHBNTo5OZH9vX05PzqRWW2IcANII/VK2ttZoEXJ2dsxGm+hXgUQS1WO3bt2Ws/qZFKp5yZfKMpkiz8jK8tqanJydyvrWpkymAKBS8v13P2CMf+POPTk4aciffP8D+a3/8XclW67IMF2m5RJIsOWlsqyuVKkA2X38QP7m3/xXpdvtqAXWYMxegmjamy9UWN2q1ZBIEtW/nKAcB/CE/v1ZVIRDvg+giLEoYiWtSqaiGfkBCJF8juCCelwL5f28VjTORHIIb2YcB6RIEgREl+e1vrFB4ANVdbjfAGiZkwDg4HtTjBmRvIO0oILWqvjdRx8ECGzbspmctFpt5mogxtrdljTbTRJRDihgTLN6eYLKWngxw5ohI90+bC6gZk+ywT2qS1fWVpjEqtVVn/f/+LQhwzFscaaytKLkSGfYlRY80mGHk8pKobIs3eFE9o6O5X/67d+Wjz7+RN75ma/IydmJ/Is/+RP5xV/6JXm6tyeZXN6S9jB/QGEQ1g4HHflvglu+QoU//bcB7m4x8lV7SfxvgT87QYCwt1t0DfQYleCTqUAUOA02mOCwi/fFyy2wHMi9LHbA772npq6roQUy/02L53nFBQmOiIrBCQQ9yXlFg1ayO/irx/N+ETgu9kaoc5QAUXWIPh+1uMaxoaTTIsIQcPcK/DBP9fwYcbvmBF70hB6J+GRcJ9ZngOMhmRLcZOs3AksOrRZ2MkjtlfQ+aCKoAC7+f+qVt4TN1RK83mjyG3MNc2mttsR5rvY3SoIA0I5iGNEYzut/nSxwixVaJtMhwCuBFdBT+ztv5IzGxugLAtWCFV9NtUKcBAirhBXQJ1CYSLAJsWMpbPiu6JApy9CvSIFb3/NpMRW12bZn7oVj4bBFQZ0qmziuDeNQG5iQ5PExRuIJSnizK1MLaSR3AFgNR2BOJto7CMSDKUiC2MUIYbW80qbw0Hr4MyR4TEJvzGMCoMd40IpyBXZ53wwz0V5G2k9Fb4HamXP8BYV9nl+qOoiNswP1gKqYzCPAbHpcVa4qEOb7Y7W7wSHx2QAy8XwQFwxHSoBg/DiJ4b14FEQNC8w4tyLzFc8JFfKOGelz1rnkzyPM5VyRdZEA0Ws3hYrPAXNeAGnV6aL4WSSTS5O0UVtEI51nmseGefiMBdBooo54IihqpGoBtotDkiC4LgLapvAACFvA3IUtEJqsz1Bcrf202AMksKfSucvxmEbhsytznNyxnjVmm+YFtMQxSLhp4aGuPbAgy9rc17jFwX8W2FhzctyeKAGoADgwyjQVS5ifCpJb0SLuJdwwUmlpdnuyu3cgDx49ISGRSedZvArguphNSyknslxF3LGslpq0OFJAX63Vk8RJUNjdaGqxAPodjzDWZynpTzLSH85kPEQxKp4hbP3Umktdt9VyzG3Ap+i9g4LxiapGcum8pOnc4WCZKeYsb3IAH+sEwG00LEdhD54f+njcf/marK7VZNAfy/FJQ5oNBeAh6sEhcN/GI1i5TqVSzku1mpNqrSCVCgrip5JIj3GbQpKKSjH0HdPeUHgGqopVFRxJW8MccY/QA1ZdT9AzQhvWa0Gqjk8nFX0N9nxLSRbYL+IxATvVwmP+29ZdKhsy2qDciREna/W4qkBirw8jwJwspopnNOTv2e+H6g6dzyAAcO5KHCohp8UB6liiRIgWAaMoCPMJhBoVI1OocutyeHQs7Vab1rjXtnZod3V63pJ6syutdp/2aOgxiONDGYQv3Mf11VXOK8wx4lIg1W3NAKkAxXq5VCSxrFg2+X/IEtSmLKn9abQ3GGyAU7TRg8q8AJcnkPuY906ak2xUXAx5lKv7cD4Yx+Ua4la0CNDeuZhHWPuRj6nFMYoJcAx91lDmQ7XI9UAmUqnl2VOwUW9KuVimIiYt6K83lZODM+k2B/LVr3xdrm3ckMQsKynJsW9IMY9cYiqJ/+KbX50xSNItkN8IoilVBKgOZQiqyowQYXNei5CQFGbTeW2S04elDYIdYWIA5ocSnnxBhsbmo2Kdx0wkpVgsE4jtDIb8HSqZEMDgwVAyY0ESbAMg1cEF46H0um158OknMuj1ZHNjTZqNU25CLTBkuYL0WW2tErdyoSRry6uyXFtmArO7fyCpQkm2b9+V42ZLSktrsrl9U0bThGSheIF/33QmR3t7khiNpNU4l9u3rkupWpLv/Ol3JZnLy1/5xW9IpQbPNbU9gvUWmCpunwhivJkSGL0pmDBsDmrh5D6HvmEx4DHJoTc4jwIZrKoxUsV7TlysJtHBxf4Oser4kHhxUMF9UP24OtmjpEdImGgVjlYQhV/xIJ2NtRGIcBFwoEKJHg2YfVQ54BgGsx5UB+BSrMkq/u6yNVVJaPjIczAVC8aF318NbOcttBhj2WLuSUoQkCawQbtkOhIEBjMBVT8IMFTcwM2UEzJU7lBqR4slVYDwnPmsjbhDhQwqX6jGcMWCbtrOOmsAinuHjciqvay3AuSmWhWgfSSwQCCxxTdOjH0jrJGVewR6tSBtuCYI1LEo4RhTvhbVq06AIAl1ApJJYSQY1iaSrvDQTUo3kFAqyBIaAyrVGkI3Pv92i7eQAEmSAEGVIDeCmbByFk21VO6Xkglk3Ox5ojLKKJmnXpmM8DTIo6zVA8WwCtC9lx3g43si5BWrdCjPHQeiCueBogRAuC6G6hL9u44XbfRpxJNVAHCUBpZzITEXVuKoPySeofeD0TGkMnMSW9azJJIZ2godoQwsaYyk0/qaOKEVAzDnCBD6HcdA8QUkyAUiwZpDqzQ8cpfg0xz5fFNKzp0TTQYCKShs7Hx9iZ+HJdz+6wuv88rI8H0BaHtJtXxcGaLS9JDA8TOJrolzC2D8H5co1656T/TzdA+4nAAJX6vXeDWhMa82uAxQiZ4bQImrvnx/iO8Lfi46vy//ihMg8XO6DIDn8QPS0XaKS55pzAFu7mQW3wM7XsSiL9yLLruW+THix0W1ayhfvDBQI+P+4hzDJ8X3V5vkAUB22f3xs4kSIL7/R2OIRdcfXR/iFmcXrj7Ws+vC8Le1OPr76Gfq/rroS6+A1h9OegT7iIKa7gevvsgKTtBKEj0W0FAUyo+TZ3K+91hmg44MmmcybJ5KatJnj4qN5aqcHx/J/tNdVkxVK2UZDTS5rNfPCUqjZwgaUa+gMqpclLXNden0e/J0f4+9OPb395kEAfxFgvr48WPZ2tjiubdaHRkNp3Jeb9H2qtlskaDAnACAPRz2COb3+13Z2lyXt956k9ZP8J0HMIVE5eSkL8fHdTZFX99Ykxs3b8jTZ0+5JqN6D1ZDjWabComtrWsEEZ49eyara6ty9/YtyaVT0meS/Uz644mctDoyy5Tk4Kwj/bE2AH/xzl3pNuuSmk1k0G/LK6/el739PRb9PHi0Kxub1ySXK0q325cmrokNWke04pqm07J3dCL9icaqULIOO02pZESuLRXlxmpRakU0Q03IaIAeIApI0YLJwJR6o0HQpFotye7jT+WVl+/JC3dvSbGQlw9+9D79sCHnx36/vr7G2ACFR0iS0SQZ/T/a7YbcvHVDDg8PZWdnh68vVcsimZkk0mnZ2gYh0pbltVX59OEDuf/yy2xOen7Wlky2KE/2DuXmnZfk//vu9+X1N9+Ro7O+/C//6HflBx89ks+/9ba89tqr8nv/5+9IPgdLgLLs7z2VL7z5hmxsrLMxPIq1qCLvjSSbK0m3p8p2PGsFA9DHcEbLjClUSRifsJjKwWYgI30SHCOplosKcvR6tMDA8wO8SsXvZCKlYpFAA0iRdrOl3sxmq4DxB/ABccP5+RnjDvRdBPmB/jEaO2iDZpwTxjwIJShKkCx7YRYJGBSrgbhAr5EClDcpKkg05kJwStdq2rbBZgZe3OzP0u0xUW022gSjUVCDGICAJJQgaJY76FMFgIIy2KwNx+hVkGTvRDyj0RSi+4JsXtuWJ/tPpT8eSxdyHShAMgU5rjfl3/8P/r588ctfkXd/+EN59fXXSCxCFXUDpBwsVSZTVb8YsIl7BGBRVdC6JgOQilr8RomQOAFCQDy2RHMdM/J6YVEIFPpYpfx9C+yvfP12HsaVBr7mBTvGwr1tQXxjr9M1Viv5o+utA/vx/dmVdVEANVh3g5zJ4rgYARLujbE90EtcIoA5QR5Y/xoBApBRZQyhqoOVxvYaPgfLHT23iFapMz4K7o2CtKiiZ5WsqQJwfkqAwI4HCpDQxkgL/JR48QrnoGgQFbCmCsG6yv0Y+SzicpJDKNLU5uhasDmmEwbWeWAaWOuqxQLnNypovYBTmzZr42YH4jxnJbBKsEyVBJ6zapEbrkvdL5xsckWTkxpqOY4mylp8Adst9qagTbQC/LSUsp6RtL+yvFytdRSIU2s9kAi6P/v4JvUTid+VENDnjp9zsQVBctoK6BCJ9B7V6njN1Zz8wHoVOFqwqBAgH4BKU3qaTTGr3mmZZNbWZumk1d86HjjfkcMhp0UOA4AMdjnEXKAUVNsvX+vUrcB7O6hKH58BBxPNRXAuoYrJewEAfGN+yXwcBIjiV+pMoGonnUf6zXyOH6ONrjluQEpPFb2ggidfZEwBe+vZDJXgCrb7PVYCRM8VYLDPC89z2eCX/aR8nLulvCp0dP0PnREsc1AC1C2kSPIAr0IBpjVxNluvQHQNC6hCgSqQXr8n5UqR2AfOm5Y07JuDZuJawU67m+FIGo0WLUOHQ4DbWeINnDvYA7mkmp1NQqRaKrNHGRswo4ofexMB5ymtI9mUm8ods74CrsL5roWfqq4zUmeGNQHzZ8ifuF9LSzXFCYzoxPx2UJv2OvZejAGcA63e0PicNmtpzkd8PrBBFIQzHzIbS9gyDQZokK0YiJKgOcNl4M6Rl+PzuuwdHsunD3cZJ04nKA5ZluWlVUknRXLpiSyRAEFVep622f1e1zDQiaDXwgCuNP0e3XNALKEqHqNuKhkZTjJC/BjOM4KxqrZcKE5wS0vgqX3gWKmUFMtQzKInSE/arY6kZihqgQJaSVuC3VBGwEbKinvxfqwVALY5B0GGsEF6Vl586RqJDRSH1M9R0IP7j+U+JaORjmPEELBaK5VwTglZWi7J5tYq5/5giH5h2ieDaxVaGvDzlZxgvwybU7ou2R5lJC9iJV8PvIG7NzmP7iPqqBLmuiwWYd80EJFKlnguxubpNsaA/2Ge6ZhQBbIrm4HZphn3pKyXkpKB+HzcO6hY8DcS41xHFDdTcgd9UmDfh/gRxTRQGEOlFtq+Yx3PF4tsPl8sVTiHcG5oMfHgwUP2L4I6vFZdYa8XFJp0YIfWgbUoyGAsWSmSdLhteC/iS7VTVYJYnUp0v6ESnmvmjJg72ky4QktLGVU5R/swzjs836G0WrCqhSIsRyWH47QIjBCD4ffIj3SjUdtNvj8hLH7GPSGBiGKabi+w5cRcxfyGqALPEiQLCnfKwOoZd4Kn6Mqg35HRYESsPwFXqlRGStmiTPpjee/7P5K/87f/jqzWoAyZydlJXQZd9BI/0Wf2n//a1wIFCBZ2TGAEmGisp4ub2rSA+EA1F6xz8CDxsFgVl4MHLXp7tMkIkbVHM6SpMj+wwMIulC/muWCm8H7EuikoLwqsWgPLjEFYLatcc9DvcxBBWo1EUXcUVFKp7+OThw/l+GBfrm1tMLlsd9tstJ7MoGs8qkvUFgr9PHDM1dU1JnbnzZZMkmmpra5Lqz+k5+ytF16SMRqhp3P06MNH1U/PpNdER/qE3Lt3S1r9lnz8+KGcNBvyy3/9b4jM0lKrrMpgOJExZFAOTHFTMVMdBycNQFbQLxKCG+sOjz5XgWgVTOjV6PYa/nv1XvOKG5VVsoIhboujQ41ftETiwLvYxJTbtMmEHWSOAy5xsC5yaP4vGirauLYG4uErvNrM/66nYSG/ZyCxytu54Iuy5dCvNHocl5x7j5G5v/kpMFjWDXPhl6oMF365nySDZQZHZlM0Z6FkD9k8JoOPDZt56OLCRpdaVeKVT25Dxoaa5v9l9I6RPFbZ5k3L6LNqTUJMismqDesfEVQLeaBvnqnYQLyxuT5vU5BA9gevTifgokHv3E2NgMtBkycNOFTCzR0zUGqgahXzD+PKKy1CYgEbtVY49Pq6ybtXI5JXNDDN5iF9095ACKydnAnGDj9Lo00lQC767OK1OiVcgmxzJvIMveQAQYEnk+FA8JBRjxFtLE57q6AKx+ZXROEVny/+2mjiyefA+agkKgllG0OeNPj5YT1mMmHnHiVRAn28IcD+t+A1BiDH4f3gdRx3oS1ddCJY3n/53LFhARmpBphq5UY/S3pwaoN7rgE8mCbsHsSw8V/QMBDPR8m/+XNQf9D5L1fBOGl4yQS2NwUEmJ9CjGTVROMiARLO5cv/ZtOWL70MaF8EnESv57ImqPPH82u8eK0uXriMKLny8xcQznP3/xLC4Sd+jU6jS+7T5c8vTgzFB6Nf81UEyGXv0TXCrPLs/KLgkT/TqwgUnDkqouYBKCVV5X8AACAASURBVAcLLNle0GR87pnENqD481pEgERfE6pFw/u46O8/6TPz1zMeWbAKBPfeCXN7Dc/C7Cl5W4N4RqXsqGqjspdrtzb2BLiQSGXMX31MSx54uqISiTJsNsMesKl5KZWQtWJB2kdH0j3dl9bBA0lP+jLodWTS69GSpITKz1RSdh8+kLOTY0lD3m5BPqrZmWywV0VW1paXpFwqcE9C1Tr8aE9OT5gsIkE+ODjgeb/xxpvy7T/8Nol6rMkgRB49eiKrq1tydlZnZSMsgrwyrFDISb/XkV6/xQq3mze2mQihKfrW1iYTo3Z7KM+e1eXps0MWBQBsf/X1V2Vvf59rPpIBWkLC6qDbk5VVJI0JOTg8kFK5KPfv3ZNCNk0LqU8fP5E7916WT3f3pdkby+7BGQt1Oj0kcCAuJvT7BbR3984tOT05YsHBx48eS6W2zD0VUnng0AD3G62m7Fy/zkT74ORMevCURiUyGu92W7KcS8idrWXZWSlJrZCRYa8jhWyGyTz6mwAMKFdqtIH48KOP2EgVJND56YG8cPumXN/eYN+Vg70DefTwEZs6bm9vEzzHkNKECTYA2DNmks2lZWNjjaMMVb0gQGrLVUkWkjJNJqRUXWYMny0UZP/wkMdCwg6/7XyuJOetniytbcsf/vPvyUePD+TVN39aqmvb8k++/R359OETuX79hmxsbMr3v/c9Wmz98N0P5T/8+/+uHJ8c89zwjOt1WHcgDgSwrsUetNNAoQhUALAIQKUsVBuSlAzyKSjLDRCFCng87EliMpYMFCNpVFXC+korXGGD5fslxqb62c/bN8D+RtcmIQGAMYq5iDEKIgMxlfZg1CpXjHXsx0uwSxM0PwVx4UUsUwK3bPo8A3mBJuIaz6N5MYtv4JtvNiXr6+tMxsvlipwenxJoAViM2ASKJORiSEYB/o6nsEyb0IrsvNGSbKFsTVvHcgYgaJaUja1t2T88YJVsH2RSsSLTTF7e+NI78q/97X+DDZ7zUJEkk7J/sEeF0P7+EX+iXwwqIbE+gOTxJrW+9nlz6Yvrd5wwYIQXxCfzsYA279UYTO15WBVpFYncuwF2RPdJhqZmVROJLALiI1KghXNbtMVGz5ngz6VfLA/S8bCgaMXjrbBPVVgZHo9L5+Mdt310BUn0/oQnE5A4MYWeV7MCMGHhFoHXsEejKzDw+yEq2GkXFRaVRZUqcdWKAkR+HQo2u7WtKx3iOSTJdG9kjQp2wxtwDwJ/dhA2Zk2GO0oCh9+hwkHJF9jIgUTX3AdrKsa79h9BwaheB/Iu/EQMTPCV6i4dOyBOtEDKbboU3CWhY4pxkjZeAGnKeyc1MOdoyQLyPqNzWeNAgFfhffSCCI+9uWDZWMfxsVejwjga6xBMjBQkWNQ2Vxjn+zoJAZj82RAlAWAqFG1Or/E+9taodz5VR97EPAVSBuCkNaY233gU0QL4Ggz7rNLHOsViCgv2CFRDgTQYsyBCf49rgt99UnJ5AG86Z71/pp+oklEa9Hm/EFQmcz57bMIKbFXSKMGkRIcXnODfjFvMLkrHio+zSGN3GzNYWxX01EppXk8myep4Vll74GS9QUAQ+vhUVZXOSS/4479ZfW5zgQsA8mUDjPFksE5NpmpLYxZraGKOZ4+mwigmzkJ9Q0vvGYsUsG6TkOS9VncA5PMg00HwgVBQZwpYHyalO0Q/EIx3EHNpxhCNeps/QY7x2/rnkDTCsWkRB/u1FNUHqOim0ol9U/UbSkkQiyywJPaB+QEFQkKtJq1pO2yfEGtgTvOZTMa0deTcoBoL31oUAPwR5wziBM8bVv6IBwl825jgOsQ9XosRMX+dMCyWSyT1XbGG+91s9OT0rE7CBVjYGgppiloUDhwDpMfJWVP29o+lDXJggnuqNppww8jlErT4LMM+NZkkaI6+JcBAqRYYqBWUCvvVHYO2crjnmYLARKPXQ59kc48xPAnXx+J1HIdrryrwSrDEy2rfjFazI+P+VJKzlNmZoYhlwCWCzjUYTRj/ZsnOIQr1HWyjWLSek+2dZUln8D7ttdztIN6EQg3WdLAmhFMObDfRBgG9ZERqyyVZW69JsQi7Ttigo18KlGwTGcPRZwx1aZr4LakvjmEQhbrWcvnEeLW1GKA+vrQPhdpxOo4S2mMqzuE4pyvM+GyhNCIZrtbz3L8N68K4QvyEwhY8XypAckoAYM6CvKSjyzQlkxHWOxBzKRmOehyTGIPaQwbvUYyDbiG0mkLvFWDaSqqRpLFYDsMR4xUYGkh3VX/AMnLI1+zvH0g6mZVKeUnS6RznGwiSjimvkums1Bst/h7YOO4VvkuFEuNEtdGHpRwKqxHjoIAAcxjFucByWAIgS0tVc6CBWkRxdZwTFZKTsRRyGZuzShC7WhG4K5RvDJHgKGX7Nu+xEeFYD0GOuGoGOZeub66rS7DXHwkpK3QeD3Wsg7ADAZLJY01FvQ4K2UQm/a6Muh3JJZKojZLD3Wfy9/7NvyvrS2uSTaRJgBztH8rTJ09puZX4z775tZk2MVKJHy5OG7JAmQGWRRv60HYnm9PeAdbECYFhJo3fIXmFrGcskKTWzxsI/8mug8FCQF6plYOGv6lklhIpNMGTTIqLUqfd5kUhUHcZHwIjNmjKpJggwjMXC2P99FTajTqbV6JHB7xqwTSjSqs7GMrSEnyDCwz2sdFgsHe6WAgwYrOyub0jA/rnjZk0lpfWWKFUra1Ivz+UUa8v3fq5JKZDeeXVF6TRqcv7n34os3RafvEbvyL93kSK2Yp0B2OZQULnzfa4KannqAYJWLmm9H6bU0LYZqeesGoL5dccBCORCkglPtw2KyRANODBIF4MfuBY6rt2OcQXJ0A8UJwDWiMB+DxAA+833VyiVd9cfAz01CbIF4qrIkf04HpefTAfkC/OAPiZRjhdliNA4nXVV9yex1/r5+8ef1zwIkE6K4sY5ygJEgC72D3cQ5SerCqxxnmqFBebuUpZtSrMm3DrPdLA1O6JWSkxGKb8VaV4WkPhALBWfbj8FX9npRMbbyPwVhbeA1syuNZEDqAT0BlIvX3DiIPo8XtHsNuSA45tLnphHxCtPAkXSicX/P7gGrBBwfIBP92DF+tKoVSRXKHEOYrgAufmVlU+xrg5XZDtx4DzCMfmCaQ/v+hc8ol6McUMbQecCIjOB78HnhBpLBoSI2GC4MorI2viDS9x363iMnr/AxIksJhTq6owobHjAnSxYCD6meEcdSIn3jg9omaJWCZF5/ZVaXewnpCdB1ntTcI0qfBzwe/5fA0Q1XXRkxX9f7W2AwCjEnEmJVSdqWQboFK4eumYd6s4VU3N/zU+XgMCZOEFaZXrn5cA8WV3DgC5crW5+MdF4LnvAbaL2JsWEwWuuIoe+XmkdfDaS/aFq0D/yz7neZd9maWTEziL3h/vkRL/7IAWumKwxq9l7n4TuAyPuui1V98LAAChIiu+Ny4aVxcIKSNALiOq4p8ff124VthoiRLZl6g3Puvzja4pC59PQDRbka+P1BgBEuyppsLDfUGCxhbdmQyraYeTiZSrVYFaAJXpR4f77BUBQLVUxM+6pKdDKSdnspbLytnuE2kfPpWl7Fgys5GcHB/T6unenRfkeH9f9nafsocbEuthfyCnp8dSqZa556D6DcsIvHDRRw5KBIDqq6srCkQBoM5mqfbA/d3Y2KD1FSp/kUS8dO8+G/nRDiOJ1+1S8QzVAwiTmzeuy8pqDQILOTs7kF6vLW+8+ToTpocPH8rt27el04HSIiEPHhzIwcEpwRCACy+/+jLBBvrmTgFY90g8HJjyATZd+wf7TOxfffm+JGdj2T84lHd/9IG88vm35OHTQ+mNE7R6Wlm/xh4f2ENhsZCBz/OwLze2r0mrfk6QY+/0jHYNkL9DEj4Yz6SFRteDgWxdu8bE9PjsXIazFCvMWJHc78p6KSVb1bxs1vJSBdiEYqVCjj1VtGAEVko5FjwdnpxQ1bKzvSXDfltu7mzI5tqKVAp5qZ/V5fGjx4wp7ty5LUdHR4wpoWogqFBQS5t2u0lVTW2pwmeFuLZYKYig+BSVeYUim4KWqlU+Jzy35eqSnJ+cCfKNWSKrypjznjw+PJNBIisPnh7JYJaS67fuMhG7ceOWnJ83uMd861vfkq2tLQHo/+jRIz6TUrFMOzIklch78DOPSjP4NsMiQNRnHpZqBSSYyTR7otBSgFYsIxJFMh5KIZUgAZJJa8Ud46JBn03UER8C4MT/s6FkUgFWxEy4/+h/gvEBEANJOYg3EB1unQEiBcpg5D74Hf5Gv/Wk+i/jfgJMQMN0EE1sRmzWLkhW/ThaaI5KSQAYSY5bPB8UvkEtBNsBJNeYSxi73W5b+r02k36Mm3yxIMVSmY1gZ4k0+3/0UDQ2TTBXK1VqBGjOWx0ZJ9OSKlXkqNGSf/vf+ffk5/7aX5Pv/tn35PNvviGdbpefCwXUo4ePpVyukgBpt9sEGUrsHwdSSuNOz2G0+j/cHK4mQ1BVHY01NBZhfsWYJtq42OxrHZAMAGAnv+0XZpHh+7mfl//U34cxk6+T8wTIVQpNJ0C0X138i3uFx4j2x2j87v8fjTfi94hkmcdtsQ9QjZ5Wo8/Hx1oxr+SF5h/RAjvNfbTPDOYMttDoPub3R98TVsNH9xF9DS5PwUpXB3jfDX+tFwj4MZVoQJWyAswgh/CTNrpm2BkAhlbsxHFgau1hH/MOVeGwgkFFc4aALKp5aVtr90IrpfW+aLGY4gDYA5zkZE5mWIqrWQBuqmWu7o9sNhshQNhbxHoScB6jZN7GkRZEhv0/wmv3MaT4RECI0F5Iq/ejY3Mu/vQCh4U/4fKv9jn+PIJcKCCdtEgsqjTlHMWHJEVGM+xzuN5w7miV9IiVwAqGWhU1bZC0CJTV3sBNJkIlp0AhCqKWFi2wwwFJpLkp84gISaPDWeuU+YxIYoAAYYNNIzRV7YFqeyU7zB7HJO1Uf6DPA/CFiPU4LowAntUqIhdWux0jQFDVnUe8oa4mIGncR19lJDpvnADTptg6Pmn7Zrk3yRdvWc6GwQmB05b2gUcOpZXqaCzsOTgwAhCOuFYUFIyGfQF/lklRg0iCYTQF6W1KERA2sAwdDLmn4pxBdOOBU40Cu6IE+kkAlwAJAlxvIp12T4ZDAPBQUWQVtEfhhJFMmCfsMwzFREKtzIiJWP8JKkCmYyWGFGqlWgV/x+8Qq+i8mrGJN0glFE6owgvYJSyX8CiTqtrIaCEllRNGvuHZYUwGfYFgaWf5NgonWJVOC88cX4dHXCgWJV8q8rh4puht0ulM5PDwWHr9DsdkrVZhby2Q8pVajdb7aIB+etqWVnsgvQGeJeY07MdHkkxNOFaByUDtCZtLzA4oNhv1ulol5dAEHvssbISAy6akXKlINlOQbgdWVgDbdXy5iqE/gLuGtiRgjgt1T2LGGBtOPNg3oWDut0e0DMJaBkXVGO4/UL2AoEIsYjaJjAlAJhomBfIxn0tJvgiM1lUhE5IA6K2AmIt2VCO1CAcpmS9mJF9ErzacP/rEpWU87nPsjSZDmSWmkswqQYY5D4IggzGEYlj0ps7lGCdzrkLNPBhQfQMSl+4oxEjVQstzF1c+etN0t8TSOaoEvK532u/E7a58DnIsWUEOlROJsNk9ii9AuCrwj4bmGJNE8WQywzxSFQhwct4PEB1TJ0C0+AQFLb5Oq8WU93NWQoYigm6fP6GuUlw+TbVuPlegExGOyXUG6+YI+1hCIPoA5o0xCvcmLwbGPUS/HSoJE7DhwkdOBQVbbEo/xXqHniFEtVURZUXC2F+0J472LtHqAPTqwRbl+JRiOWFPKt3jcFdgKRb0KcaYxH9j60kdIfnQc0nbboDczDPn8mIgfDbmO9Qbk9lYChWQUljHp1S4J6ACRByN5wSSs9GSX/2Vf1lWyksyHU6ked6SfqcnIFKw95EAwYNQqxll4fHhqDrDjaMM0SoFKA21Jszcv2AhMxhLvpCDWFqZHco4saEhcARLmaXCA/I5rWiAVy4GbEpOz88lhyq/ZEKGvb52d4fUDA1V4L02nQQDnhK48UgG3Y702m3aCiFBLpXgn9thkyBUnGVzBapOMIG5WM9mDJ7h9b+8skZwFRVvg/GUBMjmzm3ZuXWXATiqz0mA9AfSrddlNOjIl97+vDS7dflnf/wdNpn8qZ/+Gbn/8uckMcvRg29CBYiB3mq6xwnghZ3O7DuoTcAdgZvhJg6ecRJEqkG1UZqy/hrIOgESBaut4bQhRYtAlKuaAUcD7miFugZmHliFCcRF8EU3GY6FGPDCBcglsxGTnYvneJEA8cXrQkRvvwhAetxpVnhc/uUB/VVVwpeTINrgOgpOE4RmYqSRLMauV1854UUChCqFkEnGeboMl/eaVR2Y1940XK8hsA6zqBZzIkgkCPxr4KP3SKW4SoBYcEiJq8raGKSwiVpEOWJkCaVqWNhowKjvdYA9CrQHAHJEiu7JDBOoSANKLkMWWHjS4NWGDgZikxmOBlqZiA1spB6mJEDKFVrRwcsbChCQA+ohagmSblVKJnmVHSp1os07IqCcjtyQjQyeo5GJHHlRP+ZgGCnQHvwt0iPGk0b9qY0Jld+KeymHhF40oZsbqYzk1crMx3w0EdRNxYP+eQIEr0dwQkl4TAESzJ8guZ5XsUTPQQHc+RkUJCiXTsCgjozzw4lBbmiWyPB39DSOrh9cFIIETCtKAPBY00lDo/15qr1c+Ho9zygB4qMq8hmxc74AIEfBcgIUfzECZPH4uWJBuuL8/FzDcw5mevCu+PXoNIgRgJ9BueFT40qi6zn38rNf5cVeIHPXeMlJLCJAotf/WQiQuIJiDhBzAtsu5MK9fe59xADytXh+Dmv1bdijK3qv5vbASySIlxEil/0+mPOxSuAoABQ9h/i1XnZ+DiguetacmZGh5w1beS5WSern5QUDWgmt+xi+ADzjOPByTmZSJD4++fjHDGZTMpLG+ZEsVfNycrQrnfqxZMZ9KaAn3KAvr929JelxX3rNhlzf2SEB0v//eXuzGMu2LT1r7L6Lvo+M7PP0955zbuPbVOGqclFgl0zZLtvYBpd4AEsgQPgBiwdkRCMhYRAPYPEGD8gSPNmyMRQIhC3bRdll32rvPfd02WdGZvT97lv0/WPOvdfesSPyVANxlIoTEXuvvdZcc805xv+P8f+1um0/fyEvt167o1hue3vbFubn1N3xeueVzc0jU0WClVeFIQSIdxr7WoP+LInj48eP7ebNmwJXHz9+okKapaVlW1le1TOXyxft088eCnRQgVAuZwd7+/buu+9IGxcCpFo7kacEBAgg+ONHj+z27ds6p2y2bM+e7dv29p4tLM6pA2R9c10kChKVJBHVal1JDV0h3/zmNwWybW+/VNHRxx993aznuvT/+Nd+YJu379uLnUObW96wvSM8QAr26vWu9qebWzckt1S7OLMb62vWqF7I3PUccKNatwpJpKVU1FOnwtlMcl7dfscOT06tnynYyVnV15pWw7YWy7ZYMLu3uWwz+ZSVC1n9o++emANgO5srWKFcsZ39PRE4dGzPlPO2NF+2fMbs1uaGPfzioZJ9AQazs1blvHq9oXkvWyTERw0T9ZUlxc38DEnS7rWtYx3LFPM2M78gAqRIxVivZ3s7u7a+tm6telOa2OhkL6xs2WG1beftge2e1OzZzoG9Oji1pdUNVS/KaLNQskKeBNE7GX/iJ37CfvmXf1k5BIVVAP8APCSzrWbHKqVZjSMESM97wWV8nqeCFA3sVNpmZzD9pPOd3KJu6X7XinTipvo2UymKGKHikxgRmTaeTaSAJfPax+C0brMz7qkyAmP7Ij7UTdtoKGfa3NxULEUHC2CPKucShIDHeC5JQ853dn4uYAWgg2vx4gOqeClm69ni4oIqGQ8P9/XZ9+/f17HJ6xij3d19W1hc1vEqMyUZ5PaCPMrJ2cmQACH3AgSSZnmHbi8vVgOwI8ajA6Qwt2BH1brdefc9+zf/3b9sy5ub9vTltr37/nsiQA4PD21lZdV2Xu9aqVQRCcPnAlAwtu51MU5AXLd2KZLU6x2wGC/MGGbjHmMHTzqO53IeXv3PMxIlXUbHG3WDukfU6JxiHDj+2tH+PW1NntYBOFqL3bRUxSLhl5dytOARF/8e49dkB0jyfCb//6sQIDE+j+clcDis8V6BOyqaGuYOAlmZC17NO3rv6LWc69CUd2o+in+bx8geg46Mx+Pxkvuf8qEgre0kQ5TOAaRzURnOxIs+HZSPHeaRAMFP1IFX/CWoXnWAKHZ/iLBQPhy9NTyXdtwcJQDvSAj933qt9j8B3E7KRNlhgMs4/lF22a/RO8IdZ3gzAeLFRD5PosdFjJyTJOE0EkSG5cMUahTj+IlDQlCA6aPtc8rHz3OrKE88LgPs+SXPT89aFM4GCa9RdbYTJg72I8UePRdcEklAp8DxlOXkAuJ4C6cq/xU81gOcMpTIC7mQ8ivlECNJKs6d6mn+8UaB5OTV+BfEAsIQ6Pnz5bk918l7ooSw/hIJkNAJo4LAAOaxWBAjMG8Au2X+XQQojr4j0Uwz3iuARArI/JmI0pQRtI+xlDpDQi8YHpp0HgAUSmKti8aDS73peVLbolkRU3E8NFoNJ9HIs1J05jjxxv4h+e+0SyPSkYNUNWSzkz+A1j3rZ/CoADSn8MEL4bodwGSXkGM/4WaxRzZaTtpT8Iy0Fl5XxSxFE+x3yA65z5WTPpy3Q2LeITNQlXesofHK/K681+joEOgdYkuu2dfEgTAO3TPNY9f20/MdCjUlP9QgRugoPivkCjpHMMW4Hot0DJ4jzAnOX6RUB6KibYeHJyoSYIwhM4hNVlZWbGPzhrzCev20HR6d2eHhuUgQfu4N0qHjE5CZLpy0FzMsLiheICaiqIfCC8ZqfmFe546/MoA60pfEK41Gx87PLkQGKJ7GhyydtmqtJo8T/gknwI8sk7HZ+Vnt99zf6nnNeu2UpeRDQUGGk1EYx/P8Ma5R4FpdXHg0iDRMu9ebRDqIJSBQCrr/ArR7A80BiCTfP/vqdimW81Ys8XBiiJ62cgU/2ozlixTBm/XTPcvkmL9e2OjEB3YG/DF0w4qwpvvIi7tZf9wc3KXc+KeiZXU1+X2LeyjrNOA5vxtKxNF1EoiwWGDsr/dnUPtP8KHhmY37RyzSJH+ge7bfhYalo8XN5C3F8+Y+vozYAKKe5yMoBqirWR1OoTM+YkwicJ1IZ/7FbgseW3nr1Jsu3d7Btw7ir63iK4hGjNIbxHEiB/iW0/MBceJkHoXFxJT4fjBPmXesrxAgRXXXtDs8C21fTVgvkLbCxgEiLuf+U5wb76ewDMNzxtULEPxZG8ZVGgu3wvCOxShn76ohECo4OXoRtWMEeJ24qojHVsSiPJusD6wtxXzR/ZMg6lAZKZVFplJ0hOQsndXkjmlIMqw4Gi375tc/toXKvOUzBRmkq6ks3OLUX/+LPzeIDJE2MFg7GVD54Lc6aN4WZezISYuBVMDhJlvVc5KXig1SaNW1fWGB5ephtDMQO8eDF4EstZalGciCXWCWrsV7oBYZFkTYKWmMaZHpWQ2Ty8DO9TuwtBicd6xBBZ1aq2BysrrJVCNlg4QXLKxr6tFS1dP5Ly2vWpu2+HbPTi6q1u2nLV+etxt3HlhlaVlGfLQO1dD4rFWtVTu373z7I8vlU/Z3/ve/a7/1o09s6+4D+7N/4ZdsZWVLRugdNieW2qQ5ld/SsFjHDoiwqSW17zUh3AR7VEUzCmiG+MsY+TEiQJJVP5fJiWi+cR094IFLEtSNi348nibqRHXR6GcHYEch/HgXh8D8ZDXo1CA9ApwJeawEiHP1Z4fUJUhkJc9hlCCM/u9NMimXPieEpmysQ+A83AfvaolVLJc7QDSGQ5mmQD4QMAUPkFiVIqYUKYXQzxHuxqjLQ1XxoYU8kB/JnnktKMFgKILQrpWJ94cHj6peCAFWPG/JYCkgSFmPnSSwt/EYkQDh+NM04pNgP+21GnttNt7i59VVzA1PTGLlP+MCYA4rLp+fINPFe5HYowPECRCefydmoqa13wOPMCOh4+BzAMUTN314bwJJFE7Qq6kimRLun695o6TVDzM6pjRrk8RklN4Kwf6bCJCYYEwSJH6Orp+bTCDH56F3h+naQwdITOiSpzl+vaPn3TejQJQlgcr4PIfui2nPy1UJdfzckNYH+V8ngxQaqVLOiWA2LLWgj4G8o+c9gkWxCpIAIRJPfI7IHYcZknc30QHihMq4B8k4HTCJYU9QBQGguJoGuA4ojm3+vxsSYXKsL5Meybl4WQP80vsnCJDrzvfSfZ7SAfJV3/9VXxc/8/faARLn9rTP+yoESJRQHJ5HsiKYAwQCP+6DyTF68zXSnu13P+4Ro7VTRxwG31fuY1dpMIYTGXvep+yfY4TQtCKExO+mXc/kfj85RybPO3kMXXksAIjnNpS185VZVbYhEVECHiJPEhSqaHsK3rMCkJFnaDUubPfVC9tcnrfqyb69ePy5zZTSdnG2bxfHe1awjg3qVfvag/tWQQqh27WNlRUF5q9ebIv8yEuH1uzVi5cKlFkE79+/Z69ev7JypSQihHlBC3gLQDpltrV1Qz52xJ4XNQfh+eJnWtC5DiSplldWBQasrqzZzs6evXy1Z+vrm0rGkeSZn5uz9fVVa7epyEcv/thWVhft44++ZufnZ/pHFRWvT6Xy9oMffCrdZAiQt99+y+rNuh0cHNjWzVv2+MlTJUwU5ZDc/NRP/7QdHR/KwB2vjLt3blk2PbDnL15KY3pt644dnNZCB8gpYiBKwAEw6ACpFAvWrF/Y+sqy9VroBHesZWnbx4B8dk6J3HmtYZ1Q/MTOSEK/f3xi/UxRHSCcNx0gt1dmbamYsgdbyzZXzMjMG3mt+dmyHR0eyLAT0/a5xSX75LPPVK1/48aG3bt9w2YkmXVhG6sr9uzJUzvBlXg39QAAIABJREFUuH1+3gshAOPRdTBTUsY8oaqSbu6bt7hH9SGBls6lbXZx1hqdti2trlmZHCWNtFhNXiGb6xtKyB89ouvmHWv20lbtpu241rZGP21njZ492t5VdwiVZnR0HOwf2evXO/bpp5/Z9773Xfvgg/dVrAFhxX1fWVmzeq2p6kkAEGQI+sRh7EPStHdPGeo4mYXIe+DnAeEGGDfotTRWRfb08HMRGYEe0sGurQ4YIpkcNbe45A9AEtI7JLSAHOfn50oEkQhAMk7a0PV6kAPpSMKMtYPXcv48Y7wueoMg4XZRvVAHp2Q9UhAIHm/QncR7yaEwn7+4QM/dATDyuaOjYysWytZqkWx7YQaV8Mx5AVVpk0F9oYTMS17SxJJiyxblt4hMcSqds9OLquWLZWt0etZOpW3n+NT+2n/z1+3uO+9aP5O147NzW1lbFQHCOXGPjg6PbWFhSV0wXC9gg+uHj7yGpq1pV63l+r2GOrmLO0Dqe4LHgx5LhQKkUIGu+FmhzkhWa2w/Dx0gyd9dBpmnRV+j312/B428Fic7QIbrdiw4SRBhSfIjSbCMre1hn5xGgAyv55oOEOXE8rXw/CWZY3rMPSJAojl6fE2ywIr3Jguy4rE8V6Hy2ItnkgTItBEdkh0JGWLtR+RJA/AOB35dmtHPzUkRj59jMZKbho/+xfxYnXEhDpAtRjgJJ0j8n3Iz5E+CSoTr24exUS7jqEyMJRysDZ0gwwI1j4s9pg7FlJp/PoVdAmu8oM0JEI+hJwmQOB9j/DP5M12CyRhgeG7hkZF8S+wAUdGmp74C5YdFYi7vEnPJKGOm/h+AQuaC1BLce2Ake+2ApsDQXPAICEbVmoMAq0CywYiYKnPWKwH6AiZ5OCPhFJQ2wr2M3TJOsoAJtYVtce4i74Lfh3xhg39NDKU0BmGugJOJiAj5oA/GCMsAS1N3Q1CiiCbKgInR32JYxuXs27AbhzvsxEIYG4GdLo0UiTLMsPmHnGuKe4UUVeiGAxylAI0uWI6DnJIIvUBAIP0JCSIJrMgPpN3XBNUW1FwgeAAheb7kJ5XPDb10ANGRKSReoMOFqmrJ3WRz1qaQot5U/s75MJ6ML3gi95+uBnU8IKcTiiZVaY+XjjwKvKLf/XICCRI8IRgv1n3kH+nKgBwE6He1Cx8rvtyjhP2mrS4VgGMVbatSnmJt7pWbe7NOcT5ghoC+SHSrExjQV+PqxBgnAzHgsllZuzhv2cnJ+bBzB2DbiwcWRYDk80Xj1osAOTqzapV7QCF52uq1hvW7GKPzjLmvCQUQjDNedcSTPA/s3XRT8hXxV3U90NUS9n3mg8cD7i/D3sj4IPHFc4b3K8UzFDzgG8TYnJ/XLJ8uqg2eTiHmWxH8VEUVAO0ugcY1C9Pp4kHr0vvQjoU8uC4dGIEAYb3qQnzgN9E1yOKhZ5HOISXio9tvCVPFC2R+uWKVuaIRy9EJksowPx0XFfHHMVjPQiFl7OCDJOFe5+hGiGQwxb0QPZJ5j2Spd4HGPct7ERK+sqEbfaT0EkOBsNcLA+tojqrLVOuKy6tp/6CjqguBB/5FRzieHpC3kEhtxVC+xqNVJ0ovxLkYnBfs5PhwWECqdT10v8R1Vj4gRTza0sK4yQWG3UsdyAk6dpkjeWs0kZanywl/HmRjS+qkJn5SB1MRpSc6ZxoiGen4yNBCl8Ls3YkzYm/mnJd5Oxmj7vBOO/ifeKEJcWmjVtc9ohhA/nMiOdxWId53iDMPpEZdoB7PwgNkrdWgSIfZFOT2QoeWx5WOB6mrCyuNATYYBfdMaTTEL5xeQKDTaYTtRs+7r/M5FXtx1FK+aMVcwYpZvLrgF2bUNaY1nzn/3/1rf2wg4zslpz5RIDGUpzIg7Y5MjGg5ZvH0FurYeTBwIyrajnpta7Rbqurp9FLW6cM40iJKoEx7Gm3jTpp41ywP46y1+7SAoQFIGz5tpej5Ub3UtlKFydOzJjqQSGUNBnZydCgpLNjgdqtmMzMkLzm7IEmFUQomZiR8HOvo8FADxoBmuMmYMlXm1AHCeZ5X27Z+656t371nF82OzSwsarNAT7pxcWpv371pK6sL9jf/9t+0X/vN37CVrVv2C3/6z9k3vvU9mfoJAJioANemHQOZCKde8v+I88Lh76HEldhCD7wDtOJHEADsgZj/C4XjYxIxfsxR8MtlJ0yTp0SGcWGIgVh8SXwArwJY/HNGiUP8TC0vsaJ9ggDxAGyc6BhWX11BegyPNUHCxPN0vcjRhU3SPZMAzvD6wnsiMDftdcw3Fr+xaxqSUaFXIzC3I4A+0QngE2OoKahFQJUhzq4q2EoAmPHcR10emJeHVnLRlv58htRsND9iVVAs1VFA5gv1sB0wEHLDhVWt7VQi0B0wkvcaEikJA7uxoDeQBZoX0iT0hSm2oWvBCl0RXlHoi2KsyGA84/Pt1S0emJMol8ozlhVhmhOQEb1xhv4YHqUP25o9+fBFMvmVTGVVgRL3tEQnR/xdJEDGH42RBNbvlQCJ8+mrEiBTHs0hERMJEGfZR5rgep4SHUjTSQvf8EMeP54nTxiWJ9eOMThg8tkbAufi7JXcuQ4mFSjuEcXPVCFNl+CLKxsbKbIsdCmxKVIR4e2cAF8EwrGC0NeJSEyNvEskoZD4+iqg+NhcCfNv+vhPEmPjr3oTAXI9eDE61jTgIUz18KLR/L50zISE2eTf3vj510gjvvG9Vw3YFb+/2gz96pO4TgIr7iVaA65hoKZV0A4BnD9gAiRJHMf9Ofn5U/eiBAEydQ9KdIeNzfMpFbHJ5/eqfe+r3ter3j+5zuoZmJil3gnivxUBmjhXPl+Jbc7jPSr0JbWThmjGWLZr7eqJpZs1e/7lJ/bs8x9Z8+LYzo53rNusWjEzsPcf3LVvfPC+ZIZSfbO917taQ6hI4v9JYo8Pj61epSK9aw/u3xeIe3xybPfu37XKTEUV5YC1SGzRAfL222/LV4LkC0NpEhdAexIDQBA0d4l/keEBiEUS4uDwWEbmdBY36+hJN+zWrZtKfIhXm62aVS9O7Fvf/tjW11fsyy8+G8oUACYfHZ7bj3702NIZTAKLtrS0aI1WQ8nmt779HftHv/L/yJcOLV9i829/+9v25OljVWFCDkDg5LMpe/Fy2/qWNcuV7azesXpnYDsHJ1ZtQKwsS74LGaaivFFSVinlpZfbIKGyjL3a2bPFOToMsk6AdKnYQ9a2a6VyyY5Oz6zWxRei7/IvvY7dWCjZXLZr791es0yvYYuzMzaLz1+zbudnpwb4TQKWBbQ+ObVPPv2xCJv333lg5ULaqqdHduvmDTs7ObXtly/lqUISRTzBfCFxorAKYoikjbiBLnISenXvFPNK7JdWl6zV7ah7FL8IjODPzs41znRsnJ2ciajAMLSfLliTKr1sybb3T8wKM5YuzdvLnQNJWwFIIDm2u7snAAEAAmIMcoY5wLO8OL+kmOPRw6dWLs1au420h4nAk4RDBm+PrBUzOSsQe6hyzjWm3XS2o3tQphoxRfI4sA5JZ9DJZzmYk6cFSeeo+zh2flTkk4gEgutCS0IS8HWAXFpNUlcAKOehkyaSIIyngzk+xrxGcsVnxypQA6hZX9vUPJfXIwaZgBApKo+9CEiyY+WKKk6LQVeaXJGxoXIQzxDNyTwk4rlyIxXoIMGQppgOVemM1RotzQ08GfPlGau1OlbD2Dqdtf/5b/0dO200LVMo2t7RkS0sLgos43mVcWmzbevrG0NSAmImJt1OUoQY+ap8YaIiYtR9MIwcfDUL+2oEoHwNQxPdv8eKatfdj2RJKAuJn0E1apA9jec1CTC/aRt903odFQaSRTTjAVGQSQ2/FEAYOh/i/3usMdpEL+V8MX6fHLtAgEx+tmR+EwRI7EBIFgFFAoTxj0bELoXk4G7yPsacJNnJEAkQKoCTEtKTt91lRJIdKCNJYM+xnZQfEjW6Zy7PFeWG3FQc6Q//p3kWKkiFLQQCYjiCYa44gOT6+uwHAB8qaKMCV2bl6Jh7/BrHPMYNTjwBZGEi7zcvzsGIFTBHkd7ie8wLvdjASaH4eu9YiGcXyRD/OZn3J+doPCd5QcT9fUJSk+PLYDd2ywdZsiEJQmdFG0KDNSRhQqzxAeLuW7bAdXonvSp9AwHCSwSS4eMg3wb+34kuB9N8rtBhF1TC9PcoKSXVBNQbYpbMuIjIdPIqGDtK6pE1DMAX5ZBhPzga8uSkSA+FTgSHBIdwTCiCHK050WRd9zAUjhJ/iNxRThw8YOgYCjK/0WjaPR69StxFDtw3lO9gbMyZLkWDdFCo38MJpguk4dlXqBpnz2CvBCBstX0/kNxWUdcrWTFIJkk64RlVtNlKxUUIBOy78jRdnxQc0G1ADMD9mynT/YHfrxtUU7wIQSjPXbA4SIYWVems/2B4XfmWabyR2cb7QIQiJJWbhQu4DhLm3H/ua7zfkRBQ5bjmKQUjJvNjmTfLO7ipf3haRIKPMRPpJP8r/A/oTIz31vcj+ZQKUKdDBhkeCBHv7MPrgTVeBs/sz6r677kU2sBULEARAp0lxBW1846dHJ8PC57pQGJ8ICLwHianhYc5v6CLBhIwJUKEDplGrSkAyHu5XDpf1xdk5Zk7eiaDVy/PNeQc16f5i28FRtBdl6xiH1bRQiRAWk0RQyJykLjCx6Jc1L1mjbs4r5v1kdosSoGn1QBnpRgD3Kjj0nBhHmu14Fx4lltty2eziinpAkGmFJIiduHw/2x7GFN7/AxozTyhYKJnrQ6FRmlbWp2z1a1Fy5fxUeuroxeSJEcnMc8v97HTV0ETgy9CMJjc09EiclwksOcU3ilGZx5+TE6AqDssYKC+D7g6i6+RDsyP9hoH70U4hj0hqrbEHMaJJveHceKWdQaiEhA++FGpO4XCe/ey5ksyrPL/8LmZy2WEW5+dHus8XHIsq1hMZvDykPJiUj2/htw4qi6jol+kgsvlfCCWWSMLklZrt/pWb0DmxriEvYwOX2TduF6eJe9ipeOK+RQ7OHhukS2T120Pjw4nt+RnovPyQmQ1F3R53n0c+RdxTWazEyIU01Td94rrSfpbq2sPf2L++RrqvjkZrRfi8xP7iSTeghwsf3Rcie401qqG1WtVFemQ17A+cF1IyM7PzVsPudXSjOJ2CqLoPmZNU3H4f/tLf3Qw2iy9PUwBQRhoKs944Omg0AMYtPEYNE6o03Rygs3solazVs+sUJmzheUNW9u8aZWZOQ1Ot123Z08f2/nJqc3Nzhnnjz5svuQtLUxVb4Pzi6Maj8lYma14NV2nZX3AU1hsTHY7aN+dWj4/sMXFeSVtLPrsxyxStJHVq3SPQJS0NKjEKryuWJ61DMxsH+Y4ZUsbN2351h3JARRn52Xy167XrH56bO8/uGOVUk4EyCdffG6rt+7Yn/iX/7y9++E3RaJEqapk8DAkP0b7pQfPk2AGrVNaAKP8kBNLelAjYuk1IQniI1TaKyAiuxivkE6SH9qrvwIBMhn4RMD7SvJgLMoc7xBJykkRmDA+MQgZBlJjJMgo8J5GdlwPxIwfexIImyRDkonBUBM0ADhTwSdVXlBFML07JfxhRPgEksslqwLJEQgaBbjBy2MobxZDmUjGJGRDRvRX9I/w583HMyw4QYM43q/RQh98RNCADK2R2iQSBICCeO5MaAtNHsODaF+4I4A1jQRhIWqHKhOuD9ZXQXGohkmSAAIARCi5Bq8nJtHvBLuPnIKVHJUNqjxwgka1OMnzHrYLMx4MxIgAmXYPY7VR4nEaToO4yF72cIhAu7emO/84SnJjQqUOHtaAKSboybl85d/DdcbzmEyGk9WHvjGOEyB+T/w+JY3a/d76l3eARMps9AnDe3MVUHCJqBwnVkP6ZN0u67TLJ3ISbqLKzyNgZhKfHgGmECB0OXmbKFUMBKXRMFEgUDAvHon4xnsTid3LElaTz33I3yeHN4zPNej5pc6g8UM4ATJeOxoTx6kfNuWXMXCffF/MVyc7WMYP4YvX5GveBJoMjxHWvq/6+q/6umnX/vvtALn8bEQS7fqRnnbOY2DPRHdX8mhvvl6vhhruawly3Cs5L5/bpTXqdyGBNfneCPglf3/9fhnXhOlzfuoemLiIyfHQujXBXw1XzjApk7FFfL+6Pwimqe7T2tmxfIlKpqp1Gmd2trdtp6+e2euHn9nO48+tlOrZ/Tub8rso5lI2Vy7aW3fvyF/h5OjUDvcPFUNRRFM7r+pnki8AgNWVFUkrPX36RMTHg7fuKyFEyoe4lfVncWFeyT2yASSHR0eHquCjEwOpIBLow6MjJSLvvPOOOorpEjg/r0rKoFyeFXg+Nzsrg/OTkyPLZAZWr1+o4u2b3/hQ0jmPHn+pwHx5aVmJMebnL58fqloL8GZl1U3OiVVv3rpjn3zyqc3NL8qrgeTpzp079uLlM/ktVColJSRlZLWePLVUtmDdVM5Oqi1L5Sv28OkLa/dSNju3YPv7B7pG0orFuYqkl6iQwsD0vN23VxhLz8wI3K7WW1ZvthQbeOVh0Y7Ozu242lK8y9pezJitlrNW7NftrRtLtljJ2cJM2eYqJaudu4dLvugyDRf1ph2fnNqPP/3UPvrwa7Y4X7G5mYIIkNsQIJAr1QtVqkE4ecu8V+3NL8xJmgxppWarLuKHebO8vDis0OT8+CzQmwJmmJmMiqGQOSsVK3ZxXrVqtSnj0Vq7b7WOWTedsy+fvrTywqr18rP26Om2pARIpE5PztXpI6mOlHsQ5gTq521p0eXPSNhev96z4+Nzy2ZLKiLpIh0SdOhJCgv4qpDQCfTyhNZ77zsiPmbzOasU0DLuWQdPmgA0tBoNVQZKni0AlHw2ORh7LEkwX57oF9WBT1zA3yHg+EJipUkyiISLjDRdzouYi58hSfh3dOzeM8r5egPb3LhhL14gzeaAkjqIe50hqCLJCYpTFNqOzG0Zo2qNjpOU0c2ixP7iVOdQLHFPsjYzt2j7h6fWQad+gDZ7yarNlsiPQS5vR+c1e/vrH9l/9l/8V1ZDjgbZrBZdJzOqXIUAqVXrujd37tyVX42fp0sHRZA8ArpfZR30AvokfRtWr0RRgRvrujwS8QjEkBMgwZhYlYtXd4AkCZC4x8c18aqdK7nOvin/8XxrdBUcM/meCKyN4sHpBMjl+COxR1wRQHnHBPHxZQ+QaR0gY9cfxFUwXXYCIpAfYd5N7qkxH4m5QMxHUJOI+IWrEYyTUNHrI9kBMoq5vPgrVtML7BIhE+/vSIe8kC+EitSgPKB0zgEtvg/lsgIaH8E1ng32GYhBL1QOXQny73AQbzz/TsQNiqu9CyXs3EMTcN3nQcpKxZlLAWgkhxijaALsgEI0tx/FzMm5OI0AoSI5eS8m55di9SQB4mmv92wPUmEtdRIk3idORTkmhEUxKy13pFSi4bCArrBmsg4CuiGhQ9WyB9xBmIeKX3ULhKIKgWzui6NxjbI4CpI9GHPyQ1eh/LLV7QmYZ89gbYkdHW4ynZcMpMYzEQcNfU2H2EqQ5dInBIIpAPucsuZ2IEDGnnkRB8i1A3w6yeZGyS4lDdhMpfMs5EOxaBnyZY4L+YNEVa9r++dn1oRQAzTPpqzWrFudguPQTUM+Ji+FLLKeXe0f9WZTWBngNIXCXnmO6jT3BKwZg/C6ukDoHuX6KQJwsNS7JdzPNPighM9irjrYOSqo9lIYCuSCX0oas+WKuih0HwKeKNlu/j8CqUF2CELF56UTBPzM+bKf6RxbF6qC13oQfAZiB44IrWDArnGl4FMF2hTluGcJyxdTCoxRElZUjmedlGPu87l0rdAxAiFANT57FyQTQPPFWcuq5/Ww5tIhQfeDEyDIpYKTdjoDazToxnEDdMgPOmQgQKhTZ+673LPLukVCn3GPcYgbRec0jQGopbCRZaZ3JCUHUM1rAP/Zo4gFvJOWcUcdpygSJF+gCNxJTeRVm/WuCJBWne7rhhUwpAcrpaAxELsi51TAgbRVx5r1hmIbulUKRe5nUYWMzGV1ZSGDRhdNrSG/LsaM62t1vCsCAoRHZ2ahZCs3F6w4Q8GrWbNdt0Ga4hsnNUVudKnqz0tyy3EGuvWQ53KiAoIMMs4JA88rGAMRIiH/Yt1gLKPsFfeb2EHSTcPiYScdPW8Dl3Wij//nO3kAX1Iu0fwx/Y65STdrr5u20+Nz3ZfZ2Yo6Y3p9/HfYQ5jXPN+QaQ68u9whoD74onc5ImvLcxG7GSX11O3pXHmOmINRUk6ESLNuBeTD9MykrFCoWI572cY03p9N9+Lg2Wrr8yBB/DvFOpB1Ppck4ZuFTHHDeeYYxAFrnTzWlK+F/WjQU1ezY37u15qUNte9iz5NoWNPy25QxdE6rHuFxKDnFEPMERI4FPXyOtYoPofnXcSfmif8fuayRatdtKzZ8DUpRTWc1novmIKI4x6xhnEc8CVUB1iPeCb0TP+1P/MzAwaYhZKJrkkSWgAZWQaGjYC/+8PsJ0IniLcg8kDSMlVTRU83lbWZxVWbXVq3hZV1+/qHH8mLo3Z2bI+++NSODw8DW9izlbU16XiRqKLDV7uohgGvhBZUgqOeKsFose5DpfZ7trK4qM99/OgLa7aqtrm5oQWdtnu6PEgASCJIsGk5pZKLAIYKcy4eQz5a0Do9dI6XrTi7aNn5RatRjFEoSuagT/vY2bF9/N7bNug07X/5u3/bvnzy2JZu3rJ/9V//S7b54G35J9D2F2V5ksHEeOA6Amv0+xAAsGTTMiZPCTGPIz1+DyBH26XqF0KrrwLOEOzppuvGTwa+/t6rAughbhO9RsaqUEYAeHLDng4wj3eYDIHfUDUxjQAJ4Uc8wUsBVvK8J0GXMbAneq1MxurJk74KQfTCFdeJvAIE9ocpKb8zfUxjMB6D1Eh2cAO9hTWymS6HNZonQQaJGTBZXSUyJLDXgVAZT5wCBB3nUjCH87Hz9YjXx4pKbapjhJwTayySSbA+eS3aCBISJmOJVWBnfUGnzZeg1Rfv8eH3qpckoaJqq9AdFMeDALBQKmmtUVIiYDl6V4ymSpQh8LHgWq8nQPyZCl/aKMbSiRCyXi2BFQmQ5DWNKugo4Aht39d4gIxVvoXP97EMJFTi2Rs7vxCoa21QW2HcHOM1xed04saGjrJkYn7V+qCkYsrXEBZIPBvD+5/oAGk2z+305EhBO12CgGjS/QxrmVfajH8N8w9Jz8YODjfz8hbRkWyaV6GG5M1XtJDMjAiQSYJ1bH0Z3frLTMUbCA7eeh0IzjzVPJy8vus5lcSrR9rMyc8aTdERsBLfNDqfeBMu37/xOXTNyfw+TdCnTpwrfvl77QARyJ8csSnr+bVE9xsA/OR5XQL4p8g/jl/euAn65Vke9V3Hz3BsHY2P7lVE5BXnkFyzh8vbZIHFNeMWr/VNQOG0v8f36r4kgtXkc5e8a5dBFpcYAaDodZATOrVmp2rPn35hZ4evzeqnNjg7tg6SV+2GvXP7hmWtZ4VsymZny2pzvnPzpuJF4q8Xz18IQCdgR9f4yaMnivcotCEG3H71StVht27fcu81bCxUGIDxdN2+8Y2P9XM0kibpZI9Cf/n27Tvy31BCOBjY+x98YM/xGKkjxUQCCriMV0dNnhPzc7OKheuNc6vWzmzrxpq9++5bdnp6ZE+fPrb19XW17VNpdXxctf29M7WtU8n44Ydft2q9Jumo4+NTVSqRbL98+crmZudFyrze2baPPvq6vXz5wu7fuyNAhA6QXLFixxcNq7b66gT58eePrSd9ZK+e31hbNfL6xdmyLcxWrNcBfG7b65OqHZ1e2BxFTrNz1u5QPUZlZUekEInm6UXNjuttgdVqbe+1bX0mb5VUy+6sztrKXNGW52dsplSwTquhwiNABuLoWrMtggYPkLce3LMH925ZIWf2/PFDu3ljXffp8GBffhbkFpAggPOQQeQFEEPE/612Q74gmDWS5D5/8cxu3NiUzEM2n7N0LmezCwsq6Dg6PdW509XA9vHk6QtbW98yyxbs4Kxmz17tWT+ds9eHZ9awgjU6Azs7u1ByhAwWHSRMErokABHeffddVVW+ZJwxde2bnZ9hwE0bPQoSaRtkaGGEf0lZNp0SASJVaEkFo3RJwkbFa0caxTO5rEzj++2G0VQAaMDjCxkUpVFcSsA7WCkWI1Fl3kDAMV/5W0kGoB7nk+RB9vE+5hG/Yy4zb4lBGFfGWNWzKgojrsDrMTf09SCGQ16LL6rP6bQh4SeR5PiHB0dKmrlYAEM6hABAqDCMJA/VjefVMy/KoHo5nbGZuQU7PqvKCwQT9GJpxlp43HR6Vu/07MXOnv0Pf+N/svm1DWMKL66u2eu9PQFvADY8i6+2X6sC/+bNWwKyyPMAGCJQQZwZK/4n49Cpe3nStEhRelQ2iHmYy5kgO8d3yDhVKIt8otoyJRmwr0qATCODJ2Pqye3zd0OATL7W904HBb4KATIeg3x1AkSp1Ng+e9kDZLhnRDmS0PkxToBE0/OQkwTiRSBT0lw8kWMgozGUiU0QNXGsk14fsehqWFzGcxs6mzxGp4zT96ZYAcyYgH1EXfa4x3nxk1dy890Bw1BBHEAfgBivsqUilXnjwJ7AJ0nFOWg7Pi8c6NW9C9czKtCKMln+HggQjJBV55zIK8Y6UXVTxZZoag0r5Yev9xk3jfzwMw3YxURs4ffbTZZjLuaeFIEcDUE+VfiY+AKsyXQ25fI7vJ/K/RSSS/3g+RH8KqXVnwOgxBcBMNNzV1XlB2UDlxZLycCb9VN1fMJM/DV+0Z5Dx2JHjXbU5wrFh710Wl0M59WqCg1YWz3ndQKELsJh4Vni4SRv8k6cqMbhgKvinkDSOKlNyh/VG1wONI41n8PnqYhNx6GTzyuiVVDWN7s4PRPetba4qGIHNO7Z83vtlgjil0eHdt5s2IDS52zKzmrn1kCKEGCSMQ7ECvOk2YI06GiPqzeQW8Qnd177gLpAMgNV4IM2Yw7oVV0KAAAgAElEQVSNkTb3j7nPXsj1QbzAiQE6M75tOlyiLHWyo0jprRfEAf4iV9OSMTqeDy7pAzYiEbvg0zDq1nKzdyriWW+Tz6IqywMxgPF4qZyVTKeKselwCR2krM8UNcjLgjEIZuxuruznIX+FYHjOHsKzoT2MjiTIHD57KOkW5LgxL0dOrEnHC10cSKO2XSYrkJqqlteYzboJOMXZdQBogHUklfCFGViz0bFCtqC4NUorMTcE5gbAn/2aWUWMw/Mz/KLoot+xdM4Nt7PBA6lQ9I5l4hYn15A1aqlIhA4QQHYV2aSpzm9Ys4GvR0ZeeXRRE4+xpuo5CB8GNhOxIF5DtyqdV3ROs9fTARI73IiI6W5jjPA1KxXLgQDh/iP/5XKDxB25Usays2krzRctk08pBu706Oh0LxjsECiNR0aUe053DFin8CPuUa9jpXCt6vgInQgqHgmYgRt0e5Ll8ygojoj8oGPMzedjrKTujBBzqdMpkHvEk9wLcgTGjngAkgsAHzUjyLDnz15q2dna2rQs96XfFjnHM0Rnlxd4OqbGNSBFRUzIdfD5zDctUQnMLXpoEH9yT1RgGpIYSLtCgU41L+6ngxvh1XabziGeK98bXbXJOyP4LHXqqAMkY2cXeN3gy50PBEjPY8aeS8mxR+k+4xcM1SZPlGB9gIKIFg7fZLhvjs85yULXVuzGoRBgbA8VIGmS74MIlyex8EaPVXXPtH5457WeCxVPu+m8ZOgsY91GT+bmsSPIiR0nrZz0cnyJAmvGgpxK623a4+XUf/LHf0Im6ATHVBnLjKvPQWhH8QFk0DFckc5fIEGYDExSOjEuzk/FOLbRiCuWLVWoWC9TtNLsgm3evGXf+8537HDnpX36w99W4gXLeC7JqoFYSdq2mNxUk5MIMFCQMDIOVEcKi3ZdDGW33bQZDJQKRemnnZ0f29Lysre6tVpq26PqCGZbRtO9rp2enKo6sFyekeYs5AdsOGO5deOOKsLaMORIsBTLNr+4aLl0ylrnp3Z7dcnyqb79n//HL9vDZ09sfnPTfuEv/Cv24KNvWBpmUxUgsZXUb1QSnHBW0b8UxCUeSAIY19VL+HqE10o/MwH9eHsk1YGhtTXoUMYW6Hj8+FmTQamD/Ze/NNkCWD52nhPtrpPHH17PFNAlXuewPHmss2E6KZMMoN+UFCSvQoHIFSRHDC4nrzrCUR4iDUXLLxEhw2Am3r8p4zc5Dh5MjszPpUEegVSdpwdIETh1AD/Mj6FZ3eiD1CY6pcMgfi56nclziMGzfqeWQQ82h5VTYRLEgFnGb4mvaQkXv0sG1aNkxs2EYlLNa6IWc0xYvGpwpNEcyYN4zu5xgrQAgUxB1X6RmIm9dU5Sha4XVfdEnVQtheFKR/MqCTcKjE+SHlcQIOO3NpATkgO83AEyIjQoUIhBvy/ck8BiMthNAoFxgU92EEwChVHySRUBYQyHZveBQIkdLslnN7Ss+GY78WwM7+8QeNXsvDT3pxEgwzUgQYDs7jyzL774TEHue++9L6NSb3vOhe4IH8vkl9YmLVw8Jy6DhgkrmrHsiuWSa407UzwyJItPiZMggQAJf79OBukqgFzrwxSCZuxcr2nB8PQqtqT6u6aB6FcsG8NqxZChDt/rx/Cznj534xVdT35MO5/Jc3kTuTDt3JPn9CYAPZ5D0ix7fIyul8ByEGf0NTm+V4+t/yUJhE17r0whw9e0e3f99ZF8X9ae9+P4vwhgjj+f4aeQJF53DZPnNHk+o8pYnwtXne9V83JyfCfP5Y3Hu4IAidFGrOZPjrFkENstdUVcnJ/YyemBvdx+Ys+efG69+ol97e4Nq9AmXz+3YqdpKWSq8llbWphVTLiysmz1al0mkSIcalTgpe3s9MK2X25bu9mx+Vn3rIOouLi4sM2tTT1Si0sLbrRNRVqrbqury/buO29J+odrRf6K5Dl2f6xvbKjbgyRibX1DJAQgPX8H/MzkynZ6eq5q/K0bW9Zs0EXCngDJ37FyKW8ffvSBPX3y0A4PDwSmk1wcHh7b+XnDvvj8qeXyJXU6v/feu1ZvNmx+YdEePnoikILkisQHIIa9tHpxpgRjdW3ZFufn5TeBFNfy2ob909/8oeUri3ZSbdrBcdX6aOy2Oup2wfi8jFZzLm3vPLhrJ0cHIjQebu/LmLqSL4gAQT+YGB/5CkAPwBC8GugUqTW78uqqnx3braUZWylnbGuxaAvlrK0tzVu5kLPZSsmODg7s6OTENm/ctIt6Q9eCKTog4B/56Z+0Ru3Mnj783JYX59VeTwEVe2dMMrkPdH+Qk2B+riSsUtS9J+FGKuzgcF+yZvxtbn7eSjMVy9GWPxhYHtmPYsnOSe76aclPZHIldX03ugPb3j2wZ9uvZYBeWtywg5OqdyymsvL2YE/1akqvcsNvhXksQKPbt92dfXX/NJpU8mUNJdyO9azLXobYFok1FWrI7qoa0iUq0MrGsyVF4k53eyFrlXxWuUbUIQe0IK9SoVmnrTEhySYB5jvnwFw7OT3V2rK0uBR81xy4A+zgnHMFpCh9bYsJJecAucG4EheiB97ptpTIY+yuIrgQL3mCjg64iYhSRevisqpGGaNCvuzrcijEIkcjAe52WrpHp+cnyu2kpS/98aINkFirNu3som5zC4vWxI9xkLbXh8f2l//9/8B+6uf+RTuuNpRXAUpe1OvK7QBIKbD5/LPPdf2bmzeUy7lxdMfPU5JCIwKE/4+52FV7huSvMP7VJuX63Po37AAZ2NHxgb1+/UodVzdv3lQ3EF9eLenJeAwhRnFx2LGCBFby96PYdRxYvmqvvn7/cVWBUFM3tnTH972JAEnGnFfGGwliIfkhIrFDlpo8z6sksJLHD86ZMjxlLY4V4Mn4meuSN0fYoyMhGPc85gS4BPfA8xN9whiYPwRPQoW5jkV1d+iedkmcKLsViPkobYLEUig6itcdpUIk69QmfvWK7kiAKD5XwZLngcgwqQOk4DJYwlchP6i4VwA6GecF79BQde2G6CMN+9gx4mPJpYxUI+L+n8zVwFo8yx0VESWfh+jhOTkv42tifJTENOLncMxGqzmMUb0LxgkQl+VyuSEqcDvtnggFVTKHnDhfzFurXdfzHYG1KMuitT7rxtBSugA4lfwNZrjemQexlBogm+mYYBxv1/MPhYDDQrtRUWDkKHqWNhTqG52uimcpYoC413yig489cW5WQCJ5uGKlUJio7lURB6wzUXHBOwAcdPX72w5V+DHU8/zNc9KosqJxojMOMF5kGuCj3+D6RdXWFpdtdXHBZgp5KyJ1BJHO+tzt2pPdXds7PbEmFd6ZgZ03LkSA5ApeuAyYCTAKAdJu9+Q3BglSrdEtmJKUIcBrFu+UfNrygNIQCkHmr1qreidoAW8M9+Bl3JnXyhvlM0X3Ad0V3jEFwaXnuT8IcoqAthmpr4B3cF7MFeaBPHyCzn8kQPRsqaLbPdjYE4m/eJa9G7Lk4CbdlNmBlSsFeVeQKUCAsC7wXmI/7hFjzd4p7JJOHHOvMf4xd1CbiSAxv+M6iBXxPr6o4p+QUyEKcRr7/9lZTTFfq8nnlOzioqHrZ67OzlBcAkEC6UdnIp0uKXV8QHr0kIEMmEGr2bVBN7ot+JyJ3Wii41Vx76A95IU6QNjbAxGCzGS+yDhwj30fqJRLwlPVTdVt67zo5GHcIFFcas3XS/JtzkHnSOE74DDPrbpmvKCV8dL75O8RVEhQreEZpIiDbgekP4lr+J6iK8O7rDgO9zifc1lsyFLJVKlbJW3GclDqW66SM8twz1uKN+kgpetgtlzW7OCfusIEAjlRjYQucbD1nWhhX47PPPGTiFBeRzdx0ldHBt6OUzHynCvdDFwfGDbjCx7O34nByAeQ8iYO4/+5HxQxRcIqSpzVqk378otHOs4777xl2Rz3DTzDuxuRwNJ4BrwN0kJrrzpYg++RGl7ohPMilWTuRIcv8Q7feX68E4S5BEFJ3OO2FQwJxJ/82SQn7vegVGBelEMnnnukSPpPhWB0j3BM98PRvI0erOy/wTcLAoJzlpSqihCIfRyHUdEOHWQsTX1IFszLXWrVi0ZGRdBDSIVpouYW9ymC+FaHXlCeib7airc0ZyBweDbx6k7bgPWkPRBEBJ4kuUj5FsZnOObEkO7e6cI144fDOSje/at/7LsDNzfKe1sa7u7djiYBbYG0/1NVJEBKD8fI1JL7BylB1RKLY4uKtfKcXbR7lplZsKX1G+q6+N53v2NPP/+xPfzsx4YUJvphLIYyKUoP9MDyQJGoupHSSGoLgFdahbMzaq8+3NuzdqNhM+WSnR4f20WtaotLS/IpOeP9/YEtr6yI2cYUSSYzWlmc/M/mCjJDr9Wp9Kra7Vt3rd7pW2Z2wTq5gp00O7a6vm5ry0t29Hrblst5LtJ+69f/mX328AvbuH/PfvGXfsnufvSxXVD9EzTMRjqko2qM+BDFYEIPXdhEuakCiwMj6QHWqEpDXTgygLsMbCjgVZU/1WawfuMg0SUyIanTHQgLVavEDT2amCWqSCKAPa2SKhkEX/X3ENY5KBOCkCFsN62qfBJ5CT+/CfBKEkDxELrfoxxk6pG9foVx9NBwRNokX+5+E8mvSbLoaoDNT0A6zokKnGG2NDxoBIgn6alxM7QkCjgCsT0AGc2bZKB8+XjTYFMWhuu+XGYgzsvx796GR5vgiMDzjXj83/jxx+ez9gCNP9VYsWaH++LjousbdgCMzPz8mHyOG69Pfo3m2qgD5BIIGOdYAmiO4HNcpFXdMnwuR9cfXzdJgIy6Q8a1qJMJRvx/js2iPklSjM4zjEFgfyLBNEpwYqXiSIJglKi4qdQI4LyKBgiVUkkiM7FecD3JDp547rQHE/C82n5sv/qrv6KE4bvf/Z7dvXvfq3ukDV7wgHMAiIJhqZvK0Y6bLwDyuBkaJNjhwbHt7OwLhNrYcN11Xk8gFFt5nVzzMYm6595COo3aHRYmhJkymiHJeXBFbj82na4EUMK6O/3Tw4o+pbNrfK4OfPrqIG60miSMRgT6ZKJ81f0cJ02Se8G060ie3vS/j65uGhhz6ZmaWCtGQIxf1uQx9PMVA/gmj5VrF65r/pg85+TSMe36kgUMlw/pHbKeUI+vvRF4miRAdJd/F/vf2N6TeF/8fQQ3J9fc4bhfRYCGA0SJlquG67pK6kvyV2Pn51KNjAvHiEQ8nxN1YyEiAIJarZrt77+0508+s0K/YUt5s87Ba8s3LmxwdmT5PkbnSyq0Yarcv39fx1Oy2+nIc4LE4uT4zE6OTrQWlUszeg1khboBilR5mW3cWJeJOKaqVOR+61vfsJPjI1WYX1y4nBD37PHjx/bue+8paMYbhKRtfn5B6xfXRKz6Gu+RPtXpVVtdWbWtG5siORYWZ53YTVEBlbW33rprn332Y1teXrK11VVJ+ZBA7x8c28Mvn1u5MmeFYsE+/vhjqzXqqlba3TsQSFGtATCZ1tYXL17Y8fGh2ua3bm7a2sqKqkGfPH1uG1u37Vf/2W/a6o27tnNwantH5zKXBrAGJJytFK2QS1s+Y/b2/dtWPTu1Vm9gX27vW7tnkthYXlyWoSd3jusj7gccOa3V7KLVt1q7K/VxuhburS3afK5nG7NZu7EyZ+V8RgQI0lr7e3ta94mjz6sNe/r8uZK32Zmy/eT3/5CdHO3ZZz/6bbtzc0uJKklorNby6kVPnDY21wV4YXxOlSfSX+QK3LdXr7dVFMX9mF+Yl/75nL5TDQfAmFOxE/kmIU46V6Q20bZ391FCtp39Q/t7v/KPLVNetEabBKugylja6QHZAbZok+f4H330kcxWAchUVdpxAuvg4NTSGcD6nrX6beUyKohDGgCQhS4QmWh2BcSUSwVJrhnmmJmMzZXyVs6lrS1fE8gqTMQ9L5DcAHMc745CQXPCNzKSdzed9Ec7ZWen5yLmGEPGDiKL/dkL1rzAhPWAsWWOM7asG5IJwFtRyT/VhEVVK5L7QTJtb7+0avXcivi55Aqa/xinYgJPsk3Sneeashnt0/iAQHLV61U7OjkUAUJhC6RUAQ3mbN7OLiiUG1gR0qXds3amYAvrm/aX/q1/21oDs/LCsl00WrZ587YdHB1pDjqw2bNPPvmxra2ty4cHmDECKteZQMUKwOnrG2W2A40LoC33vlTyThtAMe7HkyeP7Hd++Fv2kz/5fbtz57ZiG2S5mAeMPYCY79sT67/Q6ZBjJPbEyThwEli+FMdO2SvG9o8AbCuKm1LoEz1LvEp7VKQzjEETBXpXbpnRbzK8IJIKECB0iMVjj44vW3MFNZJwuiTz5KCHQFYZjo9kuVwaxDswOJ5XMTshSUU4IE1ybwOcHsVLAeSf6PQWKDs01w6dFyG/ULEVEmdBLmlEFjioo2dEJIgXOmjc+hSWAfby//zNpU0AbVXlGiT8lAuxJqQGViyg0Q8I5L53AoqQUsFQOEgG8VmMVfTq4fNc2iMRMwyrbL1DICgtD4uYIknk8i4Za7UB4RxcjbFHcs4NJbJiLjRZ8BPwh+S8HRKr+KQEs/hIDAG84QURczP2ASqSAX/9OfF1Q/cXB8FeW9KBXjRIroGMXl6EI0Ao4CSVxBGEi90dSP7kMELutUQq+dyn2yOqNrjkc5xPAtMEjLtUpvKHdNYYHaQgKZwF7xI5E4p+WRcgwVkPVJEfBlGeLgJZJUHgvkAy3wY4BMxz8BeSgHXc7+uoG5hzAMSGYKkhNykvl4L2ewBLGR0j8ZfKSJqIvXl1fsHm8fFifHJZq0j2MWOvT0/t4cvntr37WnsQgGJn0JWyCvEZcVE+R6V+SaR1s9WzZgvCB818qrmzApN5jKj/RZKsWAYsd6k/9ljX/8/IRBngE+NnOm/A5SC7Y87PHqc1OXgHYz7O3IZIyKQBMHMqPFYuyBwQ4eMkCePjwK/vVcKn0mkR9i5jU1MMwZxhr5O0Xa9t5WJWRRcVwHLJ6uBB6kWn1Ytz/xnpR1Xyd4Vt6nmWvFDHZivcX5dR1J4a/EgxdsdDQV2+MrCmiyVlAN2ndDLWm5I96vQAZb3DU75subwwH6naNJu67mKhZJ1WVyQgHgRRNaN60bBcpqRxietalJ6Ma3EkZ/3Z9b3fOxBcfrCfYrzdmyo+Ny4RRlGJk6eKP0LnYuzYjgQU95+cG1yq3WzL38NbP+jl4Lp8rKIpuTxZJM/m3QEYaZfKFLEQPzjJy/hzD/EUiQodHboSgmwUsbSwjGLG+sWBpYp0u/UoIZEEFmsjxwEnruAJ26dDVuyQ1gtktPDq4zXnZ8cqFFlcXBABFTFTnj1JYQVZ+ij/KcuBuPb3+/Jbi2pBvt6OvHpYoyBFokfG6cmZ/r6xseH4RbsrYozOntOTC3v69Lm6Vt5594EVigDyDeu0eT/Pv5MRdClJfisHcd4edu7w2cSbdF1JCi6QNBEzEfahwlLvTCMe4//bbYg2X2+leES3bgGyk7UnI4KLOZfNIoWHZwvEMrkQHoUtebzwuZAXjBnEhSQE5RfC9OmpWE1dV/gldZG/4nn2fZeCKY+xIB7InVgPXQJLPiNpJwZjHBal0en+gmXJl30cWD+1d4Z1FnJKxTyBCBpiXurcwjNG1asuMRuL9WPBSXhW6PLy2CQ8x3pmYsGKd5uk/uM//pMDki82XVVhF/DGcFD08OhYNwItOxZs2CFuuledOHDFYDFODEq92bZ6u2fVzsCKi6s2yBYsk8/bd7/9bdt78dRePH5ohSwBZEXai7VGTTp22uDNpC0HmF8pV/T5kQUm0GIwMd5pN+tWzOVsTiaSR6qEwp8E/V822wbmibO0ypdsc2PdDg/27PT4RBNPhjyFkkgZzNlJZObm5u2U6qf5ZRuUZmz/vGobW1uSWHj97Im1Tw+UgD/58nN7+uKZbT64b3/0z/xpu/Phh1bvsqkVLZ3y9pqYaMRKAX4GYIi/j4bMUZeUcXT+d9Tiq+c8VNbw3QGU2KWQqOLwEMOymMBxg6dErwp0ElWmERCNLx1CaAmGNBkk8f43EiBRI3TiBC4RIB7zTgfAroy8r5eg4W2TBMgwuFO0Ov3ASegwEiDD6x57iwfwY+MVbkVMNibHZxIQhDVNElvJSnWPnyIBkrzWeOJJ0/Pp1b3y1ggXFD/7KsB2WpX8Va8dXnOCsBsmAIkgWQngIBAeQfcvgnFXjn48YbWBJwiKoeTVSBpKFRxKPJJeDzHZDATIRIfB+HWO7nYE5OJ5jUZ5NPY+HiMTdJETiYRqPNHlWfX7F5O2YXIYEsu4FvCZo86RZAeQX18c2/ExC4t0ggBRN0io4nDiyUkQ/57ogkkQnf4oTAfMk4nR8J4nqrpjJULsPBl2uYjo6tvOzjP7zd/4gQCBb3z8Tbt7957rNiqxxNjYgZjj4xNV5AC+LC4var+h/T1ldH7UpKl+sH8sY9mtrVsCWxy0yQmIiOcxWmeDiZkguekPupKOye6TxNyN8+G67pFrlqbQYH/lMnPpnk4lGIZru1feJL9Gc21EXb7peZ38+3UESJzr0+fe9Dk5jSQYPk8T5MfYtYQfphIgVwzy/1cESPJ630SAXD/eIz+uy2Poe/W0/fN3Q4BcNd7TCI7kunvdfRq+NwI6V3NpUztKJsckztqxz4ySG4kCD5GpoVVf3blqhSdob1q/1zDrVq13cWDlXtOOH39mJ88e2vGLJ9arndvG6rL1B1374GtfE7AK6Ev3QOPiQvEdpuQA1OgqozFdyBe1/pCIKmG0vt29e9tOTo+d/MC3rt+1Dz54T4kyskf7+/vqYCPpfvHypX3/+z+hTg8l6/2+jLpZvzD2oxqM7oxXO3gTNG19bc1B4HbTVlaXrKPK1raVSzm7fWfLjo4OvLV+YAJQqaJ/+uSFvdzes0KxIoD9Z372j9ijR48Uh3/+8JHdvnPPPv3xF5KS+uCDr9nB/r4AaQiQpaUFdb8Mul179PipCJDf/uRL27h1356/PrDD05rV0ZlueIUY3TNUy1q3ae++fU8VpCcXNfuNz55IDmp5ft5ubd2y7e3XStS5x8gpsHye1xtW66Ws3u5as9OVh8VaJW+LhYHdW5+ztfmSpLUgPwBGzk9P7fTs3LZu3Zbk0aOnTxWnY4L+3T/0Ddt5+cw+//Hv2PrqihIsqhZJkNbW1kS8sDdw35C+AlSfmUGea0ZgIiQSYMH+/q4CSuJjvFvmFuasWCnbyuqqFcoVdc/gNYGnyZ17b9kPfuN3bHXjhrrU8Rl7/PSZ/eizL23r3nv2g9/6kVVlUgp455IZ84sLAk2459/73veUi7x6vatOAQCL/f0j2909sk43ZY1W19r9tqWyXlmn6IXO7iAtwNogTeo0klhmubTZLIalubQN2nVpugO0cV1u9IihZlt5FiAK83h2fl5FaHv7+/7znGtre7WwyxkwN/l+Ub2Q1nsElhgjgTECMgaSzYoSWBQhAPSxr0IW0l3BdyoULy7OQvLuIH8BIAcZkxTkCwk+MiFZyaUAWNJNAgGipLzftUazYaVKxXOyuUUBjsenVTdBL5aUPzVSWfuJn/0X7J//oz9v//3/+Dfsr/yHf9U6AAoXbsJLt1fUN3/08KE6oRaXlgXeAczgH3DdDnwdge0G2B2ZrHM95IOMp8CbVtPOzk/s2bPH9uXDz+z9998TEaaxn5mX1rZLWwQPtt8DAZKM166KM6btFb9bAkSg2rBrerxT+XqCyM/KpX5G8cCQPAndFJF8GYHkToBE3f5JAsSBYy8rAmsYESDeiZE0Qo9gkANCDgCNzgVz2VEHuJMXlyWLIwHicyHpKRg8T4MfYVSDjR0nXojpBZlOUozyhCQBYgPI0p7AJNYuTjCCQgCwlKjyXOTzjKP73pE2q3hB0iheYR0luiTzw3UG09+ItyTzSB/rUDimDXjUOSKySCA/uvEUqIX7KNUIuhtCzinAaFwBYDL+VIdD6EBJ5jYiuwDPeihpOGAniRGAXmSfg6STV94CxGNy7uazqsSFQJIUMt4KVA+7yTnV28jGQH7QASJD6CBr5WRQ9A+TgDiOgSKYRgRIKLgM8tiRAJEcVSj6lKoC5KWlrN4fqAMEOb8avgn40EKA5BwT459LwQSz9YFXI0OCaAzUBSGdK5doD4S+xOdEPnvVPHEOxQTxvsmpBNK1TcdE3+bnF7VXk0dBCpALUNxKB8gchtpzc7YwU1EXCPvsTKlopZkZO2427ZMvv7AvnnxptTbdc1lr9zp2XmOdxU+qJC+sQr4inKrXc9ASsoUi4HYLqSOIyLalswMrVQpWmcXnIuvFoRBcHZRZkMIpeNcN8lABpBZ4HAybAdkFFrMnIG3YwHsLqUI6NtxXgs5JYgNJ7bNH0l2RdwKE51RArsBe9yBjL/L1GLN6JEHzKkbR/e51Db/s2XJJMvuSmBzQ5VJz4BapH5nCQ8QgYYWijfvici+ovC8WWFc8P+bzKGhMca7IMaey6pbJpAvW66asXmuL/KjVmur+osyh0QKU9/1dReQUTrSxBGiICKQYBwKKrl/2Cir0wVDJiYkBM2kk7Ogac4wjSrJH0lcYYuhQ49kckneQn0aXTTMAzuzPOatgck4ngUzbvXicQvM4V2Oxpcs38wxxvj3rUdwSPI357sWnDjS7RCZzMhi2s172ehrvQgmPtIzIKD6fdQ4CRPO858bW7KnMa+YCuGwkQNBzy84VLF3ic3rW7hGzdbSn82znMxTVFBVH4TlC4RTPE14iAPSaJoxCt63iGAiPYcdcvytCSMRWwCg1jkFyTrkSczOLTKyvv4x53Cu4l/yePd7Jk56sFHjX8rJ79TF2zF3mwu7OoR0dHStevHN3y+YXILZ4n1tFxGIJ7jvrCfdGXUcqgvUiFFYTrYnhd050eQEqf2f+a68MKnucl6SxKLIOBQdtOq0DacuelctgBYG8VckGg4xVyvM2O7Pg6zH4TCZtB0f7kqxKq5Wiq671TJbiAwpy8Lpp+puB5+oAACAASURBVFhABnV6Vi6Vtfcwt1m7fM66jyGeci5a49LlTgT7uk/3Cs8C88GLzdJWmQkdfv1AZKgpN5DYdGmE9Vcm6CIn6WxjT0K9risPFEluKcZxpl8G95q7xKhg6OwhrCFtEbBeQBvw+v/8F392oIctSM/QHkK7FQN9dAIBQmA9q7YyATTS6BoomXN8fWBdWF9ayTCebHVtkC/Z7Xe/ZoWZOTs4PrGbmxt28PKZHe/uWEHtoAXjNDq0NksvDG2zvFrHeMjQI/PWQq8QiS12fM756YkejOWFBd2Q7VevlTDOLS5pEctj8Fcp64bcu3tHXSLHR0fSi9aFZ3JanOkCoY0ajeeXr/dtUKhYeWnNXh4e2cLKir3z4IG9fPLQLna3Ldfr2PHOK/v8y89tcWvTfu5P/Qn74Pvft3aKxIJFyQ3S9FAltPr1wCWqIBVEBWMaAj9CHHknpKK5cSxmD1Xn0mnzCv+4wY8JYxFwZXKXCqCGAfIE+TEZcBMIKShM+IDE10Qw5VrAKnH86ZXUwbA7AJT/fxIgyUBu2rnFomu1wSe+kmZnsYJpCAx7nDkGqU6OzyUCJGjQuT6pOyaP403jP43e7+c1DcgaS4DGLTfGqsDi+68D8a4DysaAwingphY3VWxE8N0DgXhMvl9OQEeETwQGQnh+yVBXVSCBABmdS6iY1y/8WL6VjX8NTe4Tt5dxSL5yGAyEt8ZxipWV/FoV0hPJ3+hc3OAtJkYKMhJeIPq8hObrKEEM1XiRbJn4/NGVOIngSeiodTVJgHhlmp/g9STIVSRp4tOGmdKoZCxZjRA3jWHgn+rb7u4Le/ToS21o9+89kD632jQJggXCuIzh4dGhbW9vC9S6sbUVwJi24SFChcHx8Zk0UZeX1m1zc0ut2clkWGCpPJAAmDyBEQBC5W2gd95EDkwSHb8fAkT30lsaLtEvyfN40zlFgi15kPH3j60+l57vyXk/+Xlx/iVfN/34lx4h/eKq808+45Ovm3b9yVX2TWtOPJMhsTv91P5AfjsuM3l5Hbn+/o3WssnxiIBE8iTftJZPu6DrChDetPf4+jqxQSQ+JBZETGmgu3Zs3zQnNB8CMDDU3w7Ggt567gma5I9osc+YtZtnVj3esRsLRescv7ZHv/6P7fXnP7L6wSsrpge2ubli9+/ftQqSVy0qzYt2enRsR3v70pE+ODhUwgk4XanMSnecqvYYx5RnSrawOGfHx0cK0GfxrJip2Nrqip2fn8kngzUMLwqAV9YuWt2fPX9u6+sb9vDhQ/vwww81LnhRfPLJJyJadnaOBYa6v0JbCShgMAnE6cmB3dhas+XlBavVzpXEk/y+/dbbtr9/aJ9++qXkFEigb96+bfffemBPnz238syM7e0fygj97/3f/8A+/OhjFSHVqlU7Ozuxndfb9u67b9vS4oLib4yr55fW7NHTV7awumWfP35hVeSZDBAbA/W+ra0sqnMjn+nbnZubIip2D4/t2cGFnVzUJbFx88ZNdbWw5VHJJhPsfsfOGy1rDDKK7eutthXx5ch0bbmUtnduLttiKWvrkNppKvWocmsrLr9774FA708+/Uyk0q1bW/Zzf+Sn7J/86j+0s6M9qxQxFl8QmMTYrK6u2t7ensgOum4Av2t17smCKvxq9Qubn59Vsntycmxn56eaaSRF9x7cs6rkxzJWpMCq07dsoWzF8pydntet3uxZaYaOlrwAHwiZLx49sdv337d/+Cv/RB4gADV4oHD/b9zYsrX1dVWMQkC1STJTGXu5/dpaEEtNOo9qVqt1rNnuWAsd55wbcKqjpQdA4wSo/2Ot6GvcVQSGjwRSae26fmaeKh7vUbGLVEI7EGYOFgIkcl4kc+RKZSS/0DAOwJKrrsa4oi8JMIoIAGKcAPFEHq/FmPAjFcDcYOwhS+g2WVtdsxMkVZqY3zrYGE3Gb9y4KfCHTiuqHgEL2YPrzbotLs67oXqvLZKuPFO2o+NjhWjl2VmRUbMLS1ZrdKxab9pFrW6WL1mvWLGf/8U/a7/45/6C/eo/+3VL5Yt249YdK1Vmdc3EDDyjrBvMf3ntbGwqiYa4qDXI60a7y1fdW+IaBThN/sjxMMVlzeB+QX48evSFpTN9+/TTH9n5xZn99E/9jK2ubthMZd4qlTnJ1HhX6pQOwFA4M4wxJ7pArltgr7qGyT1G4VqofI8kxORe7KG5g9WXCnCGoOPVZ6NYM8icDffl2LGRkMAaj229+nyoqZ+QpRqeQ+gR4fni3MdjvaRPosfQo5h3dK4OFLkkWcyPp3UDAWrFosPkvuxxLJ/tXSoRFBPQFzqxRmAUeMQoFgOMogOk23Fdf3XSyzci58SAqtkBqABrkNKi6p9nHECLLshIdqKN7gbGcV91stRNfjmOS7tMklCeF/j1x7iFils+A6LI87DY4eHXFiW4R100Ue7nqhngCgPx/kSzei8IYB1FQtkLVV2WAvJDBs2hQtj9cZAAQqqOCmP/u/T0Wy2XTaGaO5+X3wd+AgCX7pfiwJoOHQomWI+0foEfdVrYa7vuy3ByIukdCkWDiobGKa7DOpaDyp3+wOqDvjWDpxJrZCRvRH5kHQR1EBUSzEkpuiCGygjh2dD5BQJEnQiCbUaeH9KsV7e/+0bK76rRlDwjoNzq6prmEMQuxIfAYwC8ZkuSikU6HMslm6V7PpOySqlk80uLVuv27MtnT+3R8ydWbdUtVchas9u28+qFVRsNyQnTDZvNFKzdZJzoHswHEqRp9RqgM508HbN0z4oV9hY69Olk8m4pgFDGtFws2Ey5YHmNg8sdsd9x79xgvC/JKO4516S1VPEYMjg5gaeQH8QkPp8h5NljRjr/qo4PhCAkxckpJLyTdMy5cqWieaM9lZ5OQP5cVvsPCjGckxP3dF8QZ7oRtciBmXLY+3zHoKAGCS3moLorNC7YDKes3mir4+MceSsRIGmjY0Pkhwgq7wxptHryHWMf1Dgg8YbvTYMOEST4icEz7tdDQTh+KEEiC9nJdIY4yzsPAL89nvEOI+9M9Lkq4jAYRkfJfF4r7y1JD6VETskzR1JK7mlC57M6regmRZpMJLDnrcTKPKd0Pnaa7vtgED96fFICx1nn1MkZSD6Ij4E6nSACGTOv+Gc+MMZFiLNQNOy4JgURPhdYF+UlpoILsz6dAjMFy1UK8p9p9wMBgiRet61uKoHhdJpmsyqUYV3gmll9WEcX5mes3WqoM5iijegFxJzFi43n1vFjVxWiINn9VXwN7LIGhf8Hq2AeuO+KYz/R9oHiTbrEibkkDWumjopyad5q1ZY9f/5SADudsysr87a2Pm+lckadf77nuBSX1j9w4R4kGMUn3rUSdumhGkjs+iN+8xyee+odULG4lOdJa63IQidouW7tJeqcoBN+1rKZojxKqirUuinbh1aLEaQAoWOffvqJtTt47JVF0uOrw3mDrWTSA2s1G5bP5a1OF5Y6QMpuVyET8yDBr7XCRIa5vJcvyDpvpNUMDzx8ebp2dHiqfG1uZtbubG1oXeGe9Oi+QzFEOWHaKqWyCCvGSsUBDiCrm0n7UpYKo751DbLP90hiOQZC00bS+qHbT92kSIO53G4sTkz9l3/+5wdikmDPAOyoJJqd00HQDqZNj02gTsAKS8MijhkLTEzW5VuooOu322LN4aJO6i3bevs9m1lc1kNHldrx9gvrM1GZZLSlsYjSlpXLKslxMsBJgSH4HtyvHLjk4XQ2KjKD9VpVlX9sHLdu39GGsrqx7tqzg54m4/7erjXrdateXGgRQQKLDblUmlUXCKaWr/eO7LjWshv33radk3N1k7z91n072n1ltf0dy3abdrLzyn7nR79jpYU5e/8737af/VN/0lLFsp2dETDTKlnUguUD7tUQPECMXwyCHYxwJs/j47R120xUb2vTRq+gLJqa27ADxLVLvTskGeSSLF1VwSyZrADQjYHmAehUSpbwAIkB2HD839ABEo8/Cgsni7Ei4ByJkMtQ9ZsSljcBiJGE4xwmj5UE/6YTNLxpZBDofE4SBBs3Qdc8nCg2j6BwMoBMnnMkAIYh6mSL8dgbL4ehnnz41/Trc73Lq77eBJK9afyTcy35/36NkeCIz6wv43H+TL43XIWTFtNOeqJrIUrmJId8CBj7iITcdxoF4p9GdWQ8jzhMEfj+/XaA6PoDCTON/Jgcr2kECBvYZP/CaP6Md4CMJ4IetEXiNTmmPraRFIkA/ZV9EpfmFnMunlPsvIhATrwmr/DrSb8fE3SACQCXleUVBQkR9GGPYF3c3d+zL7/8QpsjEjYEJecXJ3ZxceiGw6dV6/fStrV1x27dvOOVFRipsd6HyhqRbebXrOoVAr2+a9GG2XD1gxD/MtFlkTRJfNObJ9eiJAFy1Tr1pt8n7/201ybJuOnP0+isL53fFAPty6+5fNWTBMZ1a8RYB9cUknRIgE48719p3YnE45tuzDV/j59z1X14EwFy/UcHs8qwNif3Tb/cySf78tHeNA6TBMa0PWDaOhM/Kb5/2ueIYKYS5pr9Y/qcTDxv4RJ1/DGpTT+DYUwRYo1YmUqSxP9j0nl2fGCpftPW5gtW6FzYw9/8J/bZr/0j65zsWqZTs5lixj7+xtdtbmFWILe8Iao126Uiv9O3ucqsPXv2XK38xGEk1hfnmPsFACmbtuXlRVWokxyTJK2vr8pEm8QOkBUCBAAeAP3w8EiV8CTr/J7PI3hGAkdJUjplz549VUXl4eGFLSws6/enJ8cC6wf9jpXKyA2d2IMHt2Xcvre/Y8dHx5JquHf3gT169MSePn1h6XTBjk/P7J/7w3/YXr5+JSChVJmxysycvXj5yp4937aN9Rt248YNaR0jyUMHyHsQIEuLklsAJADgx/ejNLdsnz58bq0eCWxeXh7EyeurS2QYtrY8Z5VizvJZJ0AambI9fvHKNpaXbXlxSclJPuvSH5JRGHTttFa3xiBrFxioAtBYXwTIaiVr9zfmba6QkUQZ8lpUhwL8kRDee/C2dQcp+/LhIwEynPN3vvUN+wd///+yTqNqxXzG7t66KdAOEJ61Ynd31zY3N+z09ETdHiTua+srLpeYy9rG5ppa6l+92lbHzcnZic3Ozdjy6rK93t2xyiz/v27pfElge2V2yV7vHUqqrFCqiMyg+Ojs9MT2D49tdf2m/dMf/FYw6UWycWAzs/NWmZnVsZ6/fGlrGxuqZoW0orNEniLZggj76kVTBEi93TTKnQDzqNJEAivNHhUeLhk9AmxkqRscWMEG8hbMWccqpbySboATxoJEX9Wg5FuhUi1WZJKQAyK4/wUAR8lJH7o6miR4LRmTk3ewHPNzrGRkOSLXiwATjyzd/5BTnLObFFMhDGBB5xT5h1eA87W2uj6UqSwWKwK7qC6l2wNiCvCyXruQBNbs/Ky93nmtsZ5fWhIhNTO/aKXKnO0fnli727MLJJMXV+3f+Hf+PVuj63N5zfaOTy1fqqhyjzz05csXNjszo/Hg+8OHj2xpaUWSxyTBGKdeR4Bct74KGOp7hT9AHNIRAhQyZoeHe/brv/Fr1mrX7Ic//C379LMf2y/8S3/SPvrwW1YozNjqyqbNzS4E+YmrCZBJicGvskdP23NGVfyjYqOwwAa6ebKLORwlyMdeJYEVwcWr9rlIgFzVAaJsdWLf19wN+58Tf5d9OVT4OBhYC/PhsE/ELupRnOw66DGnSJ7jiCxISty6v8fk11D+RPLdvi8PycLQqTL8DK5FAD6yRG7MGvN5eX2Gw/Ot0+lbs0EuT65PQg9Z5PKvTrjwrPH8MMd4lvhsKqcdsOIBzWUA+70KeXyvd2BLnheqxvbisvgVpVJdimT426EnjIDAhKEur3BsBaDM84OQGV2df4Rq+QjCcn8cjA2dOgFkkpR5uIeuce8GvF7v5wVikh/Cd1XSYchXIpneFkEEHsTayLpeosugmNM6CGHMuh8NjhlPnlX0/rW3B2kWALIhsRY9YwD1o6k6OQjyaTzYdDTgQYbHEvNPhbh+v5BvUtd68KHl/gvjwpA7GCa7WgckiBOfFA5r3gqk88p1uiUA37kE+dkG3AxsLfp+QBzhg8taiHT83NycYiF12uUwxu645A/G3oCgvZ66PoSfDXoOCM/OWC+Tsb2jI9s53LMae1DarNnrWK0JUN+THGI+WzTDC+uMNZ25VlTnBSR+E18v5h4fne5ZJu8yWLkCOJYU8SVz3+u0rZh3KU2kLtVTizQZxEi5IqID0gA/MtZueQ8AfKazKkhhHJgD5IlgiV7VzvNCd8Go0p1YK1bisz7QmavxD1gjcow1vD3w2JKOHJJNPZubrUiia6ZSlPdAs1mzTMa9Y6Qek8+613DBuxnc65iCGV8zwETpxAXL47k+ODyVRxvj0+3SHaiPUQco8SXdKxRLoGQDcYLJuHuGmTUpGGk0rUtnhWS+qE4wK+aLIkEgRtiX8b00unIgUvF+CMbyzCmeBXJkf+bcv0QF4sINw3/hGWctodOMZ4nr5LmRTJSsOAaSM+OZpWABUDgWPoGFioTi85Gua7ZZnlTZz6foOYcIpkAjECAivpArgojMppV/6/MVK6RFQnmnhhdnu9QWPh1txQLqbpMfRMr6mZT1C1krzBQtU2BGIZNFFAVR0RahCAHIwGPCTVzENfJ34ikkBefnK9ZV56l7WAzXjTYkGWPuBB1EiK4nSFwpLsAzrQ7B5TgWcZEUd1I+H6P8FfeSOcd3Yi8IPcawVKhYLjtjJ0fn9vrVnvYKupXn5ku2tbVsc/NFS2cA813m0OXzAybbp1POZTR9LwqFtioadkm2KMfl2JJ3fjB2sqoQXo5EXSt0yEJ8B7JYXVvMbQzeS/IVqtVaVq91bGV5w5aXN7VnUSRzcn5kn33+qQpXllcWJEleyKcsT2cUco0QTkh1ZTI+Hh32L3x5XPpe8zKcL8UkPgd8T2M83DqDPI81zVTwtbd7aLu7+7Y0O29ff/styxP/1xvq9CFuhgQpBFybuabuPfYiN9DSwioCJGfWK/Ssm4IcUZWw5gUkCD+DlMMv0AVJnOJqA/jzNDTGjGXqv/6LvzDAJEeMN8RBKmVzCwuaADu7e15tVK5Izw3WR8EAJ4pRYJYWMIiPrHWZJNUqd8jKi8t2/8OPZXJHMHC0t2snO9uW7nVlbAPx0c2k9XBxwiJgMiwEXWno8X1oxA4LGYIJQh0WYr6XYUeZpLWaNZote/DOO7azv68OEBYS2GvOC1NKmbCkvT2v0Wyrujibg+Uu2cbNW5bOFu3FzqHduv+OyJvOwOzevTvWbVTtdOeF5bstqx7u2Y9++NtWXJi1Qalof/iP/7yt3rylhAAgDCmtxcUl6duzgMPsaazCpufGwL5pMiZqIaJ6q8NEc4aSL22mESRnkQ/av0lQ1IkQr3Lw7q7LJsb6bYIA4eeYDAy/R4BiigRWDMauA2CSFbpJcHkUUQXiI/wxYkJJvOVNANBVgXky6AsNCMPuiquOOQ2TmtYyPRofb/uLX5M4kQiR0F436Q0SA8Jkv8e05CcR0wYJnPFPiccfnsNUgsbJiMn7q6B3mEBPH8lJ/4nJVyXfH88/eR3DDgUvRxvNxZCIDO9FmCxRsmnycxSMx3mSvMZIinjzjH8N578H9ZM9Ncn7xYJ96f7FhC1W7oUXjK5vdDJv8gChKCM+rkmCI97/5JgNk65oTho2tiERM0GO+WYZzPemgKxctwfNo46NSH4kSZAk0TM57slnZfj/zgTqpUMAM1GFp3UqECBUDrCpqFItndZeQYULewFJDUEJm9DOzmt7+vSJKobee+89gVcvXj613b3nqoQ4Pa1Kj/atB+/bu+98IDCGqtyoB4+Bl+bOgITUkyuZy1J2PLx/Vz+roxeNRsDXg6AbPP3xuPa300zQR+cynohfCcBPIUTHXzs+v68DpKd99lUEQHI/uerckvc/ORBT50xiriTfN5z/Uwhcn7ZXo+9/EB0gk8efvNY/CAIkue6OSBCNwhtn1Zv2v2lrevKgcX+eXGfia67qAOG4v28CJNHNGI8XSZDkbQVwIcaLHaDEZTy1rUad8iCrnR3ZjdUF61WP7WT7kT394Q8s1zizs51nljdkpLKqSsRkem0DD4ANe/r4qQDmVr2p2PHZsxcCRlnv8b1QpVKppDZzugeIl0/PjpRAEahvbW3a1tYNe/bsmboNSMwfvPWWEu7d3T178Nbb+k7STvUXRth0jGzc2BT4/vLlS7t965693j4QEI5XAZ0k9+7dtna7Yc1W1bKZgd24sW6rq4u2t7ej99y/d09JCQTB3t6BUfRUrTfsp3/mZ+zHn3+m7o90Nq8O5b/39/+hzcws2O07d22mPKNKrC+++ExdJh9+/QN1SmAEDwn/xcNn1kvnrTSzbE+396zaAJgmAcjb0dGhra8sSS7k5ia+IW2bny3JDHyv3rP94zNbX162pfkFO9w/VuWrywYQ36TstFq3ai9lZ/WW/DM6jZotlTK2Usna7ZUZW6rkbHlh3kqMbQ/z7o7kou7df8vO6011tUCA/KFvf9PeunfHfv2f/qrVL07VSXL39k1dF1/4PiFDBrEj3XEktUJVH5WN7B1z8zPqTmC+5QoUT9Ws3W3Z6tqK4n66DVLZnC0sb5gBNgyy9nr3iN4LyVvcvX/Pdnd3XH4tlbbdvUM7PjqzUtm7QyA2eB2kFPJNrA98Pz49t0P8ZTJ52z84EniEfAhJHUAasiPqaFdMjv9HVp1JGIsKtFNSyG/6IomKkA8Zs3yqayX+J/gdUNlLAkm2C+EVk2DAOKrXIAVIKklAIbfQKq/MYs7u0jPcOyV26khPa24jy0B1Mw88IA0xm7xFBLq69AfvZQ8XGCuAkWpkN0EHjKH6cWV51apUraayqoSFKGoibaHCLfSwPd+Sjn+5aAeHB+qggQDBJ6XTN1te3bCj0zMRTVXkyBZX7a/8R/+pVZttyxTKtrS2Iak15jSAJLsDgIrWscHAHj96IhJreXlFfjmAIZPr7FX70+RizPpHsZk6SYMxrccsKavVz+yHP/pN+1//t79l5xdULB7Yd7/zffvw69+2rRt37f6999zAdwJQH4v7lMsn4s8pe12s/rxqf1WOkXhf3F9G8Uwwuk/EEck9LnpRXUWAvEkCS+M+4QHigIwbhicLyEbXEHUKRjJYcVyGIDpVvhQ0AuqFwj8/rsvv+TWMJCSTv5scq9H1urRW8iuea3yOYo4Sfx9lfnxcVRbueuQ8s1knJTwHIjd3IMq7GqjMNqtWAYL8eXNDdcc8dL6u/6BniTA9B7aWQiaLZ86PQWUt2ATzLnYVxGuNFIWMtUNXiF9bKCxUEVD0ARzlXg6m+c/D4qDwWhE6MWEeI0Kmhyoe5/v9TpIfAhNVYYuGu98zXoOJeCxSEvgbwFvAYwmIhKpqERDqkEEyjH0KZRDWeEBI5px7grAGucwS4+vPusuCE/8zh0zrhAgQCANI++DpAkHCmssxy0jvZJHqAdB2k2HuPYSBuoBk+u3yXIyRwNRglAweBQCLPJcD6t5RorFENid0f0R/EnUP6X55Ts74sJ6pwD5IC0mes9Gyo7OqSCKOKe8X5MtCtyyFw2fHx9aEMEinJPXEvgwQLv17fDlmZuy8XrPj8zOrI3eWz1o3NZC0FmTL/NyC1mvWKtZuAHzJJiK/1cTLo+SejMWs+4AU2FfT8gOB/MAXgALibrvp0lvlgpXydFow3nQt0AVSYtdThTm+ZhADrO80RdFtUiyVlaOr6wdzcHU1efEQILw/V25wjjw+X3V5MLWGZJQq+IO6AsfgCw8IikEoOGHPzOfStrK0qO+A4gC4LjkX7meUqAyedJ0ewK74F8kfFkszlskWZRS/vb1rx8cXIkCI7yBFqGBHPhJyL3ZlRp+MQglwHrk0QOmmup1kes5e2+R604EAcb8g8FRJQzWdMOTa8DvW3Pp/iXuzGEnz7Lrvxr5lRO5bZa1dvU1PT09rFnJGFMkZkiOJJmXTlmSLsiDYAuxHeXuwAT1ItiVDsh8s+NGAAQN+k2RDCyUbImmSQ5EckjPD6Zleq7qrupasqtwjY9/D+J37/SO+iIysasownI1CdmZGfPEt/+Xee+45J0Mjj/uwsE+71w+Sat70wM+Tehtm7VmXi4ONwd4FMCUZKUAJmi7yfKZLkgUAhC565Ihgu6QspTgFFgi5u7NJI1AfcAgmU+TpINaPAEX3KSP2Yn5yj/lcYnufJ770wJRx0BMWK5J3LhknqdBMynpIh5Vyls56R78DcQCKmHiPxAYAqCAG0HGBSQBdssxrYhUHYjgHrYxqwAGIxHfJGa5uru0+PV7a8LUXgAXWAes791nN4FLx8WYQ5SyJpINZ0ZrOZwQflmQiZ/0Onndn1qw7UwM/FoCPq1c3rLJCs1RfzBw3DsdvxX0+ZVIvecKg7OFjlOfCHshc4V9gBmrtjdamZFj/ABgTyAbim4eMcN+KSJ7p2O5fR64BAIVMF/ACYF69DksraSt46Yx6Yruy5iJxl0yxP7HnsYe51J2zS9yTzptQwxfX4iwhADeXKPS90+vZCVtZXueO2WiYsma9a61GT4wZJM+BUW9ubVoRwGwwtOVS2fL48wxHkv3rtTvuARXJgrHeyexee8HY+ja0TrJvRN2swX1iB66MvAEmVASuM8/B9BgzklADKB7y3BOW+O9/+RfGouWA2KGZNhpJQooRf16riQJUKZf18FxrzGSUM+oPtLAlkTHoDyw58A6m7mBghZVV+/xXftxG6bSdnlXt4b1PrHV6bLmEqYsH4KOPvhnUvkJeqNpSqayFvaDOs/5EV5IgV0Z+XBw3mg2Oh5tMiYpXPyd5bdi1mzesQ2dBtDGzGJDs9rnYAXpwoN6YKjUUuJPI0J1GwH3z9mv2+NmxlSob1iQwb3Xs6rUrDBc7fPCxJbtNK2cS9jv/6tuWLy9ZczSw1etX7a2vftk+fXBfxjVQDdc2wfvPqQAAIABJREFU1rWA0z2GTpzM8tB8A7nDuDAYzaswzQKStcEADVCMBH1T945ZD2xAz32p89bKuN5/KBjPa3jGi5gB6Q0h4YVAOozj50hgXVZA0WIzD7BEx5vGoFMGCH+aLNqxGPVFBaDFYdn0t4HiPZ2Sl7MBJucQ+/xFAIhe52yraZ/MZcyNOEMjphHr5zMDC/kCPXOcEMhOnlC4g9PXRcefv0/+sxutTYtkUzPycD88cYzdxTmDwBeV6OKfGy+yhSMqsfAriy53NvCediBPDbv9DeHeTKtos+fif58UcGO+HPMdy8/zcBBtNDqw7lhMBktnGnVEzF7bRQ+Q8OzmXxdM0MP9mCZq/pvQAR9+P+lUij73RQyQifniHAASxpd3NU3n4vSehfsXaVRHJ3jZ855ZG2IMkBAshETcu+Hcd8YTYA/awhBgHaPD58mTfbH10CCFeoxkCYVDArvXXntVAdC77/3A7n/6kaRN6jXo2hV76wtftrff/rLkKOgSwDuEQibGd5XysgJqZ5hArUW3NgBvC1YKPevZAnt8/vnK+scDQGaLC6HrfRYsip/J88AFjY9LChefbf24KFH1os+bX4MuW9Y+y3EW3PHJuhXeP52/0RX9MZgg/18AIPF5qvsfWxwX7UXP35+m60R8rQpr82WNCf9v97xwDR5wxwHAi7P7eZ/1WQCQ5z1j7ZFRZ+lMM4TWDz+XUChw7V2fjRQT2Nbq1VMrJIeWHHZs2KpZZtCyb/+Lf2ylUceWkwO7/8E7trFaUldSo92wvRtXbX1jwxPIRtvOMSWkAx0T00bLdnau2PHRqRIW4i32JpJqCuqjMT5ExzJtJEj/4he/oID9w48+dF+7ZMpeefVV++ijO4rXaGZBF5zfwxB5++0vSlt679qe/dqv/Zrt7e3Z6sqGnRzV7OgAYIXCTcpevn3TTk4PrdWqW76Qtp3tddu7umOHhwd275NP7O0vvm0nGGgfnggkSGUKtry6ZtduXLdGq2XVWk3yP8gr/MEffl9x6vXrN8XOqNdrdu+Tu0r6f/EX/qzW1g8/+FCJ+/ffec+KlXUbJ/P25Khq5/WOgf1TvD86PLCtjTVLJYa2vJSzciFjV3Y27OMHj+yjJyc2TGSsXMjb9samPXtyqA5UN+X0QOi81ZEHyCmJUyozAUDWi2m7tb1sm8tFWy4VZM5qo761m27yfv3mS9Zod+2H772n7rG3337LXnv5Jfuj737HBoAY4769dP2a1c7PDIAbD5D9/X3F+wBO5+dV297ecpkNwI5mXT+fwBjCULOI72BTHYq7V7aVGHX6Pdveu2apXMlqzZ41OkPLF5dtOEraGed044Y9fPhAid1SqWQPPn0ktmGXAv1g7Aax9aYAKJ5FKptRk1dXUi9j239yEBV4RlavtazfHRqywVRShhTtoqJteoxEBwbnXTUFZAuRpBjSDDa2UiZjJYCPQdMS6PBHHmdLpaLMeumGo9Ajnxs6cAdD7YGwLMnJ9vefWBrfEFj3dAcvLWncA3bQjPXo8b7GPqAJwBLv4RjMQfI9uh0ZszQf0H3MWPeEX6mfpDS433TJAvwBgNy6dduePgEUpPiF+TXFgrRYFN0uevM0r9FtN1TCiXxpp9eVMX1xadl6FN4A0Eb8LWsnzY7lN3ftv/v7/5Nkyu49fGy712/JowWvFhYLxhJJsFQIGi27c+eObWxuyatHRu8Dergvj2JftP71hxRTKNi49AVjjWI1zI+7H79v/+Pf/3t2fn6qgtDP/dyfsZ/95r9hO9vXrby0oY5grteL3ItN0OMAyMU9wmWiPgtQvui9HnP5tc+zMMK6HYrGiwAQXvMiAMQLQi/2AInvE6o1RcAQxeb4lh+K6AOAUsm+BL+QKIuIGabH92q/v8FPM0hCeSFrGtNcDoBMmKgR4yOwTQB4VTSRdJR0TxwAQaIuijO5B5JtigqQ8m+QjBKdtQC1KD+4fwDzTZ2oACJ0xspjAyUITHtZUyn0ulmsDM8p+CQo4gGA8B4HGrguBz5c2iQAIJN8SsU+TnWWfR/uE889jC2PczlO8AwMyhCRFvpcjByPET2bi5vUB58Wb9Tk2l3RYgp2SBY2Yn0EQ2/OIEhAheKeak7I4QAYZxx4lWeKJNsottHxjpyfg8fhmQVggUc1HKesDXsw8ukC9JDnzZCuc4D1kYrj7JXBn2ky51ivkQqL5MLCeXtc5abCqncBFqeS3pUcVXb13CicRp3aAtRjJuxqVI40/ClcwniDGSEXhYglxP6M/yxrKAVMwI0ExWak3fQQhpLood7FuVBwFisT1gGgHPEV+w5MiVbTGp2OjejKl7SNe1ng/wGjE2BcTIO+F+hZ71utrhXyZTdkz6UslU1aDtmeYsYL0gmXF6NRBdmjAiyKbFrFbqTH/D4BqJsaAvAUOTo5t25vZJ0ORdyRGgtg5cYBNIFYklakdjCNoQHniQPY/+sNTNp7aixhTfbx5cwJ1QcHMFcotLrhsjNuxra2umyFvAMC8gTBS4LnpkK+G3c7mBaUVty3B9AGNgqSdtXzpj16+Mzqjba1W7AqHRTA+wB/YkBLgaI08UQMNnX4R03WgB8UncP8hAkiQDXlRXDGKhKtfEeCTDm+Box/AwABuOD65BMhRhVolM8xwIrAZGCdYnxLdijBNQA8OXOX/bdULul4SHjCYkCRJwXTAdCEGijd3qj3gasMYBy5P4lid3lseYc/L2BushblszBZ3euMvZ/4AGaIGhIBNNLu0TLsuwwTQA/zXywXWA8Rs5SH1mdvyaYsmRn7+Cs4G0kN7LAIAMlSePL4uJM/lBggAD+wSQAO3Rhbf4MNFjGxuCewwDSvYv4/odZKnKUlX0oT3VDwUw1cvhFqMHUWCwAXYw5GOM0kAscTeRt0snb4rKq5Jcm6QVv+H3t7a1ZZzlk6M7R8ntf6+gvYLfKJ1jdn4/q6FsVe0VrkgLIzZsI6EhrnGbuB1cj9JUYUq2E4sEp5STHdpJklk41UUBiv+Ly11cjDsaRaxNyiyadADdqfKXkR8Ry1Rf4fdpVkXSNZRs7XZa6YRx5PyisrsA4FQHM7AT4Au/I26CXt7LRp1dOG5hhycplxwjYKWduQv9GSba1vWJaKDd57pbLWPggPDiY7C4k1IiegJmWD8dBq3aYAEBptmIudPk1aYmhYAk8SrWspBz8SzvpiHWA9ILdJ/J2/8KfHsBXaHfT6nDoCggLKBMOjdl7TjeImMwFFhWm2rF49t+JS2ZIY4/X7loVy2O9bi66ldNpuv/lFSxeL9vTpUzvY37fsoG9L+ZyMG7lT2McNEklpHzfw5xibtRpNLS7o1DJZRB/WZGHwYyA0mmwITMQiyUn9zE5Oj5VErm5sKAECYGERYGFst5oacMU8RkwpoaCZbMGKpbIlMjlrDUb2+be+ZL0BdOqEpQtLVkMDeG9HAMjT+3ds2KjaZrlgf/j7v2u90dDaUDNzGXvtrTdsOG7Z2fmJaG5o0kInJAnZ2b2iRESGXxHjwxc2L+DxIGGgjEZIxDh67MENkxW2iGuDsrl4Gc+1zBhU/p3RBnI86QeZxqAxKYoQfc6DHwqoI4ZAYC/Ei1YKfBdIYM0UxKPa4oXy/SQf+f8BAFH0fRknYLac4wXxi6Z5E93yiO66qKA5KbtGxeJJmXUisRMv4E+LsBcAkLnczROHxQVVv/fTY/EjCZgnGNPnNQVEogDX3YE8UZitBz9XPmvRdc+DICHR8aA5JHPTRGQyXiKpqAmgN/Mo5mWgwkn6NXlyF5Wr50zZL3T/zefCAY+JJYvh6CEpDG+ZXtv0GQTJrfkENxyODWC+iBx/xjOAR8yIcgq8zF7B7PjwaxbgEN2v2XnsXZHBiDNqb4h1DAZWUPTso2O8EATRx/p7JtqZUScja5TQ/ajIGQBIdZVFSWq317XDg0N12tIpQncuwcvBwTPJY2BYR7D06PF9e/zkE+nyA4CUl9YkMfHVr37dlitrdnJyZh/f/UT7C4Ayfk1LSxVJLaJfSlA3lnHX9IrmC/fPA8eUsHxGAGQRIBAJMz63z3/h++KgxwVQNIAaYf2Y9XCYP96Lfp5d8RYBJrOvuOx4lxWSpoUFP84MQBSZuen3sY/5rADAPMA+fy2f5ecXfRb6x+HrXwcACb4789ceWqDiAMWLzmXR9czfX61MsYrS/PHjaz+vjb9//vMn697cnhA/j0UNEJM4QUZ4yPxEz36ybFNFjQpzmPgFj6iosWAiQ9GqWap/buXMyJL9jh3cv2P7H71n11eW7Lu/+atWziXt82+8Ymfnx7Z5ZVv+HxQTjg9PLJNI2cGTp4rxYGgQF+Hpdnhw7LRro9OproRaBpVo2g77dl47tStXduwrX/kT9uGHH0iPGtYHgMfNW7fs/fc/UCIrI+xl75wnCYVtoSJKNm3vvPOOivWF/JIdPj1VdxX3luL1xsaqPdl/aOlMQgZ9G+sVeV/QKEMX+Ve/8lU7ANg9oascZkLadvauSkd9ZW3N7j94IADkvNa0Bw/3xUjY28NXqWBNDN/PTuzo8Jn9hT//S0om9yl054r23ocfW3l1yxrtkR2ft6zW6JglSSbTkuYqFbNWLuYskxjY3s6GbW+u2kf3HtjdZ2c2SmYVm5eLJauenisGp8AjWQ/MGgcja1vaDqs1GyXSlk6MrJDoiwVyY2PZtleXBIBAxkuSlFTPxbS+cfMlGcx+9/t/pOT7x3/sK/byS9ftne9/13qtug17bbt1/ZoNul645xrJF0jubty8LtBoa2tTpvPFUl463yR3NDe12y0VxlrdhuWLOVtZXVGiPxiP7Mat29Ybpeys0bFqvWcvv/p56w8Tdvfje2IPnZ4cy6zz5PjIViorMiP99P5DFUDGiYwYOYA3Tw8ObGVtXcxygJxqraFCD/8odlK8oHhAY9M4Q0koKtAy+mhc7MOXoVMxbxl0jonXAASGAytm0lbK8W9soz5dsc54Ib+iwIV+NY1mjF/Ah+XysoMXFDAiqRTyCp5NJmoaC9sKf0crPXTdkm/IhDQWm9KcxX2myKSx1WypEY37yt68slqWDBaJOmAYyf8bb7yp+XV8fKbmLQpsYmpIysELuxRCaGhAmmptfc0Oj48sk89PAJBsvmi1ZluFMQCQ1Zsv23/1t/5ba/eHAkDKKxuWxo+E68pmrd/tTkxMkRD53ve+pzx1b++qjOoXASCfdZ1lhZLcsEznMeil4Q8JMbrS+3Z4tG9/9+/9N1o7dnZ27Zvf+Jb9ya9904qFNWu3SMwAckOX/2IAJMgDxdflmRxqAQAy+/fpzjm/tisuDJ5zIbabC0ZDIXwS68a8QC7uWYt31OABos8LPjMRAyTuSTk9b20M2vUZS/FGgFC46Q/Q2Peu1sAACefj+4tft5ofJ3Gz79XehOPfZwGcywGQaVziQIqAGDEz3IBYAINvmF7noLCYzUcAflLFa5oZvZvfO7Ip7FHozSAlk0zJ90AsrCzFdu/eZnxSbMnnKVRS4Kdg5xJYFPjpbPY4O+lzf0h3sPuHqHM5BoCIkRDl5bpXEwAkGMP7GJTxd+StGqoDXJ2Ec6KOY88pvBg8ydIXdcN4F+CE4RHPZ3w5QTLPmTHuteKMJ37H3onUVWCyq0hMzUIdw5ins3axjrjBvae3ER9D8QMFVPcI8bHlxu/hC1+h3iiphtXghaOuahk2D7WWqTM+8gKgoEwe4ofyDmfJPql7nmfjzyLEWMFPhUYuiuvOzKNo6uoivKdFkU6sFwesAC9cCsv15z1/TApYF6ibBLBxM16Yio1OX7/vddpgMdpzC8gI8dzxcFBTAUyYrmpZvcj/QnKF+m8scL3d7wsEwc+kibwSRvTJtJrGkPbDeyIhkHeohg/Yg0gwDfuAT1lL5xKWzCQsk4e95wBIIuk+H6NBXwXvcjFv+UzSxoC++GekMpZKF6zR6gksAPg4P2+L1drtRgyQDFJOgCT+zHkuzjpEkcUL7WoGjjw0HJTHGxLPiKEaiinkB6m+AH5IcQCQI4cUkscqFGwp1vLMkcOCGSEzbX13EM/LQ85CQCaSz6IOx/MBsMHTC+bHwcGJ9Xs0RLj3F9dKwwTFfsaBA1BjeUPRCAjTwaWTAM99HeB3qBXQII4fBnKY/GMfFiNzZAIcvNkZKdpo3dOYdx8fMTWR2MpkFUcDgPTx0okYC5wX7AdAANgHjOn+EDlRAKKkZQtYDjjDBFYNjDvZGmgs09UPAADTwpklTInAfNC+L59mrANcZot7DK4EIKg4fjSSJ5778FBij+qKkdeJVG4GLivHXJA3CXyhdMIL1VlEQAc2Sgwtk09avpi1VAZPoMjzQzK5Pm8n7Ct5j3B/qFWzdrp3mjyndFoAIQ688/9ikEYMENZTryfDxnX2K01UACC+ryS9riA2H6APwDbX72bjeFcwNiW1O8rZqFe0gydVPWvJHY6JnQBAVm15NWfDUVuSh8rDRqwbNJ64v44YHwLNHBhi3WAMaMmNGInuieNyUsH8PNRmeC4av5FMHycNA6TbYc/xddtN4Rma7mHFtXB9/KNLRV4gyL9h+p7Gw8a0xtCwyroH8IZPH/PJ007GKHsegLW/XuCRGDf+GhheAPPEiDYGmMspXjo8qNrD+8+s22FdyVgxk7G9lZKtLZVsY2VFvt4FfGmQDATQZo7jG8N8E0t3IDwggOa9fteKpZxiOLFJkbcCCAHAgZENmJxJWiafUUNOf4QEnHvmhP0m8bd+6WfG6AQSZINy5UG6FBxACSvI2Z6bI3274dj1WElCj45UzO+KOjyyJN0OUAuhco/HdvX2K7a0smKffHLPGufnVmSSS6uvbMVKxcaZjHXRsM2R9DxT7Y7NH2SNhJYBJ71lTAOjBUcaeAMMeHyi5aC6tet2fPRM0ld7V69as9O2Tg/NNswle9JuLOTzYVsTXY9aXqlcsXS+aE9OTu3lz71ppaV1dYytbe1Ztd6w7d1tS40HdvrkoY2a55YetO3oYN+eHj61o3rVSltrtrRRthsvbdvp2aGbHkXsEzqqMM4keWEUItEl/bRoQgnpLpWUsGdyJXWgMaFcm5eFjEkCIpczS8AC4XcgbtG/CAThb+MUCF5YdqbBwWzBdJbDPAmkowLnbOA57a6ZAiDxYv70Mxb930Wj4Yvl1ni9Zbak//xjL/y8SX1wTgZsIQiyoPS7IOibYbBEgdfMZ8ffE++Wj9aH6Z9f0KEbjPdiCNK8JNWFgu5E78vPSFTBmO9GPMCdPr+owXACjIUn4Ivw8zrQ4gW0efDDKdDeCRGOEejX8SRmAtpMQBAtyf6uKNmZTVqnAIjH2FOvj4tw1ewzvVDwjv85YujEx19IDKfnEprq/FVxAGR+njh/wOfehcJxNGBCgjZN4jwQmxzrOd1X0+M6AHIxsQ+fOyt/NvvaizNsthgdnr9PmACmKSuU0VnGNXNlJkdAQLdFRhuqwJlIozl0BxCoE0m12i3p1bdbDZmYosGPrjvdt2yu3BcKDcdnz1ToQku9VFy21155w778pR+3nZ09ydK899578qJaXVuzV199zVaW1yLzNg9IXAFgWnyYXwEvAiAxAFHUmZiB4vwCcxlSFF7nrNo/FgByYX5HvfKTGTk54BT8ip/WxDAtAj2nRa1ZdtOitXIxGBO7Yy+Q44oX+/1d3onid2A6FuNzyQONqG8uukgfx/FZ+JwbHW8f/eNvD8+V2OJwLwJAFjMgY2Moth7H53gYFfNJ9cLn8pzrelGHbigGecA8+0/XF5Ng8aV0dvedrOmXgCDx8w+nGR9HvgpMVn8fCTHTXCQBlMCkMUf07kYS6lajLnmrvNVtrZC0+tEz+9V//L/brY0V27/zvlWfPrLXb1+3re01ydxt7+1arYl5Jg04bTvcPxB9nYSBwiWdqFTSYPgCXFDQbTbxJVpWZ3p/QNdjXQHzyy+/JKDi7t2PxHKmG+/GjVsqGGA+TnIKiEKxHE8Kzh1wQwnFeGT3P/1Uicvmxo4dH1ajIjdJKqAJBux17GtVHF1ZXbKXbt2wd975gRKFt976omLqg2dH8p2ga7JcWZa3CSzmZ0fHYm40WxRgT1VMIzF59ZVX7fj4yA6ePVGH45tvvmrtVtvOTlxO6N6Dx7a0smmNzsia3aE12n1LZfMu+0ohe9iz7Y1VS1nfXr55Tceg4Hz36Yn1Rgnbw/C7A0XdqfwAICo6IF9G4p3O2dPjMxnHlmEpdJu2kk/atbUl214u2spSQYakSDxVT890Tjdvv2z1dte+/0c/UIL3jZ/+SXvp5lX7zu/8trXr59asn9vnX3tFvhHLZWLmrQgAGQjc0HhOOtixvrEmfWUS+7IYCVUBH+eNU1tZW7bVtVUV4gGRkshqJDPW7AytN0pbvrRit15+zX74zrtKciX51OvaoIfkQ8/2H+G9QoJldl5v2erappWXV+zw+MQ6NHXR1Z3M2OHJmTXbPWu0upL3QCubrkkVYpFTIZ5DboM1ASkc/FLwTJTUR0Ya5MwXNN1T47EYIEt5U57BeVCoIYfC45CGrx6JdsTiKBVKk70G8ALQ7uS0aplCUV2d5GIAGLBN+P+QxNPpSyMWYy8UJ5XAZ/HKSeg+LC2VVRBTMYDksdexrS3k5LoqLjQadXnXFApFazQ7kgIBoGO+8Fkyb8WAE4/HQs66vbYM6kvlovIxJJUbgB6liqVzBd3jYmXFTtpdu/Hml+w/+uv/mdj4J+c1S6Sz8gshLyQPpdAj2a4BnaZLAh+5n59/803lVBSwZ0OoqcZ5fB+aRpzThY61igIPjWsc4/jkxO5/+rHkvHr9plXPj+yf/cr/oYaN11973X7sq3/Sblx71ZZK69bpjFXcLRYoAsQYIJHOt5pBJHfs/gjxRrRQ3FB8GZPYnV2fo6g62pPnwY/w2ksBkEnR2hna6iiVbv/UYJzfBWPsBWHoJEadnv70nIJUMwyHaa4ZLhWGcAAwvBAVzv8CACIj9SiamGNzcH7EeLP7qudUIa6Y7m8ev/pdn40HwzX7GAgggXc20xlKMUodrvyV+0NdQvIhSLu43CoACHJvrpbhxTHWCyRFYDPJj6bb0xwj7ydGZt0CACHFYg9SZ3oEfjCvYEo5gdOlviiq6v5INQLpPD8ngSCRpFJgVPodw1jXi3ahOOXPxTXkg5yYv3IaT4Yckd/TSDTZ1+fiEO473eJhHnnTVhg/fE6Q/AJwcLDKPUCQxnHjY37vwId/vvsL+GtZr7PUZjRWGQfeCU08D1hBbslS6s/Pmwzc/w/zZ/6Z9S1lzRZd8o65cVyNt/FYgAFSuyqcUaOiI1h+Bpy3Gy2bDfRM3GcwKCj4M9E8tbE8MPiOBA/MPIY2/08zRKvbiozm3XDZu/QBR73IztgBsGUfYQyNk2mrNVpWZ72lATaRsXN8bClkqno7sLWVipoJdM4aGzCNaNSoumyaTKRh/mMu37WlctnGyYQ1ux3rDocC8OvNlsDptVU8GdHfpwBLQb2v9duBhJF1OxiE5ySBlUgD0AzVvCEZLPw/Olz7yJZg4S+XLZMCmG/TeanjIi1Zb3S0L7Dn12od6/cBw2jQZT+BwUOjr/sSeI0vJUYnkpVBqkcS/JjbJ7ygCltRkpECkZDUcqki5gHNIvLGoSO8SNMxhVyUXvp63uR0klPjeVEwFTtiWucQK01yzUtiDgsAkX8WY7Yn74+zs5pYgfp7NmeFXEEyasQeYqTIU6MrYCoYizOXWFG5xzBAGAasA/wM8AH45Ob2SC65LBZKNiF+FksmAhycDZLQPq56YaEo6S3uH3Eazx25V+aTjMWR+9HchGkEC4rn6CANC5DYkhFzhjlHPMLzl4WmgBjAMNajlBhDvJ4518OMHPYTLIYkbKiOnj2ABGslTRrLlUrEtEHKP6kGDmcccT7OEPBYzj0Y/NqQDR1acWXZ2r2O9QYdS8KSy+MJNLZcPq2mI+4310XzEvEI55ArOOMFsBR5I+KmwKB1/xGfNwCYPGtJ7rKOiKlGDQNGCWwcb05h3gIkBHCNMSuGQeQHRKwFQYA5x3wWY4oYq23WrmUEgIgVImAD352s7V5ZsZW1vI3GHUlKuTTX1Dubm+7n58b32p8jto2YLNGa58926g8lf6JornAdxPZapeRjxHggputrD+LZezzXE1ir1RtfOORTmzQQlcwSWev3YJSxnjDn0yqJHB0e2fHRsW0gjbtasUq5KKk5jNF9bTTFs3xRr6dRhnnBnGT+ymMkW7JSccWajb5VT1t2ftayZ/sAi+BeecldreZTtl4p2fbGupqwioBzXA+xVZZ7jLoSORDjEUZ/RpJ9PKtGsy52jdg0AIucGWPMwCBcklZxuZhKIzVHsUkgjTVZ6//2L//8mEnaabWjhRUU0x8Ig4MuOiYOQTSvcxOqnJJL6cp12k7FS7FY1MVHY6CjTbiyuibfkEatoYkOconHyFJlWYBFsVxRhxumkyQAJHQs7iEorCxXZGDC4BbFCQ0yFp5OW914K0tF6zWr9mT/kW787t6uBnyj1ZjQsWS2FMlHsSFvrG9poACEWDprp+2WFSqrtrF91fqWsZuvft4ePz2wtc1NmbM8u3/P+rVTszYJ24mdnh9avd+0nZf2LFvJWG4JCqXrT3KtTDAAF9BiZLeC6zyDgmSEnxmM5UpZUlnlyqo8SUQqRLMZ/eUMkxIDnZzuD4RI6UQChICQRYh5IonOGYPY6UihABK06RnsdEsr8BNiHcLdAGjA3CcgmRpX+zE8ECAymRZAFntMBJPpkGDMdwDzPD1wioLToC0YGduLSreIPh4FYxeLvosKwfHi7aXh3Fx4F+VNauCKVX+Cd4Wi8qkGbXizm0FND8WVzRSU/W3h7C985uwvnDY3k0BNQIGooHmhADhXOFQnSyioB/BqKoXlhkn+NS1gTjtqKCjEO7T8ddPPWNSBPLnD0ctCghW/K4svfL7KFoEgsV9Pxs/kmSwu2M1f06LiLq+ZlwaydLztAAAgAElEQVSYuXtz425yXY66hLruha72+OuCyd/0d9PxMJ+4hXOcnFMU+MffG8/m1TwkVGLaWR8nLDkxJphiRs80pqdMcdwltGaT/umz4T0eMCARQ1Cibitthr7Zaw6kMK86sVa7oSIE5p+YxY1G3pFSpJuUSEq64XQWtfTaR48eWLeD8R4eSWXdRwqK6JKzsW/tbNlp7dgePnpsrUbXtjZ27Pq1l+z119+QpCBr5t2PP1KndrlSsZs3X7LXXntDnQWsiXTVaC9AJzJ0OkRdD150D6aXYY5H4y08X62Il0tQXFITjg3twE7yX12cB77mzWFws2DZZL2J1uToQC4WNP/cvFsypPkOOvjrXH8zSsIEyniX4zwANL8+Bz3r+fkaPlmBWVSkcVkH10l2c3uo+8gMhJ0ljLXJuz0JB6Dinx6Ddx5qZKO1zF5zCYS06H7q6mNAzWUAQ7zgMr+mzVzrLMFm5tlevniH65sCDhfuX7SGXrYuTeb85R8SrdnTMXBxL5xqpc//bVHB7OJHRZ1JYZzN7zWXeIhNCl50HxJfMcb1fKej3cedy16QALEP8Tpkr9q1cyukkrZRzlp2fG6Jzrnde+9H1jh4auvZlH38oz+yYtrsys66dfstK1VK6q6nG7C8VFYcuf/pIyWABwfH2tfW1zc1LtV12utLZmplZdkqy2UVzc+qR9bvd+y111+2tfVlJSX4Eh08e6ru753dq5bNlQQ6AErA8CDIRp6JJGx3d1tNQsi+/tEP3rF8gcaVgo2HCXk1EO9R1Lp+bc/2Hz9Q19fZ2Ym85Ha2twSAsOa9+eab9uGHHyr5JCmW7ACJUTFjm7u7dnBStd4wadVq2x4+eiIZVbxNrl65avXauX34wXv28is3DJILCeKwl7J79x/b/tND27pyzc7qbcOmvN7qWU/dXniYNOUbsrm+Yq1G1V575SXLppN2/+FDOzpvid2ws72jvaZaPVdSLckk4seoGz+RydrRaVWGsTwH/E62l0v2uSsbtl3O2epS3hIyJIUh0bWzesv2rt20/jhh3/mD37d69cx+9ps/ZTeuXrEP3vuhZDUOnz2RJ8ig17a9K7veqZsmj2gonzirVlVEorEJ8JxnWSzmbQOmzL2PbX1j1Y5PD+zaDWfQMMa2dndteX3d7j98LG+/zmBsy6ubdou4/sFjqzUwvXRpWQomJ8fevNTrDuzkpKomI9jhaWSxBgN1F3f6Azs8rYq5QMGq22e8oz+eEJihQjJrr7owfS0mT6FYwd9cHo31EjkCL7ACbAy7LStnxpZJDsV0oMAEiAD7g3+ba2taPw+ePZOOuDT1R6auXsAHpF/oNWa/Zn/M5PK2vbOr4uPxyal+z/MkYWTtFhgzwAC+qvsL8yN00gdNc54tCS17OeO+UTtX8r69taVCHkW86nndlpYd1KA4wGer+oi0wHhkzUbN6s2agMtENqkCXbfVdR38UdIqG1s2yGTtoNGxb/07v2zf+nP/tgqE6NbTfObeImhYO5AjuZOoE/L+/ft2cHhgX//6163ZaKphLuQXxC7yWRQZ1Yv9M7EOHbi+qrohqXb/kRJidMU7/bb9yv/5T+3uxx/awcG+CoG16pktlZbsaz/2dfv5P/OLViyu0BZid+7c0/ntbm1qHgLGkO9xrpSt+Zt38kexebRra4WM7V/zzQCzS3DoWg75Wuw7naIyQl3gARKLOUIhxb0cZsEPxcfqaPeYYlGuNT1Xz+DiX/yk7mcdZ+oDMbn3kxAm+uyoYSLIYElClfkykX0KeYz7i3Bt05jDfTN11ZKY8qI/H+H66BguE495IV1dxrAbgodK9J1og+fCwYhfKKAxboPpeQBBABooknku7Ll5AEAovrOn0fE+kmjH1Cw9igKjgpybEeNBgbcPXbTsEchgeU8XY49TCQWvyHNScX3ETp40NUwbE4MMrQrgPQppzl6gK1rggArEwUTX40Ces3fe+1qkPH+M4W1etUMV3XTvfBwElYnA3vCYjWPDfvNuZQdASEEozPo9kRwKwASST9HP3D861Skkc99lAM3aNRxYtpQXaBwADhkkC4hwBgXn04lkjzyf8loGTx7pPwpbkuyR6XJa32mUJa/2WtLQO5Up3g77kedPUuwfirnIOvV7AKnOJJCGfWRS70wS1msHpSCnUBwuIqeubvyu9YYN6/bbNhgAogGY5bwgOQHz2N+RTxwiGmXt3kB+R81u3wpLMNjMzs7O5WcGW76QT9pSMWvJBM0EYzUi0DxQPa+KWYfvVWlpSWxFQI1uG+Zg2lLIvY+GGqOosHD/2Z9KpYo8QCjsI8XEuuRy8ABHLbXQS9Im64AHax7Xn0xSbOR+ug9AEW9bSXq5GTcFeGpTSJDB/mAvIJc8O625t+3AyVQh/5QUEuypIZJAmN1TPKUI7p377jGRkIoMxWjPXen0d1CENIcmvNJSwVn/zHHtudS3AAoAMDpaBzIUSVFjiVgmDm4BZPraS5yh/JD9uws4FrETIgAvABgC0+hkT6WtIAPzSPqK7nTNKWc9cU85hyB3SOFc0vcyrqYgzHwB3PD7AXDEnJPPWiTZFPxfAE1pUGAewNLgmPw/cRivAaTotrsCzGD0AIBSvHbJNp+jHJyY19fkCPgDBEByCtCJWEnenDnrd6lberxCLjYBWIVfJSWRxFyhjMxxJc+W4B+rnlm/1ZakLR9LTKN7HfnOSuZLvhXuE6F8VDQpB3Ul4ZkrWKuLXCtgaNoy+ZSNEnTpj624hCSa+1KwhmJqz/z0/wdEIqZAyon8f6S4kToyQBUNS4wb5pQzskaa44xn1jCNgwRzrSygm98xfrS2AvIJsPR5Kw8NgXrOlqB4zzMcdFNWPzE7enauOZpVMR5GUcJW10u2VMlYNp+wVBpAhREyBXFZPF02z8e+QJxoH6aGTTzhxANnWfAlEDvmxcrzptbCOiUWYsKbkRm/5Bra52hMkVR4SmuCzl8kANZr1iYH85H6og7NdnhydGbHh2fWajZtb3fHrl7dtnyWhRe/b9Y2zjtiDyLV2uvIS0QsJNguYkhytgCvaWvUetZuDq121rZatal1i70dr6NscqzmKRqjlgo5scILadghBcunM9ZvdSS5BvOMewUjjbWDeQQoNbS+ACGZrOuayFsGqskzQFGEolbU7o6sDaMLT75MTvK5MnL/m3/xWyqzsaAhE+V6fXTpeTDCIsnPpaWSb3jqZnLdRiama/L1hK6gw8UDkn4mqDJ0tm5fklagzjxC3puLupYSqbRd2bsuNIoZFAYyF8EAYFCg38ykAsUjYWnU69qUNIGTY0uOevb44X17/PiRra+vKYHq99lg0YEG9vMJyDUABuA1IiSVzoRcznro1I7Gtr591XJLq3bj1Tfs/sMntr65JdT75PFj65wdWaJTs8cP79o42bNPn9yz22+9Yq+99Yq1BufSryOpUVcZ6DISZBHFKlB4+c7ADAtmcQkGSMly+aIGJCv8aMQ9RYOWzYaJnxOq7gAInSogjA52qPADrS5NZ6L/zv9FdLooUBRVMpLLmvw9CiA1qYKZV+x7OBazyd8/LVgFkGUSuAssi6buJQVln70Xg3hfTL1bYxowTIPs+eLRogDdO3Sn/hPT18wG65PAdCaETzjjdgEAMll0YhrrSp1mMpRFnecvqGjNpGQewGvbWnAPJsH7pYf0zS7+Xi8shgQhSghj5z01zfOkRzTgueTnXwcA0dEWUaifezvcS2K26B9Hl6aFxnCYi2Mi8ri45LMDg+Oy82Mhjhd7/XWz5xR/70wBeaJfGmeATIvinhhOwan4cULf20UJtlk2iQK1ybURtMXAkFBkjbrEZpLTaDwpAF1wPf5axgphDPMnagXR7fTAio9lkx4Mu/bs4JGdnh7Z2tqaXb16w7KZoqRfKLawIQU9cQqGvR5rLxrmdC2d2p27H3jXTzZr9VpD+t1IStABdnx+Yo/290XFvXrlut26+bKtra7rmpHLevDwvr333rtiI77y6usCSHK5oq+RibQKsADODoB4Z4ICCxVB/OdwrQw2v5dxcGExADI/Jj7LrL5QsFfHeGw9i0EX0Yo5PWwEdjm+ERVqwro0wVynQILjcxTxfE3yQoYn/W4w6AFnkCZbNH98bkSdE/GiTHTKukvRsf1eso8SvPjnyCzXCCZJEjnvSMIxAuW8EOK0XpIWzYfA/og6AdOxzqxF93jRmhL/3aQYEJ5ybH3m3AN1Pg4IxP+f4H7x10X4a7ouTsdPfK1cBEI8b03k/jtQd/nXoj0v/rtgtHoZABI/8oXXzMyHCO+N72+zWP/0XKNb42UIgtLwXmd/eHHFAXeSP4qULFx0ZOL9kE+nrEiMmOha7/yhLWeG9sPf+z0bNWr29OOPbLWQMRt2rFIuWL2JGXVe2q5vv/22nZ9W7fDpgRLS87OaHZ+eK3DnC8YYXX1QwCm2iP1RwMugZqdnR+oqu337hpJ9ilB4EvXpmuz0LZNbsq3tPfv4kweKtV5//XX76KMPZeq8ubEqMIWxT9L4h9/9viR9WNo31zdVUAZgQFoJc3Vp5/ZhnDTs1Vdf0bW///77duvWTUk9vff+B/bSS7ft/sef2O7mjqGHv31120bplD16emT9EcCi2bvvfWjra+v29hf/hB0dHCupe++9H9nGZsW2dsoClROjvL373l111eeKS6QD1u6N7KzetFanp4IIcTRx8ebGmtXPT+yLb31eTI39J0/t2Ql+IU2ZSvPv4OBQhSu6aolNAfi7eO7lCnZarVqfomQ6bQ1kYtdX7NZqyXaX87ZZIXlqyVQU0OW4WreNnT0bJdP2wx/+UMDXn/65b9qta1fsB9/7rjSL9x89sL3dTdtaX7Mb16/a/uOHtr3l3h/MCYD1Wr1mG5ub1o78pGCLcK8rSyWrnp9KroPOXhiCZ3iGXLkiz4mnB0d25dp1FZjyxbJt71yzOx/fNxqUkcBVAa3ft2dP91VwOK/WxbguygiVpH8sGa/j6rl1B0OrNprW6ZNAjfR9lEgJOKOqId12gc/ema7iTFSADwCICpQpPAnx4nD9ZRt0baWQtDxWIL2ulUsF67QbkgQrFShOhM7mhOWzaFDzOUivUNgzSfU22x0rLy+7rEW+INDj9PxczCGYRd5hm1XuAbiBdyOMKboVkThgbNDMBuOJ/E7HiRgyFDY4DxVUAE5qFODyVq3VLVso2vIKrM5zb4BAr34wsE6zYfVaVTIWXQxSl7zbNE+3MAaxnZGt7e7ZWb9n94/O7D/+L/6GvfmVr2nMsBOfnJ3byirGmQmBIGiVI1PHXCYnZF/73d/9HfvGN77hCb+arZHW8H1GUU0kc+MG126Qpv+i/VRSJEHNnz1aCdvIqvUz+1//t/8FgWNbXa1obPzohz+0bCprP/cz37I/94u/ZIV8xR7vP7Pf+I1v21tfeMuuX7sqoEha3TDzKYxC4ZJ+uDcMhPXdy8sOJIQ4ZJ5V6Wt0eMcisCTKQRzBUaEwAECT+DK2brvOvv+nAndMhpVPigMgundzILif50Xwg9eKPR2OPQOARE0TCZ5LxBBFSkfNEzEz7YgxBQCiYl3s3oSivR6fConcPc7YAQn3s3AKrt9jl92SvBUFGor9SOJJMi6qA0SboZQkpPNOgVVXoqKdCnlcLX+TJJV3sMvgfOTrGvEuYCEFTnwDBgNyb28M1b4XWWp7uku3O94RFGTpSGeMOODh8RtFXBpEIvPdKIfy++SghTd4RMbcYW+dgCKsQcRiDoCEXDiwbPTsI734EB87g9tfT8E6l8pN4vwgZxYHQDymI08L45JCbgSA0AGu/jkAoggAAdAf8HvWA+9KViNEMq11haOwBqouQhc4Ensy3fVcleJ1aPgSmDzGTwKwhGuJYvoJAAJ7iw5mgHcACLqXvRFV5TeYXTTnZtxjQV5Fg56AEMYLkkF5+cTCfnMTdsnqRAV2ZHVYJ2GscvxcOuNG1oyLAYXRlvWH9Wjt4yPwnnAlDx+3gEBdfZ7Aif5QIHqzO7Baq2upbNF6/bH2nsQoITZZpUKNioKed4gTO1Fjq9bOrNfvWL7k6iHjsT/7Rq0ZmTKzzEUyZBTotdYB6hRU6G+3u1orydPyMJsygNkASN5UhT+NmEqFjKTaMBGHNaq6HPGDCs40+FKz93tMkwANAUhD0tzLgboy0h7pNWJIqlnK7weNK4wt2IScB53o7LPUEZVnoiBDoZw5Fhk8I33sHio9MRuyyIPhnZVkHKLln3XpKZkbczzmNczEjJr5BEiLOeLjOL5uyKcAGcOosUtsjmjOCEDEOxjgJ4ExPRJiLl/FXihwezBSIwzXx8/EEYALzLng+yvj8ciPhfnAGkax2ucEm89A44u5wRrUiQAQyf8CAGXSVigWLV+k6AsrtCcARGblwiRYCz3nC820WhNV5Pfc1mu1SEY58CdgJ+VgKHXGftcloAJDm78RUwloBJyULFPkSRQ8VFmbUADp940cjrUKmS7AtQkA0nZAgecTAIVQ64FhwvhB7rIr/4aunmkmlxATKZlGgShlhRL1UGdBEbfjVaE5aoAGSHt2J/efBiV+hjEg7xi8SrIY03ttQ+t9ioK/SwzSqJBNwy5gvLspOWOGuaH1KJ22eqOpdWw49PosuUEotrdrQ2tXEyrsM8eRVgIIyBVStrK+ZLkC1ziiz969alIuKc46pXqvfDP83oohH3W3UudmrjHvAivK6wK+X2u/E0MEqVRvsHFZVJ6xNzxPQO5kQiSF4L8EEAo7g38C6fD/KJasUCipBnN23LCjZ1WrVVsaa3gFvvTSnhWLxBnIeanqMKmRES9qb04MBH6Mk96kw5I5HKSs0zJr1gZWP+9aq96zWrUhLzdiI0BVBnExn7bN9YrduLZj5VLO0mMTACKaNX5HrEGZhOR1uTesISkAYEDssUt5UY8C6IVlJoAr0RUQIv+aJPE8zOKEnanhq2MJJLVYP/7uX/03xySpdLGxSYGesWhxw1h8Qd95GAxiX1iyCpLZpEAT+WLQtZE+UTfHUMgl9CJOhskpDTyolhgDEiim0uqughr35hfetlq9IZkTBjQdxnynMw8jRIprBOyNek1aZMhLsYgBhOhB9Lt2dPjU7t//RImkD3rXTWNTA9ghIGXgQeGuVeu2trauBKTV61l+uWK1TtdW1ndsY/e6VTZ27bTWtNJSxVYqZWseH9v5wb4VEgPbf3jXmp0zO64dWn3QtD/zb33L8hUQQ6qSbgIkmlWEELNJui7+VB+TjVwdEeguouvH97Sjd0hdkWCnYH6I/QE91MEPOrIFeACAELwI6EiJjs/McuAjBDd+j50u6l3iPE/e54mYG+uo+3vkXeBhkwiBlDpALOkyZDHdUH+dB3s8h5mC8AyF2aPNQFFWsBoF1xMQhZhVGvyxOuBcITterFpUzJmamEfJzwXGRLRyeGh7odJE58XzvhYVoKaJwrQD97kHueSPEawUKu4zINBnAxOmAEhIfkLHUrjHcQaIn/dULs3zh2kBeFEx77kMEB3w4l39bOfuN0VJTfwRRM9j9hjTF8zjHOGcL/vMOAAS7lH8ccxfn0sKXfT1mH9vSGBnzyfSSI4u6HJ5ran58mcBQKaf7QBI+Nm1k/VQJ+yvcDNDohsCv8UgSASAKNiikh4SZA+svIMb/dqmffLJR/Z4/4EKgZihIlfFvkCBkmdQqayKodZudvRU83RppMf26YM7dnT0RGwQpK+Q29je3LHlyqqtrK1atVWzo5NjdbNsbGyJsg1g7on5yOr1c8nUdLodKxYrtlTGDH3N0pmClUvLtovUoPYs73ZxynzMmH3ysKM+x0ltIQJkn8MAmcypzzi544UIvSWwcaL3XwBIJsBtwHBjRZr4xFoEgEQfQLARiigyf4tYIKKch+Q/Dk5Oit5+fosk9+LrcQBA/BKmBQcH4dGtdWqvjLdktOk6z0oCVNQgASZAikolUSISQCj3h7gcAvgsAEh4PIv2ihetRS8CQC6TwAr3/EUARXzozJ+LT93nAyDTveayTWRanPrjnIu/dta/Y9H7w/iYAV0mkibeAqrkK2L0EJeQaIU1nQYHSjhDihi9jrStAUMll9E8sfLozE4f3bV77/7I2ic0mjRt2KrbSqVg/V7LOr22La9W7OrVPcUiD+4/sM21DaudntmT/WdKoGggURd/ry/gg65WklFkkQDgHj9+aEvlgm1srlqplLPlFYwC2/Ie6jTbkiZIpHJ2Ze+m/eZv/Su7fuOWff7zb9qv//qv2soyQIPrPrPOwl7+9OG+GlMo/q4vryvhopsUgOf69at2enKkogrfv/rVL9sRHhKNur300kuKS5EbYv7sP3xkO5vbStKKy0V7dHAg9kerh5REV14Ly5VlyV8h+8U9AyRoNE/ttTduKj7uNEf2o3c/kscF8kHllU3Fr3gqAIrQwRY6d2/euGbnZ0d24/qe9TttzczHz46s3myrGefmzVv25MlTASAYhpPck6y3Ol11/J+cnalgAqjS6fXs+vaGXSvnBIDsrlWs04Qt0JfPHtrmt197w84bbXvnh+/Ys/3H9gs//y3Jb/3ev/ptaWkfPN231eWSXbuyq/2C7i5AmgcPPpUJamV5RTkGBR9kigrFfMTIKVo+m7Hz6qm6bysrFS0/65sbtryyYrVWywZjs7XNLTtByiKRto2tK/Z4/8Aqy+wdjA+kLmqRtMi59i119kkaKm2nZ1VLZrLWRi6g0xX7BakwJL3S2aKNxhiU9pT8i5tNQo+HR8QCCQCICjBRTKriOJ25MGvolBwPbSk7tgJ62HQu5pFxG1guTaGjpW7YUpHO8YJyGEloWFKAA7IFJ6fn3lXcpettLMY9zHv8SeqtlvI0nitrlUwx6ZpTQ5trylOAYT93kDgp5g7zHZli9hL3RBjoHCgaA4Cksxiv473S03nwHvI+ntHKcsXOT0/tk4/vqEjV6SNrkVQBZ6W8LKm5/iBp29dv2rNG3RqWtv/wP/kvbWPvhjp9AdqabWeKrKysCgCRP4fumXe2kw9+73vftTfeeMONSpW/qFdbybwKx5M9fSwpjwsASNhboyIT7zirn9rhyYH95m//mr308k17443XNNf+4T/4B/bw/gP7K//+X7Uf+8rXrNsd2re//bv29Omhfe1rX7dGrWabG+v2hS+8NQFAkDnhfEN+NA05KIwtBkCm6+sU/FgUr05eFwNAPI6ONSDF9nVnYEYSWAsBEEbQ9OuzACBhH/MrcfDBmSbx717kl4KDNrFI5iMCQASEROxQvjs4M5WGDQBAkG0LPoDe3OUemOpCjSSR1FwRsV4pdLMPqQOcInbEPqRoJPCJIhJyIcipIP1DR3NkMu030oEH/vH5avwYOwDC2hiAEBqA+n1ya3J4CpiClFwYV5JVJtYH+52MeiOfC18bXOqJIg33aRJnRICF9OADeyWm0BA6tCf7dySP7Xm75x8h9gvPxAERL4hONPBlrktnrTNAJD8144cW1QfI0APwoPPkWVIQdIYJDTgyI8efVYxD75gWoClZLGcMe/TogWxoCuXH7rAnVoOvncibsM96oU/SgiO66bvqxg4xo2ofdJUPBpbNZ72gK815Bx/Z+1kC6KCmmOm1BwfjKLTKe4K4hM7yLIXI3sSDQn4gEZDN29jXQ5OHGBnIkskXIzJ0jpjNbLPcB2orahCmNQg/WkCXPqDLyMDLa82uQPSzGn4MY90vZCcp+NPZvlxhzQYoQ0YoKWCaZgH3mhhYeaUUdXfj3TC2ppgXkdRRFGN7w6vLplMo5Hl0Wu5xoEJ7Cvmnoq7Zi6AO1Km7Hq+aPExFP3f2ARgbPA8AaMYCcwJQCjUSS+esVm8q/vKFJmFt2H4DCrPsZ3wmckuwaJzJR8Ma41Qd6WOee1bjyY2cHfgDXOCz1tY39DP3kPMBLFuqFCWTRJMzM1rqJkjvD3oaL2rCiX7H54UcPxhKs3R6IZkGXAcDfU/kM3zcab+JmIcwP9LUyljX+Udu1QM0oLmEmMHvjwAQVGqieRRM0VWLS1FLpTgLE8EZI8I/hjBzepFJOrVSmCxdsYKZNTQAwPgpIDvKNXZ6kQdIX8BFGi8u8q7IK0g5aGQG7vmwj335HMkU3mV/nemVtFKhrGvptNsCEgX+IhGEcoiks1C48W5/WB8CcMXkGVhiMLI0AFZU52M/zlHTFLhK8xPghNcaJWep5+3zkO+AO0kARtaBPkARa0FSMlgAINQPaEbIZAGNmAs01jv7g+Y75M68AR9JXZe8Za4ztpFnAkBwWVGK/kMHNwB3Is8ngK1IvdON42U6zlqd1r3iudHow9xmLQN0zGTyWu8Z42fHTWudjqzTBMx1Hyk8JmCyLK+VrFDKWH+EnUMEgIiBl44krajpMu8ccA3rv2IZ5e5In2WjPQOlhCjOicYlax7ADl523BMZjjOek9yjvM9pGEPDgTXbrQlzsl7D4w2wCp+1vpKzbD5n2XTRuu2xVU/advSsZtWTpnKOjY2KvXx7z1ZWAGiaZtZR0yNG9/JBweeD+QY7h1BL4RZxLkzotHWaYzs8qNnx05qNhyh2DKxxXlcsyrMZG5K2ebt+bVMASAVNWPa+3lBeIChHjZG7Qy4yWncFgGBOz16HDxB4xAimnDP1YPqnUkPJHbPe4xU1GDCmClqDiVlhHZGTJf7rf+/PjtnIQOWZPOWliiPqQiqh5UDtctRJQTuoIf/oIGLiRlrB6DNzI0hYmLQUNjzohmLodDDZ9YJQAaZks7aytmFf/5N/SqZQaL1Xq1Vr1AAoVjUIATmcDp+KBjOdTFBtMqI7Mhk7zbp05kGHoZcScLBgI40CTR/PEmS8MIKiw43AB9N1JmgWVDWfs/Nm29a396yyvmNrO9eUQNLxtkbXUfXMOtVjSw9advj0gQ3HbTtrHtuz6qH91Ld+wvZubdo46eZOLN4kOwEBJWlQcBoFfSwAToVz1gRxAV12LI4uZcJCRtXaB98AACAASURBVBcCrAsWTf9/p+ixkEUm6DJu864GElGnBTsVPmj0BwAkUNAUNAQAJGKLaNIMPdCZdn04Pc0DTAAQ1woOAEkAQCavmQc1Yj8/N4AP4cycV8fzAYeLgbobNs0WhxYfY3GRTZ2qzylwXnY+/pbFnVHPOdzMnxYBIJPkYgGYdPG4DoDM3udQDPcOqcUASJSTiF3g3UfzRcRQeHteATFK5Z7bwfyiezELUEy9PsL7LhQN5x7jiwCQuMFi/Fyed589R42DLtMPnQdmAhAyfQaho342KZ1+np9FTPn4wvOLP8+ZwmOUiIRz84RfFfDJHA1JQjjG5P0z/iuTp63OLgJfDO+UNeiL5+BBDEFBt9eye/c/EshM8AB7Y2VlQ+vs3U8+0Nqwu3vdtjZ3EX8Q4E2A1OsTPLSt2aza48f37c6dDyV/RUC5vbVj127ctKW1ZW3QSHzwuayPaMgTiFCcoYC+sbFhB4dHdnR0KnM9unkrlXXb3dmzKztXrJCnIBUBIFGyPwX3ouuZ8WmJnq0SzGBlvnik6rm9YI2YH6uTEkZAx6JhfXEuza9JAQAJDJDY44jWm9DlGlYfreEAyUnfb9mD2B/5rDgA4uPBjxcH7UJBZjoiwmv8xQFI4/9dRzoCayJNV9hBYjLQ3IAmfJJgjOfoOtToa2vn1/coR4oxcIJB9uK7v5hVFr+Pi0CP+Jzxzppp8SVepNFnvkACKx6YTs9xlgESnuLz94rZKwzX8CIA5IX7YTBODENlYQPAItlIf8MigCf+ma5vvOD9gdGJVIEiBcK/qCuXQowwkJFM7DB9HtJ1g3awio7eXZWzjq2Oz+23/vk/sqf37lkGk/KDJ7ZeKaoTqFY7tRs3r9nySsUTQpJMAIt2185PzlSkL5TLtlSu2OPH+yqIbm/vilFMrIpMKjJUdARdv7GndSyXS9vulS1799131CX2+MEjW9/YttISkj5de7T/zHZ39/S373znd+0Lb74htgjJ0/rGhornH975REE+IG715Mxy6bQK86yVf+Ltt+zpk0cyK69WT+3Nz39Oe+zh4aHduHFjkvwAnhwfHFmlVLbNrU0rVAr2+NmBdYcJO6t17OCwqk4zOiCZ00vFJcW7Yq0MWnbrZc6xZN3WyD788GMBIMlswVY3duzTx08tmcnb2XldbAiSROrAa6vL1qif2bWrV9Spz9p/WmtI5onCDawUGCAUr6rVWsRGzlqn17e1jU17enCoQjtJIbHs9Z0Nu75ckATW1e1VMxKP5FjyS0+OzuzarZfFlAEA+fijj+0v/bt/zq5f2bb/65//it28ecOe7j+S1vnq8pItlQo6LxgeSHZpTUE2F4kJcoXVFe/y7LRUhFpdqUje4ON7d22pUrK1jXVJMa1urMuYtgMzUd4WXYEgyyvr0irf2NhWNx8gDcD6yempNesNSc8irag1LJOzeqNl+WLRHj99Kt8TZMIyhZKdnjcskaKbjALJ2IY9BziYdmLFYQ4puQkvRjKX0MlWE1nEPlRxnBh7NLAKutcp98VREWo8sFI+a+1m3QqRlAeFGGSE8RWkYEYeUKvVJbuSyhToX9fOjfEtMcHq+qbkywAoANv4bCTaSsWSnRwfq0AAAOJTGCkgNOEHeq4ATQAgNJxVlpbs/OzEKuUlZxuMzc5qdQFTo0RSwNjqKh49GGJmBABSDEGS+LR6YqPkyLKFrBWXipalC28wstLSmg1SGTtqt+ynf/GX7As/8TOWLa+pEMeaAHjD/1NYojDWaDFnvWDGOKYocPfuXbt+/ZrnKNKtJh9yNrEKs3FWc0RPizNA4isxTWF0bx6cPLN7Dz6xH773fausLNnn33xda9o//Sf/xD549337y7/8V+znf/4X7Nu/9bv2L//lr9vXvv4Thi/LH/7+H+h+/fk//xdsfW3DY4WxGwvTfBfWd+1BJPATRoXHJaGQPdlYwwYbneTC+Dt0KMTSjxmp11jDhAp9UVyngkEEVIRAQJ2wc3uGn9N0/w/ndiEWn/A/5gGQSH4sQZEzeKBEcEkMAOF8uPc8L2nDT+KNKQMiCr+iPSj4XQSJX3TG3V9A5sDImPRcCoexELpqiVMBJ9gHJH+jz/EGG7qCKax4ATFcd2BchNiBomFgOHghTx3iMhGGKYImPN3UU5aECul0XlM8DN8nfosuCcaJqEM19hWPT8RmiTy8lN9HtYXw/4x/Cl5B2SEUbgPLRk1EEQuWgprnyl6EcyPgGAAy8dGLwAoxdJ3Zwb2ljuASWtQRoi5qsecBiRz8EEjUG4g5xx7C+wGJAwDiKhd0p/t5qPM/SUGYWoZ3qtPhHxJ6SZixrqGsMbkP3swpACTS9Nf9kA4+tTPYAxIG9KbXPA2czpAGkHAQyNdrDItzeQetBFyk6bj2Z0n8wOtgcQ76NHXRxEuBkYWQek9o/uX/8RLyGNMbQDhvZz/3UCMRM4HiaMLqLUzPE3Z0fG5nZw0xNBj65D8UA0slCpg0s9K0i4yXG4gjfzUc9qyy7ABID+mi3tD3A4f11Hji4E3UKAtDHinHDiosbW9Uoak/mVADAvERtTHuDR4PmguSQHYGATlYiI/JLWgwCbJPMD3GyFpZWvvAxOeiN3T2hgApmhrcq0TMx74DIPIbkGw+YBdyxqgmAPBT3HfA1JuoXIFE8lnKc1k/B/L8gi3QpklAHd6+16qwHmTLVdvAeyc/M+6dHe/rk0R14oBHxP4I65DG6RgQsyAJN6niCARxVhKsF+IFbxJ2CSyNtSAbLIkuaniM15Rkwlg7iDUkHQ8o1++4nwmSfKwhkeID8a48Vtlbcz4m+WIP5V722l2NmQw1QoGgLgkoNr5Y+t79DpjhQLPbCCCFxL1U4zAxQq4oJgkN8KybVPrZy1N8nqzMiH19TNG1r1YDGVSDfA4tR6N85F2ktYUaIzGU/MS8sK98FH8egaQApDA+etoPU1loEfyNOULRn+tlkAJYwJ7g/UlbWnKjd+YU8RVNR1wbkmHMD+wTuC+cA3PXZdbyoRU1kvp02THexzGQfeojb8U/1Y/5LFR2vLlfMnJjnqvLX9EU6uoTKFm07OyobvWjLkRe3SNiJ7FlUmNbWi7a8toSIm9qkPf6invu+pgOkk5IzE33H42fyL+J+1ZAJizyf/Ltyfda5hL3IpEYqDbOZsJ1ME1oRmEv5HlLnYm9Sg0ZkRRefyTGB40CSEjxrNOJgoMVzxp2+LRm7Toadqb1aH2jaNvbBVtaon7P/Oy7Z1YSACOtujKqsh6DuezbaAzwmLVhP2P7D4/t9KgJ38b6XZdwo37Pc6CBslLJ2/ZWxdbWSra6XLRiLms9nidM/sgPD8Y68rCsY6rdZ2CfJa2LRB82EaOU5ABRdJHXVpp9qxs1aCCRx3m57BseOPIW7LYt8T//p39tzA09Pj6WOePqMvruEXtDi7mbgDFwNQmj39GJw8ADieGhnVRPI/P0aENT4R/EshuxILzgrwWBiY6xZGXZfuobP6suMyQCHj16pCSSTUuUqR4Bi6ObYdFiQdMAgF0xQm+2LoSPQhbItVC/aIBDawJEAbnm3K/tXbWf/FM/ae+9976CaM5hhFTLYGTF8poksF558207Pm9YvdmxG9eusjJYr3Zq7bND++TOu7ayWrCT2pHtHz+xL/7Ym/bml1/l0WhTV+dIhLJ7151LkLgWsJcXXW/TDRPVvQuCm8QglM2JRIKHw4LJAMFDxAMJeQ0Ef47QAQOyGi2UoYwfmCAKEqJuW3UEaNOPpJFEIw50Yuh4DoD4V7wYDnrvElhx4CMEXL6JBfAkQqGj5+UL8iy0sKhYxU2JB+DzrwkSJguLMJMEIjrzSz5vJsKMwx0qbF7efRx/36JCVFTqfm4H8+xnLziTWHE1XmycL9AvPo6j/WHDDq+ZPGcSxLnncPGZTCuAC5/Pcy5Ady7qgAkvex5gsuhQTmufL3ROC4wXAZDZ5xXO+bLPjRN8Fr0mdIfMnr93sjzvs+PAR5x1wXGihicFdvFjxJ/pImBmHlwJY376+4hhEsCxyEww6EIGUHL2fELRenpPJ/N8Ik3EQjSVQiNYozPGu6wcUX/y5FP75JM7dnp2rDUCpsb27o7d+/RjdWVeu3pL8lQEFc0GPiBIy7Rsc3PNRsOu7T/51N790Q/s4YP71mjU1C36yuuv2+rWjiGF2Gl3pTl5cnKsNZvgnw5nOjm2trdsf/+Z7T85tPEobS+/8oZtbe3Z5uauLZWWFaBOJbAiOaiYv4rfrnlAy392uvtz1oB4Bj43gOOr2/xYmZW+mj1+DE67cESX6fgsAIgDCjwrAsvQiECnFYG0xuGcwep0zAam0mIGW/y6ZDQfALYAtAeJKxbvSNoCSq08qiLgXPs1UhRCmCPxDxVuovkefZ+AKs9bKOf+tmgeX7Z2cV/C+jLfpaqEFYrCwq9ofMxJIIa5Exggl4EfL1qXJuvNC677sj10stZHJqrxwyzaq+Y/JrxmMcNl+uog07X4+FFcAAAX7aXeix3JylBYoouNnqFG0xJ0LKUS6vaX3nbn3H74m79iH/7h79hyIW/dWtU6tTMrFzCMztiVKwATBQWxJDUcuF49t/t371lOHUBm6QKdTEN189MtSSxJcnrlyhVJKTWbddvZ3RKLA4Pjra11ASCAsYALH31wx27fflVd/ffuP1LBHPYvCdQzPCpu3xJwAnvtzS98QSamf/CH35eh85WdPTuEMdHtuuxP0uzLX3rbDp7tK1jHoHB7a1OdRvgEsE7i6QET+RG+R/WmrS2vqnDf6Das3m5bvT2wVmdoT5+e2fbOFTXwUMC+sr0raa+7H9+x89qx/eRP/7g0sTPJvH3wwV1rdfpWKq9aeW3LPn30xHpDE9Wb+P2seiYjZ2ndJ0byKUFmieI4/hYwQIgXd3ev2NlZVZ3+dCuS6NG5yn1e39y2B48eqSAmWYfx2HY3Vu3Gasl2KjnbXC7YuN+RPBV/f3ZctSvXb1qnN7QPPvzA3v/RA/tr/8Ev2u7mmv2Lf/ZP7YtffMseAKiPh3bz+lXF8Fev7Fq7DRv8yCrLy2q0AqRA/hAfCZLdShmmQVlm8BShiiU+r2VvvvWmnVTPxALJ5AF/alZeWbF2ry/GzvLKhuJcWIQqRPSH7lVyXvUuVUk0uamvS/XmdH8++fS+9UZjHWdrd8+Bj3FS7BqS43ajrcA+dFfTmeiSY16UCIV7iuFB19zX06Tl6HoedS2XJjFnKaXztSs4Y6WyZAkVp037ITrVe3tX7f0PPhIAUi5XlIA2Wl6IRQqrVMa7JGuVlVUVxnj2khhJpdRIhpeFmPOAMkhjpVO2trZiR0fHAhlI+JE83tzYkNQAcxfDWxkAo6meyQp0JFIoFJG9Mo0ZOggPjw4l30Fp6+DgiWWyKTuuHsu/Z2Nr0wadvrTGN7eu2uF53c6HA/vP/+bftsTKtuUq61Ia4PicAwAI226hVBLbiHyJ8wMAYR2AIbS9va1763HKlAGiwjL1EzV7ufGr7/6+ngcZLO0JUeEb/4/zRtW+893fs3fff8c6vZZt72zouv/gO78vkPPnfvZP25e+9BX77nf/yN577yP7wltvKzd68uixuoIBQF66dVvdzhTKKHKggODnFjUSBB+sSad9HACZtE34eUa5zIU8YFKonu2/Cp8RXeykC1l7XmBfxOSvHACIS2DFQe5QBL8YQ8T3gakA1izzQ0X8SFpSKhGTLTbIYEVd3qFrWx4YzvLxvdoZBipO0uw38bkLUPs0V5UUxpDubySpvItcJsq8N2Jl4RsEuOgyKIwLXfiEreEFJp+rIacL+WsotAtgAfhQAyPFSe/mSCdQu/CCXyhCUkAORXZqEC5hFeRYp6iVg7yu2x5/3g4STOXCNB4ijwQxQOT740V/1i0vbE/zuFArCQCsGlwlDeL3OMhgEavnJE0+wRxiTCL3l+ORyHsIxkxUPJSqrkArl5EJLA8KX6w7gB4qHlpSDAUH+lyqJzTfuIRqBnKe7ieArGRkIsNm/s5c5zmy/wkIimoYABUcy68n6tin1kSBHpNtQAyehyXcayIUhWGKyFcjmODSad32zvB0xgrFspXLy5LU1Hgw9rqGnZ4eqomLsBpVrcGwo5xG93zsnceS1aI7G4kheY140bnVBsyn+55CP+xPmCMJOzyq2slJ3VKGZFZOa2O315Z/QAEGSNp9YlTsy2at3YFl0bDyUkEAdqeDYTdSYuG+mPtGyCAZRpJ7xbIYUhglH1MHNUVTG9lyZclKJcAX6mwAtc6gktQRc4VCcp4mkoI1mk0HOAREDCVrzxjFYwymKQViFbstafXzhoryzi7mN3i8uk8aTAPVkuQJkxbDtDtwRimfy7PkdSpiSybKVQi4ngg+FaBEwwO4CmMmZG9iOUn62JVq5PmheeO5Dp9JcV5ACaBsNA/EfRJQ6HsG/x/8c8QUGQ5lgC4ABMAv6hNkjem0OronjIMg2Sf1GxlO+7NLSv7L5xGG6swLQClnVXHHAexgzMD4cTnnMPbImtgTJZwV1XE4BwrIMEHG0FwlgTwFQOR8KUDYvVXSeNxoDR7r/5nDjGtJRuLzLAAFBipAQFfvnZjPc6xo3QrroSAQ7peMHrxDH3sC/j/Urxh3QX6O3/n9cH8m90cBIO3ZKOGSV4BZ7FH4zwDEARZIUimFPBP3E4YpgAZrna+t3CueXaeLfQJMLd8vXDLQv2CAMUbyuZziea5LbL+JEo43lAOYcr+oOXBsngrxCHkEMSjrm4DcYcLlU8d4q9Wsely3PrbXI+Yr0qTUx917tFDO28oaHtfMJ28wZU1gnIW1egyYkwb4cmYW5ynZTNFSkPSj8d/ZZL5fR8D5pMDEvunG8IAb8qXq9iR1ylxgRnP9gDqsE9SbuQa2PsW7vCYNgJC18TBj56d9e/r43I6fNW3QjYzi00NbWcnYy69s2c4VzO5hgXW197DuAT64+IPkfLRew44fjvCFImfL28cfPbKz45YN+oyzkWXTOckJcj9gdKUyI8vmhnb79hXb2ly20aAjhgjeSzSXUeMcDnge1JVYK5BoT4mFPIZtl8raCYDy8ZkaxXa2NmxluWilYk65m3sBcf2AxA68sC4ADiX+h7/2F8dMOgLko6Mjqyj5cwmBgODxZgJJJKvQXORBg3JDe1tZXtEiUGvUrNWGVj81H2MQghS6jpl3qBI0K6ihcJ7K2E/+9M/Y8vKq3blzxw4Onmly0fm7d+WKuuY++vAjW1lelnYyiCs0J45DQCxzPG3+3sVMAL61uS4N+r0rO3rA+48fqYhHMArIc23vmq5TGyzIbTph2ULJ+mjepwv21ld/wnrjpH3y6UN77ZVXrJhJWa92Zo/uvm+ffvK+3by5awPr2fff/b698far9vaPv2GGfEykUCoqZzQ56UYIhoteRwvSOpFRDCZkeVBCNnM2ctf3VdlgDA0NEyQG/dSq1+mNUxkqJlygB4fijHeE++Yhpkj0FYrNISJl8mcy6GdH2qeRydjk9eMI4IgAk1BgDRJYcUOewBCZSmg5AOKbz7RDPbwuFNXiEuzhd/FiVuiAiScF8SB83uR5YfFnpgA6W/CKGlnjh3zu/88e320UPyuIsujA3sw17baaT3jmi5gXjnHBA8SD6fCMeP7xc56/P5fdv89SRFOpS91miwvILwZDwp2bL07raUfJ0FzxeO6jAub1WQCQ6biOlaAXMG3mGSCelE2f0ewz8IJ1/PPDfJxJSuPGeLE7djnIEiXslyTCCjbY+Enw1WEWFZ9jEmd+3uFezrNriK5HNkoMRcOHaSEjNbHB0JHytYqgyGxop2cH9ujhfXv02KWsKDZube8oWEALfO/KdXVfJzHgrTUkY4XG+PLykjav09MDe/DpXXv65KEdHj3RvLly9boVlzclSwLQQQcpxQ1JyAy6tr29ZVf26HSu2J279+zJ/qHdvPWafe5zX7R8bsnKlTVJb+Vy3gWoLrLghxHkpyZ0h9hziu6J23HHmS8Xn6wnxZd8SXZ68Tid6cicf/uMbNykhK5XzQAgsfdFoy/SOY9+Spj2RAIfilvsC+wjgQESxuUsCDc9qP/e/102fyQvMNGX9eCNa1YigbxELjKhHdGkoMp3rLOVYJzgO9Lojt/IUNRYvHQ8dw1+3rryvLVu0UFfJIG1GFiJxlJUuIhfwvPWzecBN5dd8IvWYb+NFw1s5wtolx3nRQBIKODFz296LDeIJPlJRQG6zydPpjWyKESRp2ESnDJboqPLBtZpVO3Z/Y/sd37lH9qtrVVLjYb23g++Z6Vc2oq5tDq+Xn7llooJ6xvrKv43YQOPk/bk4WPLUvxtNkWB7hEoI32FP0H1XPI5JF0wCWiKobusVjuT+Tmd3UhinZ66eTq5xubmjh2fnNvTg2Or1VvSxN3YgHnRt3K5oGJPs9mw26++YqfVuv3w3fdteXXDNtY27ejJs8irga6qnF3f27Xj4wMV2WAmb21syGx9Z3dHcfWN6zflVcJ5nhyd2Ode/ZwMvvcPn9jq5qY9Papasz204+O67excUSxZWSorGeIeYKAOs+6nvvl1Oz8/s7WVDfvRj963Zrsns++llQ0xmGE9dOlYTCTt0wcPbAtgIJOyYiEn9sSw35WJIK+h4AwoQ9EEzWPOjQqDOrkoa6TpAtuyT+7dd9NZGd2ObXtt2XbLWbu6XrblQkp+fInxUJIYNBHdfvVzdDzZvXv37Afffd/+8l/6s7ZWWbJv/8av21e+8mX79N4nVsxlbGdr3fLI35YK1uu2os7OkaSTGEMAFXm6+RJmy5WytVt1xfkwDZaXy1atVe31N15XEYqieXm5IuYGJpsAPI+fPLPNrStWKpYVa5+f1xVXY+gNWENHZj5fshqNT/WmGpCQaqw1mpJnHKdSksGCzSLgg25OZD5GCeu3vRjEPJJkgQDXKGFN4q3YU1ey5n7E/PCuyKx8TDp1GJEAILSD9y2XSVqlVNR3ABBymtDkgpwVLA32O/b9Wo1kNGetdk+SVzChAH9ooqq32srXiP9y+ZzY9ZIi6fOsMT9P6F6SVHrBxdc07gfXUcznrFat2pWdLTs8PBALE3m0HLnScCiGDAx+ngtgFevo0/19jSuBf92mtbotSWBdu37dxv2x1WtNW13fsSY+KumU/fW/8beslSlbYXVT58kt4vNhDUimF+miJFJjMD/cq4AvroWChs4bQowqhVGxK8gFyQcE+SwHQPxrfif3Yh+G7Xc+/sh+49v/twxY8ZY5Oj5QcbCrzumklUsVdTQfn1Q1LxlHgC+rlRXb3ty2b3zjm3Zld08a6O4BQqf1vAfIxPltst+G4r6f38V1fGbvlrdMVASJmul8L562cOj1k6akCJiYSGBNi1QCiqJjzWzLkyayRfHu7Gbt7O0I8BazJNInV/e77wN078c1juPeOCqI0YU6MQGPmaBHsliSew7MwmiMUv/RfcBsu09nP/UJN/5W4yT/H0n/IankjZGAFBSwvAgWZI0mfp1Rk6Uz4mNFKsU5U9DDjb9dVoxYGWYT8jiKiyig6XyjmAoBF0n3OMPFZa+iLm3lbXQOO4MjAChqNo3MmCX9FhsX4bxCniyjb8np+BwI+XYoROrxhFhN3iUuW8W5CoDAmDxqcIz3P7p0rzeBydBakt6e66lIiNa7m+944VNWSJH2O/4QAAKSu0l44VAX4QANx+H8KOqzLqEZz30B3EbCyOVtsmKCiOkAo0fSRD43WA8mrACZG/vKJVmybl/3EoBAhcNEQpI8FNIITqlyJCKvPO03SzRMOMudvYDi5vLymlQ5KHpSPKSb+7x2aicnz6zZOpO2fDpNUdefDCxNwAEZrHOcYU9yPgMZ8cLK64qFSS2HLuRqtW2tZt8OD06tXutaOlG0DPIzXfdBSKQGlitigE0sP1CxHKkfmCjNVs0qZeR9kKsZWEtygdH655jFpLjLPXIZ+5w/d+6tPLeRAOva8nLJlstLMhgm7yJWAvymIQh/WrrC+ZdTbbCpqI64iPsMw5Zj4jHWA/yQUiL1q5RVT8+tkCuqKYBip7wzKJZ2ey6hNUR2LCsfkgz7c2+oNZ+jcP5izVlC+aVkbiLvXuqF5BswQJDCZB6LyUAMJ/CLojra/84aCabnzF3GAfETk0ngYMQmcsk4BwuYu4xJxibgBoCEmnsjOwCAHK4RAETAMWwGsZw8F5JsFXFojuvysedwasR6oomiDTA71v7soCASV+5ZjAcYQARyzsR8UcZkiTRsIhYkX6XxUUGaSLL+1A07gJAO6El6Noo9xPqQ8Tf3ifwetiid+pG8F2sR8zCVAaISq4P9TsBJYBhKld/PM3yJ0e21bvf5i8zP5UkhY28HJGEuhVycn539QdzImu/sFgCPRGakOabYdIkGIWIWB0B4xpig88xp3FlaKip+ZV4SFwWGFs9J0mKyOSBe97qIGuejZ0JTSgCow/oXWEa+Tvq/iWcl4Hwk48d6xrPD24amE2ScaARpnrctPy5ZPo0nDywwQYi6OZl8xkrlguS70vzD20QsN98bXJYQ3zd8U9JqWuTZA4S4lLWzVQLo4TGg11JdrtE9e0DAnNXlvtZqEhEjiaUZYJn4Nq0YCnAE63qxnFEZSiXloQcK3aj17eBJzZ49aVijOrB+10GxdLpvW9sle/OtG7azW7bBoK56EOxB7k8A6PojDOO9cWWc4FxoTMhat520e3f37bzaEVOGRn/2Ha0HnaaVkLNLD6xcTtntV/ZsdTVvg35bJIg046bvrE38mrhnAmJxN7e0/P3uP3lmp+dNeYuM+iPLELsX8razvS5/QRtjku7sKGpMxI00jtGcxp6T+Dt/5ZfG0gobsLA1vasB2jyIMWgqnSwK4JFrYuFxCSzJL5GY5D1xgnxWxYQm0vwMzAC0wkLBxCmvTMaEaNNsSW996St29doNe/jggd2985GjcVHQilmS6GXRgkj3HJPq/Lw2kcIqFYq6QXQVrhfk6wAAIABJREFU3r37kRggDIxXXrmt3z179tTO0Hpu08V3Zu0miFBaXiIEZ+WVips5WcZq7YG98oUvWTJXsgePn9jNGzdtk78Pe/ad3/xVqx7v262XrloqM7YfffQjW90q20/+3I9ZArpWREGD+hoAEFHoIhRbXR1agJkADmKwQwKAiEo7ZPPK+OKoTgkoolCMIg3OiRlyZE4UgRy8bhJEa6VycCUszFMAZGrOHBYzjg0S6H2a8a9ph82kABSBIPFgdFIciTTBvfAe6Mle5dMZXZDQ8teQWATjwBDAhe8hqJsv0Cwu4Hs3TniPX8lMWB9d3MVS5osKTHM3ZvKj0+/dEOi5HeSXHcCf0IUCZAhew9teBIC4ru1Uqmb2PjodN34v5gt6E6As2uXm78dzC3ohPL+0Qvyci4/+NAveTZ/bYsAhbmKtq47AneeY0UfJ8WVAw+LfT7024lfwIhBk8hwmHX/h3T4XQgIfrDDD6xd9xuSdUaE4/ownY4NNWkF6YF/FQRB/la83vi5EaNUUXCJ5TZHcuT6wOsOEvI+VTBCMkt1gjMdmTSKArAsduuwVaPbCfcS7g+5UimjQn5HnqFXRg3edZWi+jfqpnZ48s1r92A6ePZa8Tam8YqXyrlVWN6Sdj0QBDJFHjz7V5ri3d8Vu376tDfq99+8IAPnxr/2UXb36kjQmt3eu2ubWjjqJvLvfg91A/ffrD7JePrb8GUZrRQSAMI8v/XrO3xQIxkzqw1FmAYfLj+1L1vTv/mN4VovOKBQcAgAytocPH2nP3Nralt67syyREvGERNc/x2aagjpBisHlKReNR901j6aiAexBGIUlEg5CPvYp9hEYIBQFg5Ia+zLBq/s0eeYwWU9e4L30vJXjsvs7v7aF64n/fv41FGAWf12+qIU1c/K8wz2aO1AoPjzvWv519p/4ewIAMnlOL15yZwDxRS+PH//5+6+zfjzNo1udZIySOV9eVKWw4ONnYGX0fQctS3Zq1jzat3s/+r4NqkdWTI7t0f1P7OTwmS0Vs7ayjCH5um1srMo4kLjz7PRMUkVQ/5vVuqWQVUAHN5WwZqctXzcYwxTDSGT/H9reJDjSLMvOuz7PA2YgAMSYEZGZkVmVXXNVs7qrq0g2m6Ra7JY1JaNoomQ000YyExdaUBstJTOtZaJ21J4LWcukBa3VZM9VWUNnZlVOMSMwz4AD8BnuLvvO/Z+7A4GITFIS0sIiA4BP//+G+8655xxeEwtUDlETExXb3tm0mzeX7eatZfvVrz5SIUwdOT01b7t7R6rBDg6PpQ4oFEtSn2FjtbQ0L/IEYOD+m2+pMeaDjz62mblrsvGr7R3Y8cGBlTic5bM2PVUVyFA7PtDaR0jy1taWA84V8pNu29bWtp2d1kUS315GYdKx52vPbXpu3nb2T2x3v2a107YtXlu2drtp1xYWdDDa3tq2/YN9azRO7dvf+5q1Wg2rlifs4cMnImYqk9OWyVfkMQ6ZQ+gqB7Lt7R01FaGcAAgkTB11Hjkb1JsQIKwdylEh6+H01Lt3Gy2pYQDpKpNTIkAAFwV2DZwAWazmbGGyYMleyyqFjMUHnANObPfoRBkgKCe2t7ft448+sz/4vd+2qWrRfv7+T+z+/XvKACnmMjY7PWHpZFLqEdb/IiqPiQk7PDrybtZ0Sv8mDwocAIU3Vrfray9U529ubdgSam3Am1LBiuWSHaLsoDNzgN3IoTJM0qmcuuBQVatbvM3aNPJKp6vv8LDmthbZvLrKCV/vx2JSGeVLZSnD2Y8Is4Uw6eN1LFuLZOSrjvc1thZOHAe7AmZEaOZh/WKvxZKs2zyzAWGzgMDdjhVyaZueqFrjrCaFCPcLgIrHYMvGIprOZLX/np6SO4OtVFVdtJA054OBZfOQ4QmFo3P/6QBV12M8YTvb21I+AS42Gg2RIHiMA2oBRPE93vP01ITVZYMFMXQs+7YnT55KCYRic2d3X3kg1clJdXZm81mp8WsH+1JD1ZsnAjczhazUO4Vs3hp1iKyy9bEtyuXsv/xv/7k1kiVLFic0rqgfUN2gzOcgrwkUBazSBOF2yEnZtvBVLpWHNlNqxlLGgneacr0Uhj22jL+0E0ddxwdH+/bnf/Xn9uc//jNbXJ4XgPnZZ5/oHClLSdT0AwiunM3PLdqbb74tQPNP/s2f2szkrP3wBz9UBkieQNyIEBYppvsf2oM8bDj4w4fswnA+vCReHy3LY4qPEbA9ymoLCsoAuY/XhqGxQWAa5MSYAsQ3e3+e8Qauy/vRaK8dXb1hHRwBZfwkKDjcitRBbb5Y20IJy2f0n0V5IQos987dEIKu2ljv1YFJf3BQykTuCQLa/A85HKjVGD9+fXyeuT2SW46kM3TXojpEdcB5mt+l4zop8gL8gs8duqbDGZbrFjq7GUgCVWXlEgWUA1gqQ8NrTFdWuG1QID0AH5l/w67ysZpPwJtsq11BoqBadaA70OMB9iNyI5ztwvvjNdO83qWBHa6DduFI2cLzBhUI11PYDutctFc6ABhqQL/OgFUBhPZzhB/oAfFCKDJnBUW/yyWE6xURIQI8sbODjBqzD6Nhi85zdWVnlf/B/QbAVkMNRFUKFR0ESVrvWddCwKpfKwe4AT0JgvY8glDvglcN1TjCb+PK68BPPs1nBgwnyyufk8Wfsr3MlSuxeEoEiM4T5O9GhAYK+MPjPdvaWbWTswPZU2HPo0wKVHbKQ+E9dK1DpkNE6rH+Ie3jfMY+1O707PSEJt627e0cWKsBYFdSWDAktjrEkz2LpwaWzhFS3LZisSJgtF4/sXarbtWJkoF5NRsdz6ACtI+yjwC9+SMyPp2RisKxPa55TyHrfJZm88Qq5bxqlUlwsGbTWp22GpgH2JBlMxGq4RgUex/7iBQb7bYye5lvWNdDQUkZJduxuNvbJLG+6VmvQx4uRAg/78qff0iAyIbGbdm57zS8BbKQ+prngPzxeo7gax8nzGVAfUBNzXX8/RlnZBWLAHE1j3eJ+3oTmkFDE0JYR32Ohmwcxz21f0RrB6QJc0TnJ2oeMrhkheSEoAdR+7wJKiXOxMG6zRtEw/oV1zrF3MbynmslMlYKKPI8AKdNlke8LmNIc58O+Ej5xBzmXE4jzDn5WAhZuoxnz3VREyTWm2ENpRbHrg4yBJA8yidTBkhEZKTZ2yAXw2MiIo81DKLTG5m8hg+Ujpr9I/LDgXhUC77e83t8T5hwZAnGNWD903kxWmdcTRbXeIcAgaBA2YOtqwuXUH0ntG6jjEIlo2znRNzqZyd2enqi9Yh/o3gIzdmuPPF3GlQoOofJecfJ7eF97g/UyKF1GxUL6z2qDDBkrDFFqruyDCUbawQKCoLEqZf6nZjlrGC5VFG/65ll2Dpx3yASs8oBQeUCZkxpIMVD5DogBXMmphwPvsCuIXWCIgs7NNkqju3TuraQxFGWD6S+2zi6ukn4b5Rl4sSu59q4axL7IfZQNBP5vpcke49mspOura3s2dqLQ6sddazXoQkfTIjGqqTduz9v1xYrliSgPs6+600HNEBSn3f7Xc+Dk7VhzrrnCTs7pYEnbrtbNdvfPbXGWUekKOOcZhzN4di5JdJ9K5XiNjmds0o1Y5UK5Cf2g3X9rufredM/dZfbBsasdtqy51t7dnAE3nRm6UTa8pmcdZoNK+Yz9sat65bPpYwlHvwqpQaIuEghsp3kbvEv/pt/OjiGGIg6XVhImJwQIjDNLFIQHWL22HwyaQ0sVByAXez9FOSFUtEODg/s+KSmzUpMKIEvUcHK4xmoXCyBLYm49WMJdYndvfembW5s2KOHD7UIisfs97VBUkQyACk6KDA5nCiLJJHwMKh2W2QN4Ylbm+u2v7+rAx4rLwUs0lcuYKN+psPT4cGh/HDlj47krJBXl1gskbVzy1giX7FCddo29w7s1q1bdn1hzrLxgX34/l/Y2dGulQl9XJyxv/zpX1ihmrW/+3s/EgGiQLMofFcyThVB7p0ZNduoOFBnxTCUHG+/vMLu+Zk2d8iYSDLHzfaF38mTIZAtayN/HnzpxjM8VKZEWJVY1kh+5oVxFDg91u4x3t88As8vFp0OnI6KUC+UvFjyQKWLX+PQkZMco5DmywB9PlsYFrgXfzaeazAuzx47G8SinJohmDZOglwmQK4GtIbk0Wsw0Jc7x/xa6hYohvK1D34NJKWjwzAgUGeS6JASHjSugHnpiaKbffkx4yRUIMDGO80uAlxOkFwA1cZOY19EgGhziQ42r/mgr/zRqwiQq67FZQD734UACc83/kauIjSGAPmXssC6eGi4cPgU5zEac6HZXs9/IXz61cBzKN6uAnx1z3XARIbrih8nnSPruTES9AIB4pIdfckaIeGd/F5MJMSgy3P8tK41k3UU+xQ2DnVHDHrqkFxbW5XXO+qNyakZm5mZVacQoCIgCmAI3Rww8IQZHx5sWe14zwb9th0c7truzpZlMiWLpye1Yd67d0evcXiwaysrT0WALC8v2b37b6rr8vnKuh0f1e3rX/+e5QsVS6cK9ubb78qbPpvLDw/VAXQaP/iF+RsC7sN9GvXovGb+BrnpFSNYq+AVD/2yBIgAiugJRuTH2Dp/4TXH4PYo7JAf//KXH+mzLy0tCwTWfCcP5Nx9jYP/8oX3pIJXIyDyor5MgIzGrReLDAPvnPLOUe9sbHVadnR87F3XxYoAIvYjunFU+6vYjdY4fSMiLMf2svH3ddUicdX687rre5ngeNX6Fb4f/NFffu1Xz8swnwI4Ee7MlyUzxt//Fz3mdT/XfjlmgfVFz/Vl1+fx5xmXlGtkju8N8vT2+xwHFIj1LYHEXIcll5cT0CwSpd+xQmpgmc6JJZtHdrL21D78yz81azVsb3NdXeO5dNLm56flA5zLpW1qekLEAx3p+7v7ykE4OapZpVCy1hnKp67VO03ZGN29e9fW1zZEMPC1vr7u4Z2DnjqAkUI/ePCWdbpNe/Hiuc3MzNizZ89tYeGG7e8fW2UCgH9FnZgTk5Mi+AhdvHVzWVZYgKnf/PZ37JPPH9lf/vindu+tBzZZnbKVR0/khcz7J8NiarIshUKrXRdIPzM1pY516k1sewB5T0/PbGNj0yqlqmUjkGJzZ8uyxbJt7x7byRldmt4gw3MsLy3a7OysffjXH+ig/fmjz+w3fvO7UlZNTc7Y5ua2bW7vWmVyRpkQrfOBCJFTrlF/ICKBzribN67LQgBQvY41bKtppUpVig+FrXIIjycUAE6eBGTQNIB3HDC9as9XXnhoqkDGvs1PT9hMMWGLUyXrNU9sopSzdMLPC5t7h3bt+i3602xnZ8ceffqx/f7v/j2bnijbBz//mc3Pz1n9tKYcjOtLC3Z2UhMBAjHDITCD4iPq9j2tn9n0zLTIft47XYDsSxyK+R4HJYLQJ6cnLZPHG3igx2MLBcByTBaKrHrZI2ngSutAe1Q7s2yuJKtZyAzOFvUzDkbnOtOcEqoZh2BrqRNzZn7BDo9quq5cmzOC05MoF1FJut84710dpFFmImsm90yAfAQIBKIeG8hkbGDtJgc9GdhbOikaWYHo+juX0T6MjQHPD3kGEcKawyEwn5u0TKZoz1+80OE7iTJ+YFauTFginRapQefuce1YDUeclXg8oNLe3q7duXPbwZs+3cmQP5DYdPiRcVO0dqOugzlnN6yyaHhgec8Xy3Z8cmrVqUlBJPJv77TodrBW88z2D3etc9626YVZNeEQgl47JncmbfmJaUtUq/af/Vf/zOqJolmmqDML4BGvTycy8yWT4yDtVjtO2DSHf0OCLCwseNdpBHgPCfYo2445y/3wWsf3u4tf3pHJ+3z/5+/b//F//aFlixm7cWNZStenjx/LloJOSLzX2eO++91ftzfffGDrG5v2b//4T2xuat7+4D/6h3bjxk1X/8jSNwq7j7rWhzv3MAPECwcnH162Cr7wHoOa4FKOVdhDhgTIWA0eakPVmfJ7D3YrnEUj4yqaRSIblssno9EaP95Y5J/iwt4bPXAYgh4pP0YECGfi0PgQ1ZxjinUPxGXsOaEQSCHID9ZtAX6czYeWmxEBEtlR8dTxWEpAsDJ2BOx704fI8chWC6ARkClLzkEKogNVAnMN+yoss50wV7BsZKk0zBU4dxszSDncL9jsApFA40wei5pI4eW2TpihOwnDnJAlUqS+EAAnmxXvSA1AXbCUDqCtAsUBnWUjGh3boxZld7uI/gAkyfpqWIGMlOpR309oYJDttrqOuS6uWFO9HzWoKvsh3E+Bhf4HaxUJPUQ4RTa5sviK9n3lz/kZkppTNivkXfRNwDl7CsAh+yq2MgKdyB6IgopzeRow3ZaIa+/YCdfbrYz44t7qPUdqGe6X7IogHgi+hmyOJ7TOAd5z7XgdalZvzT63WM8JkDzKj1zOSrw++aZ9rNNz+pzYuRQjCyzJN/yAr7HSOW9Zu9uwZvtMtUR/4LZC6q6PGtFQiTZaDXVCd3pda6Eg6/P/Pe1FUnm0u9aot2x7a8faTdSxBaufdWS9KTAyTe5D35JZgLq2vPq5RzQ9QF7MTFeNxmDIZJ6Lbm+Z60Ai4PcvUgalZ05qNAG5nbYsFmkswfLrpHZg5XLeFuambapSkU093evkyXYBSpmX6tBPWyxqwiUHDGYPkBPwlzEI8tEigJoMEGoHmqc5c5BT0T6X5RXqhOaZr+fK+2OdjwKQAcHZG7BmwqqU6ycVlWzeCL12ZYyTWm7rixpGpIW5HR3ZZ9xmzbGAUTI+1BHvkyesZ7JuojKNLKu4vty/0P0flAFhjqHw8hwQx7viYAI98roc12NsueoIFUdHY06NBvKzdLVSsCMXkUT2BUHo2hcI+05bb+BZGJBDnEdRxgB60yjOFE7nsjrPqcWIMxh5O5BP9YZ16h3ZL0GABOcZt/RVAs0we1FnHAWZw2qMyGqRF2CINMthLaU9BHWG20GhTsGmyu33oukg4sQtsEJ+LncrWCULmI8+d8hrlgJEYPx59CTuWCECSFkfzG3mb0Zd+kw9zo0A5LwPEQKQOVLUYoNE7c/17li1XFHWRyB9qa+1BwxQlbg6znNrWPucHOS1GC8oIiAt+LdciqLPieUqv0dDEGdo9hdUzWTpgN+2Iuu5dDxrsVbCUjGUapB4kJfpYbh4ZaJomWxc8zkBcZCEwEtYNpfRPpEgW3DQtWzaay5Zp/Leup1obfY1znNdRjgjygiPhnDyQ7lJEV7F51DkQ+RCxJzis7Less7RBET2jkduxRRHgY1f4+zcNtYObOXZnu3vnlmv6zZj/UHDKlXUGbO2vDxl+TzZ3wSIN3wv7HUkIoBcY21g7Y8nyF5s2ubmsZ130tY47YkAGfSw1cporFPPytIsMbD2+allcz17863rVplIW6N1IqIT1Rv3hPfO+KYWgKzJZkvWbvVsZ69ma3vH1u3FrdMkP6hrsXMyas6tWira9aV5m5kqWzbDGKKJqGOZNPsK2K3HB8T+5//6vxgcHhwMFwnYReRdHnzl3uKoJShO6QyT1zg3K5Ox6ekZq59yISjVCSVqWUcLMR/Quypqh/gPV+TRTBFNwXzWqGuwQIldW75l3/j2d6zZaNhPfvwThQHyxghil2xNXyGDIinSBZl+oViwSrlihVxWrCkEyMb6qq2sPLOpyQnZqHCYojPvlE7AZFwbB5MHKwXey+TkpOWKeaudnMl2IENAXzxrg1TOzjpYL8zY4tyMVQtZW330qZ0cbFus37K5+Sl79Pyh1Tsn9jf/3m/axExZ4KBvPt4BxgauMCzZyNAh4GwwhyyROBx80zljX6ELzRdqz1zxDgf+pHStw4T2zhmexn38WPgZvNC7F6XUvlp5WeR/B2A0FE/q2xiGtoUukzH1hjuNRqypP/94N6gX2QR7hQI7vNrFIlkWMVF9doGSiKotJJqX39t4h0tQEl1FjvA9dVxF5Mw48B+KshCCO5TQDrtcoiB6XUTf4K4CzwTmjQE//j6CYoZJhDzPO22G1zbqGveDwHgH+mUIio1wRIAEIuMyoXH54DF8lsB2XX7asX97CHq48uMEUTSzxjqsLl9j3zxGIenh5+F6vMoCaxwkey2Bo86hqMJ/6TO8/F79Olz8xdBp9qpLcLnR/DLgevX9ccLvldd97MUuPl+AlQUtRwfP0S+P/+5LtnWvuYfjn/vCARQBZK8Tvc6o2OP6q+slOlwPSZ1onA+JH9j1DBsLxReFKZ2O3vV4dlqz46ND2bdgn0JHNBJUNumDw317vvLMfvUJmUjTygOZmppVx87q2rqkhaUSMnL2hrbVajt2dLAtGXmH4Drk0/KVjdl5v2iZXEkd33SQW+zcarVDq50caeObmJhSx9TJadPOe3ErlaZsdm7J7r7xlt25e98mpqYU9jqaa34P1IUT/F6HpM/Fo75WRvlxv6wgCtdIYz7sQleQHcOfBQXVpd95FcDv3xd04M9+icQNFAX7CIU6hwZ+X77/KYoyCowNe/LksT4nBEh1YtKmZ2YE8OE5jIx/SP6MrUmjgel+qo6E+GFvfM+IJoCHmbPayxKRIsbthfb39+zjzz+15es3bH7umg5rsm5M4IHPoaYedW5wiEVR6l05ko5H9oo0NoR7NT7fQqbJvyuof/l6j9/HMMUuPCdnsitVPn5nX7k+jNPeryD4efzr17+r14bxpeCyAuPlHcQPBhcJv4uqy9ctLePre1jXx6+TQLpL6sDhv6PcD9YEAYkdvLG7OlTJ+lPdeX1LQWKkzBKdU4uf7drh88/taOVze/ThX1ttn07IumyZUHzMz01bdaJs5WpJxMdZ/VTNMNih4sVPl0+n0bZ2o6WDwvbeji0uL+nzn9RO7e2339bvcvjCxhW7BA4JeAgvLy8qFB1fb+xWKUFv3bxnT56u2PL1m/bTn/1C9kfYrVJ6zs/PGI1hW1sb9t7X3rPp2Tn78U9/bp8/emY379yVBU6zdmqfffyxLS0tqGueDn5CDbv42CZQgCwreBrAdn5+QVZCn332UIdjQiwzzFVqB6wOsJA4adtZHXWV6TGTE2XN9/e++p79xZ/9uUvZuy17+517kb0PDULntrq+aW89+Iqd1Fu2ub1vtbOmlM27+wc6mECA3Lp5Q7ZZZG1sb23qewR9b25t66Cne5XO2NFxTcHnXAt5l8diAtQhuCG92Vuo36fKBbt1bdKq2bhV80lD4z5AxVAq2ePnazY1d00qFDJQPv3lL+2f/pN/ZIPztj15+LkVyTZpNqzVOLGvvfcV29/dEbkBeM4hWA1WUW2WzeekLif4GuIcqyxsA/gMHJQhU1CUz87P6qCPSqY8UVF3bLPdtpSs0U7UXMRTUovjJWwxAKe8OnNz2aIOumurG/p8XDOUJIB2hCWSJ4Ll49bunh0cHCmAttUCzKBT0PcPDoxh3WLe8wd7YQ6kWjfTad1Tuo7VpUvYY6vFWxaogPU6AejkgPAHdQwAHw1d3p0+0ON5Hsb3Sa1h83M3pATBTgSlCx2j2FQVyhV5JN+4eUuZLuzLy8vLtr21pTB1zmccjBnbEAk7u3vKp/FO+r4foPk7HtN5ij0I4m5yes62d/aUM8KRpn1+LvUHobovVp5ZOm7Watat1arbWevMcuW8LLIK2YIIEBrNEvmSVZaW7Hf+4T+2WGXB8pME03sHKesR50h1eEc2R+pqjs5SfiZN2c9/8Qv7zne+E6lUfZsL6/hQZQGwdO6hqZ634AoM/ngQNF7e+9bqNO2Tzz62f/W//yt756vv2N37b9jTJ49FOAJG1QV+tLWmff0b35La8Ze/+sQqpQl778F79q1vfNvu37/vigS6orvnlsWWUw0DYU91BYiX7FH7rJ9sLyzPl/c7rw/GratG/6/1etjMEj5/9POoMBkRIB7AHrqDfW93QNCtsEY1kNeP/gS+/1z8+fA6R53nCv2NlB8XVR6AqSHLwIE5v8eRSiS6DlJ79F0J4ooLt0gJNbQaIOniH4Zf04Dhga/MPa9zHIgH5GLd5zmYc9QbHvAMqM5H9awFsjmy6awsWyFBOAszJ1Br8Hi69t3ieRQaLguOblvvkfGTArRLJXV6H+++9rmPtZeH/nI9/bwc3QNZhUUqEn2mKGtDwKhb3jiI7+pUyErOcQLCtB9HjQiQNSji9DO3P+Hn49cBnENWj5pfnJfdsjTMNw+zHQUoh7ODwn+7jjewXvIcnp/i91E5JypwyD31/UBWYdR1atzEorIpAoQufoBGvy8+99h7qBuy7Jdj70FzN8odEJgc5TKokVSTx8/fXpcTCI3FC3khXKMQtuxgJ3VDDwUSNkZ9sywqQ8YDTT1gKZ1zy6ezImdnZuesVK6qmQqgEExLGbGMX/AW6kQsgwcoPSBrGKOeNySyO3JRoalAVTeAYLerkN69oyP7q/d/Ytu7O9oLcCPZ290TINg7Zx2Oi0zHnqgf7yozoFjNSVGCxZbG0zk5HTQFJ2UXSSc684J9D/AxQ6c8ebWRjRgAKWOfMxRWnEkFn6PSlmzAiqWsTaD+ixQHWEmx55/WG3YCuE5WBYBpLq/vM9e4v4DC/GFskg+G5SLFEpkUTG88+CFIACP5HjlnYDSyWKLWJ/tKAfM+JgGb84WcwE4UnvjzC5wWSEothXILJYg71LDPOEkWWe8ZNdOJGkuoqSDhnAQ1NUwHXAc3AxS3jHe3ScKSqikQVuSprLN8LopwwxYLO2gtWNxmz/JVvlPCiXoUIeBb4J3KHep5yDvYKCoC1itdJ1RMWq9GyjXmYQp7VnMCRCQeoe1cGwHLToDQxU0TRyBAIGMgsSGXzpsQe3GLD0a2Vgr4RlUFqShMsivSlXnLOAnzN6z3IRcFRFykg9ZJFhissbuWymCbxRqIgtQt5JRIHG1hYLXcW193nFSN0DRdC5G4wSnE5TKe5SMigkwd6k4PvpdbScytsnRWzNLtn5IKhLWPeUPTi5R70esoDyRS0CmMO5BO0f8zjqQgO/c1jDF1+MCkAAAgAElEQVRHDU19B7Z3dHKie846Sd1ZLBFJQDMor8m5lXULezOujc87wH9q4V57YJl+1uJ9xkNSajdWWe59Pw7ZjWjAFQ7ZHEQF6l0wjLzGPA1jmcRAtSz7AdeN2g5CXSQIoH+bMYsSxq+Fi+ldXcx1kJJRqqNRs6P24D5rYFdYDKQhc4lzAufzQoE8wIRwb5TOiUTGdraObfX5ju1sndrpSccySTKC8jaINa3VOrCbt6ft3v0lS6UhlpjDWTs5PVEDLaoWMCSIvf4AFVLW1tcPbOX5rjXrMRuck3GEfRsNcnwWD7Rn/UYFM7CWZQsDe+P+NVu8PmX9AeuY2+K5kpNr6YqvZgMCuSMbwdNGz2pNSNC4lFnMzQFKPtZj7L3Scbt9a9EW5icsNmhbs3lsxSJ5YJBYdd/3/sd/8gcDJqgGa+hWUuq9+9tBXtDFwWJPZw7+jCoW0ml5s9P9hHyeZPWTszORG7xpilRIDKxQYKMFUEmejSwor+K23upYeXLGHrz7VZuoVu2jjz6y3a3NocQH2RykBc8lv2JJyHyB42AyOVG1cqGgwzOSKA5Hu9tbCp5kY6SjzDdJFj9S6FlP6NBqabCxmBbLRTuho6txbvNLdyxbmrJOLGWn3XMrlSs2VSlZLhm3zeePbXPlsVmvacvXF+ywtm8HJ7v23nfetfmlGW2EFFUU2QoYInAt5ZNIyg+48DiFGIs/nReECmblCwkBwuT0Igo5G0wgRZn7HLo/rnfThIVG/TJSlHBQCQTICIBV+JOWlUCAjAL3VGRHhW3o+rhMQmjjYNGPAPCwsAzZ9KgDPXioD0HVqzzzx4K+x6t9veaQ/BkpPsaB9gDAXEWAsFHID3QYzjtuweUqlgAMhY1Q1zgKjOPeeEaLX6eLfw9hoLGfXVaicA+8g2CctBk/TPz7ECA6m4wDlheOSKN/sBFe7t66/Ku+qbwMsIbfG+a5RCTP5es8Dg6+TIB4r0EQ+V/1Nl8PYAa7tsuPHN2L8de/Cqh8/fUdw5XHXmL8eYItwMV34Fv4F34JP3+Z4ApY9jg/5a85ygoZdgW+BKq/6nVfDlRXF2ifjtxRB5gfBH09GN4v/XiUPzT8XBQ8MO34adKRoo44Sr2BHR7uKT9p9cWKCHCsqOhCZl3Z2Fy3Tz792Da3tmx5+bbNzV2zcnnSisWy5NGsgXhfHhxu2sHBur148dBerDwSMJhKxAUS1I5OiFa1bG7O0pmCfD8pymdmq5IrbmyuSU1C1wX2NLF4xhYWrtvdew+sWp2xSnVK1okAPxSc3t3mh7xwcNL5LDr4+WL4MgEiRcOXJUAuD4hL69qQLBm/p1eA66Pxd5l4Ga3feq+RXzTFEcV5sJ6i6CMs/snjh/bo4WcqchauLUpJeW1x2XKFog6gHOLCNbmwpkTrhgdIBmDCx3wAacK14ucUYyJ5I/BCCpAOQO2ZffTJRwJNry0s28LCkhXyZR14R4SyHxp5jFtDUsABCjjwE+oC5nEgu/leIEW+aH6/ao5eTWqM1u/hunTJ/XH0uC9HgDiYNSJrx9fP8Ple9V6ueu+Xf/eLCJAAFry0gkbv6Qsff+mB4+v1OPmn2XOZCBG6dy5LIgYIlg3KZUsk5b2twxUdtL2Oxbt1y5w3rL793B5/+BNb+dUv7GBj3QoKmEzY0vI1Eaw3bi5bOot8HvuhphXyOdVrh/sHfqhudqQC4XQIicr+g/0Rh+76WV1WPQcHBzosA1LIL7vdtPmFGatWywJyscOCwCP09Nq1m/aLX3xos3ML9vDREx1UJycnJMVfXl6wRr0mxdu3vv0tdSL+1fs/t1988Cv76te/qbybw509W1tZsZs3l2yiWlJI96DfseOjfbt3945bY0AKFNwnuFyq2Nb2jg71+3v71mufi3DB5qDe6qoR57jWslqtrsdMTJR08JyamLLnz1dsfX3T3n33gRXKWRHR1D/4E5+cNWzp+k07rbdtfWvXLJ4SebG+sWVnjYaIFzKVCA9HWXewt6eDE5/p4PBQc9i97gdqdFJnHP7wiaSVK1WtJRzmAcr5mwPXVKVo06WUTZcytjQ7YfFeW2oGVAfN7sDypapqfBSB+9sb9vu/+/ftaG/bzjstkVRkXRwd7Nqt60tRQLt780vtkEeRwqGFhqN5qXw8CNLtmSDaDvZ3pU6k43JmdloA0vmgJzsD1GnlCc8nBJQDiOPsAAFSLJT9ENzuWS8GUexWL2SD7O7sW75Qkt0SJAy1Dba+cwvzduPmTdmkra1viASBQAG8wkoL0IQ1S01W2DcZ+UwNET3qyEt5mCNAOvMCYptVg0M438eLvdft2IAckERMShnyNMgGAbThfEOnI/dxY2NDRMjU5Kxl0iVLJXP2+cNHUkxg0zU5PWv1dseuLS3b8xdrIn50mO921e0elKLuvV/XewU85JxFVyRfeDDv7+1YpeS2aQB83ItgrwW5QsBroVzWvaGkPjk+tAb2V2c1m5ubtv2jPcuUPLS3kCvq8BpP5qwTT9nkjZv2o3/wDy2/cNsy5emhZRjrH/NdXZoC/vwsyQE4qBl5r3/0R39kv/M7v6NrrB1sbJ8NYLPW3xjqlK7lUfq3ASf7Vp2o6vrxnjc2X9ivPv7Qnjx/aj//4Od2/637tnxjWeABtsyrz1esQbejMQenI4W+2VtvPbDbN+9YLpnX3Lx9+47bGAGcyhIkArVkyRWpJwIBEpoeriBAxtfZoBL5f0eAuI2S9tkLREZkE6AfBkutEdk9ToD4HvfymcStxiKTlOhs6gRIlAUS2ZD5vQkkyli9HJXZsqIJfyL7mXDNZEMVAYc8TVCfKXehAwiN2nWUuRJqvlDbABrRWSzARcR0W+MA330669MJMIKoCIhUIFgB0Xgoy500Lg1uUaX3eQ4YzNk+KfupXCqh+TkiEbz7OthwqZF07Lr754rqvqD+jSxa+JwiHnoDrU/8oU4CsMUGkv2XBhg6n8M1xcpJ+VBtX2ddZeYWNLx3r3odPOKsB1HAl9uaQ9qCS4zIKa8XqPlQrnnjJlZYnlPCuhVIIW+EkR0OFjfR3nE+JHESspeRyuccUtM96AWCR+4ddC6TwxE8U32cuW0Z11z2TWOqFdX2NGnJrszvBXuj3j/1ZJSHqvfCOAK3wqaFM01/YEkyVzn/U1+yxiXTdm1qxirFkjCs6ZlZnXVkncjniCy3RIDwmsqcUCEU2dkNtG+zvmAlFJQFrFvAen3qn1TSVre37I//5N/a05WnAngB+mnQRW0Yj2EbHLM2+QIw4AlsZeJWquZdERNPay9qNlmvBrJ0Afg8F/HnFjQA26hcOQu6BZaTQ9x/agi3wKJOw3aItT2pWgV1aUwEVtIVn42WsqP4G3wO1STNAwC74Fesv41607M8dJyNW17uAGkB8iw0bp3M+OS2DrR2Mj5R0akTPZdTpi/rBPUanfBqBEA9GBuoBoTEQY2owPAUecQdjR3+oOr1RgPMVplrguOV/0bN4sSJB6iTc8C4ZVyBJaJ0YU5DwASyY0QqOv7EuGH/oXaEAOGD0BiI8gPCQwoSMn+kZvEmYTraFXwfSAAAemor7tN5T/NS9kCRQs3P5pBqA4ulPVMHrFSd8cptcas9XUL+js7zOp/1yWboWbfVsW6ra6lYWvaMwsniqChR1EQ2fOaZNArJZp5DbowrvUSEOn6Vke0c2BhzsCcLKtRy/M3j3GYJ4sP/uP2z6TzPtQ2APHNAKsNgcxjhI0F5wbrpmJQ33kFAuYWc7yVOGo/ykqh5UKCyH9O8LgwXuy9y1CKHoeF5P+RhRXnLOmPG4lKOKotIIeAD3QvWeGpCdg6IThSmfAYnGWjUQ83rLkeMO6nhlEnDuaOltdnOYxbvxC3WY29JeTYe14ecFeyAk33L5Lnu2GoNLJtLWKWS15onkolsk35X9VXAIRibni/TcaKHsQ6RH40ndxZCleQ4D+/Xz8o0A3jGk2dmuKKPvcKz6dLR52dtZ/3H0QEFSEaB4vt7J7b+Ys92t0+t205YLlPW87Y7pzaI1e3aYslu3ZmzfAESre9KL+sr60gZXqovmD/Mx7Tt7zdsY+3Q9ncb1u+yPsSt14VYSlo+izLNm364BvXGoeVLZks3pmzx+qQII5oUWBt4bimHtO4m5DBBysbpCbaETTtt4oLiCiqZ6VBesKbJiWBg5VLaJqo5m5stWS7H2MRqzhXOskr+57/3d7SmqyNGFiouBQWkkuel1jEHJyigmdieA+JKBS483oAM6oOjI3m4iujIeqALjC+HAxZx2WlEQWGFcsnOlViUs3tvvi15Pl03a6svpOqYnpy0SXyADw/txYtVHSrK5apYKwY2F4XnrxTxMpxU1gddy0eH+3ZtYV5ycphDNgIk5KhBkKwyONTNKswi6tCPJ60yMWeFyowNUkXLlCbtpNOVh+787IylY33bev7EPv7gp5ZO9OyN29cVHry6vWL5qYzde3BXBxq6RxQmzKLQJ8AqHRVnkBtsXBlL8kfqDg/G8hwl97b07zm7LAVDFGqrRTwC83yhc8CF4gTJUTQ6IigjCkOL/hVwP3WZDFUOUeKPCCEv/i4ApkOwY2R9NU6AjMD5ILQb6x4aO4y4xDrQMFfBPVrdh2CZd5+MgFv+HQCwcfBlHIhnfF1FjgSAzZUg/jXyWvVxznuTtDK6SP4a4yDpiDQaHUxGP+f/tBiNe9tHnz+QIF9IgMQdgNVoHOvC+jIEiB70kkXPJQBdby4Mhoufx6+JX5+rruH4Yezy9ffZw1oTLU5X3d4x0OzqH0cEyGXM/4ochMvAYDjvfhG4eFXUwPDaXjo4h/foz/0lCBA93j0NRx38rMPR/Rw+/+i5hu/7ytceET9XXa+rSBR1zgnEH73G5Tnkp9eX1TPsFq3Omeymspm8lYpFHQzoNtrd2bDHjz63x48fa2148OBdt5eJxWxnb8eePn2sdX956a4Vi5N6fRQIgDAcNnv9tq1vPLfVtSe2uvrYTk8ObHqyIgDyaP/A1l6s2mCQths3v2LXFm9IUk5xUCpn7axes+fPn9nR0bHsRgCa8vmK3X/zXXv3K18T2UKBS8grAAd7EkUOv898B3QKvs5+HV9zL3XtLn6NjymN+1cQuHrmKwjfC6TfJQLkwnjVeS/K8Ine4wVKU8Sqe3p6YF8k24yZup8//+wTe/j5xyJAri0u2de+/k27fuO2ujro2hLpTlfckACLxuWYBZZvJcECKxAgLxNF7KP+WR2wwxd+b3/XHj75XD7fy0s37ebNOzY5ORd1i9Ep4p6mnW5LhxYKV3njR4dxPo86wSJ/6uDNGgLstNcFhv4L1pdXrQOXn+Py87lk3L8uPseXI0C0vr9KIfGK9/5Fa9b4+/kiAkPnsGgMje+L4fNcJjQuX8bLb/HCOh8W+avIj6gDs3+O3JqOPLolNUrU3UWBmSQZrlGzZKdu5fi5bT/51J7+6ue2tfLYzpundnZ0aOlY0q4vLtqdu7etUi1b7eRY8me6smlQgaig84t6VPNQJ0JzSyy66bNZZWRsrG/o/s3PzwvcpG7k2pB3gOpjamrCJqcgVzv27NlT/WxycsbKlRn75NOHCvn+5NPPVCMsLi1wUrLZ2QkrFugQbNn07IysHn76iw9te/fQ3vvat3TYX3u2orDo69ev2cz0hE1NVmxjfUV2fqiPS9i+Jum6wnaVzmCX4xPIvfJ8xeonp7a4uCgFyNbOgdWbA2s0mV8Nu3btmsViXXW9TVYnFULNNUa5DEhyeHygzkcagxKpjOWLJWt1+rZ/WFO+Xu30zI5qpzqs8Roc+o+OD5SthLpPDazJpIhm1gkAH2wksOsAvALgzuWLCtdOprBM2hfQxTpL7T9dLdlMJWMz5awtzVatXT+xxmnND5axlGWj0HDmSL12aH/zB79hW6vPbaJSsk8//cRmpyZtb2fT7r9xWyQa3W5qXCrkI/LBlCc1MzsrUISDMhYIkEzU9qxB3EcF5hLGXS1bJpeR+oM5cQ7pikWNxUTMs2ewz7FXnJycWZrg8zr2tw6Y1OstOz4+1TXlQA64BKDEgbxcKYsEOTg8sr29A9vfP5AUn7wWGXlHX4CqpyfYPxZ0GGUNVHco3tJkM3GuKBXVSc46p6BhzlzdtjJAMilIw45lk3GrlouCd1CBMNavXVsQOCNlHbZU+ZLNTDH2t3X2wpYKC6wONgDxhEJqCXJ/9yvvydaMzwxBiPVbtVJ1o4z+uSzayNLioM/zYlm2fO2azlN0G9JoRg6J23bkZQeh16G5IJGQwgO7io21VWudkv1F12TdYoQF51JukZwtWKvVs0yuLALk2v037Xu/87tWuHZXtsOoJoRj0oHbpZEMYNEP9OpwlAWKn03Z9//wD//Qfvd3f1dg3FUESNjVWBMYE9xDqclk6eHnjFYbYOrEPvjw5/aTn71va5vrmoesibOzM3revZ09qx0d6+AOGAeAfPvOXfvhD39kiwtLtrW6JSUYFnyAqMECi7XBOzSDEjgoQC6SCZcVIOOemuGMcjUBEinTX1KAROeIYdg2Z0S3oRrPANG+GNWvCrK+oAAZhYBrP4ieK+wpo/rZAWuBH0MCxIOF/d8OaOnvqJNzeB4MqkmCmeXFP8rtcGV5dMalVokAHrJ7RGL2+kNAVPkEkdWYciNkve330DcMB9TdocH9/t1eC8A2Ztk09qmRYph8j/NzKRXO6nWBbqwtjD8BpmP1lzq9AZ7TAHHeVBc+My8eGnLo5B7WnxEZ5mMi1J2usFcvAftnpLzAou+MTnrs+AiNVjgyeIwHsqvzGeUDtXbU1cwnFmgl1cW55bK56No4eM3e5jZ9CVm6cX3SSLao6aIaIpCjApybHQFO6n+X5Qpnbbe/Urg8XckoWCKCxTvVHXSExDk9xemDe9YTiO5d8k6A6F6lIddpDHBFkNdqjkXJDkYAsq8BwYmBzxBwAepQSCgpPZRLxd9uTxQsiri5aXAtQDFlttBh3RWIW87l7dbCNZssVfQa2GLSEOsjx7EAmdRFtolOjLgSQmQV9y3KXmAHIP+CtZxr08ECzMzOej376LNP7E9//Je2vbclFdJZ/dhOaod2dtqUAgQBghw/lPfQtVwhbaUK6gVq6KxqmbMz1BExy2VDE5Gf59ijuCfpbHKYzeJBy95wBPmsvbCLgo2cAc5HOTVWMJ5pKkGthkrw6OTUGq2utSEUY3TmM39c3SNlEh3YqENQnig3IWW5YlHNE8Fe+LR2GpHZDlJDhqiuZxSp0x4A2PfGxtmpWz/SUNXriKicnJrQnMXlxV83bgf7R2pwQSXBuMkDiisbAnsxgGUyr7DeJEcGKyfWXebgQE4rIjbIoGj5nivgPspQkFWV8n38uoYsF9X1motdy6Qy6i7vdVDCx9wSK7L7knNllAmkWj06p7FmCP/DIgwCpAmpwtj2OouxReZLjryDVNzOUSw3mrqpOjcxZrGOYl4E7I55RoZZs20tSKpOzzIJb25grECEyTaKehz4MGHWbJPVCaGIzZNnhPh8d/tj5hkAOTW83EwS5PMkLJHm97B+a8uqivwNCBDsXlFUOfkAOI/DTdvnNIRllMWk/KuImNY5OZrX1Beav5EKjc/q78Xt9EUedl0tBlbA+OU6SgHbJ2QehYyPJezCmKEai1EutRQnrAWR+x3jwtceMpUgwgDXXRWi3CAImSj7Rcq/yFZfeV7JlGqtQARzzxkW/FtzL5ayXgvlgSv3wroAK8x1RPGRzcVEGkCAZDKosKghmEtuGUz+m0ikHhZzzE/PgNE6kkmr6SUQIWqZiSwxdcchdYfj1lWRjEV3BPD9E6I/kDlsRYMBqjPGL+Mhq7NCo9GWvfjhfsOO9pvWP89YPjdhHWXlMX46VqqYzS8UbWauaMkU44e6mXB3t/yS3RvkdJz5lrWzk75tb9bs4Wdr1m1xSGXdHcjyl/mLDaWanRI05pxZOtezqbm8XVuetHyJNbGp51feFrsKe48aSyBABnZ22lGj2N5h0zodb0SndZfmEyaaE/N9y6QGVigk7MaNGSuV0rIn5ppIVQPp9d/9/t8dCAgOPmh0GXQ6WrjU0VQsqPuAN1Cr1STNcq9W3xBhWzlkMNBONFi62rjZqGB6J6qTUpbQ8SV/TUJsmg2Tx28qY7142h585T1798Hbtre7Yx9+8As7b7dFWnChWHCQGzEwsUPhuWHa8B3XgpiI2dLiNcnsNzbW1YW0uLAgmXw66dkfRwf76qRioJ3WPEixXC5pUp6cHDOnbWpm0SxZsFY/ZcWpWbNs3m698YbNzU5L1r3+5KH95E//2BLWsds3l7DCtWdrT6yX6dk3vvf1IelBqBsEkdjYtLOCTA4WZSc/IEHojuR3CNByZtEl2V7oO3jvm6/7dbqnnctAvWuXezbsjIk2a19oos7aMQzrQpO5WNERDOIh5L7Zj0DwkS+tqzRC8TP6/rCwH5Noj4NIQZotBUn0ci/75Y98EscB+HE1hXe0+DO89HfoJo5WWP8c0WobbbjDBD5IPoXpYEHm8mYWsXGLrcDQh9fyws6lc3wFtUQgi/zFHKQbB5rCYYDHfhEB4pTliAAJd+bfjwB5GUB/Ccsfy3IJBfPw816ycvHPPD4WRvdBRbs8hr3D7KqvcQLrFb+izf3lr5EF1eWfBRIgutGXQMuXn+l1WcvDA+FLD/P58EVf4QAZzlqasypYwsh42V7nIgFy5VULs+WlH45/9jD/VBiMdeeFsTh+30ZPdFFFQoGztbMigBA7gJnpaQEwvfOWgsqfPP7cHj58KMnn4uINW1yE+I1JjXdcO7ClxZt279571u/R7VW3hcVrsg2k8KbTbm9vy07PjuzwaFcejHEjIP1Y4P3DTz+xeCJnX/3q9+3u3bcU8pdMcZhu2+nZsT158kRFeS5ftngsbfMLy/bW21+xm7feUOc2toIE1GayGX1+gn5XX6wJhFhYuKa11Pcn94595fh7HUExfieuGOQaJWP84pV389LjLpArPD4iMMOvXchkijrzAgHCaynw8bxrG+vr9vCzT+z4cEeHI8KKAWbuvflA6hj1Kmnf0NHDV6pASAdCRxYKgawbJaJEfJkeEz4jlR8FC/soBe/Wxoatrj23F2vPrNFqqhv5zTffkUqnWPKOcT/YU3C2dNjl3/LJjTqgpBZgPY48Wf09emfb+Dj+onn4Rff3dSRAyGC5ag16NVERDseANyMC7arX+SICZ/x1r3q9L3o8B5pgKcLvhnkf9p7Le+blzxkKZd3rsbVY19+rgtH+fXkfNiwNKNxdiaqxFqcTkp3z3BK9hsUbR5Zun1rvcNt+9ZO/sE8/+KnZOd3jhDfGbXFm1q4vLckXlwMhY2VhccGOjw/1vdrRkfZtDpEc1um8IwT0s88+Fyhy5+Ytdc09ffpUoDPkJ6HbAKML1+Yd6KT5JWZ27/4bqhE3NtZU/C4uXbezRkf5QlhgfP75Q9ke3bl9y5r1U5uaKstzG8k3/u+oKT5//Nw2d/btK+99Qz7czx8/sdrxkT14+74V8hm7dm3WNjZeWKmYtUb91N54445sergfrWbba79kysqlqn3w1x/4NVhctHypaC/Wtqx20rXOeVwhpwBMiURPoMXM9Kx9/PGnCmmdX5i3RutMRHS1OqHDNV3+uULZun1TUPdZoy0CBOCfgxngDusG4AzZTJAHgLl+OMQTnzoUysrVErsHh2rQmSBYnW64RMperK7ZxMSkcij4DKV8xmYrGZsspu3adMVap0fWOD1RJ+3ztU0rVqesdtrQtd7ZWLO//cPfVN5LuZizFy9eWKmQs8O9bfvKg7cF0BBuibLDs1sGNoFd7lndSuWyzgyoPVB9cFifmqhav9+149qRVOW04szMzlihVHArrFjMDo+PvDtVOSjHNj01KwB1Z2dXto2dntlZCwKdkNmmNZp0KQOyZN3H21AIrAuUmZicsMpEVcQHYEzt+FTKxINjupy9loyqI2s2mq48jrIQvYb1WkndfBkPruVwzX1jhmENCQCBYiqfTlq7fqbrg3UJhA9nI8g9r/0BjM6tXKxYMp62jfUtq0xM2uFxzTL5ou3uH1muWFYn76037trW9q5Vq2RtASTQEMa1rIiEQQFCJgikRqFYkqpPNXtY7znnKbIxLmXP3PyCxgadt9iC7RNUn/ExVcxlbW9rw85OjqzdqVu727RClQNz2lIJskw6li1WzbIFu/trX7dv/PC3LTt/x3pJ7DJ9X2A94//5EkEUqWQgUSDduGZYXv7Zn/2Zffvb3/b3OkZej6+hbvfkwBBbIETmyuqKHR4f2u07d+zgYNeePfvMjmoH9mJ91Z6/WLETcs8M+7s5WYJtrK5ZIQdgN7Dd7V1755137eatO5ojU9VJK+crtjh/ze7evaemvxAKTedosBcJCgzv6nVQPtRyFwiQ4QHp5WIjAMSjvyMCJFrQhyqTqJ4J2VahPh/ZL42pTiNyIhAgYW/Q2h9lTfj3wmMuWWGxP8hWLBAgAcz3vAidUcdC0cO5aLQHeTOfK0CcNBn2c0XBv5xxvRFw4B3e6jD30PMu3drk60QKfKywAVhZNyEKGEchoJpxzhoi0E+q4ZQ636VeUDDxKAuR98I84PEO3AHu+b7GWONvKRSSkB8mEkK1jXIsHJDjs8hKJ2o8CnuzN435teG6egZBOG947lO/H1OXMUQtYJ3OoNHZ1Z0dwADcH5/3wF7HZ2CdlfXomQOuITCclckJD3dMcBcEXCgASx0sd1wBVYfjDyivURbStct1Cg1FNHgCuLNGg88IHYhsZyDJuVdqwj2PlIRYzSiA14Oyg9JXRFWKxgAAs9DoEhpTQ0MeZ3YH3kdnaX89t31x4Jh11u23ojEUrIYUSNKTfSyEB3utMlOwXkqnbLpcsVvzCzYRqfSUbRuP6bOBeTkG480d5NtlyCuNJ2UPJQUSllCQKfG45QDJsdsCxCSbluiReMyOWk37P//4j+ynHxApT2EAACAASURBVP7CevG+9WNk3nTt+HjPTmp163dxSsEaxxslaBzL5lOy7OSegBfR0EHuCAQIxxm3inNlDxZCrCf8LJHi2jj4qvuZcMKB/YfGAggzahmaB3BHcTIgpb2BbKvdvQNrts9FnuNO0mx5aDeXEdWD7OUaTjhzrYQDYrEd5lBk3cb7CwojYYtYj0WZL+7l31Gdx14H6c/eD25WKhdsambSLYRE/qRlVXl0VFMdICVfNqeGZ5pkqG/qTUjKvMYqezv3CmVYt+tEKU3HAMhcA8gbCA1hPsy9HmS6d/77fGL/AfPx988azu8rCJ2hRAi6FFGMCuZ+Sr+jbBHs2CMwX3knCWzJMnrPaihnvYKsFbfLayUVlJ0tZ3TfIAvI51IYOs+lJnMs3TxkXkQcjdA9k4oUezG340IxoMGgLBUpCzQGCNyOKYsORQj33AkQz/lw5QtqyIo3isuGC9VBTE4MPJb6gMZEt6LCPxASyLN1sikITB7H3MaWmfU07iSOwtw9v5nvud2fE5/K9RkSxEH5EZR9PWt3WXeawhjcvhIVj+NrUvNlI4IAizfWKs0RJ+PGiWeIMJGiIitZc528YB9hLZQyD8USY7XvOW1B/Qrhksu6bRQqJeUx9ZygVj4T1meo6ZJpWBtXBqESUj8y6z8OSZAdactkY5bLM0/ZNxiPzOFo7cbejLVcmVGuyHPFoWeBiOzRmuz7lGOJTgZoPZS7BX97g4FOa5GdoedO+f7lpDHkgXYvS8QzwlTQwX3y6SPb2tyzk5O6xQYZazdxAilZIYf1OCRU02LxjiXSDZuZzdrN27hvZLROyboNdCEJiYabEWoN7KU46ySsdtS1x5+vW6sO+QyJCMEDgZmxNg0yUnujSutbMt2xmYWSzSxULJkBQ3MlEGvB0Cbb4spfOTttWf0UUUXXajVUb1xH30P0f+C65uRcMtHT9Z+azomEghShBodIpEEg9j/8k/9kEEDmoZ9dszUEFllEi6WSBi8FBJtZ8I/lBSn6GEh4CdN1Wm8QjFrTJJ+oTiikplQsKQPkxeqqClGer9VtW6NzboXqjN2684Z973vf1WD+4z/615I6nZ2cqOuoVCy4H1uMMJSCy2AsJlkoGwMEx61bN3U4Qj2ytb4uz0OCI1kLIEI4NOEFCXiD5y4gEhs94A8bA5u9xbOWyJQtnitbpjxl1bkFe+OtN61aKVli0LP1p4/s/T//N9aoHdjyImGWaXu28cwsH7Pv/83f0GYjuU4P3zy6ntJig1XAOf+NA6ckjX4Ihsl032WKCyabJnvkc8pkCxs/g5qnGREgvkhrIxwiZ5EMdAx8DYXmOAg8sstxeEsKkAgUd9DpYg5IAP2H4P8QTIteWMX8CAS6bMukEKkxEOUyAONdLSMFwnj3+vgh6CogSB9VAU4XweqryIhAVIwDwywibHih2GeRYbEYER3uxco1cVXOqBPGn8czWy4SIv4JA/HxahDNDxa+cEUqmSvIgC+0gHmlAsSvyZVihrHz1esUIKEwuHAwGgPBQrBkGF9X3aPXf/7QaXN5VIwIiAsH2iF7EAGQrsO9/OAL/34dATI8mF56hi+rAAlXmMV3HEeP7uaQGHr5M0T2dPJqvOrtv0xkDedy9EKBAFG30xiBxu25PIfC+NJ4GHujsdi5ra49FNFxWjszQllLhaw8Ymu1XdvZ2RRQxeYYj2cFFAGEVapVFVnFYsXu3nlXvo/MgTffeludpGHdg5RmY6frqdOuK+B8Z2vNPv/sY3v46BOLxzK2vPSWfeOb37VkcmBHR7u2uvZMBMjO7q6lMzm7fv22wtJv37lvb731rsKKfS30TZ/iDguXx4+fCNhaWrxu16/f0Pvxzj23ARg/dF/419Cj+2WyanxkjUiuS08nmdtoFF6eAxqpoUvzEtmiFTjYUUVPO1Lp+dDmflLIUAQqxE7FedeODg9ta/2FnR7v2sb6C9s/OLJUNm/f+NZ37dade1YsV5Qx1aZAv7gB+IE6Ot4NB67AmYskCG9Jh3nWKApYNTgN7KR2ZKsrK7a5tWab26sOQmaK9rWvfdsWl27axOSMOsZZS7n/Av4UDBhZkvXd4oGGCjp86CDmunmXaARaRWrUL1o/rpo9F8f4q/cGXhOl5tVf/rirFRhjBEiUgfWqReiqx4f398ox9doV7eIP//8gQIakyRgBcplI8T2XvZ1DNLUKHsn+3pLI5vstS3ZOrNA7s8bWC9v87CPbfv7EzltYKLTs+KyuTILZalWFMF3ax+T+FHI6lHHgwrpBh5/BwFaeP9ecxmqBmuHh40c6gMxOzaoTLNgN8fqQp7y96zeW1T3pAZFxe/fdd+xnP/+pVCV0Id64dceerqzZ9s6+8uxk3xczm5+bkQpudoZMj5RN6P2k7U/+7M+l/uDQ/evf/6GyEJ4+fqr3eeP6ouWyKVu8Nmvr689tbnZS8wUC5Cc//rHdv/+mPX70xO7ff0uKCwAiFB1T1apsNwisXt/YsdOznjVa2HsgtT+zUikjVYlCMgmVbxHSPiXAoIZnNjlx5z1rtjpSgGClAfh9cHSiAHTstphX1YkJdZmR54QlGGtIpVK1za3dYf6HU5ymYFNC1VH4lUoVWWCRLwHwTw1+EOWA5NIJm53IWjE5sMWZqvXadTs+2Ld33v2q/fLThzY5M2/1pmcWrTx5ZL/9ox/Y7saarDj2dnelkDne37XbN66rNof84LOi5oa4mJrBGskP//uH+7awMG8vVp7L8nayWtZhHtIML+JKtaKamyB0bIxW11fVxQ0JTA5IpVzV9ZNaJo6VwcBanYFZuigiBOsrABRILSwSUJRQF5JzdPPWdcsX6RTviQTiPeGBTIPj7v6JLLCY0+w1AdwAqAcoYN5waOcgh8JF4H4EqnLozhfK3uR1cuyhk92OpVnrB33lgQBScmDk0HZ8fKSxQmckNm3YWX30wUf24O137eHjJ9obCUBPZvN2fNKwhaXrtraxZYViRU0MWHtxD3kcB1a6C7En5KAN+MV9lh0mQAZEA/7o5OhkM7JpW11dUw4OZMvWzp66U/GAPzkjlySp4MnawZ416ye2fwApU7JcuaDqBD1YvdGxdLZs/XTOHnz7u/atv/V3LTVz01qDlPYYAVChqYbuZAC6OJmKnN18L6fpAQLk0aPHtrS0FO2Jo4L2MgEiwh3AIYVtcsseP31k/8v/+i/s1772awIKP/zwfctkE1ILMV7oaKRT/bvf/Z6UVs8eP7WWOiRrtrO9Yw/e+YoUUc+ePROQ8p/+wT+yN+/e17xQVyj+8FHTGA16qrmiJdvNYkf5H46BR/vTEAQef8RY1TLM6RjZVal+CMrxUD9Enb2hNndSYZSnMU6geN0a+UqN1YZ+HhoR4gGsD9d2+Bzybfdu3qB+CE0P4d+AS5cV7t6ly7x2EiA8XzjKqDqJEmn5Hr7+dN2GEGlZYVMrRLZE/DrHWPzzsVQB6KPLE7WUvzb5VKihTgWuQchB+gF+kgcKmehNcW6LETJ2eI808pCxIdsdzoqAzVEOmtvCeG3D9eY1uJyQKYEAYT0Ieap+bUa5ipw9IeVcYcP3ue7gG6jh/PNKTRdlongt4aSS1yYxKxVzmieueuA6+f+LsKDlSB3B7g/PeHVHBO94B0SOxz2EmDXaVRkZjclGA5CpYZ12T0Av64V3a/PaeNpzrSPCT7gBICSgmturuALkzO1LNKSDwsMzVdyGCGCWs0NoIvQBHUgrgGVXD4TcTZ8rTuwQXp+Sswi2NuHzM5bAVLgXkC6QqiKdabRBXdZqqZO8WirZ/OSUVVMZK5AfIjDSa22RaFnvrEfd4PaAaZHVqKupbWWr2Ona+u6u3kOlkLfJcsm6LewrawJWU6WCrR3s2x//1V/Ys81Va/ba1uyirMRKqmat5rklrGjnXcB0rMy4X21LpwFJUfZQ6xDqDlDc1jkKwoprDMDP9yHfGIfJNMqTpIBX6jL2RcYvuBjjQ1360RmCx/D8zKlcvmJzc4t2dHyiBo+m1KRZJxUa5Kj5mAZk7dI13yZIOCUiQkQCtonKW2uLLGBMMA6xr3R8yvNyeB/8QYXFPoYNHWQUpBHWjwRuo9CtTrqlpZOaCT0v45axxLpMUzXYHuvT/uGRtbtck4wdHh7rvWJFJNvkYN0W5dGxv0AwQMKBefl5ZOBZHUNcx4lfrhvjB6AbCzUuOIQH/3nuR3y4zkNU+jiNQHjzdUDAdRqHHF/9WQNEmkV4kohIQsCZbthNAXBDMDXpaO8I0CdWAAtSiN7QCK1cvc65yBjB2VprWAuZ8x5yjv1SjDmdBpMk3gBAnvXLw58lVGEsQMBknRjBAkuAsUK1PSuEMcTzuuWUJIT++ZkXNDqhAEh5Dik1haz4Wi0hndQMTo5yLoAkilRrkZWTE5rYXbK+RQquHntww05OT7VueByAW6+GPKfQxMw6RW0km1CRV+6Sw+MYj4G4kwI4IkA8tQjslDD1rsiWLnWG8pacaA42m7xviC/ZOUdNhLInhBCEaGMMaE+QFEPNRB56HwWTp+JWLEHuYkEVs3wOEp0mfJ/bXE+uicjZSK0RztvaD8laUQOnN2zzvAELDPbQrFVg2W7358o55o7bDkK8QQ6mRaLjOpRMZK2Pom+Asm4gAuHpkzWrHUfq3lReyorYIGeF/JRqYc5K572GJdItm5rJ2NL1qoLKaVYFe2F/gvxJpFBtgMnEbXv72I4O2sr/qNcgHp0AwQmbvZRmSJQYWK0pgSDetWx+YEs3p21ipmAdsmMjAQF7KfeTvZIasNU6lzq+cYbdLnlzMnvyPLOwj2p7BNvGEm4gBU6+gJLv3AqFrNb2XhdXq6TF/qd/+o8HQZooYgPJVt09T3lRl0kCzOP/6MFQ3AxCCcVYpdK6CJWJCTHjSK4ZUMjqYFgIRWLCckCFQKHYGDalJtOWyJZsZn7BfusHv2kLc7P2f//Rv7bN9TXJFLm5IT+EgieXd1mSiqJIdgYryABABYKFy97Otn304Qd2785tHThmpibVzbe5sWadZlMgHzMCWwUm0HmHUKq2ZbIVs2Te+smCZatTNnlt2W7du2uVSsm6zbrtrD63j//6p3a4vSZ/3nKlaKtbL+w8Z/aDv/1bOrizuHcIAWWDIeBIRT2yIJfk4d8Xi8HuecC5ZHA9l6Y6AeLBSRQT3k3uhZEWkahwEnglBjB0zDgYE7pIxsHoqLz0EjB0Bo0BqLrHFC9XECAaQvISHQH8KsDGwDR/L5eAw3FAXhN51NM8HoiuAQYyKG5oXH0y6mLlV64iAMJnkcxJ54mXO6b8+b32GkqTI5Zw/Hss8KHYH5EcvpAJIGPDUpi0kx+he0bXWyArXS/+ni+TK6Pjy6v+zxU+4esyyPSqz3/h2V4iQMIHf5kAuZJEGlOvBMJj/H286v/D9VVR/7K0Z/gWrwYQh584UD9XXCB//04Qjd3MMJZfsn67+hp/EQGia/zS+BkRMK+7h374BDa6OP7CiB/+Pfb8w0OkPl60qV35Jv09BLY/vI/xA/5QFRauSQSYj9/HETnpqwFfQwA21rNm48h+9csPBM5RvBOS12qeWLtdI0ZNxXypWLVEsmC1WtNanZ4t37hhMzOuxqPzJpPJSx3yta9/y6oThHBn1DnVaHEApXimQCbk7tCePX1oT598bp02fsVmrVbcbt64o0KqXj+29Y0VWVMAXAIOVSrTUp88eOfX7M4bAPsAWR7aiEc76hVUKhAgWJe8/dY7Njs7p3XTVSAjCzy/hmPXIQL8g3Jn/F5fAKlfOQjGOtbCU4/97pCYfcX6pOXvEgHCmjI+HAKB4B2HqHM6Vq+f2f7enu1tb1i9tmsrz5/a7t6+ZXJF+/4PfmS337hvhVLFUpmcdbFDiRZCrde+Gfi71GtHu0Qks/auN//jwAL7FlJdDg7K5BMB8vTxI1uTAuSJ1JcEq33969+12blFjQECJXUgls2VZorqCdkZdLFdqalrH5uf2bk51RiXu8YcMHjF2n7pnrzq914ipC6pHAKY8PL8+nIEiHf1vuyPHp7v8vy9PJTGl84v+1nHn+P/Swusy/uPb80ODGi1GiO//XtyfY0OYab7iu9qMRWzrDUt3T622upDe/yLv7L9lcfWOT1RNgjrQ640YcvXrxt2xXQDdQWI9a1SLfmaSpdpJq2RuL+3a9ubW1YuV5RDx4FoZfWFvPex1qF+CT7AHuy8qawEurgfPX6otQL7ILIv/vIv/0LdvyhFSpWqffjxZ1YsVQQS8VgKfppeMum4LcxN2cx0JbJlKthP3v+ZndY7dnRSt/e+9m0RJ8+ePled+sadmwoznJ4u2/rac7u+fM3mZqcEoHMALBZL9mJl1e7eva8cj6mpWXv29KktLSyoxiKMETulQSyndRbrEWxblxZnFISOqoDDGGstDUbTczO2tb0tEgOQYGd33yanZjBgtcrklK1v7gio2djaFIADyYhVHvYXXF9AbzrcyT2B1BbRwKGdhiYzESD4fwP4VKoTsn1S0C1dXl0yL7o2Uc7bTCVrqX7Llmaqlo4PbGdzw+7cvWubO4dWrEyIkOGaogz40W9+33bWX+ggvr6+ZvOz07by9LF95e23bHKiYqcnx7r2rOkQNpwXOFhSE/P/AJr4lmODlc9mbGKS/Ikja7ToTpuxfKFgc/MzdvP2TVtZW9VYAcT2MHX2DOxSWNO416goYlZr9qzR6dvhAUrwgQA/wAqUQBy6d3e3ben6ouULDgCyL9WOT3S9Dg5r1jnHv93XqADYUMvT8MVYBwTH8kogqdRweIH7mshzsMcxx2pHh+pKBsNA/XGNz5NJK7uQhi5sqCCNAJwBb9kDyMcp5Qlvb7tdWQEiLWvPXqxZjM7XbEFKDexMAFcB8E5PzrT8Q4Rg81Qs5Wx9fV1nK85UobGskMV6gbyutjq9qaE5SAMa3Lh52w7oym16zgrdqqurK2o4S/TP7drCjH340c8tX8xaeariTV6QTgMskHPWHMTtwXe+a7/1H/6BDSrXrH7uIA7ghvIogiVTxKi6p78HMvNagJJra+tSNV1WYF6uj7SWJMyJ7vjATuun9i//t39pnz38zKamGXP7UlPhSIDFc3liwk7PzlRD3Lh+w5p009dbOs9ubm6rxsDqs1AsWj6bt9/+rb9ly9eWdA9ksUuHOO4JnOwjm49XESDaa0MDzJi1xasaiZwouEiAhL18tAeFEPQAvEUZIMMA7tCw5odLnXOiDvthzTMkQC6e7QJREWpItR+9pAAZdeurk3qocBh9XwB3lLEhBU9QQAz/9vOulAt9E7kLGeBECPYlPN5tsjwjhD3IlIPA+sAwwuoQEkQNbiLVsBbEVqqp/0dRxJysnR5rPjKuqBcBR0ItAoAE4C/CA/zDjQPcTSIKBKdG9qiAgcYPY1T+/sod8LMLIJ+TI8HFwYFL1mAIFj4q70m+7Fg8GuC3Ez+oQDxk3u+rsgkIZgcgzUTh7lGuJXP67LQusoLG1JCb4IG+owxAn0sQOYDHBFFjMetZPdj98POTGvU6JC6fNePWLALXnAAReSEv96SAYWEFWODImcJLTOaEwCupyABfI9cQhZY7uQsBwjUckWtOjjm45w0xANbMp2ATHs6UDsz7tQufSfchCi6mU57AXe4f5BjPwx6Cvz5AXAn1Xb1t1XzRbt68oXVaXetRnRo60FkbGegQ4+wd5WpVJCzIwHED28RjS5NnkErY6dGh7e7uWBuldjJujzc3bP1wz057kCVb1ujWrR+jKQjP+rjVa1jooDAAcIXM4L6Aq0WWarIg45qidMJ9BSCP0OG+wGbGO2qOdDZh2VzSaEoHWAS8RvnKXiGCDLxMeR9urcM+glIiX5yy6ZkFESBr65tqsKA+o3mKjnEprloducKgTgC0zWey8vHniyYJ7jF7LUQQKlzfKzoCMWWTgxVXIW+FYl4YGecFSHxA/9g5oHpHZNzUdNWKEOYxfzxzhjFEDcDY5t8TlaqwPsbhAdaE6bz2tf39Q5EgzrcxzsjccnyNNVl1OCREGxssH5Maw3nGsOM6fJGxAx6qHBMFfpNxQV0bdfyzB6FAwsHF4nZ8dKLBzuNDrojnJ/scDySI28C5okZ4HzeKLSJFtztZJykRBk3ZZTWFt2Injd0j+7JUIFooUIt44LMD7zSHo3yJlIU4isRR/6B85P7gNMMa63kLECB8bpofID/i8b7GEKA08hJUqJAgHpgeF4EVAHbmTzqRtlQsaQk357RYqi+lCO8/LTt5aaacMIncW/z8eJEA8XORk0W+dpA3l9B6d1w70ed1W9aYYhXYI3h97h12lCiKBE/3UY6yjo1iAlSnKnvJ1wZIMRq0ZP+EkqdPc0VP7jyyGItOONThrB26/2o4cvcb9mhIj2C/6Oq5tIgiQHX2Axogwrrkyjya9GkebFk6ZWqkcs4N2z7PVGOeeJj7yEEmEB1hr2Ut96O6Y6UB2/GcFdRZ2KhyDnOLKBHIUdMB74e6mc+SSrLfYVUH0V2wdrtnW1tHsqmKGXZtjkcfH53ZoE/wfEVKC+1dXRybejY5nbFSJWa5glmlmtNclZUZuW26bj07PW3b+tq+nRyfWzpZsU4jYa36wGL9lOyLcWEiC1YWqYxLkXQtK02kbWa+ZJMzRbNET7Za5AAqV0WZ4h4TASlbP21Zpz2wwTlKadQmHe2jIq1QGIn416opG7JSOWPFctIyOSf2GHPNOg0SXYv99//xPxgE1paFkgWiJfkkv5yQxYgmM/I5pGkRAN9s+aBEosYFZlNAak5blqRbkVcz5AcFlgqAGIElHR12UUmgAEkVqlaqTti3v/l1u3Prlj17+tg++utfaAIhzVpeWtJAWVtfV4fe5NR0tMni7VUQeEI3LJLumekp29xYt5+9/749eOu+TZRLkvpDpuztbKmjbqJMx9XATk9OLIEHfuNEci3jyN6NWXVu2dKlCYvlS/beN7+hIqp+emzbK8+kAol1Gzq0s3lvH21bPd6x7//oN2TbgPqjZ/7ZWPgpiJTpwWIpD0VXgSBb4yb5xk1nrYessQi4XMmDnQIJEkA8LURjQISCuiJFzBDAuZRH4eCuA0mS40Z2OQLDeDZJyEMHxkX1B/fXu9q8A0PBT2NfgQAZB49CMT3e3RoAFIWVjz/eXYhfS4BcBtDHDzgCD9mkohPG6GfhyOHyyxDW58BKBN2oM4o/3SGAr59dsIgKQHjoQBkpVaI0NG2+gThxciRkqrwOQAsXQQ6GQwLrJQAqYn1fB4xdzT2MAfiXT4iXEbgx9UkgfcLf46BX+P/x9xjB6RcA2/GnH3+el152eAnCmBofGZd/ewjBXQREx+x9Xv386nO78sejUTL6sV/rL0+AhL758RcYzjl98+LnCvfSVRsRwPsaAuTyYfjfjQAJB9gR6M87GoH7FFItKeceP3xshwf71qzXbHdn3RqNAyuV8+qyzGaL1mrHbG1tV5Yxd+/dt9t3btnWzro9efKxnu/OGw/sG9/8G1atzlupMi21iCT87aYdHO7YoN+2dCZuO9sbsoZxK6WeHex7t0ethr98y7rnTfm7AujThYbyBPXHV9/7hkLPOYwoeyrGQactS5sPP/zQDg+P7O23H9hbbz5wVaJAFAD7kT+7347xa8Hmy1p7aV16FWExXOii/xF5OkZgXjHKLs/P8dFwkQCJfhJZy42NSB2ARPjIAgsAoG1Hhwd2uLdja88/s421F9btDWx+YdFu33tL3vaZXMHK1UnZYYVO0+HY8W/4yAwWIg7LRX6zXBP/Yo3ksA8Bgre7LBfOTu3Z0yf2YuWJvVh7bIdHB1YsVu327fu2sHhTJAiB6BTvNAG40o3Dm0vR2YggQH72s5/Z7du3FXKMXDwUd0GRGjpdXjm3X/OD4Ri/bNt0WWV3KQR99JQRgXzlWPD1QddIlhT+dRkgurx+js+94fL3Gn7nSxEiEYH/0ooZfc7XE9B6Rz4tLhFDYeUKBEj4eSD1wr91cJRMv23dVtPyCbOJjFm6eWyD4y17/tGPbePhr6x7VrN8OiWrnfn5Ra0RHGzxkj0/bytoOl/MaT5xUAbaAnyluD/Y39O05TB5cHysDjEyDxYXFiV1Pj48FqFBnUgNW6sdy1aKmvDzzz+T8uGrX31XB/8PP/xAzSoA47v7h7axs2c3bt5RAY9NK69XKRetWs7ZjeUF2QEy7nntzz5/LNC8ZymrTs7Z3v6RPXn8RMU5+R9LS/PKMaod79vdOzelIlldfSHLBg6+jx49sV//3vftr378vr333teUg1QpFfXcm9s7Un4k02U7PgbIwmqib/fv3bBupylwgQyCRAJ7jpyi0+hY54DE4Z8O/us3blkyk1N4+fPVNZEXxyc1gX0ceAHNAYAmJiGRCaDM25OnKwLahCdieUveRzqta4PFBwAHrwcIqeDwJj7JSNHbNjNVsUKyZ7l4TxZYpWzKjggmn5iw2llbGX/xZEbXtXV2Yj/6zb9hjdqhiJ3NzU2bmqhYq35qywtzUmqzJ2CHAUAyOzerugLrC+pixgfAGId01kCsoQrFnNWbhNkDAGVsenbaJqcmBWpQi3N9+IzBhrZQKFmz0XKLqwQ5M32rd+N2dNK04+MTASgAJ5wxmDcnJzV1uU1O0gDgnaEAjFubmyKBsAvpDVIieUIjC2chgFT+pssZixYP9E3qYMp94B4ALkiNkWGsAyfoZG6txpllEnG7ubSoa8l1oZGriV2WwpgTdnJaE1GBOp4uWsbGwrUl5b0MCOqMJe34BFLRr//k9JwdHtZsdm5BRI+UVOc9AX6N5qnmSzqXG/rsA5qhmId4ATgEQFQXcn9gR7WaVBBYm5EBEjyg6WTPJOO2+eK5vXn/jj17/tjO+x3L4/FvMcuksFHL2nk/afWe2b1vfNP+g3/0n1s7P6N7wJe6ItXYRpetW335FuV2Foy/fORG8OTpM7u+vCyA2lfqi+u11uLI0z2TQ41vblOBugAAIABJREFUCuxE8fL46WP74KMPbW39uW1tPlPgJmM/RndiHmeBM10nbEErpbK9ee9Nu3f3TdvZ2dN7YTwxRt64ddtuLl63cqGk11eIfLMtAgeABHBDnaVhf1ATLXkc4TtXEyDDvWFsTR4nPsb3mYsESMgT8+rSAXdXgHB5HER36xM//0UZgBHhNHzdSwTICJwe2WfpOaLLflEB8jIB4vfQX1MNHWreiyyyotBuvLuDF7uCzqNAcGw1goc765SsTYKNiTJGAAfpQh3IghAwWMAY4FzUnOcKib7WOdYx/pYlyKBnnV5TgB/7GWfFYBElsrLNWoG1S0zEpE7kdETr33SLU2ASjB25MQC6RURdaF4EmHc/eydAHEiLcjAy4Cne6atu6I5nnEB+B8sWxpoHv0MK0Dwa1BoQgThIuM0Jc1o2O2TpRCoP1joaLfmZZ2L4GNUY1vs5t6wsWrwhgDVFuRudc5EfKEDIpsCpAhUI77PX8xyVQICIoB52PmNX4nsJrxOUGAKmRCABTAOCuYIDQDCT4b35/QnNScGCCNBe4FdknSNsJMob8fEE0Ag56x32YV5APIFhAWSqqo1sakNYPfcVoBnpX76XsBvzi/bNb37TpiYnBU5ynamxwz3LF8mYiDkI3+1aoVRUbYHSrpfICCQ8O9q3buPUGidHAvf6iZgdNxv2bHfbds9O7aBVt439XesnBsq7AHdoN7vWb6P6S9hpDYtgEyEk7/q0WyhCyDM26eTv9lpSgKCWFal93pOCFBI7kYToBQiHkGNMogp1+0llRkmZ5nUr9bzIPXK6cpOWztJ0UJOilYYpGD3yAXLZoq5r7ahmjdMzEQgAmBD7kPXUhihjqJ2UddFqejPMAFC8IwyMawWYDsGh+p98qHZL1m/seqle2tqM01RMeTDZPM1zZFOSddXQ+YGxxP1kXQX49nqqa/VWw5KZjGVzeY1X9m863LM0xcRcRUWnN2NXFk3MEfa1ZkPZVmRlZAsoPaPu+WifU7MJBI6h6MNSywOW9TxcR6f8FJJeOz7T6VGkpOzVIxvsiLDkXMO4ZF7SKC5CRoqilELQLQ1m6sHsPA+uN4xbcEO66j3DLMqdEXrPQm6eSXLesUwOqywnmtjbWIukFEqB2ZoVSlhRsedQO0GAOGnCOinig5yKDFnNAMOQgxD5cVfGUNvjYqM1iVDppDIcMgnUHbBbA+slGJdtXQ8IEOa4bJ2ZnzQ1DBuofN283CgsG+QUxDNjOKX8Gaw21Xgcxy4N67CgzqBxnSZNPwsApPe7jLloH4uIZxGjUUOf1CPJtEgQJz28VhOpAbkOAYO1WJS94pZlBNe7rWA6mYkIE7dEY1yxR+QyOeXw9WNY0zFvybVgvXJChLWN65rNiEKzGPcGRXvM7cGK+byIHOVsXzhjehdraApwpwvfX2h8D5b9vqWzd0QYBMUyakOpFrF5cweMvYN9z39KkpfC/cnKreGs3rH11X07OjhXpga4i+c7JSyXLVkykVcuCLlxnXOsxs0qk2QTxa0yQVZPyQpFlHDnmqPKWOlTi3Zta/PI1lcPrHUWs3xmyjpE25xzUotbUhgrhDfSrYH1U2wW51YoJ606lbOZ+YoykKj3qVB4bo0ZyDgaAs7AlGjEMut34tatmxS6ZEa6qsnx8z6OBDToJfo2NV2yfDFu2TxYMPmKp1LfYXsb+2d/57cG77zzjrqssDvZ29vTxWfh5BLn1BGRUscLFxUZKRMDJYfYqqgrQ/7Bg4E84FE8EJTIZJdCpMlGRNgJxYcrQM4HPUukM5YrT9ogFrelxUVbmJ8TrPDJxx+LkUS2x4GHm87GI5/LfF5+8wTyEgxGGYanp7q88Fk+O7NHn31q5WLeri8tyr5gffWFra+sWAOGOp+TCoSb3Tir2XmrLnY3m6N7ygPQF+/ct6lrS3bSaMjeg2DHzefP7PRw1964sWR2DklUt+P6sa0ebdp3fvDrdvfBm9bhmiRMhxxtXip+8fPLWEyKj7gWEbqhGMDyGMR/VMyV54AECyY9UaQCCSCGg0mqwqKDAWPeGa8hlDEuXQ6gTNT0q4J46OfqsiEOHMEeagSAe8eGNkt5gkY+n2NM5RBgGgOQgtojFNdSe0de4nrbCqa5CAj3sdAaSmBH6g+RJZGyYnyBGC/GBT1hMzAWRHyBBJEskAXGF5Dxzxlk2LCQuipRENNlEItNz4GrywCXQ4hsUCwaThh6p4EKwuhAFjoLLgNUXuz9P5S995PkWXbddzOz0pvyrk21m+7pMevGrAWwAEgIBECAhAiSAVA0EkUqQiHpF4X+HIVCEQpKISkUpMQNgiCwWMItdnYWM7PjetpMm/K+stJ7xefc9zKzenrJYE90dHdNmczv933fu/ecc8/hwXYybJp8mAak/HV/kRzQ+/wPhDP7ekjIO/bir7C5Bpw/hrjHn+mvY0L0XAQSwz2J9zDY1lx4ec+91P8oiDdeDy8mHTjoxs3tF+yiJl9zITx6qiHm/YjqGx8yUy8wejJ/8eb4/b4ADF6ArmNL+7M8rKYoly8CqdMh6S++v4GIm7LgmV7X0+/Ft71pFDXYuo0P0QngP21V54uaZwfQpWEHB4faH5nMwMLl8Gg7hOXNK9OBvI7Hj7elLF5eXbXbd+7Y8fGuvf/+n9vR4b5d2bhtb7/9c7a0dFUgeLE0J8UUKqRavarxTxQTBKvyc0+Oj2WNeHZa07MJSUJeSK+PandOZMyTp8+s2eza4uKavfr6V+3qxg2Bc/lCQYF5NJaPHz+2D3/6oYCrb3/7O3Zt44ZuHJeEQjIqKMb749TakMLwBeTTz1qz4xUwwS/GTdvzRFXABib+Fy94ikWAAOCoN/U9YDI95EtMhzqFIz9cYI+DB9WzEzs+2LMHn/5U51s6y3jqdbNk2s4bLavMLygPZGX1Uhj75ev9OXDrizC5NM6wYJJrMv0RJ0CkjpSfvauDEgIBz213Z9tOT4+s1ji2jz7+UKAEZAtkFaH2WJcRoKy6QKGl5IAgjPAw4Fajbj/4wQ/s0pUrtrq6Zvl8UUAtDbWDiSjdPOBzesLq+WmrL05vPbfb6T3FY3PyDKMs0nsLXv++x08/R/650xaFz++jukZh9Nr34zET777A4y8IHw/TItM/KwGS/R/49cJ9a+r78v9j6J183oNqOp7ZNGnh3Y/JjkgC8qrilhorCO2oUYmrJs+FGH6Oh2lJCku9OQpUtxPACmtm2LEKgHivYWdP7tne/Q/t4NEn1jo9tF67qbH4yuy8zc8v2XDoU5atVk0N81gpWMBmz2xurqI1V6ueaSqZPYJmqd5s2uHRkZp07ID2tnek8IOoBbhUHkY6reBsrJGePnuqkf9vf+ebUgV/+snHqm1v3rhuH370iTU6fYVHQxaghPew24HNV3J2k1rPurJc2tnds3qjbafVpt26/Yp9/mTbmq2ubPd4lrALunJ5VQQIf2IjuL+/66DuyKSw/Oyz+/Zbf/Nv2Ts/flfEXxTkoB57trmtSYLRiH0NYvhU13VjY0175tnpqV2S0ryr+ndlbdUeP3miZ4xnj4/NzS9ZJs/eWLKd/QPtv1KFxcy4QV+T28srSyJDFhYXbWtrV976gL8QoKjr2WMB0/l6VIh8P/KYeCwBGjwTLWGzxZzN5ZNWziRtvoSViFs4AabVmh07rzetwjQKtrSNmiZAUqO+bT19ovdDQ5jDRmtxwYr5jJULqJZbUhRix8Q5iZrPn8O+gAvsO2jS5+fn7OTkyK7d2LBOD+K8a+VK2S5vXJFdFUpB7JLI/iC3gkZOuaZMyMzOaZ/p9s1a/aQ9+HzTGvWOVWX1mLZyZVbgAmAf0x/0IZAE7GGFfEGKX6/tU9bpoxp1gCP+FvGeYtTf1ceurgvZARlUhtiDDDRBmUxlFdRKmK8IP/ZHwNVBT9eMCfZepy3rFoXDJxK2uorN2qZtXL1iZ6fHNj83Z083t2WBZSkP4GUacGv3QFMhp9W69mYAIogSgVrV82Br9URCMggA3hO/AP2l4Byx12Oz5rsD4gMAaCaNsFzkWSxWyiKddnd3BaicHe/befVY1kCAcLMLswJyIEBoSludkTWGSbv1xpv2t/7RP7NRec3OO1Hl7UQLNyq6QrBHOIgxIzIsV0QAkbaPPv7EXr5zW+siEiBOekzqLf5F40zTyzaIKprHgSkc7PaYNv03/+ZfWrfbtK+99ZamPw5PTuzeZ/ftwWcPtfdlUmn7xtvftG9949tGMCrPypMnT+3y1St2++ZLVswWLBm8wemdCU0ng2xhfl797/hXqDX1GseemFGVf7E6mZQoMRvBJ41jbzLdo8Qzx8/BKTviQHjE80tdzvhzJkQG/vjRnii+1kn9f3EC/2JvFEgW6pGfEYKu6QxNe3j/BVgfiY/4sxSoLOU7YJ/7w/NzHEhPjIONIQcAsPgYIBTimXaXCY+ECCyyFAsC9QDWUfEntFdQA7rDhZMnDbICsIhKM1lGf+RECbUkr5HezfNQHSSWlQvHvAQorC5fm24lwzgILahnW/jvSDr5O4yKYp908QlYiDzeo8R5TK+oR8XWCOCd78V1d6sWQFOfhHEDNezcsDXhHvFzEaiiGHfiA8bHcQW+n4R5Ca+/+P/8fK+HXQVLEG2xSDA6EyDueS+SowcA2FYOCdMosvVLuPNH7KHZ08jKcIvZaJ3NZELP+gSPY3ofgOHonCALphDQK8Gnclm9ro0WJtp2xhYurqSPxJSfA04g+Wvi/eEAEq1rvMCS3VDHhbnRB5+9m2vN6+asgDSGAClZ1l69dce+/tbblpOK3fdhNz8JVjQhkFrPD1gN+1key/S89VI5WSCeHhwwt2NpJqIA93Mz1hx07OPP79uD7Wf2+e621XptmVNJAJzOaA3nMmXrt4e2v7Pv9lKEUWOjzr7FmgFw5+/Wt04f1XRX9uucBYDmc6WS8pcgmzu9pg2wJAUAT1FbMUGZ0XlFjYEjC8JkrguOLJlcyTK5WesPU3Z8fKrJUsKRecZwtlhcXMafyfZ39612VhXpB8itM033D0V2R8+VZ9OA8fHzU6ovACARJbBmIevYexEUQ25wjcivSvXT1mmSjZa0fNGzJ7iJCBh4jdQjPDMQywrenpnRtJIyDpiySQyDUnxgzUZLtskFXGf62Iy1ZYMG+SOlfcBLIHKUpYioK4n9ktt08X251uwXTLvwC/wHAoTfwglD4DtTIXxfXjvXiGdDk0pBBOvAtZM3PKwi5bDzCq4wem5SZoNUX39yL9njIUD0OSEsXfZ86jEc6xDphKUdtk39rtulZZKWnOGcw15zaOksYnUmAgae5yFrKz09IXcBkDsrgJ4tF1Ik2qNpqkDZEQ4m07/55Im3D8mh0z8QQ7rnaab8PBfESSG3ykJCx6SMvm+woYtZHmPRlY49fjaToT71J45HrYVPlUlTHwhW7rkmuDRhQ80QJkDkXhhEaWOhtxMJ4n01EQDBDEHBOeikjqaex0SJkwZOhKc1dUIvQT3oOV3+euL0DmsfcN2STkry0xtNMrCZ+JjRc+JZO1mRH/1e21I2lGillM8H5x0LtoLRJcFbyPG0n6YCfeKa95EihwpWKzg0uCjSSRdtTYEAcZtVtzrzZ406KC2bvaTlDFj98ODMdneqdrjPpBPEJLavaZHgqtUGKdXDkIiI2zgni+WULa0Ubf3yopUr5O51RGKw5jmfCVdvNvrWqPdtZ+vUTg4bZoOciIphz9etO4Yh+of4GFnHupbMjGwmO7S1Swu2dmXJZrKep9XpsbdMMqB5lrEOZt9gCTTOu9apsTew17fH1pCO3SXVU0IuLq/O29BamqDjVnJffcpyZIl//p23Ryi82NC9INcToQcQBh62l2KOh5LCXQwLhUMA7SFAYGohP2A7YWN5+FlAsQBgAetQCmoYpknEakNeFIpSezBmDwuIF/P+/r6AMxohghHxl/XxpK5GNFF1cZCvra9bKpeRfUB5fsFWllasfXJmH7//nuVyM7a0PG8n1RM1yUulOVuozNrhIaP9jG+m1WD0GK1XUZQQo58ulu3W3dcsmckpFBB/+XuffGxnR4e2UCnZ5dVl68LSNht2Vj+1fmZgKzev2Df++i9ZL+leq/OVWetUIVYS8pjDWmAomjYpFoyCGdsGHbBh0oOHNU7d+AitPwxRDRv95abVppoi0VzUxLIpFpYiO8Zjs6EoC1MPAsGixRNNTwBupj/uxZOz2pGIiBZPKoQCIfC8xUwEffS9JriPf49g6aO/B+CbgiAq9J9XmXrxA7hy8dfk+3pg7ljNPPVp0dpFvvlho/UGwV+U/zn9e3zlJnyDitLeFyyO4gbupKsfTm7LE8kPt1vg17Qtll/H+N49XJ1MmEiAaN+fYn/5+5gBncogmdzj5y7M2M5mouj1kN4JoxxMIv0LEz7yqYMpqL5UfU+97mhBFu/NtFZegO1UiMU4iHGyCPS9YuN14dUGhd5EoRza2AsEGQo5B0Mj880mGF+fmgiNXQcFaxixFkADA4wSTyHYfO+g9B+De1oFYdhj0qiGpT2Gq+M0RyQjnUyZvBOarNhAxueN1xPX2BcU2M8RgBphjARbQCPjWtJaGKO34yf/wirvA5o994RMg/H+86eB3cmXUzP0uk01dFxLmkCsASkyCCs/PTtRIwMIVWc/D37qFKXYjfQ6LXvy6BPb2dqSUvjqBqR02W699LJduXrdR0zVsKA08zA6inKUtefVqmwmAAlQYxHyd3K8Z9s7T2x2Nm/dbsOePH1s2zt77AK2uHTJLl+5JsKCMNrZuZLe1fbWjh0dnti1azfszTfetoUFwNWRPPN5P7wvAB6CWiWblu2Yj877sxst1p5/lvzfEwu28Mg8d/9eRHxMA+kXabOLO5mTGR6cGAuscTMZSG0KdYVuolKkWERtOOjZ/t6ObW89s4f379vB/p5Uz1c3rknFxb26deeuvfqlr1ip4uG3KEDc7tCLzth0TpbOFPkS80ACWaL3SBGVwPuVMdlT/UwCgmvtmn30yYdqLCnql5dXdP/XL21oEmQ0ooCWXkjFd6N2bJmZkTXOj+0P//DfqYl8/Utftcrsgq0sr5sl8BSmcJ9Vw+B7e/gN2C8Qwpe0CylQN00RG9MTH4FwmCaX457lhIV7TFO86w4Ey8+45/ne7eHFDkDEvTEEEiaS1uwCqtEM0s14Y6VcqgB4SmQgtWwYUddLjwpdtN++/4e3NFbqTvb4wFTrEyLUN/6/XrALVCUIO2Wbm0/1McKqsa5g7JkzWsozjbUDKHbUKKmvSXgGF9ZV3B/WmNYgyI6mVNl7vQZAbe2e59wHgC0OwJLVq+dWnOnZfHZgmfax1XY+t61P37f+2ZF1qifWPj8XcEyuAwHZ7I8AEFz7OlaqA0aVURICnhc1oTE7W9LrpOaEcAOgoRnYPzy0J0829ZxjcfXk8wd2+dK63msV0L7VUd3GJAM5EFs7m1Ys5+0b33xL5NujBw9sdWXFCtmsCAlLZWUbxXPydHNTincalrXFsn3rG2/Y8dGuXuejx0/MkhnrDZI2v7Bin35yX41UrQlg35Oibmlh1i6tuW0W027YXzGp0mgwnp2RXcLXvvZVu/fpx7a8sqC1PFeatVKxbM+eblmt3rZEEqWWC4i45uvrq7oGEGoQFpubm3b/4UP7rd/6W/bjd9+1QqUicoWpBjIe+PuNm7d0He4/+lx1OiQGKlX2cq473vd48zMFw0QNAag8AkxIqJZJztjB0ZHqcoRPjKJTz0OCABxCwrCHlvMZ21iZM+s29PcZ1s+gb6Ui97Bk+0dHlisWRFhVz6v2nW9+w7KphD39/JHID8ity6urmtTO0XYAIM0k9bOSmazIHPaAa9c27NnTz21lacFq1VN5iOeLBXXlq2tL1u42BbZcvnLZ1tZXrd6saU2jPq2enzsJsn5JJFGt3lKGCv0GKtrOIGmPHm/b3t6pybUjlZXVGg0rymQsuXiGsRtp1htSJ6KwQ8zFdWUiiP2Ks4Yeh+aK5ppnhjXLXgIIxb4wNzcrOzCAltPTE/eeJhiSCZ1cVut8hgmofFZTdlwjppH6He7/wCrFUgjGdcUi50K5jDVlVe8Ra6o0uS1zC/b46ZYVyrP6E5uQ0uycgCoAorNqTc+icpjOqrJCAyDj+xQLRaug2k26IrTdgjgKJJSA44zdvHVbZy4AdL6Q9324h23OmYQMnXbNhr2GLS/NaUKEptqb9qRIp/ooZRtffdN+8x/+19bLL9kg6RZbgDoCmwF8sL1SbR+DPd0yTJkSiYQIF0jENk4EYTtUL6Xp+SD5Fug/FPiGKjs5k7Czs2OpkHmmHjz81H7/3/4rW1yet9/5+3/PsoWCHZ6c2o/e+bF98MFPLZfJq1d77e5r9vabX9dEyOPHT23/4NB+5a//Z7ayvGJ9shqY+hiN7I//+I9Frn77W9+RdbP7s0cgDD9xJ3K5nvTK0bpnuvLwHsz7BtmkxWClL/QuU/VI7PNC2Kx6P51XDpKPK0fEZuGHSR2pvCbvr+KZF19LJEEunkMTkYCTTShLAam81xyTAKrHvddS/kDff3MORr9zzzUA/HKBXew/4vfhfcuqJEx9ABa7lzs/h77MpwO4v65YBiPAl53rFskKbKg8VJhnjWcXhTHSaLz15ZcPOZaMfSTqXKYg6H2Z4vHwYBwkOp2mzg+EmXz/KBzj7AekhHAFUB33UaHvQX0PoMr/43M16dHGhqenz5VobhzKzHSbn/eactHfnZiMlkIzKOmZDmASTq89pYkNQDKFM6NQFkiN2pfXT0YI5HFb9bj7xKOG7knEWS7nlMWkfA+JqTzoV+r5AUQUQBr5GYCZrGe/z3w++5YII/z/UbRLqd5XDaMw3hAo7ZZSEDCmqT0mMfk3RTiCGlTBshSjxhCZFEEv9psZCWPogyOJ0yMDhhwmJsHJNVGfzFQL1wDMIjMO5iZMmXqL+wOgBvBOnYfCPYOtUc9sqTJnKwvzNl8uWREBRL9rVEXUCLOlkiYoCNzOY3s1GtncwpIlyR/B4ixfscebu7b5dNuWFlfsyqUrAqNLc0Wrtk7tg3t/ZQ+fPbCTxpnV2y07Z6qB0F6yYNN5/UbVXz85s8ZZ1TLgQB7kYMVSxeqdtvWwJkr1rds/t/QM+U85m6tkLZ+dsUIGJXnKTqtn1iRXAxs47IFmkiLNo6VSPldU2Dn1HFO4TFZRz2RzZfnqkxGls62HQClrC/NLtrjoGVwP7z+0Rq2mvYI6hD4OwJ7pChT1jmH5BKnWABkaPA/DvlUqZREfkDbUpwgceJaYVuB9JwZp67bJeMAyKKdr5+0Gzz51BiJd7jH9j+8/kBCsRXKE+5CdTDCkmIZy4qBcrggwhvCXbIevl32TT4FQ7HC28L1qYHndjvYPzmflRaVSchQgCFuYjnkOFfskwLbIE/YviMIajjCT582xARcwxl7Oe2Dfr7zPcDwzkU5YP9GzZNqt4ZwcbYV9xO18VGfkmIrxXlTZN5rK9EB7TXUo9D7YIRnB0UlNJ/BxiA+w0KzIDs+UcOs8nzRKkReiqbZg8R5Ex/FMdTtHbZTaXwD+gz+hXIG6g67umfox3Sv2IKzHPEBe56CIM5+Clcsl1oihT8okndRytb+T5expHhHgZ3m0sub/1WpV6zBtquB2+hbPJ3E41R1e2HvYpH2K0M8Q9j/ODPpgPpk9zglaJudCphTkNhZNYEpYJjbpP6jfEOblgxW+E/RyS2Ld8N41bYUNNJhxwcmyFH0EJHxGxCFZS5BNs5WCZWaorTqWRxgz4uNez8liEPs4EfYDiS14nWArvNxmqzPBe3WNnORib4ND5meleQbZLwwSZGCdHhOOCAyY5MtYcpRXKPnu1rFtPTux3T0mXbwvZCKYGAnOWghwn3ZF6MNeMbDKbM5WLy3Y7HzBMrmEpowSaYglJwGH/aQdHZxZuzGwxnnP6ucdOz9tWdKyNpPgOvAafK1Qu0PqNnt1fe+ZXNIuXVmx8lzehsm+nolWp6npMc+B9LgACQaHWPP1rdPsW6+FC5VP7CnvDSFPp60zFZFsJpe2tUsr1u23rFo7tSRC3FxGJK3O4P/+F78zgrFPMWrFggIwDMybFsiItPScmFReu/wDeXg0rZBSgQij7Iyde9rH0C6IFawuPAgrBICFTJE41TG7MC8fNg5bxlOjxQlvHMUeSiwKcW4yjRUYBJsfTcbswoIls2kFTn3nl37ZSrmiFSxpf/i9f21Pnz6w23du2eHpkTVrNcuOZmxtcVkNdvX81BqtqqxY8inCCTvW4dBno8zkrDQ3L9XU1954067fuG7n1XM72t+3+59+bFkWE0sCf8Jey857NVu9ddW++9u/YTWNj6VsoTxn7eOqxsU6jEURrASQz6KlkGBL1RhWhFScrZyMhwX/x7Dh+0iUF/cOREQgP2FDfewiATJWCinUC/ZwUpxOq3h0v3hYxt8veMzF6YtAgEyPrY0tnuJG/5wt1vNkhQNnYXIgKkkDASIsLhTlF0DbqDTRiHY4XJ/DcIPOyxnCUNbHn63iPUBKjocF1fNzo95c/efwzCmw2IE2V5g9Dz4HEoXGT4fahADxvBBXzUTGWEfieLLC8bqYhwLDPCEoLhIggqSo9qMFWQhDcgWm/3JG2N+jgLYpzx2BfAHw9+vrREBA/dXA0JhICRUUvpFMik3YuDEK99sD7cOVDofOdAOnEf/pX+FTL04fTIioSYN18ctCe/diAiTk4ohoiB7EYdrI1QIcAs7rEVbq9wKrlkBQhefIyY7pUEonxPzuhucshLGhpHISMjTZYUnQYE3/en6g4AsWbs+9TQLE/N7FYZKptRSAZ385kazzex2vDz6tE8YufPQFgPDzV9fXw0j5HDrgwl6jgnE0EnB0dHwkxTDjiLK5oTFJMkpYUEM2VynZ0c6WNeo1AUC1OoVtUlYsl69cVZFNQUrjNT83L2CJw52gNwX0VWY1HQixGlMHAAAgAElEQVQpgqp3b3/L9vaeWT6XtPPakT1+/MAOIKyxmUsRCJcR6LiwhAKhrEN9f//IFhdW7Gtfe9Neeum2ihQR7n2UCK6AAuCBtInrwPOYHGTwEOzwPF+YAPArNk2AvIjsmH4WL6yD577XC792TIC4laEDz2HvgCQPBDCkFOdONoPysWXddsP2drft84cP7cmTx7JzBGRCEX94fGy5QsleuvuqXd64Zr1h0haXVzTFI67ARiqS+JNCflqNOl5TU4QZ54deR1A2AVABotbOq7a9u22Pnjyye/c/tbW1FX1PAKCX775qq2tXrVJZskJhXk08hSp2a6dH29ZpndnJ4Zb9+N0fyabllde+ZNeu3RZpMhgS5FiQhyeN73hSRZMyHsauN8JejgAz63WLHpFp8iPsiVKUTr2fyeeEp0YcaCSIw3MVzispEbF8CLuCIJ+gxHViNOl5N7yQQBDJ/9YRpUA0hXC28AzL+9y3F10Xz2APlmOh8buwfV4gbMPOOzX5x+ug2cXOottr22effaIzg6yJYoFnJKdQSPmeZ/DUpdbieQaoSNowSXApTw332YkbPzI9jBVxhd6fzhov5G3UtVSCppVnO21JasPWsa0WR5btHNun7/x727r3oc1lZ6x2fGKZZMrWVi8JEIGwPjk7UXHLNeu12gIyAATJTQC0Rt2YL2REgKDE5UwhVBPAlqZ2b+9Q6sRSEbupA5utAFI7WdOot9X8XLl2zR4+fmT7h3vKIrh9+6YAn+rZqW1cvmwnh4ciGVLpvGULZWt1h7Kh0lpPDOzV29fs2pUVWWABVo/wPs4WbXObyYq+ddvuSX96XpclF0T42sqivfbKLet2Gja/UBJQX5ONX9Za7YFtb+3aL/z8d+yjj963mdTArl/bsPnKnKwwHj54bAVeRwug0O02eL/klrgymZDTnJ2endqTp0/tF37+u/bOu+9aaW5OpFCpWJG6//PPH9v1G7dEYnxy757urfLyOAtz5Iuca3KaewGhUm825P1Nc7W0TBYPSn0TyEtfgB0SZDf2FihEs7ni2JN/rpS3q0sVG7RrVgBAKBWtjfJz0Le1tTU7Oj2xfKmoMXxyFe6+fMeurK3Yo8/uWW4mZdvPntmNjWsiTpZmizbEs5+p3WzWGp2eLSyv6hxS2GRipOZxb2dL6xgAinVSq5/Y4vKCZ7cszNrGtSu2f7CvMHRA/vNGw+4/fKBaniB3qsWrG07OH5+cWa4ASbBrR0dYbUEwRK95t9Qp5NJWJ5Sz3bHDgyMpBjnDGi0HxIay0km4VRcWDm0srzLyDRdYk8uJgKdBI8eDSRL2IClkR2aLS2v6Wl4/vQ7ZJthgkaeBvKlSoucZKMSXSTwPFCVTQ1o6ZZPw3EA4McXUG5rNLS3bo8fPbHntkm3vHlqt0RYBwnRgqTKryR4afHqzQp6GtyfQCGAWb2qm5BFBcNYIqGJ2QjYH1Aqsm2XlGJ5VzyxHQLvscdK6xx/89F1bW1swvAm4Xy768b6FTBn2+362aMt3v2S/9nv/pVl5zfpJvKmdAOHzBLgE9aPv6w7OuA0XtkdDZbFcvnxJ0zle8voEYyRAPJvJMxMAxlFHkzVw794n9t777+pjDx7es3rjVBZqr7z+mgLdO8oQ2pOtXLlYtnajbZXirN25dUdTRJ98fM/W1y/b7/zO37Vbt16y3a0d++inH2kS9Z133rHvfve79hu/8RsCqiDAoo0Or9GnACByXNnu18ZrVZ0C47BTwH6X3MZ6crp+nhZYjAVdsgSaWEt5T+e9QyTc4/S/iO9A5gM+j/vFqZoligaerxsv/myf3NPP1fuL0w8TAoT7xfsFzIze5DI+5j4KvGYCxXMEJ1MuvLpg2cz/C4QAICI1ZS9MSfBaELa49QVAPFZLPsHusrSR1gdvCyCHrwVrGAKOBaB2AAgikYMD6VjsZLHLCRMkfD+eyx5h5WEt0ZNG4QzvWyrdMN2iniK8F84tqZa7HQOIl2pdXv4uQJQwQdNiXo95cC0EAFZZjonQ3/GsAipz/QZY2ST5uGfgMZkBaK1gZO0LDk4jFJVaGYKmx2vAqsYJkziJAqaSTSctL/tRD2sX8DgCFPTcAc+49EmS+Dn+efjYQ+z6310Yy1UPYecpty3h4ZQlEs9p0mTphxgqTjaPAKL7/WCt5FMhcdKU68x7ZCKRHsSVuwkBz+wVED39lhNcPC7s6bx22X7RAygPxEOWsZ1i3UGoZJV9oBEaS48SVs5mrUSfQCYEk24Js7l8XoTIbKGoCQosJpUklc7Y5asbIuif7h/ZJ1t7tnVwZqcnNVtbu2LXrr3kGbD5lNXbZ/bJg/ftrH5k7UHLGp22NdrUkzPW6WKRzvOdthkwIUiDesOGnB+JtFUq87a6ftkava4dn5/YING1VJqw6bbNVVKWS3fxgLFsGoB5xppMFak3I/cpWKZ1eyLVqWly2YLOdn4mU/U9eV4ydcW0pAP00eKSOmFlZc3mZudlBbS7s2v181rIAHG7JgH2cn9hTUEKuhUqDDaAP/eLdc89zOUhwclMIJejp+epP/Bw82HXyT5AWokVQ84O+472jV5XOS7kLclKv8N+H4BraunsjCUR9jBNpcqaiQgnwFgvslHTRNTIg7vBZwSk8qmeU0kPyHrAfku2WIjBa/VgJediSn6uZzzxd8QOrDVwQM8H4bmLtvbOWTvWomdc9ntxT4cAcceQBGRPemSDYKEHAaAJubA3a8KCvLYcNbpOM/WzYLAuOOPdoKZ3IhcsAWshWWAhUkqOVEeTR8F+AcnD1/L8aQ9jEonJSG9CnAQJllUilzU9w35BBkZftmHqnwJeyDXnfkmA6uO13ktF3JJrruwGnxhiMoKjnedbUwvUl0xQBjyJ76OuSmJfPxfcFjCEwOM8hNVun77AMbAMVpPae6LQU6MQ42vOPfZMILdUQhBGb8ke5tZ64f4Eaz+mLNzSd2jdPteQyRzuLSIyF0QzcQdRxTXB+orea8Sk+OKsBCnab9uQLl25/SBumUkhthvZ/FzRSsWsamRyftII0XgmghMP94i/g12wZ3MdwOYZ6wJbQXTmlrVML3J9fGIol85bARsx1U/ciL71Bi2tA9a39mwREQVrnvdtZ/PY9ndrdnJCbeeTiBBRsi4MhDrXAdEcE9aQFaVKzlbW521peday+RkbWNd6/AYfGoFrp61x3rFWvWfnpw2rnjR0HVIJiBms2Jiu93PGa7mu8j56w7ZPCy9WrFDKwstajmtkPrEhDBgxOqRHu6faut8dWB/rrg69K45KHifhtqNd5YHNzc9KAEJWSXfQsWanbokZ6lAOT9btwBL/9JtvjCAdGDkH4DqpVn38Koy5ywKLAld5ED72xDKlkVVGSCarol89s/7zAi/62EkVxXipFrereKS6ZGSo1dTECM0MYBYbLz8bNRIPCA09DwzNAQsO30XYWFhILgb7TKvXtfVr1+zXf+tv67AfNdv2p3/07+yvfvxDe+XubcP/lfdwvHdoZ0fHVi4yxt21ZqtqjXrVlmfnnGmF/JjJWA27Lg73XMFOzqpi07/5jW/Y66++Iq/1o/09e//dd6WEvXLtin36+DNLzubtb/zu37EBD48lLMcB3OqJAIGc6bOBhGyUyEJDgEgxMx5Nvmj5FMdpHXD9IgGi6y2BiBcm0wBQLGjFoqM6imF8gQgZF7Uq1CZj0+PCLAaWhamU2MRcmAAJynyKHn8tL7ZkimOH+h6RCImvV+acTi9cJED8FXohFFSvzxEg/hmh2JoiQCL2G0kLbxwmBMj4teoHTEKMLxb6Ywj8BSHXF8mQaAXn2SFOesTfUQWg5uaCtdS0aNkB9fhrQlT4+/YJjnA9xt97Ehrv6rr4yxum6WZJYYFjwsIP5cm19gmTcdM5tlBh44dd9vs6FYMb6I/J6/Uma/Lzn5/20Pq6wIpNkx/x/gYCIBys4yYrrF/pkeWvCbA9aSCkyqbAloWZFlGwH3NAkUvHhj5NRvnhSkHP+wtFeli/Y3BzrLbzVaTCRyp69rzJCKI2XcLIngux8mfRr9H0NEi8SpOpEj4vwKtjB52wjtjpppplry6mH4IJCfIicP3iep786/nPpfiJxRwqr2jhxvgxIEMdckJ2HQ0p3TiU8VsnpHZhbtayhLa2ANG27YOffqSCZXV13VZW19RwEo7H11y7ds2uX7/uoXA0HmksDvGV79rO9o4azFr9LEykDGx375msuI6O99S04OlJEYniCGUwjVkKUsSydvfl1+ytt960xcUFOzo60vg75042m7fFhWXZK6mRU0HqAZXa60KhNG2j9Dy48PwE1MXn1Hepn/Ur7qc/815oncUJs7BvBAjaXWadgGXiA7UIhSzXqdOq2+7Opt3/7J5tPn0iQgkQGeCtWm9IObawsma5YskSmazdukM2x1VfuzTcWptO8Ma9Qlzp+EGdvCc9/wAM3IMxwYoypGvPNp/ZTz94TyTMrZvXVXiwbq5fv2kLC2sKQ19evqzikdcHAbK/88S2nj2wp4/v2ZOnj6zd69ni8pp97Y2v281bd/2eJjNWIexezYOrgjWdwGsO1l3ewDBd6efAeF0H9nua6Ihq1Hhvp0E5wOZ4rqkI1ZhzSustqmi5UAJ4wrqhsdb3Go4sh52lwksd3IpTI1ExNSZZwyK4ODHnH/TZiwmpro8FMGpMoE4Nq03ujqti3DO7Y43muT1+/EjP7auvvq7nsJCvKCROZI3GzAFm8d31/dLViKw1n/6QTnvKCo3m1rPGohUbG9XAkgqHTdmgO7DUoGfZUcNSzWPrHj+ze+/+qfXOjqyMiKXZsrnyrJVKFZEY7NntTlOj2eQjoKDmOtL8UjOiGHTVD6VNQtO/rD1INwDbRgNvaGrBeY2Td9o0+E4gokKv1ZqyYZ1bXLQPP/nYDo8PbHV9xa5evWwH+7tS8FaKRdvZ3Ayj4RnLFirW6g3t6ORUTU2lmLXb1y/JBqvdqtnx8ZEtrKxbvjhrP3r3A1tYWJECnn3l4ORMew7Azvrqkt28fslGw64lUx7cRw5GoTBrP/zLn8iS4Xf+zm/be+/92M6rh/bK3Zft5Zfu2PbmriZK5ueW7LyGb3dBntysgdu3b2tijlyM+YUFgRT3PvvMvv71b9h7H3xg5fk5TZlUynMiMI6PT0QYswcwKQIwvke2SSKpvwNoQIDwqHvQeMuePtsUGcAEASAJ63F3b18AEnZWpXJZgMbxyamTNLLhatp8uWDrcwUbdZua7AAwYjKa5/XylSu2ub0FcyrCmpym11971V6585I9ffTQWrVz23r61G5eu2bFbNoWKwUbyj4g5RPTKANzBZ07WDKM+l3LMyZCo9/v2YpsrapWwC8YMi2JyjRr65fXtLauXrtqp2dn1up2BMzj484zPL+45EKI1IxCzGfnV2xz+9DqDZ7hjCzdqA/q9TNZRJQKWU28YQGCIpQQcIG3o761u2T++cRMtGbRn92+ptR5ZtgPAcLdHsOV0Kxl1juAXRafdQWaupAHxfl59cQyKBETI1tbWbYOBHg6bQ0moXI5azYadml9XdehWj31vS+REjGxtbsvKnN1/YqdMBHVGSirBLthBARzC4uaAtliKn5pWeQLP59GHmEZZA/PlQCh7Iydnh3rGUQF7X1hSkHSKIoF8A57et4gHhFBNDvnNug1rdc8s0oJ4YKLsyA4mURsot7OFG3p7uv2m//on1ly7rL1EhmBIWNlaQis5VrKBgNwOkxTRDKUvQJCCfDUKe7JBGPMZVI4LPYfGdSEdesPO3b/waf2v/yv/7O12nUJ7HIQ6Phmy24mZfliUYAreTtYQRzsHlhimLTlxRWrntXs+OjMXn/9y/alr3zFbt64pXXx73/wAzs+PraNjQ17+eWX7atf/aqVi6Xxsc95IhsLT+b0PX8EIe3+8DE/JmZeKeuR+gRf9/EEyOTrxtX2lHDN+6+LBAg/zO1Tgk2V6vvJ3zWR4ei/n3XPESD8nC9MME+dTS6eiMRFcCwIfW2s+/lTVjWyrEFpC1gUpiLV2owp93E/N+mLvb6SKwVEbq8/VqnHj2fyCGM4dx0oidMf0g7joECYdrDpFvkRXBnwficUfRQsqFk9kH94s7MmUPZCknFNEedQg0EbeQB5AAXlt+5TKG5DEkkrV2Q7yeTTJfysZqspspE17f0Ma9stnugDHPB1MMyDd129LEeIkB+DdThrGqsggT1YlIgUcicHAEeeNeot5X3IecMBMAkoQ/iwh8xTQrlVjfvXU5ejrk/7tJWAacBXVNaTLBGf3HHlNjW8WsDgOS8f+gBkOjAJwO3vi2vHHg2gTR/AXgcYrimQVNIKWZTtTjhxPZhsBdyG5HKfeSY4hnqvTF0BpnUbKPOdeBnXKeBAmsBBRIP/PwSb3wvU6rwOgLFut62fWcplrYhCnVwIbKgGQ1ssFG1tfsHmy2U7OzkVycx5yOTQ8tqapfN5e3p4Yj/87HN7dli14+NzSyRmrFCs6GcXZwuWzibsrH5oo9TA2oO2HZ4eW7ONRRRT9di7USPkGMa1BCr0ZstKmZzduHrNFuaXhW+dt1q2ubdliZmhFUsA/bzmgWUzfRspe4GzjLyVkWULRWU5sT+zX/NCGrJ9L2qCB59+lNMSv2M7BNKYzFmv5xgBQDGkAXggk9w4siDEgPxABNwgB0RrjPMOAgBrJ2pJJ9u0pFjTwX4Y3A9iEDAS0glSESxTZ7wxIYCK28OLxyHkIdPGnw3flxA+s5/yPDPRMgh2booZBggnYwRSJkyBCETXuZO0NhO6nNPkN4AjaBo92lXR0/jECusBISgTIBAE8XmgwWBbZO/BqpLaRq9BWQ9O1EeLpglx6fk02qN4trS3Tmr6SC6TATKTo74Odlxh/xBJEIhcWVpRA2syxvN//N9MeqUsHSbVRFJIrAWZ4yHoTABUygXPiUh6HwdxorNYoDLgNM+bE6+8rih001mi59zxImoNzi91CppqBJwmYwz7o67IErf/ckcM2d1rcgSiARtQJ0D4eRHLgIjKYQGvoHLqfd8THQ/zfpianpoXDMEzJBEeOQHC+2Gy3H8uYu5wHgVCG+G9RCms+y7313FmnhWOVbcmZZ/zCQJ6MBFprGv1POx9COSZAGbSwkUgPu3ruBm/2etz+aQtLs2JPOPn1c55BrEu7bklVobsnIQtLJQ0VZxNz1i5lDcbND1nMNjwc3+5Bjx3EhQEWzBZWDGRmmI6JSERCznc/ObzZ0uzwZ7Np6hn0vTo1MWeuaXoiUHKRr0ZWVPtbh5ZrTqwbidvoxGCHScWVJuENc3EOHtus92w3qhjmVzS5hYKspQip4P8rP7ILe+Ylk2MZkiHsPpZ087PmiJD2k0sLrNud4fYQevHyQpyjZhU6fRbIiVmF8qWyiDqZwIEgsc0raFzBDvIJr1fW2cek0aJEcIBnyzhPnDGRAIEcRRW6vQCCZ4FiL5EsLyDuum1Hfv8737pOyMYWxrGcqVi23t7mu4gxI0FyAHHAekjjywIb9WxzPID1Cc7YtHGOCSNbo2ROfnYJfWARLhORW0Iim51OiqeCXDlooi9DmP3PirrD270bxS4EEZhhn2YrZHV2m3LVyr2d3/vH2h8tVev26N7n9j9D9+39ZUljTvTVPN1xweHdkrGCdzSoOUeeAmzM5RqxbKmKVLpnD3b3rEuEybzMOAsxKFdubxu/+B3f9fOTo7s3/zr/08htLdffsn2zo5s5/zYfvXv/bbNX1rzTI+BWXkmp00X6pVlNYD1nUlbFsYSxlyFIh500apqov6PGz/X1Jl1b8qmgfIxiDcmq/zr48dVWMtLM6imFC44AdP1ebEQfU6tTFEMQKw/wwYYp0DGEyDhQVHFOQUCfiH0NwI3gQCZJlGc7XWwekxcjDNDLhr7XPy+U0AwJMY4a2RCTkSQyBuIn02A+Pt5EbsSvkag0LjliDDW+CMa1w3KAwHtcRw0EIjO7Lr9l/rUSISI1PRnJ9ItF8HpCQES72kE2qMijs8XKRlVwmEYYAL++WYzubgT8iN+TbTvckuyaQ/5uJ7i+49E1LSdlsN3042TQMloAfWiBmrq/4d66eKaDY1YfM8oeGS1GwgQV1b6a4PBdQIxhDpOWWDJ+zHmtoRCxNd0CKqPEzox4yW8d29IQ3BkOOx5bgGXAZY8JNHt7HzCB2uleE2moe7nLIWmCiBvVv1Z9XrBCaCxxc0U0eXNcfz93Dp8/mF7AdI+Dfq+4H87KCr1BmROUFoE1YoAy3B4Pnj00Mk4VEb5vDywE8OhVQo5TQMAmD17tqlCBfsipj1oDgHYeAYgP27cuKFClakZ1hv++QqfPT6xcrng4++Q041zOzjYtUbj1Pb2N0WCwODPyL+X+02RREOWs4W5dXvttS/byy/fUXH0/gfvC4wAEHzrrW/YpfWrlssWpQpzQsJBf+0Lel68YI+gRLxez/8Zr90XyaafTYC86HpPfx8BN6M4YeZ7RyTOIgHCvacptCGe8HU7Oz2y46N95a4A6O7vbmn/I08FFbjOxAbK3aRsIa+9dMuu3rhpy6trlpSQwa0N8aQF7J1YBPr6C0/51P7mZBVjDVgIhEEVqzc8CP2zjz+2/d0du3njms5pAo8hQAhEX1u/qvwWgj0BF1B4H+w9s08+/In99P0f2cHhrjXx1S9X7K23viUCBHX9+toV5b24hR1Fk09TOAnia9XVRm6J5QRIKLhl5Tf57Z7jXwR3/HOiLV4gKzVVMlERi+iIwJrOqeApy7PCWhqOLAuBAhcShAwxynM8eadmO+yRwac1LDYpOhWgOk7iCE/6VKbVeC/3rdaX7Pi4iqQ7VoZtq9XO7NnmU/vhD39oy0srdvfua3Zt45aVy7OutDU+ryOyJJ1x8lvheDq3fJ9XnlaY4PeGNoyU+wOin50OtinJQc9Sg47lEl2z1pkNaof2/p/9gTUOtuz66gIhPJafydgsVg5SubesVidLAmK0PhaydNt4GdOMEMydlz2XbCRKWAgxxt2xxcVF29ndt92dfTVHc0yUlYtSVtHLscYa9ZbCnpmAqDWbIkBQL7105yU14Twvl9fXFWgr6y1CECFLRylLZgu2ub2j13Bj47KVswm7cmnJep2GnZyd2pVrN21n/8juP9q0V1553d750bu2DOFwSnj2iQiQlaV5KxVmbHGhYp1uXdPGo+SMzc+v2L/43/9v5RP9+q/9qv3Jn3zfmo1Tu7Zx1d7+2tv2yUef2tHRmfKQiqVZNc9HR8dWKpXt1q2bmiRxJWBOAAUB0G+99bb95L2/suJsRVkMKPjL5TldG/IZ5uYXbGtnV3ZgWzs7AgcgQKK/NPZFq2trsv2C0MA66+rVDZHWrPODwyOBwWoyi0U9F5ArTBlAQmM3VsGqLJuwUiapc4AptXajIQDx0qV12z3Yt7NazW6/fMfeeedHtra6Yt98+y073N3WRPXJwb7IKGxlr64tiSAl04JpvdnFZds/OtYZQujpwe6Wsljw+N/cIuA9r+uLle3xCbkLq5qGIP+DkPCl1WW34Jib1RQjoDZEDgIv1vvyyqrhhnNSbdnZecdyuTnb2T2145Oarnu707CrV9ZFvDBht7O1LQ91wCHuB2UeZEgmlxdIqUBz+ZW7sp06QQrD1IyaSP7tSnk+ty5SBN917EcAmrChURNOwDuq+n7XSoWcFfMEZuYFGtXOzhSgSUPNa4LwPzjY15lKKDdAJRNJbUjJTM5OzmpWbbRt/fKGCBA0gLxnyC7WzO3bd7R2FxeWbG93T/sLlhWaGcAibb5izzafqJGkn2MNoUgETMhmEKvhes+zTC9VlOIX95nq6YHVT/dtcb7sVimDgd6vh9mPrJ3K2vxLd+3X/8E/tdzqdesaJAQErB87ImAV/OnEqwBXARO+jyOqAPRgnVmc0A719nhrVFsCzOb2DZAfeE63uw37F//H/2Z/9ud/MnYYgOTjtSHsADiD7MNSD4uX6sm5pRJkA2Stdt6UgvRLX/6qzS8u29rqqj17/NiWlxa1b0GArKysWKU8K5CX1wiwIHARKxGFOHstK2/6EEjtE14uzuDvmhDB9jINEB0tUic9yoV6O3Yk8YybygrRtdS0gtezUakbp2gc7Jicj9P9oXr70P89X8dcrIGi3atPUXjdHerZMGniCmgPSo6TINGuZJoAiTW/hAZRGBh8130CCFsQz/OQiAl1MblieqPueR7FErErBSKhztGUBJMUo5G1ej2dD5xHDJVGchKRSSGfkw0iIJJjhA6O6XzUtIuD6NxbQEDOUFdsByIoKLWdAJlcW8RDfB/ZYQWw0a0pPdCX6RWeOe63Qm8JOR44ARK0FvHNCTMg80FTUz0eAf86fgE2amIu5FFyzQDtqEGU74QQJYTMKx8sWG75VBJrzq1i3XgAxbHbYmEtpemL8FxqAgTbq2hVx3oNeY0e3E5eCevXiSEJKMJrA0DneSG7AhuefDatUG3ZlylAG+vavs1kUjaTTes+yxXKSxARwI1ag5gt6zQIGE7pmnBPXKSbFNnG1A/TXYCSUkt32gLERO7myJtIWm/Y089PY/dVq9vgvG4z3Z6tlGftytKKLZTKIqBlxSz9IPZC2DPmbL/etD987yPbOjlXMC8WXOyv1IKojvMlrCY7ssPqkgl2dGjndWpzsl0QCRMEnrF8Jmcrc3N258YN++orr9qXX31dIeT3HjywP/j+9+3xs8eaFJibL1jCmpbNDCyfpV7z/Fgm69jbwa7AsDj/z7GrnEmLLMDWhjOJCTa3Acoolxb7LSaueS2yY+S+DZkqLOm3gErl1Pbt+OhYxD6iDuwgWfuOx7F+wwRR2K85J7p9bNdaEs3JcgzSMDhuVCpF1XvKc8DWPkyUIKCiLoliIpEtymVJq3/gZ9E7CnxW0LVZFzGO8mhyOuNZ58LNpO5PKxeO+lLgLu4x7hGgs1lrmCww9iVNTzhhzusV2K5nL0xq8SRY7B4AACAASURBVPzIRgjLnZY+1yfBogAU2yd+todWx30trtlJfznpRVizkPOxqHd8iHXMz3cCFnxAz0Gw9gMP5XM47tjjsGljOhTyRtZHssUDY+XnDDwTCfIk2v0FzIjrynuhnnAhIi47kKieVRaFXBEDjGcOeyX7KQI4YSW4oIAxhmmR6EgShc8+WZBS/cIacEIlDAuxD0EIE9KdSqq+xZqOX877e3YHj56vTSaO2sJ0IVL5fspoCqJGkfjxB0s87Dbz9AYikpPgOORFewg614C+ycFwz6YWlq0cEgi0rDWbTI9gWwjJzNkcxW6efch1g2hiOqKMiGc41DQ1Idv9ru/hTBmmUohbUlbIpyXCona9vL5kxRz/vxXuz8R+XgRBsIBUNtNMRu8BWy7+xB6Lmkyi1HbXZgioz2Yl8Kduw4IXW67BiBw/x/JHw5T1O0k72Dmx7WeH1qozVZHzXJAuU44+yMDzy3PBHo14qNvvyEprYB3LFVO2uExQedr6o661ui0NQyAY4Sxi2qN53hbxwYTGqA+B6LZVnCFR2K9aQ3k1uHBgJ5u2XCFjiRkWIESzC0AgsEWOQqq2wIY6mv4Ay4OUZ7JEphCIpQm0DwINri/TOPQAvUHHsoWsspGGgPNyq2YwYOgZIDQ8a5cv28Lykn38yacq7GmcOCDZoAjFm5ubEwHSbOGZ13XrCY0tezHCBeTfNBzcPNR6HIgs3GkGVIFoY5ARhj7vbHSwluF74U0MweLBhw0VsvxsqUh6zkziU8YIeq3Vslq7Y7/3j/+JPI6zFCb1mv373/+eRhpRETISr2AuQpvOa/JgQ02GQgk7kZ2dbS221bVLNrvANbhnI8baKITweqzXrdms289959u2vrZiP3n3x8oomZ2ftdawb59tPrG//p//pl2/e8cLjeSM5RN4G+Lvh3rZM0AoCHwCJGVJHkJuwAygygTA1cMffGN9I59cmwnjOLHAYoeMhNI0iBdBXC0M+a26qigWtq5uDUDglKonNiCRAIk/8z+FAJku0OP0wGT6wzfX8EIC4xs5lJBNEtUpU69rAvpcJD/iIRwVzRM6wX9EJEDc4HTCwo83dNAQ/XqeBHHoS4fx+P998XM8SDp+PITG6p8OJU5f83gNIgnChguQ5k/txc8PF2iszIpNxTS4x30HTIoTQrFh8cPLyQ5nquMU0TQ46FdMAL6IAX+tul7RS1Eq6JiR4K/P72f8Ha+bv39/rxN/lljAhAs8bhKm/x0tFsbNz3MESPz5MYsmFuq8RwBEDoCozI7vX5t9bMQisxYUGZOf7dMwjui6utvfO0oin8yKRIuPeOO9CfiQ9UZC5C4Ham78PSb35otE2PTUh1+rsOrGeSGTj8V7F//84vqcEH1ROT55X/9pf4vPYmy+sRfg75rSG5mdnVe1Tra2t1WcAhJAgABo0CyOej0pZOXFPJOWTYqIoTRAiedw8L3w619dXVUhSyNIE4KKenPTPfavbVy2TrthB/s7trO9abu727LgqNWObO9gyyzZs5ksahoPnR0MKaYKVio60LuxcVXA1F++85cCD9fXLtuv/uqv2+2X7lomnRdwI6BBy5h7Hbyxgw1BXL/TSsjngYbnyQ8nnP/Trvf09/B9JRCMYYIsemRqLXm/pUZ8iMK/fm6PHn5m9+/fs9o54dBtq54dyQJofpbsgVU9z0+fbklUcPvuXbv18l3Z5OBv7iPATuDJa5omAiWP3nzcf3yMOa65+JwBJCuvJjGyeuPcjk6ObHdr05589pk1z6u2wFnYAlRoCpz92te+rlyPbLYoskXrbIhyr2qfP/zEfvhnf2yPHz+0arMutfrdV2j6CjY3t2zf/ObP2fLKWmh4KQr9vkWLpri70iwng5e0F1bBF3xqD4moWiSg4/vSvaUZABgMaiXUNaiAZQTFnihfa/+phNTTuGqfCOpCqb/C5IfGrhUFDtAEhiBGRsWqT535nkT9wl+0Q8ygluwKKAnLckxwiKwTQBUApnBHJnfGrwJniivLu7ovZIB873vfU6N75/Zde+vNb9rVq9dlWcNzRtFJ7QIBoiZWXrs+th6/99jGQwrqCQEiL+VRQsU2f6b6bSsm6pZon9qwdWbbDz+2rc8+tNVK3jLDvjXPzmx9Zd36HZTq51KYs5/Q+DYaNbf36Ln4xes7X1/4++aL+TDmzz7S1bQCwH+91tDrhdAsFXOWzSasUimpOKbZqNfbNje/aAdHx7a5s62p5ldff9Xq9XM7r57ajY2r1mu3RYAoIPS8JmV8Kle0z58+E7h868ZVWfhsXCIElAK6Z5ev3bR33/vQzmotW1+/ah/+9CNNl52e1TzPJJWwy+srIkDU5GDjd161azdfsm53ZP/n//Wv7K0337Yvvf6q/cVf/ImB3ZJd8saX37D79x6qsdne2tMzw/vY2dmTjRQ1IpkRIgKlxBvYWfVc58/+4YGAmKYmZ2aVr4J1DxkPi0srdnR8IkLjhBDUYkn1MXtzt+9j/GSFfPjJJ1JwAo4wdaXsv5Hp+qG8Zc0o8HVmRvZjUW3KFA6Ex3wxbZVc2ir5nNS0wy7WFj1bWl5SCPnnT5/ayuqqWw2Ohnb3pVvKCXn2+HNr1Wo26HXt5sYVu3l13RJDwmmr3vDin5zL6zXv7e7YwlzZreWYABnite/WBWRkMBUntXZypNDyZrupY71QLNjc4rwILMQSkBe8Jv5kzZUrC7Z7cCYCpFResbPztp2dtVRzn5+fiAAhcwT/c9SvEkGk00ENPFDjR3g82YkQIHjiiwShSQZQ6wM+laVYBmSH6Dg5OdYeyTPLvVH9wNR4LmPNRl2AKwG43U5TBAh/X5yf1bWDNGI6g8wciAoF2QZFJ5kmWLjRS40SM3ZWaxr6q1yhYjPZvKWzeXuyuW3Xrr9kW9u72t8ghFBHk0FzeHCo55O8R0AmwCjAyVa7IbBB9ZlUwtRbgD0QQN0QXAt4mVOfcXS8a61W1TLWtYVZn4IAMOP5Vs2Uylo7kbH523ft137vv7L00jVrW9rP5jhJy88aTHoiriPrMoLivG/AEt9xw96pU+uiGAswBMC9z9Rbom9DPLH7Lfvgo/ftX3/v/7W9vW0bjboiQuhVyZVBda7vn8lLZdhpYvdHECpTMKydsv38d3/Z3njzbfXEn3z4gcLY+cUkJlM1y4tLvrfRp3a62vuwUKmUK1ofkRRyQRN17GR6kOsce7VYk01XGM8LM6KAK9besY6OX+PnHPUSissQ1B3IEH1uIECi6O75micK1nTafMFikiNu0rdMVM5RjevCSJ49/owkiHJJQt0bhUqTKU1/5TEZMvadPO+axNTr9Ql1nlPoBwnoxpOgLopAlCDhlCaIvI+jN+9iL8L+j40J00io33UeuzI9l5mxfBYLKexl/HsBpuu9B9GV51vEqQnPtvBMLc0hBKKTvsx7bK59bEN4ZlhfLm50QacIENlYQp46wKv8PJEgUe+B3eaMyAC+X7uDFWrHslhwSkDq1xS1dxSlqZ+DMGiSKzC0fKGkqWhqaEBA1Q9YkgjoZdoDsBTSwslHwEKRMLLDcpsk2dEoFwQF+ozAV2X1MNWiQHSsqBy8k/qafYQwaVw+BGR53gCgPAKHZIpg4IJICA9O9vcCaCWrr+yMP7/cHw5NpurIq2DCoZ+08+OWK4ET/H9ANABR0xkA0Qx4TLYDSmL+fV6n7kjJLjZXKipDQs9Zu2sdbJ6qNUu0uzafK9jq3LytLy4pDY3pWDAufgb3gSnV/VrdfvzosT3c2g3knGeTqFcUmepBvJxBpKOf1/n55FA1rNFsqy5OJzKWn8naxqU1++Wf+zn76quv2tryisD2h48f2/d+//ft2famgPK5+aIlEm3LzAwtM4NYrSPbPoTDiZmsJv3O6207PDpVDaB8FqbasnlhZi18/SHJIOf1OydrTggQ/h9rhPMWVxYOUCmqA4lCT0XPB8h6eHCgfg87KPINlA0S3F14TvU1si3lHOkJlCbfA8CYmpO8NM4tzjvOPbdR9Ixf+kUIuwiq494S631qYdZS3AMkriYwPptVraJMxzipHQROvC/OX8gbTSUoS8QnQPg7ZzbPU5c8EU2BeKC2Txy6DR3nPuedcAA+Tt0skdBQIeq8P59UZLIg4gZhgiHkfsT+0sV3MRcQoYTnL8R8PvaBSH4opkitCGQLrynaVQHmAzYnrJRjUhFxJjjhhEDha3xatitSVBMSsrB2Yp3fMlwOcQKRnPXcLZ5dzynhl59DPvHAemIShBpeZJPEZ06Exc/VmcQZo1wiahwIEM9o8rbIXw/IyxA7O5FpcR/0PAwnYMlzIC+LKSUyN4hDwEqPXE/6A7fMi2dQJEA8EN0tGR3fgRAF43ELLK9fEJ/iKsE50BJeoSl0rAKFL2CdZXZ6ggCePY7ngf2Z+xviHII4i6BtCBCmnDxHlegG7n9aYncs09j6sLBOmE9AVkpl29hYtfXlotnI8RA+Ti8hSytiJyCbEZyls1rbhJJjxUc+B88q5xfiE/YRzoBSvmDLi4u2uIB7Qt9a3boIkMpc2QnCZNaGvZQd7p3Z5uNdOz/t2rCLtVxW1xaxhjC0kFHDc8WZy7Rzs123Tr9pudKMzc6RAcKk9tB6Iyem6GshfEr5sv4c9Tisk9Zu9aJ+Udc8nsVeTw4to/C/oedayd5xqD08nXXBC8+18wzkujKxgnCTuo81xEQR1xcLLnrrSOAlbRZ3kiznD3vewApMQs2YDZguAXNHGsOa/m9/8TsjDuDLGxt2eeOq3bv/wKphegMSg81ttlIRCUIRSwPB2A0jjzCnCtyaIWTOQwCZIhFjfHyij0fgL4KwXNCYS8EGjVqJQzkGhLHZVGY5sLIqwjkMGf8S2yoPQBRTBaudN+SNlsrlbHv/wH777/19NVo0Q/nEyN79/h/Z43uf2NxsyRptbhyjR7PWazTt7HDfinlYq4TGkJ49eyLCZm39ss3OLVj1nIVjHgqvkBzG/4+l2MNj+NmzpwrjuXJtw86aDfvpg3v2rV/5ZXvj298IKtukDZooCwhJ9NA10ohoHj1SKWmuBcIdJE5ixALTVSY8BG5PFLM/XCE0XdgKfNMOOVEh++YxKXQjAeJKDC8cfXPg4fLpiLg5x+89PQEyvaldKIb1RRwC02B4RIYmJXvMutCDNTVRMi6mHdkav44I/MWkiVjYT73D6X7A1b56Ia4IjoV6/Pz/GAHioNAEUJ58cwegXJn2vP3Q+C4owG1CvkzbyPjnRFVVfP9jv/lg/yX1L1MRYTjnRQ3MBCyfvDq/fiPralx4OoRdbWTwr3R/2qjkVZjQlE2LA6IxI8MLC73e8GJ0SMUQ+ZhzMqU+9lfjRNFkXT6XAXLhbjnKNrGB8WJXjUJ4k/H9Tzd0vK44Ihv9k+PeAsAVLQQm7y1MpSlQy1dCVGF78QHw6yqNJASQJnH8NYyJmNBY4XOrKRmFTlEAES7ofrcc4YXirHvkxhCxoLzysVifOPGVOZkScZW//zsSPN48avVOKdj988ITOnUlJ+tVFmeTh2P8Oc+D9Rduw1Qz60SoqxJ1nabCwbgWFASMEOPFDnBGkch5QbEAuHN+dmZnJ0zQFaQ6xg5GuThkRWBfErwtCdhaX1uTp7zvAwk1AQcHZ7q3a6uL1m7X7cmjB/bo4X17+vSpddo0OlU7rx3bKNmx4QgSxEedB318nykeCgJ1Xn31VX2fz+4/sIODQ+V+vPXm16XWVgFBe0WTFyw54nXXDjhWLfr9nyZBXnQdpz/mU1z/cRbkhd9nHB84ue8eFx4mxXwHUSGLTyjWKB/+9D37/NEDfRz1CgUcCulsumCV4pwVcmXb3TsQqfDal75khUpZAClAXbkyKwW3npchwZOcR/GXr7OLb4UQ0Y4AsF6vbScnhyKpqmfHtn+wa5uPP7ciCvH0jB0dHUiVjNXZL/3iL9uNmy8pQwK1uJS8PE/DniVGPTvc27I//9M/svc/eE8e/bymER6iqaz9xt/82/atb/28yEb5CHdQA+KTynQQoACWFu6DD/nQa9QFqOq8DCpT99r2wsynQ9y+Ke6ZcV+OzzrPkNRgqAKZCGNCE7u7mYwsc2YgPrN52WJSFEZLDq7XOT+f2oQCllpBJW7CvcYVyDcTglwBuQANMlqLNBGAc2kKSdnf+DEk/ELXy/8tz39fHmEOzM/LAHPo/0tdlUmqJoEc+/73v297eweyVPqH//Cf2KX1DRXt7Fs0V61WXZ/vTRFTHWPqI6y94GMuhZoDLk4XA5gkLIE37ihpeetYaXho3dMt23v2yD76yY/s2sq8LZBLcHhoC5WKNc+bUg/SQLLHALz7kA3ACvfUrRcigEMjKJuMAk1P12Zn59SM8qbvP3jouR2pGU2EUOAiOs3nMiqKGT0nrBBA//MnzwT8Y7F25+U7Eu6cnRzbq3fv2NnxsdT0jEkT9o0FW73Tt8PjE6naV5bmbKmSs0IOC4WarV26ZIXKnH382SNlKuTyJX9+0tgj1ez09FTPyfWNy7a8WFbYISPotdq5vf6Vr9nHH9+3H7/7gX3rm99Rc/LgwaeWSY9k4fO1L71hW8+2bXeX56dp/QF2QXk7PDyyy5cv2/7+nq2urkgxxoUDiABY4HrsHezb8tqq/j23MG/lypx9/vkTNUXYIbG/AoQAuMwtLAiw1z1ACdtu29WNa3bvwUM1hHjr8uxDHqHeJFSbkwHQiRB01jw1MlAhR0S73ZPxyGIlL/uqNPZS2JeNhnZ6ciRwmK/f3ttVWPjyyrK1mnXZjSzNz9uTBw9k8QSRe+PqJbu6umidZs3m58qqmU/PGwqyBxzm2YU8BYSCxFq/fMkOj46dVOxDLnD2zCqX4+q1KzY7X9GEEZtbsVy0k+qppogIE5WKecREWtaWVy/Zzv6pVc971htmrNUeWvXc7RaYlFpbZSqlY6dHx3awfyAAO4IBjrV77gR2BCKWuth95NWQxn8DTjhhh+oPEiRne3t7PjUEOdJ3ZSnqZ5SlrGmmQBBpse+jPr529bLAftYtYAae/ZxjIt5CmCOT9PjAzy8sWaPVtWdbeyLfTqv0STk7Oq3qz53dQyvPsVZm9Xpn5+YELtTOazoPUNFBqLtykzO6pmeTvZOmGwKdPU05a1gQd1taW6xdFIP9YdsePvjYZiECMym9XzKsUJpSE6VmctZKpi2zvmG/9Y//ueXXX7Lm0EEP1a3RejB4iseaRCrwYIeFtQrf18UzccLbga1xbRUFJomR8oYOjvbtvFG1/eNde/z0c/vw459avXEmEPG85rks2XxWpJkIKmxZyHcRQM7Ol9Zzz5q8+dLLyrnia85ODuzVV15WHgKN+OrqmhXzTJxyJh5b9ZSsyYay6LAtoy4BeJOnOmt7agpkDOxPK1rHdfFUZzJ1SI9bv2BnHEvxWJPEPE4Bb7IJCvkccWJhigCJxMt0PRNFPeOaZGq6ko9F8El1auxhgiUZ/18TDfqZTgQAgLq9DMJIgEfCwFMOFkeRgDJDvBdhfes1BBCPn+e/g8DLHWhdzRkOTfdBd4DNi/1wXiYS1iUMvdMxLLDYx1rBUxxSEfAdRx3OE9kxKUs39AbhzEWwFmYltY8IkNPxGQWFkG28ljDdnYA4YDrDJ0dkhxUsdKSWVu3B2obs6KnOcQKEiRnIFBn2qBZhrXCdqK+ZZIBcy5IhGcRbHn7r11Z5IlhPKfwd68mEFYtly+fLqsukrGYylT8hQCAQEHalCEh3OyyAR/YIch4U4owyOkyzigChH5KFGmpdCBonz/la2WYF2zruFcInrFcVop3GWrBghQLAt2Mw7GtIT7DFQlGNQIK9Bfahx/4TFOJcM6Ygm1j3dUfWqY9EIsi+aCapzAPswZqtuvKyuC8Li/N6rhFwQQZpeoxaD9u/YklroXleszZTJe2OpXpDyyVTVsnn7dLyikS17Ml9yPN8TgpuCJVat2sfPnlij3d2XIEMysouxudD4veHVgI3Y19krWgivunWjICi1IGdvpVyeVtbXLBvvPE1e2mDXLCKzgamMH/wp3+i/K28ApaxYOqLACGDDY/8IedBsSwC5PC4avtHVTs9qwssVc5BICTGwkXZP/K88Rtxb1v3F9JBOXGQ+DlsMH0aDTyO84GJkqXFJctm0ra9vaV1rJqaKWLt2RCFblWobAjIclnWNbVmIaGot1iXXs9zj+tWmYWUc6GFSNLewFpNt/BizUH0T4ta5dcRSVDs/SBhwtSAbH7YDATY0xf7nz3CpLHNCtMf3vA5CcKeozDvXkdTIOSVMDHEWvHgcp5PJwU5WyTEjFOKPOdp6vxIgAQrbp33bgcVp71iHxIrd98syVPh82IGClZeXqNDePgUB4IDCAJeh095sLc4+J+yfBq7O8gFzwTTniz7LBdYI0YZu+lo+sPJD69jRrIV8hyqkNUULPiiCNJFfk7+xZwIAd4hW5i1rgyw8GyPMUa5z9Cr9d2qKw0ZF6yXw/7Mv7OaInPSODrBOxwYbLCwT86SScaz69ZjANisGbIu+M179z00uJ0E63bWP/0AQDl1Fo8nWWXsYxAZ/Lxa40z3ndqMuANquU6XPJy+nZ42rVpl+g9RC6IU3rfXA1rv7LEIMFIj2UNB5rFmWoSVD7BrTXlot6a3ef8+Uch9ok5cnC/ZylLWyiUyciA8BnZ4eKjaXEMA2ewYXeMZZer64PBE9bxKgAS9WRB+8OzOYOGY157aHzg2QH9JNh64i8iC5tD2d49td+vQGtWezQxnLYEFlp5LP4siVsVzxbOMzWmtea7Mj/Js3goV+uShBCWtXsdxI86QgVk+UxBZMRogqktp+sqxXCfFItbi+DPYJwIJt5/L5mZsyPQSZJHIbnP7Q2qB8D25bzE3UxOUkPK9vnpT2SyGcweCnSku8r4JVC/PFi1bzLh9JFNXuAZwrvyPv/YrI/wp07msvfzKXTtW4NORFjW2BfLuDtMD3CQeHpp9Ng2881TcZVHj+HgkDDJvjkMKoIyDi0bX7WJcNcFGFRUZWHUIoCI4WlZbbEB5MexSSXXbOti0YWvSBFXVrKsURgm7dvu27Rwc2vqVq3br9m1539WPD+3s8ef2F3/07+yNr37ZuvjGyYtyYPXjY9vf3LRyPmPLi4CXNPdDb3p6vB9+XlrTGrxubzZ9HIdNnGKaDYUckZX1NXmsv/PhB3b5zk379d/+25Zi6qXbt1FvYKVCSa+T8aUEmzRNg7zLEpYOdj2MaMfQI9feOhClMeUQXjlteTQ9KSDFiQgSL47H4G0gQHzyBi849/iLmxObmo9Y+Uhj/NpY5GpSITQj448FgHesctdBFCxDphDYF7nyxO83JgFCER0HCWJIrdswTYF/U6RGeIcvwHoDWDSeufDPnGSAOFTkANxFuyauh4K39AXPg5jBgmv8Gl4ANOPjy8htuPYiSkJzEjkdn8C4aMuiQyVYYXmIdxwjnwDw04TAGBQfT1nEe+35OpNfsQEMiNkUoAkRIGWDDn2342I94lsq652gEJC6IiiWuB/aiMIVnSjDw0ckFX6e8Lh4jSMBNO19P15vOqQpGsP3eMHi0SEaplC4Jvyb96D7Jr/ZGJYYgwW9MbrwLISN1716vbFyoJuiPx/SECbTOnp94ZliH9QDFkgLHX6xuR4RnFbR3sVrYn9TMSASxAkQDrELJKau+WQKStf9ggXWcyHoYcVPBzlPCfTDqn8BAxLu2jRpGp+tuF7iUAzf24MYXWHMEp72LlUIo4rLoR1CcAz7UgOlU2nb291VcQKQgqqKsUwUMTQYFE2HR4cKS+UeXr1y2VaWV5TJJDIumbbjY7y4BzY3V7CZ1Mj2djZtb2db9lgAQrs727azs2mDYUuekbk8ezNWHjRZ7NGAoev2S7/8K3bjxi1NlQDUcY/W1tY1daK1IrUjKh6KP9+HdXAHq4Vp4iOuj2nCOF6zC0RG3Hennsuph3G8lz3/sfH3CoPSmvoIe/+YGJ6aABEQFoiHZ5uPZREG6Nfutuy4eqjipl3vWrc9sEwypyINO5u19XU7qZ5ZtV4TQXXl6obNzS1oGsCJFpQwwfdzep2FzcszNwip7AiArJ8d29PHD+yn771rh3u71jo/ta9/+XVZ2Bwe7KvYfvnOy3bz5i0pDFGooDxm7XjoJdOnA+u267b59KE9ffpEoYysg6fPtq1cmbfv/sJfsytXr8mWR2Fz3baD4xCdkBx48PMMs6+SJ1E9s+QUeRr0qONptAiUeE7EC+4EVhU6L91DmnXFa2d58FsBjyj6snkrFMvKSoPoA5hPFwuWni3bKIQyM+nZxnIC5S/fj6ZA4I5Pi8lbNtrMsWcAXhJITrvJz2KiJFhqqZYPBEjcjyBUxI/QcMYDBguAhJNhjx7dt7/80V8okJdCkcmPX/sbv2nra1clGvHLRBFPCDrKLAAYt5yJRcTYeDJYTogAUeaHItHRaxjScl5v0ZqWbz2zz/7qT+zZo/t2aXFedkiDVsuKmay16g07PToVMQGwomBvct9yeICn3domiTITRWTNIEnzRdROEAg+scVkA/UYwcTUpTQo7Knz8wuWTpNTAMnM/kTj3NYUQy5ftPuPHtsREwvptIgE1tLW1qa99goEyJH1sVLp91Sfzi+u2N7RqTVRgeILnk/bm1962fpdFPk9u3P3ZTutN+2Tzz5XCDph61cub+iQODmt2tHBoZS7WGBBgMzPlRSufO3ahs0tLttf/uVP7JNPH9ov/eJfUxB7o1EVAUKI+1de+6rtbu9pamtne9/yhYrqYWpPSATABuz92G/3Dw60vzLZgUf3s61NiXCoUcnZAHA5PDyWcAchD/+u15sidpZWVtTMqB7UmYqneNmOz6ryDNdktexnse/qWU2ZD6z9pILpue3kkvA8UNPSkKHYLaQTtrY0b8VsxiqFPDIsO9jb071kcmTv8FBfe+PmdTs9PrbV5UVlfjy6f18ESr12ZlfWlu3G5VUbTbm6HwAAIABJREFUdJqyQITMAdDZ3t3TM4l1Vq+DF3lVVrQASJrIGg6VIQLhUioXtU4BH6u1M60jLGr5GNNqEGoQIOyvZAqyyGbnlywxU7Tz+sAOjxt2Wm3b8UlDOQOADpAx7H/nZ1WBfBAgNKfksSytLFmtUfNcKvypaeSlMPUaAECJZ4qmlDwQgf8pn25/cP+h7iO2ZY1mR9mG7G9M0EUCZLZctG6nZf1uW5MgzUbN8gSgkmFTLgnQgRzj+/GrMjcn5bXCMQkkb7Qtmc7aTKYg0qPW7Fq13rRiec4qs/MC8jkj6Q14nqpMbuo8GNg8tmFnpyJJIWYK/HzsTOQRTa2IWrcve8tMIauJmnQqq6+pN7Fy27fVhZLlZvC8nrfq2ZmDZOyrw6SlKwvWKc3Zf/E//E+WXr5ujaFP87g9BtNsk2n1WMdFAZ0ALUAVLBXR8SUcUFBtynsnBDmm1ikDIG3ntXP78U/esePqsRVKOds/2rPN7We2tQ1ZWBWwpFDT0UAWagB7nVZLIplcxi0WAE4uXd6wUmXe6i2sdPxMgtD/1je/btc2ronkuHHjpvY6LEH+7E//3D6795ld37hur77yiq0sr2r6Q0IMVOSpGWWnQRzRQ8f6bFqk5n2AT+i5UOei2Mgz5iYfm9KSaUvn/o7PD1mweR8Tc89GIfxV/Xi47pNrPvl50z1MfH3T5Ii3AZMDNnYFyjBTje5WMdF+VJYb/a76F0A0hWiHiVrO4JiFoY+LiHAyQkB3JENYU84tuFwpHGMiP7CR4ftxtmuayO0cyXrBAotJEEDetqyLuiELg3hqLJlmNAHCaet2MJCmbrnN2ev1gd8XQLlIgLBn0FND7kuxLRzYz1tN+dDrBZsrCeuCKJCPdbtMabBn+Mc9UwiAFACP+gGhnhOFXBvs5iDRcLUAQETMSJ3En0ysIB7QmRgAPd4ZeUP8BpiLUx7Ys/A9BZZj0a1QXwe0eOa0F4YcSVm4hVqVfU5gWbBvcwDS7T59jbkIz9erg3MAoaxjZYBQe4wGCgSexcoQoj2btmKBs68jW8Nas2ZknkAeOOZEjoTXDa1G29qNjlVy85bPYtXITxnYTMaBtFa7KfCLfrFUAQxj8twnNCB6NKlnKau2sT9y9XAU1vTaHeM39U6RAGNiJpIJTTzmsCNKmKYyCa/ePj600xp7CNO+vZC5Q0+HwIQpi7z2SmoLpsxYB+f1qoSLnJ+ZRMIKTPGRoVUqaZKSfZ5rpNzFPk4nBRE4rCsuWy4D3OcBwQ0ASCZ1RjO2vXtk2/sn1u6Av0FcAQx6P+xTAN67xtB6/my3OrLQ4efojEIkgeVOyN3R/QxrdX5+XusXm1t6vhHPNtP8sX8NmBYLXbwjdkBtbAOZwqlYZdaJdc5fiEPWRrHIVIvjUY5zIATwwHsRMEGYJxGkJk58GoF9RDaTeq2eQ4E9nnMbrmKXnVuwH2Q/jm5VbEVRjCv5X4KaCFvYlM0vzlm5UlafK+IW6x4syyRy8CgAXpdIBZ5zKdd9t1MfEVoMnodIAEqAxW8JuX1v0r5CfkfKp7aULRQyjOIUCP0SYDb7CgQCZz94CWtdWREJ6guC2Z38UMYS2Kp861wEDX4zvU87RuF1IJ+HxZns9SV+DMTrFOYSrf6U8yFC2vdpZR4pgthzUYVbhmwQXZ8gcqSm4VnXs6+DyK8QawICJ8f/C/v5GCPSTXQbPvY/7iPEJTW87n0iEONJJ5A8r8lfl7CtYFXIZUCwwffi9kMWcD+xqxMum0xYvQlewQRHWQQIpB39SvW8ZYeHVavXsCScsX4vIUsnhJduCchyYl/C6g8Mti8LVmoQcgghTBB3QTowpZLBvYL9XdZp7ItMTjHBnLClRfrKsvZ1xFTCU2ZnJfKKzyGkCtal/CYgnXtGTzoYJPQMczOwQ/OMJbCxvnX7LWUHlcpM25WE81VP6na4d6w/R720JXpFSw6pXRFj+JqNucPsV+y7iIewwLKZoULKc0X6As7AnjU7LRGQEvVDxqsc4VpRG3Gdgsd/xOA01eJuDfxGdALxzxrHrnCU4iwiG48+0Pd8nVUQT0PPhGHChAY45s2wqbltJIRpIZCbjnGyzzJVksqmZEk4k0uJEOGecf8S/80vfHtEI87Nf+Ptt22GEbejY90Emk7Gl2NokPszo6LoigGH7HDW1kOu+NMLOxhVVw2xlimeeUgAxby48pKNAwl1As15DCxWCDqbImFJYn/IDxlp5JnNDK9iCtLZ2QXLFUr25TffEOBw/9Eje/3LX7JCOW85AIH9PfuDf/n/2PUrlznvrTGiyOjYoNmyBF6ctXMdJBT5NGtiQ9sdOz2p6jBAqSMfS00IeCDL/MK8lGUnp8cqdL765hs2Sqfth+/9lQ0yM/a7//gf2Qjf18BcE9aC0gy/RXnwhsKCRZFJcJ3woHRgcQJye+BZ9ICL6nYHcoJeN+QHeDDaRcshL2YCqBMyQKYJkKikdwKqPwa4pwvr6QmQaVXSBeBWm9kYuh4jS1/IAAmo00X7pymP9rAhRnWuathIhLwA3r2IYUVyw1/L9P+bnkpQgyRuYkI06OUriDAC/FPgWHgT7jEfTbxerPLWQTgmPXTqB0Ik6oSmSJ0YZi8CgvInZkBcnD6IDcg0XKdrHxqgabAWe47xMzW1ycTGaTyBEgqgeEi4NzAbVLTLcmXFeDydaSEY2ODNPp1kPg0CX5z++OI1moCOMbB++l05oeHdnRMY8TvE9RAVY2ra1DxMxiUhTBVoFRiJuD4jARKburE/f5yMGlvkALT5BMx4EmoKnY7UmgjISGqgUwpFoYT0PIRTEyCyuwmNAl8H0+8FiOf4TMgRfwYAtsYESOjgNFIa8iDi+nRC5uL15fWhbnguZf4Cyhuf9/Hbmp4W45oGf2hvah2g5U/5nSZ9yk9K1xCGrX1+4Af1ebVmuzu7eg+E3vJaUVpzjyiWKdJOTk/t8ZPP7fDwQJ7lnCExtAzP+uGIEceRlYtZNT+A+4CJx4fHdnJ8bNubW7a3t2tr68tWLOXsvH5me/s7svuRqmOIqrkgu6uvfOVNNYsUPa5EG0hZoelBqQ8BWTisXQGnx9Z9VaZIsTA9F6yHpgmkC+RHuKA+Aee/pvfQF13vCzcm3E4Keu1dYW+fLlZ5Gtw31WQN0243BBii4MfasdFuWDrPuZq3k4Mz2362Z7WzhkDlO3fuuHpr2Bf4t7i8pHOV9w1QUyqWXP0nAsTtTSYzBm78hL0IKl6MJmaGXTva3bJPP3zPnj68bwlCQfsdu35pxRZny9Zs4JPskwJcVwgMDnFA1qZIWs8ySTBBNGNWyDkARNDckIYcuxHUcKV5Abc8U1J1iiB2UpYmVcpZyHsa9NFQ4fAiQAKY4KCCX2kVQOSPaV8M2SFhpNuvsytUXZnkzTu/VHRi/6nAbkytvOjV8y6ixO91lwZkecEK8/M2v7RkhVJZdjMoCwmgZ2KEEGx+D/h6OlbZBfg0ktZoPLVEftBTAXb5meL5av6adNZzV0SeOwnCR1Bp97pNOzzas3ff/ZH98Q/+yKpkHqTS9v9z9l6/kmXZmd8K76/36X1llu2q7mrfZNObodEMaMQZSCMBAkeAHKAXmRdC/4peBGgEvWg0TQ4xNGCzDbt8VVZWVvq83of3EcLvW3vHjcoujgRlI/tmZV4Tcc4+e6/1rc/cunXHbt542a5fu2VXrlwP19stprAzE7Fe15E9zNeA78FBDaSmjfUnzYpyCVLDgWVht46Glh+c2snnP7bHH//Y0uORXSSYud2yQbujcNmj/UPJtRm4OVgEqDhQkDOgJHUQQeIwWmFskjWADyxsPApggFmGASgZqEWpDWv1hsAAhijYo148v6qG8Ojw0N9fAIp2949sZ/fAEumMXbt+Q883VkpLC7PWA2hOJxVuTk2Xzhbs8BS/3IQdHR8KXPjO229Yp1W1pcVZu3ztqt29/9A+e/DE9g6qUg0uzi8piJ3co0GvL9YwgdkMQCrlvB0cbtv3vvddOzqt2fvvf2I//YeP7I//6I9sb3fbEgmaeexce/aNr37DTo6q9vjxMwWhr29cEOMNMg7vHwUU9oHU42Qf8D6qNbe3wNppfmlRjLCl5WXrdHrWbLs1ATlMACCEle/u7dv6xjkNe8jDYH+mdufCwR59trlljXpLNS9qLA8IPxY7Eg/22XnAdfb8U52X8jqncaY+SIxstlS0pblZqxTylhwN7PjoUGcHavDTes32Dw/s1VdftZ2tTbtz64YAr7sffmDpxFjKsfPry3Z+Zd5WF+fs2ZNHNjc/Zx0aVIbVnLsJtml/3rEyQ+mNpRcqc8AiFFAotLP5jL3+ldcke6c5Y7iI/zED+Q5KshBi3Gg2NDQuVebNkkWrNgZ2Uu3ayWnHjk9b6kn4Hngpswf22tho9MTs54yjj0BtIsY6Fk+9ni3ML2rf83vWs26nq2EIgwWARa4tQeMMUFD3sGfTL6HQ4awEPAD4cDZsUkMPzsF2q259mMc51BldW5yb1TOEfQhgOj0VABBDL8AgmsVufyQV1MjSVpqZs53dQ9s/qkkBsry2YblCSRZnDHMBjRwAIaeiqyaSzEQUR4eHu3otnEEMKckZwSoNEJLnrN5sWApQRsVZ0tbX12z3YMuOD7dt2KnZ8vyMhow0/UsLizp3YSYzANnrm/3p//Rnllu7ao2h74dOGok5Aw4E+z4Z9uVgewZArjM9YQYHU46FYd+UvcmUJcfR0YGG6H/3939ru4c79p3vfcvml+Zs/2jP/u2//TeyNvvG198WAEJfd1I9VqbZ0yePNfiS0pjzyMiNWdNQCZLgab0p1dGo17aX79y2r3/t63b79h15YfOcfPj+h/bjH/3YDg+O7ML5C3bpwiVbXl62V15+2dbX1/U8b21t6dnc2DgnsgYqkknvRn82YEgdCFo6E84qiAgsq8F/4VckkmlWDcCtw9C/XLXmpGSBFBLIBV8yAOHLIvgZ65IJoSDUPQHf/rlOLWDmzkKO2ZNhiEFNz76GwlOe/wpKd0sKzUkCeK61IMAP0BBwy8/0OAzBvmXUGSlE2i+PExUF8gWQkdaCayBVMra5NrYuChOBldS3PiDByicHMIItRzphGQiT2DcFsmefgQR1P18jEqdbW7aabT87pwYQicRIAEuagFFCdqXqGOi9+GUL+Z/YcmcYJuKqASiMVYqztH0QSK0GQcttXEQSDZZpnhUyEAmEewj46WofD1SWhVAgc0wsY1P0OjD6TX72IpLImtDVmCwScCDqRvZ3vgcDKlklE3qOioOBS1iH3B8pO9JO5ojDSYixPgBx8J1qAuVADvY5Ie3KGRlZp9WwQjYtReD87IzNzXB2Fq1OBuDBrnKK2vjza2iP3bHX7/Lx7w2tWW/bQnlRtSzXDS9/WPOw+AdDlF01Dcx4T3GYw7nKvixQu9u3FmCabAODveloLMUFdaMPbWEVj6yYy9gc2RVyWmSNJEWWaHRb1hv2VI9zPwANWe4MeovFWRuNUnZy0rBqtaFBMTY5DP5gjaM4KuXSlk2ZlVGfQQrpdFSfAPzjWAKOhp0LtU+327Yin1ckn6gre88WNvFDVG4je7q5Zzv7VRtTUwP09hz054Z5+DSsZwexIRlL9Y9taK3hlmfZnK5DtMiKVmwAkaVyWX0epDTqS9SHfQYOGh76BuN9nZ+JcZhKr8gZUijmdKbwPNUbNdXdslEuMujva5DIukL5zfKhDwUgR1XnpOme6lDOPNaO7HOwo864qhOMUS40oRdgkEfvwTPA94g2OXqlIbNTYK+hzHGAF6b8xrk1DUAgl8T+GkII+XKce1wzXpuwoXRCYc2ywgrOAT7o9LXPGRX7DPq8LGC9ArF9ICBR47iroZaum3pU6nIIhA5ka99LYIOa19CNoSE4SOxxGH6KvBiGEtqvvfsJjHsftvP9PePzDGvintMnaIAccpfYJ50Q5iQEzil2Sin1RIh1Egn7jRMlXe3jyk2wYIYwHkbNEA8bWAW3S/7AeeMDe16zhiKjkecu5VF0+HmvXVOWewxSULdkQxC6q1DoXSBBZjNJYQZug+V4moZMGppTUzDsYJ8E1/DsUJ7LZoO8EyxMs3pvYGGA7wL8E9RzA6ueNu3gsGrVKuQghhkMe1EcYOnpKj1uAjg4Ad4Q0MAauBaowhmAkHlBFpN6X2YD3FutYUiBuCu0LZdFhVvU1wqfDtefa7y4uKTngytC3UVdIVVgIHvI1nuc1LXJZ7K6jtTIGsQPe9buNi1fIkPJibjYcTVqbTs+OLV+Z2BpK1iyTxC726dpHwfzCZndKL85m9u9juypCChnoJLJo7ribO7jMenGj32cCDzQnp8jEQB534GE4JlubqfvGKSf5eCLORT8w0EYJNF6ux0aAgzqZg09sIPsj63b7lu71dNAhPOf36w9VF6cNCtLK44/KER+6N+Txjo9tpn5GctX8v7fir8aWuI///bbY6ZNxUrFXn7lVbt5544apc1NbCp+aLu7e5Ivc4BRbMPqwgKLBSgmNsD+iGA/DvC+Dk8uNtNreedJLuV+l/x2zz1nm3DjPOTLByUxlIhhBw0wvnaE7UTGCg0RG2St1rKNjQu2uLJi86srVqCh+vQzu3ztipVnilbJpay5+cz+6t/8XzaCQTVTtp78tkeW7A1s2GriOms26Fmv37bZ2Rn9fAUZZvC7dZ9EsZIyMA4GKqJXVlck1+Ghhv2FZdjK+fP2yYPP7bjZsN//wz+w/ExF2SGRBcQDrMJegxSfjLMBp93xVoeYNszwbxQP2oBi1RoXTGDpi7U7ZdUj+424+UpafOaDHj8vZq5MA+sC8whgD95+04BdxFrjlPxFMM+LGl/IKizDn9V4vCCRjgDO9N9Pg3wRoNUQKMZhTA0UWOD+swKoNTUgcdD8bPAxPXyJNb5LEKM6Ligfpr7Hi8OGCKJTOEVP4heHLhEI1S0KcnWX9wLMOZuIzdwLTFeAxHAoXi1sFD7COqNYexHYdsTL31e0fApH2uRah0/x5k/e4IR8ucUZhwwHkcv0kJe5N6ZIUIReh6GZMnqY1AYlB+vcmUM+VPENygEIisbJ+57YrFGk+Pqb/jW5hgFknACQsU2aKo7ZbOPwI7w5/zmSlXrzEvM5XCkTlR4+eBBe/yW6oPhaeS8O6nlRFplles0abDhzU6xjmBHh8/RdxZhRGSTQUoOJKUs6NYghK0R/Fg4b7bJcsRZtsKa/lrXgzYQzL7ywcPudGKCmgkWNvjOr/Pv6HhqvL+/bWQDerMRhZSxE4z2Je6/WTHy2NNT1/CCKXldH+R4sr+7AxNR6lXerW02wngGTsPB49vSZgok5qM+fPy8fU4pc7ZsUrz1n+JGx9PDxQxWovBZeK2o6LAdTmYJ8s0t5fGrxau3Ywd6uwEqen8P9Q63jN954Q1/z6Wd37ZNPP7ST0wNrtJpwqOTL/frrbyrvY2X1nK2vn/N7G9hCslHQa0eayVp2JhvvlwEBa03PTWDXRdlyZJXEPSJ+PNvLeNbOFEjT1zbe1/h9v/QZEVgfByBng1JtK1ONMgFqvPBMJikAkAHQvXt3LV8q2Or6imw3AFE/u3vftp/v2Ux51u7ceVkAl2w9YAyPvZnl9VBUzVQqYuUJoJoa2kKppMGjOcsmRpbjZ8PMbtftaPu57Tx9bIN2Q4w1QosZgiS4qMHMGysVf+++rjj3HLTwAQufC8jgRSshsXwpFk40+rD5AT0zQU7PWvc1p8I3MoP1TLonuNihodE4W99najDfx7ywPruvXrvo9QR/6qhOVahpGHRAhIhAgor98Nz6szGyFvYSyYS1VdQnZI8FoAyLvlyZ0xCkNDNv+VLFssWSwDOpN0LGyCiRsu7AbTn8TD0bhgE4APTpTaox8J/fYb8MDDcxyNK8r7Y9e/bY/uZv/7397J2feNMyZLhfsF/+pV+3V15+Q2qQgsDtIKOnCAyqqMm5KX6F02jdbdlDUZGxF7Ip67VqVsmZFTNYT5zY9v33rPHkfZtN9sT+7+ExjZdst28nh8cCPBleODBCbpuDLTyLFPvsBzSwFN4AF6USftYMxIYC6AEMaWBQWWDphYf5o8ePdd/WN9Zky3br5lXZnj558kTDVbfoydijJ89td+9Q1/z2nVe0F6EUWCWwOJe2dqOmAQrWTAQe7hwcW7VO07NvqysL9vrt6zbsN21utmRziwv2fGffPrr7uT3b3LdLl69ZhiHI4pJ9du++mj1C0OdnkbTPGOmshKC/8cbrsh568OCp/c3f/oP9y//0P7GnTx5ZEu/cHrkhSfvuN79rx4cndvfufXv86JnNzi0qtF7WZNrDvGbhXAbIQRmHrQYMSQDEXLEguyqYlKw7cjqU7zA7p0HF7t6BBiaolhhIPHr8yBYW+RkVBQFjrQIIj+0r+wLnCetse2fHQylzGZtfWJBlB99H91EWT1igwIYdW5FQRxos/RlvabdIoIFCJfDk6RN78803rdVoWD6dshtXr9jBzrY9/Pye6p9cOmFXzq9akVDaXluEpE7wnceSg96jWT+1Yp5eY2jzi65uaZOBAfuzTeZHwuYW5mxtY0Uq7fJsWUDa+saqNVrYoRwLNKF2n5+fU8NJBsgwkbdqvS8VyM5e1Zptt4wBVQWQzOfSGuZxj7NpzyHUeTjqez7J3r6aNdYqDRv7CODQTHlGAz8x02Cgw2bMEWIPUIOKKS+lDUotnf0pABK3smBroo4E2OR68HFpYV7JoH5GEtKdEgDF6+E+zS8siu0tljP5I0Oz1fXztr17YJs7+zYzt2zjRMaWVtft/oPHAuOKKFq6XYEbee47/RxWJH2a8hk7PNiV17YzyznTqZW8GWfAwr6UhJmaL9jJUc1eeumWDRM9u3/vQ9t99sCuXjynkFKdLxpA06z3rbi4Zs8aHfvT/+HPrHL5tgYgrpT2rtjPWa9eJuB5GNNHhZoDNp61BPiqPATq2a5LAgCWYWTv7G7aSfXI/u5Hf2t3P/vYLl27YBsX12Tr8Okn9yw5yNgvf/9X7cKlCyLcbW4/t/fff9cefH7f2q2mzkd6W/auyuysnhnytcjU4rlkUAUL98b1G3bj+k0NIU9PTu3dd96T/dXNG7fs2tXrwTImqQEIijTUjwxACFv//vd/adIf+xkX6kgBOL0JIC471VB7c6/YE9xZIgzJp/rCWKvo+/mJPMnViPW/bE/6gC5eI0eywHSvxt9N26Z8sYaM3u9RtXwGIkerJNihcQgCuUo2lViHyBoLe2iIBwwXzs73WK/G90hfQm2pEUcYiIggCeO0Z2Ke0kNLLeD+GMF2Je0qSpH9GA54Bkgb1nomrbOJ/Q/rN2xkRrDyx0MxralTeA4ZOkZrJ1SdqKxYAzxjsmbphFDmmF0x6AbQnXMtWD0OHNjyo9XrmWgv7AOogZjI7DeAQeAnUjNBAlHL44C91yU+UPK6BNDHrXQgDUAWZR/kl9tn+9cNBlxjbJyoybERZ+CBZQkAZ1u1pltc8Z5QdBVUi/CaGa7TD8RBmEip4VnF0ojhKAQbBlnsJQDevD4Rt9jHhgORAwiWR1UT9y3lHbF3JZK2urhoG6trNjdbEeDLYKFaq8oelUFVbziyRouwYdjrDpCjQAS4zxi5RXPOiGeowBArDXGD9+z9nga88Vr03SqT3wx9UI3i/58tFJR9S33VY0DX6wk4pO6mVmVQA2mHujc1JhC5K6VKu9u2kbJeyP7ArgdAnr4RgLZk43HOjg6rVm+0Q/A7NRhDSLKeRrLZLORSXk9j+Y4tajIpP3/qGZ5jzmWeQbd1BfD2LAUGQ4eNpp0221L4HZ227PCkJTUI9TRLjn3L3TxEsXWAlf2RzCNUZ6hEaw3tD2R/yI5OAHJKdSTXAQUKGKEyErCPa7V0jjIgxoKN4UokijnmFMDOIGPmjEfxi4IlKpT4b9S9ZLqxZzo5DawBUBN7ereKZTDilrb9YGMLcNzTM1YslJwJnkB9g8oG2x9XB3ImOf7IGic7IgQ8h8xPZdxiSTfuW7VRlbPA0sqiLSzN6e8Jf2ZYVCxU9MyTrSaHG4ZvYErqG1IaZPHMchho2DwhLJ2pOtyuSuklTgLzk0tEsEKO69XT9YlDAQav/LdUUuZKYQYgsgKNdlRYkKl/P1Po+HBmoPqC1wGJkWeXdQRxTKHZeh4CZiglrytAqTvi3kI/5bazpq8RPBQIqPyd2yS51R3Xl2sZMQLHu0znsci3hLoL33TLsZiBon8bk1tRkIKD/ZB9gl95BnEKYyerEmAe1aTJhpvBC8+ZcmXyGSm0+Xqul6tyAs4VLMsZ/h6i7m6R31OyZCJrjSZ2Wh0NKFD1Uz9kc6z5hDJlqTGocZtNog/q1m5Rp/HMUV9ApOf+c43IkCTXjB6WoHMnv3da2D7x2hIi7Unxkw7h9QIyfX/gWmUznAUj1aMRK+QZ5TlD5Y56mPce1WvxWWFPI4ePc4i6CVUw1qjgJxpqJ8fW6bU0uADo174Osao7tHaza0OyKPtJG3cylhj52ep4FLbnPbXzYP26HjzH7K3YJjN/JEcjNbRE2pTRxHlOfYwjiNyihhDzIJomHF/QuR0s2TjLwz7JmcX7dGcpjyJwEoPn8yirFJg+ZK/0OgS+D5TJRi1Jtg/7GHU5uVDpRErENP7++PBINQ1ZIlLp5OiJyja7NGvpfFpDT1534r/7zV8ZA4QikSdQ6dXX37DV9XUVZz/60Y9sf3ffp5kJJukFTY7x7tOhEVhk/KAYUsOTAruJKTq/OGQcWPMkdw+Hc5Bfk1SxetzCgBvJDef1yNct4/7TbGo0ZbDTNs5dsFy+ZPO8UTJHFgEYilavu+fv7MKM9Vs1S9ZP7S/+z/9DEj0YZb1UQgFYFRoqXlejbq16VUwBGiIWGBsHi45BCGwtD+1jItbVIoCdVZmtWK12akcnx5bO5+zKrVu2ub9nh9Wq/dbv/64tnz9nPQ013GaF4iwOQHjEH9g/AAAgAElEQVR/GmwwJQuAKpusgMhgQ+HKD5fsOkgXgsHDcCF6zkdmP69rutj16W0IWgoMHgY/cUgyDeIJtNVUzn/GBDDVjuf12j/GgI4soxjgp8/9kgFIBALjxxcHIfr+AezTe53C0uPPn2R7TEHd8fX6ACSW+OEdTKlBJhZUsamYsIP9D9PNw/RrUxEegefwbf1nnr1A3Ysg83Wfag90cvY03pMcRL7Re2i2g+IcLtxbGhgOxJ/D76esvyYKjheuS0AZfXNSneb3mNfBYcfzOHk/wVtXay+A+ipow2ufBKCHAYjkjVOeuhrghHsbr5kzCc7k99MAr1sZeNE1rboRQD+VccH1jRklk2v7JV79LqGPz4WreHTf8UAkJDDIfCcLeHJfXQ3lByMMBW8cYj6AYFQYTXpNDqQqkSc8f3FV+b/7PeOaTYYZglSmGBXhHukeq+g+U37418QsEM8G0UEeAucp1jyo25vVmIkU7yGvP/45DkH4cfIcl1zeGz9nnjjAy+dH9sf08GoyoGJP1vvxPVhfD8gr9YcXRJGBSJOGnQS/kDDv7+/ZkydP5UnJAGNjY0PrGdkmjRFgEFJp7Er4uLm9KcBTPrnJhAYmly5fUdENk7pSmpHsfGtz0z779K6dHJFhMKtBMrLGy5euCTB68PC+7R3s2jjhShTAUQCrjY3zduXyNbtx87ZduHhZqkIUD7wvX4+w3bVYAjuGZt0ly24J58CLM1hcvfhlA5C4xuK9mBIWfGEQGK93LDan95qzvevLByBx4CsYWp0LoGNXjKHT2qk9ffrY3n3vZ/LXJXMDuysYEZ/f+9z2dw9tfm7RXn31NavMzliGJidJVkXNDo8OxO69cf2alQoMnLBQgEEBkYNwaxjdY0uN+jbqtmyIXc/JgZ3sbVqnemyJXscGeML32hpiDAdd2bSwqrFkAQhyNYvnOnDukNmi9wvDJMi8VT67htjZjWL5ELgmkyUPrQv7CwBcLIziGeKqPIpgtNT4AMc8nbOz7+xZiTYMZ2eZlGSyjUD260oUr1VgC4Vw0nD2ihUdLTS+cB561kcH5pX2usDOBFSA/cKLS2ZkhYUipFCu2Ozikm1cvGRr5xj8Za3VG9ooVbT+KCVbIoaRmTwhpWPrUDepyIblw2vzcE2uq8IL8d9GCp/m5zXt+HjfPvr4fbt37xMxmZ8/2xTI8V/+q//aXrr1ihSzFOQOwLC+kXPDzsv6mfuFg5d9kHpNjqpqzCsF2IlVmy8i3a3Z488/tJPn9yxb37WFbMIqhYJlUxk72ju06jEKlLRYcyiBaCDZo9gDeRbZVzgbud5YUdDE4VmLPQ1sN1hVgPScmbzv02pD0m8AWMB0iuXLVy7JOoCg6p3tTTXkNHrUcCg6Hjx8att7B3bl2i27fOWaBiSHB/t2bm3FSoWsNWrHYp2WCJVOpDXgqDVaunZXLp+3tYWKFXMp29hYFmHh/uNn9uDJpj19vmvz88u2srxmxXzRPn/wUMwrhlEMVlaXZ21xgewKV26gANnc3LMPPvzUfvd3fl8ZFgRsDwctW1letBtXb4jN+v57H1u7TaM+sqWlFffCbrft/PlzDjbUagFAc1m4wj1plKLtBhL4YlnXST7euYICV7nu7JHU7QAOB0eH4dri7Tuy/cNjV19pzZpqbEhNNJt+KJo+nwFIrV73vJAuTTQVLOAjvr+ZYOORlBUW14K9nmeLBoqh1a1btzQwqZ8cKwh93O/Zg8/viSUNAPTqres27res33Gf52anp0wTWSyQM5TPyCoBhQ5WfjTFND8fv/+egtCxTCPvY3a+YvlS3lmZMCmLOTU77jEN8IMVW0Pe4uNEyuaXzlmtCdA3srv3HtvK2iVrd/vKhaDOl8+04VPvijkGR1ipwbLTtpZMa/hxdOSZJKxt1JHLi8sCYDgHeWYJGvfGlmBYtwR2MMX3LN4L/cXm1nMxPVG18HxjaYBtGnszjFAsiwATsYzhhpEzA0vu+eamnwNj0/1WcPHQ7PHTLbv9ymtWrXdsZm7J6HtZ77CeIXe1e307kcWX74/zc3P6noStN5s1MTOxBgEI4Szm9c7PL2odnFRPLYdtAaz4zkB2V7XWifW7dTvcfmKLs2W36wJM5IyBRZ7OW7U/tt3u2P70f/wzW7j+mtUZgEQiVvCTjwQVb4lfsCedEG6cTKTMgQD+e62NepA6A2Z00zZ3ntrP3v2J/eSdH9mz7cdG/4xFWilXtvp+xy6eu2rnL563mbkZq9ZrtrX9XKAFYO32FvtoCPNV5gnhzAx+UPWUrIIVzmAgFjOgCMz5er1p59bPSdmxurxm3/rWtwXk/fSnP5FSDTDiInmS5G6un9dH9kL2LtYI4IGIFagNBw4m+EBUsEsYFjnj1pM9zuyPdd3C9aFujtYy7hbg1UsMGBdw3m0H9cKZPazq/WBXHWvKWAtN1z+Q05yd6D/SLWNGYmFPgrWDP7+AL9kzuU1UzACRAln2LU5yiD/P7a7c7obrz56vthQSY1Dt0luPu8xQWM/O6OS3gzlYcjjxBfUWX6y6PoBcHIXsjYBZrGs9W4Qgi1kOouUsa4aD7C3KRACIAoxvEpwLCJuxbtsDm92+yu1QZHMDOITNxshz88SwDaHYkV3NPgmLGfCcYbycNYR90AfAlqY/AjR1lrsIo1KlOLuca9TtwXQFsO8IJI5Wx7xW7dEJ2Lj0T27j0m4xVOWajNw6JbgjxD4T0Iv1ydqJJDoH9rwnpB+grmONFEsFPUcw4RmAsNcr50X3iPfl9SsAMAo2iIGQFVC0yct/OLZSOmurC0tSgTDolnXPGBVbT9kc7MXw7VsdiHDUqoChsNnNOljwpdMCToERADFRt7LPO0/NiYFam0PuPx9NSmPuO89to17V/cVrHltFXjukVM47ADJXYANWJyyfSVoGuyJUTRo4UeMydHMXA8iCnilK7cQ9zFi3M7YqqsIWgzEGJChmeK1JK+STVi75AIR6etDrap+fKZdVn1OS8fxGYrCGmIFcxhrAyu0Ua5xa0w5P6tZoD6xL+HKKmp/r5NlewgMUcuwkOfpOsLtCNm/DNvknTdWZ5UpF/YJIv9hXodgdjwWEUltFnI+6kf2siiJ07FZGnpXj+433tO5uIZt11FCQXLzd1H3hrINQDW6HvQ8gJ4A3z3JU6XPfYr/OevGsO9ai54jkICsPaAGw/EF13vHBFdcZ8ga5TMqXc+s/Xj94QxxUMOjAwmqYGEqhUqoU5CADyN5sYQEKua4sEB4FD8Mk+mJqGxYVAwqtO9YtuEvsHQIQL6sqKT08z4vhrYhfkDtR96fNStTTY9ZZRuc+XxpV7m6vDtCf15nPf/Pc8+8oTNlPWXM8L2696baxUc1Fbc0+ApYJEA8xg3+PdQrfhyGS8NigLIm2+erZoiJD1nbgsG5H7nEETpDC5Sb2ZRrI0z/y7OtMpq45yyiaxhmlBBmPbaZUlq0ZPS77BJssRAa9TvZ1DC2lmiePrO0DbsGT2HsRMu55KDofOAPCGeQ9JwSsrh0dnWqYQf5RLldRnV09bVir3ZNNFQM/6hzsfrUmZBFm1ukOrF5rW7PVF1GPXAtXzrEno6xIae9gv3HrQp7XsWohOatMnteEaYkKqxUfxAZR9YqyIgS5e81zprpkCEhtx/1kUCA8eCpIHHW3Z7Bg2ejqOq4U5wnCAepeV0A4uRclvrT8A8/FGbSZJKctzbBG0ksnHTvpJCEiv4bt1Lo8u1muFQcLmPWQ9lbtOkN3VH1af6wllKvsMapjfCAWbes4p3ifPP9SfUgZ5bWvbI+DTb32PNS2Ryfaw7C9QgEyGoKdpQUfRIs/l7ZiV1i0Qq5ojVrTh+N8PxW2Y9V8+XLeZhZnLVtE/uC1kxQgMMs2LlwQs+Gll1+2Wy/dtocPH9kPf/hD62AZFYB0DkbUEhzULJJiuazCJYJlbAwq9vGXVQ6IM6AimMSfeVDZgOIvHlJlbSC1lISc5i3nUzNNWH26y0S3MjtvK6vrVqnMazEfV6t26cZVyVrZPGkezl/csE792KxZtR/+5Z9botez5eUlO23TjHfI1NJQpFs9tX67qUWJNUv0yyR8igYGj29eBzcLuS4bOTcRcI8Fxd9V5uetsrJs1VbTPvnsnv36b/+WXXvljrWQBSosCZ83NnWfqkcFCMVtKsjw8A0H+IgWKNFz0QcfQTESgPg4/PAaN0zaY5jdl7B/ovdqLIQng5HwuQ6EfpF5rAI0DEPiATwNLE8K4Bf+MoKq00OEWMzGDXL636YBwhcVEI7FBEA2vpY4pAkA21khHkLKX9ABRDxnAjbq32MQroN0Dkp+8Y1MwOHpAUj8nC9KQTyDItoDCeMD1CMUjAYA+wLYDUyasfooiMnBOtADPGlOouHIC68jvP84WIhGXAG+PfvkiYVPkEVSPHaQ7QFuMaT08LyJXRPKAnnmuW2MM4i8afLwPPxq2cB5Vtmo/VmdAPF8dmB7i9kVMwSmLuT08Egy7TBUmMbYfLgEg97fkQY54eec+fmeAZsepBhC2sNEma8fEFIZLKjiIGl62KdNNoS+8f1dTns2BGGTP3tvbg8QG0oNBcLr9JwPzyk6U3PwuQ6kToYm4bmNTGp5lAblht5neHadvh4GamJQ+KB0wvwNoOxkOhZzc/wiqYgUbkmY01SuSRx+xMHl9H2Li4Z/ix7UZsFfWHZahLChvGP/9TXqXqNuOwDowj2vVk/lTf/48ROB1ysrq1rfSKPX1tYECCHXvH//vm1tb2ugTLAukmQF8Waz8sNeWFrQwaoBzCBhJ4dVe/bkmW09f6aicG11WczqXndg+XxJzFNI8RcvXbSNc6vypnzv/fdsc3tLBeTi0pJ95c237PLlqxqSl0qwsWkUvbDS0E+2diz3oJRzCdVkP3ArRx8euhVBsOEI0uGffxbOnsjpIeA0UBD3mhf3UT6f5iHOVHWvwjPg6gQHcwjkJeCaJnlnb8d2drfs888/Eyi6MLNgr77yqixGtre27NO79+QtD1GgPDtrswsL8sDfP9iXzdD1a5ftrTdft5lyQY0cHqwpBoz9no1hj7Sb1q2dWnV322oMmrpN6zdrlhx2Lc0162J1BZOfRsJZPhQxNAdigYTQRYAD2SIoNNRBGr0fgKUQoOmNPEWPM278M9xjHhJE9P72WjZK7ENmkfI1kpagaBa7ys9EZzGdkQacgHG2yQuEFBvMh4zZYtH3ZBZ4yIianFMaiuDb6vlRruiLA1h/XpT3QZj3AFsjGvSgtgvWeCgpsGGiTWiRM0ZDUi7b4sqyleeXbe3iLUvlyzZK+UBlBJuZgQf1AQodziw897vsYxkbdAc2gIE0xn6C/YjGCu9pgJmqPX36yD67f8/e+dm7Yj799m/9nr3+2ltWKJS198Cup2EQUKC6Lsw+JjaE1BwhgDD46QP/ZMZdK6YHluge2fHOA9t6eteseWj9g027femCDbo967W71ml0pWgAtONZrdWbGlxi5eANPGej+xRH2TxNLa9/dp5iv2PlSlHqpcOjE6m7sM0hwBW//NPTU6vMoHYo2dxcxRbmZmxnZ0uFNnvf4dGR5Ysl29k7tqfPtu36zTsK9v7ss/tWKZVsPOzaTKVoyXHPLl44p89HMXJcb8nihMb33PqyLVbw4k7qz/VW0+49eGw7Byd2cFSzdLpgt2/dEXPx4cOHYjAx2Lhy6by9dPOyLLRQgytk/ejEdnYO7fCoZm9+5at6bp4/fywFyM0b12ymVLFcJm8ff/Sp8rgIMF1aXNG93tvbszt3btv29rb2gafPn0p1wtAYGyV2CABZ7KCoX2Eko+Tg2CIHBSCcQFMAboYiZIpU63UNhuV7n0rZ860dsfl57shOIjydM4tml+F1VIDgOQ8bmGeGoZYP60diq7KHFFACpJJug5XAsq+ufRVV1ObWlvqG9dUVOz7Yt5dv3bQ+YbDHh3Z4uCf7w1duXbUsbDUBsiNrtLshyL3tdk+ZpK0uLynrA9XFm2+9bZ9+etca1ROBl2mAABvZlWuXxfqC1blxfkNqddbX6emxW2jKkiMlgKlUmbVOP2EtQNT0jN27/8xS2YqyY7BTQW3nawWgomhdwoRhNMN47jgzlb0WEIfzlFqPnifHGRoGqww8xGwNZyvrNyos2TOxR/J7ybAD+6Rjm1+AkNW1w4M92cKhohjK879n59fXrFGvyaYpsi75OobCsqsZo9r1e14szSijjKHH/iHDihnrDrCIKRuWylj0tRhmpTICu6gxYfdyr8jq4WgCXJ2bn5Fdyf7+gXXa5OT4XsQ62jvYs+s3bgVv7Y78oTefPbBe80TZLuz3I85TEYIAevJ22h3a4SBp/+p//l9s8cYbygARqzzUNAJ/VR4FO76p/Xt6L5et7cCHR2KiAtRS73FmjgAnB5YrZezgeM/+8q//3N7/6F3bOdjUoLU/7FpikLT2Ud9a1Y56SBRLpZmyXb953X7jN3/Djg4P7F//6/9dbG+8zAVk42JQyIklTj/M2pBNdGCYw4JcWFiy2Zl5e+WVV32YAXu1WlVmC+fMuXMb9pWvvGGrKyuy1yJgWOzcXt8q5YqtrKz4QD2A3uSQRIIgRCTPaQtgSTC2nxC5Qm2uvTYCkqppg7JmKv8jqpzcVuVMtcsZGdnE0V7lRSKc1/i8RuxB3IOb50EgeGAG8/MdEPY6V5WALLG8l+bPXFMZ2gQinnpGnfXem/KlrhT0M1p9cVC9QIJIqqP3oN74Pw0iou9+ImGdVktnjbOH08qUkDVPJqsQdNlzq7b1PFDssDhP9Eu2XT7o0QBkADDcUTYGtwAlGnspeACvCyAtMt0BflVnBusr2UkyMY79kOo7vj8KSZQT3qvwjagp3FwBZq1bSPJsQj7ie/LMMxxln+K9sD7FaA1EL8+745pROwDaJW2oAUhf4bSc8dgeqmWdqmmoedlLlXsS1gGvgv0IlU7MDOVZQ62ZLaZlH8QgHlIsAKKU+gwf4uCHQS4AF+AtRB6sF3H4SKYsN07bfHlW/46yDXa/QDgssrBI7/al0GwriF2MFw0XuO88Lx4R4eHvnLdYHlKzOaAXc0go4XBkoFdykNLx15G12thkBWvxYF3k5DFXr6DWEMrOn7GCTcn1RSUn2BHrHaDRJ8huMSdi3iBprWbfTqttXX+cFtjkudfkARRLWSuWGJ6XDYw4K/BS30JDHakr6QcBkpWt6xY9nmuASppr0reTZscanb7tH1ftuNqyUTJn2XxF1jic0+zXGtBybXtuWyTSD0pD1BMogto9Paf0Z5Cg+d6QK+jbVCNnwRCcEMc3AJvjPqH2Hvai5ZKTmhy38mvDc4B1FY+PO8Ywd0+4Kr2IQiOjfbHToo/gvUMaZrNCWXZGynPCNPUNagb2egBhcMmEJUcApRBnIGZ0NYjjBYAjMtSSFSVYooLpnZgBRikyZiZpxdmSZQsePM5rS2VcgcRZSp2F4wzPUKuJupKhWRgM8Wzo+yadjBBxIKkn3DKff0NNxsCDMHP2Fgae6twhXyVZsxAhHFjCTo7hEnud7tVoqHXA35P1oywNhrEMORjsBHBXfW0IaI81tuoNudk4+RY8CJvi6eE2fa6eyeDioiFWsAXW9aGfowdW5jHkjY4+sodpTWCpVG96LxUyZPnI9eD+0xeyT0VbLJ4rvo6PrEneY0YWpz4gQskRr4M/K+lg+eR27fQQ7Cn85jRhr8WKTkMmnTPEEzqB0e2MkxpiNJsd63YZWkCmy1qz0bVarWmddl8DDq1xVFgF7KzIe+T1gzvT26E07lu3M7ReF+WXqz/0PgJhFrINr10Dtr4P1QHrHb/FjhSliFCwYJ/O3urqPJ57NgYGFsrMDlZ81Fu8IVfzx6FLEAsEUYHIcNSypZLOLB4iDfLBAHs+vOR6aGDFM6+BOHvw0C2jBgnrtwbCqB37czcMB+J8EMQzFLP1Am9GNlgMQnhWMnlXwHCv3ZIq2DdztslOq6t/E00Z8gH44hA8J6f/VqZOwBC1LgLOwh4KwYG6lOEH+wL5KxpAjVATuXUbww6GQvlMzkqFso36I6tXGyKiKGeSM4gNO22WJgdkpmDJnMbNwhwT/9m3vjaW1UuCZqpn5y9dsq+9/XXb2d2zTz7+WAtVFy0wjFFTaGLO1EYSGYoYLwJgpXHDaNJYkI16fWJ/5XIWForLyM/AuOngXfxmPQQdWZkK2tHA/f16fcmVFpfX7PyFKzaLj+zhoc2tLMmigIvw+NEDW15dtOSoa6NW1T76hx/b4dam3bh23TZ3dl0sigQHmU/11DqNmqRlGmowzaSwpGDqEKY5owUpxsNwoOmpNqSMy9Slgsnl7Pqrr1hhdsb+4i//nX33l37JXvrK69bodZSlIo89mN6ROR5vMMVJUHiMBKq6XUuc8EeQ1MG3ALBNAfZfAHjFePlyhpRkavLMc3ZPVN7Eguds8HAGEE2DcFE+/GXAXZwFTAYMU9ZX0+DrtM3PPz4AORtIBHw3PIeubpkMZCbgYHhGVVf/hwcgk5//pQOQybuYUtqceZf6g3tmn/XidYBFxACLjYZDjsGHuLOEanVbalIBKXkPbFJzc/NqTl3G70h7fPgngKnfzYkoJDK6pmcv/tVBORIkz7F4R9IOq4WmTY1+uSw2vKyeeHUUVRSDgfE3oHibKITcX1HNCBsRDDEKiqiwCYd83CN5bQIIw/oLIyUH/MN6UMZHABD1cVIgaRwllpPe7dR0JK5GDmPJLWnkJsomZxj5dfG9w61CqK78FWitB79L1r88gaMPZrAFi2xvJPpnAYxeuMc14wq1EFAdQAxXdnieh/MQvDjzAUiAeYNUnf/kcD2zpIpgegiKl9+qg+wxYDAqv5xl4T9LdzvYeOkZCkAB14wDRU3k5OA4kyP7kHRKsRT+LKktFlwKZib4imLGfx7DiRgeFwtPPFzxnqWwgTGId/7z50/t+fNNhfaurm5o32ePxN8aRQiH8927n2oAwqwNYO3K1Ws2v7AkUIwcCphTSDS5zkeHdTs+PFVuQA3gDXkwklhCbAmkg7nVGdjVazft29/5rixwUED89B9+JHstNaCppL3y6qv6OTOzi5IvZzLI+UFyPONGDa6eGR9akc8wUed8iQIksmWmr+/0QCMO8L7wd+E6+1o/U+5M7x/x3mgAEn65OiqOvLyR4F4xAKHBJTzx+eYz63QJpO1ar9Ozg+0Du3X9pl28eN6qp8d299NPdI7BXmLttbo9gStcn4sXNuztr75m169ekJx/0GtZFkuydttqR4d2srdr3eqxJXsdS5Dl0qwr+wPFB7+7/F2/q7WA9JdznKJUqk5sLnn9DPdDkJrsLyhKsb0QMDJQxgWNnQom2WS59ztNKYNa2TbQDABqhQwQASFTAxBvEynWE5bK510yGxRPcbAY83YEuIeARZeMO6lAZyI/SEHPZ+AKzWY8J7lHDLH5NT2A1uBm8pv37n6nfGPAIIYl/HzuAeA/zSQVT4oCN5WWrUOr27HO0CxTXrb51Q1bv3jRKtQxfA42oXg+06hbylLZvIp1AHIYV816U0OQMrZHlYIAgF6/Ze1O3R48+Mzee/9du/vJp9ZotO3ihauyhmOAiM+8B2pjc0TR6gBWPHN9n/fTReGZ2G5wf4d9KyT7Vk71rF/bsiefvWuNk00bt05suZCxWQG0Q6se8fwey5YAJs5ptWZ1CDT8HBpQlC0w4LuAHEk1PxTM5JjkipxV1Ew9m52f1Zkg1QeWF2MyHk6V+UBxjwqX9Y7snCBOwNqe7ENywb82adu7h/boyZb93u//gX308V3b3NyylaUl63WbdvXyeWs1TjQAuXcPFULOElmGFcdirC8yWKnkLZ0Y2OrKouxct/YOpRLZ3T+xdmdgr778uoa8DNMEDvW7trG2LEuLq1cuyALrwoXz9vDJM/vpT9+zq9deUqN+/doV+/DDd61S9uyKq5euSDr+7OmWbW3t6r3iEYwK5Pnz5/btb3/b7t37VO+71qhJOUdtTnPIdW12IPagXF6UugA1x84uuQLnFZbOkBAwHFLS3Py8guQh9lCvs9dv7+676iOTs2fPt2xtfcPvfzolVQGseDyxeRaxwKJ+UYMXGOoCs3KEuCalHkMJRA0koE5drNsn7u3v2huvvWbtOkPbivaddqthewc7Yta+euuKpbERMBrOpmXyRdUrvDfqE+zFNtZW9X1YQ9/6zi/Y3/z1X9nifEXXnntfKMHgLOlMLpSLHmyay7ilFqSQQU9MWNY/dRdAfmV+yYZjbMD6UoI02iN7vrWrBhL1Wb12Yuc2NtgwpHLjus0vzOr8E8OSZxglRbutj/y7zozhUEMDmkvP8fJzBoU7ykmaUfYhlFIASdiMUCNyzbh29FiUM4A+R4f7AnTXVpZkA4blF4MSQERvIp15B9BBXwbRhq4UFdDTzV3lVTAIwXLv8LimIO9LV67awXHVuoOxgDKYhtgGaDipLIahVSpFW11d1sB9aWlJwPb+wZEV8iWxdumRekO3k+GsnV+ct5PqgQ0HTdsJFliq7gLxAMsUrGuyM4v24Khmf/Jf/ff20rd+TQMQsQ4BUUKt5/aG8Wx8Mfw7kKOos7DwILNgONSwj32Va4e10jiJ3VHLHj393N55/x9sc+eJjawvu5PeoGPJYdJOtqu2v3Mka6RUNiMAEGvjb3zrm/b06VPb292RAov7zf4IoANALOY3Nm9ZfLcTqnm4PrAVo1Lm+rUbAhH5RV1y7dpVVYzUxDTnMNgf3n9gDz5/IJXsTGXG3v7a1+2rb3019M9YcI3UN8iiVGpWP2t9EIBegZ51qrKIMo+wj8uiOAw9ROwJihq3wXJwl1oiDjroVyLwrd4r9EDTPZ2fF65epbbi7I7MamV5BEUOL8WBqYmOx4cU0WOea6FQ25DRxVpJUvNQw7p9FK+LXtttuDxAXme/wlQ95HbicBBYrBLNAtTy28bWrNVUl/CsYNHKkDf670oAACAASURBVAzrIrI5gbXZIwErBdIEXpL3yM5+j0ocWTli3d31kGYRH6TOdOtgDV7SPmjhPWPbxX+rn+NnBKsXrl+8BskEPUZoB0O9Tv3G3oRPPPs8BEoRkhQg3ZhkQczMltXfA9hiSxtrTYFmCkDOi1HfIjC81RczWexk5eVAWgHEJVsokEQCA5jnB7W323QFWxSBn24/I3WNbKOyNkz0FVZOt1golSybz4Ffa00C6ulZFO7jQCWAH3sYqslMIm2DZt/y6az2N6x/yDSIgGuHsHq837HSVKg3gwtXV6STjiOhHGWQB+jMPg+Lm1o3Xl/2aLcixsMfJrvnuLl3NNskzwG2WPS5QWGUQPHHmcjwqKXcOlcHQXIxKRF5P9xbanTOGd6rwuexEhuyh/dl1V6rdcQyx+qQvRUbW/bVxaU5m5ktWKEAw99BYGyDWC1FwHvqJcjFGtwA9ha0v9G7Q4iRGhgb1v5QeVkn9ZYdHNet2YXZnLEOGSnNtmoC9Z+BfBLbQdYsVqXZIRaPngvC948WWA44s1cWA4HP1TT0zbL3xgq5DTjJUIC9kPrUFQ9SAIQsAtXwKQ/tVqlJ7km5pNBnXtfpMUH1BCb78AOPf0BkBlzcM+/nXX0EcYegaVRVZPEC4payFQGl3G/ZOcq6DAUIQfdBSYD6JNi1U6tF5Tf5ZoVKUVY+YyOjB6a7Yxo6T7R2nLBKcDYkJLHxO9R7sNdRN2V8EC5nDQZxDO+x8aGHcXWSfJfHEMToaTOuAIGokEFxy283xHcrOiydsOPzrEOU+crKCDgYz0l0PBHBjIyh6f5G02HHE6gH2IvpMXnNXJuIhejZwUI1WG9FjCIq9LS/B+VX7IEZCim/JpAD+RqGV/7f1DMeTg52G90LzvpmPwvYx+MAhOG/yOHCS5woy2/PTvHfnKeseXArak7yKCA+MmiVNRhrNpCj/ZQBE2FfoI8bKwMPuLnfBzxnmM4Ai4w26hwH1X2Ag8UT+IfntPggiMEDKirqPs52Bhu8R7/nceDCAIRajOug7BLU29hgqfcfW6HIUNnVUI4JUA8ylBqHfDE/Q5SPmnEiDddIzxuqo6DIpF+Kw8yICWHlqIBzzo6hD89YR6xhZWth+8izLgVVzrPnun3rUJfgUEREg1SlbjPneVbuCa+6leeG102fnkkYs3j4pGRno55KZiEsUqK70MFdILhurnoskVsTCA5SL8mGviflkvCNYI0W36/Xz6im5LWlAW672THxsMfUGr6X+rTZsz8gCDAAYYDaY//oQUL39SPyQQrlZs+GyaHlyjnLlbIKRZf18n/xC98ac9EJBkMCyCAEaxLk7niZ0mRzyjNB5MWRKA+wwW+K7WSQmTGpIWiIm0axzGKvVmvaKGCKOECRVJEvlmaQyknyhexXEhq8v5F1MR2nARrL550rhTcj5czq+gXbOHdRXsn3Hz22Zq9t3/r2d6xcKNnuzpZ18CdH4pwZ2/2PP7BP33vPlucX3OsuX7C9wwMrEliZSlqzeqoQHTYuHho2PB5BZTQgOc/nJ958x4eH2vCRGnFTucGNXtdm1tbs7e98x/7iL/7CLly9Yt/8pV+0Wq9jWTyxee8KWAsAC5u5QJJRUIAkFZp+NgBxRUIs8iKwPAHMp1iucWOh+PvHfrFMfEML0uQwBDkDRp0xOw1wq7gNBa4sHAPoHV/LF8Fu/8kvDjYEBoaBjQrgf+RzvIj+ogLFv9Q3ef1/CEUSCBUZ85NBiE/SJ0PLqQsR/y7+fJ8y8719Uht/nQ2Zzt5LZOxPLLCmVCJfADrZJMOowmWNwFXun886rJ6eaAjINYYthw83LE0H/B1Ej36SXn35/4XxSDj8XdLtAFxQSUy/T+VWaNSlQxaQ8uT4wFrNujYmAjYJRIURz0nPK4yhegJX+8g5Y+gVH2F3u9qCA83ZNFMXQPcjXj8211g4+uE18RsNwK88AbU5R5sCX69+L50RzEbnub9nPycGX7I3+XqdkthHizcYZGGjjQCohiUTEJPX556XvFcv5p3Z5MWzN48MQCaNHsV9yAKJzAq3wIr2V9P2VsGGICpAQvM5/Rrc9oxi2WWccXg5eSamcj1cBRYO/xCY7g3k2RAEsNfXoFufUbRpyBnzEcLaiD8nsjti06Vrj9UOTC88QlOoPUK4YXif3AUKXZoC7DBgpZRLeXn0AjYd7O/KBuT4+MTSmYIY1pFZA8u4BABjSXu+ua2gQThCi0srduPWHeV+zMzOW7HsLGSGILyfvd0ja9Zb1m409dzQaBAAe3CwJwY0xTBy5Le/9k376te+rieCIviDD96xg8M93VtCWcszM7ayumZXrtyQVz/BZTSBrB+KSiADhc9hBcQgTTLbsz3hRQVILP7iddSeFZiIWpcimp1lH8X98cWByRlAf6ZU4OspTidD5DAwCXM8b6jFavUwToJ5t7a3vADkv1sd+/zTh2LSXby4bp1OI6hFGLoSOk0j7GwoQKjX7tyyV+9ctUqRorNjR3vbYmR36jU73d+3Tu3E8oCY2DhgadCs2Ripf7fNxZtYUGgoCENwkn/i4d0wlWiIeE86dwIr0z2+nTnDv1H00oBr8JrwoFdeLzWAW2LS0FLwuve8M0JdKSkfem8XtOsB4tIIeAEf6oygQokDxGhzJ2axMm0gcGDdQAZHX/Im3YPosR0aCu6Z9oIpW8nIdKWukSIE3984/NRx5GwdbyAo8rDDSPsAIATQynqQs5k1PExajxIUiXupbMW5eZtfW7fZ5TXLFMt2Um9boTxjQxhx46TYTIcHx7LWAXQj/BqZc7NVs5OTA9vb37KPPv5AHvQ8M9eu3pISqpAv282bt+z69WtqUmC8qUGEcRcOny+cr+pVR5ahqRl2LDNoWn7UtO0HH1h9/4lV95/bUiVnC5WiDTs92V5Vj6oahCTUWGCrhH0FBTMqn7FYszETBN9WJN4E2PM8lis5S2XwU05ZeaZkRzTGYHfJnD5+cvczZ1TZ2AB+Xrp9Q6qoVqMpJqxslwC1MhlZ4u0fnNjcwqqlMkX76GMGCCY12dL8jM3PlqzXqdviwqzdvXvXVtY2LFuctZ/+7B1bXV2xciGrUO5KKSvgneDw41rTPn/4zI5OyXnI2Z3br2gAgjpEdi6Dns1WilYupu2N11+245M929hYtw8+vmsffHDX3vrqN8W45TWcnh7axvqimmPAjoW5BQ0/jo+qVq21bGVlTd7ygGxvv/01e+edd8KzMLYLFy7Ys+fPBVjLFqDt2RzseQAJm1s7AnlWV9c1+MBKjUEIihqyPPhaAfMM3lMpe7a5o+wQ8mLI+2NQwnnDObO3v6/8PAAL2G58P4Z6lIyygGHIhxUKvvU8n6OBlQiuTxIwSziws6YBxw4PD+z6NVQeCSmwGZSwxz949LklrW9vvnLTVuYrVjs+1L5XmZkXCMiaoUnHtgyffizKeH0b5y9pCFAppm1vb9tKlbItrSxbs920tXPrsmZin2RITnaUbJGGA6kXGeTLRqLXUybG0LK2tV21ZLpsu4d12zs41tmytLQgmz8ACXJA2HUY8jMcmZubUS1RO61LBcL+RC4W+zL9D8xW9kM/D8v6XBQ9rGGUFBAA2Cd8iDLSQBkAhyYY+2DuEQ0p67rZrMsrW4OgmYoHXY6GtrS4oBB56jQUKk38+sXYTBpKdsBDrMQQ15G19Xx7z+YWli2RzmoI8nRrx0qVBQXbs9ZgZKJmAORvNuo2M4P3PKqqfbt9+7b6Oex/AFR1HmN7Ry+YyWnYurSyZM1OzQ72n9u4R06UCeiEPS0lCOzZRsdm187bvf1j+/4/++f2jd/8Q2uZk+PUbIfQbLfycfLLpOqdIhaojpEbg1vF0b+h4GDgBqiOjR774vbupn3w4TvWatXs6HjP6o0TsXEZtM7PzlntuGHb23vWHQ7tuFqjs9cQBICRfvSP/uiP7dmzp/bnP/i/pazmvgN4UHux96Deunzpil04f1EKtWqVet9sc3Nb9/jy5cvKv3n9K6/bysqy6ulWu6kMr3d/9o7d++RT1cKsk9defd2+993v2cb6Odvb3bNPP71n589dsLXVdQ3KABoF/nOpAgFKwwMB11M9jYoQr8ZVt3xhAOJdhA9AUOF51g3nHMOP3d1dASqRqRvr1NgTxX7Q6xtOYc5p94OPNbX3lF7Te10dBiCTPK9olYWPuP+7ksxlmeSDDwApyl4ASwgcAE7YtUQlthw06aWlFnB1ieyxwvCDrijN5oOyot3ROcNvrgrWdgDzlYUF60NwDAG6yhKLpLdAOALnoG7Qb71H92ePWT7a31SveC9A/pDCsCFKZiE/Qd7w/sNbnkATCwMoEdfCdYoEAZ5F6mbYx5yjChQmFzXHeY0dG4qYhJ5T6m4Pfx6KVQtI5s4bqEQKqrVYp7XTmvU6BK5RynmALLk/qNWaAglRTvn5Sm3Ac+8B8A5mx9D1CBDKojybsUanabVmQ5IIelz+jvuBjRT9FfuYCCyBEYyVTwRxU1haDVlB2JVBiPH+l59F/ahsNGwwhybf/m6PIQLrH6UtWBHZrC2BaVzvfMFBSbF+g+1KtDeV/SZsc2oyugCIMYDqBYhYA5EypHphSN7vKdsHNrVsl7A5Qh0gGz9eIoC95/Lh7Q8IDTjMEER2gNjg1dz2qtEAIHYCFs8CA+35+RntI0UCipMoBHlfQ2FlgHlkc/BjGIgovzdN9m1Or3044kwVM4rGVcSaOsrb/liWqgcnDTuuNqzZ5uzzIR1DWs4iPTMiBHmO1wD1E1tKqFfVW1I7swcybGT/CHZnqoPJn9Bwzdcs90pDEOXR+DUXqUXymJB1I0UTg0EfgPCMoeJkrfCLXDAN4EacD6b8BHIKGIjwBZFExnPCmiyVnfDTaNat0+pYKcN56L2CsgsU8o59vquYIEXEZ84HpeT6ovhwDBMSFT30YIR9E8Mjeg72TFcPRRsmwGq3uxtJ7S27K5QmhJUTPg1gPXI1EIQvhmMoFOibpSCygTJwygrt9kgBVAedHqpazklsL1Flc01bkxzZIm44tEoaiPB96Dm5PtTVnoXh+F4cVnuWoJNC6bOcgMc+6pazblXEsA5CB8MVqTAgZ4frA9ksZpSKKKN7T26fk33iYFw97XSgvHp5z0aJ9ugiW2adBDLBEkOuqg8/cH+AcOHuI7y3aIUoK2QyohkAsx4TSdXb5C+zt7K3MAChD5OFptR6blWoSIb+UOpxhlfNJrUNwwncBtir2UeSls8WXbE4Rk2G7RNkLT836W9RHLAPK6uSmN0hSp2sbLp4DFv9tgoRhjGy91WuUl+gvQbo+bRVZouWL6CqAksjXxpLsqS1Gl2tKUgE7OHcM8j/7MGy7iNzStZXThrkHODas1fJoYVrG6yjZEPN8Ew9K6RJSHG4MGQkUGAgpH0kTY4JarCe9lwhSZxrPmEI+68rXRmWiJAS7GMZeKD64DdrF6X1KIWiDdtbx6SUCUxfDNkx5LrE80PDLxydAlmAz6c+5OdP8LuABzJIwkJZVsDNru6DjVCemeeXaA/nz0NZEWcYiGMp3ZNxtN6K7EMZ5KeT1ht2rW99SxfTli253ZkGIP/Nb/zymPAgREWACTyNhL3ht8bCxH9OgTYBNOQbssrZPBgoZAtFAf0wXfToJc+GHI16QzfcsyGYmntDEB8mHarhwJGdzYCDBOY69lqw1oGr8FbMqVlrtnt2+coNqUDOnb9khyen9s5HH9jtOy/bq7dftoPdXXv+9KGVS1lbXpqxVu3I/voHfw4VwbIpGKVmmRJFwdgG9boladiKObHeYflxw6nAYMjx33PzsyoGudJ401NAMQDBo5EbXKNQSaXt13/nd+y9996z41rV/uk//49t4Cem5PfpUVIqEIFmQdop+wfV+wkbAYBOefZ7YRmHCmyqMWTc7YKc2RAzPgDxpsDpKWA8Ng4UCV9mgRVBj/8vA5AI6sXBSRxKTAPWcQgyAfpCoReZRdOF9ATwm8rY8K+P7zsA5FGNFQcoAag5K/b//w5AguT1BUXJi8X+lw1Api6xDk8JQBXyxMHUt1SY9DOIOD05slq1qqkW8lKCKpGyOnDo6p6oMNDPljQyfAyDqKjWUcE1NQDxaxAKIV03Nh1UWDU7Oty16umRCkkyGebmFsQATCRhIFMkureiH0hstH7ouIrEgwYnnpBhUBnvfVSfxHvg3rcO6npNFDMXQuC8T/TUPLgCJMpkvREI6uvJ8EPAfbjv0Y4qDqk0YgohgHoGZGPkkul4uDrw70WeGP4xfFDAPwXNmdJKMmsOmDAccXA7ANxhWBH9Jx188ywQXycOwJ79vBBkHLyGo3dpVKc48/wsr0ffI0hLJ1kT2j+DpF9ALXLMvP+8oNDwAYgf9M6wde/juE6mn9U4aI5rNg5FBMrqPafVpCtPQJZbZ5YTkvX3Ovb8+TMxUGkGVpYXtM4ZgBzs73twXdo9wNW84fueojApaa9Cfgpoy8AeQOvSleu2unZOwxDOGA5pmjiG4tiAtJvIGQfWxjKr27F9/Zw9KUBgJs8CDs8vavgNaxVVxJMnnwsAvXjpsuxdtrZ3BICiFPna174hKwrYzRQQelE0ybqTvs/Civ0PKUCkZgiD4zg8igMQ7dVhH48Aga/pn8+imN4HfUDmg0HAtfgrDjm174S9DmDnpHosVjBF/3EVKxcv8lkrP/37n1n15MSWlipWLmdtFQUkzIsSzKispRM5my3P2Ljbsyvn12xlPm/N013rNg9t+9kjefIDXmZpUmD4DXuWHvZt1GnasNMSq4SHNL4/MUooxikzkskJc44zDiY7NjEaRgAI0DiLgeEDhvhc0gzS6InZRCCkrPTOhkkaGIYGHLtNbbFihXJWukpEGSCysXKmUhx+CLwNzS7PjNRMelapJaIiywE3sdZCBlN8HuLzIwlwCD0PYrNwZMb34c/cEIVHz9lVZ0NHV2Sd/XKAKqrQ9Pyh4uL5K8/K8qrdw795aEOYiumczSyt2NLGRZtbWrVMccbGqawGJlju7u4f2PbOri2vblipPKusl8EAIPzIcvmkbW9v2Q9+8ANd0+vXXhKTlEHnwsKCzgNsdahttO+E/WZy7gQVI1eLsM9ixqyYHFi/umfPPn3X2gfPrXO8bQuFlJVyzvbhnh/uHli32bUM0mSsJpRh0ZVFE6AI3uvUicjKo7yZQhUlQMKGAgMGw7aVZ/NizgK2l8pzlG5Wq7eVA4LVEA0na0YMykrJ9nbI5MAmKCumOiA/QxYyQF7/ytv2+OmOPXr8zBYIiW417PKFdVtenLGjg22rlAvKulvdOK8w+gePnnhjM+jYW6/dtlKO88KH7JbK24NHz2xr91hn580bL1mTMNBW08GhQc8qpbwVcgm7dHFD7E5Amfc/+sROT5t24eI1297ala1fs1m1VJLmM2nXLl+2mfKsgNOjw1O918XFZdva2rb5uQVbXVuV1RMAAwoO7AUfPHqofRsyxeHJicCyhcUl7d/vvPu+Xbl6XXvw8WmVjNNgh1S22bk5e/rsmWpaAEUAEiy6CqUZNXY0G6zamdlZEY/IASHgdloB4nlbKX2tKwXHVsrnFOKaGPoABNBIijyIS2KRFrQmyVwh/+Nod9curK+p7nj05KEdHezYt7/2uq0szFjjFBVCX+uaPZ5afHamYp1WQ/u2mnBZ7dBcZmy2krN+D3uioXIMyflbWF6yytyM2MgAndXaqYbf2DNStz998ljfE+vfBgOW/IydVPvW7qXsqNqxWqNt+wd7Vi4X1RjjU43Fm7L70mlZCQJuOLKcsOppTUMizmVYlWp8c7kJELm2sqaGHGCTwRVnHSAFg2nAKSx3UYDwvQEzAGgInSV8W1Zb+P4nzGbLJaseH1mlVNR5sLqyLJYpikzAEz6fs5SP1JqE22cLJWvgP5/O2e7hiV2+ekMDkOE4abVmR8G5XGteU7lY0vqX3RPs0BwsUvfnJvsEwgPkheopwaheB3F+k+HVaHZ0DYhy2t5+bEe7T22mmFOWCPtjgqFEmuydthXml+04kbGv/trv2Nu/9s+sbdlJLgXAqXIFBb56hoyus+rlLyqjxfJPjDXU2t7dke87Q7D9gwNbWVuW9RlA+t//8G/s4w/fkerx9ORAKrAnjz7X8wC40kS1kS94P8c5lMTWZ6g65Xd/9/fs5OjY/t2f/0CDAvbOdqcpohCZDJlUzt58401lR77zznuyZ4NYAtuce0BG17nzGwIJAP7YK46Pj+zBg/v2+f37tjA7Zzev39Tn3X7pJVtdWVOZ/+D+A/urv/pr+ye//bv6O0AXVzV7fQupTmVy0gcgsXeJZ47INGP3bteZFoYe9CxnQyXOJditzphH8YLqjKEN9/vse4WzN5B1Yl0pG13ZKYGhhiFB8Ns/61ZcyeoEJwcgo5UtfSnnvDO+OBcopqij40dT1hzDRJRTrDNC42GyKgSV3jYxslEIW2Y9CGjn+QNv4L97PevU6qp/sN1r1glvPpXt9blrV62DjRQ4A9gA1icCAp0B630zDHbPE5FSVazcvkBKMAKpUKWodlCRGo33J4uPYIcjeloItqUfAXxloBFZ0+qjA/5Rq3PONVU7o9AAxMHDH9s9anDhyYK9g43Y0LM66GX4mewDskAeuDKK371Oxxo4EaAMlm0wticp5f3wm8Gtg6MMT30ABWIPLuLKmJDUQoYBwxGxxsEzElZrdZTTwZ6FwtXzy9hLqdt8j2Mv9IxMCm5Yz1iG8hoyVsyX0bhKlQ0gNxpCtHWWvvprXu+YwTMh6wwJACHd1lb2phGAE77C+dDRMIz3osFUsPJy9V1BCqBomUc9wnkm1RL2Y7JWgxwHMx5btIxyvRjoawAS1GwgoYB21C3pDM+f26AKZCTXCQVIAMs5U5X3KEY+6k6GGb6v0rOT4UaYPWCnlOrsc+xB9FYEk6OWp38RiYSQ5rHOdDp1qSsNVnzfRuTNjZMagJw2WjrXqJeUgRjs9FhLcf9gf0IVhY3/MNj+Ko9WVo2uHud2EUYv278c9Tq2Y6gf+loDvAdIWZHvGkewoidR16GUQRXZh8XPbBnMMGeoqjTsDtaxgMWAzADM/c7QBih9UMwQ8CxilA9PWPsoQPiIggvL1eQgo/Wj/J9g5eTDc3c/mVuYd8eEsP9Q7/P8AX7yGqgxZNGb4F5q1UsRFwnb2QwDF9RDKFaxoYRw63soawsg/mzfIHeLzDtst8hky2sAQg0Jp7pYgPASFSGuaGl2WnpvstEK67XXaYvkwF62uryoumc0IK/CrSRlHxViBDwn2ffeiEv4WelDchSD7P7K8xmjavF8ZalquN8A8oE4JnpYsCWKPS44RhyG+N7tz5QTxkKfGlw9pCBAf5T1YRmfogyQqV9n2J3XThkyfWStRj/GMIChr5MiZTmIGgiCpjDgtJ3Wa8rpYnDOusjIvsltBqNijfcO+QoCDTa19XrXavWOBiBY07n9FA97ynJpCCjspQOFfOcL9ItuKy58YJQIFoI+NFG+uLlTEWdvz/pSRvCcakChAQiWiD5QQP0xN1+yfBHVKH9Hv8rQuW+nRw1ZGtMLsxd5IHhBzw1Df857njm+L3kacibgvQbyHc8TNa76k7BeyPR094SED0Ah1+QKwpLUf1PjIzJgqI7tIJZUwX4xKjWo3XmdGqDzdSHfJEM/lKWPhXjoapnuCLvfkD8SctPYBxiweMaHzx/5M8ogzj2vR3yQR30I8SYqkCSiCOce5x9DEKzHeO6AIqTCUQyM1zesnWK+ZEkyl8gRGqM49L0l5gszqCHnZ5AYWCqftGTOlbN6X//tb/7qmGaHIxU2BQMApkbylAtWFd22M0TkjR6sKHjo5RWPz1wCZmJTBzWTan5xMykUBJIFgB/7q4X5ef0dLAVvHH2izAGCSoNf/CwaLzZLl3lx1ODV27Nbt16xjXOXbGl5TRPw9+9+ooP2+9/9RasdH9uTB/et0Ti2VJYuvGMf/vSnluwN7eWbd7RRFOZn9JCd7O7Y8e6OlZgGpX3BceCy8JFyMrygoIiF4PHBgTwae+22po5MTdOFgg3yRbvz+hsCun/y7s/sn/6LP7G59RXrBOuuHAGvwaInTtM0rQ0+5UPJ5SJDxNk9PvUOnnJTQIoeSPlXBoBNk7kz//MI3sTBhCRQQQESwZkJkB0mdm5HdsYg0iAibFjaHANANw3e6vu/COZOWb1okwv/HZn1cUAy/dE37Kj4cFA3/reDgME+JjwyL6pFVNb/vyhAop3RFxUg0fbjzPs/XrM4wBHYptdwZn4yzbLStdZAK4BzFOKA8WwIKR5UmOzHtru9rVdP40uuDHYTgE7cXzYpho5xhHV23ePf+HX2ezI1AJnMvFwaKOaSBiBs8g07Otqxg/0dZQawfgnALZRmLZMtqtnn42jkcjRFEEwNQGI+wosDkBjcF9VBHvpLPetKkdicugIk2v5g8eDAs7xMw7qdNFbhD1EZEdevmNIuDHFv6JgXEhUUKgIYjTKocf9VX58RfA5fH9iDcRjCthmVIBqYKFyPgtlfrxf7/j0i65DP99cXrLr0Z61cHxiESbM/s3F44soTt9k6A0Jj4+jKkqCSSlA0e/6HhiUw3END6VJLLxajpQ/7oSta/GShaPXr5QyQ+LzF531aeTAZnE5eqwOx0RpISrSgSOBzef3Pnj6W/QNrG8ARNgvrutmoyR91OEyqyODnuLcqOQNzDgIoxBm/bLfyYQiH/zg2WOsb56XomJtblOd4s3UqxQcyc1hBJ8cn7o1OjkCtZitrqxqec13xuYfZgTql2TwRqHvt+k3rD8a2tb1vB4fHyg545ZVX7M6dOwL8OGjZs6mq9JyF4E7v+HwP4teLChApMMRwciAhnmXT1zJe93jtX7zPX/bv+nqKk7C/xl0m7r9xr4NNtLWzZQ8fPhBYCPtFzS1WHecu2PbOgZ2eHFsy0bV8nqKFjI2krWEVuXbRVufXLcMQOdzYpAAAIABJREFUqtmyctqsnOpbt7Znnca+NU4PLAfrhfePfL/dsB52BpL9A/gh+Y97pIMEAGc0pDR57AnyRFZz67ZJKEC0nhQESrg3WQPOrNRzOKCpwRs3H3Ii3K/Z1U9RjuzDPYYbSK6nQ9DRs2oAwhA3wb+773VsWEQgCYNEb+Zc1ckQzn1hXZnBs+VNdxj8hiwuPXt6lmCI+ADSWXHuu8yfI5NQFonhvHaO60jrs9MLIZ/Y/AQwkYZGDT4hjNgtBKATXQyMOxpnmEEMp1udgbVpCFM5m11Zt7mVDVvcuGDpUsU644R9/uSpvf/xJ7a4umGvvPKWlIXNVtWePH2gIQIgAMoG9qzVlXNq4Cgi+UXg7o0b16wEuCvbGR98TppXKRmxXsAqtGdZ61j7eMf2Hn9qo9qBJZsn1j/Zt+Vy3oo5bLogv7StflyzPvJjQjfld51QTQgoIhs0rDqo8cRixpIwq9D0fCqjfAcUILQTpZmsWPs0MNlcSaxP2J8nJw3lcwAkwvq8eOmc1BTVE8CxvJ2eHFq9UbPbd25L9v74yaadu3DV7t57JDBJgEm3YxfOrVillLFG40gNpViZ+ZKd1ju6FvisJ8d9+8Zb2DWdyLIAZufQMrIPer51IEUKGSCQhLb2dnT+ElQNuw9c/PZL1y2b82H6Zw8eWaWyoPfx+NFTu3H9qhQgzcaxCBN//Ad/KOU0qp7d3QO9T87rp0+f2ZtvvqXcAABumj1Yk/ML81J07O3uaxhcazIYbdv6xjkBHk+ePlf+D7XG/uGRwBLlr6C+LpdtJzC8eUZRjtRbhMbnBbYxKMbiZXV11Q4OD6WoyxZytri0qGtPQ8WwRcy8wCgDMCoVcpbj7BgNbbYEiA4LmXBeFAgdPTfY2LSbDfvqG6/r82Zg64+GdlI9sc1nj+zW5fN26fyKtWon8roml4Wft7i0LPAfQgnyeoDLdrdrO3sHtrq2bI3agQBTGkHORhiCvN7L164KmGAtsS4Y/gG61Rnq5LJ2cnRk6+c2DMAxnS1Zf5S33YOGPdk8sG4fxS6ZbXnl6rA3U8PDxqtXazY7V1HPwPrOyWKR6zHQGUP2CQCemnO8u9NZnU+cZQCBfGQfxDsbQtji/KKz+oZu9QupjP2SM48GVH7JOfdJbtaqdvnCeYXl8jMA0wDPsPSCgcgZRcaIs/6Teg5m5hdtYWnVNrf3bGl1w45rdalnnjzdtHEqZ8dVfmZZTTtM8ZXlZQH0iwvzdnx8IEDQ/fVLfrbPzEkBUi7PCJimR+L8Z8AKaQ1+zenprn383k/szq2rNj87q2FKv9ORAqR60rDiwoq1izN24+vfs1/8j/6FBiCiJMiywUkr7OnsuYQhxwGItwFemXm9DsCQlVrnvQ/el40UrwF1KlYzxWLGvvH2m/bw/l371//b/2qLs0Vbnp+x8+tLdrC3bZl8wQ4aLds+OAbGsHS+ZPXuwLpDLPkqqsV4Lgr5gh3t7wd7F5sKDh/L6g+1FdePDB0yjw4Pj+1b3/yOnVco/ci2d7bt+PRoEgrL3kttvr+7ay/fum2/8N3vCeDfWF+XRfSHH3woe9FyqWJvvvGWFERuNwUz1VUIDEA4/wCAXdcYyWO+k//8AMSvr4ehn/UXqRSWIA2t5SdPntjm5qbUPqxZsZwDcce/55m9qpNCqMP5fmGoorMzgqxndWkQvDtJKZyTDqYxAOF9eGiyJucJ9iqsQvjzSOobBoTFQlnZKgCSWAnyRnqE8iYZTofeUZZXIyOntZBMWpFntlazncdPbdRuiwgJoQPV5vzcrK1evWyd+Yp1pDI3y6KySiSt1e2qVhDRI+SYwNCmfhRYF2pj1h33QCxTFLnYWmIfGgLP6SIiUQlyEAqqprJ10nqeeL7ZI9hLuTZiLFdrqm0B/gT0jB1ck7oj7V7y6RS1V1c/L5+DSc+68D6efisqEmWbI72/a/5R0EHgpKjOZ7I2M1PW2QnBibqX9wEQ6IMP7iusfvoamlzPdEDRohwQhg19HDrAILK6dnQ6ntvRU94Z+BCvTcpe1YbsA9hcEWCdtUKBYQRuGhDkPGeDPiOGp+NvzyAFlTZZLQxA8OLnUxk8qk7LZgwbGK4f79uHkz6AkiJIbG7OfxjN4Dl+3bUWyQBuu5LRsxQJrO9JOZbNorohZBmbFuzURhriJhgisSbom5IMI1grDFKoK1FVAvjiZe/PBWBktFTlHPN6OooSuA5n2QHso/jdM7CATARIqUwQ1AoplDXYbaF6AsDzAaArmFMiyFAzkgeCdSpDKM421rUzvmM2T+CBod5C0cI9RtnRh/AGSO7YE/eSZ8DDl92Sls+XAkB1P2oaszSAomp9qn9NkLzGDgoE9YUaDkFkzlqebINAnNJwaJyS8l9h7f2xDVH5BLY9TG/ukw8T2b8GCrpnb0dtMewNbNThbPZhMAMPqVPCAIS9d3Z+zrMaID2H7Agxv6UUwi7Je+fhqGe5AvcPIl9L60UExEzBkknWQVY5IDD2tRfzSGRSNsADhGGWcFPWEd/LrbSkACnntU54ZhmmsW4GDOkEHGel/Oa8Z1/BXYEeQVkYqEk6LZudKQtP0mIN+bIO2DspjTMywHHa96V6FzDsw1sN1kL+kduIMbiKeS6isUm5MI0T+PnqGCN/7/aDbl0F7hD/rOumet6HQW6D5tZ/srSSJVp6EmQ/TQKDIMXvTCIXiCUodLH/cjsmP3fYTwCqHf8FZ0Ztxm9Y/aoBAgFRmTayXmPYMwh2aEMNIglAbzT71uui6DD9hpjJAJa6TooFguhz5OBEBQa4ExceS6q+MkplwdR3bIlzWjxieDCKoWQ/YFCGasMHHby4QhEyf8ZyBV4fjyq7MfEQqOab1jxtBuDdydCoWngvIuYqx4qMmIw+Sn0ltYw7syiHRYN3H4A4Qz7kijI4Hpp1+ricOFmS18TXU0lQYwMhFUvs0e78wr7LmaFh2Yhwee/dZPGvZxwLLAavYPq0qkkbyEnDrSNZG8qpQTGEVWSHPDzWjmeMRHs0wS8iRbsyuKl9yslFck/Q+sUOD8XRULZ4WD/LMmw6BL3bc1sv2V+h0gZXd3cJhijUSTqD0wlZYPXGXcuUs5Yv5fQ+VDf9y+9+Q69erBsWa5DL8OaRpgH2s1CZ3LQVBg7TwAOG2PSx15EXsdhH5A3gEQw7t60biDKENxa955D7c4H5fCZPBA1yg6MnP01CZIwA8sCMYvKHlJ9p7dXrt+zWSy+rQcoVy/Zke0uMv6+/9XVLDEd2sr8rVnC+nLR+p2H7m1u293zL7ty443LzVELevsl+z7afPbZ+l8ENDXFdAUq8v8WlBV0cJo00TiwqWBX101OXwo/HKko47Cqr61aanbPF5SX767//O/v+b/+mXXvltnJAhLcACMEAkF+rF/cCQPnH4HkbLTzEKp8agOi+BAD1RbZ5BOB4oKYHH3FQob9TuI4HPkVANILPXtDG/zpTkUQgcLqgngxUotVHCIvV950KUIvDjTj8OBt2fHHgcPb3/vPFaJ8amKjQlhd+ALb8HU68/mIxrr+F4eR5gJNf029LYFxsDiYDlS8fgMTXdTYECV+rMuRLlDZBfu0HKgdYR8BhFuCODJDTY3vy+JF7f6YzVqrMWK5QVpZNvlQW6OW2LF/y2uP7dSMwP9ym3qTse8PBgBoLL1kCXvvdup0c7dre7pYsQth8ZmbmNADJF2ELL1mhOCtZMYA1Ba1bAoSDTN/YLRb0W4dtVIicNVoO2IdVFmzYBMKHwVUcZvFsu6e0A75a+1Pvl+cirm2t0RBwHlUgrF8VFxxGUyGZzmRh0wZAdTa9PxNnbAgOKtl8KfTcP4e9KO5HPG80HQJGo6pCTAT3OI8HtgoMyXGD4sPnUhMQXQOTqQEE/ySvUHwYYfOEwUxUhVAQa40TJhfCNN0Gj0OS62VitALUyr6IA0wFp4Oy7sPrDBaxmAKAH4c7Uq1ISRMzV9zCaxqYj+sJZo+GXkH9AesS1qwKoOFAIbXbW8+t3aypOem2GmJSA2qgmKNAUYB1GFIh2QccwX+8jdd/KmvZPNJ4lE9YtvQ0BLx8+YotLa/azMyCAJwxjcSAwrBvx0dHAgRZ+TRJ7MkU3u6jnLLNrW07Oa1p7Y7w8k4mpTAByMwVZvRzAH/IosLyB4b40hKZIKj/XB4ZByDOYv75AYgXwL5WPMSNgi4GcXMtz3JfvDCMNmpBPhv3+aAqioMTHf4hl0JKDjVMYf+T8s/3sjgAcRvIhkCdB48eKAfg4PBAzfnNWy+JnUID22oeWr26b4NeQ0HCt65cszs3btuVjcuWwuMXO8Zu04qJrqWHDasdblq3VVXTKR0bJIReR+fheNCzjGTQbqcgdRB+mmKe+eBWXsSwdAZd7Y7OKnQlkQ/DurrMNNWe/wGYwjmYcf9p1ACSV7t01td5eAYIVScMEzYSfusKTMVSIah2xDzycw+7mLPBn4M8OjlCRgL314EMV39QA/CbJhg7gvGwIxIGwC/PvH85KtC8mjXepz9zLpd3siaybv8+8dnW2iSUXGxSj33nXmIlQzEI8KKPqDwA1HUu++fpmZPFCUwvmHIFS2ULsjUYMUjMFKy4sGzFhSWrLC3bs719+/d/93eWLcza17/1y7Z+/qJVayf205/92D748F0NnbCDIXD4HHahswvyL+b6vv76a3b1ymXdH9VqCp/3jBN5XI/RmfQto99tO919av3GgR1vPrRUp26dw127vLpkOdz08R4fDD3ovNGxIV657a41ax5ChwpBIJXmY7AXR6rhkLVzX5AuF2mK5TlO7sTYsvmEnWJNWvYgTyyw9g+OpeLAaujw6FAswNt3bsoer1ws29rqij18+LmYSOsb6/beBx8pp2N2Hjb4iWVzRYG0ZCfcuH7RhoO2tZunGuYKpM4WbJwkr2WgYcPCXMVuXbtkw37bUomRlG1dmvNRUioQvvdbX/mq9t4nm89lvVGvncpSa9CDmT9vi0uz2v8fPXpmly5ft1q1Y4eHR1Krtds1SyTwqm3bn/zRH9v+7r7Vag3b2dmXPzGDiN3dffuVX/lVu3//vupprO9u3rxpy6vL9uDBQ9vb27fllVXtg3wtVmgMJxiOABQyXK43m7o3mZxbHKUyGQWbcx2VW9Hp2tFp3TNQGComU3pPqEwIh+fZguG4ur5uR8fHql3ZV9m/5EOuXBcAYhQgZICYLVQqCrT1QUBPQIzOd5j6JydSfqwszNtMIW+N2qkYd3s7m7Y8U7Rza4tmg64GFAwCsHlDAcLzTRB6DLon9J3nsdtr2WjQslw2pVp9aXXZ/h++3uzHsiw77/vuPN+YIzIzcs7KrKquZlWP7GaTpkiRomRJICgBliXbMGDLkg3BgKAXP8h+MqwXP9iP/jMM68USLLI5iD1XV1V3TVk5DzGPN+48G79vnRMR1aKdjURlZ0bcuPecffZea33T8sqKVUfkOPBswdKGceoB2QQf/AF0NA8buAZY/zYX19QbZnXaHuu4NXB+jIcZVtJVfD4ykCKbhPdBDhZKAA8AkoY4zc1w74I/+qDn3gEgKs1EoIYhgwV7M8CDa1eu2S7yNVlaWChcOuOx2oKtHGHkkZeyaCUMwEnYebFvrq0uG1xKM99Yq+xtMZDL6+YtQMAvDH6gMtu4dtNWT93eUJXaorrDmQ6OWup3CZ+Pc8f2Wqsr7s2Gw57zAHjNeO2aWXnN5oKH/gxQ7bc9kcFJMgEgs374/g+0vFjT+sqSrWPmvvZjPztXbr+h7d5YC3fe1N//b/65+plSkqV3cXamTF3upc/nc+unC6tUmNewNvnap8+e6ac//anVOcfH+/roo59Z6fWVB3fVPT3Qs4e/1P0bG3rv7TdUgmTROlW2XNXnu4d6sneoCdYQ2bza/bHVXpXGooFT/Og52zj83NT3u7ZAptHnDMtkYuDJWiJjCeUaoebYDUI+2t3bs5qIYHuqWwC869c3vc+8fvVSq8ur+s63f92vxfo4Pjy2XdH1zet6+6131ES9aftOhg7Bdg0v97B4OVc/pKSjxD2AwZbtXb6UTResYlv4RCKmB04oaE6wv9rb19buru4/eFNrGxvhP+6hTtTtrDfqdT9Lrn9g2tKwRj9lK5ZE3RoWItFHpOQihijRNET+iLsa/128F8ZcBj+sbgg28e7eto6OjhIAZM1AG8NvwH2uw3g+9PDVPRjDW2wbyVHIZVXL5nT86pV2nz5Tk3wcsxsir4A9YfXOTU2vrGhYDCshADFOvxYKDKs8hhGmXCjYqoOhvRUmRgdiwMMJjhKNegVFIJ8rwl7DxsmB07mc3ytADuuDWpLagddF1Zwy71FHkpuFnVzMFcNiBuAXUJl9rlikLqXvxu4HtnzYh/OaDKvNGMYaB0uZ8VAVBvnFnBpknVZQQgdBrZRHhcLeKtsK8v28794gFI3syzDUbUtmgCm1JotBF/sPgMThYU+lSkPVet1+8wOuw2jofbVab7q+4F5RBJA/Mu5PVCnVtLaypkZjyRaVKKk67VP1ui2T+ADl7Bo1n/r1yGqxB/8Qb31Is1yTsrNb5iiAk36I0p5wbOqqFACxFQ/3JBnQUdMyBDYTHtVEb6QqYdflsjP2eoOeB6HsK9SHmTnzmzCOBri3pTlrhf6A3lljWy2aGJOQvlwzoqBwKRle/g69tvVRzBLS3AIeBwab3G+serlOPOsMZpkxMVhl4O7ZFbkc/Fup4vMXsP/krGUS8jST9f4+mMw1wrIepQj9NpZKiT19hAVhAUQ/zH6GEmdgayaeRdaP1RqX5juuDT1oT63QIvvCw17MIw2ABNAXOZYJMTDJ6QuilLdP5QqQmrGGJ8um77/PzHLqkVVCWPt4pnGSs+AQdCvMIj/V6kqspazgwA42hvsaQWKCpR7qUEAOKwGoxekLG3UPy9mvnJfpPi6dW9BfQDKY2WYSAKRcxYqy57OdHgCiDqozrJK6nYHt4tKhO+BDfzzwHmy1C88oNmyAhbm5n9k6A/XpyLMh6mtqTv4cw+eq7RZZx6nSgnOlTrbysK9hr+vvKZcYVif7dsL0Z7AMaO7nKyEwpQA1Z2UoBaJH5d5Y8ZEoo4IUHM8Eay3NmODrPENxlgezh9hX2FPSHivtiQNApG+M9UGgvDM92UHZ/+j/TPDD1ivJTE3Av3Qe5Pjied79IJ+b9Yh6OOyTQokH4DfACnU49v7S6Xet/sGOifeKzRxDcNQFnvWgPhtgUYglHfNWrLQDPJ1NUfARch/ZHobsbG3IvCfANUhG3Hty7iDZ8ej2+/RuAM+odGJ9M6emt00tsGJtosZhHhIKKfYdW/vmcVeir0sIeVYTYZM1UrfV8zlLL7ayuuq9yCTM5PWYn9G8AjQNECI4NJ7vj2yxyNAM4JGcF2pUwE72Bwh17Bn0NfS01LDMbTjPOVMANLhuoZQNFaYtG5NaIvr+CG8PgI+akrkSr88endEQByea1mTNee/lbKNGHY9Uq5Sd+UTt7fqBa2SbUwA6yJJZDRPFH5+HvcmW1dO5OvQa7omjL8YabzyiBmFmlYvrhkLOAStZTalFEnCcu4tNr8/CrDSY9P0b+6tKHeEGc8epMv/13/iP5iwkW54g8waxR9nBh5/P3cRafmL2awwCUm9rvnZpZcWDOYoULhzSbTZRZGAUQL0e1lgRgoTUBYQLRo3RnkSeS7HNTd/Z2fYNTNnUbDAsSJiDZsuXyh6avfu1b6hcqZnd9Gx7R9s7+/q1t35N9UpVJ4cHevr4M926c0XT6VAnh4f6t//m3+ob731bm9euW6WSwTJmMtCg09Luq+c63Nuxvz3F/N7+jhfBxtUNnbXPtLC0FANR2GOtM2/r3XZb/U7b1+P6rXs67Xb17re+oe//8C/1zd/6nr71W7+hPtcgCbGiaIT16U0DlhNyq0TubjsIvLDtfR7M9mQid85CD+ZMFP4sGjaoFGQwOHGBZJwPOcNDLhD0i+FwGtScDvwuKQ0uDQEvgyBpYH0KgqRgSvr/bS3zV31v8p4iLDr9SBeKi/Rn2IYjHuVLrxMhUXGWpn8OUCQdrKffH9LReIUL5cHFz0kVIGmeSbzXCwusC4ZTKvMO0MOhg/Ynj0YjriNWLRQziRrD8txAddkUGBAXGeIgjeueqX1ypO2Xz70GucfNpWVVm0tqLK2onLDk7ZmfytmT/sCgjpVQqZeitQaRWegDMH5FqDlSVZD8qSjjs/OhemfH2t99raPDvbDZwZaiXFNjcVVLa9dUrS9aMgvjww27EeDwYeQQClVNACLpxpXe73DpuoBsXAyn7zcB486bpeRASou4y6qhKJgSdUjaYKUMM8sfY5NMfwVDMCEDJs1wBDaFtPNcFZXIOlNIjH3lMiiYrtXY5GnmYI8kz8glVVNKkvPhkig9zC7/FeWT2ZZf+r5YuKllVhqCmX5faqfk4tTAC81beJLaqgfbYph1yTCWgtGsd9sK8XWRlWQ7HQcqR47J+TN7/rNjbOChRnQv5/tA+ncOQU7+HeCF1+Wgi8cjGHnDflsnx/va236lIwJoex3NOJzTpzYPsBvKOWSfpVLVnvKcqBQuhNnWm4BvNft4AkTxbwzssKVBoouPbPhFllys43+N3BiABSYibFiYrbDnKDR8vrAnAzCN+x7ewg5ZWFrVg7e+qqWVdTM/KAJoYMnBaTTrBto5MD3koeFDol/EWz1WWVgcBHOAX5E7EYy3UEvBXE8tsbDzwQoqvrmYj7DFaB7Yi4JlY9ZEEtLN17Gfpl8TazqszigY6AgoXCM0Muf3yyARa5GDo0Pt7u9pa2dbnz383Pfzrbfe9lDpyaPPNRt1NeqdqH20rdbhjr729pv6a9/9rlYaDdWQxQIS9s40bh9p3D721476cdZa2k7jk3hXmx3F4BqmiYHDZH1ZLQPwdrF/whyzuitVTSSMUdY3nzW1fbIKI/E1NXDi4FSYNQx8KcbYZ5N8nUSFxdc7UM/7QWL14DMt1rLDV5PnyMBqkjNmT+wkxDAUVDSzpcg+QNKbKqZy2CuRNRFKLQZG1D7UPAzgaYAYihh8NEsQz914thOvCGUpiq0eiWbXwb2pasYB8IBJAD98ZtYsDXxqm0WwKE0ZBXZ4lzpPBJ/ZIgBM3QAD1gbzQknFWlP5Wt0Mvx+9/3PN81X91u/9oW7ee1O90VAvt17rZx99oN2DA4e70yzfvH1HDx685WKRwfedW7d9v03ASMLmaZQqeLsyfJj2Vc4MVZz1NTjd1f7LR+ocvlYlO9XJ7ist16sqwYo0wJPVSatrxtMYywe8qB242vfuwF5F7cbTZEahm2wGNxTCEY5ayuUcOErz2WhiETP0EAK1Avsg1joM3cm2YCBOPfnWV97Ugzff0IsXz7V55YrVtwR2X795Q5VaXZ8/fKSj45ZW169qa3vPmRrYscLa37y2ru2tF25Er26sam9ry8Pcq5s3dHx6ou3dXTP3Nq9e0ebVDb1+9dzMX963Q6Vfbmln90C/+b3fthLt9fa2vf1PT4915eqqTk8P1GxWdefuTZN8zlp4gaOaY++a2Tu328HyKOvBw9/6vT9Q96zroemjR489ROE3lljf/e739IuPPlGjuaCff/Bz/c7v/o6HfY+fPPb+TDgyoMnR0YmuXdt0bh+qj/sP3nI+CUMd1gDB1ZCJGNRiE0iwKUMFGKLHp52kWQqQk+eJwT17jc8m7JiWlrWzs+Msl/OQ4yQviufGbF7sWUTtIzWqVRVzefcU+0eHqjUbtkAjTBr27Nv331AGQHs6VqWSV/fs2DXT6lJDtRK2VlXVKlU9fvzIVrvkl7B2sedhaFjHnscEO2qnmQeDgE3NhaYzS7Z2d3TrjXuqNptuggAy8WhfXlpUp3Wi/Z1ts3oBxrtDLNoqms9LevR0S5lcVYfHbWex8Pxvbl47V3HRnO/sbJkwBXON92K5vQkWI+/Z2Gc0G3UPRQkJZ2BCDXDr1m3t7h0YQPj8sy+sZlwmE84EkfBntgp9Lg9K+fP1zWs6PCBUHKVSxpkyADD8fwbp/JdBCnaR1IUM1VFwAJwAdK1vbGhre1craxuazLJ+Hmqoi15ue3DSH061tXfk4QBAPNeY68V7Y99i76UfqtWqajYbzhiB+ejQ8zKDy4GHSzEoIgekq1qjqmq1qA8++JHymbFVF4sE0ve6kekyljNAZrWmtLiuv/EP/7EG+aqyFZjsOWUYTFBrZ6ZurCfOqBgjIbOahv7TdkKjvu1XFpbIrMkY0LHKaNDWX/7ln+j73/+/de/WVa00q+oe76p/vKW/9dvf0d/+7e/ox3/yxzp8ta2163f145d7+nT/UMNqRR18p/txXTL5kntNAFv6PsLWKUA5d+ghWfP4Uvf6Y2eg3b13R9euXfNz8uTpk3O7JzOos9LVqxseIqKuQvGKsuHlq9f+PGR84GdPo48qbmPtit6+/7Ye3H/TAK+JN7bNjd4wtSo5L1yCMRHKA1MDgo3tuTO9J0xLzq/pWPnJUBXnkkM4wZpM2j860kmvp2m+oI8fPtbG9Vu2BfRwkCESfQJ1gm1Tg+nL+vAQYxbZVJfr7/gzpIVQiQbBLRmUnas1+QvZmsIDajtLABwMNAF4zlEHD53Xsbu744HUrZu3Va00gJsMuIVrBFZ8wTJmvUKKIruqxvC+19XWZ5+pv7ena/UFQV7t8PxwftWruvLgnhq3NjUo5tSj1snmBJ0DpV/rpK1cBoYwod3VAAsysi2ebVSxamOgilI2sQiJOoW1iU9+2LixX/LeWMNxPWZW6nGOsTAADlBPFHmeRiMdnbRsHQkD1nUoA3fqkmxGZXzvASZK1KAxVGVQ6l4qC0ObXjrIljbzmQ5UrWS12CS/r6Iy9lVJBhs1BoQL90cirwuLqaGHU+53HcgRfS6AgcOtIaYnNjzsd1yj46OuyUeNpQVluI7jvvqTYQATqFuYUQ8ZspbQgGvYJf63oq+89Z5WV65pNI4+dG//lfazm79oAAAgAElEQVT2Xqjd3VehiAtHzqpwelOY8in4kVFJwz5DWRQnMNzmHoY6A6QMmzmsVdhX7TCCWoGA7wSIYm+hhzfhdjJzrgx7Gpa8gP87e7uJC0jZxEBbYOVQfMw1YZ8dD1VjaD3BPh31XwCD9GehSI48WWYCzmOytVkMdO0mgG1qQqbyc+KeAFpRzlZXzLkJ9k0VwybqlMm5Cwss21/ZjSDnZ5tnt0+WQ7ns/fUMK3pcBJKznHoUMN0/g6HyhGzHJNeTy4fyZZyGYzNUjJwHeo9z+6JkFmDFdxJezL7G93L+WgjtXicI1OxpWHVZUTtAsd91MPvC4qqBLAbT7nuyRbVbWFsyB4BMEKQoD+UTCyfbxSf9QqgNAJ7yvh7ej3FTMXsxQtsh//Aesd0EGIt+Pz5j5BGnBDOG7iUPuE2ahPjDvui4Fga89ALRK/BcAYJQvzmQmWwarj91bGIRhBUfyFgF6/48fTf2ziXno5EHGzmKY2VzEIdQmMy1vrGqEQAKg1/nRVTds2O5SW4RGcX5DOcNweLB2OfdWcnlXh2QLazKmN1YfUGvmX5eco9LrOMgc/r+JQ4S/BnQgTrNk6QkKP4csE6zez27DcCQ9eD+JFEAofTOzyP0flaY2WJoNMP5Z6AMtrsqqFwgywzLJBTeYRcH0A0oxHne7weADjBYIpvReUH0Yh5MqAdhinwYrCr7Q1tAj2dD5UqAI9gshWtGOmdMFZL0/xCCCNHmVKzWmh6cD4cT76+93sCAABsUa449gT2aWhu7M5RmuRxn/NwgC1kwoWSLGazVZVbb5EwSdL4NxW9ubrXBPDt1lmG9geMLeyg2f5Dyhwam+NnMPtgvWFfU5xvrG6pVG84NppaxCAECMEQ/QMLhyP/ObAEVLj0ta4FtEDCMmp98OfZ1zkuAZ55/6jTIGLz346ND912QTq3kSZQzqP5Y9yhqsVuk7k8JwEHUD0sz+jPWGaQvwJB5JgBgnmk+i/tk+kr2O54BQF9mD6jtuRPeG6zLUKffU6FcUBVr0NlUI1womEEUCybO8WBgEcb2MxkwFwF4R1UHqBgzBGY45QLnylC9dt9ACIAaFmesfbLgJvOJOrhbzIaqNyuqN6s+Qz3f+S9/73vRCSeSqRj8BJPTA0JCnRwYTJECAALSljA9aV4bDW98NDvtTtvNCfJx/INjUSVSHUtEh6qW8WGs+8Yy1KIRo8DmaynuPfhNrGjCJgiZLFIcglVnai4u6dr1my5Ol9bWlavU9KMf/0xfefCONlbX9fFHH6l1eqBGg8FEyG7+9E//XLdvvaFbN24bWaf5qSP9mQx1tPVK437XjS6Sx+GgZzkc74kApd4gYR7nckbgCPHCqx6ghQ3V7L5+X/d/7Ss6HfZ1Mujpb/zdv+MBBA8wNmAUJPbsS6aq9ptEFsTm7Qcrhme2CLHigwYghpee+SYASGpLZMa52QWp3PmCU5+yvMMvLg6PywBIDKcvxsopGnwZ4Dj/14TNc+kbzv/oAXLy/y5Mor4swzZv69KwLEUW0yG077UBkAsg5nyQm/gK/ioA4mL6UlBdqD/+aoVJrOXkEDxXgcSbTn9O0lGcW47FRpr4laZDUNOyg9GbghC+FxQrzHMTn1TY6+xHRVij7RN1jg/18skjnWJhUSq5Ea0trdr3PV+tO5wW2RYHAb/wMUyBlthg49BKr7OvU6q4SQAQhmGWqGZhpcBQGahzeqidrefa39txEcgghOEwlinVhRVlC1XNURqE9080a4AfABn+eRc5Caxbl8LnsvkINU1/8R5dACbrLF0XBlaSgt+NmVHqCwAhivZglbDQvS6THJhUGRXKiqTNSyyr4v8HCm/oxqyDi8wFv865HyZslwsAJC0E0nUYNgG8h4sQ9lTNEeBBGiyWqAsTdcplQIXPn37Oi2uUMt2SZzj5fGlQJAWyg9rdUAfD3M+BgbQkYyAJbC4UydgIv9dgtYc095yV76LiYk2nDJwEPUzsgGJNpw2YGbzeByMTJQ1N47CEyRJsD54zwJ2xWicH2t9+ZaAYD+UJTX1yjYf4AsP8tPJGBqY5JxxgmCuo1lzQylpkfth7tZC397oP5ExGR4cHLkA41Clsu+2ubUJsPVGJr+MAZygEy5f1YpaNPWTxd4bJHQV1fWFJD956R1c3b3oFoxLk+qVWA6lEM9RIEWIHcMEaOAfkkuDQ9PB3oB5KHVsFJmq1RFbPgJNnIQAM2FoFZ2+cNxu2iUDmGSBKPCNRcHv90qTAjALYsgwaYJ5rHnZJDgyngCiEJPbo5Fivtl7rw49+YTXm19/7murlih6TETBs62j7pY62n+lrb7+h73ztHS2U82j8VWT0POyrd3Kg9uGeRu2WslPCF2MfTG2+wtYmWB8+PxIVUfp5zBBKADO+jwGEh/8psO9BYLBBKBbNsMbuKVG92LM5UWEF8BwstFBcBcDksMdEreRnMVnbqWrGwIfzO2hi+b64nvy91X7Je+dzUFvABOIX74WCke9j+GDgxyGI4VnLsD4FLhno1WCyV2seevMZA3z8MgGEIg6mKNeN4s8hggnz2sxPF5dxD7mX9gxOLSQgQhD6B9BLo24/ZFQBSLUHLpL5nEyCsrw3GMpcDGxE1zfU7vXVneRUW7utt9/7tqaZjA5bp3r84qUaS8vaOz7WTz/4wMPwO3fvGWx0WBx7BwymQtGNJguyyDM/6aucHauMIc20q5Ptp2rtvtCkfajsuKdRp6VaMacKxSke49iJKKuj41PvH7l5RgO8p1tnBvS5v+1ON/GgLZsMwoCHtUTdxL3AfxyWEDJ/7gOsHCx97D2L+gggaybt7O375zx9+swDxBs3ruvtd94yAHJ1fV0PP//cDRaDblhUf/YXf6lsvmib1FYL4KNg6yNYvNeurWt/b1sLC3U3W0c7O7p6ZUOVel2vtrbMhL5x87qH4wz9GOy3z1rJmpSePXvhHCM6HoAZFBhkZFiNhoy+SKA76qJ8hGNnS/rg5x+rVl303nBiq65jLS6XHbD+vW/+hp49eXbOutrbPzDziaHS7dv39MXDJ/4ZrNmvvvtV1Rt1PX322M01+8be7pGfg83NTX32+UM1FhYdZH5wCOhR1cramn758acGPbCU4noCLrE+sfDCXoyun5Vr+wsyAJsNB7+zrqlbUK4C0NCUOFiRetbBhVjCBEkEUADVWDGbsc91KctQcmrPZli8JYbgDNm6Xb39xj2VqQ0nQw0HbS00ypqNBrq5uaHpsGcGJM8JDPmr1665fqH/4HmMQOSiM2ywNOu0jm0JhfURQzua4oXlJQccl2oxXMRmlDMXFTdZJaN+T/u7WwZkNm/dFI5tkwnh2dTk2GZN9ezFlq5t3nRDRi9w1jqxIqLbaWl9bdXvjzV8uH/oewOT3mcTijeHFOf876w9rIwgOnFf414OtLiwZICMLBL2/FCTzdWzMj72YdYsVlSEvQNq8LmxveF1GV5UaUIzctYc/wYjHZCHwHnWCQrIFy9fq9Pr67vf+20dnrR1884b+vO/+IFVUWedgQGwVruv9977mk5OWt4H2x2AhJ77OIhsN25suslvnZ7afqjXhZk3c6YKjEz236tXr9vCi3O6XCno+HhXvfaRblxdVhY2/2TsTJJZsaqFjU115llt96b67/6nf6V+oS6Vqspkis5MpMaeeZgy1jSbAiBz+32zPrknDI4YwgfgUrOtBPvrWftQk0lHn336Mx3vvdRCJa8nH7+vW6tV/eZ7b+ndu5v68R//O2198VzLm/f0o9dH+otHT9WvlTUpVTSewIKnCa8a2MCCh/cDuOthNARA22ZQ06IgYhhQ07e+9U33tT/5yY/17PmTAPUJhq5W1FxoaG1t5VxJDamB69ThHMrkrNBeXV7T7Ru3DQBtXtnU5samapW6FhcWE+AlSWJIGO1prZxNatdZcpZHxHPGygEPBRNyExY+lcxM5UlfmVFbw96xeu2WBymHJy0VyJyZzfWjjz5RubmsN976qhV07F8QZTzWSDI8WOewfVEszGcM0C7y7aJ+Tn9Hb+Kh43m+Y1gD+hfzokLixw273r79kBFgbjKcH+i0dWT7T/a4t978ihq1Rds5xnCKWgkFRDLIseVksKZLMOtPjvTopz9VrtPRBkQcK5Tm6mJ1VCnq2pv3tXLvttqABSWyQHI6bPcMgHTPBhp0h6qXavZfh63NM4ZtFMMcFLOIVwFp2PvTEHTbTzkAnL0yQpldkySAEM84g7YYisOGhdhZ8hkPc/nY+wMqBu4hXupDa10ZKJWLqDYiP8JM3WzYLkdmUkONxkIMi5Kg9k7nVKUis468FprY+MwM5ldKDJAiYJhBrof0KFqG5BdgAxVWnqha+A0xiVBwAHvnXzDIzcA4HjBCCXZxpahsKa8xw818xk4bqP/aXQDhFbVOB6qUlnXr2lu6unpbtfKSNC9rPA0F2VnnUKetHR0ev1SrvavpHBVO25ZfYa8zswVRDvWPbU7ytkjPFecqVyGQUmPRU9LTxAwpVW5H9gaKjyAvOa/NzHiyqoJxvLC47Fpub//QtTZZDgz7rJ6pV1SrFFTiumvm8815sAzIWUsGWmaJBVJio+zedOYhZ5oPF0PoIDAGMQhCDRa79NwZ3xvm6FiF8axBVKGGJDuIuhKABsKNc0tm2NGUdHh2ZptJ7gFzOobE9EIGJx24zHnW9+fm53IGR37ERc2cMvJN9UueVwAvPh/XLcC0UDSlTrUG7VFaYENtNWJYVvMQR7B4BsxaO7uHVv1l8+yDa7bepsVB6Yoql2GlCTm2UwpykMEPD/UZ1FY9CIVkwzAbQNZ2Pu4RyOSN2cllAITMOQbK9LJc+1CoY32H3VdMDpg9AIBgb8X155yD5g0bHgUQ7H76gyCJ8gpYEE2sCkMVmFr2mtGumYYo4YtZVeoVf38QnsZaaDRMlgaoZOifJfyXp2Q+VhUkejZw7VKoN9VjLeZLalQbGnb76gG8T4aqsvbKYf1VLEDaK5g4xPkzBfC0dRCEtbCQ4tnkczoPiPWQWBnyjHAu8XGs3K2UrWRyD5ioPGzfxbwmCT63WgCrLs9vZrZr5fmytRvKgmGoEIaZoTLljIrlgsHBzHCuaraiwRn5y1WrETz3mBE2jkgmeoABAPsEOC9jtyHUw85HdLpN5IiiAsFVqkN90TnVODNStjLXLMsdYy6czDMIcUHxwFoZspZivsJ6sRoCNUh/YCAhtZEkG3qEOpxn3nk9WF5NrNDIZshrYc+IHjMcNni22BsHMZAfMdvFii9rS6w559YcAHimxeWmVtdW/Fmo2+jrWNvYD5qQQMxEoZzkWmLJhTqt7PMeC1nUvylhNjJDyYqpmXiPZRzzC3oYnh9cN/i8qME7Zz21z7pxwM5kQtP9N+55lsJ8m/0KUJTsp6PTE/VHEPHIiaO9zKrI3ABiTZIz4z0rFxaCzAkhGaCM5iwqFVH2T7wfnbYhUwXIWynm7bK0UivraPu1lmtVK5jZJOhdAWqxSawtLWoOEJHPaIzFXaXk3FAiMDyDoTfh/vfZs6kNc6pU6nFPeA6nWYMf7ROesakqxYpVoik5coytWrmgs15L49lIV6+t+76AjVLXZ/7x3/qduaVjMBQ8XA0mfDpks0WHG565FxWbK8MNZ31kIiglVSAAgMBW3by+aTkoXrLcOCOIhQgexe+LheRwJCSsSfiWB4nnTPIYjsYCgRmdc0DoZDbX2sYVVWoN3bx1R1c2rytfrurZi9c6O2nr6+9+TYf7e3rx/IlWVuoOVIOd98d/8n17h337m79udgyNEMXAuN/WRz/+oX0Qe90zbayvWIoJegvCBcDAFfFAhGEKahYYDTyIx3hIz7V587Z2Dw/1H/+9P1RnOtaf/PAH+qP/9B+owsYHQyqVDLMpJNN2N5q2HooiGpldyh6+DIDEgPRC4cGg1woQe3enYMMFGzcdzJ6zcVL0PGHYp16UFyBI4vOWZDhcZrenw9zU+uViaHwhkUoH419WV1yM61Ombjos/6sAkAs5Xso4ST5XqrJIRt0XLKKLnx8DyVgnKajh4j+RcPlcvASWnAM2lxQzcXbGIZDASYl/ro90FyBp/kUMhtPBezD4GbIGTyaAgxxZHKO+usf76p4e6fXzpw6u5MBYu3JVjeV1zYtl5Sv4ea9JE5jvBG2hDIogpxQE8d/hq5hcwFCBJLZGiZAWP1BvFIl9SWbaV/vkQFuvnmln+5WfsVKlqrUr17S0dkXZUs0ACM8N1nIciKl9g9UtLtD4HG5r/PPPFS8Jkze9n+HdHwz3dPDIv9nuJ2HanA+NL2fVJFYLlwEQr70USLGyIwlV9N8H4HEBfCSQmXuyxErmUvD0OTqTZDr8KrjHe02VHc7fSsCOv2r9n0NzCQD0pa9xqPKl3JDz93pZZZTkhCSWAAF8pEosCmKK4WSwioIgsdfyZ2X/Q/qc5I9Q+KYDZwN1blwCOErXf/whlAvxuS4AowuWXlxT8wQTAMTIvTMOYo3bFglbt0lfvc6pTg73dHJ0YFYK+x9WPn59BvsFWJkx/E1DAH1OlJE8V7W6cUWNZtNsNwDylMHLAOrs5NgFtJUvo4k9kE+P2YMJkaslz1gAEAzgDGKUY6AFYD5xUDfDYprpoq5cu65rN245awSwntBWlCQObUws2tKQ8Viz0QilFo1+6g1MBzAQ6zlRzyRMKJ5lnou9vT3/OwHEsJkAsilELuc0haw0inwPTtJ1nShF7AObZB+dA4EJCYC/p+nmGea+wNJ78vSpPvzoQ0tk3/vqO4JX8/HP31duxvB6qncf3NFCKatKdqLMuKtB+1jDbkv9sxNNsJGBeW0f43i+zXxi8JDY05mllnp0JsAd9wI2Be+HQRjriD976M/1SzK+LgM86TNnn1LbEIa6KV2DwZqGHACQEkHntqdiMG+AgyECIMxFTWIG2yzyw/jNIMHARfL8phZwqcVcGkR8GcxMga50L5/OkR/jsU0hmhalRa9V1l9IO0L94efUnuW8jzT0NYbGZgCm/03t+hJ1lwMXkyBU9szLMnKDRSkABluUYnRMkzVywwnQRb0AgEDe05z745+TV6bcUGHhujbvvuW/f7Wzqx9/8IHWrl6zpcfPPvhQmzdu6hvf/KZuXL8ZQBFWKmZbEfBZUoHnfzpSKQdbZ6Jp70hHW0/V3nuh+aCl3LinQetEy42aLY64k1hcoSjhPqGa4POQ/TFGok2I+xTbqGAIYy3GYAHuHg06wx1AGNQLMCixxlleWnDzCXMOCwtqynTYzj6CquHw6ERHR8cu4q9evaJr168GeD6dOsicZ5C9EMXwzz/8hZtunn/2H9bS3u6uvv6199TtxhCb4THBpo1SyLOxiSJPw7anKyvBzhsMtLaypJ3tLTfLkFn2948cUk49zHtCcQLb8IsvPlejWdXa+qKOjvd1795t3b//QLs7h9rdOVIuW3a4badDTsCRFpbKenDvjr7x1ff08POHPj9ptnd2dlUuRcN469ZdPfz8sW1TYC6/+dZbWlpa0PMXzzwUYT32OuRBjB1c/vQZJJ6qhuOxiTvLK1hCreqXn3waahzuA+eNfefDUg72fwDWYTXJ4AALRMArAJJSpWL1Hs8u95qmyMw09hB6g4Sp6dBYhgcZGryCmYWWsfd7tumoLjRcu5Jj8eDObS2UysrNJjo53tPG2pLK+azqlYIKAJJZqdNuOdeCa3t1c9Pg/8effOqBCAAYYcOds5YVI4DojYVGhLVrpsWVZRWqVS2trWk8n+sU8KtaNSsYK6lhNxTcqAjK9ZpB+nyuqq2dIz1/sadKjZyVluqNRYNG2GhgrQTzjZoKxdLNG9cdRN45wxIrMjkWF5thj7UC2IVlRkfra+veI8mFQE1Ac07gK+A+9Q/DjH6vb7CMv0PxwRAPwImhDWxhk7Eq2JiFHZZDYe0NnzOo12zUtLe7rVu3bvprAEzu3bvrHBlbaiqjb3zru9o7PNGnMPyvbJqVe3QCqJVRY2HFYMn+/qGHbJxJ2DYBgKCc5L6Rt8XwA+CDfZGGFLX/YEw+z6lu37rr/Rs2IGu82z22PdnGckNFWJG9rgGQVn+su199T4f9kb7Yb+lf/Kv/TcNSU9M8KpKKCvNQQsLWQx0wdsDwWJlRhI8GY3riASUkJDysOZv4Xlv+jtpqnWxrbbmspw8/1PPPPtKotaevv3lTDzZXdGOlqff/4t/rk/d/qZXrb+jFpKB/98vPdZLPqG2FVl0ra1e1ceW6h9IPv/giQkNhHlvhyVAzNBYeIKMAzOb03e9+x+Ds++//zMol9ibWBINx1DoAWPwdg5Cj40O/TljDhUUtQ68377+lezfvanV5XUVyFfLYBGIPekEcClObCKul7wKasJI0CfpN9OvBms7MNYBpC/N/OlRx3NPsdE/t/ZeaDk+VhaFZberZ6x3ttlrqTKWt044G85zWNm9rdX1Ta+vXVMM+t4S1NcGy3AiqQ5jME2VneWVtgRWVcpz7qScx6lIsUAIIiUbmQunP5yBIlYFSam9DvQQ7mlkWQ6at7RcGQBhc3b59V+urV80CrVZRgWVVqkC+CaIfGTaA1ZVCXo1iXqOTY330p99XcTDQRrVm671MMa+zUU+jcl4L1zfVvHFDZ5ARikX1ZnPtnrQMCBLGPOgMba8BW5fnjzqBXCDY+Vj+AfpSu6DsSclqPCsBDgEmAIAECdOcuvO6PzoU9m8G8Mw1AB8A29ijsYRi6MNngmwJM7pZr/k31lS+ls7jwAGAHpU6NoKDmc0AsB4dnpg4xPgkn2UPYa/JeE+FCEHQNIM79nAGhPQdKAj47fvsIN+BSRqckwxhlxfrKgNIYI/JJs2wNJlRFMol9wFMOahFqFdOzroajyH/1Blv6ua1N3Xj2puqFpc1GTJYLKo7gGmPPW5fvcGJWme7Ojh+rXb3QL1By5aYmSyWSV3X/LYDNsuYQRjq3rEtMaPvj4wCq6hj/JfkY3INEgUG4J1tnthJqEkBvTMGMbGLPD49NQBCbhQACBlgDfbBatnKxBQAQUkDEBZGKQn5JaTf54rlGFoGw9xk1IT0Qy+QguO2qkpU1naCsDd+uC+EzTGksrL3vG6XeVKQuhjysT+dYc3e74el7BT1CWQcAKwIeMf2MrVBT8EfK5joOTQ/P0uGfg32irx/c71sS5Qwv2k3ow+6sHtmGArYaDW93Sp4ngu2PrbaD4vN41aw9Nnbi1UPtLnm1IfUgnzGCFhncIoSJgb3BsGt4iYkOyx2UdyZMGi1U2QB0pLZ2W42s4U99TIPCO8jtePzLAI7KBjqSa4CZy/KH9Z6GqJNnQ77neErf+Z1eS6d6TJl+B+5FQAgKLRQP5ZqBQ/iGdqyl/FcspcBwHlWk1jmQzJivUwmAwOXWEUV81OtLha1tr5i0Pnxyx3nT+VyZVuBoRYA0KhVSwYCOfZ5DnkeUdJSx3PdHXpNJsokSG22LZ+gXrpwN0jJYWkGCJNxrEY9Z+UcSWoK1kCQUSmtyYAMcqDnjrbyDaIaawFCeAk7okJeAw01w/aLPKTxXIVBRgvZhrL9nAqzkvKY5qJMYF9EDTPHIq+iST5yv/gslXLZBPN0/uD7NgG0m6o3mJpofjI8Uz830qQ01awojVHZs+6tZAvrOStjULgxs3Y+GUqK6Tn4QX/OPsnXMnOg3+csYz/m0et1R/4N0Iqy1XZLfp4i+4JZ38j2qxnNxkUP5fMlVElwKWdWf+RLOS0sN5JMmLGz6Lh+KRDrvTpfVrHQgBuS2NJN48wnByTpiwGzuLfMy618BdhhhgTz2usLxc1IpSKq6brfy2SIahMKKDOHvPd7ahPytyE/UU9yf1mzL3deqTuABHOqNnOe1qGtACGk8Vyy59IPsMastMTZaYr9Oddl7rPJpBD2IogxJm2j0IOB0NN6razicKC/+7u/o9tXr9nNY+/gUB9/8VBbB0caZyAloPCZK4O9Y7kg1FQ8gwZcUXhQA0E2n7B3k5lbcq83H0m5UV7tw7aVZCaT57imYBMxn4BEgz0b4e2Fct7qj9W1RbsNQCTI/Gd/7btzDkoAED4kG7OHIK5TmDCC6nHQ5Lyp8SYodCk6QQkjxCtkng5jyUgbV9bN8n358qX/HfDAqHw+r84Z8h5YQzM3syzcYJATTkOwF3IjJcgzHmX8HDis4SFdrTcs3759567uv/W2VjbwJz7VT3/0vhmxSB23t166gAI1xRP6k08/05MnL/Stb3zbC8fMV2Qxx4d6+OHPdGVl0XJggqNHw64bHG6w/asZ/pTLbtjdkCC7NfMs2FK15qJOuh39+m/9pqaFnP7Nn/2p/ugf/Ce68+C+Do9PztmxkZVxyXLKB2VIV1O1TTCD04Fs4qlqm5yQHpj9mmQypAdtHKpRUF0eznoTS+rQy6qQ9FCOrw1014OEX/n+9P+nYMlfBYCk6hLn133JBisFZYLx8OV/u7CniuFiapEVnoTp14ZXbXo1UmbCRYBYvJ/wFgzWewAn/18ASLzyhbf++ddzIJo1ksBTieSA/2fk0/Z6qelTKAI86PP1glmMxJCvZeQ09brCWx+mdQfG9fGh2qcn/tm2wFpY1jTrxam19asq5cpuKM2qtH/lRaFmj9c0pN6XIpHbJvfV5l/2o4UGPTIIkp+P1W0fO1gUVZMBxlJFS2sbKmE7kCurtriiWnNJWUK2y+SQRBETtjfBQA8WQRJOd7m5SfMikkbnAhS6UImkao/0+qXWZJeEI4ldWcAavH9f46RBSnNAXAwm+1AKfoS1VOxNwaj5sgXWZXUGX2XbnUvgxfl9TwDW1OKHv08blPTr7TNqADJCmy6/9sXXBHCTvtc0RO58HSdMlRR8vGzr5fWbCTWdDxH7qgZwYVDPvovFJGQy2ReSf0sBEA7/pLM8B/4CPImOM/1352OlQGiSO8PfxdpPAO9Esp0qayhSCIEd9M7UOj5U6+RIvfaZJrBADJTnlKtUrAGoQIsAACAASURBVGJw9oJl13HPnG9D8GK5agYxA+XFpSWtrq/5PKCRZnB1dnroosqsNXsBd90A8tocfMGgi3B2gm5dmIrBHQf/UDN+O+MhPmuhVNHiyqqzqcjaIRC4Xm/4XAtVHEVwsMVYP+zxsPvTAtH3OFmPziBKgBAup3MoKG4JZ+z39eTJEw/Ob928YxCboM7wAw/QwoCLWf8xtLLKJ6FQxaMMAM3fhY1euq+c77XOvok9kGeK4Rbh1gwEsFm5fmVdueFAO8+famN5QRsLda3VS5r1Whq2j9Q+2tV83NMQ66t+T3P8Ne1shqcxZ08MGRg6pGs7BZPTdZoCyKk9mJvzBADxM+PBfnw/a8k2aokKIyU/pKBPmmeVApB8bvtWE5xWwtotgtpodhxghl2AmZNhTxaFeKwTs+bOM4EgBoTVgesRW07QuMSveN0o6PmZlg4n2QLscyn4ZdsC1DwlbCbw/g7LFe/vCZBo1WUKuicDB58JZuthVVA04zxjiXouPH4TVVFYpsVzyPuj+WLYTT1FM0KTxDNHV5f1IIihOPcH8CBYhgSDnrRafn7GmZI6s4qWrtx0ptRJp20FyBmNZalsP3fYeLdu3/EzgJ3Kjc3ralTrVqQs1GtqlIsqZggjnKp1uKX24Zb6rX3lRh2NCOrud1TOZrRARgEsxP5QnTPCn0sRMN1r+7p2yOSZZ9So1pwnwLAf1QFe4AygOWsAQM5abQ97GbjS8GZmk3MABPZYDIyw74JxOI2h8XiiJ0+feyiDPQ+5PjSbFOhbL1/6etpLfUrhXNX7H3xk6yzYkgw2WLMw6+/dvaNer62z1rF/JmmbZaxXJK2Zzd63SgXm38bGurN11tdW9PL5CzcPfCbeP3vb4uKy2fz4EnNfGBBbVp2fa3mlqWvXyDda0JPHL3Ry3NHy0oYHxWRDkFuVK0z0ve98WzeuXtMHP/u5LQFfv97S6emZFheWzQTEuuv4uKWtrR0/B4AcKFMOjw68F21sXNHrlzsGtgCVeX3sB7e2w64KBjsh4i9fb7kWpV710ECw3PtJ6GlYsJIXQp0L4MB6wx4LECRVQvE12GKx7qgZeQZi3hPBj9hQoZYxIw1lHY2osDAYOJMDVMPN9XikG1c2tIrFXGauw4Mds2s3VhY9KF+olb0mGO6/fPHcYBQqFmoYABn2EgAwrjdyfkwgqMdRBdKora6v2nplNJupuRxASNhYMEioaGf7dYQC0/y9eqHm8oKWVlbVavX1xaMXqtZWVCw31DrrezjNxeCaHJ8cqlIu6uXLZ7q+edU2D6xFgzyJZQGqEAaRWKjduL6pvd0dXb161Xs+a+f4pOVATc4IngGyVs5agP3UWXHusK9Rs5WKMBZnVoGY4AIjlz2CAVM/chUZJMDO5n3duH7NmW9pf8DwnfwJ7MPuvfGmB/UMdqn7fvnJ51pcWrV903iWU3Nh2cM/3ieAT7VeM7iP1zpnLZkVBGRjH8n5HNaZEW4LkSuuLSqXrG2/sBXs9k6kaV8rCxUrovEzP8PCbiJt3ntTu52+Pni2rX/5v/8fmtVXNMJuKF9RKVPwoGpINlN2pj4Md4YuibVBBNdi10BtPvNwiLOB4Rpr4uWLRzo72VZBXe2//Fw7Tz7RH/7+b+rqQlGLJenutXV99NP39bMfvq/a2k097Wf1l4+e6zSXUWsyNfDxrW//hu7ee2A2/v/zx//O4eozbL9Q3hSLvnfUPyhmKjDvm4vO57lz57bP5p///OdW4wyGfdcLqECC8R3kKf7eAfe2XuHeFlWvNvTN976p3/zub6qQLSqnvMFkapU0ryxq0MQexL0OjhvJmZnQt1OylJsnWJzToZXh+XFXxWFLufaBRqc70ujMw6rawqo+f/ZSP/j5h1K1rkmxppPBRBs37urWvbedF1jBdiobmUHsj9jZUfMyDCzOC0KFclnhEfVL1C1cr5T4F31mQupzgQyQQzkSZAgHbgN+JGHfo3Ffz58/1tb2ax0cHrq+unPnvhr1RedaAXYzdEM5j5oZ9WG/3VYFZwrU1O0zPfzRDzU4ONBataLNKxtCsDIkY6JR0Zgw7IVlzcmbKpcNgJz0+gYG26ddjfoTzbCHLFV8D9k/DMqWUAOErSVMWmcO5OMz8/zDJuczMTROw4AjOCCtwZMBvT3mI7SXvY3niYLPtQ+qMOx1plOvO5Ri2NCxB5hxje3IdGKFXaGUU6d7arCCHNZOF4Jmx6pkmOHDYVu1Wk6LC1UtLDQMSvXI7JpAPqHfA4QKtjVDZoA9ahP26xhyM0zNaGNtQQuNovI52NvYac213MSShfqVwRWW0GHLzEfp4HPfJ+eurts3v6LlxesqZJqajLCeQfFCuFLNNqPYlQ/HALJdtTtHOjjeUqtzqEKR0O+RDo92A+ihPrJdEIq5qUEZ3qNtOFHPWkGLHWEogLGbiwB5hpgM3bvuG8xyz9FboaiIurw/xH6T4T1uJi1/XQVli2Zq1ipaQIkxGWkJMlcJQkTfc6awPGK4G8P0mA1ETcohaRUCe3hS41tdAfnEOVYMxRmoh4UqbyzOK8hkYW9tgvJkqm63r0F/rIXmshpkFBE4T52UqIp4LVvNeo9kf4w5Xqr851zhtXgfYW+VuFoYOMYSLwb3kTkTpOV4LuNZZj2Ho0LkADNoBxCyIReKgcQc2xkM/IZpP8amlmcc5nxWZ23U16heyIMDDIgeyPUvfQD2TpCmEhV49CVh18ZAO8ZozADcnSk7TzIzpwzJAdH6kd9ptXrSvyeh4OzZKEYiwyfIsXFtqcvDQhewCbUXfQDPIwN0wA6eEz4LP9MACPs22QlwV/PJQMbKCnqPyEWsFEvKIMNxv8UwH9AeEh9jVbISprq+XtX1G1dVXlzV509faf+ka1ICFj+o+ABA6jVIKeyLqLmKdvuYj8dWoAVTPs11Yt1Q1mIfhNorFBG2jrQdObVbwSBPatuHqjJ6JMiXSY5KMmOMjIaYjTEXyoWth9cm1465MdeT82CUmTjPyQ47I6nYzak5qao6rGjenqswK6vAsNv1Dc/D3APpWS7Os7D1huzu6YOvH/eJ/ZfrjpqoPR2plemrXRjqLNfTpCL1yL11Xx7W0o5osOoq1DqQEiHxU7dgRUoPyrwF6zvqBrLYICD3ewPXxqh8sGnD+goFSBoeHv18ZFSlAD2KhEGXvBP2I6IhIAZMrACq1nERqJhkw1yPXiaEBQFyenaYq2jYkcaDWNepjRc9LDka9OV5bKbmU9vg8SyiNkYhnIKko0HPlsMoc5eayyrnqyoXKirlK5qOUGcXrZoKejdKxZxz9eglVjZWVVuuWrVCnt5g1NNZ50SPHj/Uy9cvDHJR+2K7GzNWAt5RkAC4QHDCgA3rPqiX0pi9CkVmCcLgRPnpSI35VFerZf2zf/iP9Pbt254p0g/8+Bcf6oNPH6ozKqg/navdPfP6Gc7GymEXVsz7jGMvRd3Ik8d8h30QAJi5He6T07Y0bI81dlD93M8N5BT6FUA93DN6w57KdQDjjPrDjkGQq9c2grj9T//O788Z5owZap0PXwOVdhJ8MsiiuafxA1VmEbFY04BCs1MBLkAFhwOrJ9bW110cBJgS40sCXiw9s7dZFLYgQjxQToqfRDg67EeYTyDE3CgKTAZbRn3gH8zmWlxa1t3793Xn7hv2H/u//s9/rbcevGWpD0XI7t6WDyY8gbED+MlPP9Cvf+s7Zls26jU3QZN+W93DHRUcvLuv508f+bAHGeLg5BeHIocjbKdyqRKDqG5XRwf7HoowWD7udHT37Te1fn1TP/jgfb37rW/q7oMHbqhZcBfARIABBi1s5ZRL7CLCoiaZvfvnmQWbDJZSZIBNKA2WixnnBZP9Mvjh4+pXBvmXpVQpKBE2S/9hwHcKKKRD4XSQdBloiBF0ksnx/wOAuAhI7ae+xFSPAfa5HDqRX6bhYPH64fHowzcpqkMZlFpYBUv7sgIklBwxuEx/7n/w/i+BNWbUOVgorKCMqiYWOaxR+9gzvERmbZZvIvdO1Sc0IA5hADTg+ycadVtqHe4aAJn0kKSdxvNB8FyjqUyxokyR0KMrWlpctTUGmyebZDDwObwjeNwKnLihyWg8UYAk19wbPwcrQWzzsVCvzcY97e280s7WVti9ZDJqLK0qj/qjVLUVVnN5zRsJB2IwriMDwH70CQhiyft5aHnauNih8Xy4mLLj03Xtf0iAPK8tA3dkiqSKpUs5MMHBifucBKCn3sHnAENynb3aUrudS9ZqDkJ3aPvF7/R7WQuXM2y8D6Vhkcl/Gcp9WQFyMQw21k/Gxq9YX8XrR2B7NLEJOJJ89MvPicPrktDr1D89zRLhvpJBkSoQAgCJzBGzypFsJwoVX6lY+OdZCRzY6b9f/pkpSGRmoN/fhU1QgDzUZGlWRWJ5dW57mCqcGMQCeA/U67R0uL+r48N9dc/ONCPky6oVZO9Ve72mgDkHE5UyhUgHP9os/qUBli8sLmptY91DEu7L0dGBDva2QkbuQieKGN4/7JywNgh/Z0AKgp05Y8wisUw8fHkB79kjQ/ZN5g3FR9N+nlgl2kqr3oz8p2Rf8DOfz2k0IUQzQKh0SH55LdGIekBOqF7S4PLM0Eg9fvTYEuMrV66p2Vg0M5ximaIrgLdQf/Bs0/R4CIKaINWRwySENWRGZ5Id4TWAHV6s59QiievOPXj1/LnPn7WVZS1WyrrSrKs0G6tCM1oranC6p0nnVN2TfY17bTPskSQDMhmWRulh6wMawIwD/9hr0utiED7N/EgyIvgssJRp1H1PklynFHwPgCPJtEl2hgBGo0iOffhCqXcONPpfsBCpeI+l5uC8iGsUNlw0dQY/HBCcKIGSrDIH1CegbRpCx/vj9VPrO65/ujeZaYaNVWLzZnZTmiBlGXgoU1kPPoMB8hIAhHM3wNJgDzHAolmCLe3n3yawAVhiTZAvlg2CoFzlWYCVZFtLAkjL7Luwr/IR1Gfbs2nI17nvUxQx+PID1gRBgQaFwYobGZNNpuqP5zruS0dnPVtlVZsL2j8+1k9+/oHmubwtKB49fqLV9XXdvnVHX3vva7q6ccXFMxkLK1izLFYNmp+dHOh477X6Z0daqBY0G7R1Bgu8kNVqs+mBdt+hdDO1W20zptgbGVRS56EsgSU9Iaww8Z+lfoHVSgA6LQ0ZAdSODGn4/CgFGGBSTBO+CnsOaydnK2QzbpC7PWx6WgZAAEQZKDNoRGTDNXn88KH/zpkzhFn2+/ri8TPvi6gzUVLQ+LDeb9+64YwGsrH4uVgtYcO0vLCgUrWqp8+fe3iwsLigK1fWdXp6YrsLguzNkN87MJjCe3rvva/r+YuXzqUjK+7gcN+NfKVa0NraslZWF72GWqdd21TRTHkQ3mmpXi9pnhnqN77zTW0sr+rTjz/RzZu39ZOf/FRVg1NF3bp9z0Nz9lV+Ds8lADKs3NbZqRnlgFqnJ/jJE8q97OvLnoxixCDAeKobN28ZqOGzsZ5tUZjN+drSUDAYRznHgBGLKdYzABCvwRCDDKp6s+mGYnt3x2svVXCHeo66HWYbTLOim3J2tFKSmwMLFNsZMmo42wuZuQPQr6+uGXzq9QDY29pYXTT4sbpQ95AJMOHzzz7VxpWrBkBSAJI6HAshegUGJsNeL7ypycA4OdLtu7cFGxl/9NUrV20NB/hu+91KWa3TIz9j/AbMgEGNQrZaW9RwRCOY0clpV/liTXv7R+r1h86QQq1I43dwsKPVFe5D3/lUACBkWGGPRY4g/6WeQZWxvLxkNivn+ZMnzz3A4Z6srq4HAOganb1q5MEKpLKw54v9EjtIFHFpH+W9slzyZ+EsWlpcMAjCz+W/AC88E+QmBP8hVEVXr11XNl/Ws5evtXnjrl6+2rYlKrkZO/sneuer7+np0+d+fjiHABG3tl6bPPbq9Uu9++6vuS/b39vznoUFFsNVapu9gz3dv39frVM8q0tWywCAvHr1WM16UfVSRuV8RpMBA96pVK6puryu4+FEHz7f0X//P/+vKq1dV3/GcAAFSDTW/Unfw+3uKAZauZnb2uSMZ2jCcIDLRzNe1Hia0WeffqJffPQz7bz8XPXCUIOjl7qxXNL/8M/+K826ByrOhrp9/Zo+fP8DffTBZ+qpqo8PB3oC2LW8KNLEFpfW9ODNd6ye2tnd0y8//cSfvX1y4rqW2qUKSOiaL2NwFpCJgeDqKkDaqZ4/f+azIawzg23OnsYaBRjxWqxWXKsAgPDMb165rt//3d/X1979utqnbfun28bKcswgW6V1ZhqQyNmVs/oio4nPlvOyPDlZmapMlJ32VRicanjwUsXeoUpTwO0j77HdSV7vf/JQD1+80tLmDY2KFQ1U0Ju/9k3de/Ormmd43zGoxwHCPTh1tZn0E1WxyCKsO+lFfe6bXBIcnFB/xkDY1+xSLR0D2OgPUEww6EGR6rQoWP/9tl5vPdfz508dDg5R7MGDtz0AxgqkTm5DBkBGVmpgG6PRWIXpXCTKqN3W0ePHOnj6RI18VutrS/YKzjcryjQrVn6gPiosr2pWrag/lzrjidVfR/unwuPeIeOeGdT9vNVrFRUZFtIrJTZRKSOaYS7niy28sKopce1g5eMTxZAv3ATSoWuEFUN4S9jqiXUYtQsD4FqlYgUQe4iJSrbaMude7W5Hx2dnYSUy7Cqbm9h6jrV12upq0GdQybCX3KahqrWclpZqqlZLJoGSTQW3joGfB9JjLK0YTgLGMqwNS6JigQHqXI16XhtrDS0tYt+CTSWZJBk1Kyhk8mFJgpd/vqzZvGAruemEz1vU6vJ13bvzVR0f9LW/21E+Q+5GQ+XqomZ8vfvdCL7P5Ofq9s90dLKn3rBlEGQ47ujodFcF3GE0UqHEYK5gAKKK0oczBhX4ZGZrGM5KPje/sZ8DOAIkZs/GIo17wlnN9RlPqDWLYc/Jh0jmNdwvW4Bh29jvanmpqXI+ZwLY6tKiGjWUpeRNUPdF/Zs+60HMi949mNyJXU0SPh0ABNeRQW0aOp4AINSrkGNdS2KRNo0MjzHK56GBq2ZjWfVqUyettvqTkcoAgSijBwwM0xy6IIeGuiTeH7U4ay/NdIj+BNAuZgz0/QzPAbQA1gusNasAkvmGwTnu09TnEP+lf0ct4j7fFluhIPDsilFkDsB+qDFhMK4BBx72wmSn5uP6MVDmDGdfpd5N3T5SInb0q8HzBNgxEZtekTyAbDkJWUcBMnJdE31y9Ar+/Hwvdp4efFf8bJGzYkJUkncZvTZWyoSfowgP1rmH4Vz7LqpsVBc4ZgT4UqoWNc0PVaxCbssZ+MA6i56xdXyqMuTFEYrWvH+m5yBZetSJfy82i3rn/oaWlhsa5Yp68npHr/dONBiR81E2gEHljAVbrsA1ytguFBtPHl7IJmQ2sOc4mB5XmVRFk9Rfzp3LR+3J++N9VqrcO/JQyMLkHhIaH0Q8Z+MA4mWSkOoE7EDxRA8bQFnYVwUZDPuvkaZJePZ0OFNpnNfCuKbmoKrBi64KnbxK04qK85Km2BdCWLCaIPIRg8gc9pZWilvNFnkmoz7rxWiBuvmpOrWpus2ZDgttDapTTYozdQYdr23bBqLOx5I4Uep4H7AFbuc845qvMVHP85GpAZDj4xMrTUxIz0JgjKB0qtnYr0eJ2mukciWv1bUF19p7O221zwYm7FgFOJ/YJhGFAXs1rg30qGl/wgTYPSVn9kCa9/LKzagVYobCHMTPJ+uI2ZYASIlhoL+O0PAQCwTBz700ipZcUdVSVeV8RfVKQ5UCYC1tZcZrlmeAZ4fa3tmxk6nylbzG+bGqSyh9q1peXTBws7PzWq+36DmmOiRjqN+LTDjX2cxpOM9m7vlKKjnDx9lRxbwmuZlyZcA0ciRHKvY7+sr6uv75P/rP9ebmNTvLkO32aOulHm/t6XRQUKs3dg/FOU6WH8oUQKPugPlR9NWA+ia4VYimwAq3o25rIA1Lmo8ByiI7k0w+A2EZnEJKce05VwxUY0+GghXxRc1nQ+af/O3fm9uDO/HnvhgexsCCYQRFDxsZbF4aoTRohpuYDgxSAIRtEOSVYRdSG3zGrCoBJIG5iZzZ/uEj/z2/QOt5MPk7JKw8ZCw9DjSGXrDa0kBNfOW5CKDe+Dbeu39fK8tr+v73/0xXN67qnXe+4htHQN7B0YGRpJPWmX7845/p61//pm7duGnrB3ysNe5L3ZaefP5L7SJtr+GJR0PT1draqhcXDTUbQqVctY8275UB1OH+vpuL6sKi9o6P9Bt/7bf17re/pfc//qVlWV95710NkkFFyphNQ+xSUMToKv9LBkoh9ojr7iFO4qceAEgcYrFJh0QyvvYiZ+CCxZsM/x0WHQPdFABJh09RKsffJzPBLykpLgZiX1ZwXAYVUgDkIgPk0nA7saVK7Ui+9H3J+47B1EXVfv4+Eiskv0NnUgS7JgVBLg+xPRy7BHb8KgDyq+DHr77/AEDiNTzs9+ARlnHflmc0Pwysqg625CBKLK8YoFP440fqzBaaWTwmsQLpOIj47Cj89gFAYKASTFZpLnjNFKp1LS6va2V5w0MJW21F55vID0O5EGBVAhIkYESamWKJ5RSku6v26bEG3ZaD0GHm9Dtn9obGM5swapRKZI9Um8sG7QhjhyGfAmBeW/jXWuqYyB1DNhArJZUZBYfrHAKJ4jcNjb4YXPI9UcAkjU9il5UqaOJFYUYk8niDBxROUWClQ1OHDieggIf/lgVDgUilxvH1l4fWl9vA9L1dfjbS9RO+qcGaiX9PvIvPWWqJBZi3+wtg5BwAsWolwtkvhroXwBvPZxxsFwPisL9Kr2cEYDuLw5ZWfqKC3ZIEQlPssW7igkRxG2x4flO0xIDl/DMlXxeAf2QXGARJ7fQS5VIKivAz4/0kPyIBJc3ywL4pL7XPTnS4v6OjgwMr37yHc1pl8yrXF1WtNxNfYwqnBJTNxMCTz2L1hYu/rFmzDJT4BQBycrRnZoyDTq0iiLAxD42TSjjEJXizwjaJIi0KtYmK+PgOBn5+zJ5KsmIiayTySPj+hcaC1tcBQ0JthZ0FMmkGYJwR/EwXFGYZJeDDLCwruJQUbGZNWRqKfePQFiOPHz7yMOjGjVvavIbapGkmScqYuNhb0xDQuHe+3nhlliKELvXOdW6U/ZjDVgXv+eODfe2+fqWdly/UxxqmXNbmxrru37ihb+JjXS2qe3qgw61n6p3senid4zmi4KUgBFjAZ9U+yZG5ZJB3hsVSz01WSOL52gChPMhIlAv8mfOddUxjwLo2MGxwKsATg7ZJNkeqMuR6BuMlbMXO1SUpKG6WG5J+WHgMWGwo60Egvyg8U8ZOKDHmLmKtWHUgYsKUw4YteURSlYiBlCyBaZGv46G6m9pYNxSCsJfwZLXKJ/HANXhoVn+sAz/D/Jvl//E5zCDCUqdCI5GEr/MsUszTtMBkchBlTg1yLriuNHHOhUzeS6IMAyyLbBQADyiiqJTCWoGm3dlMiR806xwWdtgSZFXA7miWUwH7BvI25nMNxhM9f72l/njsPzPkZqktLCxG7VMum+zSbDTUrJeVnXY1Hpzp9PBAo15HJR4j/K/7XeXnU600m5bbA4CcHp+4keQanp2emf0Nu4YBcBk/ZXxgj048YMHLloZ8BOOKENMRRW43gCMYn+OJ2bTYjjK8pRnGBoshrs8kA5ph5/DRLz82+WZpadmsToasq+srBiiODw91+9YtM9cPj4/V6Q20s7uvSrWh/YPjRAEyMqPqrTfv6+j4wBkgWCfevXXDyikAXcgqWEhhgUF4NOHXnE/sTbATV5dXHDAIUxdg4r2vfcPABNe30+06qBeGKtZXzQWG34uufWmWd7YP1GkDBBLWfKZ7926p3T3S7/3131Ypm9PjR4+0vLSqP//zf+/heL22oHtvPNAXXzy2Snp7Z9fPwY2bN7W7t+NhvIfvzDczDIIYfhHQ/tJnOsAz7EXY6atr6x7i7x8e2l4QMlGA0wwfGBwj7s7p+OQ0ASJRPxW1u7fvhoOh9sLSkpVLu/v7ydAgmGyxT+STDIu81yu7WXjWh2LL2S94Dlu1gEXWXJnJWG9cv6ESg8tyTqfH+1ZkXL+ypkaloMxsbHsr9waFghbJ8yhX9Hpr20BP2OXOtLjQ1KOHD3X71k3XGr1Bzx7UQ2zV1td1885ddQYD25RZnc79xLKGwflkomfPHinHgK9UdvB1tbbgwV2nO1Z/MDNQwDpir6EJ5DdnIsGWd+/eNhCDXWOnDZseBiuWVCWtrS679uI5XV9dM0CFXRo/BysswFDO+ftvvOEQZ/IglpdWvLexb8XelrU3NfvM8dGxB+xpPcX+lA7XCEbGpuX11iurQBjyQQC7cmXDOSAAWZVq3bkWuUJFL17taPP6bbXaHX9mbLyXVzesPGJg9er1lq7fvOF8D8K8sf7iPjLcf/b0aeSZKKt+b2jVElkhBiavbOqsdZZkQJb08/d/qMmoo2Y15yBygCpURYXGkkoLKzodz/Tjh8/0T//H/0WLt+6rh7+zIgOEDWswGWiam6tjgB6SLUMkQOSwQXRmUNZ0vLBmyeRtVbe381L90209/eSHamS6+s7b1/VHv/c9HW8/VrOS143rN/T+zz7Qo8ev9fp4oA9en+msWFdufVVD27E0tLq64XqD/aTdA7Sd6PTg0HUG94Nrj+qHr0GZFESTaaIqjPBcahzuF2c4PQT3jw8G45TnNwARWSF49co1Xb96Xd/59ne1vrLuz9mokA8YNj0BgARh5bwOZ4vkTtgelTBxeOpBNIzSmqIJosNEpcxIpeGptj9/X6P9F6rnRhp0TjSeS1snQ/3y8Us11ta1cuOmzqbS2Wiqa7fe0PrVm8pkiyqX6yo5owXCCFakEw8pmA0UuS+8k8sASGIDdK4KuQSApL1EWkM7Rza12uUEIANkNjJT8/jkQC9fPdWjx1+47n/zzbeci8Se2u+NOTJcMAAAIABJREFUoAirugQBB4FZXiOCYTM5laZzNSgIzs7UevFcRy+eqZHPaWGhqspCVfW1RXU11ile68WmBsWKxiirMhl1R6gxRpoMsXvJGIQEiAI8BQABOA0lfoBazpErBqmC5473z/EFscVZHXnmHr1EeRogGLVUEGRiwAbZh1qU+ji1uaYuobeqVau+z84wQpGRwQ5zov2jQ+3sH+gUO8rZWPUm7h0FAyO9HiQ26gr2z5LZydUamRnUndNEEYkVzdS+6fQQADHOnZ2SRcdvHK4gvGDRnFW9mtW1q4u6slFXtcKlnyiXmVjFF3li8b3Y90zGWA6RWdLQ4sK6lhevqpCr62c/+VgHu2d6951vqVZd1mie1ZQaLCGmWD2PwjszU2/Q0XACuHOm086+Wt1Dnbb31B9xTgHADXyGTwdDM9NhQHM9aR2pPQCuAJOZKQFG41nP+cyegVITAATT/vmcQW7BuUfuURgwZiO7h9oOlSEgyNrykrNjyfNEAcIMiWE2Nki2o0vUPZBCLisrKEsjyDiGcuGuEOcafR+DTPcCtlrNmE1vaXYSnBNkL1RFU6tzbLeTp4ab+cweTidaWln2XuTzI1E/0M9YtZ1kB/BZIucgMrw4v22bxkB+Gs4TkKQ8F5sl9kjUo0kWqXPsyICJ3SXmNsxKJqg1Y3jOazocPXGQoc6gVgbs4DOidGOQSY/lITU5hIiByB/IZrxHUiOYhGm7IUg/AKJJ35srGAg5B0BmMNIA2aL/RrmD/WdKFQ01ZfQz4fzCmsTCLrIgDDSSG2NWfDh5UEdy7VD5UXOi2Ox2Bmq3upqyYZIXSV4lBL1yXqN5R/ki7x2HgQAGcEjotDq6tr6pQbvvwTQkPCvRs3MPdvnsy8s1Xb9SU6mS1+lwqOfbu9o/bvleWy2EpWulGAoQLHwKkMiLtt/LkkFkhwAUNiPXHdT2gJbsKtS7novRMCc5ucxXAkQNpRrEASy6+HcIaHxjWEmFrbY/T0Iuce6HLfsiy4J7RXYilk+cBaxbwJbZYK7arKpyp6Dp9lDamao2qKo+rauaqRF/YttG5qgAl3yOEMdBdiTThF7JiXSehFCnsadmSnm18yOdLUw1WMtqv9zRWWmozryvwTzqppgTYoHHWkcJhsUySr1Yl2n2Js9J3PsALTjTycJCNYItFa4u3Q5B6ZH3wmdGuQO5KZMda3Gpqpu3rnp28+zZrk5P2jF/8Yx26hy2qBPCvQDSFK8DayuCyaN2HnanmvXyKmZYGxDdYtzGWce8Aaut8bQfIMg0gHUsH+0MgHMCc3PUazh5ZPIq5UsJCFLmCltF2u8OTLBmT2RvSKMrUGbjV5tr5tUZtTXPTLSwWFdzkfkIz1hY4h0c7DvKAltVCxXY7zwLm2nQ7auYKdkCk/6YHKhcJa95ns86Vn4y0Eo2o1+7elX/5A//SPfW1sPedtDVzumR9s76mhaXddjq2XrYea+oxuZYK5+aIEJvgnXqs+cvTTyzNTVuB8enarf4+XXlM6WYR8Wx7L0lMnCoFxOSRTZRpuTnnnkAimChaAssMxiSCcIFSzoafgb/DH0ZJAFCsCnYO20yidAsQr5hYrLJJ5s2AWBYYIG8o/DgZq3D4oLZ0+uF3Y+DgEPuDcMhAlam6hDq5DD0kEXxdTDQaOxg5+UKJTN7GXRxIfA4vnPnnna2djyQevDg/rmkjUESeyTX5afvf2Dm4be/8S2zKkAfx70zFSZd7b16pi8++8S5IOtI8fP40ZWMJoMMciCycDbWNryJcWj1O52QgBcLzgBZ2ljX7/7BH+iTR4/00eef6e/+/b+nxtKifRDJduAap8PsVAZldsz5IDeK27B0ioAnB05GUm0iq2QwEwPfGHim4XNf9hc9BwjMMLlgAJwPac+H2QGABM3or/51mU2fDq/T1z8HHhKboosh7MUQOD5zADvx3xQkCVDnrwRAAgOIgaT9XT3ivQSCXAx8Lz7rlxUGFxHtyWD3kurj/H0khXkKgNh6xHYEYze1sLmOjggTLXsNwirHaqTA4cLQDY+9GYFXMehng8qwGSMlO9q1CqR9uK+zkyP7QfNBaotLai6vqtxYUAMrqtqShzSBzAbT2Z87AQxS2XgYAUfxEYqQRHpKAFe3rYO9be3vbGkyxDMWcIZCl6Y9mHeVxoItsOqLK1qgySpW/Eylg+N0YOshgdk0KELiIIr3kJQ+l4EQDs4Eub58b9M1k6pqAoRL80LSMOgAHPIUkcnNDoVEgDDmixiYiufB7+/ceiZAwpRpE2qZlDF/SWKfrJ9z5lzyGS4DaOPUfisFQBKgw21Zws5kEzWIcSkrJ7Wkc4DspXD3CJJNeeUBrMS1jQ8ZTNbkPTqgK7xMUyAz8rET8NlScgaYwfILcCwA0/T78IJ1gZjsEef7QjxtDrH1wcr0lV++2EkuSZL5xEAhzYDg+4PRBjgThRKWMYcHezo9PrbfOYcLslIah2pjyeHjYTsUIbm2Ospk7GNOMUk4KEATDQkDb0AQfsbJ8aGG/TOH/vG9XCv2xlBjxJ5HQxLsx+TP/pyhumGtIjN2oGGyT9pdlXMFOyxndTBQCtY5QDmsaVsOUQjnMkloXSEKA4YJ0Y0kdlkBQppVk6gUzcoAOBj0tLOzrY9/+am//o03HhgAWeHZSkKg42m9CASNxqMQ187ZKxSDyVrw8Bz7gGBB4PlP4wyQecK139/V4dZrh75fWVrUO28+0Lv372mF5nvc1+nBtk4PtjTut5QlkM/2Qsih+fkUhYkFlBdBSKY5SxxgxsDdzxo2NXy+aD5YC0N8XhO7qFgbcfaHMibvsy3dp/3K51ZxMYS5AHFTtd7FM8EeymCT1+V1sDDgNQFAUsaaWUEeuk+S8LrIi4nnPZjnYSOW2C2auRRnHs0NLOwYKmI9Ez7GcY7FE8k6oDGKYjjUmpdzekIBWPgPlC80sNHQJOuU+4n82soirLBMOYkAc+eq0LQHCESzZYmugwzjDI8GOtg1FJ406wxWfP3xxZU8gAtP9WAGp8Ht9l/mNCqVnf3Bz+RnYT/FWeX9yKwnWJEeVxlsnE3J99nTaHDmn0MzBLhGbQPo0axWw9Iom9UZUvFSSe2z0/P6AxXUWacdexOMUfzD++TJxXCHQp/9FSWKM+RQFJRKlp/z81HiNps1g3woOgjEZWjkcMTR0Ew8BsdkWNy4edufAQAFYs3y6pI+//wzNesNN2MAEwz0Gf4fEx45z6ndJq8mmgoG0QzoT0+PzeJfaFZ1ZW1FS/WK2qenvnets7a2d3cdpI5vvxlq+SBIEEYNE5Mcko0r18xqtG/6ZKLt7W2fs7yv23fIWhnrzt2bevbsmZYWV/SDH/xYS4tr3uNgoL719hs6ONzW3/yDv64puT6PHznAlrwPPIfXVhleL+jRo8cGrggxhSH14M03PSx/8eKF7t69o9NjwtmDkMSe+uzFC62srhso4LnC2skWGygPJlOdESBernpNHJ+QXwJwhtVTqG1Yu7Cm2KNevnrtswbW9cLSosEQVCI0Ja5l01oVOwqroghNzdv+CtC1kJJ6sLlD2T3oe41DmJ0O+rq3uek/12ol9XttnR7u6RvvviNSdQFACP8lBPLOnbsGvuk1OAsBP/1cJGAgvv9YYtmqIzkme+RwrK2pzjmDKmFx0c9wBOMONYXBNp8apDg9O7Z1UjZX0vLKuu1vhsO5+oOpA1yxh2JT5hq3zk6sUCLQms2VBoomniEZ74F1jFqSo4jZUdoIr62t69PPPk9sZkbOfKApZS1b1e26B7BtZrVS7G9z9TpYKFEPBcuPc5R9D2CYNc9gbzIehKoll1GjUXXGyfXr16zs42vYP1EzbO0cOO9h9+DYGRe/+MUnunLthoqVhqbzrJ4/J3D+uhvPtfUNK+AfPXnk5t82RuzRTFQJrS2UDPxAROOae8g1GOv65qbPXFipX3zxiQbdE+U11HKjotlorIOjIy1fu6nayrpORjP96Yef6r/4F/9Sm1/5mrq2Sck668Mq+/HAYcrdKcA7AAghzglzkusF2QjDifHAqgxKDlso91s6fP2F3v+zf61if1//7T/827q1UtKHP/y+bm1u6N2vf0sf/eJT/eLTJ9puTfTwYKReZUEn2bn6gO/luppNAuoBZQdmK3pfHmAZxHAohkTUQTwTgEv0gVxr1iXXyeHMOQaSwUxnn7TlDaG0QzJSwhmBewtwiappBTLfnTe0tLCsd995T1fWrmnQHUQtNEsIOucWyakCPpp7tl9Ch+Noj+Y/9ejNZ6X8rK/y6FSHTz9W69VDZUcd9bptDeZZvTgZ6fH2ka7cvqPy0pL2z9rqz6RitanGwrIWF1cc0E7vC9DF2cTejArBbFl6IAdpJ24AKRCSKPZToOO8gfgSmSosW6jfGfDbjABG8aino5N9vXr9XLv7W9re2VKlWtGvf+e72ti4qtPTjtpthhgTLcDERW2RL2k6GKtCRsJoqiZqu+1tnTx/qvbultabNVXKeS2tL2nt+rr28DzHxkwVnc6z6uezGkNunAAuYpEXnwvQGFIIfc5Co24LP5jQZIEAxHPVHWibDasS5ydiq0gPlqg+fJ4nKmDWQ0rwstrZRImoSYJYBrAEoT5IKsxlorbBKx87KDnz4dX2lq0OIT5giwirlZrR590c4M3vzD2eBz05vNOxrYvsBcq2YX/i34DofC1ZDahBcvx/gwnh5Q5PtZCbaGWlquubS1pYIBx4pNGgY1UEVm2EkueEjWdZCFhz84LqlaYqxbqm44xmo4xePtvR6UlPD974iol/uCC0oSkXi7bQo8/BPos9hK5niq1Ofqp2/0Stzp4ePfuluoMj5UsTjaZdlSEP4UZi833Oe+ytUFUDEGBfhKX6wHs2jGzsrJjz8kiRYUJvMgG0yaMEwVYv7NR4fBzyPInsI+4vAb7UQYNuR/UqmYJB+mEPsPI3cdJw7+qswVCockOcMUZWgy1Oo2+J7MXIa0jdDQxksgbOhV9BCuJ8JgAcGnOtvmigan/vyINBABgAEGZwDvNOABWuYdTlQeSJ9xc9QFgahfKQYWAKVAJmsDCodxgeGpSwiil6GNsg5WNozAbjoO8EAEktfkMZl5hUJzMqk5gIosZ6zfM/+kt6PK4dzz4sf7LIEmu9ZDbIq+DAYuOpHPl7Re9zYRsWJAEMTKk1+ZHsIZ7J+VmCZB11KL2v3QWmqFXCsjOUKqgMmDEmAfYAvCNADPbkRTtknBy1rG7sdQkx52NHb49KF/Bmqr4zahaazXPQgfp3Y2VD/y9h7/VjWZad+X3X+4i44SMy0meW7TLtm21om007xAxJzYsEidBIEAQCehD0oFf9C8I8zdtIGGE4JEQSI5GcGY6Gtrurq6qry1f6zPA+rvdG+H37nIjIYkOKQqDSREbce84+e6+1PvezP/OzWppbDsAJr9RZCSn1uO7DnvIoRzIjjTTQ071t/f2P3tIJmZiTUSAiYWuemnrfCm5WwZqcPSEYjKKyChEC1AIAtLZ29usLM10P4W0TERqecI2pN7DqRGXCdwqzFg4OA7O2OwuOKFatRdbRzGlZr1aSeJ6JgjhYLU6xJ+ZxnWRVSVSUrCXUfdbSspaUb2U1Pp0o3U0qO8mazAChCtR0MqYW43mBJI9dcAg1Z20At7G/YIWYyKV0mmjrtNzXcD2j/XxDR4mWTkcdDbFBJB+CM8SkU15zuOdeJ5cIBCa1N9u+/wzc2RMd8p5ImwTS65I7EfYTVCTYaHE+YdFXLGVUKCW1sFjRlY0l7xVbW3sG9cLMLGRWAJ6h3kFdB7g86OHAgOU0fRzKF9YfBMWEJn36C1xAUMAEpwD2FMK7sdMaTQbeu8fMFQm5zwUlIPtVARUu33eU0MbaFS3OL7oHazc7GvSws8sEkpTdJQJBNFsg6zL08KlCRrn5gtKFlGYAP8jFIMwdUMsZVn2TuABBdne2g/LaBCL2O6lHJvY4FWp9cFuyNnIoo+iXE8pNR1rKZnSnOq9/+vO/pPXKjME7iEoD39ySRpmydg7PdHR0bHIqzyL5rdjFFsoznvfv7h3qg48+1cHBcSCdZPPhHvawZ6QfDiQC6h7Int4VmI2zXxmYw+WDWRjXASozuEAQEiT+q+9+h1bVizBm69uLLfL25sGhsQT44IfHzGGjqtGAg6BENlgWEhs2bKuFxYXw+16wSFhfW7MChEFwXPzxd/ZFj8KY8B6EeQ9DJkbouFF4Kc8tLESvIe2mhs0ENOjO3RfMCjw7OdM777yrq1ev2jeY19zp99x88XB+8OFHbi5++Zd+2cgZMmtC0CfdmoadujYfP9Tx4a5ZaPNzFUsBufmwmG1Xkc440NDoNv+2j88h33+k41rNbJRf/a3fsvrjT//8z/Xln/mGXn7tNXWR9HhAFwCQOAuFXxsIiWfL4RZEAV8crAG99qA90hNfDHovbKViZvdlZUfMxgkS2wsAJB5OxcUoX+fg6+cGV/8w6+AyuycMiuIhUvj+gY1/AXDEw/D4+8YM9X/AVP8HAEgoGgODIkAYgYUb/vw8rPxSyLlf2+cVILHNUfS+gilW+AjD6PjXoQDxA+3eYSTjrqOB6menDrrf29vzWiIIlAwP53gwRIWRl0TiiIIpsIsBQAhBT0z6tr+qHe2pcbSvk8N9tZsNDxTyAClI5ssVqzDyxVnl8iWDLAz+GI6FFxoOJQMH0Tj4HIiI7bAY/GMR0O/q7ORQe9ubatfPlIoOSgbLHkBiSVGaUSKdU2m2qrnFlVBo5grBxg52R8SAjlVBHiJGqpDnm5fLYEjwAI/tg2KwK7ad8e/Pg5R/CgDC9aaQjEJk4kGl13J0r4IvZFhf558RSBgKvOcBvueeg4hF/NPWvb8n8uSIje6viUCPuODjWnAIxH9+WQUSAJIg6+VmeSB7Dg4FoIIPmt4LACR8XQAceN3cY4a3sQVe2FP5fjHIEQMsARC4AIHOgRNzbi89exHYEgARhqi588BmP0eWUAaA1UzKWBFySSESciu4PlMHBp+eHuvwYN+AIE8KYMJsZc7DNKVzHtaZUQRj6vTMw0A+YEwzmAOw5kxAjcSHC4902sPUZv00gNEUrud5G/GKt0QsqGsimS6/ZwjHh/chmHI0YWQ/eFgRlHOACPaljfZUDlfYqwye8O+vlMquCfGbtEfweZh2WO1hLXLAojYOsvBsDqCfPAEa8LoODvYdkspze/fui1peWvNwCxVIfJbCDA6gXqySCgCPixKfvBGYy3uBSZWSeoOe2q2GB4NJAjVbDfVqp2oe7WvUquvu1Q29/tKLKtJ0N2pqnR6q16r7czoioH7oxpChWadL800hRLEcrg9NegA6Rx5kOOgM4CnyxOVr4uF8nI8UALrAQvVzHQ1jYOtcPk8CuBCxjqJn4GJfuAgD9/3DRxuSQ0SEiK01Y4IAa4I1RRFLM8vvuXbOIPA9gqEUhi9B7h4xutykXeSuuHAbjzywoFYIzwYMIwql8Oydv4dIDea95fI6i8688H0zIcQyGwVMXs7swUoOkCLKALGCjWc8Uq753ke/DlaLrPuLgZZB1vN9KDQkNFSwLHPZnH/NQ8vvaX54/6xFSCpZlBXsHbY/GinN5ML+5BBM8q6paAAZpLIW+r2mRFNxsu/aDJVUJpF2Ec26n63MaGzP6KTrIfJiKCax+WGP5HnmnmXTOXWabX8ypISNZOYeDSWkF3JjosEh6573AaiztrriYTH7C37Kzo5PyuzzoxOKXRjpu2arM8hxPksmY3UGoX3sR9iSwqoO1mJYqWX1+OkzD3UJBmw02l4zc9jhLczr2bPHthgrFjOqzpRt8XV6dKRcseRGhgEw3vIMlXjf3gcjskEYXk11+85dPXnyzAP5YqWi7e1t1Wp1qwBefPEFndWOdfv2zTAwSKX17rs/MauWdcxgeXaupGwuoddfe1l7O5veiyj8P/7oMw9fq9UlM9jYSwFVTk5PbTf20ksv+WfxLMAwYygCO5H9mA+yVgBAnm1ueTg9v7jkX6OgZm3AkKw3Wr5G7U7H1lL1Zsc2Zbw3wGtAEa4zIEoA/rKamQMAGbtJ8T4Me89+0oDPAfRk+MvQhKeJQRFNkXPvWOuppNp9/Ms7Di2f9Hu6vrxsKweapvGwp06zpjdffcmNf6/dULNes0KoMjPj/QlbQ2qxjY2N4D2dzXr9WeqOfYbtEYMNBKx9ngFyXWYXFmyVA5GF7wVTkkE5qiMYxNs7z7yOOMuow8iNqdU7Ojyq28e+24Hxt+g+gEH2wmJVV66s6ZDsklLRVhooQ1B9QBKg9kKVy+CZ12Xi13Sqg4NDs0sZWt26dcf3FxUPX8P7cq5iNm+QlzVGvgSDWO5LpVwJZIZUJrJ6CCCUw3eHMFlhZGJNyFnIwBKgAEVC1vUFg8XFpTUdnzZ0dFrX8soVffrpA6WyeW1cv61uD8vgIzffKBk9hJlOVaqUdO/eZwZq+GTdwaqcqcx6ELRjoC3Y7OTzEN7Iiyg4e3Fvb9MASDmfsKqn12o6z2ecKWjt5h2d9sf6ZPdY3/nt/1w33viKWmOaelDeoFTsjQlVJeSUemn6HABi0N5+6uyLXJOu12273dTp0Y4effiW9h+8o4V0R//j7/0TzSQ7+sP/7V/olRfv6Nf/0W/r4/tP9B//9i21VdJeN6dheUF7/a5qWF1YiJpQu9V1fzm/tKB6/UyNs7PgkR8RlQCD2Ncy2YLXBvsShL/47ALoCAz0QOzgfsU1Nn/G12MXDbmmikpwNNby4oq+862f01e++BVlUjnboDCEZ/OMrSmDkjJYKTozw9YzVKYRkH6u2g4h6Rnq60FbxVFDrb3H2vnsPe1vPvae0p1mdDBIa5St6O7rrylTLuvtDz5QbzJ1n4AqbWV5RfNz81qaX1TBLGnuB4OZMIDMZoIyJD7DXJNFKmKPSS/VB5/vv4LyNaismRsENv3UOU1bO091/yGgIVkCXQ983njzTVXnF9WKgG3q9/IcgG7amVSj3lA5xvDDiWaTKe3fv6/61jMDIBuL7OdTzS/P6fqdGzpp19VOpHU0yep4LNWxLsZekiy54UTJCVkIOQ+jqGetWIQQkJDDyFF/AvgS2ssZzj0ALHfvE9kXx0PiQOyBMBeGcs6DoF6mnkoF6x3qKIb1fPJ9UHrG6vvQW9tPzAQHcj+ebm9bGcjPRtkMWHd0BEsXlnxSnQ42XHlbiNuafNBzj8k6gizAOYz6gyBfwIvxmEER9V3IJeSehjzIEfiERkNAvKkWF0uqzOQYL9t5IE+NPZqqkClqcW5ZM8U5JcdJTfoT29bxd8PuUNlUToMOg0ByGMhRKWmKDU4xqw6WnKVZ5QsVW67xutm/s6W8UrmEJsm+Dk829dG9d9Udnmia7CqVHXvoC/MX+xeAj8NDiIaQHhIOAWbozv7EPollVrVaUaWCDS69WlBCYHMT7FUBESFOBSJvUGhNrcILBBSswOCuT31/TBCkPkyEHI+4ZqZmsCOB5yohR5P+tpjPqcjMgDlPNJOx44Sf4ci6J3briEmIKJQGAQAgnwXS4swctcFE2zsHzvyipq2Q60JIMioI9ujI5iooBQPxh5o5BrJN8iHfYtCzz77tiEbDQLbJhDwOVDVh9hAcKCz4wLI3sllkf2NNxw4OYZYVcvicsxj1bbakxX4Ky/zI+p6zjr2BZzqTpS6i/xsE8Mn7yzhyggjEDfd7kIlQCEymdrSwfaeHnMGB4bJym7olWGBxH8IwhbrZPSaASGTXy57MHmaLVOpS1HyTUC8D8mNZWa811ag1/dwCengSZX6fp2saDCEaZLS6suIak3s7GYz12kuv6Te+95tamFnUsMv1YI2lHRINMRvbKIKZx6mRepO+7j15oD/8kz/SWe3Iqr1ChlObeRIKG4bLvM8Qws5Ppk73/3HgoA/Ipa2ILTkTJDT11EYmI0bqe/YY6iPq7FjdEfc9cUZV7AbAmuC+B0UPw3tsqQP52w4QruepAUlh4wxC9QW5RSolytqYuaZrlWv6wvqrGh2N9OBH97Xz6ZaSXSkHuMx98GylE9wYEgWDIICl3Dd2PNZiDveBYU/JYlYn06aOiz2Nr+R1kGtpZ3xmAKRLAHyUheqZVRTf4MsQKwKiWSDXD/UmawDSCnsDa5S8PR7ZblRT12pN7e8dGPRnbxgM2yoUU5qdy2thqWwQpNdvuzeB3MnagqRD7VzIlyIABovuqTLYtA2kUW9iwIC9ib1X44TymXJQcVPrYZ/NTCWJ0pJ8Nj77Gk2HBkDYs0KfxH7Qs/nUbCKr1Giib33jm7p5/aY2nzzVztaOFXBYfscuIFjBMgtPZFKen0N0KlVnVF6c1ezCjOaw+ENdhEowAcmGXo8Yio5qZ2c6OTn23AOSD6Aws1L3opOEVYrhOgZLcey0UOZm+bNeT8u5gv7xz/2CNubmlZ6igq0pVylpcW3d9eDm7r5OT2vq90YqFsm5KqndHSpPZnEyq8OTmj6991AnJzU/z6yPk6NT9TpYjwUFfDxTcdA8ZCfy7NotCxnYfwG6WPfDCZaZhkBcVyT+y1/8ztT2EFFQYBgqhgEdMjEGnGw22ImwMcAmd3YFTFakj5G1Cf+OC+ZDFuQQtUgURHV0dKSF6nxgxETobmxRERQVwSMTz0uaVDbB05MTP5uMugggR4bfbHXUBG3zwZO09yq2CGyse7t7Rnb3Dg6cD/L1b35TjXbbEvi5hXl9+tk93b9/X7/7O79jxgB+1snpSL3WsdKJoQ53t3Sws6lMYqK15QUjXVwTin4aLYqGV1/9gj3f2QwAQI5PT0IYL/6Lg4F+6Vd+RXPLy/o3f/LHzgF5+fXXZUEZAxoYydGhyoEaZxPEBXMAMiKCgNmTcRhyGM4EkUUY/MX+kvFQLQYfPl9gmjkShckGdUlk7xEdwAw649dxPgH63C9iAOLzwEf8ZZYbXbLgiQGG+P8OyfycfDsGUPj5sXXJ+Y81oSmmMEVxTF9fAAAgAElEQVTT2WgYHgec/7T3GYruKM/gEkDDhn1ZDfL86wvFia+0/S/7zhQYD3oOfD46PNDx8XFgRhYKqsxVbR81N7+gIhLJVE6T4dSFcggr62iIlzmstUFH427Tw8nayZEBEBomUtMyhaLDOXnAx4msFpZWPSiGnc5zY0AiCvON2cEBSAh2ZRQjtqqiaODnjfpqN+o6Pdp3WPWg13YTHqs50njS54reXNP+LCibB+3NqURYdJEmJoSvwfCI1Vlm4kYe/uGax3cpVgxRuFnDfjFAjMGo6A8/b0EV37sAXMHAoKAIw8sgCw9s6HiQGooZ1kEMskUWUdHPicESPyOX2CcGJ6Lw8lBgPm8T5WA4S++D2iQoPAI7K4AofAYvQrNfLv3dxd+HZzZm9MfM89jOiu9rJn00II2fU/9sDzpD8RaDKBeX0XBfAELO1RAxKBBfB/M2LNl8DgDxBY78gKJ/733l0mD3/Pf+lkFZ4sIqkvOzbux56YDKge1d+IQ5RvFKQzw7WzVzKlssR6qUECgH2M2a4eDEp5GBCANN+3B6YBoAK77GRa89RQMAcnmviVnrDDu4BpZ2M4ileI0ACtuHMZCj6fA5FCyVuI4U9zF7ltfMkJAcEJjWfM5iRUewsyX3oUj2cCGCG6M/cTEPiyAUjDB2aC5bBj+2tp/p/oP75wqQ9bWrtrABBIk9aC1l5XpG4EwYZMRgHq+ezImMD2dWJLcumZyo322r26zZzmrQOFMFS6TpWIUp9jFXlBwO1DjcU/d0X7nkVINu1+QC5Ne2CBuE+4kk3NcPQAebMdY3tlUMlTh7RYD8hQeaV5VBjPC8YJcUVDmR/D0OFjwHk8OmcBkkd5NwaU+IVSCx9D4eBFGQB99iCk8a16CQYB3x/bi/gSQRBvp8z2AlEgZCDPhgELGO+Desg1K5eE6w4OsYUoatgqC6oLqIm0IzwCI5cnw+UozH6pfLe5UDW6MzJj4LfY85Vw1oXSg1bdVnVigM+mJQcUVWeTEw5pBGmjj84SOSAzWCnZNjNRCMFp+vgdVlT/gItHFDSSHcqrkRs1bPVl5ZAx+ALvwZ1w3Qx+oPZ5sEwgDXFVbTeNo2qMEeRsissTG8ViOrAENFVgjBQmyr24NlCruy42EtbCPYtxTDoz7ACewr7MuwA0EYEmo1akj2BINH2bybKVQVqJxs/+Xgu5StKvganvtava6T05qVvwxnuRawpQkoJ6QPaxmYeYTkhTMza8ul07OGavWW3w/AAteM4d31a1f14Yc/UTaTVL/b1LWNNeVTSPvTOms0PQTmtaKam4v83hmUA4CwB6BmNpg7GhsUYKCNDdCnn34W8jdSKQe0P9t8opdfftEqkp2dHT169ETTSco2CLZKyiX12usvaWF+Rh99+J5u37ql46MzPXm8pVJpxnu6PbI7HVsZtdpN71N8/92dfa2urnmgDpjLwAfGGYoO9j4rRx4+8rWYX1rWIcyqYlmQlHjd2zt7ruUh71QXFtTokLPSjdbpyF/Hdcb7NwDuIYSQPer4+CSA576nIRwc5l1cGzD8wTfcOwVZQ1hdEIRcyKvl9dI16JGZTAyAVGFQY8Hh+uVMV5YXnAMyGXZNQOHZ5b1R71NnU4tz782kj84YrgV15ObmM2dzcE7PQ76C3Uioe7ns54F/b7IH9iNp7F6w0mt7UA+jketGxsH8/JL2Dk706NGWJtO0CoVZ2//ASGNfrS7MmUnMuUgjaBuCZMqNYaVc1MLcjJWNACFcD8A6VDtcQ/YbBriAIOQ+sJ4AVbCugMHGIIb7zjAGBUIWax4PGwIDnPOXvZDGlmuA2oMBpdl2ubTf/97ulocS2LBhW4DaZ2l5VYMh3voMnIq2vSLn4PqtOzo4OlV5pmprLhQgzza31cSuVdLGtQ2fc/G5fLEXJXV22vCZ6oxuZxViQ5PTXHXO17XZOtVk1FExO1UuOVHj7NQg0ziVU3FhWdu1puqJnG7/zC/oy7/wqzppc39KmvYg3kw1To41MDscACfhoaq9ptlTOEv5bwJDncyTuvIE16ZwND7W00/f0Qd/+2f69hc29K2X11Xf/lR7jz9zCPZ3f+239HT3SP/m3/6Fhtmqdhop9QtzaucyOmq2zIDHLtLD/RzDjgUDvmQ+AqTzfJARxD5KcCoByuyxXCPq5XjICCgb176cbbENY+yx7r5P2DKE4F9aO9QfZDVdvXJNi9Vl3bh2U6sra2YeY+FilW60n8XPHEzeECYegkMZ0rLG2T85uxkIzWYTKgwaau891kdv/Y2e3L9nVmVHOXXycyour+uNr31V+dlZvfvxh0rlAMaue5+uVmbN1l2szrvWcpVCrzQFMMXqEK/80Ffy4Vwt+9GHkPDLH3F9bkaxCUMApHKmG2ceZCMAEQD9T+997E/Y1R5cjEcmNqJIKRTKqlYXtby0qHwO1nYIsEXb6AyQ0UQb7IPvvqv9+59p2DjVjbVllfIpDxJXr6zouHai/OKK2qWq9vpDtQjYzmbU4zqPuKsQQgApghWng4yx3SZ7qVT0+mPgwynLDbIFUOTPbhVORObBLiaun6gRGEoGayKGp/jBhEw73l+sOjcbnvonsnd2zUCeA31DMqmj01PtHh6YJMDeiWLw6KiuWo11VlSfXA8ItoDCsPjxrHLeGGuIgOywlgx0jJIGEThj8cAPPvox0TVYiSdheU8HDrYtl7OamUW1O7EVDnVkPpO3FfRcaU7X1q7Zxq52cKoJgeLttmaLFV1dQ/GXMSDS6/RNzpmi2ExN1RwM1Wz11OkOlcoUVZ6ZV2lmVnmCxxcqmiQH+vGHP9Dh6ZYq1bRm5+lnY3Y6w9mMWdXsSQEEQbVWsNLUgcspsq8iAGQm7/oa7j57N+eXn9Mk7iJhOBw3tLYZxXYJFfkgZE4ZBEkE5wp6lk53ZGtPzgLAbFj4PM8oxJgh8W8YShOazrrJmp3O/aWXGZlB7wwOiMZROHds8Uur4EHoeKpWd6BEJq9CuapOf+KhIPUX9Vm5XDzPtuO5w5LUanvY+7aoxWoy5N/FZCT2bNYdz3FMguW1Os8jsnmji4wJoqhoYmIga7vTbXvwjkKEc9rEIgKOcZzAyjZSRmEBR44V+3T4iOx1I0JVHE4fQA+mZUGdwYA3KIEASqiLsfgDJMdyKeRahswqVNiRZTwZhdmgtItV48yfgrsBdWzIlHXdH5FpeD0obNnvsSEy+z7aA/g6VEV9B6FDbED1WQyWuVEeIQQqlJ6QWJyR0e5q0O7ri6++qd/+zd/R0syyVXKpRPS9Ge6z36eTPt/6WPJMB7r/9KH+9R/9Kx2e7CqXRflAZslI2fTE9aLDzZ0PeGF3RO/Ca7G6iPo5JQNKtpRGIYsqMSJgGgjAp451brs+AKGQI+G5bRRHAAAIIdBA1mTis9UKX6x7bacdSK10JFbHOz83qGo4igj0Xlu4qm9+6ef0+p03NZNekGpjNbZqevKTh/rw+z9W+7ihhdKsxsOOkqmuep220spLYxTEebUbLZVLJZqf4MhCGVrI6XTaVbeaVnsuoVp5pGftQ52OUTLyXqJohUHof61+NZgdzuYwKIesEmYTqEaXFhdMiOHvbt28Y2JksYDl6VTPnm5pZ4eZR9v2U8MRINlQxVJSpQpzAFQaPXU5ezhzTQoKIAj7p4PYu6ip8hq2Rxp3J+rWe95viaHIJQmzz6rdZO2ltLi8pla7pyaKE3pgXnMhhwZE3X47DO6xtLS6kN4yocSgrzlIAKmUvvalL2txbkGnh+SqHgUSG7Z4g6EKlbKqaysqzM6o1u1olJTr4pmFedsPzs3PqVwJFoGoTkLsBpnEQVHj3MNWy+5NTx4/0rOnj93H8MHMEkJrsGse6+zkWBMyrwBeAUmHYy2XZ/SzX/qq5vJFDdooN/rauHpV129eV73TUr3REIATtpbXr902CL69d6Qp+WK5osaJtHb3j/Xs2ZYa9ZZJRyiQWePxbIb9wFa2XQLhQ02OmAIABJC5VC5Y9dHsNDVOTpTKobhJKPHPfuWXbIEVZ0XEw4pzBLw/9BCFbx4YdsECy5vKlMN06A0kIOAg7njDIeUJEuBr166ZfcUDE9tHxQidLSzyoKqky4MsBi873gDfj03Vm7blbaDzIYgUaVqhXPZAxMypXM5F+MHBQZDmpzOaW1jU7PyCcrD5Fha0s7ujt976oX7le99zKBBPFZLE6QSPz4GO97f17NF9ZRNjh4N2280gQ7VfIGHmaTOc7KHuwcRI+/v7AbGeTq1QufPSS2ac/Ye//mutXN3QS6+/piSvjdmIbTCod5zcFw47fh+xlC8DIOcDzPOMjyhzIQJAPFCLgKTPAw6XFQ4+bpDWXwoiDxYfYQgZ+6U/V6V+7jc/DQC5+JLIdiRi0MZDs3hwFJjswU80Ln7jrzFYEcns4u/nv4sGZ3HOhb9XNGBzGsRzao/wfePB1HNDuGjQ4/d+/j2jI/h8OhcG8AEmBlDoqd9p+bNxdmx/cQCQONwWG6mFlVUtr10xGIJXIF57DI8ICUJWPhx0OAU06bc1xR+9eaYa4dHNhpmMFLBYlCSzORUqc8pXqiqUZgzy8Wk//Es5Cn6uAMOioiQuQnhWAGuwcUMB0m7UbLXVadZ9APJ+HGpmD/hkQH2xLMjkNEmkDIZgvVVGjQIg43DjpMOwXDxEYadxY3Nxzy+BUx7sByb7+bAwKnLCyP2yJc7npbHcS54H1mPw5Q8M29A8xEPYEM4VMj+CgihiQ3lNRMOYS7L6+PXGQe2+/5e+X/w+PDCMszniEHaDH4GFYvZTIuxvHuNEAFRgj4Tf+2fhg/65gOfASAk5HiF7IH7tF9cp4B68/hgEiYBOK1ECuHGR0xEFo0cWWBfX4XkAJL4HHuPHShBbkUTqkfObGH7PJTUMA1uXyYLzmKJQbtFghNDeQ+yXjk8MQjC4mZ9f1OxM1bJk5Lx4QvNB4UrjH8CNocEQAJDqXNUqCf4slml7yB0xpFin50V/JNdmkMC1i0PqOcgBQEIOCkPywOByQCTMPfyRJc0vzJv15jypdssWBgyQeR2ANli68FpmZ+ZUna9eSrOJ7tG5lUQIAw/sF9QTwZaIw9RM07NjHRzs6dGTR163N2/c8XUplmZ8bWCRO8gwenYDABLOkwDmIRvlnAtkAgpTBsGpFEP5iSaAqZ2GOqcHahG8W8hqo1pRQSOVkZGenarfPJMGTfXbhCSa+2/gAwkxbBLfl+h6mbkFINLpqgMDBk9cLGEA9lgFkYXccwqq0K8E9uqlcMgQuBes6eIBqM8yW6ddqDy4LvHv4+cyluIH+X2wEeLPgjdxUG5Y+RjZUoWGJIR+8/f2To7sqszOdyOOvU7wXg9s23C/Q1AjgymKNR7KON8lMNRCk3QxrLBsPLL+4vsF5mawJAz7bszWi54v9h+uge0qAuDqTKnIHotfs44tw44Apfj68r5oFMmAoLnggyFI8D2NgiwBumNixIT9EnZmyHGh1nJFMex6CGLw2lalIWzdtASGYlgZ2FM2NL/xmW8h/JjiuuVQxMWFpYjhTdMeFBoOIXQeWwBBAP4CM2jg4tIyaqU80Og0O7Zby2cJCE6EwE4CDH1fcl6LMQGD4hRrMlvddFq+TzwO8HJWVrCKIlw0o4ePHhnQwSKEATTvOSgAump3W7ZkYthx585dtfDqn0x0cIhNE1cTViM1KcPyvlaWl7W6sqyPPvyJkgmGHwkrfQlRhdlLbfnhRx9rmkyZmc/1wuYEJhPADw0ZAC5D36ebm/rq177u+m91fU337t2PrIGyWl5e0pMnj3Xr9nXduXPLpBuYmoSh8+zfuHHdTK4bN69oplLQ/Xsf6+aNGzo6PLPaYDLBbqzl/QEF8traigbDnpme7Hn1WkM3btzS5ua2B4Ewp7CoOjwkhB2rjzk9eky4d1Kra1dCfshEJhCxh5KPQtPC8I1sFrh2PVvPpVznVmAMJ7netXNw3OsoHYLR4zqfOiU8o0j2w7lpP3wPiBLOL7CCLpV2KHlvzJrpOAMkMxnr1uqaZssM4xkujNQ8O9biXEVXV5c0HpIpk/YAf3ll2WAO74l7H1sywZAGWLhx81bwRO51XEccnxyZ2QeDGKUuNrR4nqAQYD+mbmJwzv8H/Y6Oj/bVaNZtp2trjjT2YA2lM2X1+lhSYXF2aBCB5wiQDs9taeTXN8f1ItulWTcAwntCNZnLpMxQXl9f03vvvee9H8IWvQtgEkAHewuNOqSwUrHsfW5ra8drLJUitHfongbAin/v7BznsgCWtNXttG0XdvXqmp9N7KAWFubUbJ75WrAWGZo0mh2rWBKpnJLJnJptQOe0FpZXtbWz74wYAtF51nheShXshoMfPgOQwPZN2xZka3PHxHTUR+z/DvtOpoJVMte5WPT67nRrajWOHcBdyQcFCCDTIJFWulLVfrOj02lGt3/m5/XGz35X9S5D27TS43B+TLF9QB3g0idpAIRBLfWSh3YmpATVKGvCYfawZIct1XYf6e//7A/03a/c0Xe+cEVPP/iBsuOerl25ole+9A3df7ylf/mH/6dOukntNTMalRc0nq2obe/otHrdoa+964tCznvgILKTBWhBSRQUh7CVGbKE+gVlHYA3+xd7BaQmPniO7dntWjCcd3z0Bz37ilfn57yvw2pE0XZlbUNfeOU1feNr3zQAMsGWiXPdwa4BIDIGiRKQ4FFIPLzWXLCewB4MhYbJPKOxqvmUyqOmjh9/qo/e+lvtb2/r4LChU9Z3vmIg4OrtW5hm65PHDzW3uKjrt265T6ZeqJZntFSd91BhEXcFSFI8Qx7iB4D5/Hw3ISXY5MTv87y/i/uBqNYIwakpD5FcP45gFGecB4X649PPPrI1R7vb1OHRkfeea9dvaWlp1UN/Bo/liOHPYJ+LUspkVUqmzDp9/2//Rm/95b/TSqWoO9evqJRLBy/3Qk7Hp8cqrawpsbqhdqGgZkrqYHnrwyNp9QIDU4iNfOQAHjMZzTPsKeStFCC82ZlG7KJWvoS5QGwzFFjxQdF07pAQEbm4f65p0kkzURk2xYOtoLwPVh5Upe6LmDmEjFc1Oh0HoKOCnEywkEmpfjZUswljl7U4VjYfyDoAbPR36Wwx2MuM5CEddlnYROVT2OAA6E5DhgJWtCZORZascGVtC4UVKLbjqEpKJkQwHKfWB3gKCpAFXVm6onF3oM37j9VvttRvNbU8V9XLd14Ia8h2WZiWJNUaDjXBtm8iPXz4TI+ebNF1mBgIaF+slDSYDjScdrV98FijREfLaxXNL5UlcmywbUzkNRkHGyRqgeOjmr37+QnhmkN8QX2QUrmSV2UG+yp6v6CGDdeXvYeMJBSJkdV2dLYBuqIuMghGPeiYNlRdQcF/ctrUyemZ90mef2oMhm7OsRiPVcxnnR+TS6etAElHtlFWSLCHJQL5D0Y8w3SuCwCJmfs2AmJ1JdRDnZNGEVNSszvSSb3tgSuwgNn6UVYHmQ2cJ4BTQY0UWVe5hg+h5nHvivrD6ziFWjYoOEMmeLDRo863pVts/+v3HWrIkKlANi4ZfiFwPvQDvB+UPkE5wtdbGYrLRlQfB7V5ZIWLfVXkiuB+m3OZM9r1OtlOIQCdGQa1JL0N+LSVWRBKOXMKxfNnxCSfKPw9zid03+WciTCvAnwziduK+8iVYcz6H5l4ABHCtpM8bHZxQH0d8n5Cn0RGR2QrmwrKbAjRfI57A1K89eZLb+g3f/k3dHP1JjJGMQQ0kG3CVACrh4BosObTU71/7yP90Z/+oertM+WxEcpMVcjRx+BQkPbe7h4iUjyhqGK98DqcPZug1yLkmucy1FrOXKMei+xIAZgCUTC2JkaxE2IGOEd9pqFetfqDD+qqYONogrFnPWE6AQELgJhMmmFv5Po/my7o5vU7+vKb39Ct6y8rMc4oOy1oVB+qNCko0ZUevfOh7v34I3XOGmo1TlSsJNRq1pRJFlXOVdSud2zdzHOD6pz1VKhU1EKhXMzoMNHX3ripk2RPB/0z9ZJ9DaaBPBv3kdx3MlBY59RUnm3xXqIzmHOZT3J5yedldryxcU2vvPKqrm7c0Pr6hlrNjlXdzDDI7avVD9VoHqs3qGk4aqk/aGpAijlWxYWcFcqcuZ2op2UPxsJ0Okyo2+hq1BqqmCpq0sF7cKJStqj5StWksRvXb+vqtZt6+GRTTzZ31MFKmNxHnCnyGZ3UTtRsN0LOsBX9wQUhq6GKk46uryzqF771Hc2VK5oC5teaOto/0IMHj6wa/M4v/aLe+PrXVVis6tOnT/Tpk8fqJ6YGQdbWr5o4BciNotY2a8iXDX5GWXR9VGQJYTe7s72ljz/+KHJST5gIxqhp0O1oggMDp8eYcyVtMsJsoaxyNq+VuQURDZIcT7S7uWV14xdee0Wra4th/7JDRULLS+sajhO69/Cp0rmSc4ubnZ6tIj/4gAypQ4sXeu2ORs4MDfsnIBR1q/PJQOImUwsrWP/OJK/OKJPPqj0AAGIvRQ0yVuL3vvvzbhdZaKHRDw+Hg8tpijo9M24daGTVB0MF2EgdD5woeDnI/bjAiBzDCgkSGxYkgwhvmN2eDwgWHb5q9l2L2SKRpyBNNYcqRV1swQGgYisMNuQMXrRJzczNh/yR0ciDLEvrBn3tHeyHQy+ZVnVxWVeuXo8CSZNumN/78bu6e/uO1lfXzVrgeEmmGEz11GvW9OzRPY26LU36wXt90U06ISyE1jGQIxCu4OEARTfhMN12x56vP/Otb1ty3xkM9NZ7PxbGmS+/8boSsFQZohnIoRgCbBo7UMgDgcj66kL9EQp+D2A8xIhzPqKKN1aARIVWOHguWXhc+rUX8SUFSDzUiYcw8UAiLlB/2v9jxmq4V7HX5UVJGxgFF4Pd87+JLbEiaXa8ti4DIHwJyL//7NIPjwi7wfYqahYcgH5JaRLWW2AkXWYtx4PzczDmEhU5HljHxbo9DjPJ6MFl6NhTp3GmVu1EjdMTs/oY6MI6wNKkNFO1bGtheU2VuXkHIOYyhWAzNKb4bGk06NiKpnFyGA0ou+oQgt5qmoXI0KE0C7ulomypolx5TslMzrYCAGy2k4tY/zFzOwRSh2IiLmhoyoZIw9sNDdpNK1aatTMN+x2DHzEAQmPGegIASWfzmoLiYxvBOi6UlC8GOy8DnJGty4VaIB6kX7YOi6nd/D8a5F6+e2GPPmfRXN5TfN0vDRFDeQeQGnyW4+LseZAsOow/B4BcVlNcXrex8iN+lVY4xeqPiJHG38W5IN7vzgGQC6/ToPoIcv+g1giFz2X1h1U5UYgYw+f4eWKQac99g0pRQ+96NlzP0OiEYT5slnC9LwddRlkhUfbFuXVcZP3F9w7PRfCVjDNA4qseXxvbldgC48KijpsTg0hcBw5tXqfZ5bYriBRRkWyw0agZBASlh22DvRO+6OUy0vq0m1UGUTQjfNLsezAaeWBTkMbBx5Yic0BFahMKExjDFCBhoBAdZnEOiYPNA2MusIAi28XI35VrSTPKB2worsnK6qoVJ4CrDPQY5HFWURRZBVKpeNjEWQTA7gwcX7hwD+J8hXhHMpuRfYpGAXuTSXjOG82aavWadvd3dVarWfWBDQgM7pWVda2srAarJtv+huF5PMwO9wslE+ykkPsDK206CRZ6udRUqUlfiX7L9hX9syOVE2MVYbo0TpVCqdZpicg4YRHRanlgwxAAlh/uqXja83/sbxhkMeQ1i/30RPXTExcPPKYEavIs8OyFRjs0SPGHPWKj58cNUbTnxsPPwDC7OBv4+6AgDcybWOEYnx1BVts2sMgHIJoHk5ENl++12TwXwaqBVXORIeJ9yoGLPQ/9GJo4pyRiYPoel5DlhjolZjyF2uYCyKCu8B2PVB8x0BO/X/4fgJl4qBMVhtEAB+Wnw84N9MdMLJSvNNYhk8hWVd4PwgkXM4ANvsDOSedCI24VUzAziWV+ce5NOOsurCd5TE2AGA2doxBC6ULDyHux3RaNM9c/8qXn3vKzS2WGq8HeIvhFJxzYy/Uie81WHpnQrFNThVDXhLoMXLECsXVWL4R3MiTFk7nTswKE5owmj8Gg/XMJ5Yxyjxh2cV/ikMa11VUPoWHBl8slM01LlaKqVcBLJN8Th3rPzs0bACELBPCSEOzDwwM1sHxDnZTKezDLewXw5HnHyoqzmTwNF+7trq5uXFG5BODwiUF3MkAAQCjWATcYfL3z7o9te4Oqg2vEMKPZONPpyZFKRZQpIZ/m4PBIt27fMQN3eXlRDx8+tgUHNnvr6+t6/PihNq6u6dVXX7aFELdme2vPloCvv/6aBzJr60tKJZHjn1oBMOhzAGS0s30QWR9NPGAnz6Hdado6C4UATSd778nxmbMddnf3tLC06Gtl+X2x7IEMINiVjWsOtQbgWFha9vV6/PipB/Fs9+yp1CHk1HHNGdpWZmf8fbDI4nozaIgVg20/t2HYx7nCeuVrbaVIw8ZAn/UGLmcrDjyLUWLklMjAmG8pib+1pnphY0MFLORs45ZW/fRIiVFf19ZXlKaZFxZrIRiR2plrfuPGjfMsMWT3vN7Z6rzvC7UQ+SrYFNp2UFNVFxcNaBGCjlUZ79lrudM2a7ZeO1W70bC6sd0lS2TdZ1y90XEIOp946TPk8gBmCsA+Z0YeA7N8PmtlO43608ePrCgi5HGmUnQ9hpXIDGt+PNbDRw9189ZtA1QAOgRs0wfBGEZtRV4WDTcABIQaPKJRvNdq2HPRQ6EK6Zgkw9oEAGHAdmVt2WxmbINQgTBj5/8QydhyDo+PfAbALkT58fVvfEfv/PgDnz25AuHoQz3b2lElsrRsNFoGwci7I5jSljyZjJ/TK1c29OD+I7OrGTB6CBap/UsF8klQuOBHLx0ebavXPlU2MdTCbFndZriGyhXVmaak0ow2Gz298cu/qZtvfs0ZIIPBVHlYfzQGafybkupNwkCWDBCaZJNCrEIIKhAzjg51O+gAACAASURBVAc9TVNjD4w0bOt054F+8jf/t37hi7f1j3/2dT167+81m036Xq1ev6vN3UP9i//9XzkD5NnpVOPSgjKry0rki7Z06rb7atZbrtdZF2HQR9871jgCZNh/uWYoRtjvuBbONyoWo3qk772KZwUQy3ZtERAdlHgM/LElSmmuiqWYdLh/ZNUFFhp3b7+g7/7i93T39l0P4gjlpm5CnWClZDCuVjFbCORBWLp5bGImts0YoEqgb5hOVc0lNTNu6ODBh7r37g91vH+og+OODpp94bNQWV3T2o1rwqjw/rOnGk6nWlheUaVU0enRiVYWl3Rz47pVs9evXTfRAICMMwdrmDBcDB8+p6O+Pu43z3sx/j6y0HQ9xJ3NpqzWtSKSvjifdQDrvQef6f0P3tO1Gxva2d1yncU+9NprX7Tyjc+VpWVVyFvhnDaLfqoKNl3ttgrDoX74H/697r/7I93dWNPNDQDXfLDbnU50cgwAsqL+3KK0tKCaRmrbMB0LHyzXqENGGrKvAark8ypms5qBBIqllFUrU1v2BUVAGLYzwPUwDvUAyl4TKYKzA/fYLPTIsod/A4mj73OWfAUGstRCw3OrLK5ryAMNfQyDMWo2MpV6w64m0wBenp2M1KiNVK/3DGKUK4DhRSts2D8zGQBggA5Y9GODLt12V4kRSpNAHCHbBWDc+6QBEBTVIUg2lcE6s6jZKjZ3keOBs+oarmNgMxcyBS3PLSoxmGj78TMNmk2Vs1ltLC/r7o2bBtIAkrBHzKYyOmt1NEXhl87a4/3eg4dWgc1Wg20hM6T9431t7z9TvXOsSjWvpdUZJTM8+yETKpko+eykPqLtbbW6tlLhmaT2A2BGVQp4k8ulDN4kU0HhbrsqQEwrIbAMw+6d9xwsoZ1bkSSEumLrv5CJEhj2ZLUx68LWD2IAdiv0E6g+TeCNrLWxY8lm8MlnPaT8PBLs7F6RnSwdiCgQBgA/Ug7zjQg1EXGNnl2ZgiapnLqjhE6bXdXZz4cQOTiLw2CeOpC6zTzuSMFPy+sBYeSqcZE/A8kRe3bs+LAlJQchaYCG54l/F8ZyYz9XMdOaRUwYetwHcwZePN9Rthz1MapnK6HCmRuIqxBSIAUFkh1ABOCbgW1ngCTV6aKC7CmTwxo3gPCA3raCtoo6uCNQy2A/hNXp/PxCsMyPFM7UPtjihHo/zseNn79A9vKzR9+LegLAaki9VddZDacOnuFQ9wSGO+4BqKg588KMksed/o55KLtfq143WCz6r+5AdzZu6rvf+gWtzKwoN80ony4om4Ilz7NF7kxao2RCLfIkNdH333tHf/3Dv3PYd66Yt5oDpXJYt2SzBfU6z2ounVXeAAigEj07r4c+DBU875vXj5VeDOZFvYfzacJ1Zg/n35tc5jyV0FN4qhNZZAfyF4Np1GIAKxPX+bwOSFJkBU3Haef9ZJTWtSvX9MrLr2t5cUMJ5QR0TC5QapxUAau5rtQ/aqhzVNPZwZG2t54okRvprHHmjIx8tqheq6MSg38G8pNAEhmnUuooodpkove3n+pJ7UjHw476U2ZbZNwFC1dmq7b2HkdWbKgomM05szLk5N28eVPXr1/392UevL256V6GOvbqxnW98cabtiidqTBXzoX9fDww+LF/sKnN7QfaP3imXr9pKyWvnxKOKjkNxkMTQll/zKbbzZba9ZamuDH0p5rLV5QcSOV0XqsLy6oW53S0faRvfePbunX7Bb393vv6+NMH6nOd6SkBySYjHRzR75D3c2E3byVwZqzM5FhvvnRLv/Wrv65lCJ7JrBonZ3p8/6F++IMfaeXKhn7x135NN159WenqnD7b2dYHjx6ql5ja9pcMQZPpAAINdnPOhFw3VCzBcirkfTXqDW1vben+vXu+xpBfeK9W7DN3HA1VJsub8ydf8LPAmgfc1XCiYYds0qkOd3ZVOz7W0sKcXnn5ttZXl1XIlfx548Zd23b/6N2faHZ+Udfv3FGt0XR9/Oknn+hkb1/Ns5rGzqwEIOt5v86ViipWypoy42g1vTfTa7Km2VtmqjNKF3Lq8/7yadGZcq+sAHFz7EUQhh1G/KLBMxs/b9JD1HTGYdA8IK1m2ztk7NFvNN5hKBHrMfID5FCgEOSw5TBi8+myUUQlE5uzQY9ckNDAoufAiEENfhYHOj+bwHOaOYpgAivXr1w1G46vZSN+/PSxF22ScJg8LIGM8qWSiwuaFsImad7xS0tOQ6M0nPY1Qt40Huh4b0uNkwMd7W55GL62vOSby1CPBUFDGH5W3kMcfNEmw6EHf6984VW99uabSmSy+vj+fT3e3XEOSG6mYp9PPh3Ua2Q9aTYu15iA0MCgieyvYvb2eeAzm34oNuMDxQOryFLF9juXis8LYCD84U8DQC4rQi6DJ5cHyfGv47VwmZV/8XXPK0Ce//cchhcD9Pjv4p/nQ9MZDQF4e14sHeKt+IiVMv75Pw0AMQMnHLCXB1eXh+jnbP0I3HMoVBBz+8EXRQCF8Wjg7I6zw301To/VithvMA3g45Tn5rW4ekWzC0sqot4olO0bSYPq7wZDYjJUs3asvWdPVDvc1aBZ91qajtmoGTiUrBbCOgg1RiJXDAAIljzFkpmIMHYCrhQYGxQNPIIOyIvYyBQvY+y6ei31Wg3VT09tM9BD4oVvqBko4drScMPCpTNlY2UoYECTLJ1M3uG5DIdhrQOEoLpwIPAlZtfz6ypWgQTWfDyg99ecz04jZY5rosC8ju/DhYoHRgQbVGQzFckrL9/HGEAIk+RLygYPkMNedf4jz730L1y5/HP9Ei/Wol9PBHzE6zJ+fQHkCMVbUHfFdlgXIEj8PtwAokzwFYhAy8jeip8XZ6OEsfpFcDsHmfdXWBcRyBGuUQCf40F5sMeKrm8UfB4GySEXyIPnBABIpB45BwUvBTNHCpB4oBwDIAZB2Ouxd6HYp+iJmLzsxwz8OQxROwB+wNZHIow/IyoHwvgcMj7ueyDJsI5hBI1+DIDEjHkaSM4Js948MA/ZJCHQ+eLVB/Ay2rewbPLaJ8gx2Gzxbwk5pvnmWmFpwvArDHdDYcYwF1tEAA6AF15Tq922EoTXxbAVhjd/b5D9EgDi+xQDbdGAwYCQFzXPEp6yyGhbarYaHhhv70ZezBMpnyuadc2ZhDULr489zlYPfm4DkyngC+z5EAai4XoEZqRgKKYmymqgzLhn5uqofqJpu6YRhWK3JaCNUQcpKWVh+N4BgOqHRkHYVtI4wDRicBusOQidQyFGkCN7Hi/E/sXn4Fuc53GhdAhy8hDMGRiswTbO+4rzu4IPrVWk9hwODEg3PlHg+GVVF80ewyKDz1FoONciAA0B7Gdw6vFOFAbJn/Gz49qEQRO/5gy2vLUUwFvud2znB0AcK1Biy0gDE5fqG56zAAaE5y4Gaaxacc0TmoLosHjulAqwKXkbWX9taAqQiQfrDxoNuh3qqrB3BiYn94n7b3CUPWEcQlRDLkggBPg6RmsmBjAMbETWZKwngwQAGgCAUZMXzuqwt5/bxEWKGZhMBsLKZTc/sI/xNMZzFVIHQ0Qaz5lZ8iRQqAIgtoMcOgFLq2k/bOTH1FC2mre6MoQK0odhBRkGdLxXrAV6BkAcsE3gPUqc6UQzyK8r5cj2LDSjeMcurSyGYExJZ/Wan3+zxv3cd/1cc5339nZ1eHxg8GymQlh5AHqwgWKgjm0WdjvV6oKtfdhnVpaXPPxCcTE7U3IGyJ2bN0wagNVM0/t3P/iB5qoLtlrheYHBf3J8aCIEQ3pyQcwMnEor62sGkNgn9/cPdXbKALqoF+6+oPsPPtPK6qKuXw8WQpzr9+8/VO2srlu3b7lWvX3nug4PdpROja1OmU4yevJ4W+0WIbU9gzYwwxkWwNhjn8MCieEojUmn3fdr3dvf1+LSonb39mxlxfXCwogzH3AACyzKHVswSfro409dR/PswlYrlmecC8J7YU0BgLCOGrYvLEZMyayfEQZkASwNDGWvM56daH0DgNiCx37QIUOJBQQAki/lnWtEjVVMJfXStau2AzmphWuLinXQaZqpncOirIPkvu2hUqfXdU20tkYA8ln0PE517fp1nwVYExULWQMarB+aVn7mrTu3lS2WzKDFIx9wi5wGMjvoMViLh/sHznqjyeS+o7bIZAraPzxTPj+rvb2ac9po5X/y/geamYMwkjabGBu4EurZVFLHh4cqMKhIJzRTKtgSoJhjOCQr4GkW+d70LIBSqOo5qyBQMXiam626yWO9Li+t6PDw2OoeAH0AcizWsJQMjSm2BD0PtQCcAIEXl+aVyyZVLHGuSrWz46CAE57/PR0d11Qsz+mNN7+ibn+sBw+fuE/aOzxWZaZq4IwQTl4DzxoACMHTqK1Q+McKPAaCPFebz7a9f5O1xfPAGmdQQiBvOp3QycmuLbAS47ZmCll1my3b7OQq82qB2xcqenBc0z/6r39fxTWG72kDIEVYzvQ+4B0pIkGC9WFaAQAJZyjEjRD+yhn8+MkD7R9ta3EBQLOt2u5j1bc+1Tdfvab/4je/7dyLOUChbEHVpXU93trVH//ZX2jzpKvP9nrq56vKrS0rXZ5RMT/jo7FRp+5p2iPfnvrOahirzxDJw/qph0DUQux3PDvxORe87sPwhucWsIqP+NyKe7nhGKUb9jx4nwNoh0EDijpUIL/yvV/Xt775bStAJgOG6wEACbNMwI2Eh2GQHzwshJ6ewtRyqBF2GUn+PqNycqi5SUMnTz7R3oNPtLe1q2c7NR22BzrTRNn5qqqrK6p3OzrrtFXvtL0vXFm/oslgonKhpNs3b2tpYcl1jXPqIjIR/a+pepeU+XEvxuuMa8Dzmv4SyZLKPZUPa8hkA5jwyUBWBAD58Xtve7jhYX0Xu5S03nzzy1Yhs1/nM1ktzs4ZnKIW5TksYqVVO9PMZKK3/vI/6PDxfQegLy/MamVx3s8l6wurjhR2hvOLGlVndcLQMItaMuszDnNV7/VprAsLtjDKJpIivcAODAnY1jD22V3ieumyAiQM0V1veBgcKt2wd0b5FAwhI7fa2JIXUkXcn7sHjq6h1xd1XsSOJxtiiC98cmAApHE2Vf0M5VEAMVAWzc/PqDfoen6TShWssCIfxGCTxj7P241OGELbNm1o5b/nzdQwJkGheCODKavqQtX2b/QL7D/dXlundWYjDPaT0iihmXxJqUlCtcNjdep1vXDjhl69e1c3r2yoBMmOmn/E4Dut9mCk+lhq9Yd66513de/+A7sSrG9saHlt1cPFrd0tffbwE02SQ129vqb55VnVGidqtbGYowIrKXIrd3hxAlOyidRp97yXOfetHELLswAgMyhhIH90zernomIBOp6igJuaQR/yggHyAAYYzKHqGhoIgAhhi9p+x/WnMwldQAdLLj6ZY5n8y5qJFJHU6YAf2Pr47yMFfgLLIhMWseE2ATvMbEahx7EbRCZvouRgmtJJo6eDk7raPXIkRgajOD9twRaFlkPwgKhlZZIzR8IQkF8HXmoYEgOSAOK5FfWewn3hPbP6eUv8mwB+eP4QWYEGt4jQqMX1agAaQh19Po9yXlhQfsR9lBX16VAfM0wvZMkLCL0DrxEABAWIrYltBxsIfPQ1zC0sFWb+SF4buQGDkdbWr4RcsDx5l6F+pFd8Xn0eniVqVuoD79UAS8m0bcDZQ13H1XDq4PqEGhYCBiQG1MBkJACAhGcWa6qMCmVqpIR67bbGrBEIXmdNLZbn9NUvfEnL5UWVUqgbSsoAGExCL8MZwUywn0zosNHUX//oLT3a2VF1dc2uHPTMQU2Okiv0BiGTR87/yCZD3hpnbSKBeoz72dJ43NJojK1tx5lHEJhY+3FPwzNtIm3oSpx15HOHPiieNzBbiay9wyQuYWUi+xhzXGqQKrOwhRUllddsqaqFSlVL80vO9pkAaCVMz/P3wXEuh4VlZ6hRva0M/UG3r4OjfZ11G0pYiZMz2b5+dhay4RLkewU1Y47M0NmqHu7t69//8C09OTrwAJ+eIYn6Y9iPCHI8+9EajIh43D+eXXosFB5vvvmmgRDU23/+Z3+mzafPIpB6qqWlZX35y1/Rndt3fc6FXFCu+1DtTk07u09178EH2t55bEusXCFrR5cC4Fg+YwCEVE0UFORtAIpChRsiIugOVMmWtFSpanl2XleW1zTqDFXfr+mbX/+2rt24pR+89Y7eee99tbp9E64hJqN0PTo+UovA8UiFQ/1PbV7KT5UaHejFW2v6uW98S6vVBVUyeQ1aXe1t7eiTTz6zzekrX/6SstWqEjMVbTVqerC7q2GaurygYTdY1fKcYrHlR809Mlsb+zz5oJx6aZ2dnunxo6fa39tzjgfzDRNcIThNR44OICOL2SO2mdMReRxY2k5syQUQVEREIenk8NAZp5VSRtc2rqjI85HKaXFxxfv4YDTxPH15fU1vv/O23nn7bbVqZ1qZndFCuaykLZc76vcaVu1RS/R8/aeqtwLZhD3Y9yCV8nPan45FRzrNptUa9Z3Dk/jvfuNXDYA44M12TMGDL9x40NLAILAEE2VIHv/HpJtXmiwDDhQdAxi4YWjKBaSo4QXgtQazCj9S/NfKxZIHIHwG6VWQ3MHiZKMFAIktLXhNDKtA+ini/bP9oAZvfNhU6+tXHYC4tf3UliZ7ewdqdwd644tf087eob3Zrt24JiVGZuY9vHdfv/Frv+FALpq9IWFe/baSsGZaNdWP9rW3+cQqkEwy4ddvXzEY9NEwyAsxlVC9dqYEFxXPxV5PX/rKV3X3pZeUzOf1F//pP9lXtbK0oBEPo/MuQOsJ/PHoI2JdEG5zAX4ERmrswR4YnRwy50PZsG+Fg8f+4ViIXXxcBjTMPrH/4QXr1QPWSxZYMdB16Vs898vPWxLF3z9G1320XRCGw6zIfxAAkPjjMgso3nxtSRKxzuOvi4fjfptswh6yBVT6Mgjiv/cQOD5cLwEg54PgYMsSvya/rkvDeI8jrRIdCvJYajJU4/hAJ/s7qh8fWrXBGqTY7o0mDhKvLq1qYWVd5dl5pWGZZlFPoGYKvpD2F283tL/1VKd722qeHGqIV3NUFJElkmegCwCRK2iYAPEvOTsAv2saz8C8jOxyovvNxaAgCXO5KMCY7BwsUPo9dVtNNWs1teqn6jQbHo7CELRFUJzXQ5OBNMw5CnwjvCgJeC/bRgNmqG3urM4Kz/JFsHd0vcPVvKTwuBhhn9+T87se7KGCauUCAImbIt5T8P28kMteACgX9zwGAWIg4QJ0SQYf3WjTDoOYC/O0kKMTqVeigWYMXgTWapDCxn92WeERmDLhWQnr9II9Hl4vbysMOAHpAmsivM8AtgDQhJ8dB5rHA9bzZ8h3MrAaY5Aotr063xP8TWI2PJt6+PTaBxS6FOJ8/uwb3AhajvA1cXh6/IxEkvwoFN0WYc7ACOsK5jfDKryvW52mrzHFIvYdDE0KxZkwNCkUbflGiDFMVQaoNGqxBVb8eoLcOIAgcQPo4ot9LrJACj6mITeKj1hKzWubjVivvR4hvk1fL4qT8gzFTThHDIAQepjLewi+sLCo5eXlc3kvFjkMz7g/+PvzyXPLPnq+HxkA4TVFoJO7zyioUBSYeIH2zWSuEUrebOjho8dutNhaUMbcufOCh1woE61KiIbuobaM90T2/qDwsy0RYMF0pOS4b+VHLjFUbjpQdtJTbtJT63BX41ZNmWFfWUC5XlvdRsODaFswTSa26eE6GKRIpNTtEQSPVBzADDlwsCzQdKjJqKfEdGimFyyyAMZcgB5hnUZqJQMbIeYuNDHPA80ME4LFQwAjzSK6FPp6rn6JwDXusbM7CGzskzODJzLDneDhyp/HahCWrtdIdG7GPyMQAcJrZkDMGc33ZS3E2TLs+6yDC9XihZ0VrzO20qJ5jdUv3KLYhssqlvjnRL7B4VyL9pNIScVzQUMAmzB4nkdrJkwu7JsagyvcpxioIz/B/rmeJUXKkmifjAcgLIz4vbJ2PJiI9rq4wOOZYmATy9jZK5wzEz1fMJN4L1ybwDANr5F1CcspDPC4/gxOsNCpeuCOLN2Oc4BAg6F6ZK8NRg6eY3BiH3ODQ1Mz12ngnYUVFc78fAAQhuzUhzQFvAbsIFZXljQZjXRyfKLq/EIYpsPiKWAXFthcDL2d2QAbfjR2Y7q+fsXvc2trUwwPYcinkgX7wvN8M2ju4rmeyXmQAqng+OjE6wCvatiMjx5+puvXrmg87umVF1/wmem1kMnqJ+9/6PMXkg/DY559ABIGzLAkAW14bQSlY4F1cHjgAUGt1lCvC4loops3b+ne/U+1vLygUjnv90wN+95770cKlqqv6d0XbuqzTz/Utasrun3rtg72z/Tg/lPlcxUdHpC1kdD8QlWtFlZUQZXD87K6su5g93aLsMFZs/QBQPj//sGhQ6wZsGMBxTUA+MXaiDM/WEk9tWKmUCqq2QqDTlQzNImsE/ZU/o/aIFYmQp6IzzOrIn0mwiJE3RSscH3uOXgzAHp4p/Pstbpds7KKZRrogSaDrgrJhF68elXlQkHHZwAaExXSSTVOD7W+VLXtGCxA6ut8Me97DmjDBwMMQJGrVzf099//vu6+9KKH9EcHu5qbmzGwUZkpG3xlUE0OCLaltsy1zQ5WRSWDJTPlSpDUdzs+5xh28zbYxxkkdrtTbW0dScm8lpbX9dHHn/j12AImE1QI1PLtVtO1Is4Bt29eVS6d1GylZEIKwxbOARQ11FcE09Mr0AuhLp6l5iuWDHgBcMBs5zRmTWEjt7C4GAhf9cY58AQYwZ7n/dz2kX3NzZZtR0Io67Wra7b32t3b1sLikj6790DpTEEvvvya9vaPde36bdt67R8dq97umn2IDdbJad3PNRYgvFbUYoAgACAw0J88eaorV66qXKxof+/Ir6lYLnoACBGIfZCai0FjsZhWr3OmbuNY5Vxaox6D2JQmmYJUKOtsMNHxMKF/+vv/k1qpPHC/B7TFFAzmYIHFMGGYCPY/eGaDKceWiQw/HAA+GetHb39f//Gv/kzFvFQuJFVM9DU629bPffGufu+f/KJOn90XY09YibnCrD745J4+ffRIm6dd/ej+iVqZilKLCxpDFEgW7NeOPRDnOjYJgMfUeOxHeHOf27PYHjIQO4IlTMgBAWQG9ODZ51yipoqHXvH55nOJ3IkEzPOQGRCzoddWr+i1L7yub3/zZ7W8tApvQeMB7FtUIAwseNaCAsQZBR6qM+waa5oc2g7MShUAsnRa5cRQVdVV2/xM3eMdPXu6qY/u7+qw3ddhv6v8wrxylbIBkAmByHzjZFq3b9/V+vK6B5TrK+veT8lPgxBmwCUhg36uYi8RjOxeE1VV8Zn5+T7T9S5kCufshRoMCyZeM4DH080neu+9d7Wzt+X+nrOQHvza9ZvKZgo6OTl1ftf1jWsO/8WWjOFLhRDn0VB3Fhf09v/zl/rkR99XatR33pIVWgxvEwk1OLPyRU0XFtUp5nUMX7mIPV3W51yeMHGAikJOZQag1Kbcb8AM+jCspdibUKFC4rQFOGB16M3jpjjutWOCE4NZWl7ei9XLk0DcQcHTR3HCYDYmO1GfkT/A3zlXAUuunq+F8xugs+UmVnd121iUjA2gs1eTG8B8N9g7Ma/AoiUEnbs/SQV7GNYVRAjqPciIgFAhZS9kBmBvFNsk8az7NTsTb+z32Rm0vcZZo8BBZKdoNPZAuHV6phtXNnRzY0NL1aqKZARVZpVjeJtIqUng8FhqD0d6/4MP9PTZE9cKDBT5ZPjX6nZUb9VVnilpYZlsp4zty1B3EGAO8Rj2uLOTEljxlayIbzbaBo15vdh2MQTG6rNSwXaRPqXvusBK1yFZPgGMzGSxBI6HxPTzRaUYyA1GzsewRXuWWqareh2lJSoBiLHBYjSoLQA7s1YNhEgRlLK4BQyt/ogmzT4fJ7YBt6wt5KJQJ48AaIbec1EkQpAszSyo1Z/o4Lih/aO6pqh5nA2OxShWSCh5EioZEAGEGdkKKYNNrGcsEE2M15yTmDi/KItidwk7k0QACOca54vP84jIZPUHWWsm8EVh4hGpzevaS4sMokgR7l48ALHs1eAXtsKyyCUOUUbVAKif8AwRVbDnXVYWhjBzK6Hp07FPw3YpmfK9PTk582yQujDYGwUyXABreMYyYX7EbId/Z9UrBLZOUD8DCIpMtrLq9ZZ2drDDpO6hJ0na+cNrpMi6J0cyb8ILoAOlPmqhuYWSQTPsr0bMY0YjdRst5VFELF/RxsK6iqmCh9/OKOLZh8yFKw59q1I6brb14YPH6imtwuyixjxDU8CSQDCHuET/5VnJeGLyNLsugJrBswQ2ZsQUjFSZYTjOs930n6NUNRkr2pSpgdzjsy+QJzJGxREIDCEzImRHhH6R6wgQCNFoxha3WLAC/N+8fkN3X3hZc9VlVQsLgYg3BEDLeU5M6HZMaMOieVBvavfRE9X29nVt/Yru3L4jFUpqdfoaAvqPpvr03gO99cMfaDoeqMRmO+7pyvqKvvbtbyk9M6u/e/c9/R9/8qc6ODtTeXbGtlDZHHtanFMZohOc9+KMqZApCWGd3DSUHy++8FLIjN7b09/93d+pXqu7D2PeA1F/Y+OqvvjFLzm6gf2RdQIJ9OT0QAeH29rbf6az2qHGk55tzLCRyhULSkHiQbmcw16edTU2yayYz6ldbzgLqZIrajZfVjGb1+LcvIadoZLDlK5fvamV1XWTUj65d999DbMWQGfqWN6L+2bcl8bsI9Q9CaWmPaWHx1qdL+rW1etanV9UtVhWPpXR8cGRnm1u6dYLL2pxY0MjSG/ptHabDe1BLnNuSU7JSdrfz6ou+nzniZGNxDOX0XDIM4/NYFL1WktHh6Hue/r0qcEqSE/J6USlAtl0PPtj5fP8u34AVcdTZ0CVyWTK5FQtlzUeDLSzs2UXjVwO94asHZmwDOu0cIqqI4D7ZAAAIABJREFU6I0vfkkvvPSiHj97rP/r3/6pnj68rxvrK/r5r31NX3rpJaWHQ/VbNbXbx1YDtvpddbBrzqZN1PIzmy+q2wrWw+AReziZ9DtqD/s667acjZL4b3/te1MPHiyPCgzOAGaEphxJLgGWZopKmp1jsJN3g3QxrIvZk7AFxv57Gm82H74faBqbHD7FyJD5OQwq+DlsRvxsDg6aYw6YIYx5FxThNcBOR8aNtJ98D7y+YCwh14aFjw3XzEzBUlLYc7P2uy24MCAI/YUX7ihfSDsA892339bv/uPfVT5dVL5YVG9KWOcAx2iNuw1tPvxMmw/v2Ru6UkIyG1igPFQ0E7Gkhk2k1azbg4zNm4Ls9gsv6tqNm7r14ov613/8x7py+6ZefON1dZHnIvfHJxa7hf7ACBmHBgXPuQVOPOi/xPBmo+RAYGM/ZxJHaLwbTjb2SwP/8wFNVICajff/kQHy/weAnA+1Lxe45yyeeNJ94QF7GRgJtjL/cGjmIzhmHZupFFfLzytBeF8hZCl8gUGQS2qPMJCLBlLxGDMe0EW//wcAyCUGUgBA2FD6wU5m2FPz+FAn+9tqUmQ164HtinXPNOUQstnFFS2tXVVxZs5ZGkmYR5EqCIYAxQeKj7P9XZ3ub6txfGiLKoerczhbeQFyzL/Na5hI2U5rbe2Kh7bYNTCoiBlDBsNcbLAGYG2HYsZes8O+pjASUFCMGE61bG/DJyHKFFNcaN8Dfh4AnhLqYk1ir3l+Hyzl+Nn4+WGNxQYY5u5Bqnn54wKgilGvz2t3nr8fZqBcys+wvDdGzHAs4D1FBXeEUTz38/wbD6TjHIzLeSA0AmFwer7uTT2/+L2tpviI7a+iYU0AQMLwMXgqR8HkkWdqzNIzcOPyIQZp4tcf3j9NbsxOj4e/Vq1EbHa/LlrIKLfgOQDRLKCgZIlBGNfCl+ywwsMRqT3sWRuKy/B94myPS+oWPw8BfAmD7fj3l9RY598TdlEAvWMGEOuM/Zcg16OjQ1tcsb7xU0ctBDUzkyuqXCHXI6del/Cqlj1wg70PFkehwKSxR4rMB3stA1dUJKg4GADF9ywMj0N4Z3wd4lXF+mPYw3sBiOTcYcBJwUbTyyHKc0WDwqMBMAIwQ6bBysqK3z9NHHsoqg1Y7RTKMMOKpYLZbV5eHijwAoJKL4Agwe83HEPYjESgUKuu46MDD7AA3LneDIBmZxd04+ZtZ43wGiy/L5e99ny/zvNrAJuivdFP4NjWMIAf6UnPyo/0sKP0qKPe2aE6J/tKDXvKs1KGffup81RyXzojGuC29wKmd/FZhfoD14TplHyiIGNl3WQy+OD3nBuR8+AFptgFU5N1cwGARAAetgwOzYNNFGwtLU1mcM2rt31WqB/8qEVWiQGwCPZPAUgP98INM0N5/HKtFghD1ZiAwQ1wKB/ss4iUEUCEAAiwtnieSmWY/Pjih5olWJ0R+h1CGcM5ExhXMQgRA+n8+zCcuABnw3MWAoctoY0+g8VXZEEVMUtoSvgzA1gxYMQu4VoBWDM690z6IwQ9AJl87zggPTC6gsKMheo1Yvw0yIotLY7YsQHMZcgVzssQrIrHeGCVXhAVwh4Rn6TUDNQdrPng5T21WoKcHJqrLEMgB08yrEtrdq7ihgnVAw0xr4uwuWF3oAkhfx0avYH9gHlfFJZY+cBG5s/6PXyiw57DQIdhL88ATC7uH5Y/hIJi24Yl1MJiCLXGqxxWKoWz3xt7B7UorOepnAECkQY7PoBHshhQLuRys5qdmdfJ2an2Dw58HlgpAvO5XLFqAgUIAwGGwlubT3T79jWz5a9fvaLjA9QbZ6ouLmlza0c5N7tFZ5Rw7U+PD62ygSRRiIbxWN595atfMwACo3hv90DZDEP1lq3vtre3tLK6YHYlzwvB7W+//Y73JsAQ9h4UBEdHe/raV193of708Y62Ng+0ML9qu6ylpSWzDRkmd7rNaOAw1fraVf+cvb0jgwJnjZqWVpZ0cgog2/KA8OmzTfUGAy0urRjcoKbgzGfhbG/v+v+EVbNvQODgPsHu87XKheylWJFs9avXbAiFtvUSg9VCGHjbp9vnY1j71O0MTxjMch8BQDr9nnLFnPLZtAEQLLBur61pdWlJj54+dW1TrRRtP7uyOKuZYs4APBlsANXU9dTerDesYzkPBviXj4LlABZCpWLOIAQ1OWsY61zWwuLqGg+LVbecyTwL7A80zbzwdCJtRhtZV4CDDPvX1jZsffX++59pcfm6Tk5athQEJEB50GjVNJr0dOf2TYOAZycnatbPVJ2paHlxzgoQMkCGvW40lOFM7GphackK9rN63QQugiVh1dMPoN5j3QHyQ2qKVVQGPpUIw/jhyEN41CS2mhwMDMrxFfPVGdsB0OekkhNbvFGzAIZhB4f1DeHCa+vX9ZP3P1KxOKN6q6NiZdbDblivnM0AjTw71IsAmJzhIesR0BjwumD7tVKh4nOcIWUGgMfBw5y9wW5mdW1ezfqRjnaeaGG2pFYNRddUEzKC8mW1pkkdDqT/5n/+XwyE9MkGSeWVT5hjbxXDYDKwCoT9rZAumBVtRrQDs/G4R32Y0M7OE/27v/wTffLxu5orp7VYyah/vKWf+9KL+mf/2feUHbR0vPlMy9VFD4IfPHqqrf1dbZ/19Tef7KuWKErVOXVtNcUgF3uQjIEgmPYM1+IMSyyIqNkgCdmaqA/AFfLNeO83b97Q4uKidnZ2dIxDwCSo/mxFa+uuMFzmfAPwTWQgFYYMyxC2K/3ar/y6vv61b2plaVXDPgNRQtAnGg+DbYx7A+oV17SByMOAwoAYkkKXMaG+IL+6mploPlHX4aP3lRzUtbm5pR9/sqndRlf77ZZm11ZVnq8qmc9pmJTa/YGBScLYX3rhFQ+2S/mSctmCypWZKHgYZQR5nWGAepl4Fx2857Wc66moL7uoc4Pdo0FHRo5W2ERq1kFP2zvbVoBsb2/aqgc7MkA5bMdQtDKUA+xdmF90T80zje6xlJDyw4HevH5NH//g7/Xe3/+VbYKZD2An6F56FGqPdKmsabWqQaWkGtZhWG8nufcpFZKhX89VSgaF8TR3mh9kA87kfEY5skCGQ5OgrL6kJnCmAOrlwLr3vYhqDGqUkF2XUhEGb6lk9rLPX/JUOMfpcQ0ec44n1Gy0fA6PrDAi2yVYlHDtJsmxJinIoV2dnZAJhEUTlswAGoExHghF5JShoKauCUG6ACCsxXQSoD/UFiZZRp2DwRAIN77BYUDGJ++Pn8+fY1PU4/4B0PSGBvBYn1hiQiEma26uXFY5l9cMJIRMVnOlGeVxPpig8mxpAtM9l9fW9mak6ky6J5wkpsoW8sHOEyVGZA3NnkQtYPXHNK1hB9A967kPNS7B5wzh2S/ZUympUFxS/5QrXHPmWdyvkZUhnCeo2LFCL5bSKpRRbcW9Epae9ANYBdE5M48In1PnHMG4p94sBaVMZOtqVjR2eIUwP2Jo7XwY1glK52hCb9VvfIayNxr8CLUwZAeG0Y6bRnlfnFWjNdDRaUsnZ20Dud53ey0zt6lvsMOaq5RUKRfMyKbeQR3C6w3PKM9hAHcM2EGsSBK0HfpgE7GoD+n7UcDE5GSvofDvrSLxcJvB89hnS+D80Vtklc3kQ+1Hngw2uxGJhtfI+uXG8xpiVTb7G+sGUAXinX9GFMAM8cKuASZZRCQ+h54Ha35Id5CvILpxHwwomWgaKbIZrEbWhe7lTBYIrysQFbEYymo0SdtidWf30MQSelxUDANem/vJgkE09jsyB4NFGj1fUoViQsUCXz/WsE8mDRkIEyWw/5mmVUjklFVGhXTeyg1erwFP+mT2oFxFnaG0c1xXplhVvTPRySk5GCg5ubYBSOB5p95xP8VrR2kP6c8zVmIKOpqtZnT37ppWVsvqD+iLO5qdK/mstOrFhC6+V3jKU9O0UqOMQMtReLA3oayhDmCPtfXiaGpng7kZrD6Deo1zCaAA5Q25suwfqZGUTZAhE8AxeJn05HYcaNb17LPP9PGPf6zTwwPXfW9+6U29+ZVvaJwua5jKq6ukvv/2j/W//vN/bsv4RchDnYa+8MqL+u//h99XeWVFf/5Xf6V/+Qd/YGUJ15H9ydkVE4bueV8n2xZG81rfc4iJMzMRGCOTjK0ybLe1vb3js4A8OdY3ahFsVl999Quu0yE+QH5nxnBycqh649hKEEgmWA+yRzHLA6zNF8nYzaowU3Buh7N9PNsa+5kfdMm1y2rQ6Zn0ViaXCdLHAJVmwSRPCC/NNgqoYIcI6cJ9Gda2kK0TKZMgEqj4IGqO+iZ7zJdzWqxWdWV1TTPsk5L2d/dMiLrz8ksqzs5pkEqqq6mOW221OQN5phNpdepdzzry9NExGTRB7YczRNq5hNh0k7NEUDkgBf0efVijVlOF3mjUV3W2pNnZgpV0mRwWkT1h/0f9sUgmKhP2dkcJK2OaGgDOFnJKWbU1tYKQ99bvhrN0pjpn+1GUoNtbT00O/cWf+bq+8tKLWq2UNWm2kBFJyb5a3YZqnf+XrzeLsTQ/z/ues+9L7dV7T8/OGXJIieSQki2HkizHchzvzmYDsYLAcJBcBIlvjFwGuQqCIAhgIAmcIBcJ4ARJbESyHW2ULIukRHFIDjkcTs/0Vr3UXnX2/Zzg97zfV1VDC+7BoGe6q06d833/7/9/3+d9lr6HyeBZ1PBY+jVQivZQOIYjwlm3q8F8puNuRwedU23sbMcAhA07bE+i6U8tTMyCTIpO3iRyc5pZLBPsn51IpQAZg4EZgegUZhQrTGEAJfDoq1frOjo60loLEAw22yRZYMMkmHChrc0NbeABPRkHiDYZB5NmNtfm9o59/2C9ARDTSJx3+9rcCq91HnQOOQ7BrZ3rOj0baDxd6LzTVXu9pa3tNT16+LHe+/a39Se++ie0tbbjw2XGNDfHlKqoSnapx/c/0Ccf/kDTYV8VToYljLOqPyuTZooYy8KHA0+0+/2OFynX6nPvfMG2A7fu3dM//v/+mTKVsr76tT+lEf6eZRqokarYTYzHfhg4QBYJAGqw5soAJFjewX5ls0wZFymYm4Im6QAkRY1/UgFia5s/RgGSgo//UuGavlDyezpA+OMYPJfKj08DuAbCkuFHOgC5ZOImwGL6nmxXnhTQV5Qkqa6Azxeg+1WFR+opGaDY1V+f+vxXAgd/4mMl/xsDEPzrUPzMhj11j/bVOd5X/+zYQCPNqRn4eR7WmuprW2qsbalQqSUDEArhquXBhGAaLJ1PNTg/sQKkc7jvtUQzDMvLBW4+rylT6mxeVaSEO9csv2NzzlHcA0wVy8F8SKzComgB0aTh4RmdaT4dazboKcvGhaf7aGjGaq9zao9/FPE8ZwamsXuBUWG7EXICIIoXtMjk1V7fNCDCUDFfxN81VEge7HDAfepXCq3He/vjFSKX3+D7kbBGU4VFqvJg2pwW9B5GXRlepTLN1C4o7K9SYO9SYWG28xVW+gXYHAs8GrNECRJFUBR/NrSyhBqGTOoTmjIHYtiYNmsB7yQwzxW5k5sGPDUTgDuGKAG6hoLm4qFOwP54/5fLnEItgjEDPE7CyVOfhwT8SAcgAWxGsZk+v75XyQAoGOKXged8HcXjpYIm9pj0/82QgF3C+7UKJJo1mLrnZyf2Ruf+wIBjX2MAMl+SZ1RRoVjz105GXQ8JorkLBr6H2gaxg73rEVCGoUPLNiA+6Hv95DPHO2JYZ/skhnkOlo/Cj8KGAoY7BThEA8SzgVLJ2QFTvHBRnUzMZOHvYIFx5gBE8MvAOWsNz9sFDDnsswiWI2A5+fkh0XBhQcPjHQcv+xne3gyZFzo+PtDxyYH3/KPDA3XOzzUiPDZXUKUc4fCEdJKTwvsDSKSoiiFm/JuemQ7YAzzKLW2/mF1NVcCKbzlWBn/RYUeZcVeLQUfT7qkKi5kyFLEAMoO+PYXxxB0TXglTzBLNhZvP1EIKi62lQ465rsE6pLDyMJ3hBQOKaQxVL2TR7jNSBWKsfIPviQIKYJpz1s8+2Uj82MT2iq+2rVgSJO7vSYabMXwJFlbKivQwz0yjJEMgCermTvjeeNAb7NBUCZFK8bm2FG28JhY4PNMAiKmKKFUS8b3psCNVRaQyaRRLPLARaBifkeclFJdhA+Ewyit5JAwNYKbFACIGIFE7xb/hxZxx8ZqeeeGtC7ARMvNgzHPfxrZdYD/nnAaoZ+Xx3wTQ8lmwlLt81qN5DVu+2C8gqKQ5YPZiTxRnMRQMNZaViciUAS7KMN6KZnazM1TMiIymkNBkvp/3OxlR6JL5MdMMpRGDiOnM5wqKEO49nx8WG806zx6fG4Yybw3AgGKeZQ5T1iD3Wlsb622NR0NnL1Dj+czhmhbxYg7mEA2nA5ix3UKhlAXwpMmpaG9vz4whGqzBYKxyGVuqjAbYt5yfW9nC9aV5ZgBCiCNgE0DA6cmher1Tg8N379xUu1nX4wcPXNBjO/Bo76mtovheAreRT794vqed7U2rgQF/kKNz7z/7zjsB8Pc6DoZeLfnvkba3d71vXru+qXKFQQLqjYK+8533fL9u3LjhoV23e6bNrbZefvmmKqWynj090oOP97S7fVsffnjfDDSGtZUqzShsxPCWbzbWtFpmtffkharkd0yHqrcaBsQ548kFwRYLUGx755oHH812BKBzvx88fBxK7EYjyVrJBOkBsA2LpeTZTs9dgG8H465WVo0M+oSNA3zwfEbAfcyKE+uLJBfGRlhWnC7tV5/FQ75W1mo6Ui2f052tLd28dk0f3r/v56aNTQm5GrmVNtdaztAAgGH/ZwDCwIX3gGoDhv3h0YGt3IDsyOWIoe7UGRwoQLBsdA5hsaQbt+/YI7jT63kwwvmE5J/sjWq5Zns3GGlY7zAUcm5Stqxnz06VzdbUH5CTVTE7nGf24OiF2ZUbm2tq1OqW8wNAba61tUa2TKthK9Ilga5TlCRDAylbOztWfD59/lxb2zse1D179ETbW9seVLFeOTOfPN67YDTbeipHWHpFp6dntimlH6AxJ9eJvYvsRFRNkBEYrG1utHR0+FxDVIEE8dYaqjfaPreVYcjRV7u9qe+9/0PtXL9lL3VYh2vrmzo8OnX9yXAjMoVCdsZ5xsALoJGzq1AI21QGBPw5QxFqnp3dHQ9AymVs0AY6O3yqKsPKkxMPFGrrWxopr94yo+N5Vv/+3/0vNMgRhEwtVFY1iwJkpclibHX+CpUEnyFfNVPR53keYACgJuMQ+Mmkqz/67r/Q17/+a8prrGpupszgRF/93Mv6G//mz+tmu6qPv/99XdvYVkZFPXv+Qk+e7+loKP32B/t6NspohRtAtqDJEBASNnX4wp/3ur4n7OeA8NiWoOLmmeAecOYwzODZ5Lm+dfuW83rYp1Cksfeyz/G1l8rF2Dvt6+5cgqZrf2y3AKL+0l/4y3rl3qtm5psoMeespVyIATmDZuopvEXGy0EMxZdhQ5RJLBQBgflnOZ5prbjUerajvQ//QJl5R8/2X+j9Bwd6fj7Sfn+gGuSnrQ0V6zXNsisHbPcGI2cf3Ny96VyCWokhAzZpAMktAzab2+vK5sgaCRJAeob63Ld7RKjYr6r6017U2IIVK1FopZlCvAbn8pOnT/TNb/2+n0vWO/+219bN+seao15r2W6U/c4AZaWkclZqAz7PJvq5tz+j5x9+oIc/+K5OD59r/+CZGq26e6+gJGVVrDc1r9VV2NnQoJp3BghnEVY1+WXU1Q2s5chVgKBBD0XgPRbDhG+BmyT5HNxbZx2Y0Y86IvyMGBTwd+ScAKhxHrMXMBRnEA6WMMWWB/IKdikrrMConiNnCcUl9QUKAisJcsGe59oBIk1xrphPdbh/bNZuuwkxKeqiZBKW2FFOvCdSkbH3sXZ4mgBZU5vhtC4zIcmNLF8RgC9KW36Pe40aJ+9h+cTK3rC9xI6bIV4fcAqbTqwvyRTDJoa+EmuxTM5AMNYo1EPj+VylGiqzgclWBk5nWFItE9UePYzzdLVc5nRy1ndG02xKv7tQLd9QPoM1UQyXGB6bLDWKXoS6AxUI5AWyQACyXZNmlgGO25qakN256s2CGk0cEcJ+iOdsNnUCkaYmduC4AfEFeyV3k2ElSs2R4Bl8X6qYwObL2UFWUlBrR25aWJthPUwGBedo2PtiNx8WsqwXhn4w+KkbSyqV6zrvjtXpkjlCPlfbzhG9UddDeciROCWtNesehuex6RoPnHcGKTPa4FBhBPETi66c8suR1efO7fFfhVUX+x2KEvZirF0v3SdiEGIQH+vRAmQoaso4D1h7zl+B+DAkiBsyJXU1A52xFfSAwna0Zs1PI4ib6xM5IKgeLnNtuS6uXSIQL6ywhOIHwtNAlVJB67Zliz42epBYv6HyjrD5NJPQuIlJk7KyZjLPaDxbqdsd6rwTQ0STx2b0m2EPzPthiOasgVLBvSOWWJBo4PpXKrhs8PNDbYFCg35sOUFfktd8NJMWnCkAyay9IHbBsFemplW2qtP+VMXKuh7tnejJoyONe7xOWcU8QzTyTwJrMN5AveV+eaESiqcM/01+W1afeeuWrt9sarHqqVBgb+b5DJcMW/An2YDui1YFLQcZbba2tb2z6/2Guj2y8yA4cY/IhSmqXm16yInKGxwU1SoWdf3pMLJjUYCteFJgLITifNjv6ODpY2NgJ0/3JFRX5aJOz09sVfTWO1/QW5/7knL1NQ1zRf3hDz7U//AP/hc933vqfnfYOdVX3/2S/vZ//HdU2mjrH/36P9M//Mf/jwev7C0MGSGBsE2lhDdwAPBi5zChaJlNncsHwRelOmc4WAW1LmRKrHJjcDL1+f3222/bapW1E3bFkPWH6vXP1e2daTTqarFk6AuJeG7AHXslFM6o1KqNChdC49nYzyXKdlsm4ojkPBV6fhQ+K61mWFtCwimY0EmtbQyIvdQB9vmISkB5yE5KLzSTs5aq5bqKnGGLpYooMctFk4V41qk3z7vnVlLW2221NjZUwLqvVFYHm/LROPbtVVaDzsgZTia68Kyj9s7m9eLgVN3OSL0uGDzDfIaOM3XPe957ef5L+bzefPmO67tmvaT5aqT++ExTTTReTqzGzszmqqyyqsxWVgGBjbLfVts1FZt11ba2tcwWNOwPbXFKXdPr9113nffO1emd2WUEtcef/8Wv6Yuvv6bceKjR0ZFGKICaZXUnfZ33e0zFbD3muqxY9rB9OZqp7PWc1Sl5zlgyL+bqjofavXGDAcifWTkkNLEzCLAhjr5griSSKFtt8MBF5gGbdDTLcQAG+LdyY+WbmLA+mQRvb21pZ3tXpycnF4oAvp7hBq9BEYDv4O72liqlolkRsMkcQD2bOYBvRGBoteamAQB3gL/0UtrevuZigjDKADpp9msu8vn6ANVmWl9vmLX7nT/8A8swa+WGrX927tw2w2NrvWkLpAc/el/PHt53FkQNH99KKFloCGhC8I/jMOgPmf5PzaTlgANQevWV13xo37h9W7/zjW/o+fmZ/ty/9Vc1tYF63g8mvA4AhMi2AFa7aB3DsiYBj4IlGl7k6VAqZQ+ligkPFyjlEgA0BUrcJSRQJ9PDAJGioAu2UPiMX7Dj4xv+2F9pEFLK4PGxn6gKYrhxGdJ+oepIEF7/rAuGbBrcfHUAEiqfFIRM30AwJAKmhY2TArzpe7gIRDeInxZq8d2pec2nXiv5n8vXSb+Ww1JuVsnRGHZOPADpnR5684XBwqFldnkWuVtLZRhIlZoK5Zqn34tcRrVG3cHL+EvTgNhhdTR0EDpWWufYafW6ZvF4kAjIBsu3WtXm9ZvavXnL4HAwdWg2a/5/f51zEKKAgX0QVw9wa2Kmfh+mLkFN45Emw4GG3U6EjRp4QcoWzG02OWdLmIjMO3QZ4iDM1np4X2MXxwDGQ5osDOuGKmZSXw6Z0sGUySGpmiZV4VyRvl+A8mnuShpynrC8Yu1EBohB1iQ8Mb2Hhl4ToDAdAFzNAEkHCVdt99Jhx8WwLpGUpAOH9P2aBZYO4MymS39WMhyxfDLYaMEUuXyFKLIuf0VDEiFhXDPLoJO9MQq59PlI1A1XB3kwCfPmlV2+4BXbOC4QbIaLVX1luHG5gi/Z3jH8SBU4MQgJ8DVRiyTvPfX6NKM8+ezsRxTBocVeerp/cLjvPZ/Gc31z07LMxQoWGLkHMcQeDjoe+lEw8LPYsyl8ASkMUpcrLvpoSPgc5HlwdrD3h/UOxXvCcEMhlfjNpgoMiit+Ps8AbOTBYGRAyIG/FfJqIowVdQgfvkD+U7Fsf3UGIGlRHOR6WFzRwNm/GZ/Zi0uf7BwMbm2FGSucvR7mD43Es+dPdHDwXINBR8fHh+p1uhoP8ZNN8z9u6tXX3rA3P40Aa4whYmrj5HV5JRQTllY5tzC7Ib+c2vaqMBtpNTzXvHei5airWb9jy6si5ymDdmTihD9nMhqMx5qzvrBKGI01Ho4iwDBRFNmmCKB9SlGfBAkm2UK+9rBL7AEY50H6HAaI7vCHRC6P8iMXLJvEysiMVlj/cMZiQZntlQIhsVfH/6fAT6igLofldBclbJOQzyfh2zQnNCvhPR3vKx248Of28zT7PDyCaTjScyxdb94hkzyMdAiRKiSoZwCAYxCK5J+1FEMbvocC2QA6QEix5PeQWnDFffy0paLzPpLX4uem2VUGeJL3bxDI9jC5UN5Z1h/DXx5/BnKRn0CAdAyE2HJoSFjbKTElJROENVacrQTTxlkZntX8WeTBRO3GfYDAAbDdaDZUqpRiWDmfqbXeVn0NZe2Jhy1kUSBxZz8cEx6fkdc4Qw8GlCYD8Kxiz5Awn7EAgxnP/1Pce01ko9YhR4KiGqk4bG0CQinSsQzqdc9dZwJkATrDoGo0a27kuc40LtjdYYFF00tRTtN7dnZm72WeXVh7hXxVhWLFsmeDTrmcDo+OtHPtmq/fwYt9ezgT4Hp0+ELbm2sGil9/EQk2AAAgAElEQVR99Z7Gw4EOnr8wwAksQdD25va23/edO7fdtDzde+yhDUMQztwHDx94j3r3K1+x5Rk5FacnZ+qcA8osPQB5+PCBrl3f1sYGKoueQbD33vuuawSsmxiQnJwc6a2339DWdlvra2t6/AA2WlZnp31bYF232oUAa5iHRQM3SM9v37rr4cd0EiDZZAFlHQBlbvuverOtx4+f+LmHpU6IPKxt9kfsoD66/0mwkK1AnqtcrbkZB7iiIURVxePsPKGkWbaEfDr1MJcmLc07MOOZHJB0IOc1yzmCzWvUt6jHbbeQIaC1KE1H2mzUdG19XTd2d/Xk2TOdd85UZkDC2hz2VC3lVQccRv1dBfg/cYPLfgIBimHP9u62zjpnunX3tp4/f6rd7U2vqc31ti0ZeY5rzYZefvV1nXU7qraaarZbfj8wt9mT8LMe9kZq1Ot6/PihDg5eODeEvRLVx2hEfVpXl7Dok64Z2jw/NLvP958aUKuVI0wdq4N6taRSXtrZXFO/e2YCSthyYGUSw++zTtf76muvv2EGIkQo1PEM+ACQuAfYLwEqAfyYDYy3OJZo6xv+7MfHJxcDWEC1Vqthb/tBv6NcfqmbN3a0vo5yZuTeCVXH3ZdQwTd0ctbT/Y8fKZsp6NGTZ3rz7Xc0mYXFXC6PVdfYA7HYryKU1hlhubyHNOVy1Wcs4BDNcq3ZdMOahqmiXMIujpDQSgn5/ECD82OtplPblmQrdc3JWBlOdP2tn9KXf/mvKNvcspIR7+daAYvljMbToRaAtEQLYHtWqpqByiIwgW6KFzn99FBPnnyk93/4LT168EMNe0fKL4ZaL0tffftl/bt/7ue0Wcpo/8EnqvMaC+nhoye2thpkqvq/fu8DfXI207LRUrba1JxGfTIX0NZ0ChAZVjRRCxI0Ts1R9Bq6c+euz45et+v8IYCHUOzF+QMBkL8fDPth2ZP0QikAiRJvkYFUiGXnus/vm9dvO/y8Uqo7FHZ9bTOsvzwACQE4AfQmwWRXGi0GZgZnFnkHS+cAW0CLUaXmi5oPJ6plJtrKd/Xog29oMTnRi8ND3X/W0cFgrhfdoRo7u1rb2jKLEnDgHGXS7q4Dd1FI8Q9WU7vb18y+p/Za29jwAATWPH0Je0GQE6KWTs9uE0qS+jat59OzF/UQ9T81ZtrbWR26Wuj5i2f65re+ob29x3GOKqN2e83rDlCu2Ww7LJv3aVIkZIXBQGuFnNqruf7sl7+gzpNP1Miv9PGHP9Sv/fo/9ZCh2SbfiUDignIMfpsN1W5d16RRVR+iIqHGXOMZdV9F9fWWe1Tqqyz1nC1/ZloymMP7f8L7T0HhsA51vZPUQpx7gPmccZxdaTA31o/NVkPDycBnHT0XyqL+eKJuH9VHRhVq5wRbiT5haVBpNh15ADiaDJlnejgOI56vt7KoCGmIXIO5hgN6v5XVkmAYtncymxyroZX7PoZv5NAYtBz0rR6xTWwr1KCumZOsCKyWwsYoiGX+7ISaJ/YsnQ7Ki3HkoHFfGSoBSNPLTCYehLA++RfnDki1tonlWXYYOQHnKGHIj4DoACBX0nAw13i81KNHLzwAYf+ajubKzADqS342ONfYMFAzhBXvyA4dVgTXyYerhHKxEPUeLH6+cTobaLkaq1zNqtbAOhJ7mCBZwi3E1gcFH7Uuqg76HQgVgOGAo9YypRbXtsIKMhff76wHbIsYGIAj4LdviyH686Lz+sCxqNEHWA2SxWXQf2riEkNr+i0Az975UKP+RGfHXVXKTRUqVQ2W5P1AaFw486HZqGhjreFzaE5g93xia0Qfx9TYSWg6rPd6tajsYuz8LVuomggXTytPLfcabIs1x5qPLJAgpznnaM7rQYajRqmaLMm5ZXLPdHZRfzqzjjU6Yq8KVQj1fRBm5gkWFn0Z14U9k7OFGiTuY9TAoaCPUHR+NgTpWhmlb833ha9hD+K10yEIa9rYQrJm2WvYo20dZQIPdv0oqyP3YDzh77kfPLMj3xdjMAzbrRJAdc7zxf6cV4W1y9AjyWqLNbd0LV/IAmAzxJx4zwLL4ny1pX6Z/KiWsrmalK2o00VBuKH9510d7YNHLZRdsXYC02SvZJ93bq2dUMx5NfmHQd5iOVA+P9Xdlza0vQuRdarWekUT1AqEpCf2Yw4JB9PNYCtZVnZa0K1rd3Tjxk0TqWzRlS/HWbPIqIASjrO+AOmdARUK3JZrg2ypoBHOOaiJlLNKbjGaadQBSzvV2eELPX/yQI1yQdVsRrPRwHsJn2G8mEQId66ke2+9o/zWrj45ONbv/dH39O3vvKeDp0816JzpK1/+ov76v/3XNc1KX//mv9A/+c1fN8jNnsJeMu6PXGtCiuEXzyl9gjNgGHZnM/rMZz6j199407ZXBwcH3oOPjo5dj5jEY8eVsDtrt1pqN1uq4N7Ami4U3Sf3eh2dd081nKK4WmiVw+Rqodv3bvt3E3lzKxUgPWXi71J7OtYcw0fOPfAQP4mIDSYLLcYLX2M6aWooZ5dSYySKLFvRUX8w/MCybJm1BWmz1lSJwahKWkzm3lupK+g1qI1Q0fGeyCzDogvuBLUamdOoO63ede5Qzr1b6jTEM0w/dXh4pvPzgfurvT3InkPnLRrHWWJXR67KSq+9dFM3r29pY5OzrKPxaqDhrK/xksHKyKSBVX+kZqagrXpDr9y5bdx8upqacNCjYy5WvDeCmXDv9o+OdHR6HHbN2aX6vTNll1N94c3X9PrtG5p1zpXD9n800GAxsfIDJTjPM3m1fB6GHq1qU1meDyyAp9QU+5bvYVsG/kqOY+Y//DN/xhZYKQOUw9oPSeKlxt/BsLUfpn2FkVjiKx1ZIWZQ2w+44KI59a63VLtKwRkALg0MDAjYmjRS/Jkb9GxO5VJRxXxeB/vPnV3QqNW0vbXphUdYDVJBLkwa5My0mabOkuFFRo16ywnwDSx8qnWrT5CZc+CxeSMNx/P86eOH+uCH76tWrrjpVLag1z/7U7YzAtgBFoa1/+SjD3T2/IlyBPBUCj6oaSaZ0KNgYaENx30fBkyhJsOhytmcPvfZt/1ed6+HX/AffvCBfu6v/kVtvXRHJ51ONNqTuRe4i7+EIZPgRwFUJowrgH2uq0PJXFReTqYCoIrrboZqyh1PBiGX85Bg4gQ8EgAfxYGLTWcDBHib/vI6+LSgwtPn9FfKg78C//p9pYOZAJ7TYPRLK5QUrDFLIv2wBsxCwv2TA454f4Gw+zBOmPwX1ioGez49zfY1SL/v8g3bbzFlL/sKJC8c72VuCf0KxvvpoU4Onuvs8LkmgI6Tkf3BAaIsB4RxlYu8DgYfqCdWuaxqay0P0PD75NDj5zEZzeGDOJ3o7OhQZ3jPnZ6YTeuND09g1BWNuortprav31SxhE850/yCByBsQsix0zCsCL2PLoiilI/PRgJbisFH5+jItl2TAZZEFHRLs3wpGvwPgxcXJQC2bM6Ry4CED2ss/pvPx8ZAOHqZcNwaNkNtq0bccCVsrtQuybcotZhKrvlPDggiSyMY3FfXQXx5mrFwCZymty4YNfHnKdifLs6U/cyfsxexV6VNVDTrwb5Ow8/TpiwNPk+HH3w/BVi8v08HtcdAN8n0SN6BB3MOokoeEg9wonm7+gxdDBsTH/4AQ5PnNLHSCXZWDDBT1rzVVs73CfA0WHKfHrgAdl9eY561AFbS9R8AdGqbRXHHzDsa53RIndqb+HkGUID1m4Dm8VytXEjAPuej0SSF7VHBQ7IINI9wb4CmkBkvDdDxPfyclCHPgc/1ISSdIjtVhcDeobDFuze1F3JhYPZ9ZMek1kMGEgphSUBjYMZ4DpuOUCo5HNJKJ2TgBbNkAfLCJz1GzBQGDEyQRrpBTfYCnsMY6Kb7zZU90tc6Qi5Rio3H2PYgLX2uw8N9nWE70+kFUzOTtf3MT3/xy2Ylwrp1dhAsODN4gwXPD0ql2uVCxgys4nKi8mKqIsOP3omm54daDs6VXUw16HW0THIRohiiMCa8TjrDu5/9JBkmQhqgUXHuDw0XtnjI0H0tE/YUoXcLrLJC7ZmiKgYl3HzEQID/J4yQ+8/95TUDwAkAiv/m/J3AbrLHNPsJgX0RVp4OMNMhCM9MOoyyRN2Ms6xm44nvCc0o+xtkhZDb24cseT8B1jIYYD3FmkoG33gpXMkmSYeFF+ovF7iFxG5zFGchAC0DB5o47E14L2ngRTrUTZRcBnJS3ZStrkLZFcoPilcam2BKxzMUlpnB5Iu9IbWr4r/Dwz4acPZgWI/es1LLPEDk5L9T9Qs/K1Wb8F7Te8vr8WxYZcX+ngy7eV+sA643f8/Xw9YMKyoa/plK5aI2d3fVG0+cedHADnQw8HCNwQBTPVhW1DaT0dAqBZjybKphkQoxAKAt6rhQHcF+jOEHai03RonqBzYUzGiAldOT42DK5RmQ1mxtWm8Q0hr2jgw3GCLzmjSmNKHb2zu2byJQnVoSoIeBBTUmNk4UvuxlhAXCdEWiz16BSov1fOP6NR0d7uv2rRt6+MnHunv3ps5Pz8wUghkWw8I4o/h8b775pgcV551T7xsQbGimj44Pfea+++6XXcty/8/Pzm0BhF1AvdZ0c8XXb21vqNuNbKSHjz7Rz/7sz3jwwV7I/oSV0bXru/48R4fHWmut60c/+sgNRqPett8uYDKEIGxcH+89dgZIp0MGyNSgua1ubLW71NHpia7fumnvX55v9h2sNV/sH1oNAlDxR9/9nge003ko+/i8gAxmqQ9R1KCiKunoOIZi1B8MhNgwWT8079Sk6QCyXIsanwwLQ7OJfQt2OfyCGWkQcD5VETZqdqVWpaQ15zSte4j74Uc/1vpa237sqwWMrawa5DONh4JojZICEItBCsA1TRzhiI1WwzlVsN+ov8KTOKw8aCRpoOhXQKzKDcLQYeZN1Wi3vC96YDhdao0slc65vv/97zlPZa29oUym4MZvuSzo6bNDtVD9lqt69mLflmP7h/sBbs0hC5zp+u6mGaHNOr0MIEJGTXJAOueRIVEoek3CmmRdco5yNjBg5DloNdf03e++bwY3A/xqBYvfboRpFwq+P/hwP3r02AGkZvgn1ntsXfjYr63VVSwCTpFdWPNeahb0SvaYptRZzDMGEB89fqrT855efv0tjacwdmFGwgoMcInBFsAs+whKO16HHmxrc0e93sBB1ICqGZiSqMKWC7WaTQ9wCSZf32xrNDhXo5rTdHCuHEqY4RDGjU6nC333yTP9Z//Vf6PK9dd1Pg17E2fNJIWUQ5oZhjLodpuQCRsp5xtEOCmfb7Ea61vf/Lp+/3f/mYq5qZaLvsrZmQrToT5/75r+9l/7JW0VFzp8+EA1asVMVh9+/IlJTGfTgn7tW/f1wxc9zcprytXbfp5gZlMXsq32hgxWY19nOLW1tWuLjLXNDTOQWXcMQJ7sPbEqCb9wnvcYxlObJtbSV/KxLupNAZiU3WMWyR5YLrW5vqN7t19Vo7yh1155U3du3YnBiy3l6EE5t5P8ujwR3NSQ2K3Ng7mdpd5hDw2WKd7jtcxYO8W+Pv7u7yozPfcA6NnpTIfDpZ72Jnrls5/Xxu6OPn78WM+ODg0kYHlK3gvWV7AzAV3W1sLJgfOX9by5saZCgZ+PQopzMeoDeowgT3DdUA+UXeul9o8mZGGdOB0pkw8lJHY27K+c+dMp+TjnOj450pMnT3wOwD5mzeVzJbXb616H9PylRtXPEiHx2fFU6/mM3txd0596664ev/8tvXx9w5jC3/+f/med9yZqtndUr7WjD2/WpWZFxa1NzVstTfIlzTOh6ihBtDC4SsZNAPYQNVyzA5yXMl77ZOrwzMQZH3loJqwlNt8+0ZZL5y0BqLKGWMO2aSzmNF5gQ4iiBzA2LNewk/Uga84QrWGmOnbJrp/zBC4D8nRVKrOvFc2IZojqzLkcZz59X06ffPxEy3lZsymZrUH8YGgWJIkAvcA9KrUAdLF+Go3I2JtaRUCOFdlZVrxgp5V+NuMISQ2DXZEtNpMhBPV8hoyMsDfnmvAapTLXFXsarG+DVIYCH3Y5JA+TIDMr7/EMBumvpwwjybGbg0EUNRjO9OL5kc7P+1Yf8CxMUIFUcQ1hoD1RMVcyCQVwnLw7raaq1lCDVl1/YJ9L74LytIqqEMIN7ymHndBchfJK1QYEiwhKZwBAL8TwFeuuRrXh4O5SkZo4J9pmzmjeP+uXOodfqSodZjdn4nAw8dqlVwCv4jXBk0wEU0Z9QEwGH84wy7ueaa1vK1Oo+XNWc0UzqBcQVEZTraYrFZstHdGjVgnUXmo6R1GbU7PGYGOq3GrhsxQ7Ruy5sdO06xZ1NSoOq7ixM0133csQdA9x56jruAbUYfRpMdC/UAeZLAaJL5Tl1NXRZyQ2zdRU2H/Zmop+grxGasewqPIO4Xo4Y1Y4dQIqC2ON2bCBY807bD4TNTB/zmCPvZl1SR4XJAn3g1fwnRRbSHuDq1iXLXNnE1tQYfMDtkyP2x+O7CoD2cYqLPfGYUXLc89nLxex+cp77UB25d+prS7BOHGKWSWKT4BohkfY5LEfswfOQ72UnK8Fk+QAw5nyF9Ru7KpV2dKgM9fjh899VmNPSX/HL+ouW8KjGJpgXYY1K/kv2B+iRFqo1S6rUFxqsuxprrFyzHOzYY3I9eWMmKLMyWTUrrW0mKy01ljXtd1dtdjbs0Vl5yuVsFuCPZ8r2n4JdSq12my1Untr0xkcM4hK+YJGViwtHXLd2T/Us49+rHnnRLnFWO1mRa1GRd2zM9tAYYVXyGeUd45O1A3d2ULTRlPtl+7pcaenb//wA330ySce1Gyvr+kzr79u95QHDx/q+fGh+uOxFrmc7ZhyiCJGU7UaqGdL6pzhyDMLC6kiap2Sbt25rRs3w73n2dOnJpGMhiMN+thhhyuKiaKLlfuBRrmmVqWuZrnq5449gudyyjmQW+p0cKbRcqpcNa+v/dLX1B119YMPf4CUQ4vsQqUaeOHc+yrESQaJNhlcLjysC1LgygOQ/BwXhBAgYBcOGYe9BdusEuQYXDywEV+gpMt5cM8a4O/IJ9KqrHKhrhlrebpUFfUfpHespkZDjezpmdFkOXM9NUU9DHGSgSf7+DJeP/rhkmbYzS1kDHIyXujx46d6/uzQ9qQbG9u2+7UK2KobSFkHuv3SNW1fX1exylCMZKqxZouRrffK2azyi5XWyjW9dOOWdtc3VLCF6URHna6enJ4rV6mFzWuvpwePH6uHu1IhFLJkNs1mI597ZRRYmZU22y1lsElczH1mco99hqxkUlzESmPDW3R+08KqTWqIqS2ZTe7JZaNH+JVf/MVVChjSANrrO2Edp2xHN/T2jkQCRlAYvvFJIKFVFgCyOTejqEMoWi2LTNnmWGfVwjIFFgTSz2D+IhElmKph5sHp0aHDXNlg2oSPDwl2DQUI0/E3P/OWiw1YxDRlHCD2D8wV1VxbV2tjUw2KtFZLQwYp9apZZf3uqQ6e7+nRg490cnTgTYCGuN5c0/atV7W2fV0nXfwEM2bcnuw90mpwriXSmxlFA+GJMbFvcLPw1WaogsxwOFD39FRbjabe/sybXmz4xx0fnuhXf+e39cU//2d166031UFuhQXJKgokXpPDHouxKBTBFkI5E8OPAFsBoQLBTJKdUhDah1YAKgY/E4ueSzA2WPUBACa2OfbppjwI1UioAcL/MwVQPz0AiQDntGC/yqRPAd8YgATrJwWrrw5EYrh2ybBPwdsUJLsw5bliY3RhhZQMfS6UH1e85QGdDJim1jVXhh/pcW7wyazYCJG3PDJpGn0wAm7CCJgMdXZ8oLPjfXVODsxCRFXR65y7SAubIig9eTPAHOhcwvOvrObmmnKEbbGpcXBnYjLNxrVa4Jk+9OugJllwL62E4CDLKk9zXiurDPssV1S93la9vqZGc13lcj0CxRKwLvXPTAcgAISwKShKsL4anJ5q2Dmz3RbADGxQi3cLxWAHwyKbhX9t6k3LOoNp40IY0LRYsqybcPZKnQFIWB9dzaFwwZKM03wD+NwJWz5dJ+naiP+/HHyk9/5yPQS7KJZ63LVYL+krXMmt8MDg8mvSr+CZNEM6CSxOhwl8Jr7ch80FqBnBi+n6TMGui/V9RdmUvsdPr9dkyHZl4PGT6qXLcUX6XtOff/WqXAkjT4Y86XAvHvPEiivJH7l41lKG3cVLocpL+TrJmDPZF0INQmGJAuRK5o7tCeL/PWyhab6wPQFwLhgYYk8H7IqhRcn/BmsqBkz8YjgDAJ8CsjR3BkWTX3yvCwzJTR3rHiDdze8Ym0PANArkyz0mApwNqV+EvVOc8h4BjiKHAn/MYKg6bSFRG4bHaVxbWOe8Z5j1KYhP4Cx+0Wnxzc+5zJiIn+o+7GIvioyXkPyz3yzU6Z5pb++RWd6HB/uajBgAVczseenlV/TuV3/WQKP9NUcoU8ZaW1+3XYl/HmvdN2Cpcl4qrUYqUbxOhsoOu8r0T7Tqn2s1Zg8KlgOFDOevGZlkPs3lUGqDkR6SxRAgvKdD3s1nSJUDXC8aVho/WDywIQJESXJtkiG0LRySAVh6DULSnwwUDRAnAZlW7aAGiOER9yINfY+zIJqcWDM2Tfa9CxuBZOCGrUQyzI/3H4U6zQSNkIM5YZBTDJYIIcTvns/BNgUgBOgSQdw+6xLSxqWDXJyRZqInSqP4vsg4Shm5//IAE0Axhm3OX0pzlJK90uuHawX0Q7GdnEsefmAVlZy53G8GX+l9YJ0DmnI/bFEFuw1wIbHpuvpsxQB45cHj1T0oVYNyn/j8fA/NPp8BICKucZLpUcg7S4I17s8KYMZ9WMx17fo1s06XOSxNmr4P5Ejh1Q8Vbjzo27IBqyrUHy7hEzIFNnTUgSiyWE9BrAjGP0AXQAvrNR2EYmuAaqNm9lxF5wSLM/ArYB0TezQgoBmgyMY9CGYoldfR0akVmLdu3dWjR0/CRhTP7XyABNgykQm3f3hoi1Rsjgqlsu69/KotV7u9jgcYt2/etDKSrIbJeKidnS2f1616S/fvf+xnCYUGQBzv5403Xtfjx4/CnjOb0ebmupncAHPsY++881lbDxEy3O/2dHqKEg6/6JoODg7jZ96+5c/J0AN7hJ3dLe+D3DcGU8/3X+jlV17V1va2nu498d747OkLNettVUo1PXz42I0drF3AqPNuRxsbWzo6OtdkvHQIKGsTgJoahGYAgP3sHLZaR9ev3fTX/+ZvfV2f+9znrfb8xh/8gdY3tzUcAx4gmY8AXGpsBkH4PcMIxjo2fc64zjxGZC6xZkdYWrH3+meXva+ZNe+g0VCdOUjR6yZYy2Qc1UoFW82uw9gs5g1c0FC//8Mfan1jw+dCC1JIJqO1akWdo33VYclPR9rYWNN5p6MRDU+1quu3byUA/UTXAG8/+rHvMU0mAPzO9pZfD3swzmgA65POua9PoYz1xUzra+u29jk7PvH3wQ4EkGJohNXY++9/qEymqP5wqmp9TYdkXzRbZqgxGPW+lCuomM+p1QSMmGhnu63FfGgvdj43zz/ZhwwJsWJY29zUR/fv+1yhMScHZ2tzW8fHZ+5jOmc9qxwZIKFsf/r0qa1D+O+11ppOjk+twIBs0G6tuUeybVy1YJX7xkZLs9lQrVbdrFW8mjl/eE1qhTl2Ssus3vvu9/XGZz6nXLmho5OO8zmwtSIE1mqr6czMQYaAjVYzLCFGEBamXuPt1rqOsV3jDmfk5xIv9mFvYIBsc3tTo2FHzVpevZN9ZWBKM7xaSoejqR70hvpP/8v/WtPqribZ8sWgmzrO5A+APQYEWAUndh8RBhvqCs6v/rCrequoH/3wj/Qb/+T/VilHfdvVbHCmshb6/N0d/Z2/9qe1U1rqbO+JGlgmVip674cfKF+uq7Mo67e/+0Q/ejHU4TinSbaoTDGrUpV7ubKl0GJVUKXW9MDywSeP9NKdl/WVr/6MlUA//vGHPhupt2H+4lkNMQLgF8sdzuGUbeye2vVo9MZWy2UztmabL2FpYzXDc5JXq7ahOzde1c/97Ne0u7MTWQaKnDFADzM3qfvJE6A3wT97soj+QxHSy7UCOCyTmZkZq7U60d4Pv6l5/9AZQYfdlV70F3rcGemz735Vt156Sd//4AM92d93j4Oyb3f3usEDhpsMdmu+72vub7HHqtfIUED9CqAQ5DL2OytrXRQEu53+CcDdf5Sw8+nrJ/QvRVntw1CYzDnIJeyxXDfeP6CVyRpzhppNbW3uehDDMIRh5kyoKOmrC9qqNbRdyunt62v6yiub+vg7v6u7uy3PYv7b//5/1GjKuryjHDZr85WK2IK0KirtbGlSa2qQKWiFpQ++7oCdBNrmqR1weUiDwVeaQdTIrzwAwTbHmYlJfcOgxDlIrnsAQUNBxAAEsg/PGT0ZNaNtUjLYL4UVry1uwBQmQ5Uh5oG5ZAvqj6dWTlG/FSC/LQm35nMvVa6XfK7CzPVzt9V2rczZ8OCTp8pmIIpSx0KQiF4r6pSVWejkiABGohhjD+n2TjSbDbS+3tTO9oZrMToJ+tmUIc5eBkPcuTiA1gazCd6OsOnxiAFWx3sGZ2WV/CdA+ixMaYZcofj1MGkRILlrP+o98lAgUDDcmEE6goxL/YpCZaXjo3Nnv3ItGAyMxpF7gi/+fLLUYgpTemliYxGCURZlHZa5oUbPAYrlGAbUDCSj7MEiqFIj1J7+fqVqLad8CdULzG0GLSPNJjODjwCkxVwxwDXzzOJ54707o2EVhLo0N5f3mc2SUUK2U0U3b9xVo9bS/v6h937AWFRHOEuQdTbodcMZJZfT7buvqLG2q4Pnh+odHkvdnkoMXTM5TfsjvEV1WshpUMhonsMwEPVeVo16SaXsUoXMStViwbY4fH6sCZ0Hgq2ZcxTCISDFbVzf2f6K7E9q/rAA5mZzf6hDwB1SEimb8XzK9yR2zwlByIOQxMI9eoHYD6y6sLcZMGwAACAASURBVKVWDBWwArL13WKm8QSSQOQaccag8AEb5PvYKxjs0Tuwl/AyDBWwMdrcXIt+J8HH+G8+F/UuA5KwSI+e0sN03gdZOgy2GPrP2CuLKpbLVvthpUrdyYenvsEFg94jzcODGAQ+BSGI6wTJFbCZn2GCXano3hbwnU16OMLKjLWNonOl0/O+ur1ROBYwKOR7lxm1Kuu6tX1X77z5ReVV1g/e/7HOzvoq1RrGPHlPzreYYnecddQTa5C9kcEMSxB/pIzICZpoNOtrshgpV2VIDrEM3GeuUa/nGp9A6g1yAOkTIYOQYT4YKTOZq8AAhKH/eKp2ta7XXn7Z2RjnqCCGA731hXf0xufe0ox7UW2qx/1YhcLpk+/9QI9++L42i1m1KgyRUW4P1ev2PMRolivOSFssINsEyeJ8OtUJA+NaTdNmUx/s7enJwUEMwpYr51pMB0Nb8nJ+z1bSYafjjOcMqtDZUm16GM7iHs4S7JsQGch4WWhjc1PXb1zzn1NPdc/Jbo78LjJ+6clM8l1lVMwUVCuU1SxW1S7X4zok2ZcoUruzkQ66JxplZio2K/rzf/nf0OHZof7wu3+kyXKqYq2oJRczB1mPYPC8lc/kbbJBMgC5sHij5lrmtcLaE7w8yew1wXgJmapmdcsUBdRs7kwNVCkQrXlWzTPINdWsbyizyCi3zKmUDdDfg8PxMDljyeSYWG1qwnsmMjbZ/0rYsGFZbLXxyta5nCU8Y8PhRN/8xh/YanhjfUdvvfVZffLxQx2yF7Hj53F2G6rSKqjWrqi+VlG1ia0fw+OBLfohgjNIalew07ymzdaaWuQcZ3Pae7GvD5/uKV+pmrTG8P8UwhCDc/atSsnuG/SF1XLBezF4LUNbrifCCTuEtNvGYch96vdRB6LepTLFDmzijMdGvWnlEr0ZzyffZ6vlv/ULP+8BiO1bzDpIByA8n0gTgw2aStBSG4iUbY/cMhjP4XEdvrEREgejh++1hLlGSEpLz57u+Qdz1WmiKTRPjk9cpFAAEn7IZGdrC/Zcx5slzSLyaw5uvHPfeOMzlrPgiXt2em67g8F4Yg/Na7fu6Nadu570AAy06lW0gOqdH+vw+Z4tg/AXvnPzpkrVpq6//Bk1NnfVT6RrhM12Dp7p7OkjLScDy0xhWKwyObVabfvcOUxpMXF4lq26Tk7UKBb1xquv+msBHfDu/N//8T/Sq3/yq/rCv/YnNYQhCQBCY0jxm4sDE8DEg4yAcWKrToGoBMRKgeFEw5Ggl/FbmgcQIJCh3AAQnb4V/uzx/TH4MKs6CRMPADBY5z+p/LjKIufr0qyHT/PRY/iRgpbpZPNfNQBJwdE/bgCSfs6rAxAOLCteEluW1GIlPbSvBr6mTIarIhY+9U8OQCgUzUx2Au/cQ4OzkwOdHr/Q+fG+VRQMQEaDvgcgFDEOHmQYUSr7MKJ4JPyo0mqYXWsJG4AQoJk9+yJQDJYFQAk2IqwVtOz2dOWaw9KGJZbNq1Kpa2NzR7u7t9RsratUqppBwH3wBp2woqNEDBWIA/SWM7/XxWik5WQU0+rx0LYPEVKZZIzjzY5dHZNTvHcTusScAQVbRaFgv2wGO0hrq01UVU01WmsXA7qApS+0RMmQLpREXnlX1ETpfeb3UDOkg7j44thTkGIG9f6qqiHA11T5Ea90uX4vs2D8qCS2L/4UV9ZIVEVXAO5U5ZH8rPTnARqmqqSLoYezPX5ypafv49NqD9/HK6zxYJqknye+NmV8R/GVhNKnLJkrQx3PJJLhSjSQF5SWxKLIV+ri59kyzX1Zcq2SYaA/R/I6F+qyi/eUqkECG+bbLwcgEYZnH8hk76EBTYHsAF1DXeD7SiOf3GjAIIDPAGBpuCJXILVACj/NsLyzesA5TyMfujEAjn0kGs0Az1O2PR7MFK/BrKcpCX/keP8BisAK5XMYWKZppqGSzNShMKrXqtpYX7cqxCoQ28GFDWDcd68yF0Gx/qKhpwnnvcJCAMREXgrI8fz5M7N7KeJ53xS0u9dv6N4rr7vxn8yWHtpjz3Dt2q5teGCLFxk427JioWJmrvJqrMJ8qMywp3nnWBmzZQdaTWDjwxaKcG9eE/9VipbJcKLe6XkA+5xFtpCI95uC7ekzFvcsGg2uNc0FRTTv2V9vhmoakA7rKu4F35cOr+znfWWIbQsIK+j4LBfHUQyWEuusGKbEayG397AikR6lYHqwXPKJmjH2gUKR9YeSJKyzWDfcD2qGqBfiFOTzxPsHWAlwIs4Kvu/ymWS9hJLoUkmWkgvSAR3Xh78PZmrYzoT6Kqw9KKQjWDTWbjoc4WytI+NOhvxuUGYRgs5rpkHmrEfeG++Z4WIocML6zwrPJKsqLYzTwQE/M1V48Cylyhs3WH7PcX2pc/h7lKX8Oe8P9jH/ptfPIHnCiqrW6/5cqJZQv1rR60ypaTIAmTuknDOLwT2FdwCC8fxZt5bNGtTJUkAbCGGAsXARyj5ArZMOTBnK1Rs1tdZabhAJMR9PhgZLkPBzvRqtWoS8LgBYwz6O+7j39IWbYayl7n/8wHsrQDw//+j42EArAxGsWRh+HB6f2hue0NS9p08T5VpWd+/c9lnzvfe+bUsrFBoMLmrVup7tPfN1oslDwcYwBAssADkHLFZKthkC2MSWCvbSa6+96vN3G+DekvsATE9Pz/18AfC8887ntL//3EQFmkDAJIBR7ilr4sMPP9RPfemL2t3d0cH+C4NGgx42dgUV8mX1uwMD6IR6I7+/ceO6pjT+XdijKz1/ceDX3NhK7F8zGfvcsu9gA3b9egxAfv8b39LNm3d0/eZtfeNbf2ByQ6c/UKvd9r7E88znx3IMtjbNArW1FX+5vLq9rtcpAxN6BOxc0ucN8M3gH8ATe/EqbFHYr6xcylqAYe9fvII3mjVd21g3M5VqF7AVGyyHFw4HVoI3ymXdWF/X/uOHalVLtrlgp4e9Rqj61rVrBj8BgHevbevs7MRWdtxfmiKeC34HlL5997Ymc8JGCaZkLo2SN2sGI+u0VWvalpbm9OHDh/4zspwYgOw93dfJSU+HR2fa3r2l/nCi817fQ2cC6GH+83wUc+QDbnoAcm13Q1rB9kUFQj+DIiDUibCBGUZQOzIY51k9Ojn24IN67+nec23C+qXpncwNhAGQsWZ4ljbWNpwTwR4I+AMITZ4OWxvh5xX/y3M4MuiHVzlDiT/6znva2trR9s51ffDBRw5WRdnbXt/Ro2eH2nt2oFdefd337ske+TU3PcCkIX38+LFu37njz8B7wDaCoSdDGPaR0RQWrXR6fup9pFquusmnecWSpVrOqHv8QoOTQ1cpndFEh+OZeuWq/tZ//ve0bF6XyjgCRNh6qk71UD/dsxPQnDU3HI8uBtcvDp6q3iro4MVD/fPf/DXlBOt7aMVJYT7VaztN/Sf/zp/VZn6m86d7qmFT1l7T733rDz0AGWQb+o3vPNLTflaHo6yBnFWRxj5n4J8merbI6dqNW2bsf/ijD7W+tqXXXnvdw47nL15o0Ov7bCB3hp5rNB7YLoPnG0CsUIx1zZ7HuQKjOD5jWNQxkINxX68zEGQfXqlRbevlu6/r85/9gs8JiA88x2vtLWmFwjKnk9Njv08ryYtVaL4Olsb6Ns4pwOOxipms6tmp6rNDHXzynoZnz/TgwQMdD6W987H2R3O99cV3de32TT3d3/cAhB6g0Wp70IDCFWUYCiXeB0NDgser9ZpBQViZvG84LGb4o+Aqly5IU2ZSrwA1oy7krEvPQ1Q+JIszPEEpd4BlyvNntheNmitRMGHnly966La7e8MDH2qZ3nDofQC17WZrUzvNpnbKWd1pZvXll9d1/49+R6/f2bat9n/39/+BOv2ZGs1drRZ55cj4AIRdb6h6/bqyWzuaAYpX6lY/ZbVQqYB6lJ8V6lNnD1NDsV9yVhlUjcwJrjWDV4Aq/h+SR6VcdZZDBFrT/4clrnMMVlJ/2NMiy5nHZ4UIQR5GZD61axWTZRhEj2YLVdc2Df7Oen0VMgu1m0XXPuxFsHaxxavWq7pxY9fX7ejoROdnZI7QO1M/R6ZNmjHBHkCI9gIAv5jV2nrL+UH9wZl6vTM1mhXt7GyqhUqGup3znPe9IDMTIHZmYgQgMEOfIm4CWQYeAHMz54Bwn1H2Ony8wWApskcWK6x8YOTRH8Ngx38+opmpIY5Pz3V61tN8wTompByGNA4EBfV7Qw9zOWtYU6MJqpxQRvMvnUmBerFYVL1StvqEs4Az1/iN7ftQrDLAXvj1eBb57NV6Sc21itprVStAMlneJ/3PKpSJ2ObavgbiLSQe+hmfhAHUQ2hlWOD+MfojLNtyuZLPbARsb772tgqFiokOT5489RpGCXDjzj3vgRBOwrazqXsvv6ZGe1uPP3miJz/6UPOzM7VXC720ua3ZYKypVtoH7C5K+UZBqyJ2Fdg05p0BggqxQBZGHjwuLL98HqMAsbESw6bY163o5DOwn1O/wsAuBinF2SE2GkjBhKjVjSP5HgUOlJJW3Le59b10A0mxHdP1IKgxIPQAJHoOB9EneUBkn6CWoRZhPUEAAPEPC1z6rVBNAHZCqCFTN1T9gaA5/8Y2ruREhe0uZAAPMhI8gvc2meKEUdEcdSHgM+4M1NW5vN8/ZzQ9B98HYQEFI3ZEDFhq1ap7S2rAyP+LQQRnNfsAP8eW0exTg4mmi5X6g4mOT3tWMA2GYTHqXmuV1UZrU9trO/raz/6CNlo7+vYffs/K02K54fdXrTb9fLFmM+xdvF2uG6HT3CuUOXbUCPX3aDrSEAuiSsEDW+o3sI6jg0OdHR2rWalpo1XXfHyu6aCrHITHs46K86Wqq6xKZPzN5gmu+YruvXRHo+lYj5490StvvqYv/sy7qm5uq3LtrpalhhVMw95QH33vB3p2/yNt10pqVVByka/SMU47GgzUKJW1u7Vpi0wPV3M5PT460rhcUr9Y1NPRUM96XY0gQKC6oX91XgluOzwrJeVKZR2cYuM08vADFS6E+clo7Po97fXod6z4bTWd6cd9JJuLa8A6ZKjLPYWYzvugt8a2rJwtXAxAUC9kwM1W7PdLDz4Ouqfqz0e69tIt/fJf+GXdf/yJvvntbzEHVH2toQ7uDQVysGu2SWvUqs4CsuV0ohQ0oZTnhAHiEuvuIKmldnk8asYu+dm4CXBfymVtrEGmrPl9Y5ebWVbUbmyqXCirmC2pUqz4nGaf748GzlJj0+oOu2Jnou/DrYn9kNcmuB71iIfQxm3ApFHfz7X/4kh7e8/VOe9pfX1L7375Z/SDH/xQz569sCpolZ1pMDtTvirV2lU12DdL0nTJWYg9+EAZ1hH5bouMrm/t6ua169rd2lYpX9CHH//Y17K21rSgATcZCLXkf7B30ltgV8g+hEUuSrZKMRSJViOS99eoe1BEPUzPspgHXstwHMLI8TFZJj1nwECgfPbsuZ855hHGkv+DX/oFG7FEQxPgnUEUs48jTDJY/rEgDVKlAInDmksG9IEgkA7z9RR2bCJshIDDKSBw4/oNPUDahAVQoeA3bl9pZpfTiQ4O9vXyvbtaX29706MYIs3e4EG+EGF0+YI+//kv2H/18OhYv/M7X9f2tWu6fe9lnXX7unHnJe1ev6kPP/rIMiKCLne3NpSZj/WIRPlHD7T/9IluXb+m9tY13Xrz8yq1NtQZDISyNT+bqn/0Qv2jZ/4eBiAsGrZXmnzNl27i8dUjFAdwYAhLcjLxAATgjRAdQkz/j1/9VeWub+lP/5W/hFePiycQSwM1CWMgmJKpkiEZXySBcuEXfwXYTdjdrNQUtLsEdi7tncJaKmYhf9wAxGCyz6uQ+BnEvTI1uASfk3WRgJw/CQlfrIsEZf3jFCBpo3wBLief5yrImLz8JQiegM/8dIOtiS3IVYD7kqWdqGVSIDl5sQtZpwc0DAyC/ZI4jMV1xYaDxhovud6Zzk8OdLSP9+Cpp+JzJHrYTDhfmB2JwQc++FgBMQwpeiJNQwszmwPG01rsWiypi80rXByD/U3RET6bK80ZjgBYKWvbnN1rNz0AYRiC/ykMBe6Fp7XkFrBA8ftMwtCnk6GmWLEtZl5/uSWWLLA6pgZCsIGDpUtThTyRw/tCKQTDyBckVCCmlHEIFEsq1epWUxEMCwMCBoJvSdLBRBFDQRp2MuHmdGmlFvc8sXy6YKKHH71B0otcG+TSwez4FAidDDJS9VAMWINlnK6B9P6nzWQaAJ7+eToA+ZQCxDBKrOJ0AEKYb/rfV39Pn4f0z9I1+unfo9iKr0kY6Elzm673VA4cQ4O4jheM8mRwbLD6Ksv8anh78ixc5O5c8VlOVtOFYsaPoX9+DDdioBKAcPzP5ee2CMEzPcDmCJ1jHw/Wb6g8rj6zvMd0kOPhgwcgeHTHUDWkysMLD84AfcK7PNj9yfOXBMbD8IuBSfp8BXP+Msg5yVtIZMjcR+dNOV8lAG1/LmdBoAoMf197ptM844GJx30JUKYcDNp2yxJTJKJJ23IFdAllzIVF4IWKYmaG58nJgZv04bBnVjkNawD7eRd3HLrlCvZ4NY0mSE0Balv2lOeQLmIDWSq6oMzROLIfTQeqrEbKTnpa9M+16J0pM+oqMxlowb8zgNNg04f3etF+rP1OT9MhkvGcBnxW+w9fWlOlAH76vDlPys8chQ0qmgDpuTNkLrA/8vewbTmX0yEzz1AMuK/mWaQKqsj/IESY3x3KacVEDGwvLAFcvMWQxTJbci6SASgKOUIMeYZCWh/ZLAxA0rBGfjaAeAweGJjGMCeeJWT1AGIxsOBXDEZ4P2mAenyGdBhh9RAgKOrKKYVffO/V5zwdADF0S23WUoVJam3F8+jziT3pYqAbzGTuC9cgHZrweqk6xY1iovpKlZ6pXzrfd/X6W9Uxp1m/HCbyGVPWnhm3M7z4I7CPphLA3K+DIoAgaOwkYBqb4QZTvKq1jXXLjSGTNNrrAUgtljo9PnITZevH5fJiCEKNY19t3scUgAv1B1677OnJvYCIleSrAPiw71lpwwCM3IQaweYxWLQiKLM0sFaCgX92pla7rtF46PvPs4r6Bsbmw4dPVK/jw17U/Y8/sRQf0I8z8fj0RPVmPfHMnluFRaAz9R/N0YNHD7Wzs+Nz8+7d22Ysf/23fl33XrrtGvPZ3lMDKYC23U7HuUGstbD4ijBehh5bW5tqrzUjFP3Fcw9GPv/5d3yWtmDfonwj8LJY0WgYTCS+90tf/qIePPjYXuH9Qcf34qWX7npffPbsmd/fl9/9sm2wAOv3Hj+xpSvsRuwNaHgJUkZKj3XIW2+/rcOjEzNJHzx46kByGLh37911sw4Y1nGAYC8k7tm8drav2TqMM/zGzTt67/vft9XleL7wdcaGisELa5D9GCsTGoXjk9PEcz9UbIPhUK02A5DL3CaeMe4razqUTwlZhCfCIB+K2xiALCZDlXIEbtZ1e3dH5Txe9hPNeb3lQkdnp86oOT0+Vrta1e3tLfWPjqwYAXgCVGaAscxmbTF7cnpq5YstXColdfh/huC5jHNWTo6PbHniwNN8VlXUR426Do6Ptb61aRUIvyYO9aa5xFqvrPv372tzc9tqHgYfuVxFT58fqdfHKm5N+0fHDsGGXEL/AgO0ghd4BSbrWLdubtsKCyYm6w2bNQYZ7KkBwMHEzeu8c27pPqp5Gk6UTrVqw2GjgJcAc+kAlF6I16CnwLqBAQg2QM+fPbd1GAM28mYmk76zQBiCAF72+h198snHVnjRwHa72PCM/b1YrH708SMNpiuVKg2z6OmUsejY3NqxioihFPsWVmkooxjgwKCzV3Wt6T6PswkSDe+PjIaolcOvfGOjqXJxpf29B1qvljTo97XIFfXR/qHma5v6lb/797Rq7UplcsFiDYUdJkOBRL170QNJ/UFfj5889h6Cld7T54/1eO/HWsz6Onr2QNkV1g59LcZ9Tbvneufujv6jv/5L2sjNNDg8UAGSXbWm3/id31Ox1pJqO/rVb32ks1VDx5O8zgF2MzDrAcAjBDdXqHro6Iwz1vgMNRb2SzW9zNleb7qZRh323nff0/n5qYcegD6caZz91AsoHLiW7MMBBmLlBfDCgF3O0oCxzp4NsxfPf/ZcwmZv37qjmzde0isvv6nlIqez044ePX5g26LXXnvNjb4WOS2xWqHash1i9Bx5MgUXA9Vmx3p+/zvqHe/p4aNH6kzzeno+1PFcevVz76ix1lZ3ONQDvNfHE9156Z4HPfjXn591XHvQR2xv7ajdavvZY/8D4IHlCmA6naJmiJ6NvR/FAQOQCHgGPgocIRwmVn52B9Oh858YYj599iSy1XpdqyHCtz/ILgAbrBGG4ahJ2KcCayhblbLeXNdOq6713Fyb+ZE+f7Oqx+9/Q5997ZaBk//1f/s/NRiBIzR1eHBmQKZcb2hSzKt1966ad19Wtr2hHMGpDqxmQMl9itoIIhyfwdBxNqvBbOrrhcUNa577j9Ud1x6CTYn3V4D1PTW46rwceqkl65ismGChZ4uwu7lGYA09LYR9i3Rja0OtRlXdfldTHoZizfSzaXegUk7a2a57T2RvIhOVPZqznTXHAJ8hQR9//HxFlUpDxWLVTF5AY/YbBiCwbOeZuYrluH/FEv0l52hH5UrBwxRsziBY4LaB6gOHA35nyA/zvZTP+ewEELPVE9lhZBpNplbUAWqTv9Fs4ybQUKNVVTEZaJujiQsIz1uesPOlgbDnLw51cooCEbsXsgcU4dSLrO9Bmm3GGb9YhlKc+roMQxqlKcxgwPWVrKBEuYR6iEEZjPyDwxP1ugOrTMZjsiVCoZrNS+21uja3sUQH9ITIgWU5PwOyC2Hdc00ng8jVYJDg7LiwPAX7sXW8yXjRv4zGBLNX1O0MdXLc0fbmdRMlzs97zl2CNoCl9s3bd712umentsze2dzS7dt31Vrb1qP7D/X4gw+VHQx1vVrW3c1tTToDZ/YczoealjNq7LRVbJa0LKD0ZZ0DqkJUicFF1LEG8qxAz0bCtV1MInMDZQx2pmTGhPUt9YotypMzPGzXQwViGh69wdT0nbCGTpUfWervS1eQtJ523edaIYYs7htnK5+7DP9sIefMWr6XsweS8MLnGLiHBzh57GzpJyKkm34IkgEzD/oH9iTAZupy2w+TdVEC8IUQEL0NHDtHgOTLVmac9wYmf3jwS75FLut6h+eUHoBsHZ6BXrdjvBKwmiE/9oe2Ziab0ZauAdaimOXZNnbKWH4yNyGu0xs5m7jXp54aJ/kyOYdck3GFwuinP/dFXd+5pQ9/9In2D86UL9ZVr69rZ/eW1tqboTzCapa+I8dVmzpzAmyHZwl8if2T4Tw5CiqAXUboOte5hzoYy9lyWY1qUZ3jpybbYeE/QVHNM1MsqZ7JqclwHetTrpvtDVcajAd64zNv6Ke/8iVt3bytbHtHw0VWx6zH047uv/+B9h8+Umk1twLptc+85v2IuhXr5tlgaMJIoQgJo6Ep2SvFosbFov75+99XN5/RKXtmTmFValw2Y1t5lBucIWsbW1aBcA2rWPN2erbfpA7H8jYUpKFwo4bxMCpxojDBqT+InhRXhcTS2+cMNoL5ooqZnKq5kppYlJHfYsLyyurQZTGjs1HPSpCXXntZP/9Lv6gfffShvvWdb6tcL6vaqjq8u1gpqtWiN06UnQzkRkMVkrzJ9HmzDTSETQbnCVkQlYfdBWZhu8iey7CwXCw5uoG/53PuPztSZlHW9vo1NWrUWhWV82FVTh8+no3U6Z9bVXjWPTMmYutd174ZE7bBEdK8VfbVZqNtnL3RaLsG3XvyTE8eP9Xmxra+9KV3df/+JzrYP/SZPF0MNc8PlatCJpAmy7F6Q4ho5+7leP+QMqqFili1XFuGTvVKRevtNY1mI+3c2vagjuePXuAMt6fhKDKgCnnb7vKcQepm+FErl/18k/kDTuBMmdXKiugUh8Giq98beYDKZ6A/SW2z6XGwvqJ/NFb4K7/0C0kGSGBkKfPRFhkegOCZnkxzLUeLaSILhqk/hzwbvZv8oDL6wcdjEbCYBcZGRLN769YtN4/I7ZG/M0Wd8GGZ7BIm1+tqd3fb4WAAM8i3kcMifUIWyQFBscM29+UvvauDo0Mdnx2b1fXSq6/p6PRctfZGwloP0KdWKXl6VM5Kh08f6wfvfdvh1EjUM8Wqbr31RRXbG6o0GsGemYwMRB0/+UTZ5URn5zSgFW0wdZ/ONUukpgxAzs6PbW2Cz+pyMrEFFlNSfu5bb7ylX/2t39T3n+/pL/7Nv6Hm1pYmHJIT7DyKvrYh947JWwoAG6tMAdDE1uMC+E9Y3TEAie9JwcjUBsS/XxmAXLXAShUg6YDDoBfqgouQ54B3/1UDkEug6MrQLAGfUvb6VQXIT4Ko8fqXLGsKrwtw177qCRiegFKAjBeAURKUnQJ06XVJJQihBrkQJMRYL0WFU4UMhzesaYM+c2UI5BkPNBsPNOhSfBz4d/wKsQCx/x6bkWXneedi+NDDKo6pP6xkmjTnFgTzB3mXgTJPU6fJtDIOZ1ePifwX+4cloUiFsuXmNJ6t1qZlzwxAaBzCJx0GD8ARYDONAKqFsO7qdY41G/Y1o8lOClIa7CFesv2BWbr4l+J5iwLEwwsKDabvbMaAwRRxlu0CaOds87C2ta3m2ppKFULQgyWfIOj+rIa1Ez/7nxwOXA5DYniXstL575TlHH/GQCZsdf5VA5CL9XLFFin9s5D0XbXKinfjd5sGLidvMFVqXL7fNJfgaq7Gpz8Nz+jVX58eiKBiY3+8HEim+2D6Z6mKId5vkiFwBRBNm/0UhL34rImtDsBy+nxc/H4RJB8DDA9KEzZJMi+5ULDYXupiuhmqmMtBZtif+cBM9po0tyB9Hy4YHeYcz63tlFLVBJBJcj5weNL8wBDFKiMFl9OhqNnqyTNo4Na+mgDQMKcDrI6fkw58UzVhss/2awAAIABJREFUSBsMaicDmthnYphE0cp14UADaA2GT/huhxXRysXR+vqa2c6lYlh8pXsIz5jXS7KfRl7G5f7E++R5nU3HZnfSqMPq7vXxbsciAbADwBOPXJSCeXVhpuTyeu3NN3XtxnUrwGBAbzYa2qxW1YApxB497Co3PZdG51oMulqNB9Koq/mo5wwimGZYiwRYEg3moDPQqE8RGYzZHoVGckfTIZvzMpLA1Yt75TUX4YwXKhGfPxHWmO6ltojyUDyamNjLY4iQAvW8ppsd7ChhggAOzEM9wXvgXtAMhgd0MMEjMzP8FwAcAXcoBmsVwGyIFMEES/c5B59HXxUqByS6iV1aOnjn62HmpAO2y/t4OVBM88rSod5lFk+oOXh/qWVVuldxjTzEgCGJci1VU6FmTa5tOhCMQMFYMwHWBJsuFEzZCwUG6ywGOOlAO+TvVoo4ayGGcuk+kA5NeI6iWYxhCO81rj/1VwwuAdu5rvxMW2ZJbjrY4/mejc0ND0RgzDP8sK8xrOVWy/s/jM0OeTIjQqGJpVs5+wPLRBexHvZElooDdzPRIMIC7/WG3j/iGY78OIpM6rUY3HMTw7IFBYiLVqvkFgGsOVxxFn6y3TPXfiUsipDLt9q6f/+Bbt28Y1CEzBsApevXbxhswn6pUCaMc6Fnz/fV6Q7UbK/ZsubsrKP9g8Owa6nXtLu7ZRu73/qNf6rXXr1nRQcNEANYnl+ICy+99JJr03j+ARDCPpM9vtVuOrtkOOxr/8Vzvf32W97DbuzuuJb45ONHunPnJYPX1CFcK77n+PjAtl404LwmTDTqYbLtAHO/+jNftRqFAQj18A/e/5FtJfDWhrX/4/sfGdTCIuzmrVu2/4DN+/hx2O/B8rx3766VEXg0w8hneIEqhqyGnZ1r2tt7Zjbi1s51/eijjzTAyghrw0pZP/VTP2Vw++yc4e4o8bMvCJszrLB8ZuWw1SKnpXHB3oaJzz1Kwyc5Y4IJGkpmE0INHGJRgsf1xHkeDEDuXr+mEhY9g4EJGpliXodnp94rsRWs5vO6sbYWwZmDriolGJlLMxlpkNY3Nw2wsU442tj3YQpSE5Hrtrm54cw1GPiwou2RX6Rhm1u1y+/UbPQutk3o9rW+vn5xjiPxh4GKVcUCwLkzVL5Yc3+BjdTJ+bmu37jhRoyfk8ssdfvWrrrdY1VKWW2uN22XCFO01+lYxYH8njXBdWmvtX0Ocw2p+VB+MPSCZY+P/YsXBwZHWCt8L+uI9Q6o42DkBazKfgwYUWqMB7p585pB1FIJL3JshatWKqK8okZAmYTN1mc/9wVbGMCyZfBx2hvr5Kzv84XjslJtOtuD+98kl6VatfUYVryAQwf7R67/8LH3+a2VM/BYP+xv6+2NAANXCzWbFVXLWY26J8pMhhFKXKrq/SdPdf2dn9Iv/81fkVrbWhXrrnUBzCNbIHL7Imdo4uccwgFn7ycP7uvRI5RgcwO2j558rPHwXItRR+UCdeRYmcVEi35fP/P2y/r3/vWvaKe00qrXtbUfFeev//bvKlOsqbh+yxkgx/OqzmZF9ZcZ21fw8wClupy1WEvZipYsA9jGc/3CL/yibr90x+chdmCxby/0L37/9/Tw0UM1mw0NUHRi3ZINcNzBt8WihyUeYqf7uAkcqMwgC1LjwJrPmbVqS6tcTl9456dtc7G1cUOrBcAepMGFnj3b0yuv3nMuR6uxYesLM5QThQHhqEW8sGcD1eZnevTBH2pw9kKPHu+pM83peWesIaqdzU1nn9CPdBl2jidmQ2MFt7O1q9OTU9+XUqGsl++9onoNlUSAfWvNRtggFbJeIzCtqfO4d+ytZnCPw/qJeoXP7ZqDs76Q1Xgx9bPZ6ZxZAcIACQY114+hEb0PAydeg3ULsIEa5tYthtjkMq3UqDXca93aWlNjNdSthnSvudDTD/9An3v1pveff/Lrv62d3TvKF5r69X/625oOJqo0WpqUSlq/97LWXnlDi1pTi2JVWXLh5nGNUaT6fk0heHC+5bTM5NTF5olnMrUHTQbDPJOAVFyjVM1ED5ae/wwWIabxd5zJzTYB5HmVcE3NzrTIoK4YOjg4l4Wxu9R4Ptf5YOqMyBqeYfOJ6jXp0aOHGo6xoQ0FNLUOLFjYsFgZUqszcLPyJFtQrzcKJcKUs5osk7wW2ZXvAwx80KpSGdIHg+2SXTjMsIcIMIjMCvYegu29zzPopHeeTMIa3aqIrBnVEDMYirImWBuwvdvrTW3vbqpGbktS23E0uD6kTlwtreTc3z82SDyfUfyxF+Q1Gs40HgV5J+zF8ra8rNbbhi+wmWnVyqqC9eSzVj5l8J5vrKvVWHOIM4PM47OOTryPc05Ru08cRB55hmPlCllVa1jAoQCZq1wGIwEonWt7q65alX5oaGsf3BhSFa6D0K28T7AZkwDIOUAlU9ZwMNXZac+5DqglJ+N5MvyomABATTYjjHw8MF613mp6+FmuNHT84kiT855a2by2ihVVsDIcTDQjXLyS1UBT5Vtl5etFrQqwRakXec/0SJx1NOrRV3nwyNnsQUjYn0W2R1jDsjCdtcTVcTYd53qqEo/6nH6dvY1+DOs9rC+DLMQZnKivk54tiHQoiKj3uWYMQEJlbQ8OwsGxd8I6z/eVTBgcAiCyBbHaWWulrFV2kNycJ7TiZ+XUPR+oe36uSoWAenoXQqJrVklwZrIvY4XfbqPQA0PBMjuj4WDms244Xei8O9ApwPlyZYUmKoPT8zOThKh/cA3AyQOiCMx72OeQH+oNcsay6vQ6US9azY7tFbZ4kbGKReF4utBwPPPPYSCG8qTXT2zVMjG4s4/BYqnd7V3duHZTpyc9dTsMlKt69dXP6t69N9VubZjpD9kWZQ/77NLt/UqDXk8zrHCXSz179lTff//7evp8T8gnUCVRI2EXhnPIsN+3RRy2WavZSFowyMxrSF4ehAcyTnI5tStltXA6yWc17nXsXIAN0Rd/+gt64403jPNmi1UdnHb00YMnOj/rqXN0qoO9p1qOx3r53kv64lfeVXcw0P7+kXOsBjj5oKYq5U20Vamp0tqmMvWa/uGv/b/q49rRqInKAuUuGXJGN1a4MeCIsAgMrlT2M4zdPIOP69eueV2dHp/4rOUXJBfuDzjdKYPFs7NQW3igHr0UPd5FtmkuH8H1yqpC2Hulphz1Vb+vEn1qraTubKhZdqFVMacbt2/p3Xe/akvT73z/PRVQvVbIFIFUUkwGpKg4IEazn02Ne4M/8Cw60D7Bx7HiYtBBjWCMLlGAgNk5EzLB3Fh3jVpESAzOhyqsKqqXW1aBthpt59cB9o8mIx2eHGpGDlJupeGEge/I/RW4PQo9LiDnJsN69lUGQF/72i9E3b/KenjwdO+pvvve99VqrTkTDAUFigrb32VmWhYnKtTzGi/GOjk/UWfQUXfQvbgH+UxetWLF/4JZ8FnI0eGZrNSw/strNBnovNPz4GM4mbr2ZM1AGEjzHnHbqJZKztVD3cefk/33/9P1ZjGWpud933P2fa29qqv3np6NQ4mUSNqiLZE0JdGmbUlIgBhGojhwkNsgF8lFkKvcBLlKEBgIYCCAAwQwDG9AFEeWZSqkRFqkKWk4S89M90zv1dW1nH3fg9//+d6q0yO5iQF7qTp1zve93/s+z/PfIJap3kQJpHlk0gZ98ms5c5dRj4lC1Z06XJXoChgsj2P/+bfdAisMKmjKw1AoDO8CA5sdRPYPCkdl2Ou+imEB8e8akDGUQ0a2MjXk+h4sQviB8Zg9e/pUG0gOX+9sRo0QVhw0140mFgNTFf2ECtGQCq1ZeegrTINatWa3b95WY/ODH/2R5UoFq9a37OZrr1ssnbVWd2Bb23tqcBhy8+CmbGnd85f2yXvv2qDdUCBjdWvXrLprB3fetHQhJ7/ERa9rw8aJTZon1m2cyJ+UDQYLBgEIsmxh4DOyVqepm8qgfDoc2N3XbtvWzrZkVl//2i/ZH7/7rv3L73/Pvv1bv2mHd1+zMRYZ8tDNagDggJMDRxeDjwByRP8fhn0BXLh0ufKhrQ+9Lq1zPg+ABHq4D/aCDZYPEDXQTF2GnF/c5zUYQYPctQGy/zbIRS7tjHwgFOVyRODF+vAtDI4vh4s+ZODnh2GxWLKgtxEIwnvXvY9eW1kWazkglwDI2ntSzom/Lx33EdNZYgdUD5FEkKEF7L1+myDjpgq5BZkvw57Nxv2LAZBO4AgA4TCjgWZoRPPKgzpbYzqI5ZPL++Anyl+hOKSI8Cvu3v9iVVBex2I2Q0VVKCnctFyuWSLF2vAwUQ4YXhPElvcOw4HvVSA6A8fJ0DrNU4WfDwhZH4/k6agGDpBmTrglTANXgCDr55pK+cMgKoklR0FfC/rK8IRmL+Tp5GSV4l6WIahaUb/RsFiv9TmrqkuA4HLM7uxnZ1IFBYj/nQfRv/orundrmTBhfWvtyMbt8mvwtA8DQR+ARmBE9KL6GdFyDd+3rmTSYP9z7+AVpZMOqldVI+Ez8v/OkllTVgQFRrDkWQOHA4AQBp0uG3Y5/DoA4mwa/5xukePNYxiKXvy/7KtSUQaLD54+/8vzNSKJ14UqxFej3gf1cmQBFN7X55/Vi9DNCDgIIAX3nmKRoSRFKf8BEvsw43JYG667gpkjwCsAJPg08vrr1k1hj3GBR8LtAaMQ9/D5xDRdwvJwRqXWAOcYIbgRc9DzEmZWq1Ztc3MzCstzC8DQuPpA/DKn6PMACMU7DQA+wTx7DPVPTo7t+OWR5LYoWbjGwwHhjmQskKeTserGhm3v7UoBOSSoNxm3w80N2yWcPZm0DPtcr2mrwZmtxh1bjocWQ80Ae5U9SENtZ5PBomSYwFAMWxyk/hQDnMM0QQwvQg6Ts6ocTOKaSOoa7Xlci/Cfq22wMsHeyW3N/D67ikIycO17fn1g53nTEtYmnSvFJAP06QUpQgAn885IFh7sLi9BZ3K/0iriCuQHLDkPyZihWfD9WU2aZHLuG+z2aQAoUbZYBAAKnFE4ot9PB718CK9Q9sj6i2sSgFcBKeTWiPmDV6jn0YidS65T2jOFqFkY1jBk9XXkLL9w5rqixK0Puc4BYFFhGxFF+D6K9nBNA+uHnxWAFK5PeNYD0MF6Vs2kAHtXlvH5xOrX4NYHhGLsTSeqk2j2ArMFiyI+/2Q6EcsKJhRATr6Q12Ac8KNWr6lJk7pkNFHAeQhBF/DB+QjYwTNG/g7MZM4JEWD8evDswjRFncRzz7Xls4YMEN4PzQjNF/eS0Gqx+BQ4vxJjZxYxAGnWAQpSGbf24nri39potO3atZtirj57/kL3iCwFvHzx6q9vbdjR8bEdH5+puWTQs7N7EA1STnVNyN44ONizwaBjDx7cs1IRW7yYbW9vWafVFWjLc7K1uakmiffH9aXxrlerbqVaKcvKhrBpnnkAVa7P7Zs3xGx/9vSFBnMolJ49ey5fWhiHACDZbNrqG1W9Lj+HfZLh0IMH9+0Xf/EXbGOzpvXPv/3sz963TpsMiwNrt7tSubBnHlzZdeukEaHYObt371Odw9fE0q1bt99XOPhwOlUzT43CNbt587bdv/+ZMol29vbt04ePZOPE1wJo3H39rkKsYQy6DVFMti1SKug1Bvo66nCsx8JZzLCI79NaVHMWKfQ8+E/nip455a6tbDWbSG1bL+UjACShph27LlQdC7z2lwuRoFDIHdbrdgV7sWFXICmWAr1BTwAIdkR8dtk0TUZ2ePXQ89ZGQ8vnYH+afs++wp4C4EC9hg0W1lcKWUwkrEwoLnWWcqlm6lXcdqot+5j6xo6dnLas3SGsOWsvTxuyUGEKxL7uGTBx2Y2guphN+7a/Sz5CRv75AJON83MNkBnk0iuRvxP6IK4zEv0Cg1fY1fGUddt9DXoBGPi6VrsZKbnoZdyKhmEwLDf2LRQgBNWSUROPLwV8lEs5EbcA3Wq1qoBPGHYwpq9fvyVQkZD7u29+wT785LGAEJ6bVqtr+UJFemXuP4obrgv7SThnaS7lER2pNSq1qvbJ3oBhMNlcZNmVZIl1/fqhFQtJG/WaNm43PJtuFbcHp+f2l/72b9pf/u5vWWeVtmWqIFunYDdLuRVqRVQFOfIDVnN7cfzMfvyTH9q9e+/JQo9nEQ5sNh23XHKlTK3prC+1UWwysa+8cd1++2/8ZdsvJiyGXR/7rsXs3/7gh/bitGPx8q798JNTOxlnrLfK2wzWfp7A5rSIedybGQG1ZFksFhpqp+IZ+8Y3vmm1rbp99PHHka3kRPvBs+fP7OmzJxqEsZex78k6ZQwLESCVWh4glPPU91CvwRaWK3hIMcAOTG1C5Bk+M3SrV7fs9s237I2779jR0xP1FrVa2X78kx/JAndzY8PeeP0LVi5W9EyheC0Xy0Yeeh47PcLG+6f26Xs/sU7zpZ2eNW0wz9jZcG4YaZZ3diyBegqLkJOX6lMhPsnKcBW3ycjVeDDpAXkZkPCsoB7DThCbIbfgJF/KB5le0y2l3MDKV4xTSACqATmfEdTHbTABqHebKdbs8fGRcs+w/oQsCRi0ubklxv6LF+SrTOzWzTt2+/YdDQRXS4ZWKRsNerZRSFslPhEAcqces2cf/tjeuXtoidjCfu9737cv/vxXLJut2v/+D/6h5RIZwz1pnM5Y+fCG1e++abNc2abJnHJEUaajpJfPuWolzgTChhM2HM+tp/3P3Su4n1K3ptMalqI6ZL7B2cpzR7YSIHsDy26IBhBFcLQgH2xJcHHBKtWM4Sa+jC1sNOxZRmz9iWXyvi+i1NrZ2rNSKm8TMuKWHXvvvXdtFS+YxVNi9nKet5qcZ2S2lLS/sbZQazIJJfB5NCAjaaJ6la0ajGGJkoFzmYyIFCBoRoC7n4MMyl3diRoI4Jl7KoMWFeGw7LEepI7xXsadJ5xdzfA1ZHtVq2U7vHYguy36fkCRfq9j/W7X22wF4falUiPjatCnn6C254yBTOI20vTD7O30yLX6tp4HCEPlfNb2t+q2QA05HFo5X7LN2pbs4QiBh4kPOak/HLuLQyJtixVAysx6/b5IG/RZ1E1YnMfi1ND0X2MrFOJ269ae7e9VbblCdQyQRI3uFsL8572Hh+HIAktqdawZU1IzAH6Mhqh5UZF4BtAKYCLhgePjEXtX3+qVopTRsl2jn1jGrZTOWTGWshxuDoOp5eJ45Odsklhaa9q3GbkD6bglsvRAkMqm2ht8TwFIQN6uxar/i7O5A4AAmJCFukb8CmuauhQCg1s8uW13UO96jeyKbH2AyBLZ+1iebQcDeCZkaywQhPmNK7edWMU80a8V7HTP82TOh30az1RGLH9yeMmQKZULWufqcxVubHZ+0hExhftTreZ0/skiqD9Wfcm+W62WrF4nU5VeF/tjVEsTiyWyUiBACDk5P5O6eWdnV5lyZ42Ghub0UtRyDK6pkcmygPiAWpiaEKeNFycvo5r1MkYAoAZSAf0xdled3lCgB/UVJApIBlgP5RnmQuRgX4z6MYgQU0Cg8dLqm1fsrbe+ZIdXblouW7R8BjulrAAZFN1xrOeiHDrqd+7tyfEL++T+x9ZsN+RUw4AZdVOxiMqVeQVzIJQF2hWA/0TaHVF7cZ8ggvOcJeK2US4ZwjAcRphxTsdDe+etN+3tN98U+W08GNrpacOOyTBLpm02nFrnvC37sWs3btit19+w7nCkzw75u9toCnjJZJKWyhUtv3XFkqWqNfo9+4f/5z+yxrBvh7euW6le0b40nWP968qkqXItJgKeJxFxEYXEzva2vXH3dWu3WnIMYoYIsOHPl++f5AE2APK5QlHeBmtTGbna51w5qec5Frd6qWI79Q2rl8puNR9bSUnRHLRtGl9YLJO0g8NDu3vnDfv4k/v28YNPRMZaJWNSuLG/QWDkGpP9C1GO+8vakdpDQwuypZ3woDNG5+VcloL05QA1vBcUcprRQ56LnAX4DLPRwlIL1G55qT9Q9gKAkD/T6rbtyfOnAtQTsh5cqWZi7+Red9td2XEBvvFz3PkjZX/l679s+VxeKuNOu2NPHj1RRiJrMpfL6xrS09HrxQizLyUskUvKYuv4/KX1hn0bT8eaB/B6FJHlQslqJQcRlS/EeqLmybMHk9/LfAWiiO/NOpfmZLdsiSDFtUB9D/C4Ua9pDymXijqzmMU44EX29pbOJuo2kblQiE2xLXfSHiB9UJ5xPSE9xf6LX/9WFIJOYJn7W1OchWF4GIr4QMEbYJoJGsQwBGARcaAH2R8PPZJq/hyaerJCaEYp6t9//319CGSLPAwgYzBGKfi6g16EoMZse2dLH+787FxDrEG3ryKM//Dfu337tv3eH/wbSwCklCt2/dZrtr1/aPXtPVvhL70093Tu9y3JQz8b27MHH1vr9IVN+12rbO1YrLprV157w/Llsi0IJet2bN5pWu/kuc0I8SsXbDKD4QByl7Q5WSMKuyIwaSAWhGRnzZZdOdizN7/wlhqeOzdv27OXJ/aP/9/fsbe/9lV766tfsSGFD8MSCkQFvvrgSkzbyCZmffioEOsocN7Lg8tfPlJ3W5owYPSD69UvDF93AYBEB936IRcGjuHV14fal9kfQfERxsPh5/s9DkPIMEQNfw7s2s8PVX3o4+g1vy5Z9NEEORqye4hxlAGyxrS9yAkJgFFUQPm+EpQgIYshsp2K0CMOc4UTMiw4ObbGybH1ey2bYzszBRGfyP9cr0IzxqGl8LqMZQt5HcCEZfFwivkdWZcEv0iXPzujmXXurGeC/GBNeBCwRDqEGaGWKlKs1jw8GXmj5N1ZMWAVQA2S7W5V+l7Z1pBdMhnasNuyzvmJ9c7PbUJmiYpr7LkyCrmVFR0FCvEj8qj3kFwePHwPcwzEVIg7AAKyXqlvWqFclhqE4SvPNoeFGJNRgPE6CBLWzavqCP9bv69BReFgxfrXB5a+A2Ov5n6EId/6+g7rNqxZ/5rLYO4LYMUlC5f2VpEi5OKHR+tGFnFRw32x/qVW8F9ixUTWWa+s0chqgIFEtEwuXvrPAYTB2zoCHS8/A8XQ5dq/tK2KFC0U9usKkCiX4AIsjWwHfelHa/4CHLr8swMjlyqZcJ3F61YezuW/hc8YCuILYIahSAS2XhwirN/VSocNcuGQtxCGwGEoH4BQwIOg9nF1gNsVSXUYWRGF+xrUBwA8YagdrlsAgAC/WJth+C0lCIFjel7CINoBENnbcPgDjgCArPmLB4Xj+h7l4Xl+51F70JTz3LFv9HpthcOSB8D6gI0wHAAAzWy2WNn23r5t7e6JVcb+loyvbK9etYNaxerJhGVnU1v1+2aDti0HZ5aYw7Yfi/3FfzN8zlF5Ae6l0ka4PAMvyf9RcikQ3RmXSHxh8l3mo3gxE5Q8fs9E+YquPeeOy9iVXcFrCfBwpYYyHmSPCJDhLM5g0yigKALtuW8UZGKCRIMcH2yzZr2RVG6TNnn/2YEFhpSX/QRrCjzEKYYZFruSw+0KZStAh3Nhn+bgvYMAESuTYlEDF1+bYQ8JrPWgiNEZe6GciLJkCGhes5gMz4CDKJeAB4V0WJ/rgw72d89VcXWGmsVoHa/niATVl/bx6LUc0AE8xR7U1RVhTQeQZX0vXQdewufU2qChi4YUDDsCMIkdBgw2Mht29nZtMByoQQf0CINfPpc81sXsnKhhofAOxfoMUGgxVwHO0A6Gkj5XBFyrAYbdiKxZtgQ08NRGsPdwp46p3lOzyxBkMbdqnfPMByusEUgxsPF439MpeTkF6w06ep5KpZKsm2CycjYyzP/ss0dWrdU0YCJYGkBlupzb8xfH1lCQM6zavG1j+3R0rFwebJ5cVVy087Njm0wHNhn3NUChqWVYe3x0fAF+MbRye9a8VBoU7VwH8jc4u7HBY9BRU4B4yrYIR+/1pTiBDR6zpPzYXf1D49cW+IIVDoNR9iGaCOxBHj9+bN/+1W9qSMp/fC4k5thCZNIFfV4YiRAaeN/buztiEULQPD1tyfv41uG+9jUUIFiaoALpwH6S1cxSocEnJ9ikLG1rZ9cePXlqjXZHX4dlCioDpObkqbCe5XGP6ieOdQM5G3OBaNTRrAOpu6LnPSjBAwAiWxcsJQFO5dufFCAByYEBFZYIAQBJkyHTbut90g4mink7Ii+F/mM4tK1CwV67emjJxdQ2N6qWziXt9OxUTT+DWdZlJpuzdC5r+wf7Co+F2cgwlm2IwPtteU2PZUlUKBc9NBqWZjKh3+cKeUnsAfc63bZtb20LXCFA+P6DRxaPZ+zkpGnD0cIS6bzBH1GIcTqtQR0Abg2lxcmR5XM8y2O7drhr9RoB0Vlrt1tSr3c7XQ2NDw4OlFODQkCM0XRGOSMHV66qaWuct5QBwzra2tpW70PjznXXAB3LH1mtAsR7JhA7MsN31uXWZs3yhbQGafsHu65cnE3t+OVLu3r1mo0mU4EgnU7PavUN2Tv92+//sb3zc79g9z66b3t7V6R6keWpxWwIozQa5qEWUmbXHDsoZ00KHCuSv9OSmkwD0CXPfclanbYskba3yjbBE5sMrZhZZzKz958e2d//7/8HO3znF601S9rUAJLZvx3gVk0nCxlOG2xl2Fdgfw7tp3/yI/vBH/5ba7XOBTApVwUVwgqlGgPrlcUh0/V69tbVLfuv/qNv2e2tos1abfmIY/H6wz/+E/t3P33PVvltu99c2skkY/1YwUb8zDQ9l+f5UfMTsgwgxJ6N0iCTyulaxlMJ+/TRwwvwlGEYAB11gpShsvIry0IZUM39651oyP7CdRX4jsITi49cRoMA2dekYraxUxN4xf2fjOb2xS98xV5/7W377MFjqfIIGf3gg3elOkLZ+sbdt2yjvqGhbLVcspvXb9i1nX3LW9Lyy6WdP/rY7r/3p3Z2cmxjArFjJestEtZk6FapaEhEtk6z11X2387egX322UPrtnsiXVATYHd5/foNARI8P/y6c+uG1HSuhF6IZcq69Dzz3kpSAAAgAElEQVQ3MgY4S7GzSmoQwXBZuZNOcbWpQtM9p3E8Hlq7gwLELQT5vcCi+dzOz5o6A3LZgt24cctu3Lhp2QzWonkpUMlWTC8nVklMbCc9s6/c2rBHP/uh3bm6ZeenR/b9H/3QvvK1X8JwyP7R//GP7Cs/92U7abTtGJVXqW6122/ZqrJls1TJKpu7GjpRW/QHPZ1X5HlgZTSbrqw/mqiXR0VG7QQBhLOf4RLnMHs9dRHEIIBG6jeuAc8Pe5fUtLIYx3oJhQbD8JECtbHrmzPwVQj6yLL5lYbkyVzJysWqJaZLy8TnVijM7N13f2rJXM2y+ZKec8gCAEKlUl2kBM5diJooajIE+qaLNhnFrN0aCFynVh3hCpBISPUA+UDKtRT2yOSvucoPEh59Duc9lkMixazkUG8JwxIoJns/hb5P/FooSzCTljUXZxs2fVi2Xbl6Rc8F95/nrNk4k50L60nZRxoOJgQW9LpDqQDYU+itmZKRE4ulViadFMhjK4Z4GZuPR1Zn3V+9YtNB3zrnTauXK1YpVaTkarV7mgktAZBxRGBdRWRASL8QOei5AaHZozk3uP9TSJGTnpXKKbt796oAkPG4Y92e7z/s1bw31DwAeqoLybuLnA+on922FTsv8kdmsskEVKQmT2exJ8VGFf9/AJ6xLBTZO9lfM9mClFfZRMYK5GLMV5a1pCxl9EzZ0vrzic2YbyVjYlVnsD2ajiyxWliplNPnmC1nNo+yP9XjcU4vAJO4504a8jkONTs9kveE3pcFi1kHLsPIhTM+RvZblAFCPeBfjxLGu6dKyUkTzD/4jAIh6K9Vk+OC4jUHAAjs7X5/Ykcvzgz+Vwr7QRGaFpbNp2SVl4e8wmAVi6vR3BonXWu3GlapJG1zq2wbGxXZWTbO2tY4a6h2q1SKVqnmlM+BajlmGRv2V9bqjGwC8XM21xnJp0ddDDAp4LLb9SwnLIGKRRFgqJOp4agtyEE6OjlV1px6U+raqI+FaMTAGHs6rMyHY2op1ORk9KEAGciucHdzQ2AXezrrSUH0EM7weLK07e1fExmmUoFYURawCskWu0/lrsXS+kyD/sCGvb7FVytZgrVluTi3wagnAMStzsxZ9znANVQYCYsBMIAnkcs5HCmjEhQqhp0WeXv5nGor3HF4v9jCQwq6dvWq7W9uWTWVFYGq1UeZ7AAIKtZef2iFSs029q/Y8XlToA/ZFLP+0FZzVwUn8nmzUt0y5YpApP/lf/tfrdlp2eG1Q/vSL3xJSrGzxqkNJyMN1HGbmCyXsh4kK0L2wKOR3bpxww6vXLEnjx7b+dmZph3Udeyw+WJJaoLj42OB0BD26HlRi0gJgGIe+15ynrDYpm5NxG2rWrf9nR3b2XAVHOf4dDm19rBjw8XYBrOxbW3v2u7OgT159swa7ZYs8bmYgI30CPQOqMiZJaLkkENMlHXHemHPwBYYkg7AMn0YSnTOHrI++P9oQOS9nWIYIvcKVskibuVUxRJYBSax3GLOURf4eNZq2P2HD6zRORf4RQYQQLQISdTnU5R0zEFWUW6V6T6WyYTktcpYYA10jg37w0jNj0tT/4IMyNw9nk1bIpuSjVW737auAJCJzjfmjpPxRHtAtVRSXY6V73w+0T5CL4gCkD6ROSX1AaQgCQJWMQEg1E5cf58duHpkNBy4ZXYybs+fPdEZxfdcu3pDNcLz50ealVCnAkJyT0PGHH3qRf4He9x/+d1fi2Z93oiqwRVC678PId3ySsPzdY61hQfRaThvMXkGc5DLD5ZBg6SXeQ/XVOAtfukEn5u988479tG9expsgD4tpxSaM80MdeissBXC55PDn80OtKoj6Tc1EwoQBrnI1u/cvWNnzYYGQFeuXbNYMmPZYsVKtU3Llqo64LFB8PyFpSVXc2u9fG5Hjx5Y4/jINnf37a2//CtWO7hqsVTSeu2WzTotm3db1jt+arkEbIiUCggaB6RDFMaycLC59Yd4fsKQWNkApk69qtBFbBfw9ENK/E/+n9+x7Zs37Cvf/pYNF3jnwnZyyTRNslgHn7O+WJukXrAqwmAyDAEFIKxlCFwOVd1uIvzSwFnBvmHQ6UqQy6/X715BTdaZ8vq5EdgS7HXW359YHgLMXlWAhD//RQBIYOxzHTj4wq91Zv+l0sWtU8QIi1jx6wf0+nvxzxR9Xj929cB7QJYf3OHayyZnMbPu+bkyYdqtM+WAwL62JcxXAv44ZFz2y7nEGod1wWYMCKhAZtgp0QCd4oc172CBD2Z5UDmEpWxhECBLHR8OSEKITVw6q/tMIUDhxMCnUCzb3t6+2LphOOh2MC4/Zf2gAOm3G9Ztntu407Y5QyqGa2xyWBPBVKSoI2gMi4oZ0lvY2ggMlzLn5j0AgLCBYIuRLRRtY2tHfzeazjREAeCE8UUj7sWwDz754BqGRzfh8wDIq2v28k6t3+eQExFY0OGrAqgWAIj1+7z+czSIjRpLviYUIGEYeAHXralGgj0WXx8yiF55HrRQ/CPKn1T2fu57uv6ZpEqI8m/0mhH6GP6f13SWuj9vwReV3/t7TqooCp/nFaVKAGgu7MGiLIagnImC9gQuROBGGOKuP+sBwAwA6OXn9IcBtsBlaHtQsgSFTbA+C+/3kmXPM0gB4Wxm2C0u83cZc8iRcMVg2CMoIDXQpugcjTyMPFK/iAFxsY4YqjM0ddYkv/eB/qX6h2LevycKt4vOLjzpGew5c97DwbHA8vBzPHxh7DssHMAztw/zP19eQ98rOH9g4WK/gSUDTTngDQxjMcTrNQ18YCjCoKUw3zu4ImARlRWPCkOyaztbVs8kLTsdW4KwzG7H0rORzQdnljY8QGHYoDzjTIlAAOTo86VYUDAZYNm7AgsZvZ9D+K/zfMpiYYq1hGdvhc8SQgC57hQfNFawU4N/cU5BfeHaR1ZXCrp2D2M1J7BXVrADCfx0NqCuO2oJ7YFRyDjvR37IvqfrOVgtVQSieuT6w4QBdMwCtJYKllYmse/R640Wv9ceHe2V3jA5kOogp++hFFLB8sz3W7yM3R6Mz6U8imiH0p6rawVw4muVzxJUGBeqpPDsRaBJOMuCTYCvrSgkPciZI+uAYFkVngNZXUSKDYZo/GzOB/YVDYo4W0Iu2OfUIxfncKT+UoijwAJYQzTVMIIcgKNWQ3rPIEHPSjKhNc/zzXMF+AArjWKb54Ofz+Bh1MMi0b1mgy8uhTjKRTGRooKbzxuk5cHay/cApN4OKgV/boY87HUKjySkNk8+j9sRMfRAcSRbmOFY3uR8ntGob1vbG9ZonrpqJZ2xly9P5EnLmkbdcXp6puaTXyhrBAj0u7IkOjtri1l5cOW6GK7Y/chuqF6zK1cORBYgs22+YKgz1LAYe9W93T0b9hnw+e7DPeJ6smcwfIRxCtP/2tVDDbQZNDGg48+s7Tu3b+oMAbigeWA4jR+t26HFbQKwg0K5WlExj3UAMvKHKDHaLfvFX/yShoYwn2/evGWPHj4RS//0pCnG89b2tjJAnr94anffuGvtTt99pHsTeZxvlgqShaPoyOTyUkjAShTTESl/rijLD/zPUas+efbc+ihXWSPxuO3t71uhRHPP8BHvappGwIK5XgfmN2AZChB+0azwOVzZ5SxXKlF/rjxYVsqMMaGmMXn1Gqx2at9sOrLA2tef242mckuw61ymk9aPiFWdxrml53N78+YN29uoaqCD3ayYslKNrmw+ngokSOWz2pd3d3Y00IH5yj1KJwFW09qjkf3TS2BnSaPLgIP9oT8cSLGNMgqmPcAEn5fBzPsffCwmar5QtXgia81237p46kNOgV0oCz8U4VOLrWa2tVWzxWJs9WrBqng/xwjAHcoyg3OLvRmFD++DvY2egty3ex89sP2Dq6ov8VpOJ2E3AwBiP+ZDcgYjIeOnmC+pJwMQ52sgjzWbDVlE3bp5zZarmR3s76inuvfRB/bOO1+wlycnGsYw6IR5SlYHdeHDx8+ttnXFSpVNe/T4mQaohSKZIkvLai2RW5PRXslQkHOFzAsnOiQE4rHX7+zu2igKeke5whqQl/tqZuUiPVPXVlMID3F71mhZZnvX/s5//d/YIF2yWapqnaHbX2mwBRQiGyxqJoahgOnYgj22ZuulPfj0A7t//wMFR2Pdhl1cvVKRon85n1gWtdBqbp2TU/vizX37u9/5in3p1r7N220pQFBY//hP37N/870fWrp2aA+aC+smKjZKVaw1mthoMXTbw8VCYd+DEb0pDPKR/NchIBwcXJH67Oj4hRTWgECAbJxh3AcyWzj3GbhxfnXJtIhqEZ4Znh3OAPZZ9gr24nyBQPkxZH5bxRdWqRdtY7Oua0kY6WKWsEK2rOFEp93yTIJC2qazgWoB7C/Y77Eo4dJd3d+3n3/jLbtCuG6+YM8//sCeffpAe890FrfRPGudmVmfsxuPbT7vzrZNycMplTQ4OH55YsP+SAAI9yebztqtW7ft9TfeVC9EnUJvs01eBWDPCFWOu0NwLzlbqW/9rE5JMcZwRJlz3C9baLAkxc105M/LaGCnZy+1N7KGKZ2bDXJ0UBrmZId4eHhN1n5wCOOEZE/nlk7FLb2cWn4xsP2C2V9986p99u4fWTExtY/u/Zk9fPrYfvU731G9+i/+6T+3//hv/4Y9Ozqx497YXo5Xlt6/ZcvSjg1WOUsVauqZNAdZzWUjx7qPS/EIm3tgIwAg5S16uDDPKWe+K0adaOZ9dky1sfc31MOulFQ2I2pbAngBQGLkWUzkCoDiEO/91XJosfjIVomlVTa2pbgdNTt2db9uV/az9mfv/dRiqZIl0ijX+lIOlkqbtrfLfhKzVqclWy3eSz5fsXSqaMPByjptQNm+hsuD8UzqLg8kxi6H5437BmhB/l1fXur8J5tDclhICgMkXWJ5OpWiEqKB1MfaGy7dKbDGE1kC265iwXZ2ttUTQyqlzKIfRvXHdZHTgvLacFBg7oJ1ugPeWI1jeYKvPkx27Keq5arls2UpJMj8qJVKVsrmld+5gDmccDsk1GnnzZZY44tY3CbYsjGYHo9ssULd5GHbJayy0jnrQiDQe54K1Ot0sVOM2+HhlpWKKWt3Tq3VPotmYIAfqFHiIjsBfvDcA2o6kYZwbB9Qcu0AQBgsYieGYm9jM2vVck6fjWAKgHtmX+z3Q+ZmuaLn/8XTts1QdGlWgFzMHgv4RnAxWXhLzyDBWiiNW8R8oqyYVIJaeSYrnJXyQKL5T5DVK8jd16kTd1xlKLduMgmi/lekpqgv8d7C7e6ni7jqitCvUSdKvYx9+HwuhaJcO6KBDnkODF6Zm7E3zBYxrUO+hz1nPo/b6VnHuu2JzXltzUSoSVAlpQXUKYeMvqg3tmGP69mxzS1sxKtWr0NMSdv5y5a1Gth6DqxSLlipklavJivhWM4W84w9enJsTcBJMwEg7Mmb29tex6jn9JqX9Sy7/ijfVZlw1YrOhRcnp/b86MVFVmAgn1FjMxeF1e4qFrcBBNyjlxNjvVaxcjGjdcp8CMCLC8vZDuiHMpR9iBvHOUz2EgNwrie1CrVCbAkAGCmwx4RDJ3xetoSoAKBEnhI9DvUgyr6UVEHUsAAg80nf8gyiyfbBXop+AVJc1Gszu2VfZxiPzaiUBwB/maxd379irx8c6vuw6eO9nh3zXKA4SNsslrQxoBZWjJmCpTk/ByOFirPnz+MxnT+xdMY67ab9q3/1O/bwsweqZ7/xzV+2vb1de/LsiT188kh9bpbak2F3PGaVGla+HjAOkYn39fTJE1lNCbQlZDyVUh8+mc1F8DnHnhZ3Ffpa2dPPDWL+xRwrWEHHzEqFgm3Wara7s63edTDq6xnqjno2i/F5sd8rWj5Xtv5w6HlpkbOKK/zc8g3ACHth5sb0wdTPPN8+P8cWsKoaVUSIKLMZgGtvd1fKDAA3yGc8S1IZRpnNOmMtZbV83bIJ35+pITiXIfi0B1179uKZtfotqWgs7m4rBMUDqpAjw9mNEkiK0VJZQBAZc7PJTGsLsIN6g7o19K08G4HMh0NMfzyx/mQk4YL+G6Eun6oHEGESwhD5TOR3FKiHZqpReZa5HuTeoCbWdmQxnYsosMitY80DnnM/yQDh/GBOQr3v4HNWcxi3Wk7Y1Ws3VE+RW6IaNAEYDdkEQN0zDrmG5KYpG5Jr+fe+8211fhzebABh8wrqBB/4RUzoKOyWN8TmfjHEZeACOgVDXMwJgpMICiLLwwd8PJj8DBQgNFs037BYZyNHc7AtAQBBMwSSzsaFxQfWJTTnBG0xkAbd5eaxgNlgQPna3Z4O8crGlk25kqms1bb3LZnNy85HQxOYo8upnR89sc7ZsZ0fP7Ovff2vWP3aHVumsx58NhlbIbay7vFzO/rkAwEloPNcaDJNPGyLTJORJJIgfSwIFlCv09JGsbm1ab/yy79sDJYATf7V9/7Anreb9iu/+TetvL0VFUI+XHM2jPsCB0+64CN+MWSJFhKfYX34qj9HyJbPDb2B9/yPSxMfZ18zZAoBq5dWJ27d4QP89cHx5av5ovT35JLG8D40hIrshz7/3i4GutEQ6nKoeOk1r+FOCNOKhmX6umBno0PTkVF9Lv+Q0WHqA7fAvNWA6kIJ4nY//lpuoeKh4yGYO9LoAhLEVtZ8+dI6rXNrNU8Vfj7otW1JjguPJOtY8l+3n+FawTjkBTkYaX4oBsO1UUi0hmwpWSQE2xU2OpRCFLYUfKx3Cgu+hoJvzOBS9j14WKb18G9s0ZgX1awHtQyFlcsBPRR3zBCp37FRr2ODZlNgIig9sjrYLalMzmIMoy2pZ8YL1wjYpGAC1Y8yQHSfkcTlixfgCUAmjTINP+8jWLgIiNL/fAASfoWB3fp6DABYWAPhvl18bbRGwj6xDmbovkfF9Pra//xrrP/c8HVBueAAwaVF1cVajNaXVkbEflHqkVhBDH89H+MCmInWl4MhDvSqsYNVFFm++XqMQjyjv9PzDZAcbN2izxS+Tn8f5RyE19GQJ7Ke8/f/F1hgRe81DKUDO//iZkSgJq+jzxCssKIv8L9b+2/t8/n3OKOeov0//Iv8AQaCsKR80Oz7FkwhtwRQkU6wHoorDdr5LG4xpIF9YBmtqXA0i4yArWADJBAkGnqHIpufRZMmIAeAPoWtgCum9HwhTY+KBoZhFMacOToPopwQf3Y5v/yXhupi8/MeCfX23ZDz6PT0xJ49e2qnZyc6A9hXGO7CDsSXm+Ya5kt9Y8Pq9Q1J/bc3albJZ2yrlLMazKx2UwBIDLkyw4vBuS2mfZsCqM4mvDH9bAaQPFvIp+WfrTXqQe00D0GarjUT7rUeRd+rw4Dcnw23zcMyBBksgwX2EYV1IltWce6hhKFJh43B39FoUFx5KK0zdPn7wGINz4eUOgpCn1wMexj0wPaSpRFNVvSc8XuYNxTeBCMzIA1Dg9BkXa45B/7c3/PSYjFYceGfzkA9KE19gMkA1tnLYQgRLM8ugK7o7GNw4aqXS3Va+H3Yv8M+FN5T2GPUIEah2VzD9T1HZwUhiJEdVlCH8OcQyO6yZ7cRDPsfn5F/p0biF8VnAB7CXhgAFNY39lQMIWHoc/ZQk8BoxK6IwpCBEyoC2GowMnk2aNL5eb1u10adnqW4r3OGsgPrk4ehIF7Cbd3KcTwa63niPfHs8roMRmC/uo+zOQtH65MGzr16YWG5Dz6qxqTVNmqGDQbFK8xaBrk0Sz5Q59zL22Ixta3tTeUOyPI0y2sQwJi0s7NzNRB8Vt7/latX7azdFAByftYSy+zq4S1ZXTx5eqRBL3vca3fvWKNxalNCATsNFeAU4zxMG/W6alPeP6/LeuAXtjIAICg9GPTRyDOoYdBEwPHrd18TMHLj+qEAELckgsXl0m+Gs+wfrM/9/V3VkASaf/nLv2AffnjP7n34kcCcnZ0N/fuLF7zfqvIfrhxct4ePnkpVcvXaVTUwxydHdvu129oPHj85slJpA7RRgw5y7sg+Icvr+PTMetwnckh4bpcxWXwUSxU14q1ez85bbZ311G9bW1taw9TaWLRwnNOAoP44azbFsOc+kscXLHxY68qzWBI+2JGHMGv9opaMyFN6liH6MBhaLa1azFshnbRbh4cKpKYx7ND8zec2mE8tnc/LMqXdaFghHrOtUtEOtzetmMcXfKhcAK4p6/Fgb1/vjfuLDRb3S7ag07HuD000jTFfryycxcIK5GHQcyzmsoLTnpZMiMg0HA3VFLGusLt9fnRiH3/ymfzIyf8gHJxhDapDlLkcDEPySZIxKT6WywmX3+rVotWqRQ20ILxgy4AFzo3rN/Usn5y+1KCcvZGz++P7D61a29KADHsprAxYRwAWXGNY5eSA7AL2tRj4+/AECxvYfs1Gw4PeYyvZEQ0GXXvttZvKVICJjvIJj2rYgShmAL40bORgY0ixTFtvANN9rIBg0iwZElEvYDXBGgE4oSbheYJF2Wn39Nzz/hhac/zQePO8FgsVy+eL3uDEV1YmmHc6sFG3qXv77LxlX//u37Sf+/XvWGOesHhhx87bIwFovKYGqAR3ZxgYosaieJ9q6PjhvT+1Dz/8U2s0jwWAKDx0ajrDVhALYJWnE1JQzgcDe+fGrv3GX33LvvnlNyw1Hlm32bR4KmsffPyZ/bN/+btWP7xrR+O0PWxNLVHdt1PA4LirChlY5HMFDYi5T6x9wA+GatikbO1sSSHT6/f0+blPUohGQ1OygoaR9RXrjyEj1yuA7Pyeno9nx0NLU1JhzAmPzSYtV6SHSEkVBNM5HvOfz2Cm121ZtVaw/T2ygxgeTwUaabC4wqora4nlwu5evW5bmYL98pd+wTovjuzBh/eUpWSJvA2nKetMVzZALY5VIZZ41YoG8NiMYBFEfVYuVaxe29T+Rq3LM3f12nUr4ouPLSMM6Wxaz5p6Wnp4WnD6ihV++ORB+SAYtiuEt8B6xb+bwYwsRldzWbk1m+d2dn4qogbXtNE893UvgCxtB/tX7O2337FabcMmgFNzt+IEAKnlU5Ycde16JWtff+OqffjvvmeDxnN7+eKRnbVO7Nvf+badnhzb7//r37Xf/jv/ieyQGqOVtVc5O1vlrWMlGyWqtkgUpeTTKCEDkaCoAT/7DsABtRFDHz0bZtoDOcNk1xyPCQBzS6yMZiCoxZwEtJRKkn1Tg0UcBAhozactlSZTcmJjzkQ+q5wlpjadt82SC8uVylYiEwJWdnZp9fpS+TeWKsnKi/o0ZigXNyyVKmjfV+bbCpVUXutnMFjYZMQwKKFhK2AomXUoAJ3USd7NUnMJPoP3LeTcoH5hfcMWphbzHnu1oo6cai1yLvvngsEbkVMYkEfqGB/gkU+U19YT/p7ngOvnw3bPL3Pb3riuFWo1SBio7YpFAnBZ5ysRU1FkFVMVyybzloqlLJPMWHKV9HORTmPp7H+AnWavpbOmP51aq9uzoZwbeH9kb7ldES4fEAaoZyBYqZqm1x/3LRZjaJuw0ahjM6xql+yV1C4zS6b92ecc4SqSGUu2KQpm9nrufSByMVwMdsGEq+/t5G1/p2bVUlm2NFzfbm9oQ9Z2PCU7Os5uBp+EAG/Xa1Yg2HnKkJxHjNzBhAAQZVyQ52ELK+DwMCdXAGulqU0WbuNDLy/FPLw8McqdQMh7og51l5eQe0d/N3H19prNLPuNAN1EymLJnHRAECSo+3DGcKLPTCreKmofqiDmHgCE6aQGn/xceov+CNa3271WaxuWTOat0RxYt8OeP5SqF1VUOpu0+TLKk0EJgNXydGnzCUposmsWdnCASiKrgWun1bfzUyyssLakL4zZ7j7WdA4Ezqdp+9mH9+2027WVcjuw9Zmq9gm9uTJsIBvJqcBJT7wejgIAIgBA582O7FY181Lsi89YvB9Ni8nOs8aZ69axXEuUsQWr10uGOyw172g0VZ0GP1/nYESMdKIzJLK4ngFIZCF3BlJrepWyegXLPmyYh8rgQuXAHsJ7ZO5EDcZeSlZYrVaRsqLdbYkUNJ30RDDhHEKxkMESipp/MpWiZa5enmG5K/rJjMA5BdDj5pWrdlDfsgLKdmW1DKzbAnCJ28ySNgXEXMVtHsdmNG/ZZMZWY/bshfJThoCsqJ00mB/YZ/c/tgef3NPOe+f2LQNowgbx0dMnUjejsMBOi1ntweEV9dmFYla2j8yT6V3oyalP5VqC40Maq+iZegeU2ahmNPyfe96wbJU1m6HH8GfBe+OUahAslyA3sIeM52ObodJMJ2yBReKSa1zW/p7ABlKOKqh+vD7mNXhvvU7XRpwPKbIr8j6DixShbolFRMREfT1rt1quSIFOgQqBhlk3v1QTRURBbGkL2YKVM2XLpwtWKGBj6nbhkN/6o749PznSe8Y+FoIZNlIq8BdL3e8qKnYIPcyo+Hu55MVsNBhr71XERTqrGTzPtABr6uhCQXUz5Oz+aGitXseeHj2zo5OXNphArkK16/u4ZtTMzckxTCcsQ95VnjMnch2Zcy/oo/M6P0Qc4B6knCQIoURK6slQACZjBOoESGNcD8cBCjp3qMs5m54+fS7gXOCzwHt3OwAA4TNhn0nfw/fFfvs7f02zH95s8HhmM5K9w4Uszn3BhZzBiIMdCOIHCzFi7YQBrrMvqX99oKumfQm6XpJ3ndgyqZR99OE9ycjiCpjFc9FfF2kxPn/4VvLBg8UIyBXDKwAQTklsB7g5oDzKYljMBXbMLG75cs0qW7u2tX9o8XRW4c6SnHPxek07PXpiJ88e29d+6ZesvHdoqzRs94kYBMOzE1v1O/b84/fNZjCb3UeQ5kGSqUzWfV2nQx1yLgXvW61StufPnuoQ/NpXv2q/+s1vyx7p//7df20//Nmf2a/81t+y/ds3xUKTxQcsfg1bdVR7iGjk8b1uNRM8NS9ABZUIERyg6xzkHvJqWrPD8pFeGO75YMU9y5U9EEkd3T7GB8Rh8KqR35ryIwybXhk0ayrkQ1ABuLYAACAASURBVKnw3i6+b00qEpj8nwdB/LWiAAaR0dc+UzRpCoBIYCO4isMBGf0X/T68jA+qLuUvbtOEQiEabPso3LFG3jvy0XbLWuen1jg7FhAy7LVtxeBTklQ2C2c38GAxeAJoc7DOMw+wrA8SK1BnXWNshSJfeB+oOhOa5oB7LOQz+O4vCV+DNRUXO5B1RsFDg+EhWv5cMuziuWBzDr71w0FPIMh8NLAJQyE84yMPffSOsIvmSxjjcYsjWVbRyqd3yzXqWDYbkHKqJ8ASMbviHorO37Gp8Hc5ikQCmgIgodD3AIitjSvDgo0ApzCYDEPEz68D914M+QJRlkMEbq0DeetrLLyGL8GgVri0aBNIsZZD4xhHBBCuBT5r4Bs5roWv1zUJUiHWV2QRFXS/4TmRvZFsaC5tGwIAwuuGIWkIOV9//2GdSrkRATTOandWucDIiPUtOXUEhlyAO0GNEgHXPqJ/1SAv7BFuZ+QZLuu/AijiQM+ljd7l+/ZhuCtc1l/7lZfRM8DB4kCF2xQFD1gOHg2cBIBgn+NNBYMQ/VnsOZhFkfz6Yj35UJizJNxLiscg0V4fJl8AVJG/LbJS2DecMxR9enYEgvj55UQkv3f80hBXirzA6A95EjR/3sC4MgGLhrGDIM+fyv5KTD0UVBpsOGAAGEQzuLW5Ya/fuW1btbKVMgnbzKctOR5YrN+1+HBgGYqEUdcGnVNbzChEUZS5DyyNMgAIwCvBjdqpZDXl1w0wnzvOtqKiPGIr8UALhI0Kdr6GfYPP4QAUBbZ7+aqhoeCTf29QAMI4hp3oIdYCU6TmcaVn+DoxFyPLKZ4PKc5ke+HWVWK/sF8V8q5+k7rAVWshBI2GMBWPWSENo4nPRoGCtaY3jNzXAAqEM2QdgPczye225EscAefK/YIVh90NgWs01fyZnBLZ/0Ugl6zBnKka8j3Cz+M5DkCshhrRnrf+7/w83ldQdQTQJJAFeB8UW6HRD+dksCB0cCUopILFYJSxEQWIhhBxAQqR5Qh/xzCGNSYFJaA3eR+wZBjex01KC84i2bZUygJAGHJwjygauZU0fP1O12aDoaXJAplgzTDUUJFinAslQozOJldZufLQaynIKiGU3sOvHaRiaMaewJlCzQeoEGwcy1WaSwASmG5uozEcAqAOZDWKbQwexTu72/bo0SPVdVhgwZojeI/XJUyaulAAXCJuo4UrFcYjhsBJy+XKtrt7YB98+LHt7O7p56OcwLZuOOrb2RnDU1ifKQEYt2/ddE9cfMiRbcfjygGhyZXSeT63Cj7ImbSyNpDS8yxpuD4d25tvvGbnp2d6VrE42d7a1TP02Wef6Trt7mGrVNWfuUff/vav2g9+8Icadl+/fk0DuS+885YGyXwmQn5h/t2//1D3c2d3R0OpB599IlsAQAwAkGSyYKNe37bKsENjVqnXpQI5OW9YIpWR9QJgCUpsAFQUIZQzDDr5GsgPLARY4wzIeF7I48DOghoH1jJqEoberBuG8Kwz7ilrJADdl/Wp10HRFCDK2KG5dJaZyEVkcGRSdvvqVcsmEwqvbHQ6No+ZnXFPsSMws1bzXEGchVTc3rh1w0p4Ky8m9uLoWcT6GkvxoZ4lAwt+qoZxe3PTBv2ugCqGBewlqKL4xbX0QHAHQzwXZyUV0cnpiUAU1ilN0e07d+VF/rP37tnpWVvgx3iytFgibVmGCsaQc6phU7WYk20J++rmRkXKIpiV/HzWCc8U6+m1O3e1z9y796H2xz3d14SBZ7Q7A7GdWRMEWrPfAqD7r5UYb+TekCeC/S8MUp4HQA2Gsr7P02yyZy9te7sugP7WrRvW7bX1XgFcUPhs7ewoo3B7Z9c6vbFlCxv27//kPbv7+luyiXlxfGbZXMFOzxtW29jQOsD+CoCb8/zsnDyTvAbBIvLksGgc6HyCuY21C814joDTGBYsaZuOe9Y8ea7m/Wwwsq9956/b9hfesdTWgS1TVRsCYsD2m3A2+b6sYVmGepPzED9+hhjP7Sf//o/s/ff/xLrkZ6GGmyxk44dtGgAQewzXoZRO21ffvGG/9pWb9sZ+xazbtil7Xb5kP/rjP7V/8s9+x268/RV72Jnbp+djm+fq1p0vLC1VBX7lEwV/DidzKbK5d3jK4y0PQFapVbTXYssipjz5NK2mGnY/l2Zal1Ta7ANSUMtGzC2xfECSiQYxzCTi2s/of2MIYeJeAw6HEwVXl0pVDaGwRwLo2dmpCXgbTwbuUc6ASuDexDLJhC0nI6smU7ZXKNvf/Zu/YYnJxP7sp39qDXJeypt29LJj41jaFliqbG7IJgQFOBlC9MsEjKOw2tnes63Nbe1vfGBqE4b6DA3FYhU7GkY+wwv2BVeGA4TLUo++FqsczhiIWbLimUsBiEJoMkHNxt7MsHFsAEeoQdJpwJacHR0dRWCy92DVSl32V7w/+prZaC6Wf71WsWI6bqXVzK6Ws/ZX37xlH/34+3by+CObT3t2dPbMvv1r37CzsyP7wR/8vn33V7/llnapkjXmGXs5z1trWbJBrGbTGENw8twA/wAoMiI5cl6M5VGObc7Ue/nFUv2/Qu6x8WR4OB5pXxIJJ5lWfUwdIiUVKjuRW5xljgUPGSjxBJZaisX1WcAQpm6wwJopo4UBeBml0axl8VjDxtOBlTauGDNFgDcsluIxQF+Gtd4nJ9Pe841HvM+5LWY8UzBr5zqvGA5qwAlYQti1ctd8NsHfS1EbgVkiLHCWYC8+h4U/0uA5l3PyLPeZZyHUh+sEkkAQ4dkQyTYiNuIMQv3K97tiKppFABaNx2IHUx9ik1ou5yyPXVSMgSD2nAnLWN7SsZylk3kr5SqWTxVk78TZPBz2BM7EUyvrjbs2mk1sMJ3YGYzsxUpKO7GhFeCNojap8w6QD5cH3idkXPahwbAr6xZUpAssXASMTGThxJAbxYzA4LUAZFQv7AdkAYUsDB4P6gPqwlIhaTeu1my7XrJqoWS9dt/Oz7vWH7C2yE9J2GA0dUVsJmNFLBfLReUJOrhBfZ5TyPYEdwnC1OMry6cTlkusLB3D93pkSULRk4TeRxklYmarYnYic6Te5ExnvUoNEuXXURf5DM5Vw1wTGOvU+RAsszkyplC9dkRaOW9gDYZtWkoDy/29XV9b06nsKfPZjGzM6MmYzGDpSX7ZYDi0Gs4tuYqNx2bDwdJenjRtxJmAoiUVExGE48FrW+rUmS1nDLGXlskt7fBw28qlvK4LNm/npw3lC5MLUiimrFguCuSq1XYtbgX7s5/ds5NO22KyWXYCkLspoJzN63OEuYX6h8jeDTss+ifWLXZq1GSsIZFB14i56oUtrrXOvs+/A04EpXqhiNqT3ofgZ/ouQC/cQyBOMWyeCdiNRTlXKK2wFA32zClLWilVtK3qptagnimATxz1VjHLo4aij8TulLnlbGLXrl+1+kbNnjx9asMRoFVLVkRYLjGflS3uBALt0tK5nC0TMetj3SdlwNQWk6llUILm8nZt/4rdODi0Xqctm2jY+K3zppUrdUsXqtZfmD05b1syV7RKecPy6ZzlYh40DhmrPxkawV3YsyHn6zTP7f7HH9icWpHPCdFjPLKjF8cauDOHYk7L3rR3cCD1BDkUAt2j/GA/h5y0IACKnWKxtGarrWy10WDka5+NhhYkmt/5TFBDQd0fZgfKGipkLY01YMLdahaGuj4uNRX3k1pI6wD1FvOACOCgpqae7EBMBvwHwNBeSq/mig6eAXoP/p7+mJk2dpab9Q0pp5UOsEI1xmzAFSDka3DWQHDbrG1YMVuybApiNCShqXX7LhwYTobW6rctzv4fY5ZBJtDCM0USSasUy1arRFaJc1wFACiZb+dElSbvicwb9i1qTydU+nunjmM+D6ltOB6I6PH06Lk9ePRQpBkcmbiQ1HOcdZwXWLZRK2JllySTJOEz2enQlbbVWl0AGp/NMQYs46ZyeHAANiaCHHUuvSPPDPcMYFh10Zxas6x+B+IYtRqqUUUKqA6JhBjKLc/qfuDUFPv7f+s7Dl6q6Q9e4s5iY6F5A+8hh8HKJHhYi927WERBq94AaWir7AC3LBFLZD63mzduSMrDT0bOiP9xrVrR4eYSPEJQhjp0YZsTHAfbDmRKFz9C51hMsuBhr4nFrVqu6SDHH7hYqViCrJHahqULZbt653X9/yQqDseDvsWXU8vEFvb0s0+E8n/tG3/NGj3koFgeJS27mNnw7KWdPbpv81HXYrGl+4BGQA9+ZszphmNndTAo4gLWqnhwL+3+p/e14Lfrm7ZRo4EYCgD5pd/8rr3x5Z9XKI+LH1DJOBtNnmcLhkRuJyQARLJCf+3LX1E2QWBrM4S+GGyuAyCX38PPCACGmEYazrJ2fKN3L3yCqPx7Loes/ntvaiMm/rpSQ5/jMjsgvMfPD3rXx6UB5LgEUpxNL+R8PfQ6wkUCW9YL6uh9rL+HyBYr0LcvAJPoh8rjXsFGYeDpllh++fj9UsFOg07LGucn1jh7aa3zE5sjRdcJ5FYr8pilKcO6JAcAktBmyNBoPvGBJUMCCidQalkdKeiPJs5zBxjyK+uGVDcpWXyAp+JUgGNCoAfILiBITH7cNEHOAuY/hhUMeDmYOVCRN+L3DGATZ7jHAAzGJcNN7FIEWCJ9Q97oCK/fZnxlJZsRa1QSXgadAjTTGoKIAUNQ0MamPE5BaIOViyxWovvgtgWvZrj4GopUDBfAwyXIdblufA3yJetDTscfHCAL62l97fjfBa9oH36+As6FIPTI0ii8v/B1AUTz77kMwL4AGddAED0//mEvPmewwxLQG4FKl699aTH3Koi4DlJcZpNgK/h58MPVJYKotEes/+Jv/Q76L12/V75Cf7s2sPavCUAB7ykANXwmgRYB5HFs4IINf3lN/yIAxP+OAQ/nQQia8og9VxM5q9MzImgowmeSgkaB3DRkbmXloLk/DwE0C8oqV0O44iasE16X3/uw39eyBvEqXrJi+9JAw6hQoBjFBnY+YZ+JBuYOZDnoFIbMQXXDcN2LDx/e8/Moks/xLe60fTgMsAnzG1aMGJATyT2xd7pz/ard2N+x7VLOqrBGui1LjIe2GvRsgZ9svyWGFkMNARTRgFkF1RgZuSvPaPzdXtKbMreGikIFI/uucG20na6BxDD2WS3KrSJokOYoB3GA4SSqNM6YsC+4pYPL191ejOvL/XRLiFfXHNeJph/AhH9isEfj46FuUWB3EtAJexIPgeM+SInDGQcTGx9aqSScBcb6XA8LD+CD9swIdAlrWOA9XHfto+H88s8icoGGEU7mCOyeAA6xHgVaRRZe4Zq5TRafwVlfgBickbx+AEq0nrG9iPKWwpr09+fPv3JmEnim4iHuAKNnJ8Q0DAtsYAdhvO4KYEogojjLfnlhrwHwwQCa16NQZNDLOaVhtAcZabAL41jNMNagVw91pkgnxL/DnlPmQdeGvZ4VsLBarlR8U0fpeRVgSYFO+Gh4NqZ+luFpq2fZPXhZF3ztxfMZKVoAQLjmAQBhiFSpVvw+T7EzgTUJIxbLNBhqKdlkwNjc3Nyw+w/uRwALIGjMGudNK5XIGYgLhJAyOGbWH49lNXrewBYmaW+/9XP24vjEer2BwHvW5u07t9SYN5oAFe4tz8/gqjE03aiRMTLQgJm9Q8+yQtD7lkmlNOBjL+G/4xcvIhIPHuQ5u3njqr04OhJTW1aw6ayGKD/60Y/0GQuFnOwKGDq/+eZbCt579933RI5BYUPdeHBl3xqNM7H5b1y/JcDnyRNk3HPlnLS7TesPu3brzi0xmn78kz+xvb3r9vzxE3v7zg0FAO9duaIAwWcvjmXzQ94DtafyUwY0TFWxSZtR/gf1rqzQMlnZsgKIia1NLZNOa/BNM8Owk3qctcm9pAbhAWN9h6BjV1f54Nqtc12xqMF8ErVXxuIEQAJqpJO2t7EhRQjr8LzdkQIEuw9qY+ongGWsAPOphN0+3LctgDNA3PHQet3OxbO5tb0j0g/NmOz1UAPCyisQBE62x1hD1/D8sWcDeKB4wRZqe3fXPnv00LZ3tvVe8e9nvVAL3bp9V/ZU7/7sQ4vFaFyzsr6hv6Fe49oBqmeTMSvmGUrAYE7YlYNdy+d4buYCy31oNLfd7R0pgABYaG451hsw21cJBfk+fvxMez7nIWsIoM9zV/yZazTObX9vT/YEDEgYqgJCsI/63gIol7Wjo2f2rW/+ilj0MOu3t7esK1AIH/uymmPAU2q+cnXL3n3/U9u/ckM//6NPPrWdnStWKGHrMBYARi1Czck9pQaUpz3DwnhS6geeW2pizmhyPATiFMuuHJeFMCqBvp0dPbZyrSKQYZIvWBr26NtftFRxSwqUvb0DBW3y2V2p7EA1zyhDRLI9yO758N679od/+D379NNPdGayJ7B/jXs929/b0bnPoO2Lr79ub9/Ytp+/lrfd7MJOPv3EkquVFco1AT7/1z/+F/bOX/qmPerM7Sf3n9sgUbAEa73oWRxk6bG+M/myWNPsdVhBDboAlCUNuGHMF0o5DUlYa7LyiRpzMeqjLCuuH3sHexdrR3UPCBvA/AR7XJ4Vz6aRqwAWlTC5MxkrFWs2m690bXAYaMt6h70DsBfwqesHHgOvPDk1U1mB5cjYZIhwem7/4H/6n23YbNkHP3vPnh2f2ADJQCJn/WXMslu7lqvX7bzV1PM+nEy1d6AuunPnNXv97ptiKwcFBv/vTFOvtbCl5jlgksT74/ljeIhaRLad9B+R0krDcVvI0/3FyyPZ2o0nfet0IuAoQf2EetAHzLw+ZENIJUp2jKGqyAr4IwsEAORgZ8+28aKvFq2YiltyNLDXtuv2i7eu2dOf/cRePvrIjl98avH00n71O9+wp0/u22jQtiKDFAgx+ZoAkONZwRqLivWWNRstUUo5+xk7sjTM1TRD/5kY1fwaM9yOznPOYgDUi/c7HKouYp+h3hhi30XNpYwD7MQghSwFWPenY+W/pMie4Tom0vr6SRcrZvauqVlibllIDWRtZBI2G57YaPhUTO5C7apNFs7cT2IxM2Mg6GARvZxYu3MCcDlrlzafQmZhryR3wVXB2JHxLDFwYv157+q2OwyVeA7Ym8gd8l4YSz/yXvpWLKM0vMxKvCAqRfcvzB44T91OOsqZVYgxCgS3WGHPpn5kjUDYAWzhGVGGJiHNCfpgVB8ws+kxZuppE4u0xRYpW82TlsuULJcq+v4Bq3wyMItPuaQ2mvdlWwPbnAwXwGdytgqZMmWoE2TmC5EVOA84BwTSLWE8560/QGnlWSa8H3oGBt/YNKFGgJFMrY1iiEGf24gxGGeYTn8d19qhpoNAgLNFtZKzva2cXdnZsHIub/3OwJ4+eSlgerbkPkHO8vsgNwbstdJpiy+mFgd8ksq4INeTCecpCnIFWi8tnzLb3SpbuYgF6sQMEIRrSa0M8Dd1u0oCArDd5v1whjPDAKzDNow6q93q6Fzc2Kg7UWI6laUffRF5FvlcVWopngFAkFabgXpG4Ac2UZz9DhwOLpRiyYRnIbAv9AD+h2MfHmdhx0MaAlBK2OlpW6AA+yJZ6wAgshhDsTqZeSYV547UOSs7vLqreorBea8ztGazLWILquNiCZszZm0xO9i/Zqlkyd7/8L41B33VHezN1KH0BKw79jDWOuuW55p5C3sR/Qt2fyJoLVdSTlJfce34Pidped/k86iE6mkpgqn5CDCPZpns34kU4DnrLGHxZFagF5ZNIm8xeF8yuJ5YMZ+0nS1yocoCkHhfyVXKqimAhaJyRlAkcP7yGSDuAjSguiConLXCunvzzTdsY2vT7t27Z5PZyPJ5CHMmNTJAH/UB+9IE9W4ybtPV3Nq9rrWxkBsMRZjKo8Tb2LbXbt0SqYTZ2dHzx9ZqnNmvf+uvyW61P1nap0cn9v7jZ5rB7m7vW7VQsWq2IMW5iKEoAgF9Rdxe2suXz+3l8ZGTgZL0Dn3rdQEFG5o/E0HgRMW5sgAhIaSLWa17iOnUVcpkUoad2+mxy1DLnpw2pFzFCgnFAcCZR9M6IVw9Jesg4aRU1ieZSPRS/D9AC8RNAGL2RmWpM3+QzWzexnOUTBPL5gsih7n7QUJWwgBysi5D9SRyW1+9mqy5c0WtYWpe6v+tjU27engoFQjPOz26bHcJoCd/lDMaAmUm489qCqAkpogJrmmr07FGs2kjztAk9nKICyDGAVxzGPCeY1LPlYuoO7d8foFKnLDyclW5STRXZyen6jdRS/DZUIE3mg3tz3wG9rV4Yik1UbPjau4OWTTkXC2YLSWlaMM6VNEAWQc/VjFXuur6xVJSdWIf3GqS84UFIPMQ7zG59gB07KmoWwFAqSshSIhoorkCf8Zxx1XEWCuzb2FHzL1VYLvyV3z9MBMG7MONKvb3vvvrPhKNLC68ucX2IrJvULChD5/Wvax5QQ5dNiGaAiwWgnyOAkkPegSocNNv37x5YeXT7bR1MXnIJevKZAR+sFkpPyFN8TTVMEWJ82MWVk5IGRdHQeIUx6uY5TJkasTt9PSlNneal+rWjuUqdbv5+ts2jSUlsyO7ga2plE1ZKZeSBdbP3vuZ/fpv/Jb18ONks2Igs1rY8OzYXn72kQ1a5woMAnWjoOdn8x54SJDjsRnPhZ7BesoZ/vMskFazYclV3KqlquHZ+7NPH9jVr3zRvvj1v6TPITRPQ0cP3xEYSdMYFQUauDDwiu5FmG9qGHRh9eQgxp8HQC6noRrbC9VkI3YWeBjQSCkBCBINUfXa0bf6QNatzy4Gjmts+PVh9Prg+c/NYT83mA7/fgmSICPzz6/1FGU56BCJ0E9XqPiELoAgYdgcFCBhGP+qEiTSBuh1nF3vKK9zmTWgVzgnLJOxDfs9Oz89tpcvnioLhgaIzQeGtIMonpfA+hSLkO+lSJsBWhFmlxE7UMAFLO6ITRqGXdxvwA9Qcg5E3nsA/vRsZdIKrWXgwP1Chs5GQqdMwc/wi/94Bh0AYQDWsX6kWEnh+aiPCgM7YXFlO3AIOCNgxaaP1I9BstQfjA5NTF2Qdam1OJjwbo4ODoquSg3fzOzF8xzu3aVcMAoJjxQXQUkR1o0PKy/u/AVQEcAHmmmXU1+ql6RKiEAqgS3RQDestXVwRWZcF/k2r6pA1l9zHUhZf711wO6V30eghz9z61qUoCHybJwgB798Ri8BkGhcfKHguGTa+7+olRCDPuQauAohAAW8H/588UvIkH9fuBY+lH4VoPC/ihj72iMcAFmDRaO/c+unC5VLdB/8LHjVYu7PP9v+fPV7fa1HNU961rwAZN0GdRlDlKBqceCC5yMCRJYhaM/DpH3PCSCN55sEED4AsoGdv24bBFPL1yR2O6xpH2JLfo6VSIZD2AfvYTgtNlo0sAhD7WDZRrFDwcxQI6w33rOyDmhgyK6icBmNJb9lgOgClqUVc1lLx1ZWy2fsq2+/afu1kiUIOO+2LD4Z2nI0sE7jVIMKGD4Mr1xWzp5EgwgA4pkKhDLOZihCaFAjIEYJPjzUS4vD9LuwibvMlgoWWAwlOItZNTCA3IaAMxNZ7NiHbpIAr9vN+foJ4IfbAgVrM8/ZcLY8RaErZNj/lDeS8PsZAu9hZnP9qb0E/irIkmYdkH/hgY0BHLsAS4Ptog/31gGPoKTg72kq149Dfq4zPfz9h2bEpf1uycbn4BynwZVvccQ+DKqTAIDw+rxemv0wWr/r/x/eE6D4BRgZgVEOBvh6Dt/jNghuZ+jHmQMqQeni4Ij/CoBICJwWWzgKUec19bwpN2Ooc4o/F8slnR8UqqxFVCAMP2l2eB7UMImZY6qzJO8fjS2H0nc6U4giLK9LoNEbPwpFvpafJQBetjcE3bqlqV9P92lV40dDDXcgAqGdxLGUnUulyvfDmKQt8SBnbDt8SLJSCDr+3jwLz58/Uw2K7QYqOxo7rh/NEPePQUU8lbLuaGztHs36S9vc2pFHPOHpqB5oFq7fuG6ValU13MuXxxpKHB091/djbXKwty3pP/sYtWY+l9egmuslm7aoXgMwIWj67PRUw/VavWrb25t2uL9rf/iDH2goDFMahiFn88OHD9VQAjrWN+p6vc2NTTUtn3760Fl68bgd7O+qmGeQ//jxI9vfPdAg4MGDxw52pRIi25w3Xtobb72hMPMP731ipWJdje3N/R0pJq7dvCkrzc8eP9VQgwE2VmCoSbFWKBRLAopO5YU+s6nCQavaP7Y2N62DvVcEgGAbQKZDq92RGoRnm3VHwCSNsp49Ae+uGAuqJ+4je4nAbqkU2c+wiM0Y45xyPmc79art1Go2Gw01VDjvdK0XKc6om1RDxU0h1/lM0u5cu2KlVMLiWOIkEvqs/Pv27p69PCXbIit7MrF0+33brNe1J9BQ6t4tyQEa+7MMCzLytQfAoA7q9nq2d7AnoEFrFVvDQlGM4K3tffu9f/MHylyJ47cdS1h/MHSyCOf2Yq7Q0HqtrKB2WMkHBzvyHMdy4NHDz3xYm8vb1SuHevYeP/J1IQsRhiaEos7Nej1ypaZWq9Q0OIYBp74IEhj7azolmy+KtpOTUx9IJ1xFwJnHedQ4P5VtxM72phQIDK34PhQuWAldvXbNGq2mmnOGfbv7V+2sObLHT46t0ehYoVixvYNr9vL0TMGw1J96dibYY/H7ugImsSqB4U+fxvCas5b1hW8/odkoJ6gdGawCgPS75zZon1k6l7H2dGr5gyt2YjHbee1NWyQL1htO7LXbd21v94rss2Cye5YA1hwo1gBhWWcrazZP7Pvf/5798Y9/JCbyV7/6NYWVPv70U7GMqWtLxbx98+u/ZDe3C3aQ61k9MbTTzz6x+Hxm+1eu2//zu79vv/f7f2Rf+Nov27PB0j49H9g0W7UuXuHtM6kosJpi78FixsNrPXtr2J9oaMu5B1BRIfAe6z4Bwigs3XudvZJrD3AV6k3lz0R2ss0mpKtzXUeGDTTv9BXjOR/S7AAAIABJREFU6VCgHfZl2s8ObyonidfAPq0/aKvuZ00ERwXyMbFZgyAxGEOs6NrBRtUq9FTdvv2P/+1/Zy+fPrUPP/jQzjs9m1nCRtOlNYYTS9Y2bJnOCABRKDSKyOVKIO5bb33BNsmeUE0GCx8AzDMrOVOUORL1V/jYM2ARo5waS173qAF8EMV+IGB+NbfxdGRnzTP79LNP7PjlMz0rsGyzWdQSDFB8zYcegp+ZTgEK0gdVZckFCIUCoJQvWr1SNngaeTIPJkP7wpV9+8Letj2/966dP/vUnj/5xDLFuP3aX/+mPXp4zwbdc9vfqCnrYZkrWXuJBVbNGsuqNadl600zAkCY9ceSHh7MQA6WMv0T92JKroLqFlQPnpnBZ+R5BWxMZ32wL/BgMtHv2Qc6bZQEYrVo0MmgKpaibvVsrkwej/ixDVpuxTybD4AArVAtGgKTcjpmiWXXBr3HIuQt05s2nnmdy1pizQJ8ZPHcT6OoYOiGmgKyC04T9NOc2zBpGfqxtqk5qS+xW4X4IhaNzl/OXOX89cmlmKrnBfwQQLGcWL7A+3ZLZ66L2594D8M6AfQIxEvlYHJRoxrfk7JjESAL4Q9rPu/TL2so6kYGzzErAzZigZUEWEe9nbBssmjLGYzluS2mPEu+9jQgS1DzDmwVm1l/3FHVjFc/9D2uC4HxuVTZlmRNzBioD6xETXDlQOBHu9OWcpYBOtenh23n3O1jGdQxhF8ukzpfuXb0IAzqMlnqLa4PX8sw1a+19nyBnm4hX8ynbH+nbK/duGKVXE5KtmfPT+yswSBxIoAh1FjK88rkZIOWQTmdIKAaG6a0jedLO227xRdsb7JZqsWMvfHaNatVsT7q2HjGOmJtuDUdyils7ZYi4botIoNEyJfcS8Dtp8+eqZbBmhMwg73LCTkTARb0DqVC3dJJJ41QP1ErcpbKfrGMBVZJGR3MV8hrIA8NAERMfcDw6UJKGmUDoVJdxG0wnFu/v7Bmsy91ifIc0pB0UXqgmnAgXjXrKNiTxWx3b8sq5aL2afonPh/vSdleObJb2lrDnOuJeM6ePnth3eFA+x7X2bMrPf+Ed8jalQIcQKXn9pulYkHkGwEmqL+GI6kL9B0i5LprAT0SZ7Nye0Yja5ydiwCOtSy9kCueIFZwjqDQyVgskbHBZK4ag5+FsiWLVdBqopnl1hZ7H2pkHEFSlk3kBIAw3yY8ms8BGOPOJCvcBS0TT9l8PLMUk+Plyr78pS9bpVqz9957T/lLy/jMisW86mEWAD0m0lYURfx31m1ab9i3VqPpoeiZrNRp8fnSQ8J3duzJ489s0Du3jWrR/v5/9p+KCPT46NT+vz/+qX38/NgS2YLtbu1p2L+/saWcHs4YNtbhfGpEhmAzd948s2b7XECDYhI6XfXAnVZXz7TI4cpdmulshVBR3qyJjIzdVwGVZbRGISQzK0XNcnR8YkdHx7r3nCMA54spuwDgVLT2gzVxOuXgBv9bLSyRuQRCNHvBzhUARKYuSwHZEErYNZmlZQsFKaGosUQeo7iTDZTPQ5gpoJjg36m7U7GknZ+cas8jB2R3a1tkGVTn/PIzda46FaBH+xTZRVFPSn3EeYIymL2aa9ZstZSljfXVMoZKyYlAco5AtZLOWq1SVa4VZBWUH8F6FFstalC+pnHe0MyR55/X/Pj+xyKS4XzEHgAAMhr2BP5O5lMpSFl/qpdW1Me+H/NcKztYBA9yf6a2iPk5mk5lbHdnV2uGHgy7S5E8uW6QONIOQuWVq+RqSUBoak+uDZ+JawFoy41jD+OMgRwkpSVWZ0tIld7DyN1KuEPBFSC//TcuARAuOE2ACk+FnC2FDAcAhEOchzv4UysTQ0CJF0Q8WHwfhwPhP37DF2KIsEHyhoWeYsGAt9l8JlYRhwwgB3/HoRb817n4PhBC0sQgyFnDPPwhuCmZyOpAWS4IItwUE59GL10s22tv/7zlq1u2iGGXgBVKwuLLmQ0Jsu227Kd/8lP7+re+bRkYkgTegrmD5Pfa9uyj96zfOrVMFpWHo6L8fCxPOKRZWAxqQbrYsCjgGKYh4zw7ObE0YbTLuO1v7dkHDz+z/O1D+8bf/q7VNjd0ffArFvNYEmn3F2TQLqiC5jICQNYBhgBmhM1WQ6mQwRBUDWuzUMcQmGY6AOKDBkdfgzc6m72sjCJmtFjrUe4L3xqGNBTnNH0XNiQRUzw4Tq2DIuuAzeXQ+jJAOgya5WcnNoWPkLj3QWqlwVe0cfjgM5IvXLCQffAXAo0d0Lkc04rpHabMQQESFVcawIp9joRyihBUxW2/27aT4+fWODuxUb8XMbzXLMOiASsIMZujhlwr9090mwCX3FFQUNtxrYIUDtYzDRo+fGMFY8KcopF2D1a+DqYuAwdYYshCKQwoSGr1DW1CFP8eLug+oihAOrCoeh08X1QYubIIK2e3tQIA0ZuRE4UPWPU/CjLlhPj75ms9BwTGiMwsVSzhiem5JuQ5sHYuh4k8k7JwWlNcBDVDGBpfrt/P6xQ0pbREwm3ZXgXSIj/NyHPQG8hLtZH/PF83FDv8e/jvAmqJ3lMYmP6HAJALV7QIR7gAAfn+SAnyFwEgjhy6/30IOXdU4/J9BrBRw84QNB39uwAGsRQuQ9AvVFjiYPmzy74ZQBi9/vrElzHiKwBIUIhdPIEX11bPbQQwiOlAQRSBJAHs0NuPnv0/D4D8eRUIf8NwCcscZ84sNfgUmBvZ8zmI48/v5ecLtlI+3OT71gGzoDpz+zBH8P3ffZ/0PQJPZQ8LV+EpKze3i+PzhTWiQjGDR7VLuNORlFPrRSwOH0KHwt6l+hzSHuZNQ8s9wBNZSpBoXelnM0AfT63bbttgzGCMAz1uZTz5Mynbr5bt527fsCo5F4OOLfGwH3ZtOupbt9P0LA5Jqf1c02dcxsRcgJExg6m5dD9YmDmw4xgg0OQs9UDjre/qMj6vsjb0rHrjJPZfZBHFa68rXPhMSETpOaFVBJZ0ADAp0MNZLjYSwcFSAzgg50W+537we0LtvFlzNqEYYrYSMxufU6wyYCDJ/x72itg6HsRGY6xiL2IzBxAq1A9/EQAiUC/Bfb4ECC/fH+CIqz7CMxj2LmeEcC29zgngyOeBlgBe0LAGy8/wNc5MdE93qTcjkFJ2k1GmUXjPYV/yIQDFe/CW5gzx9xIAPe5deC1qoaAEgYETgO+gEuHrNBydzTSI4vzhhrNOlO2ws22Hh1f0TDhYRU0Hc3xknXbHmTNYk40m8rsPwF7I8gn+rXwOWUHE4xoO8Iuf68xGmHjuaR7qRvZyGLtBGew1GwSUjGojmmMKWV6DAUI8BnOHes5sA/ugLKSavhpwt9NzT1qKaJq658+fyz+YAjxfLNkxg8R2x05Pzuz119/UWfno8WOdaeeNpr355psa+qI+gYU3GA1Uf9EUy7s+m7J0xLSiYKaQ5uv4vEGJBAh67do1a7cadvzyhQbrBwcHduP6VduqV+2f/7N/Kluc3Z091VYMI7FuURMrVlnc9vb2BK4w3KYRY1jFtb5545qdnZ3Y1atX7P3337fNzS0N+u59+Il+xsnZidU2Kgpd/eLPv2PtTk/2XoVCzbLJlKWW+AcPbXtvz+Yrs08ePLT61o6dnbc0XCDUtVSpiiFI8Cthxww7YazRBKymCzVceHfTQC847KjbVys7azRVj/CssDYBerc2t0Tg0D6MdP9iP3BLADVm1EWRqpCaX9eX+5VO2d5m3XbrdSlC+NoOtc5gaK0mAfXYLmRtupjZeDYS43mrUrBN7K0Kecsn4vby6Lka1FTBWaqv3b5tEKrYs/9/vt7sR9I0O+87se8RmRG5VmZtXV1LLzPdPft0U5wZDmfEsSSai0nRAGmDBgRfGIYvfOsr/wE2YMkCDNOyCAuEF0CGMRZlmR6THHEbztLTe9d0dS1ZlXtEZOz7Yvye836Z2W1K1ShUV1VWRsT3vd/7nnOebWN9XUNhcjfYA8m7OTo+0rXnueFZhUl3Wm/IPxqyEvsE1hiAYYA7WCz4EChvq7V1G45m9of/8o+s28OWJ6fPxvtUUwZDn3zATNJqhLVnksp0ESNy/6meEWpr1BwAIL7XA6CPrXXWVK2VzGLLhV1OwT5+8MjWCN7ueyaG7w1uwQLQA/i2tYGlyNJarY71ezAlk7IouH//Q51zzz13Q6ATQ41Ot23r66jQu/r/nd1de/f99+zq1atiCRJ+Xl69Yu+9/8CmU8CKkh2dRO8LOzIIAjTsQ/0/wAbB2IB8hXxJNTA2RoCj1LH5fMnGA7ysYwInYavG41MbDVqMw9WEN4ZDK169Zg8HQ8tvX7XucGG54oq9cO8lW6ttauDO95bSJOYAuPbNOYQ4+siRvfPOT+3tt9/S637961+z527ctPvvvS9wCeCOWfWXXvusvXht1dYTDZs1Hlnj0UdWyWft+o3n7H/8/T+wp/sNu/PaV+zBWd+ai5S1Fxnbb5zZaedUuT1YHlFvDCaQUvxsgjUPAIICB4sQzp8VyA1Jr43E4Beb1S2vOP/Yx/1spnGnd8UhIS5wkYafOp4hCn8OkLRYum0We/6VK9eskMd+i8FWz07rx2JQ8r1v3nxe15vnkX39zTd/ag8fPbTuoG3TUd+e39m0rXzWruby9hvf+Y49ffixPXjwsdU7fUvkCtbqDKwzmdsgmbL+fKE9MpXNWrZQlAKc+mptDfADJnLWCnkCVtnvAZliIhRWV1dte2PDirnIAmuqHlse9NR8czIhUH143ZrMAK5gscVaGNtJ/die7H1s8wWqpLyGxfXGiXzflbMZbB/ZU1F8YHtVqzHk5JzIizBYLVcsT95iyiwTg8A4tXub63a3umqP3/6JNZ89tL3H9217t2pffv01/f/77/zEtqsrtrq2botc0brxkp0l1qy5rNrJIG/Nftwm+PLx/Ka5dxzyWLa6932YTKlGd3KIK+aphbhPMOSxPSJniPOeM5f6CWatgCqxkOfyT4+liPN2m2auaUa2oQubQ6hZeGDsZDYyQpNSyaVV0mbpWN8GnWf6V6NF1dp9P9+9po1ppsL1yaTzlkrnbTjA3pLvxRAOwgF1BoO1qWUCA5xnWTVoUOPyeRjmUnszBOfMgjnN77FH4d46MIRqoiiLZP6NyEo8QUG56sQaenNXDEbOHQKOAEdCbp968jnzIIZlF6QTWc8O+yKYrtdWlLUE6Q/WP2QCMsISZBmNcVigbvYMFbeYpkYlI6pv/WFXNYir2FyZNCPTaQIz2Ikp9DLUJ9euX9U50aavjpkUmtxbVHU8z+wFYmSTQTFxgIkhZTLlimhlBrh/jf7M3QpcNcLZ6bYwcZ1vm+tlu3X9im2sFEUQ2j88sUarq58MiZkRKA/CAPsqynsoZzK2kk5pGJ8plKzZ6drHT59Zs9NWrYEN1kopY1sbzAxwpBjadElmLT0teW8oQLj+1ANY0nn+X2Sly72DJANJmXNf9n2o6aWK9uVPTcfnTsdR2VMHBGAQO/vpRNdhc2PdKqWidTstKUBQZ3BOAiYyi3CbGz9PAUA8YzBhjWbX6vWe9boobhYiRTB0hdHuBOms74m9rvUHLYFhBHtzhtPnuWNNZE0NqOPD07MWihKIBTnN7VCeUPe4ba73rbDgGcZiLdntuH0rzxV2QDwfZJpALKL+kUpoSDaZk3Mi1YeskdJZXTcAQ+omAASUMGwl1AFZ3ESyWWVWYRmUyGSR0FsfGyOy6FA9xky2oWQXE2hfyNHLOiMei+dKsWLpJXVxTBZ5hE/3hihqhgKHUQcsJ6ikTL9mEhl77dXPKc/nnXffs1avbYu0WW29atVyWfMp3h9AXm80sMF0ZN3JwNr9jgB/5raT4dDiWCQyPCf7sj+x5XRs437ddtYr9tu/8WsK8P7w4yf2vT//gf2AWrWyalc2ti0bS9qN7R3brG3KZnGKimo6sjG2iLG59cZ9BXc3yOIlPB4Lo2XSum2U2FnlPXBG+Oxt5hZYkC9KRauurKinZD7r1nWeIwHeenJatyd7z+ys2VF/TV0hi0ZDTYeldFDHY8uM0m8xU60yXcwsnUtbEuUCOUkAd2GuF8ZFWhOy/8OOCdusfEFWsszq2N/orZyg6MCuMhpDSDr1N1nR1HXMyHkmsL8qY98NYBCHYAS5bKTnA8CbuhMSD/Mk77NH2lPclnBug97Aya3kaGMxpkgZwEYs3CBvJGWzivoDZTsKVghdWIOdNc40z4SoVSmu6Pux9lHAnbVb9ujxI6mJk+kw62ZW2XciIfNEAE2IMoDwtMRTpGkz5oUOgLhzDkDJ2OJpr2t5XivliupkZh6nJ6cinUe9BHs2e6vUI2Sz5NIiUAhgVr6zE9rVX0slClCWkFUl1x+Q1p9hvr877URWFhDMYr/znb+9jFiJEQDCRuRo71I+vT5oMt1UfrA5+kCR4aqj51E+AjeGNwMqxp/5gYEspa/iiCGIApHSScvlCzbk97DXGVhEjv6ydnJmAB5+hFGub2yIQYhSRI0BXqlxAsmnGnwDsrPBMmzp9AaWKVasXNuylc1dK61u2MyThi0G8IDHaHxp3/vj79krX/qK1TY3BYAgyy+CMLbqygA5OzmwVCYu5G0CehaLaWHCIgQA0UMW2ErcFB4aGo7Dg32bj6aWT+VsvbJmH+49sXGtZL/wq3/PVtdr7lknuVxMD5maxcAKVVS1FCA+VIhYm+cD3vNBsIMakU9hNO3/hEBEIdVQDaPQMi9GPHTP2Zs6pwN6fQEfRJYi7tcphp9CnUIQ+qXchL8JALkMhkRDowjE+MSvDC9R0yioyQeZsh+JrE5QRoDkhqGj3mlgKmsoHgbUnwhA909zzomPckCABlWHKX8A/8iRNgQpPWag7ShMptZrn1mrWZcKZDQgmJjTw5np/sOtxjTMxa4Ftk2WELWMmkSKCdmRaBMCuYQB7QHMDPoIReJZwPZF+QSZjCssQpGh4gp/dgDCxUI2HrXamn5FHaKMHQZO07kNBwSy1q171rBxp2MxhnrI9MTkSqgJ1bJlY1AWSNAK8FlVk3K9GUh53o979SbdxzLuB4gsrjTEcXDKB6MeMq1MkBAgfRkEuVBo+D29/MP3jQvONLJ22LMRwHFxr4O1Szg4fP2HO3BxM9xf8ZJC5DLg5n3XZXucC2WBrx8P+b6sIDkPJKcgCrYx3OvIekrfM4AXLCiYxtG/98Gwv0c9nSFbw69tZGv1SXY74Gr0Ps+v0yXFiWyBwmkbXbUIzPHVGJQeaqHCD10n/yZ6b0EBwp+JdKX3FlQhIazq00DleUN1fv/+ZgCEex1JumVVJYmqryUxwQHdgs1YZIviQejBGgHP48CYjwAOL6Yj1YpbB0UyVR8se7NHESpGeRhAc0Ci0pIyQWoAz7ugGcLmhfOEwYZAEqlpOKgBQHyNUGzwU1ZT5JPMaP4GsryCyanvF1mi0ZLwECGzJMR31BfjLJ2KWQHrlp0t+9ydW7aZzdii3bD0dGSzfseGvZb1eu3zwRHXx5UIbkVFAQJBnsDT+XRpkyG5ID5k1+BgQSMzt2XcLbAA2bXfBWaKgrHFEIrYY+4hKlZQOGOU80GBAOvLaGr82Y4anOh6shdRYEWh2xEgR1Oqgbpkp05uiLJSIuUW54aCX0OgXEqqPleNMKhDFeL3ECJBUBydr+UoUyIAZ+FsiACSCFyQXDmcARHweq6yCqAYe7MrWTwc79yuKTQ8FG2sB6lSAjh2GTTlDODf8ZrRWRxldcHAZq3QwEXvyfcA32d4v2LJBrsggAHuM2dCZEXFcFFssmCrFQFLFzajCTFV+BFZp0TqEkAEWFl8P2oIgHN+3drets3tLc95CSHpeM3y/qX+6PVciTKdW+u0LgVIpNZiXQiYvqR8icAAz4ByUE3FZzwmxh+vr4GGbHCClUAgqvA5ZC+0QqYVJAoPFlUOCJNsPLSx10GZWy4ICKG+okZycDtpZ01CrSvKF8GWAfCC4TWD/ZNWxw5P6tpnADs4u2DIY/FFI7t1ZdvqjYaaYOwZ2INohO/du6f8LIOBu2R4viELhyh3iOeeMw6wBEXIF7/4BQ1Anj59omfrxo0b9pUvf9GG/Y79i+9+VwAI53ROnsAz29vbU25GoZgXexC5NcU5Q0WG1wqVnTHEySrHZXt703760zftxo2bGhqenjT0/x/+7AO7ffeWvf/BW3bvxXuypNzb27f5PKHg1NP9J7KUhXmG5eW7739om1d27fC4oWBlhjtYEuB5Tq2tnJBGXYHL5VLZbAJ7LK8GTjZ7Mh2i5ImLhIHXP+cK9x6J+urKqg9xwjCXfV7nioC/i/wq1QzxmABQmn1qawhGK4WcrRYKluFGM1gIGS79tgeFMnScxxc2nI001Cwk47aSSthza2uWJ6C527GzTstqO1tSsmxvrGs9c0/wGz86OhIQwn50fHLitUEgbnDfGYApOH2I//1Ea5fn6MZz1wUYnmGxlUKNi/XQQvZUKG7efe++1etN/R0DChRWa9UV98Mu5GxjoyYbh3KZ+92yg4NnAhk1oE5n7Pq1axqEQABjEEINKruYeMrmS97PxJ49PbCXX3xZ9m2wXA8ODjT0B5jheUCR1OtgvcveiRqmpX0LpQeA253bz+ua09gqEwS7oUFfz+vR8aGeAcJDUUKxP+QLq/aTtz6yWDxr1eqGffDhR5ZI5eQx0BuNrVgqS2UjNWAyZRkAPIJalzGrVdd1LhJOCyuy2TgTiJOMp2WpwJC8UMjaymrekrGpTYZtNb6TZMoeMRDKZO3z3/iWlas7NlskbHNzWwPbXMaHt3w+9hJqTQfEYS8zRJ1KlUkGF4xeGKjYEo97A9nTAe7h/3/n+q599taGFcZPbHR03zrPHtn1K9ifFewf/eP/3ubLjG3fesHeO2rYySRmvVjehtRzMewi3IqY87I3YEBo2scnk7nt7x1piJwhEy+btpWVksCZaL93pSZqOO/f+MFnYH/l9zrryfiaoBaJqVGXakLWLgAH1HtzW6+t2+7uDZuM42KvSpG6xLYua7vXrtsbr3/dZrNoeJuwd9552xpnpxr0thqHtpqN20YmYT//4ov2t1591d784Q8Fnh6edWwIEXQZt0Z/ZItiyZLFghTnOiv0mUcCsRlkADywT1RXaxo8UtMWyA0qFNVrb1SrIjSIjSnFvBOk6F89ENvtO1WXgUwlsF7CZou8hIV1+219XtQfMOafPt2zx48fhjwVP3fZX5LJjIAPQLhMmsB1wu7HtlVbt/VaxVarRVvJpywx6trLu9t2o1iwww/es4OPP7SDpw9sfatib3z9y3aw98D++f/6B3bv5g2788ILNkqkrJMoWSu5Yc3lqh31s3baXSqbh73IAQLvDUUYgOhDzyGwy1npnvkCk5uMj5aGRHjck9nI2QbQxQAIUKvbZpCKgmIm65DZMsqZyFgqm7ElpA7AB+YCysxTMq32w9hyYrkY9kcdmw5PrVBatbGt29GJ22rBjmUQTC/KfSoWViyRIMuAGt0JRE4MIQeJ2nxmyQxgl9fC0rRDVDmvRZz8AfiBZRKfhYwf1CCANJB9yORYXSlq+AcoQIC6XxcPendSiPfPAIhOuPTgYUKbmQPlFYzu2SOeq+qkDSdfuDIau0l+YvkM65jrooGk8gQYwmMR5Qpf1qFInRAsl16rcH2UyQKwjGKD4RhKltnSHRCC04TOkSvbsjRDQcr7Y/ZEtiu1DnUBn5F+DrBlNsZSKrD/uf5YwKrOCQ4fM9QegawEAD5xW3MyGWD4lwpp26iV7epWVUqXg+MTG0xmciWB1Q95QKSUZdLKRcLSV62UyloFK1sGtvminbbatoftp4iVbsm4WspZbDG01VWcSZIWz8RFLCBTg9y1+QxLIbdLjezsXM2EYnKimofsKtWyAtXIAc37zIqzC3ASB5Z0Sfu17KUWC5039BvUngAgKEAgkwJi8f9rNZ5f1EoAW/RarsZhDxUJc5mUGvHo6MxGI/bJmbu3JCJ7Is41asyl1pvZyLI5713Yg6JAZ1c/BZv3JHkqDlignOQzqlYNRGNmTOoLZguBati+MRCmRnACtzvRQPRjAI8ahvUk1T9h8wDhK6ta4wKrsNjJ5HSGw2TvkFGHirrXd0UsMx/6tDSAXMHS+bxCvkfzqbUgK/Q9e2FtdZUpsiVQzXMPyMhLu7qJQTBzJRQE7JAAIN3RQHaizI/IAClhrzScWjFTsNQC+9G83bp5Wz3m0fGp9cdDW2bicq7Jk0c1nRp9Gp+nOxzYeDGxIQDsEts4AD+spshuTEgJkkmkLWFZmw56llz0rVZM2s9/6TX1dseNln3/r39sP3j3A4F0W7UNqxZKdufaTbuysaXcGgCb9rBrQ7KOygVrdM/s/Qf37ah+IqCu3e7ZqD+18XCquhoyPoCRCIBLMp8rskxFpUoGM2p9iCKRil1uOdQy/aE92z+0/f0jm4ymsl3ifFpMlziMWdJCzm4a8i97P+DHVEP9TCFriXRSNqDuOKDK4Dyfg/kTf+cqHgK+ydObqRdgLoJNNj2wWzx7fhTuMcoHWy5dsTJDzYnSyFTLMBt0uzys5VwooBk5QH+aOSxzQ6yMUeb2NctUDgaWk2OydlBbeD7HzHzWDmjEnge4ADiXTnqWTK7AOkxpvffahMgnLZ8FXCuLjBX1vOx/Z+0zqYFQBKPC4BxOLFOybGTqyXyYOXmvSy0/t1QCBRRqcZ5PCNnY2DHDwJYwYflCVpknPDj0dpwLZ41WEAJEhH1I2SEPTvs9ZAO3AGd2Qx4T6009PrUGOVUUbHI3wqqR+W4E8M5EkNJ0OFhtx/7+N7+xjJo+ijWaGGcL+kISKhw8niWZj8etgz+lOn2XwCsgPQpFVWCSD5u4eDQYnU7b2q2mwAyk6aCXNIQshmanI9YOizcLO4bDE9bEYKBfKR7LlZKaGG4ArArYuWw+8ngWKkiYzMIqBKzHY/I5hlWUzJVt7coNW9++ZoMlV8YnAAAgAElEQVRR8JpOxCyfStpqMWd/8v0/sXSlYi++8oqKHZq0LGHszRM7+Nl71m2eSCJKga+gKAFBS0l05wQT5ZFcFVTsg7CRFcLG1Ot0LLWM22wwsUq2bG2Q/djE3vg737b17S0dIInAYseTUuF3NGoUKPKLczSQTTkCAyKFhtQcwbuf689DFsby5+yjaA4aMVT4/j5E8+FhlNPio3EfoEZDVVeGhMFpkAzRMCJfEov2EitL/+ZS8PrlQfSnh8/RgOryryq5YshUvaHmnQhIC/7hAraCbUf0/hSzfB6C7gPui9FsYN9Hg/5oGBVo/oAcDNzYOGiaUWJgA4KHti251sxDhjbodWzYJ1xwqsIvkup6UYY82If4LtH3oGchiwyyGP4K2PGgJ1gA/L0PACkgh7LB4v7ybwiaAgShwWTT4v7iwQ+Dlj9bra1ZbW3NSsWKmImR1zYFHn65k1HHxr2O9ZpNG+MlGRgYDDTiymDg3jMo9VoacE1KHlhrup8coLxvH0izNgRqEKYccm/UgigQzwOE+Eygt/rMQT10vuYCwHGxnsJWEZCB6M8dEdeKv7R/XAw+L9aPX++Lof8lqyyYgcHfL1oT/zYAJMACF2ypSwBINPAXS4bhqNiwQZ11CQDhWqi4DcHiDEncXs4VFpFlVQR+RM+WqyIcojgHM8MA+JPXzrGL6GvZ6/gRKQ+iAauAoqBCOR/6Bkw6Aj8iYPM8BD1kzlx+TrkNF+/1IsvlQhXy/wc+LuMsQuJDngLPsdQc2B6E/ByKzSig3Vssf3bClVAxdq5+CAqPiFUsS7ZgGeQg/EXmkatEGEoHi7yQ6aEmm+MxCpNXFkJCwyMQf6wtWMP6vugoAD9p3sO+gNJD514AZSgwYCSenMBKJMNKiRa6BBROaUsqVAyvTYJwk8mFbVQK9trd2/b8Rs2yo76NT49t0W3buHtmg35bNhd42jLAw/oE5pqGJeHQji0TsqxbYuU6WSiUTGrB5cymy4nOniWevtyamSvnNOwmLDDkcMBko7Dh3zHE5cyWhYFsCKLAYtaxhyOzJvh6hROGfAc1nsVCUJyNdE1lMZYk1IyQOpcBe/ipS3UFaGjo6ECH/I9hfzIQDSeVzjrVIEsVj5wB0ZnDwoiAGv6ePeZCYRG+Q3iOeA3ZbgUAwdVBfGaC7zwDI1KoSsUj6wHfd6knBFjP/OsE6mpw4MGQEdgwHo7OQVw+17lKMagoXR3ibPbz50L2oJ4lQi1E4+x1lYN9l+2uIF5EllbRcym28NSZK/ykluL9829Zg9xPB3YXtkIBGRioLAiUH1d2dlQgO0gR1k7IuOHckwyYAHaUWz1stDybJBrMuTIP9ZWDLhfKP28UIus4Gl2efzGgwlCPwT71IIWwq6mc+QQA4oW4h9bz3mQxswBkI9y8YNXaynlGB80WZyvDRvYIfsU2Bm9XGgOKcCxEAEDOOn0NiW/evOmMvH7fJc9Bncjwja+FmQuzDBb766+/bp1W02I8t7OpFB7Hx8fu+5/J6BpTu/Jrb9C3V199RfsA9lm893v37tqXvvh5e3D/ffvBX/2lpPUvvfSy7jH3iuG1g0Nueco1YW3euP6cHR0da4AHq5r8EEgzACFi7NfWNQBHws0+9eTpY3v+znNWbxzK83hr+4oAlNmMmiJh9YM920QhlM0pv2Pv4NAsnrLTesvSmbxlsgWxHrEtImeDervROhP5oVatYS+v/ZvhhjIfGFChbFIA5UigSaFIeGhGTLUi9lD0CQC2kZVIABMjWb7OSNWL1B7YyCUtk4xZLpm0aqmo5hmyBgOeUTym7IEEihhCZRl052Clj+QvPB/0bKtUtNu1dYsrzDMltV2yzNAgYQWUabOZBtTt1pnWaotA9ZSTsAD8eP98PhRBviZM4If7g6+owSQwfGNrw1LZtPKsONexD4snYAXm7Ec//qm9+eZbWj/UQtR267WqvNvXa6sKWp3PUcuP7OQEu4WhmJBqgidT27myI2AGmwOa3X6/q1NkOMW7faEA2IP9I7t5/ab1egP5X0eDJAA/nlnYctgTkCNwckIWxNLKxbIAHNlyxMyaTXJkrgvkuHJlS+AHAaVkKuKbXW/WbWfniobdx6dn1umZXb9xx+7f/1ifc//w1LBAi6czCk1n7VN7oAQiYJLmdmvrig0HHir/8MmD0APQw6RIilRNV16pyB5r+0rNCtm4tZtH1h10LVku2/5gYIe2tG/+yt+37d0XrNUeqtmmxvX6FhKYB1cysIzY1a769zOfa8M1YADKsIfesdvpiFVPnV8rFWyruLCNVN2s9dhOPnrPqqW8CCv/1X/9jyyXr9n6jdu2P5xYfRa3YaoscMbS1O6m+p8mnr5xGUva9pVtGw2n9sF7P7NkKmMl8iuTCeWNyOJPam7ODvIAfDDBPiBwXVZ+vu8DmitDQ8Ndhso6RJXnUSySF4hKhOHhll27+pxNxjF76+339P1k8ZxK2M7Vm/a51163Xs8VdNpzpkNb21i107NDe/+dH1r/9KkV5yP73V/+O/bKc8/Zj//qh9btjezJSdO6IxSucZvEEpaq1ay6fcUG9ERDrKma1mx1gi0mAGZOw2T2qniCAVPequsbPgwF5MrAvh/LsoP1DkGQ3iayOeJ6UwOy3uCLwK9CNdTpd6QC6QzasujgupGxwPrF6otBakRycWA9aevrm7a6sqYhZq87sH67Yxsrq7azvW4bmxXbWS+bDVr2xov37Goua4cfvm97H75rR/uPrFLN2Rs/90U7PHxs//i/+Yf2y9/6BXvps6/YKXviMmv1WNVasaqdjgrWHFCbLWVNlc6ScaEgDZmwLMYMkmYadqGSozeh5qTuof5tddqadwCOQWpTVthkqrMEq4/6Sd09+sndGnK2tAVcKMAVMNyooSBpjmzU8/ww9iTid5fzkSWnfbNJx5bTtm1uX7fRYs2eHbY1oAVEyBd5XSxHE1au1Gw+T9tsSsZD8FxPetYIpDN6HezeqMZVX5MrF+o/J7V4LaZansyQ6VyA3YCcgfEM93xbKec8Aynkko2mY99jsXQR49YtMbn5DOnoRRm+MSR2e7+pLORc/USN72Bn1O9xrX1QmHY7GGYnSQbdceO10JtwfaQ0RlVMPwCAFEgnYkSj1J9DkmV/cktrQBLYypyD9LByGQkEmI3NTYXDcz5wPbiXAB9S2bJna5DOPYzZqDe5UNnTz6edgOTXAOsxaqSlZmjOPvZujUEc9Tr5DpVixm7sbFi/15FF5TyRtDGiI+NzJ71uXcQsk8pZLoUSMmllwtmp14tlO2117KRxZm028/nSVrA/rZQsk1xYPhe3fCllE565Yd/6IzInqIOxwi1ZZaV0XidSK/J8c65AHgAA8Tp4JgAT8J6+QhZtzPKmzOfyAkn5GoBfnlvV9cmEmOywy8lUBbjKYfNNlg3kZYahZPBNAcuwTkPtmFQdNRrPrV7v2qDPex1qPgLBSxlJS4hMrBHIR6wF7D2xX3MGOfW5zo2QYRzlGEqprWtq4Xyn31pYSiCIkzfoUMhtyGdzThgLymap39XPzrUOUZRS80J67gw7skJkXgrwzyCXF4F8A9Pesw7nqrFPjw5tOh5ZGXI4NomlFVtb37WV6pp1R1178PShHTePZenEflErr9h6pSrLqGqpbOUCBAFILZ6joBpaxLiZHZ/Vrd4+Y/fQXg5IW84VLJ/M2nZ1w9bKNStmilYtA7SxLgGcyIig/41bRqA1tpoQZxM2ptdMLK056FhrgCKJnKapVci5I0OCzAlAlULNlnyPadtio5ZdW69YbbVMgJX96J337Ecf/Mwms6WtlVdsd33TXr51R+9hMCSoe2Rn3boNZgMbzEZW77bswdNHUikPRlM7OWnCT7LlMq4cCSmLU5DGpxbPxKT8IKtKRGJcHOYzKyrDJqu1gv1Vq4OSyqT+aDZRvi81kMcCC4cF8tepNZg/i6QQ1B8yik/YBQAC+ECvyWyGtQIwyD4y8aE6szTOBBxVUCZz/+l9ZoA2mlEE1wtlfDnBMup7BTKyB09nympx1XRS9R6zyoh+yzYKCUL5poWCLPkAIgDT+RlbAMYuBIJIwUd/rMwNZgecT549BZiUTbtCFUBPexnDJLI0EjjVAOKRlbOjul+EUCnFHAiDeEJdiT130tICMpmbuCjBVZGAidrntecH4rGu79Smi4nsudivpfajP1KeUEEARrN+5s+R+k/PKswVUDPSlzjwzQ8+33xGJAaPMvaOqJTiiiXg3wsQX+A2NfToiiiTHPKJcgxjFvvNX/jGMkJ5+KbRgECWPRpKu8oAlElsRhC1Lowr98uTa8fCJb+8URV6Yi74MBOgA8ZOo37qvunYXmUztr29pYOnM+CA8EMB1EtOb0KE8Oryhhs5KcUmPsUUFUiAeBi2ruxYPOVAzVnjxDI0XbGlmuRsoSTrq+rGjr3wmdes03NWSxm2XCppa9WyPXz8yN5/8NB+7hvfkBqFPIgcoeen+3b8+L61Tg81GI88xvg8NLQUyBQvLEiKM4IthRrircyhzAEJU2qyEOqaKBbsrx9/ZK9/51t2887z1sdDW8NyZ/XIJkHBqTEN09iQFCZ5HoIumuslSw9Ht6Khk0+PnFf/KcK9vBrdSsbVIBTfkZ2RD8QpCIJVVvhG0TCXgl4KkyBD16CfwXhg1EXs+mjofJk1/mlGuTME3R7hHARBDgYiGOzFtBGn0tpQ5McYwI5QQflgLfyZgzEBjQ2AzYWu4EIFokGx5HsuTac4AlXFNoEmp9/tWKd1FnxGeXgI4Bzo0HIljoNB/n2iTAZXKPHnPORiuQtsDkMjLEcSoPSencEDIp4DdbTUJ0MdiHweZOd4B7oFlQMNYlXG4pJ+rq2v28pq1YMX5WPnWS7arJFJLkE4x/KMRbUyHhJK7exGV3GAMLtXoTaiJbkfMOXxSHUvWBg6GtzzeQBj9H4YEiL7Q3LoDG3+Ts+57L485MstXaIh+bkGIcwCI7DC1QCXh/f+OwbPIcAP9CkAVtHQLGLpR9fei+JIxeEKDreI8vfn6+8iNJzPG+UjnE8nRewKcnEVxp9UhUQKkGidKjQuACJR0PD5a8VhjnDQOBtMex7KhmBjp4Fn2AsFhFx6E/pM2sTD2gpF//lr6e8vrLCiaxAxowSQqHZ3JVd0Pc/lIuHP/L06UOXPqw+7da3CPvNvA0AuiW0uX8Lz+4ts25tXB5h13YJntPzgYQqFe8KBH91D36vcIkQSypBDEdkYaYgWPlu0H/KiHqzuqhBXbjgQEN0TFniktvGBuO8TGogV8hrgRX7F7AU0XJ5b4aB6xO7SfeC/+VSNwPHxkZjjMDciRQ1uw4VE1rKy3aJoGFs6MbeXn79uX7h326bNU5ucHlsc9lj9xKZia/QFlvRGfbGrKTbEShLQyowDJWRCxQxNp1LctD+zx1CU+a8eIjYX00iR9zGX+9OAwaZkSMznUqE+Gluz0bLTelOFL0NqGFI84xSa0ZrQma4t1fdo96p1pYZbPVzcPwAlVAXsZZzrDgzQALo/Le8NqTfvh/cHCOKKPX/+2L/E9OOslx0kDF9vlhkYco/d6vISAKIBGLMI33PECgthm5FdBg0cP9y2x7MvJLUPRAFZQAY1myz8tLdf2C/617vXqprdvisBovyzKH+M66O9Rx7bHpzID77/ZaUc7H8KMNYnahTWrXLMkMFns2rC2Ut9IOZEgMgKS2BzPq/XZg3KXiIAGdEaBojmPCODDYBvbX3NVmtVvR9eg+tNM8qAhIYeYgkPqCT8vb5l4mnVKrwPrlO0n0eseVf3+hrA5oz35oNuPsdQZ0EEAsnKKnggO6C+VAFNEZ8rAJpjbTETEMJ9Y5A7n7llB9kfDDbwgCckXSGZBDmiQoynHBTodHWvGA5ThzGoa3T6Vj9r2e7Vq8pBYR/is9KIM5DjAgDswI6k+X3w8JHAlLt371m72bDFZGDlYs62tzwIm2YAH10nHrsPPMNu3i8NN3UsTNW/9cYbdu3qFXv7pz+W4pdz4Ctf/qqdtWi0zqQmwUKCITxnJvcVAhGNcrfjagfuF+GSNMNXdrbdhk+MsbQatTp5cmd1u/HcNVmxUnMS+jzGJ7oHI9is2zyV8oGGCCspxlKNs441mgQyL6X+wP6qtLKiJo2mcG9/X3vPSmVV42pAvs3tbTs4PNJ2kyuWbEQuDGSN8UTfm/uANRiDTtaybGcDYzQ6GFSzntvx+XksRiwNHXtRIm4VwuRpRmCLjkfWw45EjeJUTQvZJElsBwppG476lo0vrZbLWnm5tE1eewHDsWfFakWDQ6xkqRejvBx+ZfhPAwoogP0Ta5nan/0dtm+7g7UJ66+nJpPn8YUX79mde3esUkVtMdbwv1AkAJgQTWwyMvb/fO+PdU8Z7AEwYodRq6xqsDORRSKNH4zlqbzOyY2B8AVwtrN9xapYmVYqIjgR5n5Sr9vmzq7C1XO5ooaEsOkYkpNpI8CVQVK5pOcuUjpjpYZlGAMkbHVkSbz0YRvr9Pq1q+4ZPSErhzD1jm3vXJEqKpuHGWvWap9Zvdmxre1bNpeP/cwePiJYecVanb6lcwWtAYa87U7XG/qlWXW1qms5HGBBl7dOv60avlKp2qA/ViYjzw8e8AQsl8sZWyln7ez00DqDruXX1uyMvX5nx6o37tqV6y/bYpmxanlVeQ6y+lMYc5Ttxv5KjecKEA3CQk2msyyds0Gvbw9/dt+ePHlsm9ubduP6rm2vrVph2bGNeNMSvX378ff/lV2/sqHB7+/93v9k7c7cNm/csfTWtmW2dqwxS9iHT55afzLQkL591vAcv0Ra4CHWSweHp3b/w4eWzRXF9JTVJgQ2YqWDLTP7Emc1QBP7EOcsyhupLaUidABEPbdL0t3TPBWzYgnA2wSqYHW2s3PNGo2+7PDofZ35mbGVlXVbXd22bmdsuzs3RcArVQp2/eaO3X/wjr3z5l9Y9/ixAJD//Hf/A3vluVv2F3/6F9YbTOyg2bWz/sQY589gzG7VLL+6asendevCAu2PrNsfhIwEXBhKGno7g5PnOWul8or6ZcgSKLB4vvG2LxWLsvCgJpEtJw4YQZ3LeJ36jwFInOfW5nZcP7an+0/EVGXPl0XQfCawLsq9Yd9kT2Xgvrt73a5sX9W8AZCwFwCQSgFP86ytlVJWjs/sa6++ZFvppH34139lD959y5qnh5ZML+2NN75oB/tP7Pf/hz+wv/utN+yVz3/BRqmknUwTdrQoWztete6ybJ1x3Ca8CKSStHhtUn6okgHQmTAQTss1Ykgvz1klMMGH5gzAsN8TAII3+nhi5LRsb23bydGx9huuDxY+wyl+8FmpPOnJuqOehlqJxVTEPNmaop7BSmkxtuS0x8jJJsOWrVa3bDivWqPtRAPOz1KFrBHO3LFlcyXr9yEoUWM7mYva0O3E51I5QIRj/bGnUTczZ6EHUq0RLLnp+WljOJtgUBPmLNvb0cgqpbzmLqoR2f9kf+iuDtR17GWuOHcLOQXWRoOpYd9G477swwm7lYKbLL9gfexBuNjIMS8hV9aVRrJZSyWlKFtmzVKcFykHBHjGIMWxyfF6yqIh5w4LIAgVCuZ1siUEN2zZqF+pRTg7WOfrG5uaSbSxPYJEwjWh98hgleRKYqlvqdPnbr0dEdaobTxzLZCaQh82GeEy4fMLajgG6aj0AMwrpaxdvbJhTZwnyGFDoRNs5rDnlnIZO/BYUiBOHmIklqJcj2zBmh3s8ZrWhsFtEA0SVkynbLNGpigLeGH1Vt3qrTObxxI2hvk+j+vZxnKMD8BZzZ4EwI7VTvPMA4m5n+xjDD+xHsUGlWtBXcs1A5ikho56dmo97h/3ks+IKwuDaWw6mVtmYdMTMC0SDN+b/gvw2Mk2yivlHByQgzW3Xu/i+XLLWcjGWJz5HA57r2Ih61apQ4ahSc9YpUZRBhHOUuy1WCRTZ3vurghvI3LFUAM4OUmfYzZXj0jPJDa9GOM+O0NZubW5aS+9+IJqt96gawf1QzttnAZL8r6eDQB8mPwruHbkC1YuFGQt9eBn963XbtlqhXD4nFSPV3dvWSKVsb3Dp/bu/Xet3q4LGOb6ofDd2dy2HcDw7V19H66hZlkKtF+KRDecjuyt996xZ8eHNkBlGZTu5ULRKrmiXd/etVvXnrM1zthcyaY8wyHzRZmBKIeCBTEzHmxIu+OhnQ27dtJq2mH92Nqdlu5rHgsyi9n2+roVGVgv4gJAF6OWLYcdu7WzJZBmNF3Yhw8f26P9IymRN2trtlZZtd31DctzPuD8YEtrtE6t2Wnas+MD2zvat/aga5OQDdPpDi1uOMJkfFYEYTS2tOF0aDlA06xbK6nfIttnOtVeWiozK0trfdKzs2ZYS+TCYP8G8DEZAVThihJAyTAT4VxSvq+GozHL5MmfIVPUARDNqHDzYM3w3I8nyt9I0KdI/ZUWwYm15sQwn1OoL9b+sbAe5GrAtCyza9Y5JDoH79ib6JsF5ATQlzOGG8Q8lj2WLDWIdagy6JdkRQ2ZgvekEHDPkEFZx96Kg1FkC859R5EMCKL5GH2NSMQEts8sFXcrKcCEjfXNMONzAIRrgoUwRDJAXs295j4jRr3JuUPWI/UC5wP7LYpB9i/1oeQno+JVmDm5ySnL5wN4LctGlFEZe/b0mQgOZERGmZKcA8xTmb1Ev6bSzB96AAee9QF5LeXgOu8BkEc5LDPcMpi1OMgNCTByYoj91jd/YRkNtDX0CVkUYoqHTRFZpxr/RNKuX7uuD0TII6wFvCQvCuSl2OssFoaAYopm3XdadhhIyWAULeZ28+YNbVjMMmhIAQQYSssLM50MDBAPdRUDIJ/TItABbeRu9C2ZytrG1q7t7l6Tpy5SGAYyYn0VijYcTyXnvXPvRQ2a5TFMsFcOD0HPH/lX//f37Fd+9d+zVCov79hhr2Hj3qkd7n1oo25TQ4LEkgIvpUIbtBlWLMUKbBWG0DTEXEMOUAeGCGU/VaNO4fzZL37B/rc//Bd2+9XP2Odf/6qNYwuhnFoI4HsgYOEG4bfGdRPDEQZRGgTObVIkBY5zeHC9fIhAU07hEjGkNeQMJkMcymKTItkVcxfPdh9MyK9wCVeLR8ZDfSL2OgeGVCOEKsHOE+DhrFANuiQ39YMPVFFDJarEwAj2QdClvJBogBxkwgJAxGBfygKM4uvcViGRkje1FEHprCsWeG0NrS8ssMR4Dt79AipCFx4NiCMwhsNXB7zrXHSvaErZJCbIXDtNOz0+lL0DoZbBMs9ReyGKIUw3gCAMRXWv1XTntKFSaCn0NViJARwgCeYwkYQXDzvkYSg/FiCTcXkp6vOIjewHc5QbomcnlVb+xgYBQcWiFctlrQvZJlAMwQyiYOQzEUrWHwjMwWJLFmsajjPg9+A5txC6GH5HUmj8+aLBhZQ+WOeIzeZDc5f+OVii1wQcCQWBALEEQ68oQyBSEESB867I8aH3hT2U/x7mB4NHH2hHgJnjIhfASWT3cnn6HtnsRN6qwcdNxfU5EBDAFNRE/to+vI3UGhFY4koCt1PSj4BWS6WhkGxXYOgTBJAxAh8ouhiMiCmleZk/I359aOYYQnrxHGEUUaEcvVO3EPF7H4Ei0e+j170MAEXhkJGGwr14vfDX0FqgtN9rH9peygkJyrFPgEX4YV7SUF2+ztFzfPneRK8TqaEkz7zEmNedD+9F6yoMhj8B/pyLSnx/0ucLCrWIdRatEe1T4emNlC6RHZaUHsjm1RC57ZPbEbjkXZkdITPEmZiAqwQbY7VD2B0hZQzy5j6EY08OIFbERmOgxWDrtH4q2w33Z8XvN2mLydxKWHbE47Zaztqk17RbV2r22r3nrJJcWv/k0DqHB5bAL3fQt8bJsYoFfC1jybgGRZrK0kkrQJjPQzaQ5+LQaGNJJBYRexjKrYSzpfhs/J6174wqWFcxK1cKsgrw8EUfXBP2eXratHq9rUIwHqeYwx81JlY4zTrvgL1Cpwf3bOnKmcuwnRRr5A5QbM6xAMDqw8HdqIDzbAUaTeoF9m4Hb6KhOQChaoEAlADlq3iRXUH03Hu2lSuBvI5Q3tYlaym3VnDbsgiQuqygiMCTyPYqWteRMsPPQG/CWHNRvRMBG07+cIunyAIsup4X6iIk/4Pz/ZD3ytriJ+uZv6MWgSDB+6UOcmWHKwM58/gagYBRDko4exk4A37wbxhGREHj3ojlxRDjphGiSnFKU7WyWjkPn+QNAIxgP0ToJPY7DFwYmkNu4fMTWDybwBiaa6gpIJwzLwGwC3DJNXKQicYCIgrDO66bwAjukdRfZFrAeiuIrSTbALH2/BpgBRKpkXzIATCflDUVTCPqMdZNNOiE7awBGGdgHvUL1wlP5r72ukajKYn58cmpHdcbdtbp2Z0XX5D/Ls8mGRCNk1NZAqmhyGTsuNGw3nBo+8cnGjZvrG9bu9m02kpBg6W7t6+LTQThhdotl8f+p6mBQalSkXIlEV/as72Hdvf2c3bj6q6GPw8fPhAwwP16/vnbdniA/VZXLGHWFUNn1Ck86zAHI7a4MoYkzyZYd2FXruzY6WldtQ8gHjZeatInhHgWrVQp6d9KxQUwauwfbdtYq2nQTNB6o3lmhVLZjk8aNpsnrNXuK6SzvLKixnGlumqtbtf2D47EBN3duao6iPtFPTOGdSWFaEqqkU6X/KOplKCACeyBnmmGnacDgAz+L1g3wSo0sl4MYCWNXKXEEIB6aqFQdOoxapw+9ioLU5AsipAOaimawyI2NwvLpRJWziYtPhna7Ws7lkua9VoN9Qgwxrkm1PqRhYmAOuxIAa6yGQEWrFmGAmogp1MxeJWDRRhizi3KPv/FL9jdF+45uQpv6v5AAwzW4MnRiZ5f1vKbP/2pMjH47DwnNHreMPqAG8Yr23KlUrQFzMiE15yypioU7MaNW/Jfhll/dHJig/FQ2W/YiDBcZv/vtDsaHKer01IAACAASURBVH788UMRyPhMyt1RAKg3zOzB3Avqd57nhw8/Vl9Sq1Z1/SCrwRTEPrhULttgOJCCGKDr6f6+9tTDo1O7cuWG9QeQt5b2wf0Hdvvui/aXP/iRFcpVK1eqauzx0GZN0q8B6pA9ov2DoTzZh9RO8bR12n1bKVddtb5AlcMeN7BMGgXIKcWexQi7TCRt/aUXbVlZs5svf8WSyZLVMmVLwyknfHU+tYFsErD5gKmItcjIaHgBJzhrUIU5twRwfmQ/u/+2vf/eW3Z0tG+3bl6za9vrVk3N7avPb9lqcmDf/ef/1F55+a6Vi1X7b//h71mzMbX13VtWff6mNQCEKzV779GesjkYpp41T2w6G9mdF+5KmdI+69mz/RM7aw/N4hnilLWHoxZnPQPOALryrHIfeFZYQ/RvgJA8Q167u0Uu+yFgCUOlfh/AlTqG/nYpz23yNSA9tdtDa9RbOpL5PXY/bju9sG53ZCuVDbt244bdvnfHMrmEvfXWD+zR/bcsPetaNbW0//S3f9tWU1l760dvK7D5yXHd9lAhcPZlE5bbLtuU2foyaWdnDDd4nrE6RO2dC1mdXgOzJvO5ohRA2JWxP924flXg3rA3kHUGfSnPjAa9skMNdonUIxkHtxj+sIN1+i07qR9KEdvptqwp0MlrK2yEyJXguT4+qVuz2RLbvLq6rv1J++t8Ybdv3rQ7N67TuNuy17TdStp+8cuvWHLYtkfvv2MfvPW2HT17qtro9a98Qf3eP/v937e7z921r//iL1pmvWL3T9rWzmzaML1mQytavTtUMK9shFFEUGMvon6TYZDnbAE8Xf6V4RTPKfsDNQmzDwfRYhp44nXO2cR+I8UIwdHjqa0SMK1w16kN8XfnGkB0WZCpErdiKSelRmw+tNioabnEzDqtusWSeVsk1603csY5+wvzEeoUZgasESyGRkPugZNrZGWXyWooKCcLLFV1roy9B+E+o5iU4tSJMIA+iq3GRrE/cLISw+sBz3v5fF9iU2efY1EDHKi2CWQzZhYA+/xKzetnB9biI9naKC8p7vkIAjhFGAQQ9swu6lPVX0tqLECenE0WIxvFB5YtZVRzMZcAgB1h09UdavjGPtHvDpwRXyy734UIWk5w5CyTi8aSsOqRZlqo0VCSYRmVK+adpClbXLdOEqEGRQ05FsMAFIkg6D1GNIMBIMHOkuvmyg9Y47CZQg0MqJVwG0zsoQSK9ftSn/BPWD9Rzl1kL0ldTX1dFLkSayiscCaqQbAU0yAbK51C3jY31mw0GgjwB/xnLQrUBoRKZz1TgKEuvUOwieUsicgEkRUaKkBAHdnEB/IkFt1cMzIAxK6WChsSgxMSua78ZO4R9enMQTgfNeNCMTQaC4zhunJg63tMZsp+4Poy/JSDQMjZY41jvcca5mt4XuJx+hT2w5nb6DCLop7GiirYdzG7cCInr8V9JEOB0PeFJWGFa7YJacuzmNhzxkMndWFVBmkbQjY19r27d+z5WzdVN2DF+Wj/qX308ONzuzfuAZ8DYgJkh9pq1SoCkQf28Ucf6fthI8Vcaa22rr2UY+yDn923R08eShkHIJzJstdmZG/62iuftXt37tgYO96RD9ylWM/nbcDZ9/Bje+f99+yMzJpEXAA2axliCITq56/ftLu3nrcbO1dttVS26WBkoz59S9xavYGdNBoCvHIEvG9s6NfeaGT7R4f24NEj5dDRX5JZw5Ld2uAzQRzp2nIxsuvXdkREKWRydvPqNYsv4/bo0VN78OCxdXpDW1mpWnVlVQAS1wJyBDUZNfBoNhdg/NHHH9vHDx9ozkQNLztUnA+orXgYQiYtczb2JvYYwMsl+S+5jGogrjt9Jb0Ka5r9hf6NfS+dRKEzt2F/YqPBzEYD9gYyoeMCpOlJOMO1ppLYLjELA6j3vpQeBUCB1+DrFQ0AsRLgjOcphN7z5zxrfB2kL1ASFDVyUEFUwGehZhmhfsJyLOR8aI7sJDr2OcArrhdoP/M89hbNfBQEnpAtFz+YSTgxJvTR50S8MDfV2vfX4HnwGQlzO4iWPh+ExM0+Ri2LqoN9i+eIPTWaFUGu4ZxQQL1C2HEu8hqani8edytIzXJQfUhgFddzpFkMNXAioZm75n3xlJUqRSuVACdnPlMPABNrl9yXw8NjqYpdZMFrBXv+YGtLnQaHBPBFNlfsfdh541KEm8bCgUu5HGkm5cQ91e6AsYCb/+F3vrOMLEgUoBSyOFSoMRAWe6qni8whsru7qwtPGCUbEs1kp9Pz8CwkVEh3SiWx2CnUkc253M0DW3gD+Jgiw0am+fTJgcIhKR7ZLEGM8VvngUPKzuYJGMDmDaOCJk4NOM3ZdGGVlTXb2bmqoDbYyKC6FJY0bPgYPn6yZzduPqcBch/7iOHAausbtlqrySLg+3/65/aFz39VTBrAjOmkZeNB3VrNPRv3WvKWzSWzxnLhsG93mm6xsjR78vihlctskBMd0mzAFBc0HxwQhKOPZzP75V//dfvf/+Uf2ub1a/bqV79s7cnIYrmMCihst6jkOUx5IAjy4X6xOWCDhPSc6yqCPgJzgucZOgN/K3B7rEUZDf590OOFmbIiBLS4BxqPnkujAGuyKlbxPKBwoGATc9qn5OcDWe4ZBzoFigKokIkGNrkGtJFtS8hUiGa9UeEj9naknhDDx1nikt3y++VcLBoxyCcUfCkxiLyQBgRx1ocrPiIA5IJJ7L71PlGNWPs6+ML70YMqhrRHoTDYI+zJw4NG1qwfKtyUwlTFHQMTmOnMAQNiyGurwY4KRMliQStRdyTEpuEeuR2UqxAiCwixcOXrgu/rWFJqzxvhAHZFjiTxDK01cQ7KEoKCC0WxBhlgAILwd8pZiOxW2NAk4XSbOjZKhpIMkvjerFPZkCDxlPLG760s67CNYxOMeYaCBs4MBfhzGEdsnAy+FEDmOSARgBJ9PcMotwC7DIAEmzAx/C9CtSME4EIJ4iuFIcKFgsEBGv/hMF4EnuirPyFv8r+XSCDAX/69LxmiRXkx4Tu6OsTVVgI4Avs7KrC0bsK/iV7vfIAf7r02+POMDoazDva6WuUC8BEIILs0fz+evRE+WQQIBVBIn+RS7ofUiJ+SXpyD0xoUh/sVJOrnYN+5H7tfB9Yse5KH2vshyZ4bfb0spoKi4uLdffL//DpdvPlPAyDRYFuHXACrLz+HEYAVfY9PX4coxDoCbXS/3dvrnDnmyFOAMEOOhV8e9i4f0DoI4iwywIvIp1bDWPatkPHAmlUgF90W8uFwsCu7RwyTmPYlhmv81LNqMJFgPPGzp8JdHsCDsZVgLSwBQuK2XkzZz33uJVvLJWzRbdrZwVNrHh7YdDiwIbkLsolyyyWGcFIQ0FXo83qhJ7ZCsMuh6YH95sCW78F8ZnkKRzZ8cQaAOTXK6XTCVlYYNuOx6/ZH3ONGo2X1Rsu6XaSqPFOsgZQKbxSCvhf4PsKZz8AShzwAYvbgaO93hkZg2QWAibwG9meaCc5vWKDK99DAJDSzAQCRPRbANYMwt2gWeOr7UzgXwlmhZSDlC80aqjTfp1TQiJjhRANX5FysUdaPF3i+zqOMLP7fGX7+fbQeA1PA83ocwI+ssi4AEm+k+HGZKBJldggoCZZXnKmA4m515TJcnX8qYl1VwutT/4h1iZ2OpwU5oysUdrIFCwHEnFPskS4rdktQ1pFstKCDISUu5lWb4LkMq5B7CDgO647MG86fg/1n1m23xVxjGEOjipf3cEBBCDsKIJOmwaXHbju4EGMUFhFrDiCDtUltx2diWN88bUj6zzWgsaWJcNm2fw/eNwMLajK3afN743Zk4llpr6NOjJQxAmriJvUEAAjAAAwlCCWD/iiEVsbs7Kwlpn4slbYrBJfSUE+mykkYdDp29/YdH/AvzVoEqw9HdnTasNrapqxLO2dntrZasmxyaVd3a9brNAzfOYJqq2vbNprgAVwWSNjptSyTTuhryvmMffG1V3SeUztQrxJ0vba+KZbZ3t4zDZTwdwZMYcDNgILckGh/UjPBPQREms7EBnz77XeVY0Iz/ujRI6kSPvrovm1tbaoGVw7HWdtyOQA2VzCsVmH4t2V3xPAegOToqG6xRE718Xg6V808mAwtW8hZvXmmQO/haC5lqdRbDNMLRQE3MIWxtpB3/wzLNQZkJhAH8Fd2EGGfl4IOAFRLl/rSM7VYpwIWYWTJ0pTgRXzasZBz+xL2ZzVtNElYq0xnyidBccKwSfkhmZStlPLWbzfNpgN78fZNWyvnbDrokOIq4gf2oDwLAHLXrl0LPcZc+RWw/wB2WF/1Rl1rEgCEwSr+7qxJhgrV6qqtb23aa5//nO1cuyolDMAjAwQ+A+QY7hGf/fGTJ7b3dM9O63Wx4Bly5/NF63f7gVRktrW5btVq2YpFFF4dATkMeKnlYLB32gMpJpSTFVtIscWwh3uHvRnZHsoNSMH0K+o+0yDShPJM8ZwxAGRtb5AJ8/iJ9hWyQMROxGM+n1UNx/Oxtb11Xp9icXTzuVt2//59MfkHfQaRcztttGw0nWsgNSI4NZXTcJZBOEP3yP6X/gogD7sxhR5rOAiCjEVF3GbjuQJJp7D4Z7B3IbQRNwrZaWkTas9qzV762s/bWSxla8+/bPl8zTLDmKUgwyVjNsUIiNaE+m/uBAmiomPkXoXwzNgiLisez3gyG4yatvfkI/vTP/4je/PHPxBQtpFL2H/2W79irz6/ZX/+r79rm+srVsxV7Pf+u39mZ/W5bVy7ZbZatCfdjg3zeXvWQOHJHgtzE2/5lN16/pYdH57Y/tMTm8+TNkAQn3I7MJHSlDcAAWCiJp+zmH+vIQnWT2I3u6IaW0DPaXIwDMYkn4s+BPtM1gmAWTSkYC/GnQK7MbaK527ettu37+rZByCVVVpvZDu7V+0LX/my1tqPf/znNmgdWik+to1s0v7j3/otS0+X9tZfvyWQY++kaYdnLZvn0jbJLG1ZiVlvRt9AOZQyXD49WwTlYSb0C07uw1qCweP25o6UaDxQKOeuXb2m7JYEdUWwGKKWcEUH6k7OfY98wvedDYP9gRD007Njm0yxLexZvQlo1NXwicwBMj+xbTs9bdjBIeQR2Ks5qdq5pvT813d3baNStgXqxpNn9qW7u/bv/sJXLTFu26MP37W//rO/sGG3K3uhN77yJSuXCvZ//h/ftcbJmX3j29+2tRs79qQ7sln1lg3TVRsustbsDRXKq3qQ/ApChgMAgvUMQe6q7TX8CZlJwZ6E+z6ajPQMOijrw272DgZ/hCmztyg7T7aMA4FhWQouzkv6D+2TDGud3V4qMzSaWdJQgLQttRzbs6ePrd0dWbq8Y/3xUvsdZxADLM9IAHxiZsMMgEvu1nTSRARbKobjBNAraJy8Fv6W/p5ct2kgNgQFrRwtZG221AyCeg9CKOcZgzrVJ0vsIyHWANx7vRMRUagbWUOoP3ie5VcfvPY1cKSGU8ng65/6Rf3fYmHdNpZsbmvEmqNv5bmPJZe2SI5txHUqlvRMsshQUxP4DmmCAqN11tJwjywbEXhQGpNjZyHTVZagCQHP1G6r1aqY9VQnuXJeQAiZWezX6vWxz5lCAEKJSQ6FAwOcz8q/CbMXrjfkEjHNdfV9/sBrcw6y12XyXG8HU+mBWD+RWpm6yQGQKAsPe1lXZUtZyWdJZDQ7guDS73V13bgf7MHra2si4GDtKcKKrM7loaAaSmRdrLSyWWUkRjOoKFuVgS3vi/akO+hbs3VmQ0gH7HeyCF7abDjxOULop/juyv0D/Aj2gNSK1Lt8jo31NWXhsBawk6Qeo59i9uNWZUspjWC0u5qaEHh3F2B9U8sAKkMoUZ2IPX3CARC3s2WNkAWAmhp1iSu+pfKH6CarLkAgCAsLrWVfo25RqmsdiK/UMeSsoCyAWF3MuVJ4d+eKbaytCSB958MP7Mmzp64QSgHMoj7iGqQEgFzb2bVKuWynxyfWbbVtrVbTZ+2LXDLRrBTQAntOFL+oP3CRSaXjIltXKiW7eeOaVVdXNJ9CvVHMlzwrC1LCbGKHJ8f28MljgfeQEbAuBSTgvqC8r62sap/8zL0XbKtWk8PJCCvc0dTqrY4dndbt8AT179LWNjelFm53e1KoQjLqwfhPxbUXFfNpq64WRWqYzweWSk5s58qm9hnyv6qVNZsMZ3a4f2LPnh3KxQClsVv5FkS2Yz8ETFDPHU8qjJ5sv6PDwxCG7bbCmqPJXcN7f88WDbmizCh5NtIAIW43rDllyucATL9Zc1xrzhreG7XEeLgQADLoceDFLYkFN/tUmjM6WPrjZi/+L3NQ7/14Fnjvrihn3hf6a/4JSgrlGbqNlWYO2bTlClk5NcRRhWUzIvygasBVZoYKC1s8ZjkQNkP/K8A8zrUuWDGHKiIlpR2AGOoyyG4o99Q5EUE6dqtCbS3B5QdQw2eg3kN5nvdFjlrkmMFzslCGKWQ5f18Kmw/1OyoRPU/KnwTAYP44kfJEYFOG/cPjH5ZLtxKXWmq6sOWM3j/pJE5mLDDFw3vElreQrwj4ns661mqfinRCDwjBhvdMn4NtGaAV406pB8OchA+m2At63XCf6aWUB7yMCQDh53mmuF44ImXT43suE+dz7Hf+9i95rxrNnAJCzp+xEXKIiVHOoTWd2dWrV7XYjg4PtEHhMwnKDepFccefIdN1f21n3xMuCOvB7RPcAoHNh0KfMD0Ow0gqxOEAG5BCCCksLAIuPpuWMwXLjh7qJpHNgS1PXkwp5PmT0dju3/9QwUOyH0BKlM9ZjUCXTFo+bQRGVlZWhULdv//YspmSff5zX9HAx5YDG/ROrd89tEG77gxfmC+ZnBbiZDLUIsTm4Pj40DbWKDpcEsjwioeWC8tgiaKiNxzZl994w95/+NDGcbPXXv+KWS4DDVMFA7YAlFFcW4YSDJ9kmwOTmeIplfZQymCPkoo7AIHvrRYmDJsoYFkTah8oCMBCPjoc6fuo6ECWOneQhkEIjAy+T2ThQwMtO4/AUooGP5LXgobDOoDZGYaQ2qAuLTNtQCG8OBqjRgUB78EDkn2AG70GPp4M+TgMQO05OPBgFJIHYpjOuOT1PIPEiyS3oHJPdmdcBPQxAj/CEAzk3o/88ACINQ7YwkBpbO2zU+t2Wl5A4LsMMo7HH4f7ZCpZlrxBAQaD1FcWKhQg+PkKAAGsImT9wlteHM14TLY7bPgMo2CrA4DwK+FmDAG8CQ7vPbL9kR9/RuADjBQAEGwoHGS8ZCPGAy/vSt8BFZ7EvZdNCp/Pi45oGBdlWsCgUAEU5MnKp2AoCPtTCpBgjxWP6XX5rPzQUENf60PGKBA9UoBETI9o8+UAEYDwiRB532gEJGjfcSDP96BLKMElAOSTf/5JkISN8xMAyKUJu1jtsvK5yM0JZfa5MoXXvwAXQrjVpfcTKUMugxKXARBZhQnEigKygp1cpBYJypJ/EwASAZN/8/ePDja/r5/+eX7hguLKVQQhXNyRIRWXEZgQASARU571mg6I/OXvdfn/LwNQfoBdBFPLlilYOFwGQC72H1fVRCCK7mPEEgindqRc88/mt9JDzi8AjwgA+SR45u/S59Y0m87AUvFDkBnsMorAkO8QFUgO4gWbNA5FZRHMbRYaWiofihEaOJilI8LNldPgwbUeCondydxmFMVY0fU7trVStM8+f80+d++mTVun1jrcs+bBU5vBZic0ENBETRyMQgL5GD6PxPx12TfhgjP52PL+eD4dmHMQk8/JZxSgG/6fioXhT6GY06CaEFVZCaESmaBs8WEmhWij2bbFgnWaUXNIcywwVRaMHlbOC8qzH/kujKkwSBfbmBBEms4wfBcQkXDLIhoQ/hwWGXYwqQA+8FlRIUTMC554wA+xyYKFFOSHCLTU3hZ+CqyVwgpGlmcjRWvFATwHFlCbnqurgr1iBIJEoIYXgOfyMP+8sCQVfBisxwJQEQEbrKrLirfomfD17sMB3c9QeHs2Uv5ciu8ews4yiQLNHchy1grXReoEgBxZi7g1BY8A14hzgZrK2TPOPISpxvfjzNMei3+rza22XhP4QVPMiwp4AsAIVgtnzYY163U9GxTWDBVkYTGZWasNO1KPgTPv8DcPhAfWO1Y+hNXxPDFglb0UVgOczZmsdc7aAnAiBRbNvCsXAKb82edraX782XR1KKpiV4zEVZO4qsiLZJFh0ikN3bnPAhGKJQEeWLmhqkVmzjXBHoV6bvfmDSk8GCDrubeY2HfUFqfNhqUJ+p1M7eDo1Gpr+G0PrJDNWSq2tI1qyXaurFrj9MDisbmAlmy+bItY2lbXt8TUX9+sWbNxYokYXs4H9it/99+xw/09O6FxJIx7e0dkAuySuI4MxlE3Ns7O9DlZAzT+rNcRwGI6pcE22QViBeaLCju+deuWbJAeP35sn/nsy3b//gd2/fo12ShFAAiKZwKzWRs8+wxfV1ZhmVNXx+zJ3r7N5qiIUbYtBRIkaBKzaXvw8LE1zzo2nixsE/Yh6mUGFllAAQZahMSy5giDdLYr+znDh/7Ah3URYUpZSCEEmJsty0LO+lAj+MDM6y5YqzDlsUdgP9XwjTyeZNYGI4bo7lFMm8aQVMOBQt4qxZwNe21LLie2sVqycjahYWEmEbPVSklAAfsj9T8gE/2BhisMC6YzWcPRvPJ31G+AOBC9+JX1jCqXUNPNK9v2+S990crVlTDs5xkdqgaEhUxtyCCDfuTJ3p493nui9w84x/2C3S1ihZldu7qrASZsfqhwq6v0LG6XWy5XxdFNxDMCnMg/ILeHWpxrT9A65wKgIg0o5wzXgsYQa697L9zV9STsnVp8f++plYolKQbYU3jeZI1IEHo6HdQlOcsXiwIHIWQdHh3p+dnG4zkNSNewbn9k4xmA2dKS6bzd/+iRlVdQrqU1bAYwoh5l76A/47rTgNLzpfMFa/cG6qcYzEAcKuVzrqgyLN1otKe6x2fDiV3/zGfsa7/2q9aFQLQKcJe0zDhm0MwYyKLDjOWwuIEl6UGh9FiLJYNI6hmzTBLwwMNrsX6czntmi5H95V/8qf3R//VdO97fs9SoY//lf/If2de/cM/eevNPFSJdzJbs9//J/2Knx2PbvXXPxoW0zSp5qy/n1pqM7bTR0Dl7dXdHa+n09Mye7R1Zv4OlxKq1e2PZR3E9RVwCuBuR6wcA5paP/qvb6WgIDcctnO9kFLFIyE+RKk6NuNtXcszBZmZ4yB7JkLXfI3uLoe7CXn/9b9kvfvPbGrJ973v/rz148LH64Ju3nlO25MHhnh3sP7T0cmgrqZntlAv2D37zN2zUaNtbP3xbwMZ+o231ARk6RZtkzUbZsU3jBFJTY2RsMIRkELf1tW05LMCmRxlGLYJHN9lEMEZh9d65fce2NjZk11HIFcXa9HwHPNJ9kCDLMqxqjMyfke8hKE7jCTs6ObJ3339b95W9BOUfeyPPigAGw8LPQ2UhWXaxRIknlTmA2o/ng96nTLYA50y/ab/+rdftW1/+jA0bz+zw4X37q3/9Z/Lef/jxR/bqK5+xr37ly/b9P/kze/sn79mXXv85q13fsfo8acXnPmeDVNX6s5R1CMnWWqMnwooxACD0aXEIhR7CCpnDayjvZWALUxNgORIpx6PemfNNtUAIVo7qCBjKrO0M5yaZEXJrcAAEcIxQc/KFLDa3xHJspeTU8qml7T/ds2a7a4liTZkuXJNCoewDwpnrAAAvvb9xIMdnAk5SZX2p7g22m25ZNddQV9aPARThfZKjAdjKfg6AAJjB0CwiLFAbMhhjKCh1oBE07XU1NaLnq+W8VuI6Ac6EPpY9WU4YwZ46qlkg0uAKwjyHuYsyNORo4FYn1IWFXM4S8YX1Bz2xrbHumcLyJ8POlrKNo7bgGvPeV1dW1PMqH0TKy6UlIQDO3DqFvZ09vVgu+pDT5rLXGuGzrzwI8kPdpol5Hmcje5RACfUePoSVckbWypcAEBFFKeipN7FkQWkTt9JKXupSrhEbg+zmNdRcCnyISIAXNa3n/EWkg1y2qPOW3FlAxAgAqZT8TOBsJL+Q2on3Lw+EACzQs4oxjwJF18bzRmRviWtFJiPCc2V1xQ6OjnTmYVFEbyRFBcrtqTY37cnUpexpyiYJZDTY2ZdtftbXaraxsSFSDHXk/tGJiMJYhHk4Mda/niHk+aCBTDSdaj+GtME8AktYZm4Qfrwe9vmE/j2Ai/LnsIpyIidnPnuKiMUMS5U343sM9RnXhDWqezoeq05m7SmDFuAeopiyWzLK8OBzMOT+eG/POr2u9jQ53ATFNteS639la1vf6+jgUHsiCk0sR0+Pj0VOmHtjpxmdW8gx+yPwOingk9ohl6UmG4mYix1spbSiXzV2T6VU9wKeoADu9LFFcgCEfZhnk6qEQPUvvvaa3djdVSA7IAhf12i2bO/pMzs8PpTCB8eRXLFozbO2SNxOCMOFgExH+gfmrdQq1HQJKxUTInygaGifdW3J3rNI2KA3sjoK6vnS8hqkE3rt9pCsH+zUyMtgX0L9C5iFNVHUm/iMKdj1hyxavg6isWYmWO7xEGbi6oM0zNZ8IeKcAufKSFMkHoDCTCpvtkharzO2bnsg8mGcTBDDjonIB2bMEFqBF2TaeE4up/Z2IM2tw8+zESGE0aMpz8ZBYpHtCKnHXi4Zk1ojC3ksSY5hS6r7xVyWO7KCFTE7qAnZQ/nB3BOiGnsczyJroLJatsFoYKfNupTDkZWzr3Un9Wnex/oOvSa1rSu6nIjA3uFzG54RIifc+oo6irOb68S64FmCfAYBJ+p1+beIEbDBiiy92COwqh2P+7puIgmiLJl5fgcACAAJFQDviddh5lEqUQcvrdU+UX4ZJLuNjTWdTTx/vS7kFnpVr31mM+ZOPgfX3orakHuR8HpXZDohJVgFJqTMkVgg2BFyflCHsA6VwRIsrmO//W0AEGfMR4NUbbYaGkaMSAdA2jm71gAAIABJREFUKPAJi2STJeSRzSKf59BdqrBhH9TgJjAZ+Z5iLDJIDfkgh4cH9sqrn1WTS1ZHBRYS0q4pgXFIyt0ui83cWWJhOBo2axo1GjIAEa4C8uRKpaL3hCUAjDNQ20j+RBHKBrXKxru5aetbW3Z4cqKhSm1ty7q9mT1+fGBvvPE1HUzp5Mw67SM7PXpow07TCqm0NU/qloolhLA/d+uGrsujx4/lB71SJlAG5sxIn5UhCIsAmRAbPI1kBV/urS374PEje/lLX7BUqWAzhhSwBpBGJUAhXZInqySYogp8CdZKGqay+TlrP7GMewCPhucRu98HPBqkBqYshzjNPEoSHeg8GDSjBAIXy2Fo4ZI/eT3qPSMthDLiY2UWpCRD2AUUQO4IvwsDL4Y3oeFlzbg91iU7rHMWTGAMhGBpPaQBBEFeKaUM/uOTmZr8KDwqYmsoRFMBvf69pbI9D9XViPV8iBYVCgItdHhyXR3tF8QpxNUPSMKb+l2CVRvWoxmFvcNhTDhaCPLjIRI7AJaAikPkWzx4fj9AuD342e2slMmgoHlno5dLJQ2kBn0AsqnUQuSApMWCnCpkNBpIK3MjgDnuI4/MkcwNwkwJ+nLbqGiIJLSVgVXw8JS3PqwkpK6oaihUQk4HGxFrQDZNkkETuJg+H1bIu/XcAusCAOE9yUMzAhPklekIbGT5FjGjfQMOB09gWLvF1OV7FIEcQRnxKaXDBdhx2TTJh9z6Lp8ASbxhjAagGtZfRhoE/PrB4OvG8yD0ZdHrRvkuQQWjnJToHUfA1CV7qujbS9Wkr3SWQnQAO7DjSptoWHxZmPLpT3WRjxF9wk+qQfTJI8XIp0AQSQnDe+T1+SEGitQfzkRiD/o0AHJZAeIAyL/5BwfL5Wv+SQDEWeKRBVakALkMgFweRmsgfQkAcXDO2Qo+oPYrrzA6PQueD+JqgGCvcnEihP9zdQTDGM6PyyoJ9juazoiZ5WvYgRY1YBQ8AiJ9OEMBKDs6c5mtnyEdPUcUoDC+3VrLA/Two8/gjdlr2at3b9nnX7htucXQBvVDa+4/sbOTA1nUsXcp9BI7JQ7kYB0EA4c0dEAKGHsUJBHzxYFjH8KzV9FeKzRRctMo/Nssn4cN5v7IsEQYwPD3FE2sBQrZQ5qMHjJffHMhJ/igVKFoKoZgpfnZw08+JxBRIe/qgchzWTaNIdza9wDWnLP+GFJR9EsNEqwT+AB+hvt9pumQ2iSoSHh/kZKDz3l+bqmAu1ACCbBSlejnkav+vIFnn3WF60Xw/eU1x713L9Zw/gUwX37CUl16sRg9Y9Faj37vapOLgYH7tUYggdtBRmAwnwUWN2w7zjP2m2jv4T3wPWXJxRlA1oGul+8d0Tpl3UGe4N+fD1GkIMTqzPftaH+SUi9NKO6OAJBBv6e1UioSJkdu21D3g2aL18Vqg/O53/OAXryWm2c9KYIoMFtnnQBuu+UlZwgDdiwauM/4lDNI5ofyTAAgGk0rFUpaA6oTYPizhrD/kyoprdeOAkqj60tQLKoDBlo8cwxvIcZEgBnfDwBEYZtkHVRW7Onefnh+YUCfap9Aup8vluzKjetS+HLteY1CNu/sKItJxr925Yq1+307rjcVbt1qtu3mtWs2HfTsyibM/BXbf/qxZdMJvfcJjRz2EmSUkIGR4Tkcms3HdvD0sf3mr/2qvfv2m7I5Yj1gfwVwwPviXKWmJbdEIZUCupLKTIDlpGyATMrqp3UpprAHYPsDBGEQTmPPdV7fWLNnz/akAHHW0lw+3yieDw+OVO/SVOYJoU3GVAdzX+7/7KF1exMbjmYaaldWVmx1vaqWbh8m9WRu7c5ACgCxsyVcTQgAweJG9jIBTO8yoCN0tVLR0EE5BLJYoYlgDXkzdZ5NFmpUnU3yS7+wAKWZy2fTqsMAlx0AyagBZv+FRALrWsAL9q/JhOWyKVtOR1bMJsXqTy5ntlGtWD7jIC17sxixyZQGJDxLkJMcCPDgVHoTqdFXV1Tj8HsGdlgHToaEem/aCy+/ZLfu3bH+eGRFqdZhEDPYdhBEfuAZD4CFVctQCXuzBhZbhn0v7M41DdkYOrA1AoAQ/kqNwsDb1yZ2YpuyEIKxCamLME/6ILcy6Vj7DBBvZs3GmdY9nwu7XTJHZC2S9dwflRmytMuqXzo5PpbyneeW87Baq52zJ7mfvM7h0bHU8NjPXb163fb2DqxW27CHj59aIp1VOPbesyOLJ7OyxeLerFbXgnIGQAZbRsA9rCpgjZtVqlVrtLoKrN1Y27Tmad1qK/icY7Hiw75+pyNwqzUc2/WXX7af/5VfsWW1ZtNi1br9qRWXWUst4zaeDGwZX9osjjo8+N5j/Sof67kssGh4faBBtsbcWq2mtTpHlkzO7b13fmJv/ugv7fDZYykC/ot/8Dv2977+JTt4+p6NBx3LpvL2T//J/2yPP67bzRc+Y/OVnG29dNua8akddc/U1wG2bm1s23AwtR//5F3rd2dWzK5YIpm3zpDhX0o9FYAQ65w8F64568lDnMnExCqOfC5AnQsAhL2d/SUaELI/A1anM4DbBFhDZABMR9WJhRu20EkNBO7de8m+8Y1vilELAPLue+/Y9pUtq22sydkAAGQwOLPUYmDxQdM+c31XAEhj78B++sO3bTxe2kmnb2fjseXWq7YsJqw+bYhFO50AVAAcQoBL2JXta5ZOF6Q8AYABkKMGe/Z0X6AIg5HPvfY5ZZVUV6q67wwxCauNrDQBZmF+wvREOdGH0MiZgg1OsaTnp9U5C1ZMPPMj6/U61u21rdFsKruGvdBVh04S4blhgMKZ4dbLZlnsZDJpqybn9ru/+m37zK1NGx49slmvYR+8/bZ1Ww37yU9+ZJubG/ZL3/4l+/EPf2p//v0fWnVzx4qbazYp1Gzrla9ZL1Gx7oQA4JhNlyjSJpbElo4h2cwzzBiLk2OCRQA9oAb9EaEvBBLLZkc5A96TR7W5LIzH3u+p5gisXGwBU1J8TG3AMItaL049BjUSr3hA54nZfGj52MSKGfabM4El6ZWa9UeAgORmEt4MqYP3igUlSgpsuLxHhfUuhj4WKsHimuEXtSf9CnkAAvWkrE+49eTQ7aI1MFoAGDivlnaaWQsqOg3FBgSaM7z1PoaaiEETn9VzI7F7Y7/2nDP2V/XowSefekgDrOXCcum01VZXrba64qxeBtBSCWBb498be+xyvmhx1GeQQVIJBcWj3GkPe9bA2rrVsCFqHGrbNAHcZSkLFJgLoGIJK2QKVlupCcCmngGEY/7iYb0zS+WxaRyqT4clTc4RQznY4wDKIhABWIV+32s8+gPuAfeb8HqOPLdokQJk6SSjVDpmhQo2Vj4f49+61an75vOeuVYiv0Z5WpcClflzQC/OOfJMOQtlQaY5VsrtGKW2nQjc4TxzlxZXj/B6srhOJGTTCimW4Sn7GfUG7wkFHAD93tOndv+jn1m719FzoWEwNTgZhhNf63ymyPYqyp+DYMEaZgDLIB11CnMk5R8slgLxIAqjqpFtjXI4gl23rP6cqS1L1Aw9jucBUxfKTpg/k/KGMGWU1n7t6Gc8gxNVnQ+uNdBmNhZqFilZZtNzog1fz/XnmkMqkJ2XOvyY+j9AfMAzSMqc8TynYwbWQb3t9w/S3EjvCYU09R11OwQKrVN683jcmvWG2HtTSObRLAKSBLOq2EK2d6VywdY3CC0fW/30xEqFovZXsg24Xiic8qxpWQFPpKgBtKB2iiyguSfT8ViD9Bfv3pUSZD4hrB27o7ieb848FBjsZxDFpbDp9HQt3LbXazEUkZzp6TSKpZTVqmUr5FO2VoN8MbbD/SPrt4eym+LMAhDpdrqqTzjT6F1ZAzzrgEdYLPEMOdGPUHJIu6G/DmAYe7/nfvrzxmxS9sco5HmWCPlGsREIz36PHaCWHbbIalMr5EpWKq5abJmyTqtvzUaHC29JLHijqIbR0MqVkvozVDgA3exmnNesM825ZOHrFtDUwijmpO4f47QCMuqgWmShVVotWSaftTTZYBaXmhFwCGIHZPaY8imCA4GsA32YLzARMrjIHyhGc7Z7dUfP3wFZL+Oh29VDtg/WyrJxlorKZzbKkVmpaH+BcESdrvkAGU1yIBiF584dFVhXWAayrrjG1BncI5411rTmS8FyWf1sONvoH8ZTADVAEPYBZv4AQz5Tpv6lT+L9UBfJymrpJL4T8rmSvH5cFs4iBs4Jai9InUxfKrWMVHQR0Bm5MnAGexaog6duvwWgpVm0QE0ymp3wzuGh7GJss+Sis7TYv//Nby0FfqDADMO2AEgFVN69pP3ipW1rY1P/mAcSZkgmU1CwIEwgd9hB0s6LOcuWD83iQTbNjTo5ObY7d2+reeP3W5vbHuKiAcXUup3OJQsfC96FPjjRQaDNcGkwaWDg16prtr62roGPDxVcdupFKfYRvmgpVqX+yOdkn8UQ+Oq15yxX+P8Ie/MnO8/rvvPcfe97e1/Q2AlwBSlKJi1RoiRbkuV4GceeOLaTsV0V18z8MP/B/ClTNVUzVVOuiVN2HE8Se+zE8abYkSzJJkGQBAEQaHQ3eu+778vU53uep7tJUTWtQkEE0Lfvfd/nfZ5zznebt7t379vnP/+GDvNCAb/aXdt+8qHZuG8L5Yq16w3rtgi9MisUKSxmkpntbj+1dGIqFgwLMQ5K+F2NUrttnd5A7MOrt2/b3YcP7NUvvmm56px1xkOx7RPTieUIUQuBzTRzYjACgMA8BrkLBQUDE4buYGzyWeNQVfB2HCD68JRrGRkYBHnBAuc1VZCFgoTDLfrS+QaDjBzmIoF0sP5cAsZrRwYr34Oqxpn/eRUhWTFkzgs9hmCReSuWarB9icNRZ8r4QIw/w6NaoYq9voocDguKa3wlHczK+8FK440KJCg/BIAQthWCkmPeQPyMuh8huwQARMVZyFxhk9IDMAW1PrT6yYkaWDbgyDaRpE31SrSk8YJbA9wL82IVg2EYLp1JCN0CsGDT58BnPXKAElDOYTZDCXI2FHSpVVRTnAWKKRDEg4DPWRsOkPAr3oPob0dhyLpzJnewXAm2K0JiKeoCes7awrNQRUPIBxGCLHuaTypAKFI8LNsH1OdWQh7y5ACnI/CRrXIRrPCz3QEqDTJV5JwDVhSQ56N/v7CfBjkuQAM/8nfKQYgWWLKJO/86G2IKAPGCTeqCqGQIdjmRGaXgxlCMBOXjGZ4iccKnczrkc8ygw4tIB6+isiUAIKyz8Kb0GhcAH3+uQ7DWpyyw4hr7xL+/AISEK6XfYiaMDqgAgETrHYGZQfrsygq3ANPPpQkJzKMLl+0T/zcOe+MfxmGx/x4VICFzI1ijXARAIjjG71ojYZAdX0cWbYGZFsEyhsLe3Lq6KqL+Ma/F14h/FkABhW8rlMuZUZHZE5vPs5/tq0u/NIim4Qs2cQzdZAEnAARPeobQng/S67alDuSMQb2Fbz/vOZeYmHXqtlrJ2xsvPW+3L63a6dNH1j7ctcbhM2s3TjT8cVWfq4sYuktdpgF52lrdgYLIAT8E/YSAVAo/fnYEWxgkMCiJAdJ+rqZlwUhbDouLs4Pvifceef7W0x3rYW80hfmBpy59rGf3SLFG8UJxL5YJFlf432LNNJVdBE06fvuxCYmAmAPMvE5Ce7Zk5JwXCrQ/t2SMZ4OAMvZg7lmwLYysLYGTIQsmAmIaqMKgIx8r2F3FNejnbMja0Wv638R1xP+PrxmHDRftr7imkilnYFa5N2pk0MTvi6+nMyAAdZH5HpUhAlHIYwoZWBRuACDO4EPZ7mdhVEHyWs58ZCDubPmoeNJ7QF2CeiKE4sXGjeGBFLKJpAgIEYQjkHJhZVGDcl4HwAOAXX62SR/MUfjp34+Ganj4zGKpEsRqKWu0aPhgHo4UPOdnghfxND4o7FCBYEdUKmNViuVPSZ8Nxhbe7xBORProdXR/AeO4J27TAKjhYen8N/ee4TmfkSEKgxuY6nGYziCFQSD3DbCAYbO8rpNp23qyLSUCSgm+l5qGumEBNl6xaEenp3p+qaWoH/gcsNe39/ctPzdnW8+eSW2Alz7T2JXFReu16ra2XLMrm1gJ3dfAXRLsRlde/6dtH4jXGydWLOCPixXJxL7w2qv26MGHtr62ZPt7e3b92g2BEzCkaQZ5z7LnSiTFuOc1URwsLM5rrXJPABT4nAQHwxZdWlqxfg+F2cBOT0+0p9G40MS4qm0ohcDcHNkUOXv08UMNUrkvAFVSzCRTdu/efTutk/lQNgiaNLTXnrtuJ/W6bT/bs06XxnZs6+sbGuTR8FEjQkQpFT1InmaNQRCe1ii6GcTv7e/rfs7VqqoRo9WmW2L5WeYWi6xtfx7Z+1CmQgLBjg3iB3soA22tM4ZEDC6oOQG85dM9CUG8A92PYb9jBB0XGaQOe7a2NG9FlDTdlpXwQy8VxdRcW12T3QfKmpXlZQ1PqcOe7e95jk8RL31X9ykTKp22+smB3bnziq1vXrLLN65ZZXHeIOcpnyydkWUNVi8z7IxC+DsA4v7Bvh0dHko5zJ9j07K6uqr3gmVGIoH1IqzvjNbO/HxNz02jzmBhaHOVmljs/quoZpH9+vjwRBZngJGxVAAA4XmhDmY98DN45lHQo8J6urWtzxN97VknKEDIheGM39y8LMADsAVLC+xyuJc3b96y99+/b8sr6/Zs/8g2r163re192907smy+rAycpPJfVtQUwxIG+OFLgZ0zrHP6loWpnMq6GitbsBzDNSzzAE4T9GSuAAHg6k9mNndpw77xz3/Vcusb1krnLJkpWWaYtGEHZRkvbtYd0eBnxdIUOWo8sEMCZ0/2tJZqlQVbXlzVs/ad7/y17e59bINh07rtE9nUJSeDAID8lv3Ml16zp4/vWuOEIVLN/uDf/Ht7dH/Prr7wsiWWK5ZanbP0esUeH+7INm1hYdmajb49erBr+/ttyyTLVsxVbTicaUANIMoeBuuX2pxBvaacZBpiczv1tUNoMXYPDO4hwqkOV8CrA4ecmxCkZA0pEAQgHGsaH/pgQQXDezjA2iVnlzev6ZmFGPWPZFsc7Nry6rwABtjv2DPv721ZYtiy3sFT+/KdF+1//o3fsKcfPLC7ADm9sZ30hlYfDq2ytmzJuZw9OX1inQmWTChJq1KJ8jkLhaplMmTKrGMAoveAT/jjx1va+xmcriytWD5dsMX5JXnZE6AMcxWSEbUB+ZQ4JqQy9DJTDcQFKmT8WWTwyRGIGhAlVLfbltLt5PTIAMhd+ZrUHo+qjnoJ6ziUKOzr0bMdqmB5OrGr1YL9q1/+Gbu+mLXByROrFhL28N67trG6bN/97t/pur3xxhftYL9hv/d//5EdnXatsLxk2dWrdu3Nn7FmomKtUdqmaXrvqaz4cJgQy51fUhegBhiJeMjwJfaz7Oe+JzI8d8Khnt9gtUtNFPti9lDqJGov9gmypWwC4WFgfWXRYa8CSAZrHbAg2J6O+5a3nqWmQ+v3upbCJnlp2UZGr8vQMStLS0LPU0nAQWoTgqPdYpSfR80IyMYQnvfU6wxkL8K5jC0r6gneNnsF+7PbIo6Dz4OTWwAKUANfuXxZ5xpKnt1d6sye9gT1DMG66Tyfz2cMXls4KKS+KVibyjaT4TzqqVTSVpeXRFDA4o96mbyuZr0hJw5Y9GQw5NN5mw0g5qZskphae9Cx/nRgO0e79uTZU9s/8Ywlz9ZEnZCzXoef4zUb33957bK98vzL2tsoKlh/T3e2NPycJmfKogJcJDuL/a1NRs6U8w1iqFspJfD5DzZLIvHIj557gFIGSxi3OGdBUGdTx0OKyuZTlikkLV/0UGPOXeXioi4H+AkkhKgiUg2bcVKn10sWbL/IFOhrYO+uLUNdSywcI1nRM7sIBQ/vNWToxSEm4d5YQaJOwDqeuh9lMe4t2G8/3dkWANLqtrU+nUhbsiH5UQx/w1kPACISlOyfIX/wPgGJVElrPkF9Rh9DrdLsYI8TjWD5O88yGPO8KSvBg8hdJeTMb4aY7hjjweUxX0ZAUK+n8wIwRSqns8+bCDkgWAeFGYTGEVMRBbiWciKhLzsbnEKSc2sdrguOs1EB5SQfzoCMZnWQKqJ63Z0HUJiPBCLx6TyLdSKiLfU8MzXUqQq8Z16jfRFgnYykkdUAF8p5W19fMWyGWZdkf7CWOBMBLQGiITGdu5+4Y4+747jFuhMUPVh7oYot2qJn4UKImq+pbqCWoW7iejH0hgBA/Qd5ml9cUz4vtRjWXNjxcT9LxZwUKtQjHH8QNwA9pG6YJq3d6lir0RKBg95SSklmshD4glIyKtIAlrhe1DnRYl9ZQ3K+YVbhc1/fPryH58cA3k+SDLa9BxWQEuZrnEGczfRNteqiVco1m01SdnxYt8P9U5sMJlbQ4J+8K5T65JXMCfxg5s399YwJn31HImXsVUVAYx3IeslnkTyDnGOcD6yNtc01ASAznYczWTtxjbC1LGTzZsOgoJJowGMK1AMzd5SrQkr9N6rbW88/J/XH3sG+bPm0dwbQlD1Xbjhaa1hkOzmYmTaAN2cLhQm2m6wF1gTrnXwkiCT0K6jjsK+CfENGEKQcrj/3n7mw1tZkFKzxOR94Jj1/dDTp6wxn32d9p8gYJSNp0FP/OJ1iyQaBISfFNFbByiEJM04EEewP7B/eP9O/4k7ArAbFjFtqCfzScNotvnwfYFbgc1gB5IA/zFFibILiEZwE71lTTDeCi9Cv//Q3AwDi5jB6kZCZ4I4l2FzwcPtDhGUFrCghQvrwNGBzjjqGkHEebDZNBwV8cYEo05CwyChc2MxppkGdT05O7M6dO/qzd9+FqTJwxlyxeDa4lxWP/NuzQgJ3955p411dWlNYoViVCi5FqpsXG5KQvphjQLFK8wOjDVssGuX5xWWrLaza0+09u3rlumTmpRJo7bHtPn2ghstgQbRaYjUtLdTcFkUh0zPb5z0goZ8jxJBF5GxjPhMPNmjsaaNpcGCrKyu2Vz+1zdu37PnXXrV6v6ticDYe6bry0MdQLhpPhtHK5WCgKo9lUC0AEHgLAQARuu3AUMwMiMUOrwELBVYf151F7PM/H2JrcM2ghI2tSAAj19WzTAB3xDwwgtJ6ahg1MALVxru2SNBuRUVIMZuXCiQyXVl0Z3K0sJ6ijQeLTgOpEEZFUYbPsJh2IOe9vgotHiAGGBzgbJ7aBIIvKJuCwA+pHdx2hQvgIWGeMRIP/Zi/oUGtBoh+CNOQs0nwZzTRzdMTZYDgAcrwD/BDtiuobFS4MlDyxj7aH8XBNPdMwzIVmY4Wc93Iq8HCwQ98P5AoWsewNChogz0VGS/c58iSccDIP4uGxOS8wGgIAIcf+g6AYBXmnpeews0QgCZZG4PsA/iZBBZ54+UDBx/I+WYOs8it0qQA+REAxDfkyLbm57rVifvv87s2u6D6icPnCHyFBfcp8OPc3oh/LzbVj4AeMQw5jjzDfQvD84t/+ol/cUG9EQeXDhiFzA/u7KczLSIYEoe20SonIBDygQw/xJNrzr882wZFkK/5eICdfR6t9aDMCt/2aWDjswCQT/+cT8I6/kJx/UXQQLJQ2fP48NnBmKiy8aLh7DoENQzrLlSmP+6SBqTc9x8BfWFYHH+/yNr/LAWIpKNhrWhfCMyzOKyOwKwPl53174CaH3Y0BbJoC0AdS933Gp4Dt4USAzgAIJGR7AedX5PYeMa1EAEQ2WTReEU7Nu25hLNNfN8beNgZh3NiNlFgGUenLK2GA8snJ5bqndpbr75kVxZrlhn27GTrkR1vP7bJoGMZrB9okFTY+HtWiYJPPuG/46nYe+0ufsnOdJLsNwAEfk288Gev4txkQBJBn2IR5YUiyHVW8jw6aMNAcaSB7PbOM0skAWAoJDjO2CNpCF3ZRXHlgdPkAc3EFuKzio2aw+aPobkHV8fnmv8fry3FldvcuNoKhh//TvcPViEFb3jmtEdqf4xKDgcQLq6peL9cGeKKumhZdhGkcNaQgyoRMP0sICOCF5HBw/doWBFqDGeK+f5wBn4GlVlsPGULEJR6UfWmPT+wzMSEQzUAQykAWW5t5SCNVDyyAw3PUWAnYXfGucLng0DCz5D9IMwlkRUoCJHW+z3iada+jdUYnuLVii0sE4KNfSRNKOxGZy1xTnJfOPv5XWrB4KvLawD8MAgfjmkSYK15JgNDJi9AYeezZ8xsfr6qxlvMppClwr+BQYQvMkU/5BWRCqLdYNIBEK4pnwsLLGo4vN35rHquOlhB+RkGaHJ6eqzPUq4UdV5SR/HvIERg2SPFlLklFvJsmKk667FcTSakAIGMgz80ChAyOOqttk1TaQ2Wnuzs2kwKyYTNz9UsxxCXAr2UsZvX1+34aFfWI6hjDw7rNpwkbZrM2AlKizLhwyObjfu2vrxgl9fXrNU4IblH5/vy8ort7u5ZrwuAgWXRsh0dEeo7VX0LOIH1Az7wfFYUHtRkqAL4Xj4Xg+pTWdVNFW4IGERDxvewB7GOjo9PrVab11m+tbUlxhU5IOvrq1I6L8wv2bt3P7CTk7YUzoSMUyNeurJpHz16ZL0hGRgVq5+29WwVSjl5+XLvGUjin84QRrlfiaS1migY0lYoEeyMPVBKAIgz1bDsY//0YUUErflPgYzjsTPZYbMB1BRQiaUE0lF/eV3jw2HCWbk3A+qUoNyAUYb0Hxsp+u4sg/RBz4p5QiKLtjxftfGwZyX561cERDEcg3VJHct15Ocfn54oCJx6mOwOajieq7lySXZaS0sLtrS2ane+8LolchkbzrC5EZ1DVnGzMZ7GDhrKkgWJPpl/AxjBeGnzngpSiHMuXL9+TSAP7x8WN+fMyuqy9gPAaJpG2Q9ksgqAh0XIXsDeCcuNvZk1z7/f2nrqIa3plD148JFdu3pF+0GeaymAxpX0Hk6f0/vifrFmuL6ValW2alh+HZ2c2PMvvGg//OEPZSXCdQdQq8zN2+OvCdQWAAAgAElEQVStHStWqnZ43FT+x/buoQ3HM7t6/aYGfzyrvCcBMVmGmTMpUeqNuppJnhOArMQkIaswApIBTScTV9pgScdz3+j1rbi8bD//m//SajduWh3ALFe2aQc7V86NhHINZ+w9yaTdu/uBfXT/vnW7LSkcPvzonq5nuThny0srGiQ0m9ibYaOBGmdoxRwFcM+y/Zb9r7/zm/aNN+/Y4bMHdri/a0u1ZfvXv/tv7dFHz+z2a69br5yw/UnLNj530477TYGW7Ied1tQO9qnXc5bP1iwxZV8cW5M1yV5WLqo3a7VbGpjwvqPyUvmMIjvQs8FAdCVNVIqr5uGMzRU0lPXznq3T91wfGnP+Fm1lZcMO9o+tXJ5TjyqVWCZrOCkcnRzYeNazQjmnrMhG48QO9p5aZta37KBpX3n1ZftX//2v2L3v/dA+ePe+dftjqw8m1oThvL5s40LCHux9ZP0ZYDhuDZ6vQVj6zCA0kDUzb1Ps9LqsT/cKR+nEAJOsxtkoIQsNVBnP3bhp5VJZ7x+wt1ZD5XFi4+nA+kMG0T7ogxhIr8k1IbAXRre7PpCx1nRAlhDq4TD4l8+UV8W+yjVh8Mq5qbM/nbA5woKnU7uxULLf/sWfsrXCyAbHH9tiOWmPPnzP1pYXpZZhn71x80VojPa//2+/a99/50MrrazZ/I2X7PpPfttayTnrTbM2TWUtiSpGRIWsWLI2dGbuRQAElq9sfpXnwfAO5jBD8Zhp5qHLGtZB5NAQHmJfTv/e66uZlYoAfX6NTsm5GnStUODfQm6Ewey5jmgcComhTQdd7TNFFG9zVT17gB+zadr6Pc56fgbAGbWOZzWIdZ1N28Ji1eaqZHk5Y/bkqK49n3OqI3vLngbEAMd8Ls4nvp+aQ8NgiJfTmex9mNmw77AW771/z+qNU7UqEClRs1Cvsi+f13fOIouzAgETQbnOHkolq/y5ZNKWalW7cfWqra+uKWD59OjI2o2mVBxry2R45Rxz1HM5VB7acDq0Vr9tOwc7tnd8YIfUE4DtnCmaa6UE5Hr2XNpyqZxtLq/ZnRdfkWqW55dso6c7T2xKJg9Md8KeR0M7rqNKaoiVPBklwKu8N5Guzf34o9KH5xwmNQAIQcuy7VKf7QoXgZ24f+RTlsqZsgJgRnPu8itmAkrBELI2ogKEGpL1QL3FtSb3BNWorEk7hMV7PS3LF1nbBkJqUJG4fY+vZfV/sKXTabu0vi71IGcbw3b+Xn78c/48k//xdPupdVGwYSGD3VmW59/rSn6WCFSEM5NTGfoW7HFQL9En0KNBlpEqXHkLSWuR0yIAjzlGtM5xAMQdirE7A2xwIIX9EUWyZyJSF7urWHQ8cAWI25vpAlGPhtw5Vyc5odOtjBK69tQz3DNqMql1IYcFlRa1LcRYgRl5n0spPF09EGfUTDUthOwIgMReDkID8zLWhcBcS2iQDLFXtTLvgczKhFufYVHqNl1Dm6uVBYhf2lzTzNHDrj33ygOfPd+TWXfsoQQqQkgWofDc7ijOZXh+ldMnx5mhCBuQJCCj84u1wp7O/sTaJWMK5R9/p/tbBIBjBUJepncxDbfpRegbqBHaGlrTR04EftDbYAHGSuOacVYyA+aaiSOPXWc+r1keSlsneuCY4P2VHCDE26ZPYj9k6M18yK2vyAqzNHkUnmkjiy1ICMEWG2styNrz1UXl/g37RC+07HD/xAbdgeWZhcrNhHsydgXIyBVTyokgwFwAalCsBZcWzRQA+gFBuDZZtybuttuqRygBynMlW720prB2iOzsQ51O3+qnLQEPhUzRJmRcoEoLqrtIGBeJBoWWAJCM+oBXP/eqbe0+tZ09+hiIt56f6yRXlpPbW7mtIXUmpApqQebd9G6Etfu65e8Ftg5R07rNNKAhAAjXFwAEi0llAJIrE1TUPPuc125nZgJNuJ+DcUcq+SLWnlibAZMxjx0PBZSNJz735Aa2mx2pvNg0IXkIvAk1AECPlIcdzjz2zYRqvH4fhU1wCImOLgAZAeSLpEupFIMYgdkFX1y/+AxIISfeIftAggyQnwsh6M5wErtSNkre4PBistNh05J3YUpDVR6iTJbAFArhoqOQGl4Xxe7g43HxuKFszgyyaYLZvCn+2BgODw8laZMfIKHh7ba8fPniv7HbouiGBYg8k4UGUkWjtrOzowu5PL9iq8trYsHBmqPxp9na39/TJg0CRmOIDQAyflhw3DgauDwh7qWqDUZTHdQb62tWmSPro2X7z57KH3qCr/TRkXWaDbt547oGRnv7z+y0fqqD+Xh/T9L0+cV5NVvKjZDn2lhAAj53J3gEVlB9jG23fmo/9yv/1CYwLrgWSATZrBiEYC3B9yoc1FFNNkjPBHaQRN5m+Hpq5/dN3q998CEFXAhBT2R6cE3Z2EGoLw6IAGvYNAqlonyCKXgoOAGNAE28SCdDgDA/il9Q3xCYVa6IicmBUCmW5bnmgIRLsPT7BVYvRaBYAz691DuVlcp4Yl0aSh5YgjDlm44fp6s/2JTwl1WoFhtVsMGSfBTJKaCEBm/+ejrYZeUUQnJg2Wqo6jYvvvZh+07E4kaJMR0PrN1sSKrXOCUoGAQbSTItG2iqZ0jEYVzc+LB5UzGjoTBiSEdu3VbGB1W8f3VCGkB5LgGNvzOlFfGo68414Rlg/ZwDINEOJ2bpuL0ca4BPERVH8eDncOXPuDZ6fTYGsT7cq94l0H5wiL2tf0cegVup/agFFtYyCbE/KRgiGzGy6fWzYFUGv2IHvZx9f3GQGFn7CvqNCoyzjAes0Hxg92nVx6ecrj7j73/UQuuiWsJVD27ldxG1cAWED9mjIiMOSb1wCEaDAalw71D/jx9RgahICmoEqQfOwT9f63HgGUCLTylAfCAaALQL4MrFQHT/zk/ahl1EK5wlF3NMzm2AWIMRSDh/jZCFomfTFSBRqffjEBCXCn4SALk4sI5sdP3+GQqQaEUX2RMRAPHC3teKGkvlMfh/fxYAwt/FQs8HbRHg8AKZhjwqQHxQ6/c4NlsRNIqKJC+uRnom9fkC4CzWETYfIYyQgpU9NEnAYybpZwIN6aBrpdTU1ucy9pXXX7bCZGT1nS07efKx9U6PLJ2YiG0xYNjH7VMg/ciK2YLlYb5NZmKLt/sjASBcgzOg5gIo5/gqQDegZ1o+rPxOM5HPMWgZyjtc/sMwlIfu20/xTcBms42ntjM4AT9gXDsb1b2gGdDF/ZSiazxEvo3XK3sRnrfZkJ+k7cAl9lHJwPlaQIHigAbXOip65MUb7M34e4E/siR0daIP0mEpupomrgUHqRysU8saAf4A6rGOovKCn6V96wJg8WklR7ymrjA990aNwB1nSlRuRoAngjtuP3Curox7Lj9P55dCPt1GUDZqAn/8PaugVLC939cIHvpiC9ZxY1h6ITQ9qqBoqZXd4kMPGgX2qxgMKgZ+uaKAWIHRZEkwbKRp0NkG0M/AxdmzBBgyuIW4wnuiOJZKV4z/vvXHCas3Omo4GcbBKpOqRT7TMzWbSN9l/yGPb89T0b4+nel8pvHmnOH9eIPuNh88j9R6/HvAD1iWfD/Plsu2WQchHDWbtZOTo5BfgMoWGxk/D/n940cEPXtTRkj5fG1BAxmuBwPuAplmuazW1vHxiS0trLj6Y+/A8nNVO+12bffgQIHO1DKL1Xnsea2MdVe/aVcuL9lsCgED8K9gB4cNa/ewqJwKNKCZIR+EnJBb16/Y7RvXrdOq28cPPrQXnr8t1hzAS6Pe0lqnbv3oowd6z6wN2JV8fnJAuE9YyPp1gFm/IAUOamhngPIM9+3gcF/gE3Uz/811gJGHAgTSCMoSGOeblzdsZW3Ztref2saly3bvvftWb/Rsfn5FFhMQVjYub9qDR49EyMEGjyEvIZrJDPYdXlOgFOHeRTUa9xgSD+uCs4/hMF/UjLC4fc27Si6CniKO0PwowHmkNaBnLAl5CtWwPIxc0cLgCjCAnAtqN8geYkBTT+m01WuzH6WxnKH5omaCQJVO2eWNNUuMsamYqu5GHZUXuIfdn+cMChTodnwYxPoItbUz5pK2XK1IVXHj+Vv21W9+w/brJzBJBKhRl7KH5cUCH4uNSr4FZwLqp1ajLnWKE1sYaFK3pjU4QjFYq1a0VwNG0BexHsgMqc0v6hozo+HewITmvi4uLkn5gXUa2W+AYdiaUXwdHR3p/dIgqllnOJvKCBCbq1TVQ7A+uH/U9pxzDBMg4qAGwT4E5fvG5iWBiZCevvu979vt2y/Y9s6eWTJDkq/Vmz3rDSa2d3BqleqCLS2v2+HRiXt19/tifOs5D9kvDG3prE8abbcDBcAJ+4/2LBjn1O1Ym43GdtJsw1Czn/2Nf24rzz9vw+KcdScJS4ySus40yhCuGC4zLH/3nXv23t27dnSEiipn9eaxslAINUXFiN0cTOPJlH1h3yrljG2uL9igW7dMv2G/8/Pftrfu3LKdJ+/b44cf2Z2XXrPf+90/sI8f7tutO3csuVqyvWnTLr1+y+qjrj14+Nh2d0+sWt60YT9rpyfYf5St14IQMbD2oKsmn8Eg7PJ2vx0qN2d1K39JNicEgJKxQB9MiK5bk2owEHIDABxo9DkHGRBKIK39kntZtPnaoq2tXdKeAtFwYWHJ1tc27LnnnlNN8nff/Y4NRk0rlPPWUJ93ZCkbW2bat5V80n7qJ163X/jK2/bXf/qf7eMPH9t4mrT6cGKd2dRKa8tWH7dst7lrmSKqV7fxZSCR5JoaGSYVm6usWDE/b+NRwk5OmgLbFNiMMgFLqlRB3uEbG5fslVfuqCfjeYC9THZUq123/rBrJ/Uj1foM1VHZMGyHZVwszak3RyHIsIpBONfn+ORICjlY/56tZYHx7CA95C488wuVoq0u1Gwpk7arc3n7rZ9/2+aTbRs3nthSNWM7Dz8Qye3du+/YW19+21au3bZxe2r/5//x+/bfvv+epeYW7NIrb0gB0knN2ShZtAlMU5jF7EJhKDQb+H0BAMEGi5KcNUrNDxDj6g/vcbmOnEMAfnHYzJnDc4Mtjogq/YHy2uYqBFaXLJcCJOva491ta3dbtrxSlTqEDAV6cqkrxwMr2EAACP1kdWnFRtmiDadkWtDnAKQyCMtbsTCntacMJyykhgPtTcvLiwLMtd4SCWucNnSWYIUDcMEeoXxLsdGdJcx+rNDzDj/Xe2ECxV9+6SX1rQxn79//0E7ZOwEw1e/7gB5rpVjjXyT2eU/BluMKfrdrNln1QHZE2be0MK+8BfZcVHioWZkNMHcA/NXcAwsYOWYA2pnsQ319dTU3oufFYtbn4axN5hpBuT8zq+ULdnl9XXMXhnDMY5ptQN2xWWpmhbmSBtWtTs8ajY4NB5xbM+s2yYOld5WfhQ/kA9igDCy1TVhloZqJHZjXfTzjsKHT2YQVKlldA5475h/YaLr9r1tvs248D8FBcOopKbaZGaXSllW+AsBXT8+Pfir7r5TzgGturRXrUF6HOpXnJ5LMqGsXF+Z11oi4C5A/8gwuEcmwCaa/adQVwOwWoQz0U5aYMTjl/afldgGwJoKD8gkT1utTG6Lsc2UwfUWsF2TdRF+nOYsDGSgHXAUSMkcn/tl5Nrhu1KLVajl049xHD72PPYAAENmCh/4/kO6cEOg5PSw0+np+lTSwxSYO4kfPiQmhhlF/oRwDDzbHgop5KGoQ1bdSumDN5dl9XDt9j7JvYN1T/7gDDrUenyPeh6hC5+/5XuZj1PIa6k9HGianMwlbXHKbUt4b6wqCDeAOZwfDa/KJmOGQnRRBVicEe64etQdrk/fCHsC5H8OsmcliX+lzKQbhaQ20NfeScom6ivyllnoSwCe5FyWo/0eqG1lb1If0OmSX8XyxLmTR1enK/spd2Xzmy/sC5IY8gUKBE5HcSJHk2AcGQwe2uIbkAwY7ORmRUSsGcrAInemkDZNTS1F3FThDIVy4Eo99MzD6Vc+XS3NaW6PBVCo5ArZ5v0mR9ZxEqYzEMmqFiXWCIoH5MfUWQJiATRHRnYjPTJrrEu2q6IzJVhkMe/p8lWrZqotVAenY6HHA04cD5qNuyGBTOA5ZOsGdh5kgiiPNhGXlxNw3YfMLNfvSW1+0Dx7et8dPn7jFlhwfHOQTeTL0aBEAoRdE7YdKRxljSdTgDoBgTUc9BxDhoDb7FLnHnHNeB3DvdP3ZV2N2Fb2rZtPBCj+BYnRgk8TQsoWMQDzPr/Z5Gc8YQH6305CCirnubAwJnb14ZMdStAPKV0R64PlRzz9NykoNq6xOxzNBBGzq8QV4dMBHPUJwdHBCYlL3Q+4UAkl5/iDh+kxU+xlEquBOlPgX3/z2zAfWgeEbPcw0QIqoXF8NOVdGbEYCyUHqM6C5U/0Oy0ysRRYmqH5gsjMgkLpg0LfNzUsefn56qnAzfGuRs+GPS3HJm4dlxkbMzeGBge3GMOfk9FSNIa8nhisWChOz5fk1oW+3b9+STy4PPw0IKPbxybGQKgL81jfW9Z54fTXooKCElJYqlsdLMpWwjY01W5iv2mjYs72dpzbotC0JEDToW+Pk2DY31jTUgo13Artg2Ldn29tWrZRteWXZN5rBUO+f91pvNmyuNm9NNi+kwcWi/fXff8/+u1/7VWWCILGlURLzM3i3sVmyqTBMBDyRFZaGqdxQD3dh20A1K0mlQsXDgDYEoFO4yMM+ACAwENudztkGHZlxpXLJFpeXJcXTJt3r6TrLwxyZtjZm5LyRSTL1YMUAgIDcKq8j+JhHNYSyKKLlDQORELSmdxnWWQRAAFsYyPHFQcN702AnsFxZxAzoaGxhGMTfxTYI6gc2DDFwpELCa36mYoEHQddT3qIh9AqwIkhIYXIPem3lcwxkPdGXlQFKFAXpyCce5q0P712264HX3A/fsAFtHLByr9XAYBTr3b0CxRRg2whoZZSIxgdWQ4Xgk6pxpwbDzjCJg8Vou8K1juyEaDuhYjJulgrAdXBGayMoAnhvPhx0dr2YxiDqAkDCGgr5IKw5Dw9LWk4SOixJztn0UQniOSI+iP5xAAgNgL+7cwAkqh70OULYlJeIoVDUQNPXhBc257qLTwMlsbTU7xfspc5Ag5BBchEcicPz8+sYMgrky+tD+Pjv4wBV7yAGm589b5E1fn4I6X4JXPHrGhlOZ8qPT2hInBGlt34BpzlXgFw09IrWYWdXSf8nMtkpkiPL3IsEbBN8uOv7w7kCRMBAUBK5SuTiz7l4J3wtxvsQr0scVl8s+H4cAML3yJotKIc+DYB40YJFnHsD+xA67h8uL9VnQ0Ye1ALnAIh7KXOocSC7JZOfZRFAO1+bHqIdM0X8OfPBnd8CB2f1s9TQ8n58aI46jNwexgSp6cimw56NsSLJmn3hhSv2wuaKGezF/Wd29PEjm4Px0Wu5TFPexM5w1sB3OrMqoPF4egaA9NSk+tmqa8tzquXMM+zWjjA58F+lcQUEwfJKBJDpQH8Xz1tuV6dLE0jT7DkABNkqQA6/0XRO1pV8NhoSQomzBINJRTBQE1Mu4tfsqhMv/py04NYcvp7i+2SfZW/jjI8AB3uN718wmj27xVVnPjxnzfKlgTugd3ieImCldRVsAOLeExUaEYQQq/IC+BH3zbg24zMewQc1ELHoCQWj9ubA7on/PgJ1USXCz42gS1Qz6HMFENXXplvA+X7s4IfbAPn+IEuIAJrwPgEXWG8U0pzpHk7p95uimmaFeiQWmq7Oce9g2O0MQWlOva4Kvs8CpTyQ172YkRq3XQE49oGa1tcElQ6DDTLbktboDK3Rgn3pTTghfVKzKtOjL3Y8A0YNocXSSWmwIOAWq6lsRjUP153v47NyrbXviIzgkw7eT22+dhZyx2vAMoJAwwAX/3fk0vwSU5AcBQ0UIDMQHngqtjv3fXt7V5aqDOC4BvgXVxZqIovwuVhT62ubVm927fC0AU3S9usN29rdtWp1XspVbHoKmYxVSwU7Ptix9fWaLS3Q4Lp9zcFRQ7+6/YllUPbmM9aoH1mvU7ef/InP28bKss3GA3vvnR/YSy8+r32DQSYDbLexy8imBm9xhkgAVoAgL7/8shQhjx9/rLoWEIJm1pmMM1lNYUFBU3F0fCjml4gg5ZJqBL4HkIQg9A/v37fj40O7fvOazVXJ7hhIev7w4RN5+ZfLC3babFu1Nm+Ly0v28ZMtMVkVPN4dy3oJAITBJNeMYQk1mIgWauAn+nkEPjMg455xNpHDB6DFtea5ic281nYYHlA3uVVKPqhgCVkEwMUiw5s6ZaFk877XAnxQoygDZKSakeG97Hdpnos5Jc/iX728OK/XKmRSNu61bY6Q+V7XqpU5Dc/YOwFBPCuDn5EVs7m2MG+5QsEOj4/8+U2YXVlddnCpWrEvfe1tK87XrD/xsHDO8eglPMAveTCSlze2WJDZOq2G9vmjg31bXsKGbmqLCzWp56jr6SV4pt0SF9VIR9cMhhze/AxI0yi6Mln93erqum09eSqmO9eFAQKgGEQxPh/7tfbbhKkhhhRA/8V6wwM+3ofr12+Ee0O9irVNT/cLAhifCc9v9k7AmMtXrtvuswNlHdRbXStVFuzR421rtLCWW7N8oSygFH9xhcoTPl3Iu6VeCKGklmy2u1KAjPrk/QDE+L5Eo676HRUWhDgyGcdD+ye//qt2+ZU71khlrT/D1pezgXPDA2qxQGKdYxm2g/3Kh+/Zq6++ZGvri2KcFwplnZ/sBweHe1YoJq3fb1g2O7FSAaLCwJLtU/vWqy/aT754095/93v2t3/9V/aVL75tf/Rv/9j2d+t27cXnLbtZtaNkz2q3N+2jnW175+6HlsvUbK68acdHWA2RN1CyXrutAW9n2LFKbc6HZiwCwqrTeMQDZGTFJhWBinO2xwDNrN1mD3YSALVFbMQBcBhSOwsbchm10Ogs9wLAg8GN21UnbX5+wW7cuGkvvfSiesb/+Cf/jzXah3p+2aMArC+tLlr/9MBK0779wle/Ym+/+jn749//Q9v+eMdmyaydorhPJKyysWxPT/ds+3jL8lUAs6nfK0gJDCgsZ/k8gO1Vq5SWbG31qoYRz57tq09C3cT6XF1ckwXW5cuXpbDgDBI4lppZs1W3RvNYAMjxyYFq/UzeQVbq4rnqgs0SGamzGEDRV/NsQWQE5BILF6BjOFLILmcOzwV9C1aOPMtkG63Mz9kyuRHJof3yVz9nqfaOjU4e2dpSwR5/8K7VTw7tP/35f7J/9qu/ZleuP2/b2yf2B7//p/Zk99Sa06Rde/0rduUL37B+dt4m6bKNsd/MKLZVIBtDQKxKpOQnAwR1gNa2Kzuptz0EnMGn92dYCjJE41zl3/AZBIAwROV5hRRaIVMzZ/PVopXySdmIPNx6bL1B2zYvL9tgiB01oETT2lgP9TuWnw3MRpBUMra4dsma45RIDFFthH0ZdiH5XFne6bB5qUtQrrGnY3tD7eAkDP4tA++2lEzswwQqMyTlmabO4QB3ayYAgIauveYQmYwIquVC0er1U1lgtTotWb+4N34yqMUiwcSvldvZudpZPTrSPljLDIvldV+UMiZD/5wiZJk8s6EAaGV3wnofUZfmpc7oJUZ6DlkPApvGM1m1RUtPFLlcA8WaKuPBiZ2yx5zNrFYsWrVU9Jw+QSoA8AMBXaRep3IpyxWL1lfNRA5OWgPU+pHPDKIyOg5RVffEecmE+Vmwtg3OFW5JNFJ9nUzPrLZU0TVjnTnY4TUkzzs1BLWD3muYJ7B3eP08E6APyUMAQT/MkVTj+dmrwWxwa4hnAwRV73G9zoktM3s6CgAn/PjMAnBLhCeVeiiEOvrFOudL2TFjt6bhbILgwB4ku2AxxSFEUc8y/KfeT+t+RqIaZz55SpAfAIh5vaQxgOcauhMGNR5f2AphvUQAd7WGqij2hf4+IpHQbaxcWa2aPswiKQo48xzodVDF7XryZ7m5sYeKtT0EDR8OY2s2USg1SihXavpQH2KHrGK1frxfFqghhYsrO5hjqq6HrBjY6VJ8yKr23LpX+az0VwZgRw4wziBZAclSbQ9H1mq0BfhgAwhpCfCJHgvQSrV/muvn/Sxrml6B98JsjFocZx4+N/WV8ixQLuh7ZjbouvsJ2RScXYB3DMilApBLAvkpnM8onxiu586GBawBACzWsJQ7sPdZZ8H6zd2E/H1JCSWFBu8xJYIEf8f6U68EQT0ocTwXiCYCG3a3R42kWmb/Q/KTRNLCdinsMSikJjznfi+wCUVtiSoF9RZAcaeN5SJqMH8vnN2AHfziOklxrdxjt/1vYwVGzzR1wIdnA7K0sqgF5VOe8vrkWiZ0z0rkQ5fy1ua5URYG5/1MStJOq2+JSUoEAsCmOIPj86ovRf3B/dEcfSxF5dd/+uv23gfv2UcfP1Cwelr9MwRIt/+OwJfmkUJd2TdmVgMAIYxdWUN5nxcwk1Bv6P2g5isod6QqcoCNaxadFjiLBfqRmyfioVtK5bXvDgWAJDIoYlKa6AE6QySdq86JCNRVlmpf5H0UTNkkNUfCdnf29NkRMLDGOWNwFyIDhHuEagebRpQzshYMhGFXzNIzeT0VibPRmjuaxbhQw8lQXFfPXvN5iYCUX/upbwgAUaMePDc9SJngF/diVoCRNlgeWrfPYaGurK7ZKcGZsoHxoTAHqQ9PGT7z4ObEfGOTAI3k9Y6Pj/QaSPyRCtEYcqCurq2r+fNGoacCiH+P4oO/BymKAy0OZB7+amneWvWmXbq0YUuLi/J8UzBXv2e7e7v+XieOPvKeI2rHZlSszCn4D5Y7HmleWA7UpI34vN2OzUZDS4B+Hx9Z4/TYnnvuhi44zSlI99bHH0sF8Nytm9oMDpDhL2KlVRIzkaJifmXVRthkZDP2vbvv2ms/+aa98Npr1h1iH+ALXnkeoNSBjU8hRXNEUx8D37TpsqEgAQteZ8q1kKTJGdgMGEHWKVIFgHQ6arhhrenz9wkh8s2cTfw7cUQAACAASURBVGN1bUUKEA2mkCXjP91o+GAlRUCvD3Yo6ECpQQUJseNesDEgmQMsiMOlKLmMCgF9NtlD0eD6oEdM4WCBoIKFAyUMHz1a2q8Di1VBQIW8VSiMJB/OiO2aZsg5c4sQDijebyyuZCEWvMhBHLVBse8RhiM1i1vfcP/6GhKRQdJTYeUhTNwPfEJ9yBMZGAwGeHh0kGpI6QAIOz7X3C2RHKzyLz4DKK0XeDxTHlju7FjWslh6wTotDvedqczgmNyTcx95PdxBKaRXlw1MHG6jBPQMBNaJNtIxQ/Dz3BC9flBzqPDRgC6+U6kOHbVlYM1Ak0Eass9cXr8L5AifLD6HNC6fVHCcgxVxIOKNrf+8aMMUFRp4A39CohGP1HBYxo3N1SVh8BoGmQ5OXBjeu+jiE38WFTI+sA2BeWcscx+ing2d45/r2gZgKNiQ+bVzFon+f7zQQWZ79rYZmhDMHMBDKR3CunDWScguCAddLuNFxEUA5Pz/n7PhLwI/LmmPhYC/16hmidc13ldHy72YdmaRo99xUMw+fYYWxFV7AUiKw+kIflz8nX/eaVMU+DWE3aci8MK1c2Asfg6/hvGz8LtY8xLdxHUTJfL+fRGwiEDd+VtzkOMiAOKZA0GaHNQ38b1FIMfBNwdO9GfKpHB7HwbP/u8S8qKPjDV8W2Egt+vHAkASsF7HA1ssZ+1rb7xihenApq2G7T96YLVM2oathgapMBQFfsBobDTEIJ6vzFmWbItOT//dBmzNwHgPdlGAjlkC/dh3UQZ64cJAgQaChllRREnUGWT5uK8zw6dmC2Zyz1ptwkZpNCn6WbMpBdTCoKFhkkQbO8lM2qpl/FthgzirEOYdw24aGX42AKeGI2HPkt1JYFpEJjD7aWQ9ieUUn/fg+QwbVkXHBYzS14QXtb4/Ovil9SKmlIdH8/dx3/Ud1Z+/+AyIjRpAy7iu4uvxmueKBewcmmfWmhE49M/nCrS4Vv19+npUVgDncEDUIggSVQ4CYsgHEOAP4O17He8P+biUOTEHK9hgxRwXfYYxLHUaR8+dYVhJg6K1nHVptjxd8VxGyl2retgzZAvVazxDDCNdqevDNWzUsBqisHUWpw8/Fqzb7kqpwP1gsHnS6tt05u8ddhnXndoFX3bWIaSQBHv0bKJmippMzz15EQW3eOx3HVziZ0TFIZ9bg9/A7OS/qTfUkM1mKnQZZh0enkp5wPuGnfrgwX0Nd6MkmtqRewVDnloSW6mjw2PZRXE29jpdOzo+svnlRdV5qEMAOcqVmh0c1W2cSFujP7SH2zvW6vWl9G03m3Z145LlGVaMBpbPss5HtrI0J9sW7t/W0z3beXZk00RWygRYmqNhVxkgb3/pTZufq9jh3rbtPHlkr955WSwzBsqnJ6cCm9hvd3efKSct1lzXrl21t956S9kd29vbqnOXV9d8QDOGYdvTEJEa+N6995TzEANrqZ2pK3lN9szLl6/Y7rNnIhOtrq8oJBFgzQk+MAYZygG8QlCCjTZnh8cnAkTIAup0hlaeq1qhkrNu3+0bZMMaQDLdS9hfymKpqSYkmFgDvhQSeJhyIWtMVlZeJ8XhgRpZeORYEwR2GnU1wIVbdroChJpN6loRB2iesMWc2EBNVlRtuQokwT5kMDFLqt+yyYRV81ntWQzJCH0FBDk9JoievSUwc5VP09PAiFqTupinu5jPWS00vfMrS3bjhedt7eplGzBcSaCMaqiOqlaqNqExBKhhkBlAy3/8wfeNXrIqdRANvLPsAK0AP1jDz3Z3PFh1NNYaptb2IEiGzVkRpLZ3dtRwYlkoUDTF2tnTMCIy2qQGy3ugI6QucmH29w8sk86LkARIoj12arJa45mnPme98+yhgqfWQQ1Tm5+XfdoyfcloaqVKzR48emxN/PETWdvdOxYQAoDIMBzQHKBOoatFrFoAlSBmQfYhmJycxaz2BFQckcwm4kPeBzKFtANf+J1vHx7YG9/4mn35537BTjDHKkIYY5DkXvGcRYTLd1odfb4PP/zQ/vTP/qN9+2e/YXdefVHDCayQ3n//A+2BACCpNEzVA9vcXLJWY9/Sib7lhm371p2X7Euv3La7P/yu/f3f/le7feO23f2H9237yYFtPHdDAMjTQd1WXr5l9eHY6o2hZdMLdrQ/sB/84EO9r9XVNUtOxwrsLNWKUgdJuTSbWm15XgMrABv2I+8hWDM1t27ownI81TPO8Pts+Ia3uFStPCNYujg7MwIgnCsMlYqFsgYFKF0461B/vP7656zZatjf/Ne/sm6/acPJ0HKFosJoF6slqz97ar2DXftf/od/YTcWl+2P/vXvW6/Zs2S2YIednvU4HxbnbLd+YDvH2zYy952HRILiMJ1BlQ4ICjGuZivLl+3VV96wjY0rGkbx+ML633ryRBbUN288pzUWlWuAOZaYWLtTt0Oy0Dp1O20ca/jIGkSRtLGxYXMEeHeHdnB4HIgC5FA1dS0Zyrt9XsZ63Z7Yuux7XAfUjJxlq+sbtrKxarVSwXK9rl2rZu3OpbIlGls2bW5ZKTWwH373Oxq+/OVfvW9f/frL9vmfeMu2t4/tH/7hIztqjGyr3rWNV960qz/xTeskK5bI1ywJyJLBigZLFoooU1iuwN7ZSL/ICKFOkeVlIIcpwJp5QZinMLdw4oWTQSKJLfa3qACkEkvPbK6UtmR6ajv7OzZLjW1jY8EGw7bt7m07M3YyEgCSmfRswn49HtnS+hVrT7I2nBIuy54I0DIRy7hWWxQbW2GzarG8V6IGFIiZL+jZpXPgzOZ9K9Qb7/mY1SUVi+/R3V5XgK33+q4uVxZHvqDztEk4dsgAoXdkTxCwTD5A8GZ3JYoDIOptZffpvTn7GnZCzG4g4cAK53cnxTjbl4Fjo84gDQAhYdlS1hYu1ZT/gSpIdninbRv0yG0wsb3HQ7dT4jljKCfWc6hfIfgszFWsVimrh/caGJKQWSafMgKMUXBDVIVApDopmbc+AMhx24Y97LBcfUCNTN1EzaSBMeAAIEYKW1p3YXCSsbPnAQcUKl3JCyyK4A2qEmzXAAC4zrLNCwRRMZeDM4uGyImkrCl5pjSkD7MW9cwhw5Rr7Ra0blEbe2An/HiuwsUaN84qOLs4bxwYddC9L/t3r/VR+fBa+SwZFwDt2G15WDmDTj4jezn7GWAIdk5zc+UAgIT+S/buqEs8zwJ7PXn9J9w6jM8uoEbEMM9fZLgMAYwRC/WJwqTJkQt5fGSo6XqLRe/kNuWaUg9DrJp4XaFzFYKqnEhGcuKIZCnOrdh36loqn4IcHD+PAWV0lhEOHnIMeE1+RTU5mSWxL2eOwvXTzxe5yS2xBHoDRgTFKiCKh7STPYQi1y3ryIjhS+oWPeNce4B5Z+hHe1v6MJQKsV9jvXFOR7WLuxy4JZjIzSJo0nsCeHR5g/psED1s7Fkscm0L2c6yA0f9McMCDfWDq1Z4LZ5n1imDdKzRACQByOWKEsAe1lPMqPFNiTmk2zBzj5k/SxWs4b87lAj0xA7NbXCUAeI5QtoUjAIMki6uQ3xR51HPKnsmwZlblC0jCwH7sPGQ2VhS6gNlYHTamvcqT1FzaB+Wy+YzzDHYt9l73OrNgTUUY+ztym3kGQvzc7J4SqW8zS/OKZtrhIIPYFgTecAqCHJZAUzj/tSmQ5QX3s/65CqGebOHjTXTY/a+sblub33lLXv33l3b2nlqKZ4BgWmeLyqnDgF7EHs8v5HsmHK5aMtLC56tJiIb/8f7+Th/AdzhGWYWRQ/IGYsqHSCRHiX2w+pjZ1OdBZoFQ55MJWww7NokAQkjbaU5cgc5G9Oq4SGKQAhiT8BdYtQnn8gE/ADk0ZPzhe1lrCGyqhWxJENQmNG9QhXNNaIHdiWVkwo5c/iiz+dsoYahP5YFn1xZ6JPdkYAvnk+pUMJznfiX3/zWTIVq2hF/baJqzL25ZiHw/yk6ebgik5cf+LnPva7i5Z137ypYjyaLIp8bQlMrOxEAgPl5NUIcECzI999/XwcdTD+krgRDqvGamYp5vpewPRr1OGhl4M7PjkxONdqjidXK8zZHHkWpaOvra5JeUjg9fPhAhQMHnjZrFqhkZo7e0WTRzKUyrrLggb59+zk97GxuRVhahD8PetaF6dVp2e7Oli2IQVHQcAu/yKP9feu0WlKYwM4U8yzYRNB0wJyrLS3babdna9ev2ZP9fUsUC/YTX/6y9cdIZINfXfC9Z19QIwmLENVICMHWoIiDMFhfoQOhpAFdl+8irDd8uBlQSVpI6DUMvraAGAAQmjkFrMKgCBZNMEJghvHF5gvQcXpaD5I9vyf86qtwcVY5LCGGGQpFJ7Bc8lG3jIoDex0wkQUahq5xQCqJlA5s/8WhBVqrwX9ggEd2JwFLSF5hJcsGS6BIWgxCGuKI/rEeVIAGL3VOHA8h54D2wByePA4tNhTQXO4VfwYAgqzRg6q8SHAWNoGdPA/+/y9apfCcyE6LoVYAP3z8619nQ3LfPgIi6xdTs3NZCAL0EBTqB3hUG3gh456i/JszTzsFD0d/Ybe1gvHJFwMxDSkdKdDBHuWWcQCtAz4w/jWDCIFSGp67K55nFYA8E2qsoRV2FwwBCTv39+NsFB9wcWD4V1RsBInaWdZGtKry7T3KKPTzdV+mzpb4MV8XARCt0QuWTF6wXLjm52/D74GayPN/E4u/s/sThvUadgaQwovZoKi6CAREkCKADeEHqNmJ3yPwCDUCTJrwXiP4wfqOYET89xSbNHh6258IQT/PHfGm5Rw4OgdmHGyLRZZeI4JZF0Atv18Mvn3IeXFILBAvADLnAES4m58CQT4bAEloaPf/B4DE662f/QkABDk2rKr4M+PaCZktuhcB6AtKJX+fAeYKrHoOObHJwi/3Zj1/DuP703XUrukFuGS9dDsx20PsTLeCgI1Mga2gQ/KU+l0x77KzobWO921prmQv37xstzaXbVg/tOberjWe7dp6bc4mva5l0wlrtBpS/9U7bTHr2HdXF5csCbjKzx9NrI68OKhkojWbzsKQ/wFIm8tzPvPMwUghE8LDy2F1AILwJAFwYA+EzRU+860OAwNOAwAuB7LF0gnNuJqeTEphwgAgNIOCSuIgT0qymVR3fDlrx9n8NBOxMZW6LjCfBMrpmfaLf5Z7EgLLI1jL+eqNljdxYhqGfAvurv+3M/8j40ZNSbCx+vQaiGsz7k3+LJwHm/N6UR3l4ImDX1xnPt/Fnx/BCn6n9nG/+wi6eJPp4KMrxZSPFDxYvcEPWTaAaKOJLCAcnHcvVdUzabcziBYHDhp5ODPFN5kMUt+iwAHwx6oSwkJQQaqp4XOEplp2lTpP3VqMx4zzPYIf/F3cv8ntcFuOqTVaXeszKMDiXMwftzjl88EoW1pcsJWVJfn4M6jgzxiq8jOwQrm0sSFwhrOT60RtRr0RzzIaPwATaoV4fwk2d+skD7rbfXaoASCqXZhEDDPJs6DhACzxoa9bALAeqE0AOcjYYGBfP6lrGLhx+ZKUvoAHV67ekLVWvdW35mBs+6dNe7J3YEmk+uyHNrOV2rzlaATxqC0wPDmx27euWa1aUtG/u3dijx7vWCJdUC4F2wTzZUqtz7/6ikgxk2HPjvZ37Nvf+oaGv/c/vK/7RKAkQybeK1YdZNRxDxhM37hx3T744AOtBw0DS3je+pohbwMAhGu2tfVECgZqO8gSXAtUxnvP9qTQBeSRhVZ/oIE4dio0zMcnpxpqD4dmp/W2chxQ2JbnKtbpoQyDoJS1Vmuoer1ULcpyJebY8Gz6kMhzfKidATuo/5wE4wMRWMIw9MV8FgAYAU6vMCIw7Y0sTZ7nDAGG8PcK0Z54poAPJjyDDLCG12dPpF48e24SntsGAMHrUMdVyyWbL+Ztrggz0wcwNIzYY8WMN54F1iRrUSzIAOzwM/rY7K6t6voub6wr/+MX/9mv2Pb+nqWyWZtfWFC9dnx07AMtmP3JlIBr7sHBs11ZHT7b3rLVlUWppWA1VsrUxQU11/feu6frhPUZ65x9TGzZYlF7JcOZvYMDDfTJ+6DxxB8aBjN2R7D0GAizf6EComeiUdegaYSVg1sE8Txhm9WsN7XnAMahkqIZ5HnFFgbi0oOHD3XfsQheWVm1k9Om3XzueXv0eMsOjutmqbxssIrleWt1BtbtEfgM4FW24+O6Bs++n9Lcuv8zwwesbHkf7jVjAmQ2r1y2aYIhWc6GXQdMIcgdt5u2fuuGfeOXf8UaybzNrfHvsjYKpCfuHaHp9Ds9Nb8tu3//fbt67ZLNL5Sl7r906bJs5J48eayciXfe/Xubznp24/qqtZp71jzdtaVcwn7pJ9+wr3/+NXv66L79zZ//udXKVdvfPbKH95/Y/KU1q93esL979IFtvPqKpSuLNhzlLJtZtEEvY83GgFGB1tvx/o4ySHLlvDU72F6lFIaezKbFipbd32QiMJhnHvsGhpitRjcAywwnnGwCc5Z1KVAu1P0iHKR9QCpLkkBsYhjow+Ksnss7d16W28HT7S2Bxek8FjVYDSZkY5NNzGy5nLdMv2W/9rM/a7n+0P749/+dDXtjS2WLttdu2ziXtfzqoj0+2LaD+oHlStgotqzbJx+zoOB7juBUumjV6qplMxVbXblsy0vrtrZ6yS5fvqr3SRYTOZyXNy/L2qnRrGvNM/Ss1sh7Stvx8b6d1g81yGdghhUza5+9kID4/cNT23q6o31ZhMuQM+V1oTNSo2oRIIShCUMfnqcbt27pV4WsmZMju1xO2RdvLdv09LENjh7aoPHMfvDdv7WTo33betqyz33+hn3hjS9Ztze1ne0T2zvt2we7p3bt829b7fYb1pwVbTjLWbZUtokRSg4DXHMjSypxd2bDyUAKEPAE2V9h3aN+3YkU7Mmc47FWkVNFqKUjyUK1iRTaEBUATSdWKdIQDu2wfmiJ1NjW16tWLKXt2f6uLLepGZJMjnpNG6IGGY1sef2qjdIV65NVRe9OhqbCgpmjzClolkEyayiVQq0PWZC6I2OVclVEN94r1le8T/Z69nHsZFigPTKOpECYaPDt2WBen/Hz5qs1KSlhPg9H7BVdzUWibZITjAKZJGS26XvxmEfBwzrMAZzh3uBZUgzL2Oei4jEO/Tl3sPJm36Vn5vtL1YIVaynLFpg9kN2KYqxjg+5E4AdACJ9dTHZy7DnDLuTZ8j5LxXxQDTK8ZVCGXWfOijxD+YwNpyMBIKimjWcxVbB+Z2THhw3rNnuWVv6Kk4Q9AyMoYqUc4LM7iUuKX+XoUZPDRE5ZvpiV1RHnHMNGwCmGpAwgOcMhh14kuglAAURkf9SALykV1HkIdrBrVf6QgwdRDeBnshNtL/YZnMG+v7hPfqxvea8ML50z6aHBAFoAZWc1MPZUCZ/7SOGt4TG1JfW7W2ChYHIrHs8xiNa6qp3ZMxlqi7DLjJEBvudbsHcqn0BqVHfbQKFOHljMW+LzcWlRLsuKlrWpHImhlEJ6LgPpkDMQANbt5b0O16+EuygA2qlvP8u5dFV77CV4tphJ6X8BAKQWUSat7HpdWRKJrQAgIiNxTfxv3WaZcGos8EZkY6UFavK5RBYPQ1wyQMhtmF9kNodFptfknm/C2mbm5ATz2ItwZgrMYS4a8mF4Lxr+qucAYCWDM5A+xYhnj4fAjCKiLYJHGmcT8msAoAKIJ+sh8XqTAkAAKvnlYIjbzkdiIdkh1L70EezXEJ34Zp4NqSu4j6Ff4V7m81ij8Vw5AAKBQLUjVu3KeInuD9wJJ9fpbGRggoUWltAFCLqu5FGWotR4DMgRf3vmEn1ar9O3QQ+ggJ9lAmhQubPWeW/0JgA63FNIyTHDkvXB2et2tk5wYO7Jfsl91jtjn1NGErbQEFvKer6P68fWYXbgCIQlE1nL5wmzR3Eztl4TZyWfUal3cwhErwVhmhk0zx0AyJtffNP+8e47tn98oM/uluNOFhRJT04MGc8C4v4AyhbprRbUvwFKUmcw84xKCLnmQIhMUptnpcTKZsheronA5xlQgMN+jonUOQbQZO7AXhJ6I0hkubSl2TMB5djDmBdjta/aaKh5a7/TswmkrGRO687t/HguXUnDtcZVqFioCBRV7lh3aB2+DwWHiJRRpeZzIs3RqKNSKZ0bgCCuegZ893ODL+asKOI0SwhYR+KffulLUoBww+MXL8ZGGdmECqgJDxf/hgaNi/bGG2+IefL33/9BWIB4VTsiBXPAByEJNc0UNFhgkfHx/vv3dDGxBdjb23Gfa7z1hiMpC9hIYPrJCgVWTQjgjmwooYo0M0g7aaCGQ3v5lZfs+vXrAQX3EMnHjx972FhgiWqjy+XUpLpVDQOhpC0uLdlp80iMO4q7Zr2lTaZaKlmncWK9dt1y6YTt7W7rYalWK0KW9p49sw7+nG08e4M1hRhlsKU6Yl1xcNJ4Pz04tKsvPG+pUtnuPnxgX/uZn7F0Pm3DcUeLkodd/nvhEJS0MZ1VwwbgSRNL4YD1lcZ4/K6hSUdNsq4J3rJQj0HGhgNtBng2KgMkKEA8sHTseSLYj5WKUuh4A+tqm5PTuh54H1J7yDN9DUVIDKVlMwX4KJUrur+sHw3rFRh+ngHCelFYT7C+kh1P0CfFQRTDDQaNzkCJKGtKaB92YsVczop5ChUQx5BzoY2aySmDZfcd53U4qGgs+DOKefmIC+0LTJMxbOeeAisFkHU9UE7e6PLudYloZBCoUSc8NoTZskXFQ0fAR2A6nueb+LDMB1F+2Mj3U36yDjVcDOLWsxcBpDNbFZ8IS20CMzPkbSgQVwxK/7w+ePABurNkHASJ4e2fGPyG144gRBBD6FBXy+rfdgaAwBCnQKbAErsZmWS0YQOIylHsedEgKCN8NhVMqcimDhv6GXv6omolFMbRfuhs9wn/J4AiEQDxPz3344+gwKcH9+cvF7Ugn7SOEggSBqRe7ESbrVion9tfRbDAf7K7vcb/r98vhCnFwolrFVUeFFsO7Hrh5ffpfG34kR6GxZ8JgER1y4VchAh6xELtU9jRRUBIgEywMtP7irZXF8PMw72Jl//HASE/DgCBmefDVx9+8xUVIHHtxs8dK4Xz6+os9otKpAj4xOfH803cHiYOnf29+rXhQPbGMthfpaL91TmDP753fx9+JsU/Y5/V+1GANN2uezizb7uNQU9IYa9ZtzxBYsOOtY+e2cu3rtvnX7pl2UnPOsf7drD12Ip4HmMZZ1Prddp2eHRgx7AZ+wSAsrekrFIs2mQwECOWIbXCygMLgsNZ1gBiPLllH4UDDBnAj3weRQC2Sb4a2bIpotmfsL0i1BrStgAQhYZiYeDnHECDLDgEjLoyAgYimSYURAwOpYYIPpmAIyqUBGwHgJR9FPZoyHqIajrlSUWlG3VDAAn5XexWKT0C4BH2WFcj+kCVPZLvj/aPnD3cp8ik1xo4swYMayxYvp2BjxdUYRefWykjQ+g5ZwFf50G+YTcMz+RFBUh8TiOQwvvTsxws4fjz6BEc16Ws3OQL7eCN20pltFdH2ywRSLJu7eTv0ws41B8KjMcruUAz5A0pV57zFXY7xa0Abq4G11gWYG5vwfkOu4x/w3WslAnzIw+D4Gq8gOfUQEUvegUfNtuWL9esN8CXtyt2p4besFWTbgkKS411QiPL/Y6hpnhxc24x7JdKM0jC+QyS6wc1Fa9Fc8Jn5fozkFW2XDqtAOYHD59YrTpvV69dsd3dbbEGFxZqqlnW1lbPGnBAD/+eY5171Im8Xwat3N/1S2sCQJ7tPbMXX3xFvrHdwcz2Gx3b2j+y405fQ+0G+SGVsl1eW5WCYCzWXNsKuZldu7Jum7xOq20PP96xx0/3LFci8HtmrU7Dctmk1eaKdv3qJlMgmwy71jjet1/55V+yxx9/bPt7+3bjxg376KOP1KSRRcK9uHb1qp4BrhG1FteMa0Ejgbc4ZziDpsODI3v55VdE/gEAYejFQIi97dLmur6foSMKmFu3buv+3Xv/AwFm165fliqA+42/8XSWtsOjOnJO7Q1ZlF0FhpQdASAnJx2xcyvzZdm58tpu4+PMNkAtVC2wuLh/1IVDmnCa5GxGVgo833wGaq7IPo02aRq0aMDgVlNiswFwhIwE1VXqE2DWeu0BY8tvuA9FlIOHigirKGwlNChCseOe0WUyRVKJAIBQe/r9XKxVrd/Dr70vwhADPu1Z1MUwL/l+BYaSPTESqYlEtmJtzn77f/wdO21j9eW9DIxEgGosWBj2KicMy47B0PZ2drw/6DTt0saqLcxX5NlNCb6z/VRK948+/EjXFMb7pUubeg8MggEx+DwEQrc73bPASZ5DBhCA1TSCrHeBoQEQp4eKPvACPoI1ZAy9RQHCfeO5Q7kDww7iGfcKX3yew7v37tr6xoZURE+3d2VFdNpoWyKdleXb4UnLeoOpFco1G4xmslJEAczziooh9mM+MINURqN/KlXWyeGxnn+FseeyVl2YF1EsY0mrVTxgdOvZjs2tL9mX/8nP2+LNl62ydsWYS4wg/QBesVZE0EE57kOp0/qRZbIUSUM7bZza9Rueg8H5+MGH79p/+JN/Z0tLqJLatr/3yLqtfVvIzOy3vvUt+6Wvv239Vt3+8x//ibXrLWudtu3df7hnazev2c0vvWZ/8d47llhesfLyFTs+HtnubtNKhSWbqy7axqUNscIno4612g2rLS7IzpLzFfXOcaNuT55uaZjLtd7bcdUXDF0CYZvNrs1VULRhV0jmDQMwiETUGVN5dIuzZKwpmvxz21tXTmML5AxWzobr16/IhpkyBsDh6PRIz0m5UrUb165ZPml2ZXnBUp2m/fzbX7H2zjP7f//w3yusfJbK2pPjE5tiGbIybx88eWjtEaHuBet0WwrhrtaqGqyQH5bJFC2Xn7N8bs4KhZqsQ8rlqm1euqohVyQOALRtXrqsOgnwZjIZyPc7lYaYcWqHx3v28NF92eFwFrIuXuaIHAAAIABJREFUOdMgb2G7tvts70xByImn4ZOGyhPtxQrEDfYqzojHMrhoaxsb9tzzLyjHZ3D4TAqQn3rtspXGJzZr7drh1ke29eAjWdWRNXr1+nXLC6gBYEzYYXNs3/vwqT335k+brdxSBkh/krY8ZyeqXtwVIMGhICADBGJacmpJwsnDwJOynvck//5kUr0nwxepiWduzRzJFmJmR+tk5hJY2pHBlp5auQB22BMA0hs0rVbN2NJyxY6O963Ta1tlrmqTQc9GrVMBIAwXa0sbNs1VrcczSh+LCk7nK770uHQwM4BkBwhCqC3KUdYm9Qdsc7Ldx/oVya+c/4DbfBaBHlISjzWwVb2m7DMnlNbmqhqYsqfT3zBr0P0PyhLupYZfssI5zyeknoflGy2UGYIJ9DMGediElaxYLvrsB+Z/UBcChFLnMJNgjVQquIu4NSxe+PV6R8rGfh+ffYZmfSuXqk7qGI1FfBz0u8pudZvQrGXzHn4cLapZbAzqS5Wi2NvdYVcALypt1NT9HuHOXWWAMLPLJrFmTIjh7HadrrwFgIiWLa6MdNU2zzk/g/Bt/YzRwBWPfQjHWJ1Sv2EhyPt1wMn3AWd3C2BA3hLCvLMMfi/YGPPvdBaHbE93bQi5p8FpxC3KnagHyBLVELxHP2fctpF9XcBIOH8YLPvz7a4GYuJPvY6V1UxQ0rsrCWAAVksooCYK0GZuRi8jdj6kL2phbJQgFQzH8vmnZ1H+xwjyA88IA3q3SUMBwi+fobjTBmo1XbfgBqFsIOyGZfmLjXz2jKToDg5eV/As8hXzdN3BJs5B/JrEAHP6BZTTsuQKgxL1HRBQffPWq0YnDAFdCSdcQ4gUaGVTKboBv/nc1KpKhJryfKEG8QEufQCvgxp6dW1ZfYDY/GHew36DIgKggTM5glbRXp1/66CrE7z0vADMyL7Y1RrMBnleUSOU8p6N0Wo0RLbAYj0HAz+BmhH4HyWX28bJulfnl9sKgQwDCHNNBZZo1lvR/k6/znkou1Dt6dgt51STua0peyGqKayn+HkoTkIeJKhWsGjjdVwJxHX2DC39twRWCUsW0lKsxZw6niW3ImRu6dmJAtsICx9CUGAN4eziqh72Ap4rrk1UnDkwWtS6Zl9l32Et0cv6vGNm87WaE8wHXQ356Z+508rZSBMYz96Stnq7bmOeB6njiTyYyr4TYLrXHli3Qe6g9+c8l5prqdnlGZ5YQkTNsd26/ZwAkL/52+/Ys6N95Z8oH1qzQNYPfboDIBC61SsGgBcwDYIj9QW/uy0rJGfP8VWvy5xgRkYJYIjvQcp0UQi6ny/8O5x7qFsgXen1bGTFEnaUaQFiqGIBQCA36PkUCZ79rav3xULKZwvQSrRHsvefWWvHHJ7h2O2Rh9T7TpLieY5zV806077vQJhynAD1ak51NV8QbbDf4llQjwgBNJDDNbMM9tSJX//612YMmTc3N9WU0Xgiq8da4IxRGYNqQ7glL8Zi/dzrr9sLL71kf/GXf2nbO7tWFtvIg2ouAiAcylEVcfnyphYUvpEKKG/VfQHqRiTVcDFs5cLz8KLS4EMAMLCQGVTzJblhOm2H+/vyaMdeAGkwahNYKI8+fiSmEDeOcEG+V8CN0LKcCoVikcF9WTdz/3hXm83t2y9as9626ShhienMTg53bSSf4awdHjzzRVXi4Zjp52KPAnOABcdDTiA6QwIOChovirxGp2s7R8eWrVTsygsv2Hff+Ud78+23bWl9yaaJruTCCpRCSqjNnBAylCk5sTNh97ABRP/NJP+NFx4qj3FXQ4pYpAgASSYUwI4UjA0VD1GuJUWA2FtcQyyWQkBMdW5OG7AUO6OxNRutwFDEDx9mEpszIIZbm2nzDAHZKARo6j14EellCOQJD7OrBFATnFtHRba7hq0h4IlNljXDRhNlZmw4WBoAhGBzwKCFe07xAtDCA4+ki3vBgwkLk6Yo2nSgAKGxjwoQCf9meN7BbKFBRu1y4odL8HXUoJgjKMhKI+ARmRNs5to4Q1i2rMs+bYN0FrLlAzM2AA0eA4uaQ1GggoaSnnESB778uTOLnVURixGeHz4Lv/MesPli44OZ6AWSD8Nk2Rms1NgdZUVxwYJItjOBVR8HwWLFw/IIwLqGpUg7JR115oDWXgj39YB3Z13oUD0LPg/2XmI4u1pFG3MMAz8bZH82yBCH8H4CXIQazv7G//QCo+rTA/uzfym2RpRvBluloO6IQ01ff+eAhAr1aG8WhqJS+oQANV3ccC1ZwzoQAtsivi+xLQR6eCHK4aifdwGZiPeD7/nxAEhUzkRGfQBDzlQe7jEahZOfvELx6vmz6MNv/xW/4iCXQVP8+qxr+VnAR/x3/E7hHoG2z7LAuvhZdY3CdfOf6Sz5i8qVT67VT4Zgy4/1U5IfBnD+PVFV5esm4jpxqB4/YwRA+G/WO4MJvRMBDp4JISXcYGidMzn1yHqthhUSExs2jyw3HdgXP/+KXVmZt0m7bp2TQ2sdHdoiPpYwfwgw3n+m8we2KINDilvtk1gb0TAg2wyHd6vTdoUCjdKZesFtX7wun4gpR7AooeWjEbZFYzUcFM9sRTBlAUBg7AKADAbsCzzT/suBOc4JACO3pqFYgwoDvMD5xT7k7GzOGs8Rkr+twDPk0x4cyAsI9JLFVFbAtPthTwQaSekg60Yv0PT8SKYbVBOyjRoHL1EaIVdauLTV1RXcJwfsnBUegUT9fZBAR+Atrpm4xiMAovUZGJj8zmvEQa0GvtDkacbDPhb3YL4/run4zGi/vqCW4u99AHSuxHI7Lwcd1dAkUmJA6XpgeRNyUjwY3AFR+eWHpoXzgaJdig+Yibmc6g3YU7pfGh57nxavPxaMaiiCBRWfy58RBxe5J+5ZW9L5iEUafyZ/ddZGIm3tLoMNl79reJJMKZcNIKLfw3oK9Y1bmPLanMPKVeh0rX5yqnrHWUIe9MhDxPWGDctn4JpLLYpl5gU1yL17H9jDR0/s2tXrygdptRpa4zAGISlga8pnZnjlIdBp2f7Ec4jfCXHlnK+EEL39wwN77uZtOzpuWqM7su2DukCQ9phmjYbOrJzP2dp8TdluLgcfWzGfsOdubNrqypJABljw9x9sWam6qGH47h42RUmbnytZuZC11YUFazdPbHm+Yl97+y373ve+p/uytLSkghtrQO49dRGgCM0l145a1Ae3AJhpO6m3bHFx2baf7ijnhCBhAJAnTz5Ww8mwk0HCK3deVk1JgPXpSd2ef/5F29s/tA/vP7BCCStTt8vyHJKW9QcTgR0onAXk9ro2V2PQTTOXtF5/omwQCLIAIKiXeV/Uz6wbstA42zkfaLQZ0hM2S4g4zzWqEGWDwMoOjauremDn+plHfaNGV5Mf1lVSAzN5Z8P4w+ZOFum+N0k1KTWI21Jwnkg9pEE7AxAHSiHtKIcQBrXWY1I5btSITE+WyIOB4cjeKFVUIgS3uqUXqmrq0WqlYs3jI+35q5c2bGFl2b701a/YVDYRNIc51eOQrLCFQDWM4pG6n/BycgGP93YtnZxapVK0hYWKFEQopj54/541G3UxUQEfL126JDJPruA2VjxPKK9RG2FZyNnGoA6mG2zgleVVy6SzUhExSODe0/PMz1cF0vOF0gMAiTqQ55AaemF+Xlk5a2vrbmdL3mKxaO1OWwztS5ub1mg17dr1a/bee/esMlezyty87ezuE3NgqUxRqrBmGytcrHcSVp1f0r52fFLXzwSM5Pnn/VA/U+MBivFnJ0fHWoOi+iTMyrWqhiCFVNry1IrTsdU7TTvuNu2XfvO37eqrb1qysmQdCFZUQ1I/jizFbGg8s2yupJ6jh/1PNmGDvisVeM8KE0+O7PBo137v3/xf1u4eW79/bM3GriWmbSlA/qdf+EX7xa9+xQatpv3Fn/2ZjbDJOWnZ337nv9nl52/ZtTfv2Pcef2wP6x1LlVdsPC7a48cHNp1i/1q0zcuocNoCPVVTsOe0utZsdDV8L1TKUnrSy7LWd3iOj06tL9Zi306OG8oj4mwQeDvFkhCweuAKrxx7K58D9aCTSWR7qDoUS6CSfrGGUYFhjcKedfv556zVbtqTp0+0Vq9evWE3r1+30/096xzu23q5YD/31lvW2tm1P/3D/2DZdNHGlrKn9VPLwQitFu3uw/tiuBNcCvjBwE5DWYJqO11Zn6XTkNCWrFpbdvVAkrPI7ZYAPnneWVO3b9+2527e1F7V77et3W7YeILi7EAKkJ2dLeWG+PNb9p4Fa5lgr8x6dhtMzuNMqMs5r2EMQ9rAMo/fmXx58C/Zo8tr61bJZW1yum+vX1+1X//2G5bvH9pCbmT9kwPbffzEsCXhms4vztv799+3er1pS0sb1hql7O8f7Nn1L/yU9ec2bZxfslEC+6usbK6UYQCTfDS1UZeh6tBmqZmYriibnAnvz2Ik+cmBQCHQzo6OgdXaS8Ognf3QQ6ZR7XEiMQTjWvas0SV36tSymZGViilrd5sKakbxNwYoaJ7Ys6dbdnx4Ypeu3rTi4oZ1CBxGaZnP2crKcrAQx90A20Z6HGq9gk0n5Exw7Ri0Z+X/P4iuEWG9oV5ib+c9cn/Fpg/KW85zMaBVf5nNce4rp9KJNSIjBaJjHHJzfntPNdPAWPu4goPd3pqzRnUUobaBxMTQmuvJs0KfK4taAoRHkBdDfhwzgULarmzULJchc2VkjQbzDkD6qbU7AzGHmfFwDnFeAIpPlGXrtTN1AwHFqs9CCDOzFIgExXLBesOefqGIScO2H2PPN5Y3fb+NHdHUChmGmfQxPnTmWqjvjnZiBPqqP2aQST02VJA0mV0M6GTHiMMGdlpKDsZ6CjKC56VIYay62ft7d5NwdrvUxFIp+ORe4Ee41nILCcpyt/LBEtvnPgxaXS3vWSOsYGWbngEgbosVSQPUw5ztTuQhYBqimIPyMZNU7hMitgayKfkpCht2xQZ1DLkIABecZQ6AADYWRUjgfAFU7srrH+UXzhxDD7vnAmnOgvV7JJE6mQ0be6+7fY0ptBwQRMDdRMQP3qvmEfQ3Ild4X6PZyDQhhaKU5zpP3HqKeSTnG9eA2RlALEPYyBSNw1TeuOc2+GCZNcw8EXtLBa4DtzCfmo4EtnnoelYzOZQyEM04x5yYBoCMy05azzGAEWuGn+8h6DqAQj4MRG5AQs9vjICHh4Czlzh5hO+jPqMn4TNx73ClkWognbNyviqlTQRAIBXxbDIM5+0DhESbP1d2OSmHcwvwDusjABDvs6hJFqUSpSaBjMMzz7OnITeADHlDTbKEklYs5KxUAsBkpsU9937MZ29+DkgBMoY8x7V0e38HFL3PSGQdCND+G+YhrvrxXFBe0MFdB87JAeG55TmDcA5pJuZFKN8SAqDId06W83mi5+tQh3AtyLWDtAUo3Oy1BGyxl9HX48pAj45t8Hg6tCkh7awnwJPewDptyAGAehnrNHvWqndcpad5Zui75fIDaMzwl/mT2Z1XX7FXP/eq/flf/Rc7xWK7AOiA9au7+vCL1cF6pV9kbxMZLijIHYAADAvPkeYluDmEWWQS1SoWZYpeFykLAJb6VH096kIpgNhjJqpdUEhSj5QqBUtnsNvtKXIBtTgZaJFwy14zGHiWX7lUkuWaTdh/i+oLsOnyf+MEiaPDo7N8m4GIB875U7j7ZCTLMtYgQCYzY2bQZJPQn7N380xQ69J7ce+pn3E+iDEHUmJHQvBvfuubszh0pWHjIq4sr6hxFROT47nPYRo3Fx+g88LXb9y0n/7mN+z7P/iBff8HP7TqPNJsR2YZ5TAEYOHRFGoBhY2IsHJuFJ6AFILuN4iUj0YHlilFJp6SLo+XxEUWXRxohDLjEeghRMcHMACRSTfFGHz1tTtq4t555x15+HLTvEGPDGIPaqQpyWZyChnkoh6e7MoHdfPydeu0BgrlU+hh41jsn0oxY+1WXU0cgS0My+KFRXLEAUBBQ8iTgz3OiC6WKnaIbUO3Z0fttr3yxht298FDu4J894Vrls7zYCFVZUjkYT/4nwnZTmWtK4YcEimG0IRHpswBEEfEx6OuWMGghIAeI4btIGnkXLAx2lTFkRQg3DfQcTaaMwAkpwfawS5/wPH69eHJVAFVKQZ12Ohok0GG5pI3mkAUAoBJyloJfoTRKop1FdnBYnOEIBrpIcKhDKbLAIeHTBK/EJrNQcNrVgjEodiRfIkmKisGoMK9FOQGyu6yXDaqZqulTYsDwIO9uG4hZDDmh+DzEtQEWAVE644B6z2GDwUghMEFxQyNtPrOMNiGBSjFCBsGrJ4zlYMPpl014WBRBEA0YBcrP246DoDwHuNgN7KQBTAFprXbJuQ/kRXy/zH2Hj+aZlea3/m8N+EjI70rm1mWZJFF1zM0zW5KHAdpukdQNzAQBtBCC0EbCbPRVgttRv+BoIWkkYCW0IPumW42m2TRFMkiK4vlszIrXUSGj897I/yec29EVA4JKAqFdGG+733ve+8553EcalwzSR45gMXKgRngKhZnXnrh4gNCH4BHtohbM7mayIf6bG5RBeI5IFL+BBkpXqYequ2FkTOigyWXwxIB8GBwgE2aM6ajRdbJ0DwCGEGhoUMrKh1Oj/E/K23wAvDk804P4Y+H20+iAHqmfJh6PFg/xSQXCBDBgVhABh/VqNI5Bi5O53+csnHiGYtFv9u3wdTz+0lDybo/PdSPr1srAVZFZJAcgxn0d09ek5DVErw4NbCP6y38Gv8c7Yd8qu/gDu/x9LXT3QpAwrEt3am/Ow2InL7OT4IhGrKqOfU9+rQC5GSQ/dl7GzLtwo9wn1HhUKdutw+iP2uDFQfS0S4r4Censk+4OF4cPwmAnFybQPGJ60333hVVLsamEfK9qT8YydYDaxakwYDg6enAxo09O7dUtldvXLcymPCob4fbW5aiqZpNLDkd2+Heju3tPBYDOKqBsJOrlglZdksN9hnPn/BwRt4fAzYd8rIJYHBW1uvhdSETLpdhO7Gu8Mp15gpFFWoVGO/83+6wd9PQYLdCwUth7563nFkAzhSvslGCmQTrO+OqE6wFeV7FGAu5E+yrYogx5Dpl7RYluwryC3lGlKhRxUexTeN4Onzc7Rm8IOaNO5g+k6ViVLtpmCClBYUrbBOKOleaRZtEmhw1O6Exj6/NwVZvBKMqg6JKYFfIGZH6MahYKNIpXNnHYtD5ySDGn+VoURIBw9MgItc/sq1OrAqixVq0QPDXElV8us+wEINfMGoPGhbVONlgRSA/+IwUFu6DHnJtgkkhr1F7PgMjqWGHeq3UaYAMDMxgeXGeMkyFQQyjhmKW4bnk/Imk5Qsla8HyGcIgyorpLgKCareU7ArEe0jOBcBFAEgqhu1ttwotOBNYgYAUvrmQkxVsM2Q3OpkckyQUBBhsxN577wNrtTp27ep1WXHQ8PHzCPZmvz9//qyaUe5NvH+HB0e6955j4kSZlZVlDVAATRi2Xr58ze7cfWgHrYHtNgfWmZgddvsioiyhdp3PbJEQeYVCogY2S877dv36RatVihogN1oDe/f925YpECKZtL2DXVtYqFgaP5TJyK5evGD9btMunl219dUle+uttzTg5vrzfqkNWRsMpC9dvKTMD6451i3dEIZNAzCde7Dv7Y8/Ue2LNQxfj4KZoS81Mt7k3/zWN/T+fvKTn8pX/MaNF2xza9vefe9Dqy/W7Zlnrluv39G9gEk5mSZsb//IMjmaZELd92xpZc0OG5BhGGKkbGl51YZT9oyW2G8My1dXGHTO9XuBpiGDDjsUQOGYdaYg7xx5D26xwHMhQJHcs7R7XPM+IlmF512Ej2j/QladZpmeXxTz4RxAgw3tftk+mKDJ9n0gNjmygKOxHQyMmTDNXSEHQSYlZQhkRfZOgS6ZlHoB5P5pMuOkwoA8k7ZMwmsmLApypaL90X/yXbt09YpAIz/fxvJG5rZj1bq1uan9iuvz8MF9KQM31patUgGw5NxHZdW1TqelYooBTqVc1bpA8c7zTs/TbGJV5rYftfqiBroNWablBPQs1JdcgTIaCVDzj7kIVrDcOt22lDmogKh7lxaWBHAK7Oh0ZYXFemP/IkBze3dHxC3UhsVySfYA9x88sOWVNbv/AOVV1oqVBesOJpbMFK3dHQkE6Q+nVijVxF7kmgCs8JqinRd7KPd5aXnJ7t69ozOOn7m5/dgWlpes1etZvVazFGBXvyfF/NmLZ+3Wx+/bP/+X/5VdeeV1G6SLNmT/SXqPAPEsyy5EfoFBwMEyZHAMgMDuTKZzysyYTDrWau8JAHnnt7+wwfDQ5rOWZVNDO1PJ2b/84z+27375yzZqt+3nP3rDyrmi9Vpd+9t//3eWqVZs9eZTdmtry3YmSWuMUnZ4xPvB/sX3Laxw6DOfe+opDeXIR9kDXG12bXl1zS5evWiNZkMqogsXLoiQxJ5byKPaIJyea3ZW59ydO3ds/3BfoJGsYeYoNzs2GKICY50mnZXOoEpKeB9+clb4vp63dudIzNtz585YNp8xyBMbZ8/aU08/pzyGW7/8pd1555Z996uv2z/5xjfsvZ/+3L7/l39t5WLd+pO57Q36Vj+/YaN8yt6/e1s1jlvOuY0RFikodxgi8dzpPmfylssyuMhYoVCzcmlBrFWUpXwd4DT71he/+Jpeo0Jyp0Pb2d20VvvAms0DBRhj5aYD3ahbBromYmEkeN9uT8iaBXj0GjUh+zB+ZRCHD3inDTGT/gZyCGsjZ0W89Idte/Xauv35975q2f6uXVou2vand+y937zj/TLrKjW3N376Q7GDP/fqF2ySqdidw6mdf+nr1iudsUG6bslc1YZcc8MuJMwjsBkZTOX0gCJA9leyIXV1Ax8aJtNvYWsNU125kGROQE5wZYNqKvWs2DP1rVDKWXWhYL0+RMptxjk2UWocOaR457dte2fLLl2+LEurEQzt0dAOdrZ1LdY2Lto8X7EBa240EjjJ3kBOFNbkDJryuYqlU0UF2ve7MxsO6AuxZ4NYULQhYLMsldz+kozPSKIQYQLrbMALSHcagHvfyfqkJ9Vgmb1/HFSuqdM2bj63UQ8RWHcM7JgTcB5IGRzY+A6gupuBSPYhm4SfK8WeelHepzOBsTLPZ5O2tliyVGIulSOqpSEZKFhAClmHPOJMbsiOhHMzTaML5pjhWeMeuXW0AxcinMiRJGHDydAS6ZA1wL1mHRHOPZ7rue61h5acO0guJwr1wEp4EWgX14ULfRnkjmw0GajGKVdLVqlW9Hwx6O90IEh4mD3rGgAkkkEjaUf2Nc6394w+kZrQm7vlFWsuXmo188FqUvUw9zjY6nC/1L8Hog5ZEO4Q4KBGnL0wh3MykteW0fpQSojj2YJbZOnZDdeV85+9OQIgDCu5poBLAOBu3+UD2CSB9zlAHKw3Ue9gyQNJ1VUxvHcN4gHHZV8amN+BlJUvoaJhHhn6UO2X8+Naluk2PZjsbFHTMkdU5qGz27E2YY3Efl0EJA3miwJAuN7Mz2IusawwY6+MoitcW2aQfC5fxzMIISeXz1h/yEC4b70hQFrWypWygJhur6shsvpNWcjxTJxkBaFCkp1RryMbIs541gfDaZ5rsrGcoMHXUHcRMp/VOlPdxFoOBFqeGV+L2M05WMo9LuRKCqOG4CEnlNDrUf/xnFJniqoH8EI/Tl+SSWvOCUluMOrZLDnV9QScZE0BfqACoVaiBmb+wgyNPos5I3lBR4euEl2sMYOFCOjENIjJbhEfss+0d2Br5qAWz59qRl49TjOZlAAGt9UOBL1AvPOBOCBuyJEeMFx3S0C+H7PWYr4oVYobrDnASE/FVY6EfdaJWwHSs6HuyB4rGNk3G9R5EAixetLzZlYpE6SOxfCRpfMpEQxwSuL+Ab5gRcjrQEm283jfr/EpYpvAPhGsZ+Ff5vbcjefs4uWL9vNfvWm5csGyRepYU78TVXnKRcpkRRBSxAQXN8xZ2ftQwPFamTu4ggyXHAhnDg4Reg4Rn+tDL+LPn++5EXgGABNRTwT4jNY0AEgyBUg1tHbXyfOaqOh79AVWoATjZzoAwl7LWVNQDURNq71Y2VDYsXV17kMiA7DCkoseXXa4U/pZ8qsBYMbW7HQ1g0ZV5epZoiP4vddPEVQBEGVWqow95txkLaGO+6evf3Ee2eVCkuR1RigND5nbN4CexAae4UVEF5FRr67jI0tRlrSt7W1nB+DrPSF43Jtxvh9FPBeNm+VDBUeF2QS2tjYlEefBwXKEs1JWRliHYMsEgwOJqfoU5EncKNhAAzHVomyYwoMNSOyFYMUQh808SLKlEAPNmyk2ytXlFWt3GjaadoTkraxsiCWRSRQUfIjFer9zZIk5iD9oGDYQZRWhhwcHLvVq4tGL/LSikFIWnhB//LyzeTXeACC7zaZduXHDGgTfFov20hduWqY4tFQGSyoCfxhSeQgU1DyKf0sxxKIQhkHB/ob9FTIp/mfT6GlAwWKQtM1mQuC4dsoEmfmApNd1xQMNXRxA+cPibA9nqRKYxlDH0XM2DAdevUhVgDasbViiMHmkonGGkti1DE/i8D8wZjlEVCSxGQe2bAxEFxsZ6feAht0fNH6Nsk/uUalQEgBSzObEmIZBzZ8BQigCYBnBnmLzZtiGtBAAhAeAdQ0aKmlqsF8AcY9oNACFh7wN9TUCiXhIhAp7ngbIuAaSGtqBzLp/qwoDwgmTXpydHryxmXHo8r55XRocB9DH29hghYTfvoAcH9DFQZmDUT50jOyFCDrEAZwG83GIDXsgSq31Xr2YEcFbDHkfKEegw+9DaKkDY9krErcvkqeoGN+pENrF8JNAdoZb7qHnQE0M1vOBmduvgM76cy02TPAeVSETLJnie9AQNVivhQ7/P/rFr6szYHRInAKa4kD+9Bc9CaXEgbmuwXHhEmx0Yt6MJLYObsXvqZo1gBlubxZH635SOTDgNgYUTbp/AQCJfsAugfX+WVgvAAAgAElEQVRG6TPs8bAeVDQGn1bPXwn35BQAclodwSfEexnZ6hFQ8OsSbHVCBoO+f/AmfvLCfgaI+T3gx3GhF/79SQBEjKNgzff7LLBO/1x9fRSyBJa6E+FPclfiPXZP0XA9jkPVgwLk+E27L6m/TreZOw2AxAF2fJ788+I1dGs/DmL9O00FzRENKoP88cT6AOCcRzQPw74lhh3LjDt2/eyyXTu3Ynl2215HrMs8Hs0wPkYDO9jdtu3NR2K6uMzfbaN4PoqBmeH7kA9wYVto72q11ExqXclnFIkzQzS3v2KfnxsFGoNqD6eUVVd/ZL0eHv2wSwFCAV9p4mgofZCh7wloknCfZdiN6u1Q0aFAC0GTYm8r3NjJDxSq3DepKwKwFz2vsfCK197BVSzJXGXIfVG2VmCHq+kSIcJBW4HS+PaK9XsCXOjn6DxyAMTVhw4oOuOSwb8P6qlNosrsNFARh69RvcVrjO8jqjF8/dPQwpTy4X4ETnyf+qy/aHxeTgMgAou0F4T8KhXvroSROg9Wd1TPhNpHDaaaV2fhMXCippASEMUHYHiQjEOm4OcStMiQVt7PMM3CWaE9B+blaKi1xBlGU00eG8MLb6oSOp95Tl0hSR1AICvexDT5M7fpRH0rGwa3i2A3YviOMBQf2VarobXrqhQ8mhnuDBWmitWTrw9fI9QGnKWu3KXJz+nXyELj65RNdgB7PCf/eEAhfh6N8+bmQxW5Fy6eD0oZXktVjaA/Jx1lHECa4XthfXrUPNS9oM559tmb9vM3f23dkVlnnLTdVt+aWCIAprEXz6e2VqtagWBtLMdynA0D21hftI0zq9Y4alm3N7a33/lQtjGJVMY6/Y6tri6aTYZWKWRtqVa1+XRoN5+9ZpPxwO7evavBEWQf2Ys1Gnr/ly6RK1KzTz/91KqVqupOPngWULNcf/o5u3PnU7v36QM1tNgSAXQAnh4e7duVK5ckNUcBQjA9wc+wz65cuWbv/PY9DX245s88e90azcPwfMCMmgoAGY4JHS7Z451tO3PunDyzAUDGE5iKFWv1WqoRee5RZa8sLev1wdSjZgOIE2PQAIWHCjhk3aAKoc5kHcVzz8FFH+JqWDYa+eCDQRcNiZ432H2uAHFol4GEh6pqmKj8JgdBWPv8njOWnx3PUQdD557ThyWDyARTMaSx9KuUClagTsxDynHWqtRIBXyikyIKydIhiQXGxGrVsvb7Sr1mN158wV546SXVuzzHUtjSyxRLAhV4rjkTuLcP7n9qrcMDW1msWa1WtGIBWwoygYbas6WyQuE4m0sBwnPhNkMOaok1PXTbPIZokAGaRy09rzR9zrzr6/u4+qOu9+T7jQdMQvRlOMKzhRqKZ0LZejAVC4BaDe0PXE+eyTNnN2xnl4yagmGfwnuBPQ3bf2n1rP361ruWLVRtOs9Ytz+2cxeuyh5LZ0wfuwK3m/ChGPfElY3sWQw2YOexfvHlHnJfQ51agAxFPQwLOzG1YXJqe72B/ev/6d9YP1WwPiAH64F7zsBrKiqYzeduxTpFH5JS96E+DVu6Vqdhu7v37MOPbtlvbr1pe3sPbDRpWLWStKWFjF1eqto3b9ywP3ztizbp9uwXb/zUKvmSzUYz+7u/+b7d3d62cy+/YLvTue1ZxgZJMkpmso4DLIPtSB4Aa2CpuigLoYOjnj3eBryaWyaft2IFOyoH/QRYBAIZLOZysWqrKxs6E5ZXVq1ULmmPJJyU68/vUXSh4IINjGIU20zuE3uZg1mdYxsJBgxcgxxDlUxKag3MVdbPbNja+lkb9QfW2j+wo0cP7Tuvf9H+5I//yH7+7//W3vibH1gxX7Fmb2hHk7FVz56xbmpqHz+8r4ESz4Z4UGLaM3B2O4sB9jywlHMFy+dK8k2fz+kZF6xWWbL6wpJeO3Z43uPMBIAQAlutFqzTJt/jjjWa+wr7RhHF3k0fSh0rW1iAUA0OvU9kzZdLFatUalrHB/s4RHDOppR302y2rZgvSUlXqy6K6Z+ajq0yH9hzZ2v20qWaXain7ebVDfvl3//A/pf/+X+zWglmctWWlmt2++5DK1fMvvWtr1tvlrO7jYRt3Piq9csbdjTJW6a4IKWgJYP6FYUwljyDiQ36AykCUH9gQeLqbj/7NTPB039KTQZxBpDZ2dgsaOo972E8X5XBHN96ca1sw1HTuu0dm80HNp1DIphbtZy2bvdIQCr7t8CMVMays6ntbj7WnrF65rw1h1ObBmIJZyx7zMOHm7a3f8g4TgBItbJiteqabL9GQ3bhnE0nWG2WNKNQnxIySL1WzWrPYg8XUKW9mTNl6IPIUH9QN8mKPxD4vAfwQaLeq2w63apThBdYvJD2Qki1wPK8W8AxFObsUD2pJsDVDFIE5XwAxu+peVmvDoLhce/9M68L4ibEJT9GPCBYpB1+brAhpYeXS4JsbxiE9VWXM+9CzRCVyJBhCaPmHRGMh8pKJNopPVtS9iy97shGfRQVvHbetLO1Od/4eeyVkCIgccgaaz5WZivPCfkA7M9kPrHGDw8bmvsoM2RMJoarP1wBEkADzaHpgbBW9p7SyVPOiud54tqJgxyslVXHck1RuAcbRSlANF/ICFxylY339Nxr9nTOkZO5kKuBYv2t+p56ccjaIB/O7fmoGVk/musBbHB9xyPZX/FnlL2s/ahmYX+dY2UT9k56Qa2PMeCfA2XKJEhnVQPL1mvicyoG6mLsB6spndXu4X1c1/NnZmA8E4B1ABvsuQyuOVc9rB4Fqfc4vJ6oAKlig1Yq6izj/fK5qEAAtjj7pMrBShg7Q7JFUI9ggby4YMsr7I01kWv2D3dlYdcf9mQ1yNAYZxYUmQCWgAKaKQH64/gyBMwZiUjNmoHoAJCAMgZFv1Qgc9aTs/U9+8OJIrLWZZ3qGXTgx4kprjKSO4/6xYEAP/bRFPWX7IV8TsXX8X5FDqMGGccsXJ+/OJjlig3AvGTW9P5481hfYYkvJ5mQLcEwm/2e91kplWU9j0qU83JpoWZkcgNgSrlDNgiuGcyelUnDdXZLaj+gcNZwa0RAO82rkq6wEUGbPYxeFqW+j7uktuQ54z23UUQTLWBpPcdkgzBTdGs5dyeIjilRuS5nneFIiki3+ILM4j0NP7/VaXn/pl7aAZB6vSxSFQBIoYKi0F+TSO387An7sFvpNQ4BUE5Ie9SaAmKDmw5BLdRvN1+8aRvnN+zdj963Uq1kCRx1IOE3j/y+5FyByhpiPQicTrG/kaXFe3MFmJ5RPW8+s8sXPQOT+wz4zTNGdlRUXDrBJeQN8x5Ue/kZ4OHzeUvhSjEh6weVtJOwfK+cCdzo9dq2tFKXkwBkCe0vuZJAfO/3uRdO/uPPKHNQwQ16Q9vfxZ4X4iigMPZ7YysWcZ9JyrqRBpW9WdapzC1Q+J3q3xXlEOwA+RXwA8to1gMAWOK7r750zL0VAhjCP+UFmSs4k1KNvLPQxTpEPZBOK1QP+e/e/r499czTyo6Qh63kVqCoZSGCFHQwpvgaijp+DhcfCRVgBoF89cVF+TrDIGXooTwHkKSINAtdT8pug0YcFFlNe58340nwvBGKADZGWDk8hBTnkWXsthB+2MO+oxmjuQe9Gk47WlBn1i9IIjobp22xumDnN5ZtZ+u+bW/dE6uFYT0ACCCWgoMmMw2uUKCwOZxZX9O/8/o8h2Ns00TSDtoda7ERLC3Z2oWL9mhvz772zdctVQB4AQCBIeIqEALLzBwAoQGfz0HiOV99YKNQNtoDNv8xvrEeIiZ2XtLU4HUISgP80GJETkjwd9cXO9dY18DzSvie/L2HJCObdcQVVoVIOgqYSVtCjSd+4Mg40yp8i4WiI9EhnPt0CDoLmu8vRYg2JR/QitWHDcAYRA/U3/0VGdhoY4MJEUAq2HdsUgJAFC6Y8TwQBmME+8DUSTLE4fsM1AzSNFC4n4AGgBnRHopNCpZRZNv6ANQPuYFQaHnveRq97u2EB0/yUUAPgCgHQGjQUglYiQ7ORZaq0PcAgKh4jJkLccQdLals7tk70U8+ZEY4E8pl1XzPE8AhDIqDxZbyVhgkKL/Ai0wBN2GIymt1BscpACRaXcUBYABAYHzxATNSg4ngKaQ/6ecAYnkYo+zHAluL986mwuErO5ycW8G5AsQtbdzD0lnKfk/cd1C2bhrSuiLnd314EeZ5CHFj86Hrk5kQJ1/9H+tJ3IIn4Bj6xPgTYzC0yxD87+P3j0BvPH+P9QURldCw/CToj4L9NOhwGgCJg1MaDg1Tw31yCzXh8b8DAIlZFTGfxIf30SJOoEcAAPx+nAAg8TmLV+U0WBQLHf4tqjZOf97p+xAZbr8L/NDXkw0rG7bfrQCJg+Pjexbe5fEAmqJOWN7J/ffh82dVVd50nbLAkpdWCGbT83UCgPhlCbZnT+QRRQBEP4Nh78TBxlTCARCKWQH1ME8mMztqNLUnSAEy7lk9PbVnLqzZajVrmenA+kdHNuy0ApCQsCEF6+G+bT16IBvJGgUhYPiYIMCsrH44J5zF5WwvnjmK6267I8achvWzqRXzboGUzQIeUPiRVQTg6wU3w+zxZO6N2JhGlsKTZ5j3RjPFFDEovACJRwNLJVFcoPKYWpYcJyk/PED+JD+IAsgLMQbcEcD1NRWuFxZ5IS9JmUlhXcsJNlrFieXta0OAh5pYit3AANQQ3kH1uHYjYMDNjWpSGhgVNyGMLlpgeYFMmKirU3TfAgATgWcKVRVVx2GzJ/kv7EO9Tl/FLJ/D94/DDFeheLaNq92CekVSdb93rszzBt7VKM469CbOwYcIHvmzEkDu4xD0pAbwPMIKelRIIsBQRnUMTRC1E+cVwwPZD9DsaK93NI/mmMG1VC3ZjFWCBzgNG8HFMLl4TToXux6urL086QHXyCdptgFFaDxRxdKMMGh1aTKD01bYZmYKksMyMwaici8YsmpvFovZAStqr2j5xXArkgQYnMehLs84jRzqEQ1DCAYtZKUAIbjvzMa6bFPigCUykba3tyXPLpUqAnUuXryokN3o3VurLdnbtz6wsWVtnq3ae3fuW5fLQIM/HNpCqWgbBAanyTxjQDWxixdWbNBr2vPPPi0rKkLQYXvvNzqWojEVwaVoKZvY2tKC5dMpW1ms2I3nrtmg17YHDx5oPaA+xsKKYRlrfm1tTezoX/7iFwJAlpaWtDZoamkAvvT6V+1nP3vT9vcOtd6feeZZWbhCCkIBggqGwcHlK5c0IMWeC799auW3fn1LFkGoXl9+5aZAE2of7FJQDT989Fg2fjQIm1tbsouBOQi5ZjRK6H21ui2tQRolmv2VpSWtLw3oNNTLWpdMNYK0W61jAKQU1oBUw8GG0NmjboPJh2caJRUcHgdgsosA2JT6zQEQuaKj0MKmA+V0PKjD863nUPYiaTXmkVwiJR1rldoDW1RZZEwEfpSLhCxSozsjjRB4hRZja4s1GXUp5MYRDMGZVBFYfF29fs3+4Te+6cDOFOVTXgMC6k5UR9SpnAmsG9iM3WZDSqC1tSVbWgLk472ZbB2ouWGaKfupXJH9BeoP1jhD8KPDI2s3+7a0tCpuDcPhYd9BJWpqnkVskxii0V9sbJzRWRIBENQkPL80c6wprKnq1boPPKY8T1mBJ+xvNOqPHz+2s+fPiozD97j+1FP2wx+/Ib9m1tHOfsMWltctkS5YfziX+mMwmluxXJM1F72Z7HH0fI+lzpY1COxPVFrYbwz6Ar3w5z5qty1XIhCVrJWJlXJZm2DFMBlYa9SxriXtX/13/9oKq+dsBBudc4A6FF96tibUH6mc+oKpxuQAsxM17axdQsn/6q/+L7v76QfW6uxbu7NnhSIe/mlbXsza9bVF+8MXXrAvP3/TRq2O/frnv7RcMmOZZNp+9Pc/slsf37bzL71s+5a03VnSkpUla7SGykWB1I1PP31CuVix5n7XxsOkDcdpO2rQJ3B9+ra0zjDEM52GwS+bfV810TShME/AI/ZFng+YwUtLC/J3d4A6LXCEMznWuTz/3G+eBZQfWAFubz+2W7d+rcB3+tVqtWSpTELDn/righWKFWscHFkxnbHu7o59+7Uv2H/5ve/Zz/76P9itn/9KlkeN7sCagJ3LdetlzB7sbMtGSjk89PQwsdU/9sRcBgTI5DwTguwP3jND9Ey6ZMVcTQN07D3WN84I+PWBU8eOjvYsmaSOwn7iwHq9lnp2WQ9zBkFORFXFMHI+UYnCGcF5oHOrWLblpRUNsMmdgSE7Gk0FTBMOXSoSyr6mvM5kMm/DVsOyw5Y9d65ua/meXVrM2c2nL9mHP3/T/vf/9f+wLoOvZMJeevmG7R88tHbnwL773e9YY5CwD3Ymtvz0l6xXPGMH46yl8jUF36MWUTArrF0GQvKOn9k0OdPQFeDGGfNuy+FDYGqZqQbnEBJ5xrHDi7kPXB+Y0+4IMLZkZmrzDLlfDGm6Np12bSBLa2o/iIjtUNcCIKcsPU8aSa29ZltnRyZfFgCSLToA5TXS2Dp6VukJUXEuKsTe5pBpCpZJl/FWsESCHCRIie4vor4sBQAVwqMDiYr+hHsSh8Cx3lK5jpUXw3gNz0OvN3E7Hsbu6j1FvOG1hJ6L4aVU4563lykAcPp5AdCt3kw5km5B6ERGemSvB0WMhQ1Pr8pemPZeWz08sxaCd1EGEaSNraeG/97xqTakRgvEQ7mF28iJQAzdsiidchrwDVDlcnUIeqbHCz0JyiOsYrANajVhKlMLkkvqmXm8d+VUzJ3tzPlPLww4NpuPbci8Bnu1jDuk1KsOgBwcHHn2hQhl1PEM2oOTgGxuXfUBAKL8P9VaTmJxtjUEvJC/6E7fx/1ytLNlmOpzM5avk1Xo6aWM5PxMkTnqoejMx1Tfa5aR1jkSiankYvHR66MOcqs41e8arjpBGYCX33tGlKtBYmYgf6eOl+svOzknG1KTUtoqw4Nsq4krERjMQhAWi5uMArL15FCBggjKr5OZNEgOfX4ceipHLGaWorgIAIhbejELc/WL+lwpj9jzPLCdX6lN43XotDjrULXCVvfMSOzXuPdu6zWz+gIW+CXPvCjlRMzhNQKowZbnHGu0GmLKr62sWq1MBocP9VnvzOZ4bViSsqd0OuTeULejjAEA4mUy+yKnGXDRSWF61tiDIOKFHGAeJGUyB8tgZoY8I9TOACCer+Lv3XsYt7PiWedzUCaz77rloPdZqAu4Srxf3lc6n9A5yBwLS1XWSlSF8rogz/NruVhSrka/01UmGKulWipYMZuyudQzrr5gbVE3ugqSnpY76GAda1XzR4h/qH95JjgDQx6O9qGQNyzLNwWUe5g9exggklSDEMuxwArgB+BdBPdOAyBu/Tf1/DvqTqyBSxXdp0jGGY0GItnwKiBXcekhK6ZSDhDlyzkBfJ6HWRTI2W0PbNAf2wivUdmaOQFdSq8wY8yizgKwQn3S79rnvvCqrZ89Y+/f/lB77lBWelwLz9Dg2rImeYYgbKvX5pwJSmx3GpkJqPQc4ZkUNJzvmvHPPGLB91DfD5kD4zAh0UCwVJOdmwh7WI+lLQPhZo4DRUPvmZmu29T5fkB2Zbt9ZC+/+oJlcyn7zW9+rXtBzalnPNiaA4Awj6ZW57UXIKpMUNoNQhYoBCFAOt4j336qS5fKFXSCae1Tg2HLFhVtwdWIc4CloGd2OteaZNYLvpH49s1n59p8wiEi1nkIIOMwoHjnhstzEzQ9DGT5HBbg0sqSJL14L4MAwsyJw1IOLh4yNlOCxmnOfNCeUtPuBV+w58CbuVJRM82ip9gmxJon0yWAPkSRDLxeF/ORpo0BOYw7WW0owAqkCbsqZ85gI8HBCSBDw8XFR2YOy0rWWa1DK5Vzli952GI2UxJrIpss2trKmi0vlG3z4V375ON3rVTM6pCD5QIK4SqApH7+zt6ONvmzG+tSgniRM7Wjo6blSmVrdLo2IIdkPrNXXn/d3rz1tn3ru//AUgV8ml0JAYtf21saiVnR5gnCRDmoYBkhZ8I7DfuroATBBgA7FNhvNJa0CPOZdftd6w17amz94PKGFosVX+DIfwj9KepewVpi0xUjgCJo7F7uLZqbycyy3ENYaYWiGutOj0Mci6miVAGx0WVQwUKWVJEHmIUseZJ7PLM5+wblQyI2URgY+NPx+lkbQtbDoZ7LUO4BegF+OAuAhxfPRknOkhQEMJ4pbJwZwsIGdRbIBtobAr94OCW/DChotDxhOKA1P6foGNqUzUxsFZgehBmjCuHvOQiCN1/wKASA4zXG4Y4PwTwTIYIW6KXFyFM4E8W+BwnHQR/rk80lDt8iIuoDNvfFO/5eYVDAv3kGRwhwDmoE9gUFKQXVBcWrF5RRIuiselksxaFzzMDwXUUDgs9mgTgrjGI5PtfcV967+zhyUINup1Xouf0VA0ms3DhUOUw5wB0AQXYNo4xwZldlsd8cj99DIXPyN3yNNuhTAEj8u9N/f3po7+WufzjQ4iHacYgf7a0imKD3rGIdkCwU41J0eHF0XJVLURGtu2h2+LrJsQLkNACiAw0/yVMWWP53fk9ArBXOJ8mlAyC6N/H3Ydgc71N87TB7uA8+wD9R4PC6TgCQJ4Lfw72OP/sz1yp49p7+uydBi/jnE9ApyoB5JAJLQ/fIFR4acoeiLFqIfQZAOaU4UbjZqVDyEyDntAVW9HgN4FF4sXEYL+gjgGQRPFRDelzAOzsk/pxjiS2BzyNnI/vR4sCnC4L8WZAVVqdlg9aRsj9W8mY3rpy1ei5hw/aRTdlT+/h4Ti05n9iw17aDncd2uL8nWTHsZ/Ys9hb8KSmOyVeA1c0zHH2v2a9kN6AixoMlaSJ4hsRUTlPcw/bv6+xhn4HxRtZHt4dij/WassGIYobGBoaKM7pQaiiQEAsAgI+MS9HzMIaC5Z+CR5MMQgF7/TWo6Al1QQRxWXuqA7g+kpm6Ws5BEj1AWpcqopWN5fZFEQjQ8xhUdFxfvFGVNxSAPH51Fp4z22JuSASoxVALtoP8ODxHeT0R4HDJb8gaOSZz+DMcgYv472oOxgAcbq3Dz3L2SmBQhfB2XpOzzjlH+76PoeyRb7ITM6JUWKyzwJqJezxfw/cA1OCDARf7GfUNEmS3EGOTdaUKpAHOTTHykLfLB9etK53Fc3LNncnmr0m5BrWa7kMM7SOzgC2Hxp/hAQWt22zise1nrTxuFfDsACsfyhqYT61aAYRhEMNz4vcG72/OWe4fIBzvzYPrYZU6wMF9itlv3BuaFpECYMGLOci6xKMVAOVIRTwKEGoZfha/h0nHQI2aDkCAoT9D6Pv376v2wH6LAezy8pLt7e+oxrlx8wW7++lDO2z0bDTN2FFvZvce79ksV7Ahey2S62LeFnNZKzLww7LDJrZQywsA+eqXv2iPH2/bJ58+sodbu9YdzlT3OKEiaZnE1CrFrC2Wi/byi8/b0gLZGU374IMPNPDg+qMIhmXEOrp+/bqeoVtv37L1tTUNNKP6hWv/3PMv2ttvvyMrJN7b6uqartvm1kOdodeuXhJB5Oy5DalIeL/PP3/THjx4JPXHwWFLSoAvfunz9tGH7xv2smfPnVeDvPmYAF2IMQk7OKLOrQaLjayGmXjdJ8T2Nt0DansGmcqV6cGWCzk+siHJ2fburow+CBKv1Ot6RvlwewDP+jhNBOG+Uw9CYFHwqlQVXreLDcywhcBX6k+UsuE/voksZEKujOwIxE7w50ykD9U6CUtMUWlnlP2xgKc6uXuJuewVAHy5uwzk+Z+ffQhYGOxYXQHC+ttXHgeWTetnzthLL72keyDgpFSyQa8vos/+waEGjNRHd+7clWXgeNgXOF0qUpMmrVqFAZ+zo8M9WWyxH9Wq9eMzG2a9A+AT9Sa724ca6B7sH3nDj/XHcBys1Ka2tLhsAH5YZpBzSN8j0kzCGdn4HwNssnZgzJaKZQErDOBRrXDmYf9VqZYFvtOn8ExBVrlw4aLdvnPHypU6IzXLFcrW6mHTklAGTrm2bLv7TVtaXlfeDE0xfQAf7JP0ULs7u7qusN55TjWOIHB90FfWCoqherUqoKiYzdjKUt3e++C3tri+ZJ3p3F79+h/a1Vdes/niovUZm4bMlZylLJvM2hiCBeQ32WQQaLkp4lOpVrbt3Uf213/1b+3Bo9tWLAOcblo2O7FKOWlnN2p2eblunz9/0f7By69abp602+++b5Pe0Ea9of34x2/YvZ0du/TKq/aw17e9edJas4Rt7zelBkKtAZuXZwnG5q9+essePyIEfsWmUwBERsdTm6dGtrDoA2gdf5x9Uv+xPlF7haDhVFqsX/oUBhoKWi5z39tiuNO7Avri/U6twPCc9XPjxg1bX1/Vc8UehyJgb29HNQA2agOswXIErE9sgAUaQN3jLfuv//RP7FuvvWZv/f2P7OPffihbzENyiaiTynmbFDK2ebCrZ4p7ypBJ/ctsas12w8bTgVXrZTFsAdqwjJ6MqSHMsqmSJeZZfc9ClTDztPaNWq0q1RpW0YNhR+4Eo3FPTP3pxL3tGepov1AGUkqZGgxh2Cs4O2F8M/gtFErqLSHh5QlUJaBVwziIk1Mp6M6evWDVyqKVyEpCmbtatNef27Dc8MguLi/YJ7/9rb35xpu283jLBoO2/emf/jPb3tm0n/70x/ad7/yhNUdJ++QwYcULL1o7v2bNSdaS6YLIXwB41DFiG/PMDzgf5zaBrayQZ9jG7iCgEbmAW4bWMw06OcO6vZaec0AQLEAYjgksI0cEq7F8wgbTpk1nXZtPujYYtGww6qKjtckY5nQvhM9Sv+Ytm8hYvVC0Qbdvezv7sv8aJdJWW1rRfske0OpirYPFXc2mE9RoEFkBRbFerVgigeUS9lXcN8hqhKWTieHEGyesBdeCYFvFPhj/XvMJ3DMY1GOPPsZCzesCqmas6rwMdFCd+kW9AESvQNpwCyxXeWQK5Af5ENaVBd6zOXnSFbCyP9FQ3GtnhloAACAASURBVJn41BpSqUDmUzwI9TK2sm5lVYDJDDG12Xb7doyDsIoizHdAaHOo31Ls/2MSt7W3lYtlgS28XgZpPAtjVN2yT3PCFJ8nksh4JgCk2ewLoMOiln3JY5qx/kqK4Q8hgnXP4JFnH+u78RTlnFu9lkpV63WHUoCQz0YIOBY57oATBrMCpVw5LBAkhABzjfic0yHosZeNlu+RGCR6XbCfVJ8b+iMn/rhaBbIDZxDXVrlDRBWH3DpqRyclAbIB6pl1e9iekhUUSUXY+2AFT/3q9THgnytuXBVEfxEVz7DJARl8LhIV4Q7+8DOYcPIaMqmsrKr63X6wWfcZBzOjFD6m+v64ZaCIcFcCehjuI7WR3Cny5JW64pdn1WdNcw2iATS4vrwO7jm1Qm2h5jb3bVT8WNJnVesyTKU2l93YbCKiBWQhal6G4fR2vFeUYMxDsIkCsDeAq6TvHZpTjQa2srQiMJ736RZXWHe5YwckI641tSJ2UszkGEwLsJHrSEa1ArkTgBOyWge6Ze5CPRTiPlF5OgHNLfQBHyGN83vedyQaanjMPE7W6mTwkVWR0/py15yZlQoF9TDYjWKbqqD7DCve3X4AylHcaM8M34Ovpe7Tv2dzqiuxEqR2y2fSVkhjZeq9gdtlAY67DaSAMPW1YaIjQNCJibJP5Bni5zNT49kMKjwRrMl4QaGTc3WPrPMmVJhJB5EiAKTAeq9n1LMGy3hyB6Wo0iwDUNN/RiEHKSyje8ZzCKGFdcDlBgiTpdmMGhFgkE9zQI1nFGAfALXZ7MhGDzIS98XBXQex/F6Zk71ReWCT2u/aq597VRlW73/0gfWGA2v3UN34cyywMcySeJ5LBbf98/0XUgpkrLivour2eQRrGBtNnzm6wgpwAC0L6iBUIVxkJyZ43ld/ONAaUYbmdGqFcllqx263qfrXCXqeieM709Tq9Yo9d/Mpe/Dgvn300cc626cocAAvALhlfYglLX0JGR+Ql1ICwyA94PijmVcgsfO9qSdQ1sDQk1sNREKAzGCp4s4n3k/T2+q8Us6lZ8xoL6Ef/Pq1y3MKat4QwSGO5jOQ8AEdfy/mgxBmL/K0qMPgeO3Mqh0eHgoE0BBk5lZT/A8ggr2CkLaUB/KA3LEpX75yRRfp0eYDbThsADQd7U5XBSEDPQr8uJGzGAVoEGxdKtkwMOwYWJPBwZCVxYAEm42Og1dy7XRWxRtNFocL0mVCJ5Ee6vMLDPRb2mhgVcDYyabztrK8riyUQbdtmw8/tX4PK6Se2Xxk5RI+vjRXMH1882q0jrTB1eoVASQsSA5lJDw8wCwHcPO9TtNe/MLnbb/TsqvPXbbFM0UbjMgxOTCbdW3Y70gNMp9jN1G3RLpk6Sy+gYR552w+cQmV4C/2AEKU2NBhptJ84IcZGDw0Wxy43pQiMQPxnurmg6izIPhZjm66xyKLDjBEAx0WSBIWYM7yxYrlimWbYpE1pgDk78nY8HBWmMUM6aRKYUiloqCgw5DhWzqLJYqrQFzG5vkM+CX3OUjFlnH7FJ5s5HdsEJlMUYgtmz4Fm4IDAVl07k0sAyNnir8fUv6ehiA0kKhlKJr9sKcZoYXm4XQ2RRyC0wAI0WVzZcPjwWVAN57L+x+0SUj71A+amEXB++MDpp/yVLC2SCAnh5UNwu55LjMArATMiqnuTTqX1IbogfIUbkheHfXnOWONxxBRl6O6JYzLir25jDZjPuCNAAe2GqDGIesjDAH9dbifrlQGgSXij7KP3l0qyfvxeyPSuBgiDsIAbkgFpKE7IBTSYvwrkzoQJGfXMNMBEHkZZ3nBY5uO8O1t+NAwWxRrKZlBeo3NG1URvnyO3gYRxrGtkbz+A4jz5IBexbSakZj9ED7DT8vjDwG7Yob4X8VG1e2wToCHWHgL3wgBUZHZ7dfNlTFxQO+gF2x793qN39trfP/c0x98nW+egeIUAQ+xFOI/+O9cyesvBIBO3zt+VrAdi9+be3CsWgnf5uQKRCAkgCtxSH3qOjypAPnMi/4MUOHf1a9fVGKw/5289rg+I+ufP8se7NjC6rMABu8vMuXj4DVe3xiWLqaYfm64gTF0OgTBfuY6u9jhMx9xCK1CI9xzftX5xpoM624kNrI3GGJyyat27tJX2HytQysnxvbMmQVbKWZshiJEgEdPfvN52OTdttSC/NpqHOkMQpoaGUYUKrD6ZcEnxQXBf00VDQBhDAmdIT1272QYRjxTHPS0EmQ+Cfjoap9hGDCZpsT2Y8DNWYsSJMPemcWL2+9XtFCCmcb7wief70mxxmtkj+asZDDPz6HAF7gRwEeee/5MLUCtQAHvftDue+sABGe8M9ZgiKigDMO6CD65FVcAaTXkNOsQ3lkouqT4VG1B7SHrAjGt3GbC/ac5SR2Q0CAzKEP4uQJbYCyGwOnYvPn3jWCoN4IO5smA63g46SCpf56rOMb6nlHtQXEalWzeFDmwr/yrUPBHuXAcCEcAyIcpbmXgD6z7BfN93I4h4yo68riC/zWDY3+65hqoc+9lmxYUr1FpQu2Cpz9FO8wzhslcT4VBDp25JCCvh4yeH+3gIkB0O9hiURvEvCTWp5jP5ZIYXxSbABDrawziTvYS1gB1nRNUnInJR5csm6kPcV3x4LYH3DPWlrLTwmDiiAF+FjAf9ilMcg8nXVkhTLFu/UFf1+nRo4dqymHkYYWl/K0UYe1lax4diYTD+/+Db3zL/u+/+EubYvNhBXv3w/s2TeWtz1ArDSM7a+V0ws5h78VglUDKTtOKOcYYM3vmqWt6fYetjr3z/kc2JJQUq6h2yxbqFSvA+EtObblWsmuXz9vq2pIGHj/4u7+zZ595xp66dt3euXVLw3Ge5UsXL9r24217vLVlL7/8sqxguV4fffSRcjzI4ni0uW3bu3tWrdV1rnLtGW5SZ16/dsm6nZZdOH/OPvjwQzs8alqtvmRHDe551R5uPdY1ByghRL7TbtrGuQ09W9t7+9btDZUzwgAb+T7HzerymqxksPjDhHmEvYmsbwMLSwOmtA36rh6QKgqLNamyJxpqA55w/XmtjUbj2KaH9cFexoASgk181jjAxDqN9UzYiztSGZ8AnY6H+5nBc+KKVBeynTTCrv6T5QBDtKCQUhgvTfNwKPUcTFRsBAHx6A+o/aScazeDsi6j1wpoxfCeddbutuzGjeftytVLTm7QQIusmIoGMw/uP7KHD7fswsUrdrBPflxHNgRYh/G5y0t1q9UKZnOYbK7rpL5mzQJuMRBD1dTpNq1WqdrB3pFINO6rnrJP796zlZU1Pbs8Uysrq7I9QwUQSTvKEwgDQ9Q/qGj5/gzm+J+6EwYnyq5oRacmnEyCYV9DGtT3PPPYOSwurdjB4RHTBGUCnbt4zZrdoe3sNSybBwiaK1uK2pBzmj7u0sULIhoxKOGaCmArFX1PTaWs2W5rPQPYkdHDsAPwsZBLWafTUF7NCPusc1ftm//8X1i/XsMYX2Sv5DRhGYYVs5ntNw6t2Wvbhx9/aNuPH9io37TRqG1jw1f9yAb9fctkCUtPWrt5YPUqih1ygDYsMxnYa1eu23e+9BUrzJP28du/tTTA3zxhP/rJT2y/17W1p6/bxwd7NigXrZtM2eZ+w/qjma2vnbVqecESyay9/9vbtnlv2xKTrGUSWDMQsjywlfU1G9sgKDFgynsPSv+Mrz8KTAh1nuEYhpmavnCvHdDr92H+QghyZjc1gfeWE6vWfJgGGLy0uBDUZGtWr9UF/qIKebyzJacBnBf2trctPZvaSrFg/82f/bktZDL2/f/331m/M7CtnUNeqfUZVi9U7aDXtka/JYBDHuVZbA5RnUAAmdtwMrBytWik0fME0svRF09GdD4Q0rBoKVq+UrUWnt39nkAcgEAnCGLXOBK4yGCY4aAsjuYzAYoiqMH+TUyPARB1dAz6dA5rh9ewhHya8YhrA6GxpHXNQFbEhWTWarmMFUdd+9PvfM2++cpVG+5vWm46tV//7GfW7WAtBDjftm984w9s8+GB/fjHv7DPfe41u7PdtMeTvNWvfc72rG6jZNGyyoAzm6RzNqSmIi+La6IhLfxDz0qkTxQAMGVwGAZeABx5H4aTBdTrt2065bnB5nSqoNhEkv6TIROWbjMbTBh6E7DclaViPkdNMbdup6nzY+vxtqy/cIZYW16zInXdxAc4ANrzZNYS6ay1sdlBYTMa6e8rtSUpdWbTrMF7QfmBswXrjSwXLLUYQDFcZkgWrS2dCe11Cn27s/V9MCc1LH1fEnsuV4SR/UHWgQAhVMpTalBABidtsCZErgxgOTYmUqtmANDIEoJYEnog1V3OBpcKWrY+9Ik+eI81J8oPXi9kCwdN3JaK/TOXcVY7xBb2N7K0qDtiPcTagmzgBE0qSWpvWOfYttVErOB9+oDQB+DsnYVSMaifyQfK6/03jjrW6zCMI5OE557XyyAO0LssQJCaOfrQx97Ja0AnDKCcA9Bj0AeI6QNngMKs9pDoWAL5xJWVIdCcfURqB2y4HUDUvZNPuvd9PLMaopNRGxweoi0r34nvyXyAdeZZmKg5/flDDYPCDxI0VjEivKB8Tiat3esqe4i8G9Yw64RehWvGflUpF3XGQODgnJFDRQiI93ww9kbU5WQhAJqNxOL2YabX/SLjYN+aLdhcIORIz6LnxfqzyNQ5LacJznHs0XxgC/nLLXR91gPAyjqDmMmwVXUCPR2g5pwBND/cZ0/KaRhP7OzGGQ2x292jkDcwU95WpVq3M2fWLVtIWrNxKAsEejUpSIKFBL0ZQGC+gD2P5ywwJNYMMwBN2rtYp6Px8TBWIGOwLGcIzHPWarbFhNfamCakPmIvYI7HDDAnpWqY/9G3AgaQ6Uh/l06pL4jPor8/7rsTiel9pFSOdr/Roi70bjHrRUBSBrVS1ZaXFqU6oB/gGjJvVW5VHjs1Bv0oIweuWkElWqkJ/GBKIet9kd8msohDv0MPneO1yD6SM8MJ8dSi9OzM8lBKultIVAi5q4rsrhi6hzUvp5lA3PP7EWxU1bMk9XogCvKM05e7w4AT+aUIQj3G+si6xSp7H2tN/Q2EBiM4ncyQlIjoHr3AVJ76uWeVKkD91Nrthn5PwDizMIB+t3JFkdx3F5WUg5f0YpxlnLLU3NhJxfmAk/5dmXMW+9rJxHZ2dpxwohkBhHwsrOm9/Rlk3aC64AOigQM//h6OravyEFkKep+sEd67kxLJpkIEkNNcjxwiV7ugMu6rPvC8GbcPZy2ncnRN7Bn8Pfln7O+eFwP4sbu7ZdeuXZKan55nNJxbsVCzg33v+3I5tyJ04rxnGbFH8Ly3lImX1v7DWsXeGFcNAB5Fceg8nsuKq1ipWCqbkQAAYAR1ChZZAt9Dtg71JMAS64+6GIJq4g+ff0Yh6GzEGliFYFYWIEicPxzevCuUiYCjjA/N+SZ4FLO+uDEcWigM5DGXStvGxllrdyiMXO6HJQO+wVzM1bU1NcMHMKUIQFF2CKhQXkWYmCjN5jErXQMPBkewioJMkzBs4LzZhABY7Kg4yFLOZqCJDywCQghhGjaaHctmCmogNzbOyWd6OEGVgod2zu7fe2Q72/t26eJlgSTYfzy8/6n1ui3rtA5tNh1YpUSxmFCwG4sYJh0S4qPWgSTDlVpZzB23bsrZEdJGbKuw9ZpO7KDbtpuff8Xm2bRNMxO7cG3NEmksJvZsONiz1uFOQHwZ+FesUluzDIqUPNKrqqWTRbMpBzwHobnHLodYZIwnEkII8eVjCAGwQCMnRJQBkgCQoaWTBMkntalyXwVoIbkCBcVqJMi+FHaZLYipZ6DOcqjigXbEnbA/DeloQrIwW7glbNZsYmyOhF/hHQdD1W0+PEjds1jErh50HQCZwGQe60DHAy6VQvrKAcdDmPMhvDYVipC0ZQEPBn2bjjkY22LcRNuBpGUE8vC+nEHNIU9B5kM7KUP0OjyMTcl2FCYUuiDMA9h4WB84UDMbO9jA1+p7pjjAUOtEuyq8wimG2fj72ph8s2SgFaTFNhUAkgQIApHnmoegJq45r0NM5lPD86h6igCIZGy89mB/FSe+0fZHgblxCszzHP47BjdixkeYkruS2YsfATbBMkeenvjSZx101P4QABQabp4XeaYGFcpEoVt+eKC2Ua7ZrG+TYdsGMA6zWcn0U9mKzZMFsXPx47bZIAAg/OwgndPr94aRXe70TPsYwKBI0oAkDhRP2USFEXhknWvDDoBP/PqTw9EBIh+Qhv9dLKAPUPL4uvR9QnHpLHQGNT78i9/Pv8bfx2koJg4O/dfA2jkV2n2iWQl2WAEEUU5FyB+JA+LTnxtwgPAeHLw6/XECdMXXdfKrPi8oWj77VSd/iqBG/Bv/cwQjPLQv0k3i50YmQxxi/T4AhGvBgDZmyfj7C28gvK7I1o8QkKyujsMAo2Lm5OuOvz68YAdAgmWb7Jbc6kwNEEO0qf/8EblLUDYU4Il/vUtb8Ugn2HzSPrTFzNye3ViyhWzCxp22/OfFxgLYtKl1m4e2vfXARr2OvDB57TQhDLV5xngGOOsUFuiQhk0nyGG7+ln8uwAQCsts1mXeAmW8CHKWCtkfsDAYWBO6if8m/+4WggD9rtTyjCu+RmoFFRdYLSak/BBQKmWX2y/xWimYZCMkOwpX0PD1YghmfDiqewazROAsIz/PgxIrJtgMuBWO7ysR/KGxEsgb1HFquNOEuEJ4gKXlylNeewxEpXDDQkZhmaEBZuDGmnbGmisLoko0QIYq+Ph8V2nEIMcAgITCWM9usPd0lZU3XRGsERt7Em3KoirlpEGX+gNgHdVjLqd6CCJEZFRFQAYQANAIUGD/YE/3DyBMHvD4sFLEBwCEawWAIVaeGHfOckfJJ5AskECcoOA5I4SI05yS/VEse/gdZ4krepzdRyHLOoYA4gxGWGGubkKx64oVWDJu9+VgtDPnsS4R6NbtiKDC9WQtMoTl56AUpZCNXvVuGZDwwOdArKExFrBPJoyYd84QYzhKM6ehqXKUplZU7o3Z2bNngk8tazklSxjW5ebmlhfqw6FeD5//eHNLsvqV1TV75oUX7W/+7sdWXThjO/sdu/XuJzacp63LOs3DbMxYNZuyZ9ZWLZdK2GG7bZ1e21YWq8rvefraVTVwe0cN++jOPesxr8xkrVAq2XQ0sFx6bnVqwOTUrl+9YBcvn5dNAaDHpQsX7bmnn7Ef/fCHtlivyw7o6uUrdv/ePQ3Lv/2tb9u9e/dEGDo4OLBLl6/a5tauVFt37923y1eu6vzlGXy89ciuXL4g1TEq2aeuX7NPPrlj3T6h426Pethoi9HK/go4w96FGmXjLAHJOXu4+dh62LfME7a1tSMbGxqJxfqSFNJ8ba5as92DQxEJsCdTAGRQ+QA6MXhl6MDP6MFE5DmBLcagQvYCGa0NqZXCc691inI8WMf5oCbkCIVmW2zUkI0r0gW/P7bBipaKzvL0/DkP4vTzzc8I1HrswZLzx5wgKXUZ4HgY5NIiFrhDy1NzzSfWPNyX7S0MVZQ6NOory6tiNlIv4y98/sJZ+/znX5HMXiHGDo3rnNvbY+iOCqNkt29/YoVCVveZNVwplSyXQbmXsvXVmvX7TdVPYueJQZhWIHqz1ZBNAtcHn2PYxPRMHlIKS5b72BVxy1VwU9mo8dw7OOs1OsM1CGPenwH8jkTiunzlmm1tbmuQw/PP80o9x/tbXlnUHoSSAGYg2STk6RA0zj1No0ZIZm3lzAV79/3btrp+we58uimmPYMlLLm4z6xvr4Xd1hBGK8CrfMZlJ+J2RvwZYhHXHHsyBvswBZuNA0vk85aqLdvr/+n3rL+4aJNCRb1Oap62knqLrI0TM9ve37Y79+7aW7/8qd3+8JZNJi1LFaaWyo1seSln5Yqzz2eTkRVQN06Gyi5KDLr29Zsv2j/7xretOE/Yo4/u2OCgZfVK3f7+jZ/Y4+ahlc6t2qNe09JnlmyQSdkD3t88bSuLG2azrG1tNuzR/T1rHvStlKnZfEAjToYO+QU5SxfSlicnZD623gAbIx+a0G9iWYK6BkY34xPZ9A5hHgIcu7VsNsPA1RXOGnzAaMYeM8lwhaGID5Zlv6uw8ILIedeuPOW1UtLto0QmaDYtO59ZNZW0P/veP7LcdGbvvPkre+uXv7EP7z60LlbHKN+WFy1RyNjO0Z5NUp51wBmLPRW1PmsWazz6WUv73kwfSE+VtKyl5lmrFOp2/sJVy1dqAgoAoBuNQ/VaWRj9qqOoV/B/R8lBWOvYWg1ssjsO5mVTluQ98myGIGfWsQZCM7NCoax1TVZRDE6FRQsw4pkE7BNm5VTKioOO/bd//p/bC+cqtvPJ+1ZO5eyDW29boZCwjTNYVjfs4oVz9vhRx37wg1/YjZuv2O2tI2vll6167RXbmy/YJJX3XDcBIAUbcA9HA5FG6As1FNMgi80KCxb+nLW+zk/PZwHAYPCJVSnWH7M5BBOIDYyH+jadoZbrWbd3ZJ0u2aMMg8c2Z00AIBXc3YABPs/WwWHT7n360P3rE2lbW1rVUJorxnnXH02sOxxZbzQUADKDkJEvWr5IsGzZUomCyeVxBlhUMDPWIsQRdlGsvmEee7ivGNAMsAiVZ+iPbdkEEqrXc05G8hwCQAQndACOOxEEP3j+jP32iMDv0VDM+2itKvJKguxXbFXdnpB1z3lHrUDtMRHxyP+OfQWbdfpkZj5i2Y8dQKGm5uxhUKb8AGUtoRbIyeGDWQfzKchCPCbUCrx2FLHskeyLPiNiMDtS/w8YHFUn7LVStJARQq5lsaDX4EzukshGnc7AWkc8zyimeWYdCGEdYFGHE4jX0GF2Foh0GsopCBxHBNRfCeuj5h6wb0D6c/UYYCCABa875pZIRSFVjdvIMsfhZ0SiDcNgB5iYt/E6cfJoB3a5k34YgPNBD5CNBDpl8ngeHOcQ2asMibF+ZI5FTa37zV5PppZyZrsCOtMcwtTnUv94DlC5AlkKqyjvWeL+xpknYCwQs+aBqT9kf6NeCNdD5FxDJZCzcX9go27PbTqHrp4AlCKzix4CZRgAKdgZBF2x/DXM97UJQIP9DvsQoAvXjTkRZz97s1j+M1QWWMN7TvDqyrKA296wof2RfYjvu3bmnC2tLFoyNbGjxr4AhJiHJ2s1CCVjVENjK5YLypBiT1VeCmpV1FlFBtQJ2e9iCQXpGFJZVJ/TDzE3kwUQag3mR1jakT8TQsnpVQBQIAvEeppnhzEW1kgabrMvlnFtQU3rM8DYf4kYSi0XMlV0lqjPArg8yWRzAGBiReXV1KxWrej7ACxyvbA3pWdhtsdsjvOI6ALqF9ZTtYrlc0H2ZXw+oePcIcg1WF/lOC+C9a/smogoEMEegh5qQc9r4xvLLlmWUU5L0V+jskChFSyJj/u6UG8KtAtkZFnsT1C/FbTfRIcBkcepUemzg50W148eD3W9ALcJrjDciYxyUwCfZF+ecmUPvTxrjfvO+V4suepYLPWYHzt3ezdlUcsqGRWR10n00SgHuZYiBuDqg9o/ZJmgsAScwJ6XGt57JoACYiu4XqgLswIfYwYf/ShEGN9POWs5NeZaG5zxGkIE0hp7NAAUaiO+P0Cy8nFwfwq9t7vUuEuPAyBpSzELmTLTB5gcB/IkuTu8JhwCjuzy5Yvq31otSJucQ5BUfL6Qz9PvYK1MVirq2ZGNAFuxzSd/auRrTDk9nLeQdopu7SzwnboS2zdcIyCKCvxIaS7OHJx7qvgFDeggy0+cgCGwNmmJ/+xLX5gf+3QLGeWwY/CZ00GrJlxekf5g+J/dnkIBRwV8Gid25sxGsB9yyRaNOfkfBOdxFxcXlzzQNPgkE1a9f7CvjZEAdC7u3v6BnTt3Ths24AcXGOsqR+5QIyStVq/pQiivgtcEeJFKKKvBZbbucSZZTZA+LS+v6ICDtYNlD5sQVjwssvmcwoU8jJLYda1Wz86sn7UrV66q5dne2pIUtdXYt9GgbZk0iBuDO2S8NFtpDQGOmgdiy4B8CxFFjpXM2NFhw4sNBlKgbcm5LW2sW31txXabj+35Vy5bttizXLZhw8GOHR1s2fbWtvV6ND5ZK5QXrVCqW31hxcrlRcukSjYbJ2w6AtGbWzqPxZT7Ok8IS5+nZHvQJDCUACckWsEfXx5oeMZ3YBi5XFCSY9luBfurkcvfdGhPCdXBZxjpIEgfgXXcTgCNrBikHNQUfJksrD8Ysx52BgACeJFOMYgBvKJIgtHu4pU4mAUwc8k38kYeMAoThn85Nfm5bFksLCR/ss9iMIfSJJ0Qs3k2GNmUw7jfEmuGB5Hika3Kw5RQj+B9RxPorBuGfkKLQ/g1DeiJX+jYJiiFBlOb4ffITFS+nP7CfViFysjt4UB8pZTI5PS6kI7D8GNtoiaqlpc0JPZrOlJDIawFJ0vWiB56Z0yLQCCLGJcQx9m02wp4kyQmRShwfLjrgzwfHntRw78fjwlEpAyHRgQBjpnwPqT3AbH/76B4lJUmFBymTI88TZ57lEr9AwAkgMQ9GD0rxoMAuca5LE1C34a9IxsOOrItK5VrlsnXLJEp2XiGnyM+rUh+T0LkfXAaQ4+DBdWpjIhjtUMAHSSFDB+nwY0ncIAApJz8bfxcH3hG5QDvLShA/JId57f40MX/l/3XMWsiKhQiCBKG8kFt8eRAPgIgMXTe5/2nsi30p9MgCWh6YF0f39VT7+4JxcuTAIhYDmFgdGxHdUrZERUmxxfxid9EsOOzIE98r85gONbbnso5EAgSwt49zPDEmkhAewA6PKPg5P1Ibnv67YW1rasUvh8bjO9pYXAd2P3+PU++t4NVkXUcFCDheollAltTjJOUTSmEYaFMhjbod8S6ZrAlZjTPeL9t6+WM3Ti3YuXUzEadtgBYCulCLqNhaq91ZI8371u3eaSvp/iq1xeUlSQW2ikAhIZhMsVuisanpwaD5oDuh4aMQp3ngmdM6H8aDwAAIABJREFU4HXItnDwwf1POarHqAHF6PMGhjNB11BBdC5HpuiULHUy0mCwkHPwlr0HwDYOvN0G8QSAcM99/9me4+CASFwL7K1j7AOUweEWA7GId5DYmSNuvcZe4dJmPvR+CBeuVLROvJl23/po/6RsEUK6g+2BF3KuTo1sKb4mWm5xqHB2RBusqCpxRpFnhMjiK2R4CAAJ/tDRDk8KlpEXym4HQIPljDUKYmWySLXh2UQqHAMYoeYyhElG8IcmXDlbslbzsEh+z55Ks0TtRL2gfDVeFydzuM6abzHwHDuD0lUlJzknNPEKz4RJvVA/lvnL37RQEDBDI9JqdlRDKfI+MGu5H4BlNLySlYsg4YqXuB+RZaZhDMBZAGk0qIJVl0mrZmMwBpARB7JYKVVrFdlSce/9+nlIuxj2wVOZ1xgBEG8KvDjna1nf169fFanFB2XeNLO2aACoSyHcMBTmmXr48KGGucura7Z2/rz9+rcf2NTytn/Us7v3dqw/TVgXNVWJhn4uAOSFixcUmL17dCQG2UKlaPu7j+3lF29oX7lz74F9+mjL5um8dQYjW11fk61dtZCx9aWq5dMz+8LnXrRiOW/37t1VAU8DcfO55+3/+Yu/sI31dRXb66trCkTHNmxxYVHXBBCEZgkPfRi5qCoePNq05ZU11ZKoEd761S/sm9/4AzvY31aN8fJLL9hbb/3aRpO5ra2fU8A5zfg7775nNYEt1Bw0ezOFx1dqVfvgo9vWFwCStM2tbSnDYFWuraxbu9W2Meu7XLGd/QMRk7DCoWZi/aHeIHR9oV7TEIn1jx3NmMECCl5qgWAXMRo6i1CNYjiXIZeIZUrNdiq7KZ63EQCR/Z2sSmOIIXYxzlSkANK6BZCTLNPrFbd+BACZK3uJvU3DMxifYpA5uCDLhnJRw0oGkvyaQ2GUy0oFwj2D5Uqvwd4AY3c6Gymj4ctf+aKtr69IEUJNQO4Hr5Oh4eFhyx5v7Rp9BbkrPB9khdC0oTCq1/JWr7Pnwuh2Zi69AM8ewySeNVj+AEfUUTTWDGPYc9j/GIbBcl9fPxMCPPuuxIdtmslIRURjzjphmEefxTOONQRn8fXrz8pWjeEJzyW2SoB0i0sLYjRD2mBg/YXPv2rvvP22gJE8djPJlF19+ln7m+//0F778tdtOMHfe27vvX/b8vmKXbx4xe4/eKizgMBzlDNYSPLMX7x8SSAvbGPOoTMb5/SsCoTp9219bcUO9nasVi2KlU//lKuUrZdI2Ve/94+tfP0Z6yTxSM/ZZDCxcior8A1u8MQm1hv0bXd30372xt/YBx++Zdny3LLFsdUXeI6SGhDjl02mVSoxs0770JLDnv3jr33dvvOlL1mqP7DdTx/avDOyTCJjP/jxT6w5GVrt8prtTNuWWi3b7rBtO+2m1ZZWrZRftEf3D2x/FybizObDgq0vXrBeY2ibj3b82clnrbpUteEEILgrBR9rhT0X0JnSFCKXeiiFBjt5ITLAWcvs0xrUhRwugANYpdkc5wTnMb0FLO+YB8B6T1q9uiBFEs8FTgvsw7Vy2VYqZVvIZuwfvvo5W8jmbO/hlm092rZPHjy22w+3bJ+cn4vn7bmXbtrWwWP76N6Htr23HWw3CbSvab3s7G3bw62Hli/lNThxT3B635LlM2XLJPO2vn7OVjc21BOyvgR0y+oHRT5W085m5ey4d+9T7ecwRHm/rjigH6SOcxKRn9FJHwYPAXoZgPXFuqbfotakT4fBy7PC5wkAYZDbadn/8K/+zL749Lr94m//2hLDie0BIl/ZsLXVghXLQ6vUK/bgk137t//nX9rFS9esOcubrV630qWXbdfqNknmLTd3BcI4lbchKqSgmuVXETODDRAkGQajEBsZCPN+6epgRGsmMhlZo0kQOUqevGXzDIhbNk8Qus3wpmPN9q61+4dSiGBfhpoYmxjY9ygAqlXY1nMBIM2jjjWPWnbh7Dl9Dsq28xfP26cPH9jmzraNyPzJF6xYrdkAxnQiJcCb+UQuCzBbtny2akkAkSHnvfP93CbF8weod9zqyMkPKECx8okgBfeI6869Ia9Ig/9AAIQ5DemBwRcZMmSS4oTA94kKWeoo9i9qHfp+aoGoamVPkYoh9LixzmDtMcBiz2fg5apjsm+d3IhamlB1ngWG4PTorBXOAVSb6hNmU1m0sUeTk4RazhVzMOEDyWeM9VFJGUqxzgUIIoSa55oaBKUVg1IY7Qxjh4OpNQ46YWhLfecACGcwDHDIKFJERgud4MYgIqrAlLlIwSIrTaidWdPMCTxXBNa5HFCY20RrXkLrmfQHIiSzMOpE1K/sJwxzuTb0HJwPHt7tVmD8XHdo8VoYgCE59ZkBNXjMYOUspsZiHRal/OKMCsQ8nlZ6OTOBpMMxmb9uLw7YOeWMzaWVH0f4Oa0rZxV7XlRkH5PqeDEQTuczG/F+slnLl0uurOp5eDFTPn82+jpHOEsBxbDep17hvmNFJtcPI/QZFUwgBUtB7xl9kJLZa+kPmLcA9gI6sN+w547H1DAJK5cg9DLzAJBLWqd/JBCMOgVl1dr6htjzidREOUmQGbq9jvZ81iOvSdkUybmuQdwDpY5JeIg2M0j2rW67a912z/MpejwzWIsBopKfQt0wU+YJe4EC4rE3JhcFYtbc1/m479Z8EOIAQBT+HfZdAAmAO+4c4IvmT5D16FFCrgOHVHT0ceWQE311jwMpjvsFmEd9xDPjDHrmvBCCnNSH24xbUiVFIGLuK8uoYlnrBwCEHrdcxMmG3Mq2AX7llBHnYCfDbr23kDMJSEAd5EMZB0Bcvc6MIGYJj49D331dO5EmEm7oMSPBklqE54mzknVAPUbvwX6mOpSehjVsc+U4k9nG4F57JOuLbAwl0JwMMTn7GQOyR8juLWkCAFn77J/UziKXHdvXByvuGYol6lJ6YUidWCLnrVQuakbKHJRnJmZzsibpg6kT3bXAc3lZD+yB/FwUz5w9UlmGGW6crUBgxipTClXAKvpWzS6dlC77yf5Q98mt53jyPEPUgW8IziGr5BhQ4YbzWiHiMX/HGgv3JkiR7EUQAqf2hS983n71q7es3xvboD+TKnZ56Yxmtckk+wVKWer3kVQZqIPU+48nsr9if2IfYom1my0Bf2x27HUlALnZVOA/OwA5ZmksYrGlxlYLoDzsASIODfpSkdCbkCWd+C/+4KuaZrFoWUBslGLH8g5gWspuCBZyGKIGnzIumNsBAWCcUaGr/1F40CgRXAfrSf6NIzt37rxlcjkxESX/wjYDpkmrJa9EFv7u3p6KazVbeHtnKAKqklP3+oSPV/Q/mwWvjyFCFzk7g990yvZ2d2QbALuJ4lnMpAEeokWBMq5IwDu67B7SxYLVasj7+mLeOXpM4VDVcObcxlnJiWC13P/0tn3y8XtWyKasXETCZBp+IV3kYO9i5TToKjyPzUJ+koRnojxpdazdHVgKRuVizVLFvK2e27AH23ft1deftmyxY5nMgU0nB9bvHdrmw0fW64HGm5QfhVLNKtUFy+fKZgyOJxxagA55y7BZZpG58bNSNhqnrd1FetyUPzpMDIqSOChPzpG9scg5wFHr4E/udl00YoQwghpKcqb77ooNHhIUGCwq5FdYUVGYIlnP5fDf65klupbLzQT+2AwWCwVGRaFrkb2H5JmHXeFr2oBiUA+sBhhuSCjLQsmRJ2JZBu6GZxyAgbITFPSEgiNlmVnag4J6TQEgPEDysDfAF1d/wKZKpSkM5pbKetiq1AoUUGyAfWfhyVMaGRehkn1YP7CIhVaYTdlcPUtAPvgpCng/DJTpQTGVw097bP1BRw/tQm3RzqxdFBMMf9YmgeqzsbxLeYVyDA0++2wyClEMHpzO/vZgKAXJxYwDse6c8eEZIL7hB0TJZa3BzszJkdEk6MQr1MfXp4bsUjY4ABIRAGcEuHxTUrcAPvm68PBiKjSuKctkTAGOlQmBZwIJcQvvW6e5Yz35A6Zl2ZEvLQoEmSbw/s9bYubhZwJ+pFj5HQDIaYDjlKzCC/LfDYDoS8Iw5kRCEaCgY58kZ6WeDM3dQu5YQHMsrwjh8340H4Mffo2eAC+owWPQ9xNgwmmbJx/ouIdjVDeIXXVsU+X3y4fZIVj6FDgSvzXF8emP/z8KEAcOwiqI6PjvQUDUrD8BMJ0ATYGRcmzn5dfitAUWhdnvV4D4wXvyEdfoyd8cF8vhKnnp7V8TcykohvSf2BKuyIpAk/4c7tnxdw3KDfxTxYWiCAYAwZJrMrB+t2Vtwm1hspEzBTtj3LOLiyV79uySZacwkroeHk7zTVE4GljrcM+2Ht2zAeAHNngUxMhtCxShSI/d3geJJ0MzgJYkYV40mRQVYmFQKDo7jfOVwoDhrnKE2CPE6HWvbhhj2RwAsasv1MAEKxWujVsgAaagpPNASoaCAD/skzA0KdRh0kX7otNKJfYYzlp+Fcv02Kf5xPNXrJ+Q+RSLrdP3TN60AQCJPyPaQ3GeUIyezhdhT/VH1y1QACNkhReAMAdHKR6HqiuoJfhVdlXKHHCGFx/KDghDwzigdQ9iZyLyvjRo0fpwC0APWnfrTTF1wr4UwWaBzMEvm3+TGke5Zq5OVWMZQsCpbWTbidRff+82kPIk1mDfC/aoSOQ905i4cgPrAGcFMzQCQFZIofY8vLB9SMr/NOTVWtU9gAMgE+3KCM3WcFDZCSht8UeOCrWk1KvOUKQYD2GEIaQSux7qH/YASZTD63ILHtbiUNZAABkaRkyntrS0qGZ8c/PRseVV9PZmuMZ64vozNOWas4YZuohFBhM0EGquXbtqrRYK4LkYdPy7ciqk1JmrqWdADAmF5hMQ5NkbN+zRzp71J3N7//Z9m8yztrPXtkkiY0POshL2GBOrZJL2wqWLNu71rDcZW32xbhmY5lsP7Suvv6a66a1bv7V2f2S98czGKBQYwAy6Vitm7XMvPGetg2178eYzVlus2O3bH1m305H9VaVYsjd+/GNbXV6WZdjh/oEG7TS/rE32k63Hmxoe0+nQ4m9t79lRo23PPX/TfvP2LdWPNDMMialnL144a+0WQamHNhxT1BN83re1M2ftsNFUkb+7s2WVcsH293fslVdftscMxcZT65B5MJ5Zs42f/FA105kzZ+1o/1Dyr2ShKN/4o0ZLrEMpIUBWgyRKLM7xRNYAKEB6o7EGbIAgbPtim0ExPnWmOLgcgs95fsRwD+dNOFylqsWjN1fQ2hSQKXKL9xrU32P2O5i4yrfyOpTvIlUm+wEqrwxMRlfletgnJLC0yDHaQ2n8hz0pZLDnaTUOpBLn/3q1ZsVc3lrNlhpV1hjMXXIMvva1L9uNF55TI0um3lGjIdY/toOD4dQePXqsYRWvg+eEdch5Adnm2acvWz4Py7EphTB9QqVU8zDn4UhDZizOGMzhtRxVbVyi7e0dK2ho7jmFsg0eDmUlxwe/53kSWBMCinPZgjUaKKkBTc7ZbIbiZ1s/j3tx/+EDvTeG1C+8dNNu3Xpbr4FLjRKj0TyyxZVlS6Qy9sUvf8Uebe9ZbzCVVen+YduaLdiyY1ll0b9JAbKwoPsFAMPr2D84sEoVq+GRvfLq5+zNX/xKg3+eTc5It2dFGcy6GKtWJwC3PRnbd/7kX9hTX/uGNWaoUIoa9Bj9GixwWJUJLJlolBP28Ye/sR/88N9Ze7RrqVzfKnWz0ZCBZteGvaGl5wlrHh4oR+HiyqL90Wuft+9+9Ss2bTTt8OGW9XZblras/Yfv/8hWLp+zYXlqrezAbDln7eTIBqmZdQZjax2NrNdO2eEe/UDRukdJK6YXbDpgcNWXDRyDptoSA2eG37DVPVeSPRfrTFdsuBJPtX7IyeHPMHIZisUMKfY92PMKNc3ydSg7B1YounWZM8AZWaImn1k+i7UOA6O5uc/73KbDkZVSKfv266/bV194wRqbW/bmj35ihVzJJijoy1XrA66nU3bj1ZdsaCO78+gTe/Donq2trro6o9uyZ599xnZ2H9u7779n3WFP+4TbylDr4OVettHA2eLLa6sKdnfiBKor2P2eOcm6Z09HRXjnzh1rNprOWg9WJVKe2likAD4Y0HGuObvVn3d9JNxNAHY27F0AH56VxlFTvWqSTIL9Xfs3/+N/b0+v5Oz9N9+w3mHLGns7dv36OXvm6bNWW4dcMrYPfnPb/uqvfmDrG+etNS9a9txLljv/gu1b3cbkbMxdZTVO5GzMnhRCrQFAlFMp1Ro2pT7spcGMg3kGnzGQlhfI8BxOcamcsWyeypUeuW/JNPVKx7r9A+sM92087gpQPNzbZ5qkPjw5z0h1Va2tyGZ7Mprb9qNtq1eqIq8A4tYXa/Zge9N2jw4EcpM1mi2UtNezE9bqi7ZQX7RabdEKubKVCguywiK4e0iGDZkCZM91UP66lRCzG4aCnPEAGrIBVEi422ayjwMeoATjvFdtE5SwVak+s97jqi9i+OiE2bj/c+/Vd0vVOtM5zkHCdVPvcJy76ANY/sx113ogWyGoe6XKyOXs8OBAg3J6UobfzDY0y9De1Aq5GaZ5EJlI1BCAatQcfA6AlXzyh4DjOavXFkRsdHvPpCxqud+cS66AYCaTV6/M9WsedPznJwCDACJ4HxCGsJX19+RHFQtHi9lV3tizyDqb/jqreU5UP/EefL7mLH8B+4FsQ78Zfy+bSrKWkglZdNF3wb7nGkOKwD6RuRrXuNNqu3UqAAhB0Mwx6JlY0ABf1LEA9bIx8l5FwdUFwDO3axKZIZzBDMgBuvqjvk1m9CSQFjwDh/0LJWW+kPVA+QHZgzHv09We6t8ISNfaSdoYYmc+b+V6VfcbUgLAFvZXDNmZydAHUZ/gHsNe6xZRPDtNnX28V2oUgam8jzlqFO+9OH9QOSXmbqukLNz5zLNeADNnI6kUIRPwvtmHyJcYTbCrbAuMrS0s2srympw+UIxAdiXjAzAAogYzK+x8RRqbOomN/d3JZ6yvvEAl2XQpzwLgviewIObi+fDeSau8P+XaYJckAIR9h8GwkwaxKsLGi+dorPwSJaQHlxRmZdiYu+tBtLWT6lyAttdngA6qu5gZ6e8B8f15Zcm6dRyqdWyjsPpFJeM9jjJ5umQMMzchVNvncrwXnm/WtSzzmCtBzAuqI/pOht2agEnx4Z2j55w4IUvW3iINsO+GLAqGq8qqckWuLJexQQ822fRfUo4xXcS2Si4i7iwkrC2EwcuCKjgWOClhZCnWeCZt/dFA35cMGJ5hejj6L4W5j3xvBgKRew77FaQjEapTOg8Azao15svMRcmG6blbQ3BH4ByTsgvAYTgRKODXnL0DpbnngQHK8V5ihon2Qs4fQCKpA7H7y7mCT4Q+LOW43tw7X0O+xnxOwr0VQEQIOhZpvF6UTSjGKASxfoNQgbMeeTu9UdhXva9TvnPeyXFaY3oGIG95/iTWXj6TmVixlLFkamyt9qFdu35Zve6HH3wiMjuk+GTCMwj1PXNz9Ti8blRBqDPiFIi1ST8sO13s/CZTaxw2tF8LBMHFgbWTTqPb1Gz6WAmiXpvIBAfy3SKQechA/7O3aAL6jz7/8lwSQ+RJYVATWZZefJxsWKftHWLTzA1fXCL8LqkAcxBUrKGwKtBDmsu7kiCXtcWlZSGkoPAw1ITShWBDNg3YQyD9yiMJPqEg5FxgNmjeTLTU4FcGHmMYNaFhh9UF0suh7Q+p+9W6r6Mn3fOayP9YXFwWGkmDgiVBHxkaC3JAob8s5u7Vq96EY1HS7zbtaH/XSnmCyEdWrxEGRKi4++xy6B82DuR1Wl+o6caBTg+GbEwJSxHMxQL8/xh7kxjL0vNM773zHDfmIafKGrJYWVnFIqkiWRwlWd0ttayWZBtQG7bRNmDAOy+9s72wF4YBG4Z3XvXKXtpqG1Kj1Q1CpkhRoigOxaFYlZVZOUbGHHHjzvM1nvc7JyKKlmAnkahkZsSNe8/5z/9/3/dO5aJ/X3/5Jb04fqJ3v3pH1SWknc80GiFbb+vE8rKsul0CxkCwkNIt2SsWZQVSOBY/n6tIWCpen/OKRmMWVkmdHqwsCiwUIHh08oAFkwDFBtchmyn4Ght1dug3eRVsiDONh8EUYDCN0iPCoQJdRsnBwtra3tSNm7e0uX1Dk2lfp2ePdNZ6qoW69mRGPj6bcODUtZihHsBXj/MXAGAmUw9M8iv5wYM1xCEKWLPcbNoqgJ1lMEAeiJVXbHqsDx5i3gf+pUUYY6OJA0xpqmAKoNzIY39ldB90dKZcAXYGLBl8N0OJRCGJemTUJ5R1pqJld6DuIL5AFGxsBOewurGuSax0AAsAdcx+ZzPgPREiiQUUypyhC0isJpDSk9lyfHKmg8NDA1L4Z88TGbKlb/Z7DP9qNhs/E9hwcUgkA/o0gJ0NiM0iAJBgTJltn4R485kcquu5etj9eNUnFmn+fwmY6Q3Lk4tLAOQSBIkxM41Z+FbGkNVDemvnoolDvuZwLwor53/AzIHtMVV2MVD7bNfhfpYblyrKwB4rLytXRKK9pGoZW7ckzD3qoiRUOQF2kr+LzfXqsDw+noOaPv3XF8W2P1ryPcFHvRIU7tcNef/FC1wFP5ILlxb96XCXlZAWDCkAknRpHszFNU0UEsnPT4fK6c+PaxigRjoATV8j3tXVzJG0CUyqBGe0XEokGE5d/XUVAAkwILVu+7QyJb02V1/rUy+U/J908Hz1Wn4aAIlCJf33CCSP9cjXwbKJJuDy79LbFdcxkSde4FWXYNPVe37xMy8Ap/CGTwucNASe+xmfO71GodhJVTTxsRI7FtZaYtcxh2Vj//pQgMBQGaMmg8UGO2M20O21ul5erUmDjib45Ps5IzCsaHucXvtUh3u7BkAo8mIowP4dPvr8oij2c4sZ35gsJqT7ERxGEcPfoYRz7kcCAkQIZeRwcaakDRV/LjnMMth7ZkunmUYJo5qzyQGjsEQywRLBohD7AStNkkItVWxw3dL3GsGkEfrne5EG3V8oeFyqRf6UB+yXYeSh8Li0wkqDxtN1QLFpaTSstMTzmf/P42q2Gkw26hKKzuR5CBVMqDO8HpJ9jKwwAxrsUUnWwNX8D4r7AAyw24v1xr2hzsDqMQ3tMxtoCHs1ZMrcOzPLE8Ak1lY0BanFFE0lPztUIOGPaivQSTAcAQSCxcM+PTXoEZZjYYEA44cGww2pgevYz3nd1PKKBhjgKoClyEPhZ9Ec0CQ5QwOVhK0qAoR0pkghsgH6vaHXhr2l3ZCg7AGoJ+gTsgnZZsRBhP1VNNgEOi8Z+LDSF4ahQbWJGwP+zp/XdQ5/V7M3MqxL/IG5PqmaKLXuYWjL0A8Q5Pj42MANhTY/n0Y18qMoiova2tr0UJprwPOCwsW+rYOhMydohGnwYcXGQOZYd+6+qR9/8IEWhbIOTjpqdcfa3T9VrlTFMy3A/OxMa9WK3rp1U+enp+qMhg4XHHbPNR339Q9/6zc8zP2rH/zQAAg8iD6NAWqEYU83ttb02buvado/12fvfUb9UVfPnj1x4wYAQkO4v7enUqGgmzeu65MHD73meO64JqwNGPz8GfsihumjCexgGrWcXuxhJVuwEoa96NrOpm7e2NGD+/e9V2LjipKSTIZ8sWwbK+p3wBKG/GRSbO9s+Vr1sIvL5HV80rJ96d7eodZW1tRsruiIUGsAu2JJnf5A7U7Xa4NnwmG4k6nDstP8IYbxfawNhiONCBNMMkBYy9TB3ON00GVLDns4J+fY3wOAMAAKECiAjQhBj54jWL80lWGHa3JV8tynQAm1DvsmA3bXDRdWhzF0gzbJbBX1B2GljRq+xv2wAOQfaJxnc4NWrFWUHyjiUhbr7/3+70Z4aWZhEhaAEkPgp0/3wioE5bUgXh0lAPZC9WpBr79+S80GapGR88+4Fgyh67UlPfj4gQD39vZ2HbAOm489hyacvgk7KvZB9lPuRWpv4roQIAGQF0WfyV3keLAXRFYfCh+IOXt7kE6G/jvuJTkCPFMM8gATz1oneuWVl3WwH7UZQ0tYta1uVy+/9rqwF5/Msg5Ar9RWdNrqG3DDzonBp5vvUsnh7ijQuDdb29sOWz85PdE7n/uC1fQMpQADqMNR4mTZu2zJC7ghDcZ9zYsZff33/onufvO3dTjMKFtYMtFrzt7Evlgu2ssZiiN2Qt3OoX7+y7/Wj37xHS3ybfXH+yY4DfsTHe+fqFas2ha3XMpqrVrQN9+6q3/2h7+vwnCkBz/5uU6eHGmpuqJv/fn3tPXaDWU3c9qbHCq/U9O0mtH5tKfDs7b6nYXymTVVizfVOsnoZG+iXmumQSfscmj8AWaKVexhGfaFQod+k4FfL/Gqj1wUWMlh0xFDmryvGV+HJS92Qx5IkD8ISASRSgxH2s6UoC7w3mhAHkAclQj2MgypIsPQdRBqT2X021/7un7nK+/pxccP9cFPfqrTk5buP9rVolxVfWtbxWZD5eWaDs4ONVwMVWvgsR0ht8vNunZ2tjyQOTk7UW800uHxqT558tyBz+VSQ0uNNfdtAN9Y+hIYz37GZ2VIxtnA/tM6OzOhC5VeqKzoCyNPJAZUzAXoC+KM4bwMMkHk63lww1nJIM6DwxhokdXAum6dkgcztdXX4vhI//x/+G+1ke/r/e/+uabdoZ48uK+vfvXzunv3pmqrPO8j/ehvfqY//uM/1WfeuKfc8k2NVt5QdutNAyBYYAUAktWUIY0zwpheU3MwJAUAiYEbdWEQSLIO/uV9x/kfqh6GNtg10dOWsUmrMjUCzEURS2Byxxk2g/GJJrOeOq1TtU6PNep3PQTqdenVqddWtLm+Y9VN57yrHIMqQquZb0AgHXWdnYAN1hzPfLIrsQ6qVD3DQCW5trqhmgmZkEuxrmQvgXDAPr8wiRMgjfVEtoVVw5WKa5cUxEAlFsrPgu/TwcGhPyv7isGRHD+TZ4EhedjwmLRHN5SoFfh6BsGsiagVYTUq/sLOAAAgAElEQVSH7ZbJJGPsblgf3OuoN31tbcHKOmEWEWoI9h/WQLfTSTIwSn4ucB5JQRKIsLU6dUWA4ZCPWIdpoLEtfBJrFdv1ZfKeXzH7wKqOE2k4HnigG8PksK6mlvUsdZ7V6cGZ8ljQAH6U8qpUI1AbYChIPHFdU0JwKDZSApF51R5wp8HyrsuwfLIyNwgx7u0Tkm+0S9G3+uxlYJvP2u6KQSs1BWRFBvlr5FJhRUhG7dmZBt2+nS6cx800AxXBPKcJ+XB8Xgau1ZJK3MfEQj4zW1hBXsgV7MUPqG0niPki9uU8mbBD56+iaMc2MmvHDZ7deH4vcgMygLox/PXcAivVQnwOEmzz5ZKaEJdRl7TPPXiGoACBgtwmOjru+crqmupLDasijg9P1e1APh557+U6sx8B3lFfR2Ayv0PtPZsAmEd+BvXFcEr+QlijY4mPUpf1xzphXw6QIxQgQWarh40rSrEMT9o0ZjrZnBp1LLkiLJ3BN3MaPhus88iDhIgms+yd9VaoGLjkWrKuWbep0p+ZDHsI//U8COADsqNFM3wWSB+RI4Hq364AiT00A20r7/IBzqaAgJ/ffGJZlVjMkZcWJVfY8QJa8Fmdc3ShyiOagBkV1nc9fz3PU6rY4PMxj4b4FHkQKAsgP/P+qL9wUuHzFjTBlSZRBxapWyEKJM8J1yZV5YfLRpJJk2TduE40UT3JiGLWlWfPixlmZBei7AiwICwSQ+FiJVUSZO58kWTuwN7CHuNnG7cFSDXlspawV8vlIkNtMIqcFuy6U+sxMkM5n7CsBN/x2U2vDDG86r6andh2xYkLBwAnewx1ET08+wJ2mq5bsxCI2T9w3KEOBkgMBxue/TS/BfADkQHfgzUU9SNkIhAyFJXc39RFIJwSYm5gdU/iQBCZOOQQE3nBlhbWYsM+NoyAbjmTewCS057fOc9YcWZQgoT1O3skdpZk+47J3+GIXYwFBzFXAFgc6PXXX3Po+/6LM+VzZONFDQOZAXXUygpnZfTPA7JNbXVHXTtOFCB8T3jlsuanzIovbNN5jDMWVuT4PDjiWEW4MDDCPJL3DfGN+onrhB0rr2/bWsii/9Fv/fqCh47NIx2CeLHYjiIQFAblvMEIqyz4YaVgZwMbT/q6c+c1+ye+D3utsaR6reHC17YSoFtmAMBIWNb6xqZe7L0wELKNTcAUdvy5B/G8jyj4Sz4UYRvxUKXhqpVEBp4ifhRcfqiQRo5HDiVChhchtiF/s4wzCShlA6EQ8EaGKqQ/MGpGo7G3f6iz8662r9/QUnPF74+fzXVhIIXyo9dpKTtnsDvTUr2qx48eam1lxRJyGneYY+12y+GfMTiJsDwAEFiEk0xG1WbT0u+17U31Jmd64+1tbV0HeXysTveZxmM8UtsesLdaXR+4bHDBkihZekxooq8z9iFG45BRVzUZwxqsqNMl7wRkeaA+9kMM5m2WDBJe8kB+Mc+py0NtZQHgSATCpn6DbLh+yBiCCc9tvnaqPPLGpZquXd/WrZde1o1br1gF0Ovv6uDwY4MgAEaLKRkjNQ17yDspeAsuGgL8QDocYV3zGdInG6xZxkVBzDAlmryMbRfClS0so3z4JnYiFMU5Higv7JE312GvpwmKjtHMgz4YONlcACClCgHksJlylvszhBz1e5rA+IVJlQYD41VvlY1ULnEAAX2A5jOU5HmkkCekOJGzMVArFlSuFlQosxFgiZBXA8VDYckMHhh6gCDItXJYUWRLIjfDoVVsLgZfQJYj+JdDEsaD1TTBG7nIA4AZZ79gD/zYvGLA7KImGdJ5xJ6yKpNZ8IWaIDUW9CEXTMykJPJALRQescGD+toXGO9MGhBk4WZ/hmUJonD+L2s0lDAcXBx4Y2UWPXXOd7WYDdxkUxyMF0UpB3C3qmp1VWvL2wbjzJJLFCAeYCees+kAPlUtXKpX4qo4DOyKhVI6iI9B9+W/mFGRDMbT4biVAhw2F5kWUVymw5gYqlwO9+P1LhUgtsFK8ImrIetp8fB3B6Ff3Izkzf0KenORHZJmiFwO8z+l3Ele5u8DQNLPmDLbXYynzPr04qQA2JX//6t/TA/A9EqmQMQlozcxqUxf+4oChO81k/2K/RXPblpw8V+KkRQ4Ml4XE7AUu7sEs5KGOAWr0nuG33gKeFwwWRJ7Mv7/VdZlrI34+W4gGDj77yhjc2ZA0dgy6CS3ZjKkOJuplp1rSSMDIFuVjBYoN7wSGIqOzHCkcR10WwbJp8N+Yg8XQwvO0BRUIBiQ59dsDBhTi7EZyjTYFAT+2cO+zyWGzwztDRB78A/YYBP+5Bphe0XhWfU1AEzgvE3tqFJLGofkOWOIQQIKwmBC+P87vykAyBjOBBkifIoZwsVwkNeKwUTGZyK/wtYw1AoR1hiDMedE2OKLQQ1gzyXQ5ddNBhsU22bGObCxbMDBLC7UKRSizkSJcLa0MbgaMh7KkVgRDiuH9zuKLJWwnboE3nhNfjZethR2Lu5dywAcBfPUgXGJzzXAlllRibUP+zNNLfthsEkiINWvk+Qf8N7MkqM4Rr1RxAoANhkgSbCEUMilbCyY/pytfDbYjDAPnbmSDFNMEDEwQnh3JQo423omKiB8knNpDgpnJ3ssVkLxPmiqYcnSUDOwdf5HkUwqvG2pr2C5EWJNyCrSexSynHORbYJyCDY9zRz/ZlYkbMMK53lk0jBogQHPmX16dqoPPviF7yX2C/EeYg17KJTYYbF+KJyjCZYBkNQGjEBVrottMmz9FoALa4/X4T7CyuJnUmeirkTtSiOzfeOGvvuDv1Wxsazdw1Mdn/d1ctZToVJTDvs58qzy0vbykl6/dk0nR4c67XQNgHRbx6qWC3rns/fc9Hz08JEOTs6cH9Lq9lSt1zyQQgFy+/qmlqsF3XvjNX3wy5/q8ZNPdO/Ne1pZXrYnOcMGmrob13b0ox/+SFubGy7uIdRw/yDccC329g+UL+AtvrC1FUHl0atQN2NPMtSbd++YbPPk8SM/R3jCE8B9fHJu1SVVQa/fUy4bwatnp0d69bVXwg6DZyub16PHz2yP+vTprl5++RVL+AkUhPE/wCt9GOsjBqzYzFS8L7JHsCcZiCsUHYKOAoQtKItNi5VQBD4PfF/S58JgpH2O41eqALm6T/PgBgASNR116IVFo7kKAazbPi/Zz1NigBVwyf6Emi1VPdE3sCtHkCa1Cso6iC0wfbHEijXA9xQZDgwGmrNfFAp+Thn2Xb+x7eE8tfxXv/aeXn3ttkb42ROejrJ9mtGz53u+Z/XGim1Q9rAXy+d13jrW+mpDt25tamsT64e5zk4OHXaONz3KjqdPnurWzZs6OTkKRZiZy2HD4MGbA+hp4rFSoE/hOQilNioQ1n66twWbOCwUAM7oaZhJdTpY6lYcdE8Q+SMs13iOyTNZzHTr9q2wYbLdEkGVe1rf3FC5VrOFTn1pVQ8+earxNKPltWt6vnvoLBlsaJ2Zl816Da+vb9p6i9pxfWND3X7Pf19vEGbOPgljMPKMrCCzChGrXDIUj3XWPlWxUdSNN+/p7jf/sfIr11Sub6lQqOJv4P2SATyeziWD1V3NZh09evIz/eu/+D+0d3JfxQrq/ZGZlL3znlZqTZUY8tCEj3r6yt07+o//4A9UX0h/+Wd/roOHe1pf3tHPfvFAjZ1V1W6XdZY7V+lGQ61FT8fkCBI6O8hrNoa8taZBp6xybkPtk5EeffwkgKc5tmEVZyJC7ME+x4OvPgoOzhWYqzDpqSvCziJEv6zpuGcxNEFdR40fVSf7H2eyrTHHfTWbNQ9SAjTna6gR6GvC8pJanXsCIW6VTCRl9aU37+n3v/lNffdf/xsdPNvVyUlL+6cdDVAJsFdvrOmsf67zQUeDOT7ZM2cdAgw2G1XtbG967y3Xqrr+0svK5Et6unuovf0TWzKVyg0tN9cTNRaDfyyrRn6GAPXYs1mv7INY7aGO41nGBnuPXKJ+3/sCZ83q+or3fs5IzoS0foe4x8CGPYWaBtAk7eMBzvneznlHk9FMTeqW8zP9r//zf6/F2WP94M//TMulqj746U/0zjt39O4X76pYAqCVfvTDn+uP/8Wf6M17n1Vp/RUNm3c1XX1dp5kAQArzICNMIKiZRUv9EUHZ7FGpIsF/N4ucjlSByvnIdYt9kf6VGgi3hIIKJXq9sbL5sGJmODSedDScnGs262k26avXPQsiX+dcJ8cnYeczzahabiinomrlmgfBp0dHBm9rSzVt3NzRIp/VwcmphpAXsQ0qVuxi0VhqaqnetFUflmmuFXBcmEbeU7FYU2ZRULcT+RMMqmDUs6YgP6ysLLsWoDbF5od7lOZ4MbNJyaj0ohSTrPvwwccbP6xR2HNSFQgdjde8c6aoE4vq9aLusroUAATCzZXaDSCRX4AX3HPuAS8YdRYWZfNEZVtNskm4rmGrBKkSUILfMRcKO1V+FjMg8gXs5Y+dStJHwtAPdjZgDMD7yAPwcCzBCYEBcdSNsKVP90/C7jyfMfhRq2FlGoANn4valZ7ZYc4EWbOmEutqE/jMAw1g2+8DNYotX2MwzV/yWrZVL6KYDgIN15TPyNnEteeaYR2JtTxnNXswzwmfh7lXp3WufqdLURDXjNp2JhVx6iBnj3OxlFe+nLeii58JSQpCB+xrzikAEPY5M/pRnDMTrFXNmh+MYLpT53JezyJTY4aKhjlCzBhsZ4uim7olcZAxASwz15gZWqnoWgwAhsE9YNmY/so2XJGbEBazYYXuDN7RzOx8CBzsv/xa31w3mQFgiIE9QAqEAOykIs6HZjKslhnhZAvsq5DJGMoy1yG7oOt8OVvAJTmHtulcAAJEPW/QqwgBCAAPhnzVvdnFvDRR8Y+ZnU3C/g0AyoCAZ0B512XFchDM0ro+rg3k8LAioy6wDdM44gmcx5KoQHC0YfYSuchcy6TPMBE1AsKjVo8zKAUCoy+LdZ5KcqwASZQQ7p2cAxh1O788k4WkDjE2cRXgWvGMu68t5t3zOTsWS/hM1uoyPm+jVle9UtWg19FoQPaKDZa04HOw0SZEVX92u5ZEHiR/Yt/iuvNcc3Z6PmW8P87Ui+yUIq44MS/jrDDInqiuUvWH1YeJMiLUMahnEpcK3k8262eHnj0lHPIsDnuDUA04DD3mBqzrXBnVKj3Z0HkvtTrKD3JzQ3EAOGPgH6AL/GpG/8y8GsIjZIYUqIn1B+E4XBUAEcPVgvfM/fBnAvxKSM08x41Kzf18kNZC6UQ/6nnPLGZ1bgMS4jjPGjU7VlWA1DNn+BRUzJc1INtsTE4G+UzcI/a1cKIIwi7B85zJQSznPGCvIsdsPI5s0FI5a2A/VyDne1mvvPqKfvLjnyufxQkIgg4z6gD66vWS6tUgnbsnxJY3IeRD1qeOr5Si7yUr1nW9IlMpLNxkAYAdPFiU7Iu8X8tlAfQKQZRPngX6aL6JjBETpwCL/tk//M2F0RcPALBTQE0QiLWHCmaExpCcG5myOgno44A8OzvU6upKsCmxDhpTEE10bkn2yAoCbkC6aW3tbIc1x2SqW7decjP25MnTQPRLYXPAAUHB4xB0hiMVNotAws08AkRIGAA0x1xMLBdgorXPz4zkYhnAA04zTVNhaTFB7Gzg2ayLgtXlFXXOz71QKvW6raqe7u5pc+eabt56ycwePiMb2DLN5fGhPrn/oX1BX7px3T7C/U7bjDGCvNudljdcLjgHhRUMQzyM8wIg62JlQbBhLmMAZHVrSTu3qrpxu6Lu4KFGkwONJy2NRjSTVfV7AQKF7QkWKQUVsiGXZGPiXsECUbas+ayuGb8nNZ23p2rhizgeqdM/sx9boYScCl/5khf6dELjHN53Lr3ZWWzjRy4DjUoUKWYDzlHGDIzuItEi4GdtfU0716+rubyh2WKoXv+FOt1dzRewn1FVoKQoatSvaD6BMUrRwBg/wI9sPlDJ8STrB4IHnk0U1Do94CkyHG7GwVcsR0hnjk3WIRn28bMonGEmoySyRAh7xVexN7C9FWZTZFLki3MVKzmHZwWbLFDH7GJiDz0QUBiFfocY86FoIDwLKycOI4X/s3fcBexCBrcRbsmDCFhWqReUL2G3hXVNNLd83WyadZHZH4y9wWaw28kUfQCyAVmCZokcoE0oTpLuwod3PM/hLRrFJO8LFmPYoQVc70tyqRjxQRJSuQhSjnFEWEnEUD1kysE0gUnmrBarMZAWgrSDaJfd6IWNTzCwLnzk2Q8SqeGYYZw3GgYSHPBjZeZd9bt7Wsx6CQhXti2JcnXly8uqVtfUbGxYlRQFXYz4GUwHKBdD2FTVEJkSl+qHGADEur38lSoI4m88FHfnGY375RDG1WUCASQ2Vlfew8V7SRjjfmtJRsvV10kBkrRx47+XCpAr1llXVBu+9n5zl5/56idIP+OvAijxga4ktCcH/dXv/dVQ89T/MgVA/P6uKGn+/ylAYn0FQHEJ2BhSufK5eO3U/ioFTszGSlQhfg/J70uAJh3mx79xVlwAIelFSor9FMBJZU0e8pmdH8OydGB99f6kzNlU6RPnWKwL1hkFr9lMHkLSpOA1mwIgA+UAu/NzrRdnur1SVTM7kUb9aAQU7HeGw712S/1Oy0w+7LBSlRbPH/6bXBcKGktUPXxCdTdVboEcG5/QaND7DGAGPQ/sIlwbVmHWILEDElHquQcMoJKGIlSSNJChQOD85tygqIAgEEyyjFn82QW5T+HJ64E3Q0HYwamvZ5I/EZJbiiV8QwMIdwPq8OqOi2HWL6CAmUfJ4Daau8QuwQ1v4v1rT1sayrBZ4vVo1Jyz4WyUUMFx1jEg4evY8wBAAAZSgNQBfYmHcmSLRCaA7afMMAzgJA2FvCiEEzYT95tl68BPgAZbdQZTJw09v2rDFcV/qDo8jPHANT6fWUaTYG6l64wzicKRzwNYQj0Q38O7wyc6MjRsDVKtBIRsD/hovAA/uF8BkiTNPbUOjKvkvdKcxXOUccggAAfFPEV75AsgxY4hDBlkbvTNXAxSQcjBCbUeWiUaw1eAnBh+w8iN98c4LYayF8ML+xiHHRrX4dbtl2IY1eno/v37rt9gnbI+uF4AIdxPara0waNw5s+wHMlAsATdoGDIrCnOvU/Zfm9hux4rhLsMQAPcofZhZx908VrvqoSCpFbTj3/xocrNFd2HsdxHrUAhXPbZxGC0Vsxpe7mhG2trOj05VgfLiEJendaxbqC2uL7jQcLu/oEePHmuanNNh6dnqvP+h32tLVX06q1r+sq7n3Xmzw/+9q88JHn59m1bpu7vEdIeuTvj4cC2MpBzeM+vv37Hzau9z2mOxlM1m2vaOzjRydm560/qHA/AkwH13TfueFDdOju1VROK4u2dG3q+e2AAq7Gyov6gZ8Xa66+9ot3nT3Tz1g2zG0uEtU5mBk34GcfHZ7p27Xqi7oVYMze4M2ZIk7AyqdlZAxWe+8Si0Qoe7EB6ffUY5MA+LAYxCfDXNipY1rKXWrFTcIPCZ40bGXu799wERGX/C0VwzgQpfrGXmwXpDS4YgGn2B+s7ZRtcnhPUqQmr2HZxkc2TMoB5dayueHWGu2QFNrDowaoA0BI2ImuzXnfvAGuvUi6o2ay7mV1da+rr3/yqKREjrBkAKGcZW8xQX2Nfls1WdHJypmdPnjhonfyPzfW6GnXq6J6aSwwZZTXwydFpwopkDVOVsBez9snTifXNZ/Y5lsn5mUnPSZ5BnkeeLwhWoShb2EMcUPOj+wSy17S6smEFCEDI8fGpGbf0MQxpUJvB6ibbhSabGrVSoTEPgOf2q69qzjkyXejkrKNrN17Ws91j16r7BydWKdH3YRHHe2Nfse0MNnz1ugtQ3hNZjvil875YT9Szy80lE5TIg+P6DwYdZfIL1VarmlbruvPlf0s37r6r+soNKVM0kOihIHZR7Ne2i2Hfauu0/Uy/ePB9fff7/1Lt/q4Zh+xp3VZHzLIqpbxWV2uanJ/qM5vr+s/+6J+qmS3oR9/+vj55/4HK+SV98mRfmy/vqHwrqye9Z1p6dVOtxVCPD17YDrNcWFW/iyVQRbXyNd3Y+ozap0P9/P2f6/TkVOeEhGeyunbtpjIZGNwVn9GAuT4XFgxrxu67YEbDCo97xqCLfS3sRmz7m6j2Il8qBgIGpwoEnDMMJGA+FHdcU7OHi9VgV1OzYAWZK+qNV17T9ZVV3dne0RvXdvRnf/wv1DoEtJipz+AFVvHysgqNql6cHmqSmemsd+Yg1zwDF020ttLQKy+/pL29PdvrNVc3tHX9JVWXNrTIlDQYMcwMKy6yOhsNLKmwY4szkBvBfePvOL+xvQIA4Qxl73n6+Inzm1CPsKY5szrkrSUW3LGHxACb9WSwz2cBZyLnITaXWBBFdmJmllGV/qx1rP/pv/4vVB0f6C/+9I+1UqnpySf3defOdX35vXdUKM08F/jh3/5UH93/RGvrWxoUVjVcvqdR4xWdZyMDJDtHiZUzIcZgH3bNBjsiDNhUPf6LK4LtRiMD1D7vycDcwav2dYn8Ns40BkcQ4zI5wGTKPxRtKIBQifRVyPGa1J2nGgxanmNwfWC4w8wdD6ZaX1nTcp05xJHm07G2rm3rxp2X1ZuMdNIiUJ2+ukTHC11S1cqS1lY2VSnXtdTA8q7g92SSBMPfGWG3y+p1J1Zitlod96nUCTgwoLJk6EWmJaRMWwElA1buBesZkqX3KOdQhHIANwwGr5yLab3EecY9tf1OMsuhrsWek16cOtJk0+nUGQtpj+J6BsttaqByKGt5E84qS84Uhq0lBmXJcJrzm0EodQwAI0cHOXsmouCg4Fq2HENx7PaYHtjuLIiI7NfMPFIAy7k87EX+X9Z5n64bAZx6w0QlOYsBKENz6q983oHrAYLw8wG5I9sqtYDjM6YZbKnaOg2idxi9LXAig5Ma3QQaK6eD7GN7KcgwVsSwT0w1tD054FbU1lZtAHwxwB2MlGQ22+0ij3psnlOe2pDXTNjsMMSZaXXbbdtMGoBApYKisIDSq+7aEuVosd6wEoScjNG4ZzUF63w0CfIt75v3Z2CHbD2G9YSWY3fEc8T8ZTYJAKSYFzZqjaWG50CpZQ3grolZiV0re0DUSLjaQbJDPcZ+MvKcggyj+hIW6nOvW+oQ/o17YJeoRWTheZAMwz4HmME1DCIYJCr2cfoShsqcney13CM+twfYrsVjiMtAlX09VWTwb0Eoi+vo0Pc5pNDI9WDe6HBpiHczgEOUEzFzjbo3wIc0isAZH2bEozjhDIxrF8AZZKQYjlM3pWBjOvRlzQAmR5h3ZO05lwfQ0q/FvhNzFhNY7Y6SZLAmBDjOdtYl+3i4EaSWuNHPeuKBe4GzKSPfyQTw8VTdTt+14FK9oXKhYABkmmRFLciCgpDttRBEVuaQV0lofDZAR/6N9UPFh319KF9YP0Fyi9oyrP7TGYNrSvebMbeiX3efmChCQhGBwjjUxbbfIyOz1vC9RPHLz2H4DlnegeOReR57BIraRsVkCM567FOrNebdYxPdbJVokJwZIO+GHk5JFgb3ohSOO7Z5hcSH405CInbMRVxXzxAgfydqjnTmZKzRye2si7D2h2gS9mYxs/FnTYh0XBfIGNQYjUbVZHBnEnNa5MrqtAeh5EANAhHHShnql1hvqPyw5MwXwwKOcxG3IMj603HeZ0G5mtV5Z0+ZXEdvvPmytneu6y+/+wNl1VAxT4YMNWzL9ni1alENABBxxgxMyjJoZbcm7jQ9RGS4cKLFs8N5PLPgIrU48zmcrF02e0ixBjdF3ksCHENQhyCIysfuCUP3tpk/+NIXFmbbJ40uLCMePDYA/i5Q/tRnLZp/LghNN6w2DvG7b3zGIVMxaMnZxxYU1I16smBDNjhXtV4PkGUhbWxsefi5v7cfbNNazQwnsyq54altCmyRRAmysbHhRXxycuLfFEj8RjJnWxHbh+TUaiGNa6teQwrajCAvBquesIWnZbVSVa1UDUlmoahyra4RTWGn67AjBr/Xr193Ez7odnR0sKfjg30tphOtNpe0urykp48fmu2PXQBBSsiCGHrAwOLBhSFUW1pWY3VN+8cnOm6dw5nXF7/6nj737j11hi+0sintH7+vmQijPLONQbVKgFkM2ACW+M0AhEKIIQ+DlmqtqsZK0wqQjJaUy65oMa+r05nqvN31Ys8WCMEcOZehjAVEDubMQNMx8jg5OM2FOIcntmMw/Mb4FRbVTPygw69yGoHYoPOwczKyFBErBhD/6fxUmUxP9QY2L0VlF0UtZhWNBxXNJlWNhgWz5yiO+HoKQZrq2SzvRp7XT73p+G9IaWOwaZ9yhkFYDoCaJ0G/9lIv8LAD6481AYDrD1yUzACeLJdF3oa35TyxqAIhDOY0h0aJYB9DswnTfx4HG01bPsfm49g7/3sKgAQYEp9xOAhWB6BQtV5QrkQoMBZswVzGCmw6hikOkMPP5lBEWF2KIHk2gWbD95NisN1CBg5TIZgC3BfWLWAMUnh+82eABkvUYDMQDMWzykaR4APpRmGUMwFAPsXANMuSg5bCnYYr5L3IohmsejixIKSNgRgWK0idAwByWHq4R9hChaOF6xlWWTCWpyoVkNMh597XeNhSkaAjGEyFhvKlZf8uFJsqFRp/BwASh1iEv8GcuszGCPutdBDPMO/TFlipgiAFBQI4ijl9KARSi6T4/DAiU9uYGO5fAijpPpT+fQqopEoDy0YTKWUKDMT7TTIMEiVD+n3pe7oAQJJi51MARoJn+X386j8kANZVFUyqhku/9FctsC4VFX+3AuT/KwQ9FDgxNL287snnS9falfeZ7tkXdknJtbjYy3/FxszXIgFFLhj9CQjyK/nuieIoQaI8NGBolhyQZutfsvbTtf7/BkBCqhlDpnhuWMcMAW0tNOqboQIIgpKD1KOl3FybpZluNUuqTHvSZKjG0qqfO84pDtbO2alBkF77zMoRmmiHhFjBBRoAACAASURBVLsZIyQuWGxVe32HJ6ymI02HXSnx0J3PGSSG5WIMyAIMYuCB2ox9D8k8rHd83jlf2B8BQLiGNOKx1tgzxwZPDVRwtlYqPgv5ueR/8N7sjVnMuUjg6wzAJmduABKx/7oprYSigkIlwAIGOnj2R1HJ+W7GtvfcxGIsAQp4+CheUqaOWVxWtjHARzYexbhrCsv/YStFrpHZZqk0OlF8pGBXGn6ekjIAe7A0SAHUdOjqfT5RptDcpJkiMJYtybfqLhQNrBuaSTOkrgxsU/VrXN9YP9QSrTMG3BEenn4PFo7s52eAYXMGL9VoEpBmJ+cLTS3rgb9L1TeDft/D8bCOitcDPECWT6ZB+kxRV0UTfQnAwwBkkG/vZCyrEsulw4Nj1xBmLmZhJQJOBxByctoyaxuyCSATa8PDa4fdzQKgSWTkVgMkgejUetxn6ji8pxlopTUZ1xz2KDZVDGr5M58BxQa1HV/HZzQY5rD52HOpx1IGtM+sxHec95B6FvN9DNp5XXzg3Zj0Js7PKMKAVEaPdl9omi3oENn1ScuDLIgGDqct5NUsF7WxVNf6UiN817u9sDYZdvX5z96zioL3vnd4pGf7RyrWmzohMJU1AfEgM9Xt61v6w9/9B/r+976jg4Pnrg++8LnPOwvv2dMnOj9raWNtVafHxw66/vj+R7Yceu211zwg5HrwJDOgbi6v6/C4ZQB2tsjo6CSyUVgXmxtrWmnWnC3BYOXJkycq5LGg4Frl1O72tWBdkFs27Glna9NB7q+++opOz8+1vLKmc6tXmvrlRw89wLYln72ZC+og74eVaWA12Kdkla2vrtmyC1CABpfGFoVrpzcICyyaSfYHcjZMsODZHVwAILADqUVQhvg5TjbyTwHUgYsog5XPlefbDa0DWRmMYJGDJ7JHxBfEDYOsKGb9DIZijF/x+hGmHkzsyIAz+5K9SnNtwgylqcxK/fa5KrDlJgx+ydgr2HKMDDdq+eZyXffevqu333lbT3Z3bV3a7g503sHGBusPhlB5HR6cqH3ecs2n+VB3XrmuYgH/Yqxy61YlEzzfbfe0sb4Rg7XJ0OARQzLnEDHQnUwuQBA3vYnNWHrdYo9ETRu5EgQRsy/TPd+//0A729etTn5O8PWLA21sbBsUoTE9Pjny84u13MHBvq0WVlebGg3xN8fPfaDbr7yi53v7evfLX9Hu3pGWlje0u3eiVpsBPMM6/KILev78uW7euqWDgyNVykGYo1cKK+WpfdgBQGDkYjd8uH8YQJnZpgyD2Gdn6g7aKi2XlV1a1md//Xd1+96XVahuKFeo+TxyFgRqO/pPlBblnHr9Q2WKA/UmB/o//+X/pk8e/8SB0lYfjUda2IryTNvby8qO+/rGvXv6D//t31e2O9Zf/Zvv6vCTI/XOxzo67evW3duq387rZ/s/V26roV5hpuNeR/lSXblMQ4N+Qb0u5IasCpmmZqOszrH8YqA2GVpdc+vGK+p26c+m7vmojX2WzCbq9thfWxpPBq4zw0aW85Q9nwyDsofL7PseKpXCwxvrO2xkYJSj3Ac8YZgCwYFBL4MT/sugCg969uZqqabP3b2nZqGoN67f0M2lpn76199X6+jUAOijFwealcq6fuc1TXIZPT98oUUho4lmfo1cBlBwpma9pNfvvOJzBKDv4ORc41lepfqqM2HIl8xAwiuUIqC8XtX6+pqHawa17f8+0+bmutbX1rzX1KpV7/moSc9bLVXKkPfIlppr//DAYAvnJ/XI4eGh7Qx9ljLMssUwNQ9DmMjlcpBtsaS15VUVYNGenao67Oqf/4//jcYHH+oXf/MXGne7evrJfX35vbd17607Go27/nn/959/VzvXbzmD8WhQ0KD5pkb12wkAUlJ2PjERgHPDg7UFTFQGXLDaw9KJszEUaOxTcxMJGHSGXRdDXk9Z/d7trGFGr/1WDYQUS3iwU1uRmYr95MiAaS5DvXam2bSnfr9josr+/qGG/ZH67b4tT65vbXivn436Wtte16yY05SXL+Y1YeBdrwuiOHnHhM3WSmQPFe1GwPnPwUptEKp9skQgAvScRRDrmCy1UJBwPziTe31CtHvOw2AYfJUVTu+e1oPMb+jbmQ8wdOW31cUJ05wzHiDUKuJez7UtDhn0ldQStrhMQDH2uvS6pQpSzn1+Fqxq16YJQYr6xVbrzhTpCktUBuCoAHAo4dlDTdnrtq20ZW3ROwPc9npkrQWb2BbpKdEtIaqEcwGgB0pY1CWhhuRnMZOp8nomVGIhX/IcwABILp+AocwByIrDXvVXABCrG0MtHIAFWSRYsDJgHyVWmADJkfXJv1NzuzbPyICHs7IcRh+qFM7UGs4giwjZxrqqXqlpwVAelwvObGzmqQMyeVWzRZWwa5tNNAKMzcuKF/JsIX7SM8Dcr7LvUEcVy84QAwA/gzC8f6S5M43G3ufmVGE51DdD9XkNhy1T8wCQMGvgnEvC3g0qTjyn8qC4kPUspEmmEGqCxFqOoSXPP2xzD7Rt2e0oaJOBqb+7XRQoABINO80wJmDIGVmMQbKzwhtnE9tYhyvNAkYSLHuDzaF24L1ipcbYh+uOMonn1cSQCnXR2GdhDLeDMEufQl1tpn9C5KAuTJVH1By8NioCzkjqMK5FJkd9E8RyrHtSknlKDAtyXxJE7awz+lZ6ZgALhuKRiZH2bh6zGygLEpMtuBxKTlA8NdplDiVfG6rdAK/d7yQAiAlwc2r5pp1mqN3ZuwOkWbif5NkAyKWX4XzC/pb90eSkDJZKw3BWgXjO551OTRi3tV8FIndO2TnW74laI819NAnMXUFilxY2qQBGJmwmCiQDiIl93qV7UTKsT1RiJm+ZjANIEIDiBSDCLChHzlAQ83BkQYWEkoefFwKTfOLGMrJdPm4zXk2AG9hOVXh2xraFWl1dNkAA4SFcXaKmi3wiAGMiCgBDZ1a+MftGlWRyO4SUErV8ZIowAw2LqrASRI3PGguwJ9YEe0y/3VXG5KVwsAmVQ9jBmozHeenMFM4qntGhVXrUtuVq0QCI3Z5yCBg46yB+M9dEuReEJeoOrrOt9upkPrFWB16HRAVkFthxQr6DJESWUEuL7JnPXT77X/7lj9SoXlNGFdswun8tSM1GRYUMcQsB/BnUnM1taYzyi9qWft3OEglZktk0PSYWf8436vbi/UOixJmAz5kAYwCCvGer53DMSWY1fL/jK7if//5vfH0RzEYyJ6KxNnMhCdcNICJAg1QJQiHH39Hc4Z23s73lhvTazjUXc1gqcChRKMMWCqku2RGgYwtLYT0szRctpeVwODw88M/mkENGzYHAQZCGsBKwZyueUsnFGe81GJKpT3nZ7F0eRiywCBm0/dUkAmWRKEUuSF79btdSXYJFV5ZQr9Q8PKo3lx0k9osPP9L1m7dsucQF5gJurK6a0bf79IkyXpAUYEv2jUbxQEPD4jo5PoxFyvi3P7DdEUy8lY0tnff6Ruh50L7wxXf15a99QcfnT9Sf7Oqk86EmOtZ4Snh5W/X6svLZkJEzCvN1PT1Xu4U//cAHOBsTDEAkyYX8igqFZWleVa+P9BRvSFQPDGRHBh1iqELTNdGgx9NddIC6PQQvJIeEAHftnUyxYh/2xGOP6889pKEy66hYdpgaBXQm21ejkdXycsmNJFZampU1n9Q1GfMzs+r1KQ5jUQLqGgCZEzTG5oxNRln1Bn6ysD1A2yM8nWHe2XnbQfKEriOvZ5dwEYn/76CrBVIzrvtkpixsMQ4vQnqGDJRmKpSA6GdWzMCORJlD/VFhsJENX1TLy3iEYBqBKAKA5GHHTvx52BjQiCChnE9hihRswUUxTqOSKyAbGapY4oAIa59Bb67RgIaXhj9nOTl5KNN5QdVaQ/XlhvNU2Hhg6+LHig8rBwc2WAymEnWXGeJsdD6ZPbhnAE/OSkyiOVAY/vEltkuhUHegaShH4lCM4UpMDDhQw1Is7Ly4nuwFcY3MFspF5kvKWnF4PDePQmaKfzn+zMjUKRQZnrEx4zVJRkJfg+4LjYZnzkUpFCsq1dZVqq6pUF5VLr/EkWQPQTZby/isKLi07wo2XcIgTd5XoNrBhODC2aIslf15mJIEqiYWNqktGEi/h5cuiLgsNDFRhJkB4SB4I0MXjNXUV/wq+HEVSAqv8U8HoVOdGqW/kr9xAVCktjz+b6D70R0FQOP3ZVb7pwGQqwDLJUgTyE46GI17mrxG8nPitRPFT/ImrgIr3Hvea2p7xH6aXks3Icn7g4l/FWwxcHFhoXap7HDgWmLVw/en7y0drJu1f0XEc/GZE2Aklaym1kZcI5qPVIaZFmup7QngqBua5H2nxUEKhqTvOS5tEnCfvO+4XCGzteeM18TEAIgtsAY9ZfGPz4x0rbLQVlnKDVoqZuThEM+KfWqRy06GOj3cV4dAymmwCGlcOKfYpwsl5PExCOfs4PkddFoa9/HmxYIoVHDjMXtrclbZfo21SIMGAMK9juEnxTNDbCyIzJq8sEeKQUSqxIC1wznH9WO44sYJ9oOtJlESBpM7BQBS5SdFLGsibIxCCRr+xPjsBlDgAm8Wnt18jS1oEnZfMPzHPs8D0AhQxCQJB4MnTHfbYwH0j134cN/ZpwzcRIfiPZD1w9cEIBSSbIakwT6M558Cx/tUooLhe/g56bNj5Sm5CMnewTnGTsjrpBZfVqYkFhZpjgivHfVI2F7wMw0AmS3GwCSC4vgFa9LKHYNPcabxFrmnhHLC0EGVavMiWCpzmrZgWKUqFF4rzYvwnwlzT8BgF+qJVWhqiUJTZva8rUkjkNqepwu8lGFtkntVNvgRPrTYSZGtNXZ4YrBqk6bauR5hu8D7Q8ng59jNHlkqA5NCaCw8hKUGTPYaW3k5kPfSlg4AhHptdXXVdR3/blu3SRK+PmEPDMDHaxT1bDVsuCCShPojPMK5FjDgKYx5D/jU9jojK0Caq2sazGbaPT7V88MTtQYjnXUHqjSavgYMKnhut1eaapZL2lxd1u6LXXVcYOOHPdUXPve2Vb38HCxFdg+ONcsV1YE5aXAtq82VutabVX3jy1/QBz/7sV68eGqL1Pe+9CV95jOv6+hgX63TMys2Ctmsh80M1AAUACbiWQj59f2PH6pYgjlfNAiCtdUPf/K+vdsZjF6/tm2LBaxd337rTX3rW9/StZ2bbr7ZD7BkIrdhdW3VoCvWNXsvnunGjeuuXSGLtMl3yRb08w/ue8+gob1+7brvye6LPde77KFWk43GVm4zuGwuNcxsxAKCm0ENQPj58Xlbc/bKJEQyn9hVprk9rEXuMTUIW669ixMQ7eoZF6d8RovETsTAaTLspEeIpj4s/az8YACUqNLSc4n1F8ON5LWSEN3LM4c6JKs5LGzAu/HQ1rXLS9TLWQ27Hc0GfV0nVLUCaENz2tP62rJu3txRb9DRxtaa7r71ptq9rq9lubZkhQRKnP6A8FgUqyV9/6//2hks/e6p7t19RaUiJJCFGjUy6kZWgDA8gtRCPTYH9IY1bkvRUFlx7eh3GBazn4YtIEBpxcAwe4tDOcewDZc8MITti91wr8u/N13HPX/+wtYKMLnpbZ7v7vo1qKsdNI2ifRmQln07q6OjA928dVON5aYePnqi9772DT189FQbWzc0meX07b/4K62sbak3YFAV4BQKcIK+6UXI4kFBwv2zkqU3MPOPPWZzc1uPHj5SB4LafKZ6jX2G51w67ZyqPx+qtLquX//9/0C333xX01xDM0UgM32jh0LOdkF9g2XfWJniUC9OHujB4/f1ycP3df/jn6nbPVeBen0x0njY1vpGQ9nxQL/3la/rj37799R9caoff+eH+tlffyBNGVrkVVmvqPlKWc+GuypdX9bhqK3jQVfNlQ0N+1m9eN7W/v7QBK7svKZyoaFClrq9qu6w6yb8a1/+pvK5so6PYOyzpwFUTHR8fKiT00Odd048DAwrlbDvsAd2rmRfdLOUE0UlAw16VQej52Evcu5QrwNQxqCToRTnLK/jEOIRZLmKNlc2tbO6LvUGeu/eW3oZu7T9Az375LE+/uSxTrtDAyCNrU1N8xkdtY7t8TtaoBBCDYTtbkuF7ERf+uIXXBN8eP+h9g5atq0dz0vKFKoqVZvq0zslmTsrzVUPJ0zqwGoFtnRWzjDirOPMo/5g3fJcQqxLyQhkFDCsDGJVDLPC/jJyIBhqs9+ftdiTscpuu17jPCOLZrnRVImhUKet9exM/8t/91/q+Qd/oRcfv69SJqODF0/0+c9/Rndev+09/dGjx/rWn39b733lG1pkC9rv5TRevqtu6brOs0uaQSRkGDud2B4wwFvIgGH7zfUOZQ620PLMoNPvu49FwQu5zyS+Qs7PCPUFbFerD8sxHGfYiy0zxJPFfGybvOm4awAkkyEz6IhRrV/PPf9ZW8V8ySx99vhKkcHiuQqQCAtk1gyVKRW0tNLU8tqqllZWPaTH4WE+zensqKdGbU2N6oqBswVEN1v3wrstaDTM6bw1dM8J+9f2WMWq5znULtxTnC2oXxjmAvBEr5bMXuykEBYmsb4TZwEY4Xw9ShnyU2YzzxMcmq6F1wX9dq/ft+WMB22JXe5lT4AfP84ggGNhK57u7aEIhWga2TDMMGCIu0bMYEsXIdy4JjiLwk0xw7roSfhZDsO2IDmG6dRG1IfUQ9SADLaxpVleXtIQN41OJ1EkJr2y8+aC8Entzr2HmGjyBpZeI5Q1ABrMFiKo/YK9nZDxWA/UAg5NL6bD6OhJ+fkQENMg5GDw05vHUJv9FaWPJ/jOOYQYEJbpoTghaDprAANsvlooO0y8nM9ra31D1UJRlQxD+ZHOULAPe5pnYcRDmMm4BthcW/Pw2jZZoo6p6/ZLt3Xz5k09fbGvv3n/5yb1rq0tB5lSE1VqJROjscXqAfDauhTSALcq5zqUe8V7JYScM4n7z3ozgRIbnwKfA1ugIGdRQ/jeMlPpx/wLxQ4Wb+y7tnOfzFWuVq1GNEAJaJxkudiWLM8gmmuWkt9CfWp1R5E+JHpw1sFoEJZl/AobVux4o9cJAT+D4REJIEEEy2RVr9atlCGDNmx2sKoaWjlctqI25gqhXsmYDDuaojYLW59gsvP5IU5Hn0RdbyIXw3osjqzoD4IHQDLgWvo+U26hwYBs2Ap3ux3Xzyh06DUCHEkAkmQ+wprk+XQ/hQo8IVMxY6F+4N8hBZm442zgAIN4nfmcOSOKLPJSqCNDnYW6CoCQNcP6Y0iPnRo2mKhxrXLkLMMNxRb/QUJz3+e5A4r4ALqoY05bbffo1Ds8V55P2TYs7klaB3IOOV8xcTlx/en5ddgwx97FfhB950V2YpbcM2zyK86SgDRlxdY8ggGwS4WIlM9CQHYCrtfmhJ6d+WA2Y9Uje04QOeM8o44hS9kZS7Z+yxmsw92H2Z3moUZirbKHoMbketpJhawNNNKJ+siEmMQBxPMU6gGsoZztHPeA/p7/nwIgYfcVKhnmX3aayEv1paoazZpBeYsUshXb+lsR5z0yekmTOG1LPfA201ytqVzFDjDU1a2Tc8cdDAehrBmOW2osY493qDfvveYYh/sfPlNmjgKxblALQLFaxY42q+moYzDJ9zmPFWbsFXbP8f4KeS1s4PrMz4kFKFIbV3zvDZTZAYL5Y945hSbj+H1HbrVzqnh+TJoNVwV2cPZzAyAcMjxYZy3sl4J5444DtkClkvj1RaHugSgDFyPgfaO+MON4Q2yMFPi8yfBRHFkmC1Jt2RpM0/FEm5tbLny8gWeCmRj+nsEi48+wDBkepYOJkL3Pje7zILKQQaHTMJuwVRiZ6cdGRtMI22lzY11PnjxK/IzxtcYCiiJrps219ZAg0QTDiOsPDIKcdbqqNZa0vLpqKywfmMOBBoAuyN4qFf//laW6SoWMTo72bbVEI3x6cmTbEYo1LuMQ5ooyaq5taIiagwHGfKbPvvOOfu29d1ReWuio/UCt/sfqjl9onsG6iiZo5MJnfW3dqhoO5u55R2enbXU7oazxAL25rFptVfX6hgp5PLEZHoHQ4akoVesZh6zRPBjszhQtwRoNGTxUVW+u2tOSzX3YJ2S0p8lo4IBfDkAeqLifFCNYUOV03oYRMjLjCUBibMYS9mk5LdVB2yjukLMVlFNT/V5O3fZcg+Ei2IYMf5Bd23OwlAAq+HXSsFUMfgQIEgAI/o5n7Y4GhLNnKLYZzhPYlFOlykPbD/YXGzgWKBymPiApcDqazXvKF/le+E789AjCms1QUZQjdHEW8nSz87DViS1Z1RpWUrAOUDbkQvpmEBz7LRhDwYpgs0Jto9xQ5UpGjQYbuzTs8Zywxli/HLgcbnmNJ4Sm11y4bm3vWHaGlQKNVB9VDYg3zbFl1pHtkc0mhRxGhBYDBkrOo837YhBnVJ3NPwFBQn4ZKocUxEgVD1RFEVQXljo0maDUbNpuOhMZN+iqvxf2QZIxEKZj8vPNjprLwZoOBUgBOWlhZACk135qWTfyWMDASmNL1caWijD98g3lMiDbIT31Z6QAmQQgEeyE8AZPA1MDmGEAHAAGR0QAHEy1Pw1ecAfNNjdyhHQdeS42NHF3eZbDKzzsZlLGe7CBUhAlBUWiOLr6Oz1Efa0T9Yhf2CGuEeyagg/+Y6Jc4WsjyCsYH+mvtPBPwYWLf7hQvFxaUFm0448b1oDpkPdXAZDUAit9XzEsSn5lAqwIqX4MVgNISHJnLsLEE0XOFSuT9LNYPZQEk8fnivfyKUVMegB7yHX5b/6cKfBxkVFyNQck2MDcw/i6WK/cR983KxPJnol7fKFQck5L3Ld0MB2gX2hXU0VQqmZiLcMsiTWEtD0JyRr1lRn1VNdIW4WR1gpTFcfdYFAtrXsPsuemGW1tnR4dOgAdnbU9TPOhnqAZI7QvZMlRaGNhMB50NOqeaAqjD796DznCToHD2s2S2U4U6QnwK5pACAqwrGDb1F0ApENlZKTpgDyuL4UKeUyEq8aQm8Ey/5b6ClNg+d5ZvRHFZ2pnkw7/LUEeBahhUDIJo4SpFTVBsmdcAeTS9RDPYTzj6XPtrIkk5DyC6xbB/HBYdwAMYVFG4xF7ciqNTlUpDvhLsjwMXKTrNvkMXD+AnKgtQg0DWJw2wDA3GdzxDAXoEaB7hJaHmijAiLAU4Jf9YLF1sQdxFN7caxorrgP3g1+2baAgzWbsm0vDT33QaNSDMWWFBUzueBaDqRTqkxS8MskA0BpFbmL/hNqV144aKOszmCaFBh0GVrq383V8Xls9JM2ns5ssK1747xiUUJMF2wq7sfCSBXDkdcz2LGOHwcA4BhT8XRry7jB01JLJc0bNx/W+XB8L12gMvxhgMHRPyTbcE1h2DLRYG7YQmc98fSIUF6k9TLlYG84DsER67toQMg4NCt7oJ6dtrWxuqj0Y6eHTXR13eupN52r1BsqVylYi1M14XGhneUUrjZqH1U+fPzMpxaqVakm3b113c3PebqvdG1hBMiCjjtcBlBv2dOflm7p9bUNvv/Gq7n/wU3388QcGKrY3t/SZ1+/o5IhhdEedVisGgIR5jkdaW12xQoS1QKPE593d3Ve7OyLu0KqC1fUtPXz0WM3lFZ/vqBFOTw48ZNne2tDH9+9rZ/uGFbM0/SgyTtsd7VwjJBfmOCHRLd26ddP3nWwPLKb2j070bPdAgxFWIhW9887nXPw/332hYgXCDGAWa4zGLNQ6K82mh5mpYokKAhuoAYzThTRChQvLjGFa4g/tGjGxP0C5aiswasbk/LJNQ3LWmqiB5R2qtvQhoIq2Ai0B1BNwNFWApP/G85Iy/hgE+Nxmv7c3emSXpWci12Q2GVkBggUaFlhYYdkCAqB6PtUqtT42PuORFRtkwTB4XmrWXKe+ce+uesOBZrx2Ju+BBcQd7IAmUwLr1/Qn/9ef6KVb19XvnmmlWdHGelX57NSZIDTPWD2srayGFQPn7jSY8s5j6aMQiH4JkDBUYDnt7Oz48zBoT5Ut/BvPHwAI/RHKDYYNqIlgbuMJjgKk0QiFlJvSxPeea8XQgpKDYRPPO9cHohikpJXVVR2dnhk429i+rsFopue7x7a5LdWW9PjJ8/C/h02ZqG0IWDfj03ZMPNMdNZdXzaAkI4Tz+ejg0P1StQSBaKZW60hrq00NZ0P1ZkPNy1V97bf/Hb381hdVXd3RhDPO+7S7W/88yEdYq5CZkCtP1J8RzP2BnnzyCz18+AsdHb9Qu32ka5vL2t5aUgnH1kFft5ur+qe/84caHHX00++9r1/8zYeaDDPqD+fKNQsaVtsOQl99/bo+PnqqSWGhTL6s4wPyJRgYN9U5X2g6KqqQrZpJzxoeTAd2Hvjsm5/Xm2+85RqW/ezw6ERPnz5zz8kAEDsMGn7Y8FGDRW9EnkpKboKQQGkCY9PrkgxLrIIzuCJgOwlLOuozGMvsRQ4txa5zOjCZb3NlQ1vNNfUPj/VbX/qyXt1YV//0VA9++ZE+evBQp/2RikvLKq001Z9P1O63lS0W1DZJj4ycmYaDE1VLc737a++o1qjr44dP1O7hiDDRWWeqSn1Nk0VO2N1CnGGQuVRf0cryqs9Oejfee6/Xsd0n5x37HQMM1/HYbCY1AGs9QoUj3ynOzKjDGdwB1JLDaQJgDsuOpgePnmgo43WWwxu/11d3/4WWFxP9V//5f6Iff/t/1/mLB7q+sa7jw1198Uv3dOsWgG9X3/nuX+mTR4/09W/+JpHLas2qGi69rrPsmk5nVc3oYZz5gUdDnOnYqXEOTf15IWWENTjCxd5gqHa/Y4UcTF0P/9lxk3oVgLB1TpA9a5ecSPInYcRPVMY7fo6tyrmm47YaDc5B8h9aOj7a8yyE/o/elMxPZgBNztthh3GcpuOe2fpPT440L+RUbdRcY65urFv1RY96ftZTrz3WUm1dzfq6yiWCoUtJ7hKEGvYGMrRCAQKHA4eIqnNSUTNRPwLokQHLXhI1nxolTwAAIABJREFUOOs5CBAM9GM/cG1mNQMER2oncn7OEkIG9dvY62PVgFfW9pOpxTnrIFSnMZwyCTdtUZJBLuBvWnektSD1KJZwrEPOMOq5lLjLEAzwgH6UfA7WpYGtdNBqNQGfLbz4GXIy00KVynlCHx0ZPnkDnuQcANaEmDFq8ugFOfNCseo8PSzs6EcXoWjmnGYwH5cnakqvYsB7ZgZ5auOs92BUeWlvwnXn5zuvNOl90l7WQ8LhwKRMlGew1G3dZaIQwNxYg8HIllFlQPByxQBIpVjSFJuoQkHbG5uqcVbPELQPdd451zl2UZmoS1fXlq2KhDjC8JoeGcCWQf/nP/957Vy7pgePn+g73/+RHjx6rJVV9lwsygYGQPJFyDFt73uQoEOdztmMVS97WbKH+FmTQVTb/GAViFUwqhfypRNLPNYXJF3uC8BgzDvClpyzAUY9DiFWCpYAGmPmwW/A5yAbYd0Eux1lSGQac804a9mn+a9V2hOG87kkpwGHEPqMocajnvPY6FFg8rvOyGF/39fa8ootwkrZgurY+p2dmnjROjnSUr2ma9s7Ojs99ZnuIPl5RmedgR7sHqnSWDEJeDAaq4q1j20oWTCRgZaMNZLrEWuNNUbdz/zShFkH7Abzn/2Udc6ezBDbWXq+Bsz8mE2QoRNzXJxGQkmOahESHgq1AB3dQyeOG9TeUafETAVrNYDzTBblG2qRUMLwzLHOncs3mqhWqakEYRYSDAAeRFzPecKRR7jC2MUh+qmUGBXj6rCko2+hdrVax0pZzsfUYjCyKS+IMB6MXBKw0lmSFUN+ZmOfcSeUyZlg4Twfp5tn7XJjRwAPgaL/JASdueh0MtDG2pLW15ZULmYNIgznZOgFIdyB44mVrMPaqZETYDWUMzz/kQ1ETcblno9RMUfmBw+p94NiQu62k1XMK2I25Umf/xcnIQBCZGNwrqb9JmubD0F9wbORzmMAr9nH+RkEtfP+p4CW/tqqckQpoB60+hpCS1iqOf+vR9B9xuAHGc5vvHlbG+ur+uCnv1T7bKjOeaLgyAxUW6J6OdIXfu1tffzhYz1/eqr5FFVtNZnnQZQrqFLOqVzAXQQVSMx9bH89hlSIqoR8H/CFgmrY+br3RjGI9W709eyxnAuoVJgn8F5RMVGfhCqEfpr5BtZZkYXj/T0HENVV5t/96pcWbLIUtD6QHE7GNwWr9HIoGF5h6eHkQ2/K5h7+0ByYL99+Rdd2dozM/+0P/tYIruNsEgZnMP4Xzt+g2AYFhnlvFq5l72MXP2njTyNG0cEHtjzSNh1TF/8pO5PmOfVLpNHmoWcg+vz5UzedbFiPH3/iwQ/DUsJ4WCgciEj9h4SU45NbKpvhRUOI2gBLrPpSU9du3LgYftgblKEEgYJ9gstGWmnWtbf7xFPxerWk0+MjgzDIemHE412LvUql3jDIwqCCA+Htt9/WP/4n/0jdyZEe7b0vlY41L7R03HqudhfZtLRUX7Y8kYUOqod8DuQQCR73oVJtqFRrqlhsqFpZVj5HCBPZEiwEHp6xGVPjaUf9YfhOs/HC9JhNY6iWK4R8NJoy7FJCkgRSC3OR65kyimv2Xcua1cIDUUDdUgpmRqXCoiRgErXDyIfHfJrVZISPbta/p1OC5fD0ZcOJ4TPoLvfVxTHsmaR4AlCAdcghc3Z+rt6AIpMhIIUZ/w3mMqwDywyn40CXUREBnmQXmowoTs81Gp2qXJ2pVCX4ikJ2Yq9Tir9adU21yqrms0BpWYP2cHTTPlatwcEZDUr8jsB4rnMe9UKu4qAe3u8iS8bHQNU6XtBVCzVGfZBL2AQMh5E8BgBCPcDnAcTCx53iniKUZhaLG1veWGYZB0V4qbJp8yYStJhwLiY2SWgUxQFrEyZZCoJ4YzYIwrMcqDfX2nJu7LQo1n3IMWwFKAgFiA8/b7pYDyB5D5WYSRy2DuJaLjQY9XxQZ7MRakcxB6upkANE66nbfqZ+79gSagCQ2tK2qkvXVKxuKl9AYYT9Csh1ZDK4UGHfQNZmqTHelnFI0RRbH2gkL4qVgp1T0mDthAmTKimSoW9ayCNTD/grhvQURM6ASMKyYvAY0tg0VyQ9eFz2/j0AyKUCJFFyXAGP0u+5CmakHp8+YxMf24uCP3nv0Sx/Os/kKrAQAEQoPlIwJU7FGOSnA6A0BN1fn/yQTwEgnn7G8CUY/8F+ioIhkYYn4E4KWMRrJ69nG7VL0CN9jxfvNfHk9JpL7JEuwJrE5//ie5LPlF6X9H1akZIw5mH2pACIWRAoBAyARLhZ2iCnSpBPv5+495c5Dqy3RAHCYMEsAQISppobTB1r1jtXMzvS0vRMyxzujGdo0qrLVoAs1WreM9tnp/ZmHve7ZjSkNovsUTxHq+sMsQBFIlTSVhHDjkadY2kaRaoZwUloHWuKtYedCOG2FPewjmw/kS96eM2/ca0oWD1YTBQAqWUKnz2wPvaTsE3kWSHUmj2bAU6at5SCb+kzECSIUFlxJgfLL0K/ue4BmE2cqeQQtSI+vVdsKxNAK7Ubs/90ogjy+jJrMmTJKcBF3ZAGYvIZaFZoSLmW6VCdvTkdlPDa1B00ScHMivdlZlHCNGUPsVq1D3sEACRey5ZfsMoSAISvtzcuVn8Oqg/lC5839VNOgRTeY1iEARqEMsIZIbnIW0nl6Pw9NpwMM9LQNVsqJF61qAI8+E+GQ1dttPx5vGdHocavYH8FUJWCQeydVrAyDGNgnYSTh9RbZnKmIeg0xZwtabhfZGSHAs3KuwT8B7xNbRewQOA+sDfzOXhf4dU9MVDC+QzD1Z/buXEMDUPZln4eziB+RU5EnCPcJ94X3vU8qzRqvIVgQrInw+wKACr1wqY+5bV3dq4lTDGGFhk9393XtZde1v7xmT588EjDmXQ+HGvI/kBzRwgjmSxCAbKs9dWmm/xHT5+ohXUCjPblujZWlz0AZwjN3/cnc7WHYwMgFNYoTe++9pLevHNbpcxMH/78JxqPe3r73l0X1NevXdPh/r6V0b32uVUGwfafmUyCMqPVOrsI/T04OFZ/gPVVWGNig7V3eJww3hfa3l5XrVJwjkS7BTniSKurgD+ssYV6w5GOW23Xw4vpWEuNmsOMGTRRu6POrDaW9dGDT3Ry1vbQjqbss+98zmrTo+NjFctVDyS4b9i5kUnRXFrSUqMegwY03skAEABkls1HcPpk4nWXs20IYFnY1vn5sZ1a7EfRhEVTng46Y5gx0Zjnv1C0vWmqLk8JA5EFFesoAJDLfCn2qlB/8IyE5Z6HEQaNY79NQUQPJfEqxlYwK9VhmcJQr9dVymU07nW00qgLP2r2fixRqel3tjdUb1Ssbn7rnbcjZDGfd0D2YDTVYDw1ADITvVJFBy/21KjXNJuQc9FWtYxf8UCb6wyRUHFnnTkIqMSgTMLadmAbBO4J4PjR0ZHt5EI5VvF6iX4r/MpTkBTAoVyq2AqG6wJxhuE7zG3CjG0NN8D3G6A2q3637+tlqw48zScjg3CAPmTUMBAZ8vzlsvrcr/2aDg6PdffeO/o33/q2iuUlbe3c0tPn+9rbP7KKF0Jbn3DiTNaqFPqCo5NjM2+tkpvTYC/7z7x3h4di3ggJxdZfBe3vPVe1UVWpWbMy4Zu/8wd65e0vaFFe0mCK5TGhvpwP2B8BnPHesYRAATLVi5On+psffEc/+eH3nKGAErzfP9FKk9zGslbWqloqFfSZret6783Pq3/U0/vf+4l+8O0fq15e0WSeV2vc1qTeV6880Mbda3ra3tPm7W1VGkt6+PEznbcIB9/UZFRW+2yuUX+heqXhvXbO9F3Syzdf1te+8g01myt68vSZrciePXum07MzDzU4U7AECr/7GFsEszXU2rZgxZ45gwqj4NqdGgVLGfJB4PvYJobejOEUik+fS7DeZxrPIcoVVFRBpXlG5clc/+kf/ZHubG1q79Fjfe8739XT3Rdqj2eqrK4qU6toMBurPxl6qD9gOEufU11oNj7TUiOrt976jEPtT1td/eLDJ+oOszrvzZUt1DV1DUIfByt0pM3N62ourfg5RPWB+p+MGRRs2MJRa9BvR7bozANMap04064OuaIG9WAoyQ2DcAcZi3W2trahjfUt94ucIQZPGPqOx2pkFrpRLeoPf/NdPf/gOzrfe6jlSkUff/Rzfekrn9Xt2y/pow8f6U/+9F+5/v8H/+h3NJlndDwsqFu/rUHlmobFFWeATFHgOt/MHkgaDbDDGzvzyIrZZNjd6g40mc88NIZZyy+HrjoUPdj3tiHq9XzGMkgvlvPK5CFxYgcGs72lXAarqxMV8qhHqLXkHCdmGZMR+QsrzpAsFyraWFkzaQa1IqHpDHr2CI4NyUGAmOurPg+szjzvesDYqK2oXl1VqYhNNgQNwsSxksZXf6bT07b3D3rOWg3rq4b3VO4daxG1CoN+h51DemufhxrCQn3IU0GCKKLuSMhf1BAdpmLU2xnYtueuebe3N322wExP815TwoVVvPboDwKMrynXrlQyMYJ/S5XF0R7F+Q8Rot3phRWZ+5LIX6jWqwYVIEoy02Af4kyy2nYYqmRIRCYY2V5m4Z7bvLLEkcDWMlic2/4K+7cAMPkevpBRHwoTvi61uKVe4X1iI8+gPxQDoRLw+NL2PMxocMKgl43vTe22WGf00ZxooU4OUpCVlZmY01E7AVYxY+G+pQAIw2FyFyAXw6znZzYAEiHnlLEjJy8op5XmsqpYcJPJ4cB37AYhgsWggxkWRF/IXfQl1FAAmdyXr33ta7aqevx8Vx89eqaPHjzw/tRo1NRcWfKAFWULcxler3V+7hkP94WaOz3rsYeHbc/fU3+S2TpCOWF7p8SaKuj2UUMYmJJa5ARnMtpc34xA5UlY0WFLyYwFez5UY/Q3HuTnggjGdeQaxtoC9KUijM/b62HfxMyK2oTP2jCBlX05l0Wlt6/ptKetrRVtrK2r1x3rxYsX6g7O9O67n1cxm9PJ/qEVNXlmFYO+Xrq245yxs5MT9wZY7t+4fstrFYDgxWlHudVrylabOj49taUphOYJpIHTM/UgbAEOO9eA8yMyBLk2OKXUaw3X8u0kb5l7TY9nsoSz8qjtg/XOORIKF4grkAYj/5L1zi+uic+pJAvStueev2CLFAQ0akM7BADU2+1DyuOsQui9iapzX3O+/rzV8QB7Y3UjwEXbj01EFJLt3BfQSDJJBkb01KjQbSuYgAkGW6gPqQNsHY/lejoHgowbpCwTcxOAILIjEqJjEhgf84ZEAcIs1fOycH8AlzDggXrPWU0xn4SsztmDVSxqHqw7y+Wsbt3Y0M7OqsC068s15SpFqw563YEJTacnRDFAUoy9CbIZzyLA7AWpbo5SDYByrswMtTTPHaRw+eeTwQNRheeIczZA0ZSEGj0hdQLvjQ3P+5pnWdgohpooAsMhRKe29VyCmH9AeIBYAVA5nfPesPWqqFTA8pBejN6YfizAt5gvhBMHmWb9UdsACDXygw8fan/3VN02pCIsMobKFnqaZ05NpPjxj36p1gmAfUXFAmcPyiaX0iqXssouIIcPvVext9Fbcs1YC2Te4DziuQXLLAtZqO/avgGh7qx14cjAWsCdyHaA9CAFCNvssQCpGderaQwG15Jr5dncv/eN9xbpQIONisKbA5AfFozgGC5F4GhYTfD3TmK33xibRqDmLLS7b9x10/P973/fB6QlRQlD0F7+ktkdS81m4n3Ha8bBxsFEocRBRyPw8su37QlqtlJigcGDBopK0Ca/7GlcLFqiRePAwUzBgr8zYW7YAjx//kyHB3s6Ozm2FJ6mngYYaS7NAQxPLANgN9GM7R0cGW2EgQIIcuPWLW0hk6/VnDvSPj/3w906O9HWxopax4c6OznU9sa62qfHbqR4P2z2+VLJD8gik7M8L7UZwxP6va9/UbW1gt7/6Lsa6Lmam1lNsz09ef5I+XxF1XLNCN/CmxDWTAzfw+KH4CQAkEptFaxXpWLdCB4Mfoc35Tg8u5rOu5pMexpNYHgEAILMCcUDw3iCHVksqDYIE6eBtlQoUQ6kAy+usb3mlTX7BsaFpdzZkpabK5ZAEqo4HHQcnuUikkH/APCGQwcWEIuREHIOSLxDA9xKZUwpU59CA7SSdZPJ5xy+yT5dKNaVzRH+B70rGkcHGMHwy0nL9ZqzWZq1shawyzpHOj9/rsHwULnCQLV63hsMRfb5WVfjcVZbG6+oXFrVeJSxByosD9Y2G4zDzCs0maOEd8TwiIwUEFbULSUtVZr28l1kGWQMtcj2Va0RYFn1cA+22aA7tYcyyhUGmAw8egPaddYcrC+uD5ZXbFwRYEfA+tieoVEweXjqA8zeXgZB+DOFdQqAcMg6qIuGKLGC8XM1wqKNIdTlUNMH6nzu5pV7apudxF6HwwbpWQCjFLYhW/d9o0C4CCePwy9Cv0M5gh9qPjdVPoOvcEf97q7GIyTUA+WwwKrAJtxSobypfHFJ1QqWMQBwEWieqkAAQNy0M+wjowHGiEkOAX6ELQIWYAwawo/XQ/vEGzwAghhe0vTQaJrNCsBHoZMMTmjI0u9lo+VzJ5Wt799VAOMSAIkDKfJFOMwvcyysuODvEvXMBXJ/AWzE16agxVUwIB1Cp/9NP0OCW3xKLZECGuypzmtJA6ETS5C/CwDxSXoVCAG84H+LkISzVlLLozisYwgLMyqK9hh0pgPoAMRiEHDBMriiAImBVBJob9CNYeCnEuu9V1/9/tTuLL0u6dp3EWc/WULDIlyRzx5hjNF4cu3NcsdbNfHJTC0SL6WxLJ8YoAUjJO53ep/sD+9aYa4c4WbdlprZoSrdPdXnXS2Xgh22KFHol7SErdVsok7r7AIAYeBmBYgD0NnzslpZW43BV4b8rJ5DGeejrgatfaLR/JliUJywl22PFvLTcrnmbJ4JijBRHJHZFUwq9jIKFH4xXAt2SwCbvF5YIXEPgynDWc01pxHgrA/2U9wTzlYz9D2QZi3EsNretVZ2hjzZclqHz6N6CwDjqnIoANawOjNrzzLueGbSwTh/NpgxDol31CDhh5oO+VmtrD3L3ZMaIpqnxM4vn0v8Z8NOjqGqWdU0AjR3Lp7Z5xiuRH2RAiDOI+E9mR0SrKYUADHoa5ktvqYM3qLwoun02QtbjZA/A1ZBXYGswdfTjKSEAb735PjIA/yaB1eRrRFKE/Z4mM3BTnHIJ+y0YXhqh/0NEvaehyEMNdL8jFTtxNcxICRovN1tu0A9Ozu9GDYznLTlJ9leU3yY8cEOdaGBXtZMYt1le0xbQyKVn/nnYdUFI5m1gxIklag74wxbLoZgQ5h3l/cnVQ9zJqY2Xtw7PpctK0qESEI6IfOL84LaL9QfvAc/2zAALa+P4Tb3BmAk9igG75H75iZ/ntWDR09158239PDxc33yZFejORYvbWU4l7m+87maxZLKmYw2mkvaWFsRndijp0/VNuFgbPLK9a11e9rDJnq2t2/W+4l98E899IX9++qtHf36V7+k/WefaO/ZI9WqBTP8Xnv1VW1vbdpe9ZOHDwyIlop4NGNxBohUcDinFZkLvMrbOjwkpJpaYKZyraE9ABGCJZIByfb2mna2UQDP9fTxI98LBq0Qh1pnHY2xI5pTTy/p5HDfn8vzgmzGa4L8hL3DUytA9o+Og3wxW+i11+64hmNIQNdFnUrNz/mLpRGDgZKVRzE4IPyWkQGsuAVK6dHYIIj7BJCBpEFOVZQGH5LzEXU1z0cKWlyoUGGVQtJnD0gyBtmzzV608grAPM6dVElpJ+NEMXj1LPaeaQDEY7H4+oQIYEshhh/jgZmHDnfHhpChbKmgOmoj1N29rm7fvKFRv2t7g3tvfsaDevzQb7/yklY3N7TI59XqDKzqBlgjGyNfWnITXS1V1Tol5Dyj0+M9+/nnszP7HG9vbsRgBebrZKitrTWzhm3jOw0SEOsCAITf7M+slTRXMaxfFu4p2LMBnvicDPwoCnmuYRnTG6AEAQh5cP+Bh3QryysGtlAJ8GyZBQoQ1KjZx5vhF89zpV7Vydmp3v3il0zY+tGPf6pKbVnV+orG04yePj8wgYX1ws+LjM0YKqxvbF4EiXIOoBCnl+L+WT1n73Ma/r7zEt0jdFqaZ+YqN2raunVLX/yN39KkWFaPfLw86u+af06tUtfyEnmIYdVUKGXU7p/pwdP7+tnPf6xui54OUvtUBwfPVK9RM/bU6hzq1vaG3rv7lj778hu09/rgBx/o2//qu6qVV6R8RXutIxXWcnre31PtpaYORie69cYtXXvplpmLH3+0q143r6XGdY36eWUXJRVzZfUgvzH0mc/0lffe051X75h1/dOf/sw5PQECBTHEjgbJmcb1cvlDGHmBno29b2hSk1md/w9f7/lr2Zml9z0n55tj1b1VxWIxNdm52c3p4JnpmZbUM9MSNIJkS4Ysf/AXG4YtQ4Dtv8D2H2LZAixIMiQBMiBN6gk9nOnAZmax8s3x5ByM37P2LlIDwwUULqtY99xz9n73+661noTdpwFDajpAH4aG7IGQgKYepJews0GxT1+QWFDC4p0PpypOpZd3buq/+Yf/UHtLDf3yL97WX/752zq/buqyN1BpdVXzUt62V2M8+3lfWQKdB6pWOCdbKhaHeuHOTe3evKHl1S39wY//Us3uXNctmK4LrwfqLqtSpnNt7+xreSUyQJI5vNcTvTiDDTMuMwDxy3GWWuE9TdwdorZ/rtJOLNRShwf6b85A9ixbegCuz7H6KCV7z1zzXk83lmp6fXdL//U/+JsanX2s4wfvq3l2rrPTZ3rrO1/RCy++qN//93+mH//4T1Spl/VbP/qR5pmcHpz1dJJZV7+8rXFpXdlSWOMlnJHIa+o2vQfh2WwrnIThf9HsaJ7J2BqP/da1BRYtyftFlQABks+C/z5DdCzNIOH1By2VK5yZqHeoea41Gbc0nfFaI4OD7M/dDn1n1XbVlWJDuxs7tpGDZLOYDlRbXtYoV1BpacmuEhArl1dRzlRcV3hNzTIqQXLM15RZ0DdjN1zVnGzKGXosFI8dtVtd18IobVDtoXgArGdoihqAOSznMmcEwAXDfRMxEsIHfRoqT9dMsIcTxTX9KfvN5eWFLs5PPY8hMwb1AzOCGHZG7mb0HtRVqYtI5AmkBAgHOts6M2xvYNL3uqgUMyZk8gymOQEMTgFA+Plue6ywGzqXwKxwB0czWE3VvhEcTNZEWOZAGmKoy33E0iwASMhHtipythhK7Mh/YTesViMEPew7cfGADJWAJSYYRidnZXMhAo9RGAKjRzYl/yTqIOZT9A4BNKegSdiaUkfZkmaRU62y5HmOa1g7qXCGE+4OoB85dQZAqJVRLjmgPefzAAusKrO9MUArbhoVv0VIO8wMsPDMJiQqqy/IJ5rN9Nrrr9lJo4vtWb6oC9vUXVnptLO7rV6/q96gaytThtPtbiepQdnTwnHCsx5mBVgaYV1G/h+AUcJoh6zLmnZmRY1aGPIWtf3CihUOO4K1ydQC8CFLhv6o26N+LHotkNE0HA9VSmxwDU7i9kJeRzHAD4Ae3E+wnbcdNiDAdKFqGXcKHD9YBwMViwO98fod3b69pVdfflm//MWH+j/+93+qN954WT/64V/X2eGxWmcXKmAV3e2rc36uL736qgqZjA6fQgIdqtVCHbmh6+uO+oOJ+tjEr93UFSRwZqAmSi97bzo8PVMbyykewAJZTyMTUZw7UchpbW3Vzxt7E+f7cDDy845iweCdARBmt0FmYv/h7Ley0MqaAA1mEJUhjkESIesBmzHCo5P+iXVlmyks+JJ+kxmJwbwMpGLOKojW2CKFSp7BNfsfROHl+nI42AyGGqGEJagbpQ3zJ0sgyGhjlow7T2JnlyjKPD8l4oD5ivvdqUbeZ5mbxYA7gt8T9wZW1nMyZqg8nH+R5GakZH6efQMggCqzcBOZLaYGQHgWWaHDxCotgu0Ba6Zq1Iu6sbus1dWK6tWcAZDRAlcZ9o2FgeTzs2sN+pBQCK5nXoiiguczel9f8wQAoV5bjGGqs5dA7ggAJFdkbgBBnXlH2JZ5FpfMyAw2G4TCEisUUTgEWSlCn+w9LNmjgEESlZMVZ1h4GWThZ0BiJh+JTwARuezZCXvQdNbXaBKREp65MSdBvVPCtg7L4bL293bVumrp8OmFhr0gTU9mHc3VVrk61GuvvayPP3iiTmuuyRCL7Joq2BJmqevpfQEY51ZIsy/wA9ifuVaoHgHc+JzUN3x1BjYzDWep4eIzMhDKWrX62z8/UQflsEsru5dAzUr/CXEFgMi4RiFnUD3zt7/zzUUKamCBRYPKIe5hIixMB6SnViLxwwKMCDkhuRhsqBTmgAPbW1va3trWp58+8IfiweBgtqoETztk8ZWKARC87iAJGblNvLW52TR0sPCQBcJGA/GmeKf54QLwldewhCX5QHhCc/gCgNAoI8O9sbuj3/ntH+ro4Jne/eU7eoISBP9NDoB6LZHjxsNOQQpyPMC7fDLzgB8pN6Fid++9pO3dXV84BuR47trzcjHT6lJN/U5Ln370gTZWl80o44HhsCVgdGf3hiVSzXbbw2Z7+No+qqBvvPU1vfzle3r3/p/r6Ppdvf6NWxqppUUOlkL4n3WaLY36SGXDvsM5DQTfVquqoP4oL5uBhlQWX1k8AY3owvLptzSbD8w2I+wnWA2w6SOYi5ebZQJZplHkgMQH2YAWNR+wcdJwpkxm5z4gAfSwiR2mYAk0nsI8OsN+2+qYYP+VNB0XHIY+m1F8YXuSN1NlOkc2FpI6S5KSYRuNLEWziygPaGXbrAXKhDzhRDCh8ZikkOReUcxMVa+VtXdjWze2t9x0IhMej641Hp2r0z1Sr3+syRRrgYwPC6Sj9dq61lZuqVhYVa8709VlW1fXLR/WBhJKPPAEyId1AA+smSQM7WZ55UWwai0K88xc08VQM3UTC6yyba1m45wc21GGAAAgAElEQVT6PRQNDJyQqbLJUtjMXYCG913YQA0G2JDxbzlgsAtg4Px55QF/CPsrH2QJK95scV4HD+Eiw4uiw874O84EWBU0IzF8pvALRh3FK00Ghy9MRAbJ3oxtuZP4lWZBgItm0vj5nTB0DesYDgvkcDGYQB6LDQ0DYiR5PWUXHY36R5rPuma0Cfl1jgD0DRUqOypVlt0YwTC27yCWVAw8nF/yGaBhhJ7QdWSFDLeTLBAOCAqhsG6Jf58OYhMYL8kkAPRIAogZaiehkiFjiNAonjWDqXlYTCGzNwCSMI08WkmQ+PRrCoA4kiVhGcQMJiyw0sL1s2FNGuAe8tkUCPH/T1COz4MfKeofrx3Vcwo0/H8BIP7ev5IB8lcVIJ8NlEJeyQFLwZNaKP1VACQOps/WIH2NlRfYlDgl7rP35M/zOTWI51CJ4igdinsNph82YZ6kQ/XPW5c8B0q45ixjDxNyvnf4utIwhP0XX8L+iqbEDEuaDhoU+4d+xpp3U5ahmY78Cl+bRQAnzwEtgBYf+Rnboyz6TSs/8q1nasy62qgB9OU1LTRC0UTRNBkZAEH2jE8zAEgK4NHEcBBXOcuQT08G6ve7BkAW4576VwfKKwkQpejyZ2J/DgCkWIpgVQPHZqzw/MIECrlnakfCsBgvcRdYZjqVfA7ylWcyvZ6wcPhvW1BBHIRSldxfvgYYGQy2yNoINZE9ahPg0/ZUOXI8Ss5Usrw0fV4Tf+nUZi6CcWlY2ZuS4pzXs9/r2AVc+DGHRN5KnsSblucTAIT3Y49aA0QxADGYk2QbUQQHeBoMQpgxfhbMmk5ZpTEejXyQUIrw/7gvYetH8x3v0c2pQ8azZnDy2eLnT57vExHqPnZjAQDA0IDPQP1hsCOfd5gr56DzNBJfVYpQhvm8/z7s85XlJPsi1CbUFVZDJmo0wAI3NokdIJ/BgZzDAAOWGwAVS7pqXvk5JkuN4Tffz1euMYpN9ng+PQCIszcTAITnNQW+wrc6VD7URwZQsjGoAADhelBzUYuZ6cUgDTYdtUISGh/5MMFI5PqngYi8D2ofmLu8Rsrg54wM1U/GPxPLFJ53ewpDhAjfE9d76fvk/W1uburs7EKwCE/Pr3XvlS/okwdP9OzoTFetnof0RezhUKlMp2rkC6rl81qHJLG+YhY0wdZ9bDXnM0vaAUDw84bJ/uH9T1WuL+vZ6YWuWl03oNVKSS/f3dd33vyKfvqTH2sy6GpzPbIUfvu3fqhW89rkj8ODZ94P6rWKLbAAQDgOaOJ3dmAx5x1K3Wr2dN0c66rZVwWLoWeHPt9SC5HNzRXduX1Dvc61CTw3dnaCnausnj49tBKBsF5qV2rQ9dVlD9jZ2+7cuWMyz8PHz2wzxddp0ki++uprzwEQ1hGDOlRmNBjtVkebGxuuBVE0MHQgQwJuhHWxyOHJ5hvDWC45hDhCGOO5SvcZq+QcXkyXFwBnqgDk3ptBWCzZTos7zPNkYDVRQ8UhkRAL0jP4r5xtrAMY535tnz0MnaM6Sn/BpEWRjM4PJQYEKBR+VGNryw2HZsNKdE9QKatapA7OaWdrXb1uUzf2drROoPP2lnNPevi6Y2tLHVKoaJ5Bxbusw6eHbt4AvY4OHqtUwAZUWl8FcFvzIKWDBVwxq61Ncvtib8lnyx64hPVV2yAH6373xo7W19f9nLAnBaO4Z9anmc+o1wClpzPbLmFfBmGqXKqpdd22wod/y6Ugk2ap0VCzeZXYgIQVIwo01ijrsVwt6+mzZw6Q3N65oXYHa6SKKvUVffrwmdUuUxQGlZrZqjykkLDMGG80dHl1JewGyK+5uiYoPEA19hn2D85UWJ+MXD+9/6Et6GAJM7Dd2rup3Rdf0B//9KfauH1HL772hgbjma6vyDrIa3Vp2ep0WPPYNhDWO7N960S99pVZ+eeXp7q6PnN+AoSvciOv1VpZdze39NqtF3R9dKn7797XBz/9SPNJXsNZVufdtvqZobqFoRovrKuLanm5qGK1pJPDCw0H0vr6HS3Vd3R61NLZybUyBCazHslimIz0xS++rs3tTQ+EHz165MEn/vvY9kI28wDFhAxql2DapvtZrRq5lSac+TwJVmxkdUGSCRUIQxFbYeAPDxvSocvY54SjAP78S6W67u7c1MvbN/S3f/MHqkzGevvHf6THjx7qstnS4dW1ARBVShrOJ1aOkA2kLMNu+mh6o54qlbHuvnjTQ4OV9R395O0P1B1kdHU91nRB1mFZvQEDQfq4osbTrNbWNxPbwrHXOc95qB7jzA0QuG7gO+xiIxzcbGKHuvMMR16hlYT+GhYW7DFmpyeD6rRG4HzxiTbqa9Fp6s27L+h//Z//e3UPP9BHP/sznR8cazLp61vf/opWVtf0e//+J/r4k09VXSrqB3/jN229/NFRU0+nDZ3NamovqsqU6h6qMhz24HM2MWiKTWS2WLaypaBwoOhhnT1b+LkLO8aUwJJxXcZZy/OJigK1A6Gz5KUCgEymKJZmqtbo/bD4GGi26Gg6bavdObGdG0NuXApymbq67alKubr2dvZVwBL66kKDbls3bu2ptrWtvbt33ZMfHR/7vpk4ZhuRvPuZLDXugtwB+iwIqdia49kfey/qBtSh7Cs8s9QavGcsrBhWodpgaMa+ZPcEMjtR6hh0gWQZ9mbUC2UIr4n9Tkr4ANDjtbAH39pc1+rqSrJvz6yWZG9L1W2p9WoQT1AzAtbE63++/+HfYefY60cOBsNR5gHMkshvwQKLcxybOA9aGeSORuq2eS5RowVBiGGyQRA3GfSeMZBNHRMAQFKSkMlBzpFgfSZWqkk2CnNqBv4AF6Eo6Pk3ORUOn0/OMjOgrXShxgyVA892gGgjv1/+HjUFn8HKN6vCUvvSuetWwG/eQ7WyZMVfShSinhqSOwKRAturErOhyOihLkA9z8+mBm1Ads6X7DIS9Sxqk5mBCPYUrLIWAFOJehDi5WQ+scpjRD5KtazVrU11sEca9DwfAADqdNtWE9AD09+zPngOXNt6ZhGETggaZIBRg/Q7PU0G5LhSDKDoIBNjYlXK0lJdK2uolwh2b6nXbhoI5Ix+8e5tA/mXVy0PoCv1JX340X1ndNlCyfY9PdXqS1peWlO3y35LbR/1qQGVKaozgJGwfuBKF3Jcl6J6XdScC22sS3/jh7+iF+9uaTIe6oP3PlHz7FJvvHRPDz78SOfPjlTJ5vTy/m1NOz2NWi19+bUvqHvd0sXZhc7Or/XOux965jGcLFRfWtO9L72p03FGf/7eR2qsrPl85XoUq3WdXTVtTzgHLMAJYDz02TyZT626X99cD6XvLPq+9H7TT6X9dNTkoaomywaAZ07FyCA8sT2eM1vznpsCIFH/e/7luUxYH/N8YGkFKddWbsyH81KtAZAVtn8xGw6ymd20sI3H3hwCK+osiF0lVHSFxGkmFMKQyU20S9SuQWREqQqxPvrc4XiqdhcXIHpk/g4rP/bmQjoZCdA1IaSllospCMLXUCCHmtb33nOkUA0wVyvXyhoBgGF3iOoEVRgqIPdAfW1vLml3h3krn2OuTH6h3nTgPRQ1FhakgB+sQxRCBmdnSWYnQH8usiv8jA36trCbDsNqK/I/UOSTJYwyDAUIiibOyIJ7hyCTJq4hzu3Iex/jecWuMVyOAqSm2EjnIQAGQbqjV8WFAoIuM4Rwk6FOWcxKVhpatFBG4cnM+jKxoyspl8dejovGsGyqTH6kV1+5p+lwqqePTzQeFAwej8ZNFYojbe6UtbWxroOn1+o0Ud+FXR3RAMx9qYNLWEJmpWHizsCtY2/lM0H6RKUHqRsSVahBgqAZFlmJA0w+Zjz0Dbx3FEI4GkFOALdgD2VtMotnVsyvUKuHRV7md771tUXa7H/WmMZQyAiih56wRoMJGazR+Dsj6VghJCGgHGJrq6vau7lnH1SKQRYTmzXfxxuzrZHfZMkAQ6eHzyFs/gS1yshABouV18NW4Orq0gUVG2f4fg1chKSDuBhyDB20mQ4PHP4zGug/+3t/L2ywHj3QT/7sTzTsd0ThSYPHL5iqIN9Fmjmkxfhqlys6x1OXw6NS0+bOjnMaQLwpxrr9vi4ur9wQ1yslTYY9Pf70E6FmLINqCcuNnrp9UPCqxjMAlb5/Tr/b8+E67PW0trmm177+umqbOfV1oEHmTJUVaXVrxRuIQ7Q6+Em31O90LEPkoGIAhIXY8tqGiomvJw8gAMhiFp56/PzBgAwVhoURqBcDxDSwOLxIp8JPsut7yDCFxhS2WspG4mGypUA+/AhBiBk8WX5N0GKuqkoJpkXRh+UiOUjYzABACBOcjFgvDNzKVnSwYeIdyEOYjJgT9nYSdGmmPqCHDB75X+XKVn7MF9ixFO3hOxigrAj2KAAIxRUsyJWlqmpVFC2oVNoaDE50df1YnQ4NEhZdvO+ybuzc1fLSrgGQfnehi3OCQU8McHEIlCpssIR344sZvtA0cN5g5nn7jxPi5KAhNrD8zBku2dxUlUrBRcl0lHXeSjbD589r4d9Fh2dG4BAMZ9DRqkGZTht/SlQUFQMjltra7zAkbLDBKMr4yvemvvZhNVGwGoV7WEiKOv4OAAT0PQbA4YX53JPXGyMqqppBkCjsQhbowXzixwkAwjCX5wu7BK8D0HI8BD3cA/zABgYLrrmyC4q/tmbjc83nFJ28b7judWULBKHvqlpf09JyNXzw09wIwFUs0RxEXzBAwzMJL98FgvMaaL7Ca5XGmAFWGp6d2iF5AJfImGFN8PNBtjlQKKwAL80qx+/TNjwczHj9ly3Z9FFiGXxch89AgM+AkAhsT+2yPgtO/7wCJP2+NJPCi9pkv2CtBr6YeDp+7uekA5wU/AhG1ecyQFKLITMKPhfC/leGRCmY4+9NBt3PrbBSACQTwHJYYDG4SiywbFcQTO04OMLSgrVmJQisv8TiynBIcg9TkIavHox9bgD2eRbv5xuaVAUQe3oUZf6deGBa4lmEgcTgOgAQy9ENsoQCJIraAEEMGjz3EE2ybiwhDqZVMK7oPj4DQGIhs4eFDL4I42jUUWPRU6n1TMuZgbaXApAY5xsqVhqqFLJm5LWvLtXrNK2co2qCNc9npyEsI2+vVhym2B/Ahur6bJqPOhpcHygzCxtGD0dMYuGaxfCEszEKNQo9mmrC6uKwpzEyccDaZvkZN1vYtlUUGpGJ5QbOSp5Qf1AkORw8CYVPQ9ZcbDKYTNSf/IywiyKUMykwkiEFhRzNaYagNjeoicwYqXrKVvHgIgAWzqzUwsBDIq+3qdcaBU4oAiKPwioO55+g6oCwEPuOFQ+ZrItIAwJJ8Co1hq81LH9sMxi6QWQYjZPckhjKGxwykBPqN34+pISws+IaRk6KyRG5eA1qjTSXxA1yMsDxsMpSdFRthJ5P1HHgeEb1agTIw5Sk+OSZosjjGYZ5bQvOJM+GgXuqkgJ4532lMn0GRm7Mk/2Bz8z/G4yGHibxXrEy4DkhoBXlJPYUgA68ZuSfUGyPHILO3t5pk6MR+w5nJ9tRKHhQK4S6ivXCwIrXp/jn/HieSRO7kBmbrB8AEO63gScrhQLsChVArDvL1G3l1Xv+WVMCCyyxUBtPPBhxYepMIQbmMSxMgxUZKNBQc1/4enJ6ZmUg58Ha1g09fHygo6MLPTs+U4FASvJIHOszVTWbVaNQ1Eqtqo2NNV0NOnp2cuwBCkSPRq3obJBataT1jQ19eP+BwYXHx2cO/R2imirm9M2vfUn3bt/Qz37yY63Uy6qWIRos9Du//Vt68Ol9h8afn53q4vTEYIo9/bGySIKn79170dcYAKTTHujouKXBaKFCqaazy2u1Olim0AAUtbm1qlt72zo9OdCg19Hu7k54++aLurpqGYBtdodqNgkiHOv2/g21W9daX1+zSrrV6dpSC8XCo6eHttmCPAAAcn5+4SEtv/Hhh2GFogZZ+c7WjpspLJKolR89fmTN+hgCEoN8nisAx1zBChB6orSHiCFK5PfY49lDhmDoff5c4HOwyxarNX9lnfgMSPOiDLbG/sHf+RlIs74SFRrnPo2d6xmIPQkAwr8Lth9NbwAgDEyYNxVzAXSUclmtQF5qXSe+1NnICQEYqBS1vrKkTGaqW3f23IzSA6xv7zjwdUwdksmrWG1o5popr6Nnx9HwZzO6Oj/VaNAyALK5QT1ad00GmFSpMCjA4zzqCixMsK0C+AD8a3fIycl7D0JVllrCuM4zoF/0XmMAsVBUbxiDARimDCdmk4WaV62wSRyO1ag1dHF+ZhYwQ0jYrtRArNnt7U1VyjTXBVuacI68/+EH2rt1xzYcnd5Ye7de1EefPNJskdOjJ4favUEwOsxowHP6Nmr2hRpLDTUJOnetlrHNB1bH3mew9EKlOMc7va9eFwsdwJipvvSlL5pz+dIXX9Pvv/2n2nvlZX3/h7/t/JFms6NiJm+r4V772gQkhm4EXDKQpg5uX52rWinqutXU1dWFmeozjaX8VOsrNW1XK3r11m09eP9jPfzggR5+8ESt5kATFdVBqVHOaVYvaOPVPXVzI522ztQd9gx0rK5s6c4Lr2kyyujB/ad6cB9gi1wBhlRlZQnxTBi19j5Pzjr2ucvLlhXlxUKVcZprf1suJlZxXPNqpRzsUvN46EtiaGkrC9dV7LEMvFCuR61DY08liC0s1xkwgr/YXt7Ql198RftLq/rhd7+n3umxfvGTP9Xjh4/Un4x10m6rxOB5ddm2HVi7MQDv9oIVnMt3tbwC0DzSzs01E9D6w5kurhgI1XR4jMKwkQwWpZt7u14D9x8dqLG86lrAw1o/62H9RA2fkrBYxzA6OZutbB2Hi0SlWo/zEQvHEflSaQA1vvUwo3MmS/Ach8o3yYZZZLRar6qanav59Im+9fLL+t/+p3+s7tHH+vhnb+v69FLjYU+3X9w1OPDpJ8c6PT9XbbmgN3/l67a0e3TZ16NxTSfTilqzsteEFVZleoCFLZX5zQ2q2uZrrsx0YGCyVF82Ka+QLRr4pN/mzHNWlYe9Q793agCGXbfv7Gk46urq+tRkxHKZAT6nG9ZzA5XKfMahzi4eJwBI1yzx2aSoXhsgpqrV+qrWlhq6PD3GPF73XntJtc01bdy84RnL0fGpKpW6n0n2gnKxqlK+6j41gwHkHIV71f3nZJrRcDyLTNLEloj3D0EhBviw1Dt+RiEMQABkxkItGFlwECCnznmACAEpA6IPr0HdASGSfZnhMntNt9u2j/762ortIFm0ABPUrKEODSAk7bWCfMvAELJjkO5sh5mQlXytbZ89VyGPciEIkcMxwBn1NrkiAeQYUHOOK8HyZGdgFUOWDcTQCNENLheKCQAQ+kOACmovZlU8v6E6Zs3b3sxgZpByqKkBLcoVrNno88Ny1SG9lDNJzmNKQIz8hVCQWA2RWH9TF/T6HV//+lLNA+50Pw1SlF3ZfE4zHI4elzqVn7PwsDBLxsZg7N8MlutYvgOAuN8NxwzOM54zwqkb9P6JCpcBNzUb54YmqCQh1OKGAVFsZrXKCGschrSlvFWD2RLqhOFz4gL3BStWyHE8t6trqyZQco1sqYadlVXnM02w1YUIxV4wGDMWUm7OvCjIUcyZIMvu3NjW1s6Gs1jbzUvnLPK7Xs1rc72mvf0b2tu/bYtGgI+Hj56qUKqaNEmWxi/eeU+NxpoajdWwOp8wNwAYCEseq/Ed/M6QOgbegIblIkPdoVaWMrpzp6rvffcL2r+1pE8+ek9PHx1pd21LL+3e0r/9v/6lOheXmGHqb/7gB1qvNQQF9+bWjgbdvlWZf/mzd/Vnb7+j9nCuySKvt77za/rim9/Vz+4/1R+9/XMtr66rN5qG3Wq5ZoC1B9GYGpu6C9UAfVZ27jMQAnlqFetnw1Zr80RxFIS3NNsRYI7nF7IjlvHU61xXJxYBPngmFAAYzzTPYJqD6PN7GANoBs/MS3h2TLQt51VrFFUshxIjZhxZddpd5xAT8s3v6RAL0ughANWC+U+YeORZhEIjrRGDnGViu0kxC+WLPOcTdfvY/PL+wubMAAh5imagBrk3Dbr2fMs9a9g/86ClGZFB1ksssZhxOFtrHhk2KOwgCCd5SCg7vKYHXZOR9m6uajS81mLe12Dc0aKI9X0Ap3ZqgOA8p2ea6fKiZYI/ri78mRoAgsp4DGjVM0Ga5/X5EMkZIFj/U9v9xwCIox089A8L4/hcDLAziZ1f2LlTcwN+O9vFmSNBkKKmZA0USxBX+JmhbmOPBpiYz4p+j+yClWpByo3U7TcNbDIDx+EFwgtrCAAEq6uXX7qraqmiR58eajQAUGY+3VG+ONKdOxvu308OcIFBFcQ8lPoXcmXfmUE4MaG4QsFErrVzQolIwAKLOot8KewV6Vtb7ee5vO41Afe9b2Y8T2GvR2zATASCztn5hYEp1MmIFxqQFvooxbq6cfOGvvzlL1uJmPnd7721oPDgRdNDJi20LfmzBUI8HDwMqTUEF4pBJZsjBRsFDwwAwiA5RJ8+fWo5t2XaznooehjUwHe23fbi3drZNYMEIMSB6WRvJKoTbngKdmBNkT6YwS4ZukH30H0Oe5lAtShAYWT4QSCEq3ml/+R739Fb3/ymjo8O9H//q3+hTutKK0vhVcprISuLZr9sgIYHm0VzcXntQRMeydh4be3cUIlgUTMeszo5PzPTlmCyvGZqXZ5r1G1rpU7gFJ6BLcvVBsNhIOC2D8HPDMn90I3Y7bsvaJSXVm5Wtb4vTQpXylYnKtWC+UuxCPDRvr5WlxyMbletZtuLfwNW2ua2llY3XGALVDsDYpv34UcB5owWkHgDIDEwThlIHv5qpPbwQq32hQ8+PIqrpZoPU1YP19aDjFxYjdDpjpJwUqOko5lyYuBejvwGMimy5D8EeAZIMB3zYDHkCrkZAqU5ihSrKmSUPVjloUxJB6E0RfwMrl0wlWA+wVwpa4CtFN7Z82zkhyyQjeKVXdfa6pJ2t9e1tbGkapXXa2k0PFOr/Uyd9pnGg74ZEosZn3dH21u3VcZndVJSqzXUs4MjPXt2GCG2ZTbYgYqlAEBKhD5lkEnir8fmXjLDJiy8pGIFVDwss3K5hQ8L5MvTMY1rxY1yxHYjxYT5GrYafL+D2Kc8zFx4bGgCdf1sQM5wgEaf4guAKIq0KSAKW1gWtk/RAAiFUN7yzRiuU6Bjj5MebCZHw9qGrS/s1Fj3MINAvCO8KbJ7QIuR6RLOWzDa7oIBthPWMslz5iZ4xtCL64GtSQKAzFuaTy+keT9spwTAuCzl1lSs7KpEoVBjMBk2MrCuWAyg2WzgNPFmwDPYThjwNOLYtlm1kgw3QvYYnzUdetuPN4+9B2BPgEZckLAWQEWWhH99DgApcR04WBNVSMgbEpur5yqI/xgA8ZA/GYymoMXnFSBumpLha2qplQIgJiJ4tpPI7u3c8Tl5xHPAIygLn1d/GHcJ+dT/bwbI5wGW58BH8kY59EPFE6h4anloqysDP8EIeG6FlRy8aaNvsMKL/zNFSzrICuAmAJsAez6zwEr/32dFz+eeezOAU8ZXWHRxr1g/MBi4l4Mhg1RYLPw5QtAB3wwUoLKytVUMYNPmIz5yvNe4xKEYQpkVKhmGEDMPW8j/oGhCAVKaj1SfdlTpHGirNNNmA+Agp3Fhyf76pexco15bzcsL9bttAyBYrrjgck4TwH9R1QZnDGds180lgcqzYVuz3pmmo44VH6xeW794KIx1VjQ4ZC2FVQ17XqwXW1KZDQMTNAbNyEGtTkqGxjQvnJ3+bMl19SBNwawL5n6w0VJ2TPijxpqnseIzxGA+rldkMuTC/5+CLBvD6riwqLNi+JjarUV+SBRWfOU8fA5wWDqMt2xke3EGs2xSEMC5E4PRcwusYIZGSHsomQLYor5wQ5wUzjQCbtb9uvGzUwCS4jAlc1BwQXYws8/rKYAhzjreowPZJuHn7ecc/WjK1MXuogyJo2a2G9eKfZf3xhCZ7+UaW83m3KgApRy0iOKgXDI4xT5uIHc2dw2VDhB4Pd4/3xshxqHo4ElAEcu/84A0l3c9hU0hdglhcxP3j88S7FqWY1jlkA3As4GKyCDULCylfJ9MLum7OQZgsOc0DZgBaZrSAEd4NfYLPn+723VIaKg4wyIvvT+VctUAEp+LexvhfwHcUK/xvhkQUC8yQEKSHMPssIRjXUX4aVixcU2p1WDL857PLy6tIsA+CiuXx0+PdHhwrma7r9rqmgPQe+OBbRyI4q6iiqlWtXtzV2e9pp4eHQXTXRltb6yqXil6mLqyuqoHT56pOxzr5Lpt1r93s/lUb371DdWKGX36wTvaWGlo/+aWQ9A31td0dnriTAUGPM8ePzIAgopiPMZDeKb9/T1bGwFSXV1fqnnd1WCY87nY6mDzudCTZ4cOOV7fXNPmxooa9ZIOn2F/hW1FDESoAavVhsrVJZ1fh+J5OhpYAXJ9dSFAlr29PQMg77z3AbMMPTs69XXiPL11+46ePTsIcMxrLJRf1BAw2TnDAb34TGury3r85LEKlYr6qKZmMwMgcPlhZ89gWqL0TvzbUxVIbLE0uZwl8QxE05lYIgL4otCiSU2CO50Zk4Dt7G9pHhDEGytEEkvFdEjGIRV9QagA8ctmsMl54/BQgFF0twyy+HfYR0hapf6nrllMVc5nVaHHIdOkWPBgheDjG9ubtjFFso8FR311WTdv39FwOteQC4rdaKWubKmm45MLq4F7nb6bT173/PTA4FijXratGsAr4Fq9Dose5W1OtWpVl+cdk5awDUF9he0Mgy9qmxTs41lJ98YURDRIOs9oMFno+PRSzaumB0d4UWOHtYQ/OCzGRcZZDHV6l+HAChXWEnsObMDpBMvWspZXlrV/+5YOj460urGp07NLTWYZrW3s6vf/8E+VL1S1srbp+pUhRLVWs1p6NJp7GPHaF17TBx996L2bRvm62fY9Y/9ZW13x9QUAKTOTUpwAACAASURBVJdQBQ3Ubl/q/OxEb735Ddsw/PoPv6/j1oU+OXyqb3//+1KurGF/rA1yUwZ9jfptD6PY6wHNcoWqa39CoWnsAVyci9XrabIYa21rGbGDGpm5thp1HT58pPd++q6efPIM+F/N3lSHF03NWHPry3r9e99Ufq2mcRYbkqrq1brrfKx1Dp4d6/33P9Tjh489tGCtLa+t6cVX7+mqc6WnR0+s8iJXxex71shoakLVZAyQwQAVwB47jBiYeqAKezHJ8OPM4oxgbQOaco9Q6TBkgnzGQMTe5MnAmq/uKbMAdnVVsyVtlOt6Y/+Ofvc3f1PPPnhPH//yHR0dHmg8n+t80Fd5bVVLW+vauLFtAKTVGajVirD1pZWF7r20odH0TKNJy2qT86u26ks31O1l9P4HzzQaZ71/bO9sa2dn0xZ6T47OvAenzP0YOsUZbjCEYbMBbghzMcwIyzcAkLB+CeA8rJCoVxwUngDs9Dw8z4ArkfUZNlP8POzrqpmpeifHevPuPf0v/+P/oKuH7+nx++/q7ODUA3cAD+7hsJ/T2cW56qs5felrXzCgfdCd6L1WRsfjsjrzisaKPC0DUxBYqC3MCF4oVw67mdxs6OezukKoeF21Yl39DsP7oTY212wF7b291dIKdlSVipVdgI2tTlNPnjzwcwfAnbJwzy8OSMhSrZFVpQb7vWdA9Oqa87GobhslSNEM6q21ZV1fHKtSXOiVN+7p6dUBTbTJktj/VKsrKuTrKheWVC4sa7m+pdyCcSw9OuTVMjRj14790VjdPv1qDNZCVRHD6m6vFRkOoi4LBnE4BwQhhlqCe8Tw09YttjQKKzDuIQRVyEo8mwB5ZIAw7FoiJ2IJkAZWMKHy0e8BgJgwm1hysiY446lNqQlMmuH+G1iPeh2rI0h19Mm4D2CD1O2PVKrUkqFpkGz4bJBhGORSbwTBLaxHF2T5GIimSIp+jzqIGi0sOalXyIWLOYg/P4DDPOyyUutVW5zZusZsviAmfo5tziyFz+zcU9RTzm4MW2dcUqirWOMAIGbt16smTvlZWkCWhCDFeYe1Ds8EPXnJOVC8Dj/LPT8WghMsH5M5RTYbgfaITSArmWnOgblwJkitUFZmyvsNEIWBNaSGApbtWEIr47wslOsw00fkoeZlAAT3kN6Q7AxPAlynOrTd2S3xmdhHWA8QDrGgASgCLIas0+y01UJtAsaIuhAS7zyyazjneJ3V9VWtri9bQTWfjcKSbj5Vo1LUF79wV6PBqYbDll597XUdHp/p3fc/0DfefEu7N29pMJzo4OhMb//FLzzbYeaiRUnTCaCRVKuyX9PnYMGDyjnICSiGrdyxLcVQezcb+u53X9TOLuvuSteXx7o4udKTDx/p9f1X9NLNO1pFtfHsQK/fvac3XnrFgNqi21emUtPps2P9P//hj/R7f/wX6s8KKjXW9d1f/2vqj6Q/+tOf6/K6p43tXSt1nclEJmqpqtFCuup01WeOB0kRz6RCVtU6PSWDf8hvuGOElZT304T05zWcqOh4XMz2T/p9+v4UhCPjxfWR3RhiphRkliClcAbybDBT5CvrmHXCnJQ9rL6MuwE2hWGNzvOG4tyzwWxRlWLVdcmEHob5J+Cf3WWYJWPZloR4J/ZQKdEuFOpB5gYo41lHVQo4YccGW7Tno94zJSDyLu0MkWRe8gynai4+n/uSRLmVqpDIw4BgYMB/NPRrQqoaj/npReVzQRzrd9q2o93coJ5vqVJeOM9plpsZEORXZFeVHPHAftRuk2kJAWShbgfyB0AJmchT9XvjeLCdH8WMiBafPMWwp8pbYRkWWJ85VqRgSTI3AiwgJ9g9bthnsmEAZFL7WTVpECQyhDlX2aMAakEb2Z+DgE3vB9iQEEOzM+VLUweeM3dptSHTz5zL5r0jN3HW8d7ejjbXN/Xo0wP1OkHczGSZFXT1hS/cNmD2yQeHWsw4TyFmQrRgXcy0ubXuc5a6BwVTi9m/Zzbka5MJkrESJPZZbKKYs8WML/oJMqlyrtVZQzdu3jTYcXB0ZDDkm7/ybb35zW+ZTPbOu+/p/qf3vUZtr+v+MhwJMn/3V7+z4D+8mSJtJ3U9n1cD31UDIMH+ZY3xTdzk1NuZN4ZXMH9H4+TwxDrofgy+OMSRZZpZCuLcaIRV1vW1X7extKrl1U1L8213wJDGrJH4kZubGzo8OND+/n5Y9jCUGMC2iCAUyzXdrI08eGEgwAGMDQWHJoygvZu7+t53v6Onjx7qD//gP6ho5lfdjCTbqcDkNOOR9004TM0DRfz6GKwRUM3DBvixu3/LFlmErFxcXOry4kKVYs5ewtNBTxfHR1pphK/uaDyw+gO2Js09nw0W6HK9Zr9hNp6VjXVNGDbcrOv268vKLQ00Lw00y4y01Fhy0wSTH7UIKDV2CsfHJy4WlpaXtLaxaf/VIgqMApkTBezokxCskYtrlB8cPhTRZmw+97ZjcY910XyqZvvCi6pebUQoKexjDxOzfpjtiV4qmPE6JuDcwbHYkyw06s+tAAm2aEgKg9HE5sOfCWYvazLOOwfDIUsFkE5aqVl414VAPjEoQe4d4T+WNZnpXUgssEAiK+r1OLBZm7DAUKNgjULjFay+mze2tb21qnKJ4VxHwwFA3KkG/UuNkCS3QSW5PjU16htq1DaVzy1pPM7o5OTSwwE2f8LMCyUAEEJvYYDQzMRBwKAVmWQE5Ia8tL5UUa7AxgLrJZQm7WYoOkoAS4t8+O4q7wB2D83AibCFK2NXwFrm4eYACkWP2R32twYND+DDnqkEertgoblC/UHThP0VAEjJ8jrbi4zGDttEtgnijhQyhljxi8KHDSNktp8pDNiA7T3oApYhcyDJZqGPYfaE3QQFqgez02DdG4U2etbTYkpz35IWkdmQy1eUyS1L2WXliuvKF1GEcWiwQTPMxAIgNjmAmAioxuuxZLk9rMu5MzY+A0Amk0HsF2ZmxxqyPD6xtXPR7mYq7I/sb2gAJGGXTmOw6caK95MPGacLcYMfEQb+eSZrOmD0ICYd9Cc2WPZyDI+s52y152yDJDw+PmIAA+4eErsPF/XPh/OxCYbVVGzAYQiXUNA5yC1/iEI6dUD3EDqxUXLxDJjll0oUJCm+gtcjiiLYktnww+V3KADCes1qD2dJhG0S19WgW1KEmNGfsMhT4DIFPD7P9uW9pdYmfxXE4efF9wboEdc+irfUtswFNrLcIkMEwpNRWUVQHmcW+Rj5PPsP/u7BtuQg5dwJK564j88HZwZCEoAmCTR0NgSFJlLjZEifn020lJmoNr5WvX+sraq0sVzTdJ7VtLSqemPVlgjTQUet6wt1W9eaEibrBqBgZjUDdtg2K2sw4nj9vv3PYZQAgGh0rVG/ZcDJ1lowbWDZAOiwF7MPw4K1KiuGL8H6GoeysoanM8ApWVZYagyd/+PAL4DoRCqaSoAZQHP/rADBQqaM5WWEV6YAB0UczWeaudCjGTHwEEALKgvO8WDOhEonVW6EMuWzAOwUAGFt0SABgKQAGGc1zHMKHt6TQRkXvTTdJTd1MPbsyZw0VXjcpsUmChA3pollVqhEKDRDzu2hkpVsMXS1bBtGubMFUJIwbAlvVTPiEtUD74szlpomBfS4L2EJFnY9DO0hhxCAGQOtsKrhM16cnXvPWUns/ahHuA+NOgzagdf3xtq67w9/plAPpQ2WZZGdERajcS38jC3w7a/7mvN6thEl/Ho+dyHHAJPhqVm0BNMnftqEJaMA6XRhpcKwLauQL/l9BoO4558XYE1Is7nPDF8dSF6gYO+5KXS+iK9XnBMwPrmfsGt4//zM1CKVaxehhig1sUyJnBrAmzQc3UymmQxyBGBUMUCS1no8o+SQ8PP4e+4d/warVSywrlst50Hl+IyThR4+OtCzZ6dWU8DOzzizoWWSDlBOOZvVUq2mW3f2dd651uODAzVbXQ88bt/cdZ4PA2KIOk8Oj9WbTHXe7Kg7oDlmiDTTF155QdnZUGeHT7RcK+nOLVhhO16jWBwx5DFY1AekpSlgwEPuw6a2NtfCMi2fc7Zds4lPOEPAih49OVBjZVUPHz+1NcTm5rqHnwAgKMuwDMLeDHsqatP9W3d0en6lh0+OHHSPl+7qEiSKsa/ZjRs31Gx39cHH91VbWnZOSglVTKnsRoEax8dPmpuUyYjnHLLT+tq6LXkAcrA+QwGSL5cNfszyhKDPNFnAEixoOoRtGups7nf6LP7HVpafnWXp8+RaA0U3V9Xkl9j/2dM5c1B/RvZghNYydPL/fx5wHusQb3ID2gCi1J3hfPd8j+Hn0HTPsatjX5xNVCuXVMhlbFeo2VDbG+uqlcuakz9DDbKYaaledl7FC3f3DYBU6jVtbO+YvMLnrzVW/DVXqTksOrPI6/L8ymQTLEOuLk4NgFXLWMQuqXV9pfX1Za2uVNVYKptcE8M/auXolfhskMZCTZXX5tbm87VvglYB5c/18/ym8XShyzbhvAsdHcEKp96b6YywcuwW8HwfT8yeA4RBrY+6kXuK2mo8AnCd6ebejrN/yFz8+P79OFeqBF5ndHre1Or6tq5bfW3v7uvssqlOb2Cwmz2FwT7nEc/MVfNaOzu7Zt8BRrA+2I+2Njb9XETOIA1v08qTy4tT3buzr6WVur77/e+ovrmif/7v/q1+9Qc/UGN5PWpTTlM36mROMMSi18trkUNCg92qHao9/Imco4EJHWVscBcTVTJDlRcT9S/P9bM/+3N1r3u6fftlvf/xU73z4UNlqyu6Go312re/ro1bN7Wxu22yQhVLOOoqh9DmdHp6pocPHuno4NgM7Hanrxv7N/Xs7KmOzg+tZKa2jtqcWpPg5KkGfWoa6tgI86bOAdx1qDlnKXYNyeCIexMEQIBYegvqWFiODEUAy2GnBhiL9VWz1dbS8qpubO9qPhipe3Ku3/jGW/pb3/8N/fyP/1AHjx74TLhqd3RG1uXaqhpba7r5wr5VMoTuTicFXV2di3b/e7/2ZU11pYPjh1rbWNXFVVfjaUVn5309eHCiVnuk/f3b2t7e8RlxedXUaC71BmQnhrqP+j8FwRleUJPTj+DTz7lMPcpnTlWYPPtpXeHzo1x0Hcb+Qag6fQ+vzTkVYfFJ78J5m1uonp0r3+vq117/ov7xP/oHOvroZ3ry0YcatEdWPkFKYz40nVZ0dHykxpr01Tdf13A20mF/rl9cznU0KqkzLWg0g+iHe0DFIKZZypmFlgHh5gS0Dh1Azj7EvgVJpZwj96vpvmJ3d1Mbmytep4AHAIsouQA2bReKwgw74UrZfTQ9ii21z4+VzdEsj9RYQmUwcv9r540RJLqRRj1sVlven5oXp1pM+3rxtdv68OBDjUQ4N4MgWMjsMTtaXb6hxaSszbVbymLvteDnl93DUUOOxkPft24fFSikjKivOZuor8lEwBYo1jT9L9avQQABAOEMYoiNJR0DxFS57WGssCgP1nm5gkJupk67qfksMulw5KAHo1bFfil1MoAokQIWzhxFYZzYDnPth/04Z3hGXEOiwivXifU1MHDd7BjUq9WXVSrXDIpaqZbNO+uVIS79MUNiK0+ZieSihuXPiaOv90x+8ZkBbgAiTOhMc+uSQGMAiTzKLpMlIdxRQwexkPsbiqDEgjfJNYh8s7AmomairucM5toyV6H+YpaV5qm4/wd0HgURh5mLA9VhdhdLVhtZ7WiyHu4j5HZELiW/eT0DILbXiZ6PGo5/jlVrEeie+cqMWQ7EUKlWqqhKL4zVeqls28426nZqXU00z6FKmKjVbdpBZDCK/sC1ZznILdSU0dZGeDL9CNbFgD+og3j+IRFfd7qxRyivpdqSMBa/vry2hSP3eGt7S43lmu2G+oDg474a5bx21hv69ltv6OriAQbO2tvf0yf3P3Ud+au//ht2Dbm87mo0KejRkxP98r1PdH7etSU7WTjjMX1DAK/W1C3G2lgnk7Tg+Rz3dAQBatTXt3/ldX33ey9qoRMNBwx7LzXqkQ851fC0q7/x3R/oiy+/po9/8Z52V9Z074W7hKXqo3fe1Qt37+njTx7p5+9+ouOLttqTjOb5qkqNNfXH0v1Pj5TJocrKu6+sLq1olskrX6nrstvTRbutzmioWU4aMSzPk2lQNfgxng6tFvCzsMCtgU+d9xqH8EodjZLIWVLcd+ZX4pwc29LO5I5yMUB45y3GzCN1fGC/pu+hb6KuifEDWbWs7Tib6isVVRsQoAIcvLy4UpP8PeZPi5wVctQlvB+kaShArIzOh9Ujbg68z5RAA3BndX2qFJzO/BxjYcYe1yP/JSEDYo0FKSAsEkOxZbJAAt7YVhEA1KzByN6xpiuxgs/lF1pZr2t9c1W9/sDuL6VK3aBqf4DihSUcuTu9Tkf1Kgp8PkZP21tL2tpZxbza8xPIwQZz5qgcIBeG9dVwONOgDzFjpmGP2mfiP88nMadhfTnPl1zSPJb7BI0zdwzVJ/cqfOFiNmSrewNUARZQ96TW1DHDmGmEPZ4VLNS7MTMyEVdz71PszQAtdkXB9aCI/S3NCqo6zoauSpW5bu5vm9jBc8XngCjNszzPTDSZ9YRFL7XHo0+fqXXNPUNlwv1r6803X/ds8id//EvlM3Utpomlvka2f11ZbVgJRJ/OvceacDIiF4Tw84XPPNs1z6Sl+pI6rY7FA6yPj9/5hf7Tf/Rf6Nb+TSuJ7927q2qtocdPnurg+Fg3bu6ZoILt1eHxsffIo5MjW1ja8jnpIzzh+vvf/zUDIPxl2AmhnsDGAmk02QbB3LQ1kqmEDPh8P56zGFkgHDD7+7e0tbHlZpUiG+YDvqhOdsdqisDYTFghsECWVzfsfTd2MNLCDJrhoB+MRvyaV1d0dXFpZAu5GtZTzqBIVBhra+vJ+4rDLFDLYHyPJ0N7bFMELderbkKH3Y6ZYHu7u0afOFSL1aptMGiCnXNBcCXNIEBQNq+VBpYLU10123rti18URyODLZpFhgKL2Ui9VlPZ6UQXJ8f2NWu2rtB4qViJ4RIMkRxqkwGxR3NNRgN7RS4YLleqqu82dPerW1JjoHm5r8ZKyQFUYw78aYLsZea21Do9PXazRCFD48vixYMYGSiLh980Af0BsiDsEtgY5MKS+4TtEtZUMEHm87Gurp/q+uo0hi/ktCTe3TSzMdCIzxBBu59Z7WAj5OBFK4QZHgcYwG8yHZA4w4ibzTKWfbEhWupoOzVYC+mwO6x1GJ7nkDwl9hwOpzUqChKcVa2+qlJpSaMRhSgtACyTFeWRoIlslqaGo56Wl2ragb3XwMuU4gJ/+Wu1O4dqd87MIECOyz0t5siBqSufw6Jg2fLIZnNgBJvXLFekUoXisqd8fqJiyQ57iSwrPjODWA53LKIYPFDcgqiDwna7feeKgCaXStWQv014zmDfBuOXoQqvU6ngt476gCEvm1F4hybc/whfJxhsRiMYoXFcfBpEhgUcWlhSgFrPJxSEHDz4K3KPaCABIQJwoTCFRcM9mUwoBLDGCOBmNke6PVO5klORoo78ADO6GH4SCAXgA0sowlPLVdZVDK4pZGlyDepMBxoNgYU5LOM9suayWfzvCbPHqzYC8kqwiJwlQiHJOsJvkPUCm47CAEgFqWH4o5MjE9UVg5OhmXQ8qzGEDU9FWGbsYWmQamohZgSbMoBhO/taNtiuHCI08RTd9tfGUzGx/PN5GVtfMkiNkNcUCAnrJwpQ9M4poh8D5Yi8iLyJQOQDaMIDmO/LEKqHEfocv0z+TQS2B7uDojgAkNS3kXXAQcfr8D45fPm3PsxsiwVAhIKIvIVoTELmHcxqB6m5iKbowTsd/+ewATOrIsv3AXoFA8SIu99xqkAJ4oL/3sqnKKbTQzYAp8RfEfsc7G8cUAXIGfZW8bpR+MO0MdPEoEcM0v1nBxBisRXD4TT3hcHBcNzTbNHDWMaACEBhmVDyTFmlfN3KLAqDcgn/YM4r7hcs8lTtwc/hzAnGJR8IL1SUH9G8xjOWnwy0oaFWpk3VBkdaKc5VW2ooV26oUN9StdKwTdawe63DZw80HvQMoEQwe0l1FCLVmvfexlJFi/lQg+6lNB1qPh6ofXWi7Gygfgffd/wtw4bR+UwG5Sjwgq0WbLdMyILZxydTH+wE/XkggirSlkcRchiAQc5r289wkt/h7JOEic1ezevRSLnBMyAaQ3iuS7BxAjRPB9ycBZGrEn7mSOpTVUhqO8dnsH8sg6mE1ZoCBxFiGd+TKkNSq5tQHgEokLVBaGMpbJOQOtNIospJfGL9fDroDFA21gx/Z6YfhTtnc7LG0nwRKz0Ai810ZFgbgDCFpZu2Eio9AizJaUEtEcoU3q8LUNvqhNIhBY0YYHCd+TOfhxwILACs8MC+AQCanLSE0ch7xLOYEEMrI/wZg8Wf2txRQKf3IeyjkHxHQCjfw1bjczaxDItMlqzrg/R9MWQLK6ycOh08mlHSsAeTGxOKudSKzLlvhENnYfHFkAGAAYDFrEQaQnvXx1rg87Le+P/4h/OV98neybXh+l9fYcW0/txq0c9w4r8aLOm4rrB8eF+sM2oN1hP1Iv8/GNXRkLXaTZ+vDF3Yx3Z2dvTk6TMPJ7OAK9mSfvrO+zq7aKlcXXYj4+Bykx0ZPy6co0Yzv7d3U4cnR3r87JkGtp1Z6MbGhtZXln1v2L1OLq912enq0oGVQ4dnlwtZvfTCnoq5mR49+Ei722v68uuv+v/RKF5dXpn4MEhsVqkxLy+QyzNk3la9AeC2sNLl6ZNnmk6Rr+d0enat3gBf71HUttmM1iHHTEa6c+umOm282CHlNJ2xAKjKtTo4OrVXNPdruVELv/ocvt9lvXjvnl/vL3/2C1vUfPzgoZZW1+yHT90LiOZ9iuDbpRUz6wAZUNdgBblUrWl9ZdVr8uzywl7UZ6228pWaukOGMuG9S6A4g9sUpMSiJNRk8YuGzBYjVizGcxp7mMOb/Dr0GJ8HLQIgDQ9fv5bBjbDQeg6Sp/tZYnUVQZEMO0PVzRnJPsQ68lkNizuzcK1AEGfkLoxUyE485Nze2IgsEDJHaaYd0rjQ3Rdu+YyhDv3mW7/ioRv2TJCOLlodlZaWDZCxr5wbACFfLuxH2LNazaZu39rT+emRtrdW4Mlqc2NJ6+vUP8lgC19tvLCtXBvryeOnXusMdRgUhv1PEFFSpZztKhbZRAFyoV4P4KVgItSDB4/cUDawP0HZ38duIYYPmcTftFatefC9d3NDr7zyotfW+saafv7zn3n/Z+h73e7oqtlRY2VdQzhP+arG86yHjFjNsJdEbZAxWICSH5CVgQUEOucYdHuqVSq2U6M2xKKtUiqanT8Z9bS7var9W7v62rfeVG861j/71/9SP/rdv6P19U2fwWH511euFA0799B2j9Op6o0lW0jQ5KMw6WOjw2B1OtfK+rb6vZbGnRNtN/KaXJ/qnbf/xEzUN770db370VP9+M/fVa64qUfHZ9p/9a6297BS2Ve9sayVlXUt8iUVlpdp+Kx4Go/nGnRGmo0Wal/3PQD86NF7enz0aeSP5GaazkeaAqCtrGo0ocYnm2DqQHkPMieQb2BDM9DHkq3ioYYtRzJkY3DeRQaTrRgTMWWAzgzFg3k/or/tj7S5uac7+7ekYRckQr/xze/qm69/Ub//7/61zo8PdH55rutuX/1pQdW1de3c3dPy9ooG067a3TYJQmq3m5rM2/r6t17V2lZBTw4+1erGus4vO3r2rKWTk7bGEwZmS9rbIzOxpk4boB1GaF7PDg+sbkgzDTjPyWfA/3w0AMwoatBjmMFeMTfAYOsvlMcpGSmXqM+wrhlPtX/jppZXltTstnR4ehjku9FIS+VaqD8ZAmmmZQZe7aZ+56tf0X/1d36kJx/+VM8efOrQ78ODI/eEwxGEubK6/Y7m2XN9/6//itrDro6GC/3Z8VgX05qGE6yJAezDM5/8kNkM4CK88CFh0XKxzhg3RyZmEFJQCUA03Nxa0dbWilnko3Hflj1mvFdC8QKZo1qJM9mAZrHkAGlIBJx14+nIjOqDoycextZq5EjOPZgedcaqFatqnl+jcXaQ8HDW11989OfK11Aa15IcjIk2N27q1t4rKuSxtF62ioShW6VUS+qkUHJCgmh2CGivROBsktFGjW0ymrMCICRNPIwDvOB8sCKYAZuzgyo+m7FFNghA6HKBXpFeLq+1tRWVSnkNbccdREV/xdqWQZQZyGSPRX6aSVfOjopBoolXADaoHAlWTsgwuB1gLU6zWeD9j6e6uGyq3SW7dUNLy+vqdgbqtMnky9gpIaech8MpSs4QeLwYmITikN3ESopaCLVcWvPafTEJ2YUwG4p32j1s0rDPYmYW7G0GiAwsqQEBQcIajH6ELA8AtnJCGIpaipEs5BhsDfmsgBwGRPIFNRqQMmMIzeenXkrte0Jlm7XKwcREK7fDvslKds49X0vq/TiLn2cg+h5hI1MAV1Yxh/3nklUY2F6tLS15rlAtV7S1ualavaY57h/zsfrTkZ4eH+iq3dRgOlBv3Iy9DKoi/YaVUBtaXWO/Yx9gXkBtQR4CNWTGtTb/HgvTVhvyQFblQtmDTmrDi7NLnZ9emgC8u7OlxkrdwEtv0DEpoVFaaHc5pze/dk/DybUtylF3tlqXeuGFW37WUO8Wyms6OZ/onfcf6dNHz7SyuqNKedOWPGcnXXVagEOQTLvKaqhvvfkV3dnf06DX1p/+8R94hkMm61tvfUm/+uv3NBo/1dnp+yoXpcPHZ9pe2lL/pKnf/Wt/S1956av68Gfv6ezJM7351a+ofX2pf/ZP/0/93b/z99Xrkc9zoa2bt/WTn/9Sl52BVndu6MOHRzprTdTuzbS6uuNM2AIT9nxRpdqyzlsdnbWbenZ2ospKTUOAAiw/cVkpZlSq5AxAeV1MABxKEk4cnoWwBui9scyHmQyJNSyWUP8BZS0v1+J1Sli14h7DWmY9WZigOQAAIABJREFU0hMxxAmbt1ATMW/Chi3mdwawMTRfqzq0OzLkqFG7GiBtYQUtsFOD9EduLuDaTNVyyb+pG3kdqxxtww7xmv0VW7yw9GJ9c47wbBMMT/+L8pHzHSIstSN9fbgB8FxyXSAw2V801Fnk9UBkcBg6jitBvM5lsfDu6ZUv3NH+7X2TSE5OrlUoLOniqqdDMsCGzCvCDgz16WKBYo1500y7N9Z1c29Lo2nPagoePvbIINsCJnOWYDkM8A9ohBPLTL02KjT6cpxyuObcFyz+ufwLG53kbIEV94w5MepgrhVELkdwOEMvcqtnmaxrIfYIrhnKD9QS7lXp0SeRDcJ9Awyiv6GWQKwwXUw1ywbJfDELcBtVDzNAZUZ64YUbuvfSHZPWHnz62LUcwgXmOOPpwFkur917SefHlzo4aKpUrDg8vVbL68tffkmtq6YefHygpeqWxsPEGm3S0/bOqrOwUELffeG23+f52aUePniqyYjReeSRdFoDjQZk/MqElHazrfW1Vf2Tf/JPdHR0qIeP7mtltWpLv+vrtg4Oj3V4fKLL6ytbo5Wq4Vo0nGDbJ2fOASgxQ7QAo9FQ5q996Y1FMJFhEoedCKx/BhcAIgy+LYuCjQWlf7FwY82i4KbEoCWv/Zu3dOf2HQ++QahghXEY3L//iS4vLxxExNiLB4WFiwRzaXlNjWXCf5AMY8PFIDZY5cbPaPwzWR0dHPl9bO/e0PHpeQScZBMGpwgV3PACpFGPTZ4hNQcGoVdNHT6loFjV5uqyOs2mqqV4CJEQ0zzzedOBycrWhpbXVq1SoYlYX1rViNDsyVQrGxvKYSuB926HLI+Zmyj7hI7Hujo7dWjSxdW5spYwYRWCByd+8gv1rq/VKBMAREOFpG2uWbmq8lZVu6+uaPV2RZn6UOW646+FOtP+BWw8bBizsYsNWD1pGBFNSKO+qnK57swIBpiDYd+HEgusVi8aWbREjCDUBQOHimpVckZo1i50cvLUga1hhfAZkME956ClWLPC47kHXfjVhx1ZoMHYXbAuQkIMm5T7gSUHIBGNa+oHD1t54GIjmMZ1D4j5/wwBB/h0DoduYlmT+KuzO9RqK8rnGfDBuID9R8gZoWvYI/F9bY2G+FnDMMG7uq6ig9uQobXUG5xpMLiy3RdhbGzs1cqyyoUVBwBlFsixkNESNgmzbaZyFasYskgI+EIxEoNTkHGkZREsRGMeqihYGxQNDkXHh3U8sZUADTHDTEKSzEZCxopcv9/3hlwulu3dmsfLFNuwafj8UWR52MbDzLph0Gl1UQzmaOozHj4wTGSIHBLP+ZRDnfAg2I/Idxkuwchj4w//Z4ou0O1ikaKDFcr9xEe+rbl4dvE+hUEPAIJVEABoSYt5TbNZWdMxyg8sCENCz6HC8J5rxOCAAwPmE4sKxjEAEOAcByNrENm15XmYiaFSyoy1yM5sGcQAK5NBiUXgIvt5gT3dzzwHA+BYIOwcorAYAzywhRBMHheVqALikEgVGWGnlDDWzZiZK4fFTB8WZYAvBkCSkOZgm4alkqWllhgm+SCJEAOljIER55PAoIChGKoSh2glAEiqAkGhEBZ9rCuCW7Ed47CKBpiD2f6MNouzgYf3TZhDvC4sqiDWBLjF9ZjMYBQSbsz38D4B5jB9CTYehYoyEVpve5BEsRO5LF0XDzA5UVF4D8mFbQ7ngRm7nwM+zScwsy8BQRJrMCvCOGSTfAXDNgnLyYHYnwOn2TfSIRdDm5Q9FsBIAoiYacegLdhYrBczKAEcxh2NZ9dSFgl/2++3XiXAeMWyf64x6wBAAWDMxVhEZj4HzuIah/TUDQx7lMGbsKjg/CtwWGeGWh5dSBf3VdJQlZVVrWzeULmxrWK+onohr3GvqeOjhxoNOhqb0QIQVlKltqwlFHqwLqqEMfc07F1KNNfDrrrX57a/orNOuAXeo634SKzoqIi4L9xXP4cexEx8XjIUhC1dKCUAhlUOAUzQ4LAeAEDsH/rcO9m09ETqjLIOlh7AZAylabRSGwL2+3SYyf1iDYddVFhhpZ7mtnxLLJAioDwB+QBR7C8d4FZqqRYgSJAt0rwI7n38XfiGW3XFGkxYscmE9Pn74RrbiqueKlUCpAmbJZ4HBiyJhZuZePGc8n0U2wztYUXTnGNFxWJl36d458yy1/UwtVAIv/70GrDXcx6mAKGJIguGXdg49Lw12TIykWI36ngNB9uFX2nGGdkNqwyZec6cUxT2nrzv9N+mahk8+vlvPMV576llKZ8HoIGfD3DAL+43r7OxseHmqNXuBNhggDyYWnxeiBR8hhQ0SUGOra0tX1sG9cHQmurk5ERr66vPgZqwQo3gd2q+sKsIxrcZPd2uC0xniyRgM6/DmWfr0gXey2MDQDyraWMPuJNashpgsbc66hrYDAs3A7du7/vzYcFCoTvL5DSaLPQXP39Xnf6U9saWiWYkUbPgT+waNmtVMeqWhw8f6PDkWMVa1UD49tqqlmt1rSyv2BqEYf91p6fLJoGGfW2srDjv5/beltaWK/r5z9/W3ds39M2vfVkHT56oXITpO9JsOnTGAXZHfHZYTahWVlbrzn2o1bk3Az17dqR6DQuzhg4PzxzmTnj02eWlNrY2PfzE25bhOYy58/NTXTevtbyyYrUy4A7hxufXLZ/fO5sbtuHbWFvWdDzW66+/4fv9pz95W+tb23rvo49VqlQ9KKP4R0UTQjhsVxphrUO+XbenlcaS6kUGEo2wpu111aGWHk+VLVcdHA+Jw/Z5dj6J8y7sET4LQk/PPPuXp5lVCdiR2lTR1MboJpQbn/3yKRePvf93CsSnnuo+YROAg7+Lcz1VDxmo5Ox2ymzYa/I+bTuE4pT3vJioUYElR3M+NTDSqJVUzEn7N7asOiD8Ehuzra1tq262t2546AQIMsemoVQyi5V9h72DHLfhkO/jjMsYpGTge3V5qmo1p2J+qhfu7Gp5GbIFzPhQmtVqjfh+wKWkDre6djr2WgD0Y90wPOJnUW9TE7X6Yw/++j32bQhOCz16+MSfHeIYdkrYMmLpg6c5gfWEZtYqNfdIS0slrbNmaAztBU4uQ9lkEOxgGZBubN/UkNkBOXwFsmratpmDlBD2U51QlhXLtn5iYLGyuu4B5vHRsQGo27f2Xes2r6+s92bAmBHZBmN99WtfNLnsvU/v69/8/n/QX/+d39ZXvvJVn228qQFdcYH+dKLFZOTnYp6T1Sb9ztDkBchtDP9ohskCWNvc15wB5LypRn6o0cUTHT38yGf0iy+/qo8eHutf/evfV2N5X48Pz/WlN79uhf/y0qr9rlF3jlH7oHxeIjejplKprmKmolKmqnF/rjFh7IWhepOWev2WLq/P1Ope6fGzJ7q8bjp/p9nqCafbLHa2nN1miU6DlIKl5ARSb95kDwbeKGOoQbiuYWcZQ0SG/8Mhig3yEtoOXL77wkuksWsH8G420LjZ1I9+/bf06q0X9G//1T9X6/rcAMhFs6fOKKva2oZuvnxb1VWYXYA1Y/XahJ8v1OyeaWdvRXdf2tZlCzAnr0ePT/X40aXa7an29u9qbW1LZ2eXtvDYXL+l1bUtKxgOjg7U7jYjIJXe2yr3qPPtAoCKWzkN+n0DcqjsAIrDYimyAszUzxVM+KGW393cMhDx8PCxWgQRE+5NPzQNYlGuWoneaT5RsdPUf/697+hH331Tx4/e19XZifZu3NWjR0/0i1/83D3ObN7QYDzQRfNj/dbf+nUVaiX97MmJ/uJirus5wAAEAOxCcypXWccd25VWa/QElbAG5r2huE/ITtT+EB3p5StVrBNrWlmG/c4KH2sxp4boaWm5ZrUDpACeCYiGnJkMyFpdsk4obfNW9Syv1nV6dqDJpKNqFVvjrHMEJt2p7u6/qKXSsjrXXZXzBd195a7un3yqYiP6FvpKQG8+B1kfEAUzwku95nuGehZnCd4Lqk5bOdGD5TiTou6LGmrsmrVWZ1hGH8ozHdalBiKsZqCHAbxe6LpFng/9X1g3wcbG2pkaG0sw1IysW55faiT2MedAzCaeczCc42dC7nBdl7DJU+IJdYYNiQyAx2+sPzmvFvmMaktLVn+hykKhV6+vmhR1ddnxAJJnDAAkuyD7Iwa7VnuQF5RJbcKzHtJSJ2BNiC0XvbYVrcH0iuwd2/GwL+G1j0MHtjqhdLDNFMseu6LJyM8x+yjrhNoHFZdD3SEVMci1hd/IPTqfm3U9IsdpFnUxsxQPNq26oS6lfgyLImosZxGiFkcVDbMZ+11qcR+mQfBDyeA5mv99mn+YjaxO3A4mC22tb+rVl17WzsamVqiB6nWTwZzdRFA6jimNmlUIDw+f6id/+bYuAUAmfY3mA2fI2lKa6zmbWO2+tbXhcyTy28hiYYjLGUafymC36voNZZ2zPksor+omMFxfNtVrD4SXBBY3tUZFV92mipW8VpbrGrROtJzr6DtvvaZbd9c1GF6rUSvr+PCp9vd29Qd/+EdeB/de/bp+74/e1+FpR7XVVe3ffkml4oaaV1M9un+qfi+yQOezvsrFub7xtTf0lTe+IM1H+oM/+HeeTiASrVaz+uZbe9rbL+r66hNl5hPd//CJtuqbOvv0QP/df/nf6pW9L+jowYH+zT//F7bUZP2//ZO39Y2vvWU7cwbe3/z29/Tvf/xjNQcjlZdX9fS0qathRs3uTC/de8PnOGtjbWvHKpBZvqCHR8/08eMHqqxUvNZxoEFxweC3XMt5kIzicjEt6uq8p1p1VfXqksEG1D/TKZZ92PtjJ44TT0aTGflP/bDirBWsBrGbCRZkgtTCMwKxAOumblKA2XDYvTGArx0nAFQqsQcEcRKre9YrA3dUHzONIZFZyQZJBHJOSbUKeuzY/3lv7AV2FcpjmT/RsDdIAEGeAwbuAGucV9JgjNXfwLaLuTxzu7DKmuPMopkVMfSzqNk4Pel3Es6EbWLZhwC3sVPLUHt842XdeeG27QGbrZHa7ZmePD3TyWlLgyHzjCA4ZzMQFMnd4Hrmtbe3rdW1usbTns9RCD0QHSFwuTc3SRHlB7Ulpx9Kz6yusDydxIymXKw4UoDvBTwpVAoGP2YZsoTjefLsBJcbVJEGvgsm/dPPe2afyxgAMTBMdqjdaZJqOVF9AIJAiiwVSrbP3drcNrmPGevte3dUrmHFemUSDERogKFMhuvU1d27t/TGG6+p1erp8eOn6vcGBnJRkREj8crdO7o8b+qjD5/alheVFiSAr3/tdZ0cHmvUW6iUXVK7SX9OfvaVaksl7d3ZNNDSbl6Z6DjoT/TowVNdXZCPiupjTaVCXdMx9UBeN27s6Stf/rK++PoX9LOf/VTv/PIdffjhe5pnxiY+ecaDKo5s0nrNgfYLPst8jObJIBX/zV6MWgf8AbAq88OvfslTEw+gkeJO8T6MYq2Y2GR4SGHGeBxWHAoUJ2yoeF2yQe9s7+jW3i0NegOznuzvmIRfcTgijaMR5yIQqsKB1Wgsq1pdjqBXM7jwXwsvUDZMNnByKYyU5/N64cV7uv/osZlJoFZLIDiTqbYYANh3cWCkMlTLeIcRntfS4cFT7dJUVq1fCgQyYXDTRLJYafrtD5bLaGV9zaF6gBwwTnjWswRLVyoq1KqWjvJgMzhpVFnYY7UuLqzsOD050vnFuRcV3o7I/dx8A4A0m8rh+e1B6VQ5bD5qDY2LE62+UNXWvYbKG1J9pWh2FCoQfBF5r77JmYVVNQRYIgkC7QNQqpRrzphAwsQDC5MCAAR0d2mZzY/wc9hUhJVHIb+8tG5Zei470tnZoY6OjlwEMQyh4EiZvmkjyT23JUHiBW6LkcQXnm0G+yAONUAQFyw+zIONy+u6WHAgbOF53gBNE+8DpnbKSEW21GxF+A4bA4x9hn8oJIrFutUDePjOpgznkHLF5odsC/Z9o1HVUoN/x3qlZAGt7miI1cyIRqVpxhNlAgOIXIZiB1sUKpfwwbPnu4MBkX1RnDPUgjXDfQvAAcYfQ0bWGRtO+JpjPxVM3RgowkrA7x9WB0ULlkEAFeFT7YFfEv4LOGJ/VjcNbHjRSHDfsT5hGGXQcYq9S3jDGwKYcm3Dug4/5sWcw6WmUT+vXheQCUsV/FQpRBj4MkAHDGEoiAQyuVbI2qb4rLa8ASrL52eIDDuX/QHgDoY0A6OKpngGzmATMLBDacRAEjY+bMY48PB+JGPBa64YKqDPmN/BqI7gZdD9saYcIqWKSmUAkCXNFzUJ+VymFOoPvFIJogexThhx0+nALLk0t8MiDMVn828PlIO5DbDBARUqN4pChiNkEPRdmLFmQqUW6gc2VPY2GBUUiw6Zs1w8sabCBqZE0xSWXRHei2KIe8PwBdZmjHRS1RzXICISOOTYWhjM+j88lAEAYZgTmRlcI4KnkqA+ZsLYvfFc4FXLcBj/cqyVHKQdA2RbQPFs2B4tm4SfjSLvw0wg9ka2Qhj8wwjIM6AHCx5wm6I/PiOFesoeMtDjRiS1G4uBidmJVnfEsNsDzySYOkLMY3jFz+E9PgdJYH3nY5CM4iOGvWnQ18SN12wRDFiaRQ/KQPRHbQ3HqOxgm174TMHGDul/pYj/ZuTyAIKZ1U8xx29P0hhkB0jO+0I0bLm4/yrYbqnKqjjta1t91Qdnmp58pHJmpOrqmjZ2bytfJlAvo9VqRZN+W6cnjz1csYUWE49M0R79G1u7BnEBFMfDliaDa81HXQ27LQ06l5oMUDuaq+XPwUAQugJsGoo+9gvuCz7rDJjosthP7Y+f2HNw4FMQWfkI0+q5hVTYPrHOQ2VjHVXkZiQ2XdgEsYZtDZV49bMv8SsG+xEMzle+Pw3l5b/Zw2yZCbPYwXnxWlx71k06AE3Bcq59qq6KNRAB2J8HVfi51BowqPFsdrOXgDNmAyZ2Vvw7Z41YtRCqnfgMXLewy3TD97nXt51cAiozXMebHpANpj7X8+qSwNJo8GnWHMBuFnliR+GfkfEZlyo+UKZSvKPigJjAPUCVwvCSBoT6FZAjQL4IOE+bfd4LAwnuEfs8rx2NYrx/rpE/P5akDeyzwk6TLBD+Tdiepao16p4kyyZ5ljY3t3TdJI8EVUeon0K1GWAUbE7OdYB7wBB+JkzU7e1t/zfPSZopAvCCp3mc+wEi2R6Qe+PrFLZbkRUXZAf+zL3xmknURWl+G5+N601IZyjS/l+23sPJzis973xuzrFzN7rRAAEwACSHQw1nRhxpRqNJtrUryda6XK7a5NrdP2n/gl1btStVrWVLsmVLVhhJk4ccRhCpETr3zTlv/Z5zL0frWlShAILdt+/9vu+c877P+4SwT7L/AoT47xnsu8hhGTvYG6Ymez+NtS0VxhMDY8ls3jkInz480vOTK+WKFVsKmKnKwMv2hnFbOqFs4bl4+PChLus1FasVAzLba1UlIlGtVdfV7vUckHzVbPs39UAqGlMxm9JGJae9nTU9eXxfr9w+1Ga1rJPnz1Upry+zUgha7ViJSkPBgPf27Vuq1c+tAkGscnV16ZDIbmekSmlH3e5Il7WGsz/e+8UHeu3eXduNAbyR+3H9+r6ePH7o7BCGIzyTDEsg5XQH1AMT3bp5Q8fPjvTK7Vt6evREN27cdK31wUef6ODGTf30/Q/MyqeOzubyHoAAhHO2FUplJfGq7/d1dnbuAcgmeXDLAddgPNJFu6UJZ18i6WETILNVp2ycHLpYYi1Bd+5dIGSEPd01pJljEVstBUUjZCeIUMHiY3VGhLMy7NP8NjgatFxLRVew/7BFwnKoC/BDM83ZHvySQ/aTBzJL2wbykULmAmo6t8xWeWST1H4js7Uh06RTUQ9B9nbWbWtYKRbNRkcVU6msaXNr1413rd5yEDdcR3zMsfhh4N7p9N30ArwxzLi2uxf2hsalFSDZTFTr6wXt7W2oWMjq/PR0CWgBrrRUq5EBwsBlM+zl9tGPK1/I+nnyPgBoBsNwAYA60mW96dq/3exacXx6cqZioeTBjwNdA63AoBYDGQABGJ9ci2Scvgm7uoTW16saDntuDNkDzi6unIG4c+2G3v/ovhLpgvrjhX8m+SPVtXV1cA9g3yhXzb7Dfubisqa9aweq1eq+D6xxqxLNSsUGCXu/ueq1M5XyMb3x5mt6+e5dPTk90cfPnurl1+/p+o2b3rtTKPUnI53VLjwwwqasUMyZdXpwcKDpaKr65ZXatYYtggEh4HqXKlvOY0xFOpp1TzS+eqp0ZKB+t654KqlHzy/0p3/214pH8zo+b+hr3/6eXrn7ReXzmxoOeG4SGkylDqrDXF4xE7xKis5SEn7Wk7gV/mPU4ZnQmwEy4UQASHV+camLWl3HJ+de20+ePtNVra6LqwvvydiHhLMO1U6wKoYkkWMAl+IsB+jpePjmvASTA8KQHACKATtMa9Rd7EuTbl2TZke/+53/VnvVTf35n/6pBr2Ozs7P1J8s1OjNtL5/TYt0RIvUXMlCTNu767bXw5JtOGkrnprpzS++4rrrydGxPvjgkQZ9mJLbSqYZunLew4AlKLyq+SKmy9rVkqw213BMSC3sUc5/+iRqLtaXzHalb8KG18S08WDJAAYc9gTAJEcAUAZ3m1hY9LoaTIdK5cl7Gavb6ioXgz0eV5+smTjw/kiJVl3/87d/U7/11bf17MH7mvS7uvvKmwZsfv/3/40Wi5Q2tu6o1e2o1nqib373a1rb3dZPj07018+aakdzShAW7v4L+xFIhB1nzRWKDCyCLS7bXDIR8i5N1KAnjwJ80V+llM0lg1VyHLIhAwDshwmPl1+Pz0zwKudQvV6z5XK3F1erHeyNIDIVy1lbL0+nbQNQvk6Ee3cmun39ZW2WtvXTH/xMvXZX3/red/Sicaby1pqH4uxqYCsEPtMLXl11lM2UTXZsNXGsCINkQEb2apSNwWI48XkofVCTApTSZzFQDpmTwTo4PIc9QDCIM1kAvL7OLk49pGPbBvjP5TIml5B1Ry4KllcM77iAAZSlRqBXDZlMnL+r/FnXXcseYtUrUuNYWbiyvgKbgkQRWWiymClfwoITBAhCTMm9T6s1UK1G/ufMNmLYqhgstZA12EPxC7VWUILDQxo594UcMJQ79DQePPCenL8XanNqca4ZwC7DS4brK3tik8ysyOfswyoxFzJssBFbWo3SGzl/jaDvZag0qsygAsROOmQnmUhpV4NADuI8CHV7sH3lfk9sTRyGGyH3gZ6KAWO4zyiiqadt/2O1ZCQowO24EVUhX9Trd+/qq+98WTvrG5oMBiYFohYEm2A9E7pdXqsokorrhz/7sf7DX/xndfo9DSEZzyFjMXjifUSUy+OEkbetYQiOj7umpK6lxux0cByIWN0C1lNvNY0rAQbTC3KtyQCZDObOh2VARobMFDwC26Z0Qlcnj/Tq9aLe/fItldfmyuWD6oVh1JNHR/rpT97X9rVDbe3e0v1HNUVTRQ1mY51dNDUckEWQ06ATU78HxgGRu6/IYqBXXznU3Vduaa2a1XhU19Gjh5pNGbqkVSgN9PLLa6rXHmrYa+viuKl5d6HcOKH/8Xf/Bx1uvKTuZVt/8H/+PrR7W8jBWq9dkWuc1mQS0c3bL6tJ4HoypU+fPFVzMNM4mrEC5GD/lprNrvfSKlgk9u6JhJrDrp5fPFdv1tM0Qm7aXOVq0eD72mZJk9lA7U5XrUZf4wFYRVrZdNHKu+FSfWfik2slFAZTJdIEfs+VSDO4Bd9hHcaUxHYdQuZkoekQ5Qe5TUHtQX9OIUE2r8mZFBG4ieSSHuqzb0I44k/2fPjLDPOw37T7APbaUVRFade01OO8H/A9np0MA5AEzjFk9UCq4tnFCjns950udWMg3TZbHQ+M+XmQNEMfT2YwxIJgRxVcDQKR044ZYYEb75mMwbm6yuVj+sJbN7W1vUa3a5Ujg4+jozM1nRnDugtYGc4+1IfRCDgqfULRziXDCcOkoGiDQAvGQY1rK296rWnERMnZOOJnutscKJ3MK5fGAiqu/qjnfZ9BCNQtlFYRrMrM/yNfLZBY+Y2wIEfQOpNbPncsouGMbJ5gtUcfhtqFeoK9FjclrnEqjngB4jN9NTnUae+F4DyQGvL5op4+feoaejCAXIHNGjU5+81Ye3t7WlvbcqYJ5wh7ny3uNNf2dtVDr88+e2FHDAZMhQL7f1pHD5+qWtzW2298RVeXbRP06s0TZYsJtbqX+uzBx3rrzS/o5vWbVvIwSAGDzaSL2t3e18V5XRtrW9ra2PJ+//FHH+ov//K/6N13v6q//7u/9RmKoumqfmWckx4jQ14RFm/YMnJmLSYqVnDhiJsAgbUkTTn7jPGB733x9YW9BQ22srmHxhZ2KQ+Rw6DxKV2GrAZAIsiC+H8DT/YC4/OVO69ovbKmZ0+fqm/bBAADAGW86hLLYQmemtVQIC2iKhTW7DdbqpTN5iPIk9wMNktuMg8uh3u311dlfV3NLqw8psFpS7xL2YwtCMxUxM/P6NwyX2I0ULNRs+/vr737rgO4Hn1232GVMKNg03Ezsdxi6s8FHNJEAV6Mhgbts/GkKsWK2XPFSkXxbFbnNLAUgrAkcxl1O22dvniudCKuy6tzgxQ077RtSLI4iPI0mI2aZgRBReZK4+82n6vH/SjEVTxIavt2Res38spWeGCHGuHPDfAaR9bFVDMACgQe9mE7cOgvQ5ZhkXN4sukgbaZIZgCSL6SsiuBwovFlkJBOF6waoTtMJGbqdpnEnwtGKock93vlC74KNHU2AFLNZWBZmOTPVS6WP5dtYr2wUpCEwzwwctlA8RDk68MgJRzYSKOxrgGE5xfqFgLkGH7MFhMXmIAfHPQEAWcyJRUKG87uwFPP0+YFHtogxDSKkVCwppMhlN3WPkxnh1Z/9AdYzSBtnrrxh7WJbc6Qg2iEbQ0A99Kz0yHjgIzYBgHIDJHjGIBGSufGEoWABxsxb+BWMDlcOYBzwZaF7+G1WSNRM3RYfCvQfp2mAAAgAElEQVS7mGBHQzHCoAugaDVw+KUVEIAaDY+VUfzcJeMa/B5PTA9AUCkNAMZh4BQc+tfroOoAwIRNAouWqTKgGptpGDzQHicSIYh8NkMO3PYghOvJYIOfyTpdLJJmE0UEEzkMQJC4O5QqRvFDABpT9aGZTyFQmjMHFi5Sfnx/GbJSUE/Mwgwst8DO5vDiMCNsMxYvSouSpKKizgyBeZh048qEP+z/IdAc4MJ2RjCDkEaSi0Ieir3ug51TCEAO94PCk8FSCEBGEUXYcN9goo3VsiEU2fZUS7A5NKmsQ56rEKQVrJoWHj4CrAcFCK8QBgLB6mqlOACLCBYyDCdCaCuFNx0wrDekNFM3h8YJlooeAI5oPOUQMB/4SzazBwXLnBIKETuMRLC4Qi4d1AQU6itwmWvLgGRlk+UAQMLyYCkwOEGBgPw2ge95zvJrnwHL4OoVCz382ODr7C7XxTmHZDBqC4HzvI9ggWWQ2mqd8F/BnhDlQBjUsC6C/zPsjsBKDwVU+FpYkbAreAbd4MASTACatdQfXkpRPIwbZtBmkmVtrh8404e1RNHHfVsNQGwrtVLv2FfY0yWrKqg2YPu4keE5xCYMe7RJX+vzttKdE80uPlMhuVCmVFVl85oWqNHGM5XJwhh0dHH+VENneSAX5izNKJUpaH1z16F1DB773Zqmw6aHHoM22R9Nzcc9D0A4Q2myWCN+HLyfB+UL/03TZfsiB9GHvBCeUcDJkF2RDE2PwUCyNXi2g0yJZtMDC0vQQ9AZzzgNVgTiQSz4c/qMj4V9e6V2CKGWmc8HKJwLfK2HJBE8hoeuGVZ7ugduNGy2qZSZymGAFlRt1BoBRGdPXK3NXypIQiO3LLyXKkHYa5w3fk8eNoa8CZ8ZnXZ4/X8AnH5uz7UMX19ZO/A5GVisBhgw01j7XBcYMWGIHBjYQcEVBiohDD0oShjG/dIGDNvOsq9nsIbAKhFv5lDc0+yTA4IVDp8XggDfC/gMSYHv5fMMseJ00GjyH9hhLe0mIT84dD5r8J91wf12yPto5NcwWWTO8KL0OZDA1/N11E1h6IQdB5832O1wHxhqhKyPnLMHeI/YQ4XBw8ANdwhonxl4Bdzw0DUWDVZc9EAJimFUj0Fp56yzASypEIxOHbcazPB8rhQnvP92C0uDtPfOlU0ZdSDXm99BmRIGtW6i+11bh52enTjjAvuteCql6samPvj4ga7qbX1C0b2+7Xrt/PzKjGMAAfZWBl2oYvjZx8fHVjbE0iH09ZWbL9kii+vZaHXUGgz04vzSOQ9upMZj7axXlE1GtL+7odrViW6/dF2NCwJpsR7Fuz7s4VeXp7pxuO/MDoA/BiCtdk0H13c1Gnc8yAAop+6IRXJqtwe2wMLSo93tqVgu+Ws4UW7eRHWwoQ8/eN+vd+eVlz1cZN1hCzAYL9Rud2zd0Khd6sbBNX304Ye+PiWsrx488vW5//Cx1jY2vadT95JB0ut2DY5sbG05d+Ts8tIABeGo5Wze4aesuVavq4tWUxh2zOPY8sXM9Pd9dRYZjWUA1WFzhT09DEy97/hcx3uevZuBe8gUs5Un85OlAmTFElgNQMIZFNKvwtmz0ogsM52WuUTUMtQAkDFWIJEbftuD0pQzCADsDxaTeNu7hovMHaZqdl+KpnOiSHyqw+s7DjCPzmfmQ3abbW1UNvTOr3xFOXzKEynnJyQyWTX72EGxr2K/FSwgWk3IW6EeB2Bq1KlpAbMBTyeqVHK6dQsroYj63bYzMhiaHB+fegDFAOTGjRsegAGEMzBgAMJ65b7yJ2cM6r3BeK6jpy98bmMDsPJOdjadLXqxZOt6wMH5BoMQcIHBEAH3s8nAoBIQQqlUsMIKsg3P2NPnz20lM48kVG/3de36bT09PicBV5dXTV0/vOE9LpCXyAIqq4etTqur1+7ec3A4QJf9/AEHOOMXgOBRW2C1W5dazNq69/rLevXe68pvrGueyyhZLHq4x29qkdF0ovP6hQqFnKbDvgdHgATYhJ0dHzsjMTpfqNfpui/EmimfJ9clrmJqrNiwpmnjubIoRlvnfr3Hzy/0V9//kdKpgk6vWnr3W/9Id9/6qgqFLWVSFbKvbf/14MVzxbC1TaLwLisdKygZywtxM+s1nieDKCiF+fzU4RD6bOVr1ji5iVOdX16qVq/r7OJcz58/Vwtv917HSrSrqwtniACwQCQCRMQ+aOWygMKGNUF4sOt/N/AEVbf15luvK5eOqXZ8pHIyrd/+1m8rNY/pb/78vxh8wja6P5npqjsy6B/NxzXSUJH0QsUKSv2xsjnyOVOKpxZ69TX8tHP62c8+1NGTCyUTG0qlKuoPIWMsVZ+ThclVAERpsqM428loQT1rMCjYSDrfALrfFNurnIdvkBJZeyirnAcBFjCe6ILzB/A2FRRTa6WS2p2WLXe29/Z8PetXDQ2bEJ5SGlgJMBFiFtUv9C+/9q5+9+u/quOH72sxHurNe2/rxYtj/eEf/l86u2hpPMlrgO1xbqbv/fb3FMtk9Hf3H+u9xlC9OEOOvLMmec/s9/4sk5GVHa7nlz0dgDf7HGASA1dKfM57vo515Ew9hjJJ632U5M8otRDEKELeua8RnZy8MODW7UCwSHj4bXvb+FSValaJ5ES1q2MDSplkWrF5QvlkUblEUafPTtWsNbS5s63asK3NvR1jKACDXKdSqapUquD+en1j15ZlDmzPoP6YqVnHLWGianXD95ShCXs0ls1km0IOoR6BcABZEFu2QO4KQeFYagarqqjq7avP1efU6dSHa2sVr3GTA6MM+bB2Y5/AmSNkNlGnch5D6KQmoJ5YkVZWNSs1yAozoMVZ1XzUe+7RhB16yJ2gP8JRhEzU4WimRoMg7ZF/AwbT76B2nI1hSC8Vxl6bQQ1tF4PI1NbN6VRMlQouEmkP+Mg64rxjAGJ1TRxCE3tzcOdYTtk/zyykL10FF6NQZq3S93J9eN8m4jloXYpHAOQXZmbz3AU3huWQf9m7fk4sY4C8tAo2fhKHShv6yJADEjADiHrUzOBOZJsY6HORvPzTtTKamohDxgEh33n7bW2tranXaGrU6zn7wyrJCBYyIyUZskbm+sXHH+kHP/2RuiNs1nGjwKZ4Sf4TVk5FK57Il3DWRDwWMm/GY11cXLqudL2YwO50puEMfCZcB3rrmR0ZRgaLY/OIYou5wfIg4A8Dua1qWm/c3tCN/ZTavftaq6aMw5QLFf3xH/1HXVw27SKRzm1oc/dV1dojnVxc6PyKXgGlZVyTQVJwtGllsYnKZ2Nar+b0yp3ruvvqgV68+NCh6MPeVMfHj5XNDvX1r7+hfvdEH3/4vurnXeUWOX37S9/U3YN72qscqHPR0Z/9uz/WziYZa0dqt7t2W8HS/MWLCytxM5WixpGoHr440VgJNboTNZoD3bl9zzVhb9BVZWPDGUO5SknJYlr1Xk2PTh6o1Qf3TKm8VtTWdlUbW1Vd1c91enZue6VchvOc+5qyDXqzAdiOTX5e+XzJmVLjGeTxgVLZiaIJrO1w6xibABhXwiH0U5QPo2ClxHPCvRthVegviiiKCwd5N4mYoqmYFQirQTc5JDxzQQEysXuOVcEQ0jy0jnpd5ckXtEtO1HUba3tFoDKJcxHxHgU5OhJJqtcb+TUZwmNtR20FiZ5nH1Y/uADvb0o9irPDEvOB8GUCju3HsdsL6jQcM3Z2Snrt7q7yedYkfW9cJyd1HT07U62GM0awAq+Uy1aqMBhNYScWQU0XbMn7y+GfzcexNIUEMCQHlME/AElU+UzBmTHTIU4Tca2VNrRW2XRdhHKyN+yp2W6qA4ESJ5UUL86wKTj/rLIVPdyMJT0ACc4m0LTDmWt3Bte3ZCSZami7TPoRhkpgs7Z3zBAzAQk/7oyTPJlRpTUdHT21AjUC7hcbK5WZqbKW0aDf9n5NXne5smGFMyrQYqnkYRMOQ+B2jfrA/4/3UMhltbWxzkhN3//LH+vdr3xDVxd1n5HFMrlFNeVKKRVLeT9jHniO57a7KpfWl2qQp/rxj36mN994S/vX9vXxRx/ZTQpsl3p2b293aY+7cF3lfFqyIsdDO8SgFosySIpMlS9lbYGFxWQc6+h0xjEW9L6Rf/Vb311QrNBEUWgZ+AMEh8Vv7+mlhYw9moNPdAAisCMgDC9s2Dyw+3v7qlYqLkSvLs49lKCoNmtlOrZcFmCKw5rDhAcsV6gu5UxsfiHQhgOt2WhafsWDW63ABkGylXQQIY3ryfmZb/r+zrYZFfZ/Hfbd7BrQ7HWszLBlzGKuL7z5hpkIpycv9OzpkW8qzTAe6khTHfpYKWsE8BYJQOjF6ZmI1WWoU66uqQRLMJvT5dWVM0BAqGAmIJ3EVombU6tfutEAgFrJFhkAVatVs20SsBYGPZVyGbNazmstlXYqilSmWjvM6+UvHSqWnVnaBpNwhuc1rAy8RLGZiPH5xhp0h5Y3An4HeXTI5IBRByAyngxE78c0jgeP90YAJlZLsLTyObxKYariRTk0WwtgZmVhQSFjdmuK5yCA1CHoaOpihU3R7OAEgapDbzIrgMdB2NgDYHOx9Dbvw5LrdpcDlmAPQSGbSVW9GJmc0nx1ui2NJgMDn+S4UETxtAH+oSSoVnY8NOl1+f8hgyQcwBNL+pAss+g5KGF0wL6JRFE39DQadVw0A8QA/lEUwg4hbKfXDwwMNlyDOdaRApjzWZmk8n2Ay4S2AwIFVJfhtwMnGVAsZb1sTAH0CZ7NxrltHyYXDdx31pizdqxU4U82tpDdYIB62fCHgN0grQXoZj2sDgvUAvEoTSUAF/7RsJQI8MtpOAgKEJ4Lh9GlsTIGvENCa+v0YBsxZ9OimKV44jnCLoWClyHPUgFiOTtrHxUHChy8WfH2jAUf1uhM8QQbD0xjCl3WHAVnUuMBIATfg0d+CIfjXpGnQiBsUIGQdcGhxGfMKRItKrKoKhqrKpPd1IzsEQ40h7IjOV/ZYgT2qZUMXgsBvGSNAKyZoWqmQJDHmZkOs2DKsxLCCAk/G48H6sC8ntKgZENBvWShIvkLNj3BM9XAOkMMF5R4qdKBBasrCnyejVBwBussdmUYRgDrZglxXTz8C+qmGQx2ummk/HEsMgIQbTY+T2CEQx8fdQBSBlDhc6yKXQ8bCDNnCGSgOzC8g1ojEjwdfeDDvILNwfsLAzcPNJHp28aGgzZkA/EZkXmvrIwCgB1ez8MeD3z8WLtBc0b8Msj8/6MAWbJxV/7uHOarDJAAjDEsCfLRoD5gHQPco+ri32g6YLvyrIUGjGcZtmK3f67FAn/njlp400cL2tm6YRWI85BoJqzSAmDlmgX7ssCEocHg6IpaVuuMDbPCKGOCwov3lp72VcZjtvFMk7P7StPAFquqbl1TCgvBmYIF1nIA0m3X3DRwS5KpnNKZgtY2toV9EU1xr3OlUb9uy6x+u6HZqCtN+4GxgY3PiABvBnsAf0uLuRnXIuSB0ORx5yl+uD+AVAyAaTLw9uQ9szd0OwFYDtLZ5UBuGSbpZ3Sp1vDas4ot7CkrlQh/52tWVlWrwHSulAf7DF5oTpchyiuVBf+f9eXcHV9g2JCwJ8PPNKN7KYN3jZGiqAwWVqvmlz8B0CnaWACETwNihnMkKAusjHCjKLXJ9VqqOVdDFrPPlzkzrH0GAcE2AJCKITo1CQHEqGXw+aWgDmsHYBnAZuXJD9jIsGBlm/X5z1/mgLDv894sH6ZuyASgb/U7jVWWB65xXzu+f/VZOF9hWFFLBMIEIb4rhmSow7g3qyEUgwoUgKGJhrjQtYJkZV1VqVRsVcXXYevJNb+q1Qyoki1A0+m1Eg+WF1yD1f3kTOfrGYDwXqkF2B9XAeTYbHW6FMMhxJMBDoNbwBLuOc/IqnZYqSD5WgYgDlhfKR5nM7+/4Pkd5PW2fhgFtc8qOJnPxn/zs1Ab0yhRRwF6Aszwc9mzYfzEEml9fP+h6q2e6u2BVXUpwqnrTWE/xrqmJghWRti4XPg6UUfOYcEnk7p3545DZimKW92eTut1ndcaVju4uJ6Mtbe1Lhw3b1zf0eXFsS2wnjz4VF/50jvqYrVhltVcpyfPdPe1l3X//qfKZwse3kymA/vpUoswyKjVmrbgbDdHqtc7iiVSOr241GwRce3JtafWvnP7JT+jDx/ct6XLF9/+gpmTVlR3+prO47q4uNLWetVD9N3tTT387DMD5dgq8ZqNVle90dhKD9bs9s6OHj16GFhxi7my+YLDNbvLPqCQzSufTGmtUrVy+JRhCXUfpAYCU7E6wJo1wJvBitMDBydJfa7s9DBzOQCBTMXQg7OOQTlnAmQECEj/tQXWP1SAsI5XFlgha+uXNih8GNYC4D6MXfZCagGrJ2EdLokOgUjFgAabyXCuuLaByKWF0umYZvGxepOmEtmFvvj2PSuwNysVdS4aap43dPPaDe1u7una3nVtbG57WDRhyIMVyzIfjDO6dtVUr89+QKC8VKnAxg45aKenWAg09MqrL+nlV246aDkyG6tSLNn+6vHjJ+GZLRRCb1IsmJwEYGoVSA5mKkzgsWtzgLhmu6fTsytlMjkPXgb9sYEXA1wMHKdTKyM8SmffZy8dACaggMELGstabHSxZkF537Hain0vOMXEbHl22ejo9S+840FIIpXTJ/cf6fadl515hLLBeW4A/wzCsDtNJN2LAHYxzAPspP+iH+SZwwrr+PlDpZJjvfbaLe0dXNet1++pfLivs05LH3z6QJF4wgMFchJqzZoO9ncdAs17jiYh6EUUXWDtFVcU8gA1IJaLs4g2N/c9LMnHR8rh291rKDHt+wzm8P/w0yf687/6e21uXtN5s6Mvf/s7+urXfzPYJU2j6rVQwsx1enmu/rBvh4K1yoY0JVCZgTlgUFLxfMqfGeISPZVVBLYTJceOphtVOmrmhS2O2DPplwweTkZ6+OShfvHBe7q4PNHx6XN1ew1lcoTUl0yc4D5gqQGRJJvjuq6CURkWRPWtb/268umIHnz4cyWmM/3ud35H3auOfvj9H5qgcVVraDif67LTVWVnU8XNgjMjhpDCJn2rFemZiOzi9TY2Sn5mP/rwoSYjrI03NZnGbXlmpnGnZYszMmBQdTMgox6BxYpaNxrHViVtYgJnjbMaUOqlQ+8KaZDzluECJLKDg33nzXz40UcmSGbyWW2sVzXqdYMtcyKmLYa5lTV03bp6weB2JC4/oHUxvVC0eaHfeftt/d7X39XVi8+0GPZ17zUUIEf6+c9/rA8+eqDHRy0tUK6U0nrznS8qUSjpg+NzPVdCXWprMkuWtSBDN34FsJn6mpo5qKm836AAiHAuz60WYb8CXCTnjb5pPh8olaLOxJ6DpgarF5RnEJEIrZ7p/PzEFiv9Ae4GlWX25TwMohIwtBkiNdSsXyqdSKqQLipNXswsqhdHL6wcK5QLyq6hTqKXKWgwmKjdoS6LmeCIWo1aGDVyKlFQPld1TwYbt1raUiZbsI10yEqkphvq9ORc+/vcE9Se1EdjD0Agd/CL3FV6iF534Of30wcf+jx2jkYy4TOjUim7tlqRFxiQ4yPv+t12N+SvYVUTCB/0uCEAPextnBns6cFuJ4Do3r+cBxosaYIld8S9DUMo9h6GH9zHbh8V5kRkmTNYHg6DjzxZILgS0J3Ry2H7iwrHiv4FQ3EQ8YGKhbQ2tyoqFRkqNXR5VVevR7YQfTh1NgHQEN/CMxIU1YH4yB4a6vBg20l+hq/jPKhMVkpqPqOHaGN68GALHuxjf+kwEOr0EK4MNuYB0tJ6nNdmn5hHWYuDpSNEIB85M892p5wBsWBBbqvspa7S9XLog4qlgn34bxwcaB07Vqxf+wMVIeskyZzr2IJuvJhqMB6q0W17T2z1u8b/UNiw92OjxDm1voEdOwRCcKi2az3eN/cWe03U8bYmjSdMXoHAxWczBc1J7bgTzDQdzjUbTgQaggUolofBy2ih3a2iSumBru1Ine4Hev3edSXjaUXmcX3/r39kYLfdHWg8S2pt82U1OjON5zFdXLGnYyGJhT2LPanhZKxiMatMKqJcJqJCNqrtbYhKXa1Vsraa73ZqdBra3sxof6+kH/zt33oQvlXc1W/8ym/oWvlA+VhF7Yu2fvw3f29Cdr1xpZOTMzs4FIprenF8pvLauobsJ6mkHp+dSfGMzs9b6ndnOrh2M+AT07FzJiO4iKQTOnz5ujrTpj5+/J4umqeKJiCsVPX6G68ok0vqr//ub3xGXr92S6XCuj756JGiEWz3c4xQ9ObrX7XKMZMumHh4dn6keuuFFtGuYsmxFAM3HFmtYBvoMdd9Gv57AS4UsDkP2rC5BmtAZZFOKg6BFJtO4xVgAZAtxlaToTTAoSYQU0OGCLeQAQj3EyUISg0GKn0Hm9sw+HOXAfA+BiDcV1xRsI/CsqzTHphYG9xE5lZKGIKOMoSfaTyb+H1CzOJc4qziWQ+LnDUY8j8Ygrz00o5u3Cx6jybjlkw+Bh8M0C4uWya7QKQt5AsmzIcouzC8t5oGQhoENciGJulgEUj/iCKGfL+xB66paEqLScT7t6ZR5VIFrVc2bP/fXBIhWr22hmQvkXlKDmxw7vZnofdZ2Roz/KDnoy9meAxeQU0QVGEBs2QsAqln5SbiHBDUtLjMxNK+fmCfz56c6O03vqy97X2T37udluuPi4tniifHqqxlNR73jMlS0+7tHWptfcvPW6fb0f7hnnb3yftZUyxCL1/UsNd3DvjJi1MdPz1XvzPXq6+8rv/0Z3+mbrehb3zzy4olpmq2r3R6eqLzE3D8uJqNjp4/PfbZDtaxjdVsf2TrK7J42PewbWQgj8KQ4eqtW7d0foo1cNPqG84gngMGYflSRrEk9oio14pKZ1Puq8D7OSsc9wEu+C+//Y0FfzE7mma833cDQcOysmD4JYAR5OlsahTkFNo8fbCCsWQiMOlbv/FNnZ2c6uc//YkZO9wUDjykv7V6w7ZXhMzZ5mMeUTpXVARrIIqNiAxWcEEpni7PL1w0cWDhD8gQBLCFgLZas7FkURYcuG47IgcbTtRyfkfTXrPZdMLDEED+vd1t3bv3mhv558+f+WdxUDBAyGdzLnKBKVN4NlcrSkRjal/V1ajVAysaCVKl4qk3h0Tw4sdqJepigM96enrsBQCLLoAdgCd4uwFMtTQmgWk6VhFblGhc9WZfs8Rcs8JYiepC7/6jX1F5J6tZdAg53AGYsKU4OAESKCSZ0IwH42Vo19gy9E4bMBBmILYwhNYxPJCn8Q5ySwVwwWqbYlXFYmUZkhrY1mEIFmRKwQIlWJoApLAJ+sAiiHYZxMgBztcQ7DYakt8Cm6dsIMSN9TI3YAUEAWjw+gYJlvYYFGeJaCGAfnPCKxlqDPwA40XHZzALdRlAxnCgkK968QZrJQK1yQghbLfvzQlJH99LFkuv13ZhQ2Efi9vB02w6nmukdaVC2c8wC437BKhIYwkoBLuFYqvVaviAgCXA1BffaK4rBz4bPHsdgDjFAuBn8FImBCkw/VcF0ucAIA0QPqq2kOESBvYY2Qv4MNoCCC8/g9ghV8FSQW/ay+Bge+fHDOoU8yFseD7nWYtoNkG6mtZ4FNNgMNdoyICDYpMGKqFsjucgsKcYDlJbopyxmmRK8C8WLAwx8A4NrBsGlQwwGE7EojCLlgMQfia+o9hfxYMCBFCa12YABvthOorZgzYezfjz4ovq144j7zOMH4oe+8oSTlSyT2cmvadUakuKFDSasL5mmiy9kzkQwjMB4zgw9mEbBCZquDYMQhnErexeQmghTcsyfJe1YJApeFEy/B0yKScMORPs/cIAD8uwwFTHziQMQFYh8nxG7FiCIiQMQEIBygFtOMivA9AfQo5hIplJziCZe4qiYdzXfDp0ACs+3Xb08kE2V5dsG1vvBAVUPMYQimeNIRmMBwpz2GocuvT2S2moAV3kmgxAAKVZS9hkBbaqsz5Q90QZmjIYsc5KEbw8xTPCwBFJ59J+xIqblfXVKgMkDEBWao8V49cKgqX1VWgKlsDVUinyOaOJUPY5zcEq3JBPHgaA4fkHKMM6j3DsANbxzIwnHXX7Z5rMaJ66bsZQPm1vHapS3vJwh/fvAUgSa0BYwKzHEBwYpODWxVpd4wE+IJaHMMEmiqF5Zj5QaXSpWP2ppucPpFFPueqm1ravqVjeNBhVSKc07ndcNLQaF14zNBypdEHJdE6lyrrKFYqsufqdK/U7lxp1Gxp2m5qNeorMh/bS5G0QajoeA+qlDeICMtJ4pQn+9LMHiJ7zPmU7AgZ2SzugwK6lmVoYYFmFWoegOSS87N9hKM0zGQayHvd8rtwBCA57ftHPE/v1aq/mT/Z4fq8snChAeT9BoRdAA8AOswPZLLmTkaDeCEy+MASFuW8rI2xF8DmeBg/o1W/OEwYg3A9CQz2cCeiE34+fr2UYJhJhBkGrgWGwCwjWUSGnA4CTtYM3d8bn+GrQ43J2hOyX7AxUCOMg0bcqDuBm7DrEeVHZ7OfXhc/jXIcyCg4Y+K3ga50IA23OLIfWJeJmD3EtOT/D9aEYpaANzS7EAO5DyLvANmewtDcInxWAgK9Dqr8KGTd7fgkOhHMZxRs2HNnPBw6oZqlTAPsB4DjfGUZR6HrIMEbZG4AIfj732rZg1YqfDwYcABmsTd5XUOwEqyLWNM8K15nvW1vfCNkEI0APmnmsv0JwPcDGagC1su2iVgtK0p4tCm1vxJACwHOptuFreS2UTeRCUdwyCHG2isOC+x5yYbXz7ORUl/WWLusd9ccE9AVP9UaDJibrBgwbk/1re7b2efLkiRUgrW6XkCwDzYe7e2rWas5TafcHenp27iDNqVmTUXUadV3f21EpQ97dpgaDltYrBbWuzvVrv/quTl6ceSCFDV6v2/QA5NNPP9HhwY2gDEpIr7x6y5Z9/DcZINQyjVpfzVbfICrhjgwhdveu2QaUzBWUHQmqVSgAACAASURBVLWrC4PYDC1u3b5l5uTWzo4uawSQznV6eq5SPqdcOmmb14uzc9d23J9EKqunL441j8ZVWVszG71cqVjyzrPLZ8dCr0Pw/GxuIozTtCYz3XvtNfX6PZONZvG4bcEYgEzmnNchn8e5Esv9fcnaWA6Yw5nJc8Mv+gkeHNiwYQASBqxkDYTBetBPruT+S6gm6Aj93AU1yH89APHzu7QboS7gecH/mQEIgLhfxwGxwfaKAQh1OjY8BAnDuiC8ehzrS+mJbr62r3e//o6Onz/Wk/sPdGvnUN2Lttbza6rm13R9/4a2tnZs3YH1VaZQCmqFIRapKTMVsS5stbEXg0iQMLCIPe/F5anP4Zs39/Xa3TuKR+fqNq5sUcA+OegPrQ5g+Lizs6OdnW0zaQGWqEEhgjFM4brymjC3R+O5Wu2ewQJs1aj38FUPoZiodEIGCnYI3vtdqyxUKVWsXAcIAOgDlCAQ1vWm97S2tnd39ezFqbKFsk4vG9rcPlAkkdFkFnEGCoNV9rqjp888bOOz4sGMAgTyY7FYttqoXsPuh/5rRwcH1zz8QIV/cfZU1XJMW1tlHb70kn7x8IFe+tJbmmXS+j/+4A/16Olz3b7zqoe4WK3cu/uqZiOCa/FxjiqThamNdQpMRnL3UB7yvMW0v39LyWhU5eRcOVTC9bpSMJI1dcD6ex8/1r/5v/9IufKGHp+faVHK6vV3vqRXXr1rhuTl8YV2tnZtYcxeS4+5vbFlYA6bseFobqu96taWB4JXl02Tsvh36qhKhT2x8Lm9E6QbD3kTwV7Uz0sqoWwx5xwJ+gaej4urMz19fuSm/srKIZR4Y4enA/ayD8ISxkILJdGbr9/WnRu7ujo5Uv3kRP/8t35PF88v9fMfvm817ZNnz02y6U4nWtvbVCQjxXMJjVFsEGZqdR8WiBfiCM/nU7acOHpy6l6iUYc8hg1vycAc+ZaAPqhS6TepIzlHHIANOSkulSpFXVxdqo4F2hJs5vwO3uUh626lBNi7tu3z4eNPPrMqBqsdBn3dZtM1eZRzZrHQzVu3dP3adZ0+PtblZUOzGOdCSpFpV/Pamb798h39i9/8hs6efKxUZKbbN2/r4vxUH330nj7+9LGavYS6Q6k9Hqq8ta1kqaqGYrpKZdTxAAPGOsOOYA1iRZetj7ARxkKaOhclS9Z9O+2v+77lmqG2qlRDnYcqGp94nAcA14bjtgqFuPOfGIAwDG82rwwg9weQG9Ou9bgO6+sV1RsXms376vWaGo96mo7GWitWFV/E1aw1nRtBpQxhM13K67Le0GRKLz5Wp4siN6W19U3t7u4Zc6HX7/cZ+tLzbqlc3PK5g9UIzy7rxXmJDFSbbWfrcE957iGXct6vlBobaxtLdd9CBQa0g7bxFEBSCKvDpXLUapAUymDC6yFY1gIBMrJwphFDXizGALJs/7IcfoT9DcZ21Ock9QB1FbWHrZJRi2MbzdCTfTxNU06fmlQildZwDJGSXovejzou83kmEwNBwNlAXOPzZmx/bbAW94NB244Y29tlVavklwVs5PyCDNuRev2pByDTKZZ1uFZA3AuW7c7/MDk4DOHtuZ/GKp5zONj4BhJIGPAYP5lHbIO56ndWVrA+J8eB6BLU1uOlQj5kMq5sWHOFtMY8J7ZXY1gHxkvgcyAGYCsFvmVyD+HIts3+pUWkLaqSATjF/reQySqfyjhfpsAAJBGGL5MZe8XMFnLjxUydQV9tcpg4UScQkqjtcVTJWwEyn1NHA6a2TSihfjUZeBTysbjenB3Y2PdHkGcZ2ARytS1qXJhHNBtNlKVP8WIj6zIMgtLJmebjc732Skn7+xOtrQUsJpsq6sWzS0WjWLNJF1cDHT3r6uDwDfVG0mePjjVXWslkyeoPSKNTWyhh+cUAJKZUfKJO54XeeedQX3jzlubTiS7Onuvpk4+1vpbR4f6afvSDH+pg+7revvuOXt57TZXkunarh/rkvfv67Bcf20bswYP7PmcurprK5vh5U5WqazqtnSu/XtVnL17oqtnVYgogDWse7AzcCYVF3NauV52avvDle9q6XlFzdKb2sKbhdGjC6f7BttVP//bf/zvdvfeW7tx6XbNxXP/+3/25+t2FirlN3Ty8q8OD12zzjtIR7OXk9Ein5481mjYUjY80XfRMQvSc1zbQgcxuAqsV8NRqwW7JKgsPGqYhCjXOwgskWBNAyb0dBess9k764xUxleFDIhb1nkC/y0ABxyHOIGy9gqNHsFUmNwc7UWoZRHbj4VzTkdTrjKzIScTSwb0lys/mXAQbwi0Cy+yZIkuyeAYVOrkiJm2jyoXEHEiUDAeuX9/Q+jrrErUia5e1kPZgutHsWvHJ+2B46N50ODSGSy3n3MhI1HU7e+VqCMEZYfxzLmdIQ6yc09Mr4QFIp961vRgDPxQt9PWcp6hq4um41aQEk48XY38m7BVRLqCMpHaG+EfPzFAGBXewyuO8CrbeYJMQv8E9rewFi0wEHKzb6XlIAd6KI8sbr72lcraqP/6jP3WGy9e//us6vH7NMQEffPQjDYZNHd7c0/XDA2fg5bHKTWXUw5kI8nBsqodHnzpn6/t//QOdnVwol8nqYO+6Ntd2VMyva9iP2Jq12aw7HH1tPatiGfusmc+Ey3PEBH1tbmxrc3PH+NjTo2OdnV6avGy7LrKOxiEEHoIh+wSDWc5LnlUPzslS0dTRD+lsQoVyRmsbZV1/6Zq2djac6wVOANYFGdAKXaqTf/brX11sb29rbX3dDK0PP/zIdg5sWjQtbNQrRigbFR7KFOb80HqjpWfPyY4IDEkO6rff+qJBBRQgfOgURV6OoriljuX9FVtg2cdzOHJYJZNgB6Rnc/5QsDRp2Bu1hsYDAruQcgEOR1Qsl3Vtf9+b8ZNnT5Ur0OiP7NVLuDkqEILO2406AQkOo+TQhcXAJn3r9k37cF5eXrjJZ8DCYUveBo3ZzVfuKJPPqYXfcnVNTz97qD4MTW/YBNSEbBRULngoM43js7MQCR9H2trvdLRRXbNvMGoRChXwUJqAdrPmwPQsG7qzIVK6aNeU3ogruR7Vl775BV1/bVcjdTSPjnV88tQMdRYVRQPsPJQC+PSxBw26LdVrV2aOcc0oqkKeAV7Z+HtnLaeG9cbB6syQTE75XMkMXECEFdOAA5rvXQWisWhWQaYsNAdd/oOkSv7upn8ESJfS+hrBh5kw8XVTGkKG2UTZgPhaCt8V2xfwGDk5hQgL3EVUr+2QQ6RsIQsBcD0wnwFBUbCkklkXPOSHMAixdG468O+QvwuzprMcgODtDHAHkzrYwwCuAXAxVAtegxzyqDpgPAWgzJYwqFKWwzM2TH6zufA8EUoNU5mhBQeFAUYYKVPuaWCchtyHMMQIQEDE03LAJ8AJNnts31bFJwAtLJUQ5B2+1765BvwpbpYhxUgl7B9MqBTgrv/LNlWEoC9meClSwLM5BMsShkBhAAJgxmYfBiAxvIvJIGB4M8FGq6sRiheHmq+sjhgekKeRUzwGsxhQOeVECcB1AIR4ks0XUBYmDxJA2Ia8H5QTYfLMpu/Bjw9VTlwKxxCWB8g4ncIiKSmZ2lA2vadsZtsWWAxAhlipcQ2dN4J0MgAsbGor9cFKiuzUGKtyUTcFeSDAJ/d8BZACIuMvzWfkgHRuDsBxJuOi1YebpZ2Gc4NPPyA0lmdLeaWzRqIE+i4BHA9Alt6C1uwGNizPHQ2UAfYZdlwhoBQmRSxNEd3XZNR1nksSix06egJYZz2HU3q4SuB2ftPDoahowkLI8mjaCbJPDwhC2LefI7OawrPjfBWHpIe1Z8AfmAsKaGJh31EsOxwCucC+gXtHY4u6hXUTnseVKmm1B3gAg+XB0u5qNdgwQO3ZXhiE+t+XmQIrlocLaydkzj9X/oWwcp6ZEFjtYEWuEcMul+78HcC+p94AZmZNyTjqJxRASZVLW8plq94TOLt4/+kM6iOGSihLguXayrLLa9NZKyv7tKCmAmpjXWTnfZWGF9LVE8U7J4rPRipt7Cpf3lC+WLX1Fkyp6bCn2uULtZoXEKn9jKUzRcXJVMnkVV2vKJOGwVJTp3GqYbehSb+j+aQvzfDU5h5F7KtP+HmMoZriZp9zcDDk5RnjvZtJvVQzhWdr6uIL8BnA2WxjD3h+6RXMvQsMllAsrJQUvk8OjqVJIvsrtWQX07SFrwvPS1CwhUIrhFSHdcV6DT7FAaQM+4UZN0uwEoDbLPCljz/XhnXlIUAC4kIIxOb1wtmDshF7gGDbxRCT1+Dnew3aXid4M4cdMgwVAIX5/+Fnh4GMfUqX7yVYQmHfF94/vzg3kCtzvgMocj85Q20BmQq5ILYwnAf1K58vfC82EyWDxzSn7VYzMAB971c5N1iHpVUpB1sqXpNVx3v95fvLeGCxUocEK6tgQxYGVCHYnKKP9WOrxaUCB0YlnzEEdk7MDv5lMLus4F2pPHhPKHwZgJgh6CyvYP2wUhPyegx0aNpXXt8eHsxD8CnPQ2BihqE+dSDXBeuS69cPDVTwdSiR+EwrlQ6vHwZGYYDEz+FrDephOVUsB8uzZW4L5+Jqj7KCz/lQgWEZgJO8v7feqCsPU35jU58+fGxQ9oIhSKOjeDIEwmLnQYYchBS2ohs3Dr23AzITHAn7b7SYqVQsaqtSsUS/UCpaAXJ0cqZGrx/q03jCgNzh7o5K2YTWKzlba2aSUVULOa1XqqpdNgwWNOqAzwNtrAeLUc4L3jMD8C+985YePf7EjHKau0FvYivPRqMHhdVWSqgKyiie+z1nmY2HA7PzecaoLd98800zybu9ngrlqurNnp48OdJLh9c17HW1s7WhZ0dH2tnZDdkvsaSzCLrDkTa3d/x9KIG5RwBTm5sbJh9hYwDBB3tV0x0iUb326qtmYZOVMmEYByAYiWto+9qgGKOpDat9ObJYli6BYbpUd3JPea5tsUv2R6gDPCxdhst6r1lmEAU14Ep1GNSeqwHI6hzyPrO0wHKuxNKOxhZB2K9geWC1EipQDJVRhTBUZSiCFYIJdooDgMRnmqaG6kdG+tVvv6Evfvme+r2WfvQ3f6tKvKBJY6RFd657t1/X4bUbOjy8YQ/08Wyu3pimKwxaeOaisaSeHD23CiCVZrhLcy8PFPDBb7XrzgN44wt39erLL6nfuFQxi6ouMAaxoqP/QuLPeVcqYUOGNQAqQqxLV+uTej7mgQtnBsQnyiMYz5cX9V9mcS2tD51NlEKtNnZOIwohbBGa9SvtbG+aBMJvhiLB6o/gUcgtCVXXt9TqjfT8+EKHt17RZa2lrof1wR6R2opcgFy+iB7ICpBmu2NrtUYDBRg5RRnvlbbaKhZMQBv26irnYZXntLO7qxeNK/3bv/0r3Xv3qxpEIvrxe79QKpW1Umj32q7efP1Vba0BJnV1fnmsx08/UTQ+UCq50P72ltXyKCtQdAOCZRMJ3dha12+8/bayg5n6FzW1Li+t1Di9Gujf/se/VHsW0dWkr7U721q/vqV5dK52s63oiDjYlKrFNe1sbquQSZvUVsjmlE6m1e7BgJ9pY3vX2TCsZ3uVd+hXUaWgwua5oHYH+A4KVxj3tomcz93LTlFJLa1rqGkZ9rYA/mMJjSZTs2MZDJAHQtj08dkL1RqXfobGo67u3NzTyzd21bh4ofbluX7vn/yOnnz6WB+996nJFM9PztQZDRTLpVTYKClXzWkeJ/x5oQ79N3VeNuPaJIaSO7bQ4cGhnj45UatO5hSkrqi++e1v64tfelv/8c//gz769JNgHU0YO/2HFsYP8CKnlsQe48XxEhewz/iamvWGbXk6rZb3YpMEc2mrJlAuPn7y3CHW164f6OT4WEcPH/nMLFSrGk5h676klw5vqFtr6eTkXJ3hVLlCXvlURPPahQcgv/O1L+vRhz9RNZ/Swd6euu2GfvTDv9H+4S09OGrqx+9/pnihoo39m/rppw+U3tlTi0wucrAKWBXRv8Bm9tjm8xqU/nk2h2U/tZKJPR2uFcRH+iqAF+rstfWKVUlcQ3JVxpOeGbWolPMFfgag2US9PhZUfdulDCfkpgB2Zw2Y0kdfXp0ZkG+3aur32sZVqsWqAcpWvaViLh8CxBMA4Cm9OLlyZhwB8jCWD64fODgaYlVv0DJYxVrtdEbK59Y92KqUtlUpo/YsKpHIe1hJT4CF3ooM4kEDqvQkpBHqqxBszJqGNIhKZHuPIW2wReWsX6uiHqt7vyMIGzszCCLUDgw9wYS4hnxOhmnpLNdk4WEZNtzUWNhJUyOAsVDbUg+wd6wcSMJAgKyQsfKFTABnIYIkUnZy6PUhPYIRsO/kPZDmc4WAcU6QMACxHUw/DAfoj7rdmm2i9/awZYd0E8gqWIv1l+qaeBwyErbiJa9pBiC8H9YA7zWoNMAuIPoD9mL7xr0i14+eO/TjXFvOC1Q7/Ml+6yBobJ7jcddJJmrZgpSvDXiKw4fT5LRiyxfVZEEGAXt3IP9ZPQ9BMgLpiRxICJWhvwkDEEr1kH8SyFCBnEbtk0SZoaj3OGqa/FKdTY+AUoOh/2A6UY2MVgLiUwD2WC1CmEZpnTVuAIkVrMs1ttXlELwYwkPQJZMk4d7MtrbGMSDLsI/M7UhgGx+UKwxY+SzuJZ2c635lf39Di1lNb76xocHwE8ViLW1shBqs3ZyqXN5VPF7Q6dlAT570VKxc19GLc7X7Y6VzJdtOB8IoiseBivmi1aBp7LXnfc0mV3rjzS29+uqulaCfffoLrVfzmk97KhfiOn5+pLt3XtdWaVcbqS29eftLKqY3dPTJU334k/fVuLy09b6z4zKorEo6PbnQ+tam6q26xtGFrqgFsEWaZtRtTbS/d911PDgPoDefszftKl2O6hvf+4piuYF6k4YJkZ1+y5aJpWpFD5481dbOocbDhJ4+utTDz87UaXL+lGwHvbVxEAY9E3qskQbDtveyVAaiNxbYHSv3eD5W1srBiiz0MiHLBrcKSE/Bsop1ByjPsGHB8N4YIhZTy4zB5cANpSlPmq3YZqgSFgaxUeLyDIO/UPfG2F+WCklcPiBsQRRgmNJpsQ8M1ar1NOrOhON2ZBZTPgPumlJ/zBAnEC5DbkbIKkGhQuYOJCKG2JAu6JWnU3KOscZOaP/amgoFbB0heLGCiWSo2okEK1MUYuyFdq/p9Iwb9lGq0W9xDqCOcVREyHxkn4SobNSD2rDT0xz3jnlEqWhSmURW08FMw+5Qg95QKdu9kzkb0xSXjgWKnIXiaVjJIGS4EYUcHobNQUFGHTvV+tq6Uom0JiN6dAgrwYGgWiUPCSFDy4N71IthbbHGUqpWNmyRaJJoNKles6fGVVv37r7lWuuHf/8Dbe9saH2joNt3Dm3J2O409ODRIxMzHj55oDe+cM9DuE/uf6CL+qneeutN7W7tWs3BPc9lCoIXOx6Bccd0sH9DhUJKp6dPVSqn1O029cnHH7nfJnNxi/qqULL7Tu2K8/3CdlrgNdwX/p1fYLO2GYNAPg0239T2WPhDGIP4vrO3oZu3D1SqZJXMkGWSNsZEz0XNBUEYrIVzHtvWyP/0T767ODw8VHV9zQfMX/zFXzhkewWI4Ae6sjWhgYVBR/P07NkzgzGDMZYVYzfi+P5/7au/6s306PFDT5bZ7Ml2gM3BPxCqR6HM4R0C1QiLzToPIwn4DFBRKHoxoippN1qedNEkU2wXSiUVYCqur+miVlO93XGBnM9mzKTKMpljansKg2WotUo52M8gjxoPPb2k6ePQneGl3Ot7UfK9HC7VrQ0HmCOhwl7qxaMj5dJZe4eVqlUlc1ndeeUVNa5qev/n73mgkMvn7QV3Vbu0vcGg29XOxqaZZxQ3nX5XW3vb2r9+zSzvTz94XwlAiXrLcuvLVk2Jckylazlt39nQ4d09VfZyumydqNWp+UCh2CoViirlSy7APM/g6ZiPApvq4tKe2ni+0kByGCGjprBjwTNYCOwBJo+hUIJUa3ufeAhCZUMB6DBAFQm5CSvW78rb3b6Xy18cfADXAeBJWrZP8RI89EPmAQ8q19qyb09hg0TUAwGCeCL4h4fcBTYSvocMEALwQtB1AIRWDS8WRQDZHKqV8prBQoCv4ahn4J7FQHh3p9tQq1V31gTMNoBUDgB+dgDugh8nQJvBmDEgMNclhMCvZLfIv3huOKQZOBDuTQFP0eDciFmQ9VLocQ1g1DnMGsZHSJ1bAvTB5gc7Ixj9lsACwmfT/pP8ERghWBFRsASWNj6CAE8hINcqGcLTViAmJSsogOXgsPbx1kSlwdQ6bB7Y6pjpAeMxHbxq2RjZLBzozlQZ1gHWbICQAzZ4Bhhc9yCpDcz5pDfreKygWAxLEwZWC8VSDCSWao4IDI+e+gPA/DBQ4t4yXWaz5YTiPYWDlZ9PzgtNYgC9kCFGonnFY2WlU9tKpzcdug7jhpmQ5YZWcnA9AnOUfWPFSg73xVT+IF+n6VwyUDlQw8APFk7IYAEIApxgY2QAgvoN9oFlu85TWIGqQf0Rgldha8KqDGAvA7DPWavIsRnqWAESDk+eGRQx01kIxiJcMxYJeS9UdpEE4PBAw34zBHTCMsvxXML0q6k/qTu8KZ6kSdlVOrmjeLTkCT77a2d4Zeadpe4LgrBQxYTY0+Ani/8mAxjk3d40vBd6KMFgJjIJQXpRhlRZzWZ4hPO+CaPPuRAJ0NZKyYGR1WogEhRPvhwGRgM7K7Dxg08X98N2Q/z78ufa7mzli5sktBTwK+SjEEYWckBCXgDDOuft2HaMew1LpO8MkG733IF1/FxsihOJghLxvAsYVDz4nsJc9FBIhL8GG6zw/sI1CMBbeCZoTnhAURJiVZhHDj881+z8gTLDmnLJqDZ2D82CTWexJ+mpmMn6nGnWT9RuXnp45bOTkLMEAHxcaxtVFfJ4V9bVrB1r2KlpPuprNu57/7ZJGusC5dcCtiGDDa4BhzXrmOBQQr5Wg5Bg2xPsmLD5CwwrCjM3W/bdDSq2MKigiEBxsBrqhf2FoQEDP4AX9jLOAO4fYDXrwWttaWMTVAsA6IENw397PVEpA+wvGfvsn/7vZc4H5zhriq+HfWFWOjYSqA8wP8SreEo45sDvwdZaWNcshwB8Lmdg2YoxqOW4b3xtAONDfsxqqE49wXtYkTY4t7nHIaQ7ZNuwfldDFO45NnerYHkPCGi2pqhvkDr/MjzSTauvTyb4ZC+Dznvdjgt61BIr5QfPPdeRcyEEgZMfFOysACN4XedqLAe0q8/Ez14NZ/hMeHFDJlgNRfhc/Ko3Gj5rsXiiQEcCzM/jcwA08/P4Oz/bAyJf06Ai4megdITwslqvHl4th2Zcc66vC3r7dZPBUTKJgV80FNSBK3UPbD6GN6g9aMy5pitPb1TB7Vbb/87nXTX2vCZgb5kMFQO5YYDCdWUYxXunHgjqsJlJKytVCoOZ09NTbWxtWunx7PgEIbjOrpq6qLUM+rOUUfNATAgKsrkOD6/7s1xe1QzQTFGzLs/qar5gEg3KpVavp7NGS6eXNQnrOXaPaFRrpbwK7AFVrMu6qpRyunFtV4NuT32amkFftatTs6gB2F+6cUMX5xfa2to0M+vuvTs6PntqZiuS73YLOX9Ml5dNK00YvaIm2Nje8XNCWPrmxprVaChaAQ33D665Nj05DZYKWNM8fPhIu1ubJjLk8VVvt7xerH5E9dPuqtHpmnwEEQmC0So3BmvWPqGNMG4ZPsIkxdosndFLN2+apQXZqD0a2QKLAQhe+lg78MzAkIQpuqqlaHa5xjxnVgx7X6PJxMYxBB3zfK5sr6iPbbXEgGI59OTvvHefn6i//n8yQCxfXzbpthxgqEGDTqgmTfsyP9DS/2TIgXGMOrZT9nufKcL6gqiRimiaGao27ui/+1ffUWkjq36/rfu/+FC7hU0df/JMs8ZUb955U5V8Re986cshhwWAejxVuz+0VVGxVDEw/PzFqUkE+UL581wBGP34PDcaNQOc12/s6+tf+7KSqGEXMzMN+92+rzfWAOtrVZXL9EET/7nKzrAil7LfKmAsorCcwP4Uu1+UBVMrIrm/7B80iNjzUT86ONh5HQMPn9k/Rv2eNjbW3TRj31CCmY26yizluZ/HW3deVa3VVbs70iKW0snZlfrDsIexRunHsFra3NoxmAcLG0AS9iWsel6P/fHWSzf19OkTVStlE9BQRL50UNViNrDtTrJS0P/+B/9a3/rn/1TxUlk/ev8Xeu+9D7z33L79kt58465ednaK9LP3f6j//Bf/Xo3OqdbX8rq+t+1zm/OFIHnAf+y+X7u+r3/xvd/S7Kyrs4dP9fDjjzUazJTKb+mz55d6/+i5mtGZbn31UIevHypbzuj4+YkmLWnQnKpbH+pw90ACvKSfLONxX1TPth1xh3XSS3FtyyWIDjmDTXh8v3h+atBva2vX4Ars+qVwMbC4CyUlMnmvffZQD6WxAxxPlS9UnHtHbwYwD8AD0aXZaajdqavbJ++lpcW4p8h0oIef/FylTFK//d3v6v2fvKcHHz9Rvz/WVbOtLv1LLqHq9ro297e0vrNpldvRixPNUJ1HGS6j1Gyr06rp5uFNHT16obMTbBADWfGlO7d16+U7+vF7P9HZ5bkt+HiOR4OW9vd3de/1N1RrYB1ypf2DQx2foIgjXBjP95zOTs9cg7hndY0OCxxV2DioAQZz9YZjB1q/fvee1soVqy8fHj3Tx/fv274Chnqv3rRCeQ74Ty2hmbKjvv77b/y6fu3V23r4wQ9VziS0uV7R8fMnev7sgb757e/q08dX+sM//kspU1F594bee/BY82JZdYiepaI2ttZtz9frYU+Ggj1YwQaySMhO9J5hEI8aPtj8YBWCZRVK67X1sjIZSGZJVapYNTLImvt+9QctTcjbAfAHpFug9oO8NPLAi/q9Ul13rdPvdzzkq9cu1GrUbMNzsHegTDI8m9VSsJgiGLg/jKrZ7EVMxQAAIABJREFUHgZmr61yY7px87qi8bmenzxxRh6uCKxFerhkHIV9SalEWevr102oSqWwxIYZjPVUxjZRnMecQdQvHjgsw9H73WAXyteyT+9imZkIOarUKCheUa2iGMG+kSHI8fFzr1/2oU4bi7+ca4nnL55qa3fTXvCcO9R+nCMXZxd+XtbW1u1uQZ1wenbqn8c+YgIc3vbT8dLxAWsq+rmMByAo0Ohd2H8hIGHNw30FpzLJiuFAKqNioaxOo+fBM/kfnU7NJL6trYpiMU6lQALkNVHoNFs9Z6uk0pB0ybGFaDmwAp/nJKjtUCAz6A0B4NgOQjRwvY1sEgWD85DoiQjpXfh1XB8Ved2Cr8HxybH3Y/OUOWftIoD1V1CVUMMZF0oumfm2o2X4FgZ31DtBqRTIRGEAgq1RULeDp61qZt4r2VBkbiymc1UKJe1sbBtwxG4dvMKOK9Tm0agtCXF+gAjMdafW9X4Gy3rE8zHxcM/YCPZ4k5n7F3JUUICQV8U2QF3qa8bwiD5jDukv9DNxMK7BUHk+w2jkz8VwNYkCK0Vt0NAX395TNg/BGAAEkLurVHxD42FSrfZCZ2dDtVow6JNq42wCtjQZWsmWyVNnTtVtDwzYJiIJYUixmPaVy008AMlmxkqnGIhfOBMsjTVdfGxbumwyp3Frqu3cvn7vn/xLVbI7Orr/TD/7/g918eJEgx52sVET5TgnWq2O1cinZMZViqoNeupMImq1pNpVz2pDKH7YwjFsQMXQG7c1S/b1j//p16VMW2f1pzq9fGHFT3WtpHtfeEvTSEoL5dRuLvTznzzUg09ObYNOti0WhTzrPP/U5O7hUgwfsHCjFR4rEsOBIWRAU5+B6XKmo+pwrjKDTzuBEIdAL0qPA45mH6plKDqDrmA3znO2Uhyxpqk/UPBYpbvMAGMoiNIcog9kGvL6+Dm9Qd92UuVqVYlk2nVNp9XToDvRxXFNIyzd2xOv2VyKXJOixpDhptiaj52XwdDASuBsylaMxTLrNaFOp6nJdKRms+bPAqHk5s09JVDB2B0jYICZDJbCEDaD2wX7HL1Iq9EO57NzlkPGh4eVy1wfhv8hqxSsZ+JoBHpxetwkluLzqAPMUfE1rhqu9V66cUdPn565NjCxF3CYoiVOWD2tBxm7KM+6HriwL9DXs6ZNvI+n9cUvfMV/Yrd7/7NPXSveODzwYJjsX9YU+y29On3x8YtT14qsQfDTRJSB3qlOT+oa9qe6/wk5Gynvq+R7jCY9pTJxpfNcy5wanStt7awpW0jqqn6mq8a5n4WdzS1HQiB+mE0WOjtpON9wf+9l7e3tq1YjEqPl4dujhw90dnKua7v7zlxk+FGvNe3Gg40r5CHcflDIgB/SR9DXO5trGb3g/RZla7ut9Y2qyUVr6yXtXtvUtetbfrbjSTxUJhoMu86PpN8FFwvRCRFfh8j/8jv/zeKLb39Rd+/e1dnZqf7gD/5gGXAZ8hu44AFwRCERGOgcdjww5cqaxg5tXahSLHvDe+PuXW2sVXX06KEXC6qIcyTGyAOBopJp5QplZbJ4rc40HwY2KfL/XLGo8tqa0rmc2p2eHzwklzTTqBzcsM8BBVJ6+0tvOxfg/Q8/dWEJ+FnM5bRRrWg2GqpxdaV+t2V5dzoFi5aJb/AIKxMuhL9hp6OFC9upJc4s6Fy56Gn3wfXratRqOrr/UKl4Uu/+2q/p/OpKw9lUB4eHOjs+sf8YzEqkVtvXdvyg8j6vzi+UT2fMsKK5RNL26uuvaf/6vhazsX7x0x+rfXGp2vmFZtOIfeuGkaGu3dnVLDeWClO99Ma+pvGB4hlCXig0YQLmVc5XLG1k2mq1wQILrKYVIAxAVsBDqVx0Y8MgBPsrwP8VwBQAdJolgo3CxgXoHzzKgzWKh01Lf/EAmgRvSsCq1ZCEJox/578BX2A6YiXGgYZU2wC+wSksTrCZCp7rK1CUzWQ6RlacN2AJIO2A1vFEA3u+y9eWgx1pbb1eM0DJ/WOhE/JJ4Ye0kgEPgy4GHak0xXxX/QENB804DP3AzOCzASqxoMJQAQUIIWUBgAVotVTVeQkcDMim+m6is+mMwQHbNU3ZCAdme6IMgTm78qLGTsCFDwe8ZbG/tG6wf+6QQ8cVi5I+8ALgi8KFzcPh1S6EKbiWUl+KqSWAybWg0eN+UBRnzHYJ9kyr4G/eI5/DIEKMIRAsw5mn+IGpTDDc1AMQD2xgmwAIAUwzKLJccAWYRhz6RvGXTOFnDDAFiLFQOkfhQjMYMho8ZGT4xYDRQ8us/zTg77Db4MdqRidghPpLSy6eEySB5FzkFIuVlYiXzVBC3m1nAwDQONcZ67NE+DeGNBRgS39rBoUG6SzBBBQIRRgKLj54GH4lXHSupv7OJVix2pFpZth0WTOhyceqh4FLONCxvQJQD96xoeBc5VVQ0AFmwB7i2vF3wFTuN4wYrjGfL217MBfySYZiLU2GdV1dPlW3daF4jGA5ig98IVsOc0pnCPjbV6lwQ8nEmsYjaTBCinwqoiGymUJ4TV8/FEBcBcAfArjloRZDEJo1ikXC7ocoEBxChoICWWhOiTjDFSburMXQgFPkGmymkPYQIgwnLI2G7cT5bbA8AFn8m1kjFD8BvvJaYJ/g+9mHnCEwmTg4lCELZwNsIhhWPAewtXh+8ac2gMz/836CHdhIvcGFms3nKhYYNM7V7bDO8aTecFYQwwI/KykGpihmgpco6wxwPShT8IkPzyL3ytkMAMUU5IuZMpO21mY1jU/vKz24sm1hZWtfqWzJhRr7bTaVUSoRUbt1rquLF1rMYOuWzUKj+SKLYO/ajhJxfM9P1WtdaNxHAdLWAptCGCMRLQNGIcSkNZ1h+cZV47rH1e3ydUhdCTJbGLxmWEGDZMs91GjDYQD2XegGsIt1zzAkKDcC299fx3keC0wKMkAA83g97gdNEXsF98iqi+XgY6V+WAH2q4EC+xnF1ap59ZDQCoMwDGNf52v5OxaWvP+VlRNDUjBJ3hNfz9kFayYoEoOFFYA4z5TzBczqDvcq2EUN/XQFtWpQp3jgYhUfMttgyeUButngYZgXbOBgoTLwgpk2MquR16W5RBGIFRBAPNcuXMswDFo1oB4OT7GH6vocQKXBv9H80+gwJOH7KJZ5TT53q8kwfaxyufJ55sXKjozP4/DxEcOSYH3A/+Ne8ppmsi/fQwiRZngUV7FQMGMWEJLzmnvI++bvfC6uKecqKtlQQHI94to/OPAaBCg1uyaTsa8r/v+8BjZRfAbyK3hOsIZa2W6xt8PaZe/jfdo2LAILPdh38Vpnp6f+OwB7uxnUKihMYHmuVCyAvflc3sNk7kkIed4z8IVa2EHqtoeZmFxhawkPsmIeDuzt75vx3er2NZ5F9Olnj0V2IzUpey0MPD8Ty+D4V155WU+fPfPgkroMut2IkOnp1KG7ZDFwbZu9rk5rDbUHQ0XiqKImyqdSysQi2tusqlrK2O7u5uE1rZUKrvdoogF6+72mM7Reunnd1+7y/NKg99u/8gVtba/pqnZqRuzRkxcu8gmvPDurKZXN+31XNraUSKWs1OAeXCO4GKSfPLLhwCoYBsi2dcsXDEbzdZtrVa1VSsoBrpiAwhoZKp3Nq9HuasQ5mEyp3miaOc19IA/FFmWFolI5ch3u29+eANRBq6Nv/+ZvGoiB+dno99UejTVeIPtnHw6WHnH2mmWAJYuPM3KlGgvr1ca0S4uDJXPGnhtBMeZByHLotxqAWJm2zBey+vC/ssAKCsSgAGGfWClAbLuIB7ABVr4tKBlcG8BQhikcZe2gEJ07YDVKLRcZqa2OkhvSv/jf/pniOen07LmeP3ysciSvSW3oAchGdk17G3t66423wtqMJzWYLZyv0mi2DBrS33R7Aw+mAMoSSQhdJfVHI5OjrupXJkrRjP+j7/6mdip5RWbY0aXVqNf1/NnzJaEorv39PZNE1qpl17BmHWKJMqaeDt7WgO2AK9xrAANYkx6Cxjg3yNwLZwNr2IodWxvzNWMVyX7hnEunXPO5PlwyGbHO45whf4p+jTycg8Pben58rnkkruPTC+1e29fTZ0+1s7unR4+eaH1z2z0hllz7h4dqNNvhTIFsMRnrYP+an2MAkF6/o1btTLnEWOV80mqn/FZV//ov/kRf/a3vauvOLUENgAnI+7XdK3mGSfb3qE7OjvQnf/ZH6vQaunPnhm7f2NfzI6ztTnR6dqZr+wd6/eWXVUnG9Wuv/4pitYlOPn2in//oB/bAVqKsz15c6EmjqU5yrLXXyipfLymaiarVHCg5qyg+KWjeT+ra1jV9/IufKzJDXTnR7rVtjSFNjOcqkt8wBtyZ6NZLZJAVzXjd2z3wUHQyWQTv7LVNPXl8tDwTUwY26vW2611AF84s7g25LjTo9MfY13H9sWmBqECgMsGriwgkqqG9yCkE0/GIGvh2L8baW6/oz/7kT3T06Lk6nYF6nGXtttKljDaubWnvxoHWtrZUb7X14MmR0qWiFlFq4Y4ymYiajUvtbu84SHf/2k2dntT07MWZXn7tVaszUIN99OnH+uzRQ7U7NV3bLelr737Fdmx/+h/+k4rlNX3pna/q/v2HevDZI1ujoSrjrMVtYWNt3VZu3tIWUz189LFu3ryp3gDbuJ7uvvG6vvOdb3vYwTP8/R/+RH/0x39iR4YoQ+ztPR0evqTOaK7PHjzSfDxUtNXU//q9b+uffeNdffjjv1J8DvGxqI8//BkmzXr7na/oqjPX7/8//1nProaqEUZbLCu7s6fn5H8lErp+uG984+z80kSsdLrkteRBbGSmbAarzZDXRr35/7L1nk+SXtmZ35Pe+6wsX9Wu2hugGwNHcBw5XFGkOOKSGxRDsauVvihC+qukkFaxS4mMJXeoFc2Ku5iZJQYzABpA2+ru8iYrvfeZit+5mcB8UEV0tCuT+b73vfec8ziArnBECse6Sqb8NnBakO8IQvd4IeoMbdCIBXW1VrIhTSIZs9kDZ+15sWj7PPMTbEkYBLEjQlys1y5MgYCqieFbNlVQJpXXwZtjswWtlMoGCsHEj8awAU9a/hAgAH7nxyd7ZlESifnNJgpiKfayoWBGPm9SPg95PGtKJlbMhQK1PgMnyzYZOktsy02bWwGzodJPUVtwRrD3MKNZWV2bkxdcrUQti1qRLX1ltaDbt27o5ctndt0YxtHPUjPh516rV5RIkc/mMxbwUp7h9VCPH3+pTCqre3fv2QB+YbX59PkzU5zyWqg/sFqD3bsgAGFV1Wx3bf9lmHZt56apsLGUZdh3cHDkshm9fgMcqZ88E1mNhtUYwciooIIBwozp+amXAa3oHX3qkafJQI5cQXI7/aigyMLoWq3CPmq17Jgev2dqC/bVhQqeQ83IiH6nagHQ9IZ9Zvm9sA8Pkq3ghxRxYQN/eilmC4v8D9RV5MGisoGkw0yIcxaiMvXWouYxyxjOZf6N14JtKLUgg1qzIgKsGNgsCRsZP6AQvexoakHLyShrxOVYMqvoQWxAcRkK6+gMy9GKZTgwcjbVsGXV0j+M7OfxwbnLnASSML9j90NvB8HN5hemmhw6Ban18DONpi7zhdcRkU+R0VRJ9sUZFljIrvyaegfKFfy6+9aKJv4jyd9QvpBSqzHUiycVTUZppRJbKhYhpQR0WryQJzLRxDdUIOqVB0s7QR7gHPXKNwspk8irT6baAJsgeqiy0umZ3nrrqoJ+rD699vt0XNfR3q6qFzWFFdWDq+/pf/jT/0mTflD7z/f14rOvdb5/qNEAAlHIMiBRtrXrTVMEAXqGUjHVRgMV6z3V2z6dnze0trI2z1LjjPZb3qknNFF9cKY//NPfVntyrNfHT/T05RPFEiFdv7mjwtqmnWOBYF4nhy09+/pEh3tky+VMocZHJotisu9A57nlKYRoiJDNZtXs+QAI3DojLxhLRq+RSehF2BPNlsscTbiH8xkPABjkopDrvegryGqwnGCbJ4ydymqeW2xzvym9Jdm7rjelP8duKoStv5c56NhmpfQrPF+8hwEqyrFP08FMlbO6xr2puvWeIsGogWqcY9UGg3XIAzNNPVOzkgrHQhZ+jTqPOeDG1pqCQa+K56dqtupm+bmxvqwQzgxdl5kGmY+9ATUrg3cjiU/o21pGkms2yKR2cyFzpLFMI69lddGjYIfItaIPWBDV6M+os7gm4N69Vkfrq+uqlCp6+8Ej/Z9/9hcGAqQyKfmDPsv16fY78kL8DDj7O3ffyD2m14Sw7DPVEiSqf/bH/62Siaw++eQTvfPOO1a//fJXn+rk5NhmpNuXNmzmV6/XdHp6Ot9L2X/71v9xTyDxdlvcM6+i4aQ5SVAjk3+csCwNALmZosmQuZLgKp7MRk1dQf5QuXSuoN+jdCJm2V3kx3TagL1h3bj+UGfnJbNK5zw8Pzs2Zyeet8LSmimXmd8DkjKLwYod4gZzQkAac72YE94h7XDtFzaJrOthr6elpZwDDr3EKPQUT4WUyoSVW0rK65uYLZb1ruzLZssGUYa8moE8v/Xg3uzGjRv68MMPdXR8qJ///GfG0jMJH95m8+aGIQkPg7EjYQdZYcAiDpmcBJQLIKGQyxl76eLs1B4QBtNkUsDE9PoDNhCiSLJCrz+Uj8ETwaOMPQnUBLkOhU0lgr0Bm8ZkNNbp6YkuShdmDQCjDCbcw++8p1Z3pK++fqZGrWobO0oQ/JBRgbTqNWNTLBfyVmDDTMcKKxaPfuMNPe731Wk2tZTPGUsNRiAP4vrGhlkBFI9ODOxAzn3txg01YMomaWwvbFjDzWEIA+JIgwP7DgusJDLCXF6lStkQ52AkpM2tdZ0cH6hSPBe4bbvWMCYJCOZgOtCVu1fUmNZUGRZ19e1tJZfDUmCgwRgpFYNqj4K+kAEGyJ+M2T3qqtd19lI09i2a3cHA3l8mm7bfGcia5YypO74NGmPxwVRjI3KLDHsfBk8EoJMdQr6BGyLxu4XvorboO990a0wsS2Gu4LAhBzkFbhBkdgTzISjDCxYsCgrHlmCQ7NMImaAFZLrCZCFRAhWFTYd8mvUGe6R4fmboczpFTgx+5Tmz6gHh7vYYrmGphDexexic5RVDQsLAXRNI5c26NIWHsTVcYzgzz0MGOs4zk0G+DfPxRyQQmZwZX0D9rkM4+TwDSEY0Dk7+Zps6ljIcFvNpHA0rhQqFtDWeFmLprifS3UDErR/eg4VAz3xzGy7HpnDuDU5V4uSwE8tc4etRJcSjsHlgeztbJfNJRU5H2LhmJhPjenMvHbvZWXPZ0J4BNk0UbEKGokbZN8rmNwNT1ozlXwTCNpwF/GBAOyVXgWsZYbyBBcXEpHpca5RUi4HpwjoNYIlGEQYIAy+7z3jlhqlpFjZhlEQMKTlIkgqFCJrmcIZ1zODCBYEz4EblAlsOKT8ACO+BdQsAh6WYWWrZz3Phv6wtc0Cdh89T6Lt74iyQKK4cU3piw0zHdndqHAo4x2ofWbEIyAQQwi8aO2PAIF30cY9QmzHwByQjIwG57UjTmfN6JZiMX4AMgDiDMZlLHc0mNdVrhyoXX6vbKWo6aykYnkh+DtawwtG8IpGCIpF1hUN5O6y6/bbKjUPbHzgsAAPt2njYG7AOiigUTNhBzn0dDDqazLCXg3nW1MyD7FJWCI4GDIhopHIGOgGA4FwJCMK9AqRzgIZTgriQaY/ZyNi4kTU/X58OYOWaAI7BSnMscs4P1gl7OCpCinVsibCFMHuyKaUwCgKumVOZUHAx1LfMEhv4MPTuaTAoq9U6VTjkiu5Om0I8raWlTUVjeDHbqW0FTDCIzV5UPg8NGs8Ja5fv65hQsDmwwKPBAwDxoUacjhUe1pWdlNQ7eaZAp6xcMq782hX5OZixTuM5tkw7n5o1BptljfqwXQnURHEFCy2ljY01Cz9uNs7NAqvbKGk6YE93+R8OXOJp9WmqgPqDieUY8LzhYUzTQFFGE0FR6dR6gDtB55OMamueM0EjRjPCfrQAcm3vmg/xF+oNC1bkrA0SVuuIDnws7Jj4PPZ49sxFHbCwOFt8ngMSnaXaYo/hbFhYv1EzkCHFnXQ5H274vrBqIgyVJs2AMUCsdkftJucGDL2QvSbOIcdGhn3JvuEAeqekcA05Q3FIEQsrR7Obss+luO2ZFNpdYwcIL9QheFbjfQxQwNDdrMu4d2OaAyxr8PJ21lLGvDamG8wfN/inqMcikd8BC9hbnZKGs9NlfMBYgeHKWi9dlOw1c24tQCJeuwMtetbELtQedm5aLoJTTwIk8MxgN8EHOW28R3zVqde4TjxLvH4GsagZKeoBCMz6hgGnkHY3bU+D8AKr0lQm87WxsJrgNfH+qR0Y4huQhe1np23rnnXHAMLs8ch0sRB5pwxaZHcAZnCmwN7mmsD+hQnMvy9qSrun9j3cs04Nw3UxGxvUJNjOmAIZVRNDC5S5rpjnqII1Xqk1rP6sNtp68vyVARahSNzWJa+HYYR7/SEbtDF0anU6Vruy/hkgMdBKR2NKp5LWzJ1elHRaqcgTYsAEEcCnKM3edKKbVzYtR8DrGWl9Ja/xoG/14fb2FWuuxiMYhEFtb69bHfD066eWpfLBh9+xWmIwbFv+yOlJUcuFDVXLTZ2dlU1VEYzEdPPOfRs0/Oqzz6yWILjdlKdDhqlDU5NwLXgfMOWwIoIhS/YHdS+/FhkODMWz+YLavb5KNRdeTInBEAUAZH3dgU2Axd5gQAdHR3ZCQfjJJlLa3txwbN5eT63BQHXsaGlQ+D4GgJBZ5YZkplwyhaMLKXfkC2TrURduyVk7BzY4rxe2iiiTAJPtmcTSz9Qf3ypAUHfTHNtz/42alu9vD4FT8po1mwPkGbJRhxmAaAAJZAVnh+mIHtQRqKEY+swU9nvVHTXU9nb1gx//hi6/vaXetKVGs6Kj1/vqnNXlaU4UGYZUiOW1md/QzqVr2tzYVKvT0zQQ0vHZuRvyjyc2FGw0ycAweaeS6bwNtGnSrcb1eXR+4axgbt+8pu++/1DFkyNT8bJHsLYrZWyasAZKaXUlbwSKfC5jz51lPNnzxvPtU8OaR1iXbiDf7fStoWTPWDzX/NnA4BHMXOx6qF2dlUIIa0QjSAxsMAE7EtY3a4p7h5VMsVzVxvYVtboDBcNx+53nbmPrkibz7J7dV6+1urahWqMtH2dUIuWuRatpdlvkMq6trer05Ei5XEbRaFjdZkXtypGubK4oGYsqu7msr8oHmmTj6oR8dm1D/qiz2A1heUv+IfsZBcdYhyevdVI80p3b13VpY0VffPZLcy8gd4QBToCBY6et//KD7ys7SejsxZ52v36sZCKjqTeuX3z1Uo/3jzVO+fQb//Q9KT3Tp09+ZcG0qeC6fOOkcolN5VN5vXjyWAd7L1UopPTwnbfNUu75s9eKKKFWFUJgS/lcUukUzMqkrl6+qng0aSAEllurKxt2VrGnxpMxtTsNNRsdzcYhkfDLGcUAylmmocYLGDkNIGRB5jA1rgW8Yo/pwlaxqUnFo5qNOvLPBvLPevrzf/OvdXZSNPClO5yoiqVWxKe7b9/X9rVrGownevripc5KF6p3GgrFvYrHpWgMMslAd2/f0VJ+TelUXj/92Sc6Pi3qg48+0qWrVywIef/4QF8++cosnh69dd3665e7b/STv/4bbW5e1db2VWdp1eho59qOEUVOjo+tP3lw754BLOzNhwf7+uLzT3X7zj15PGEbVNJHk9MZMsLiUG9gp16ULUx60OlqPVswS41irauvnzxTBCvcZl3/4+/9rv7kt39Tzz7/mVqVUyViYe2/ea5YzKO333lHzaFf/+Yv/4M+fXKsxsSvxMa6spevaL/WUrXX1Z07t2wgdHxyZgHX1NdYwhphygczmmeEesX1TzxD8bhH6dxYyTS9xEipNINyhuQGF6jeKJvyg94AIiKD60WmFtbY1Bc8j1jUEP4ajcStX0P1R2/Evg95YP/NmZ2d+cyKuq2BDW6KRQgAy+oOGmYFubqyZYMjpzKaqj8k5HhmoeoTjR2IFkrK43EKe1TkudymBbCbZSxhw2io5uQjznQjCM5JB+SysK/j1245E7OZKSOwf6N+dFbNrkaCaMqenEzGjMBEGDasc1Rm9OQQ78iIoJ7ARtTIUFhg0gNPPapV6waA5LNLBvaur29YfhV1VDYHwErGKeHVcT3ffWZzFQhtZ2fnarW7qtY567AFTdr+lc0VDLAiKwsFOKQraj3WZNDnM2C5Ua9qMCC3icBwl3/JMPO8yHpAdQGTPGKZKZxZEDQ409jrqGsXyl1qHqyxYX9zTcw5wohIfjUbDZt5cG04y/0hr/zxgPqjvgEg7A0MT8262AWOWp3jsWcB4pJHkVjULBIhgMSjCcsxtXy8uVKbmtNyfAG752cj7yVITw74HPQrEaOmcDkFAfo7+i488QEpJpAqo0rGkkY6w6KLXsoXDFtdAmURRdZ5qSQ/9nd+7C2dzTRMf0AVy54y5SVqfuoE5hbMfBhgktGCHTN/96vT7xmBAmIpzxm5B2TvxlAvdAZaCcZ0bW1DhVTW3mcVtXXcq62raQWTbY2Ch3q5/yttbW/q5z/9UqtLj+T3LGt15brOz+rq9EY6ONlTo3+uK7c2tH51RbV2Q+VaR72hR9VqT53WRGFvQp6xR61aTUH/SJEoBKsz/Re/+4Gmk5ZOj/e1upzSeFjR8f6xljJRhWZx3dx8pD/58X+vZKSg55+/0IvPvlTp6FiNSsnq/+0rO2an1KzUiXoytVN3PFTbO1O9N9XuflWlSkf5LJZGzDec5asPW6WoVG4f6Mf/zQ8USndVah7oZ598rLFGgswzGPsUTW+rNwjrzW5ZpWJfgx4ZsM6tIhrDag6gjh7VzafoqehJWE/UIAB9RBRQt6Pqg/QAMZNhPmRFm/n6IZKYT4FljrJ2nT21nEUnn4d9K7UFebbm/BEyq0j2s4WVO79zjjOPBCAEpBx0JaLjAAAgAElEQVQOPQaAMONgotDDhcReH/U7WRl+xcNJHGfFCGXSn2nSmwA/2v9BGto7OLA1z7NB1vIEF46gTLGAwi4c8eva9ctmt4g1WalcVLvZsPeNEoVeg95zkcdrdqQDECSInlK7ReYHThO4ErncDc4FSN0QH4xgCqEY1X88YuQ0nlsI4fRr5jLQ7lhtzXlNjvPa6prlsP3Hf/jYejauLcA1+SQogMgYZobH9wT8IF4AAjY/m3MUgAlgJpNecsC5B9C0pGdPn1ufxDkD2MT3gGxioBdz6lDY+iEIfo16XUlyNJiTDH2KhlIK+qNuLQRZP0HNPCMLFMecoztsqTNomLoilY0qHIMc61WlcqFuu272pKRoG8CRXtZsFla5BICcMvtObE+5NIXssqLBtPyesCrVpprNjs1geOMQe9wvyMNBs2Z0bjtOHci6gjTgyOXIAMizhZxArijqH+6BX/FkUCtrWZu7mAPL1BHPzWZ8zEyVs03y/ODenRmb88bGhl1AFBsMqy0syWRPrkGnWYVlSMAgTE42fNhO7L1WtIHoIo3sD5RNJ9Vt43sJ89H5F/JAo9jgAIkn0xYQy8vv1GoGhIAwR+Jx1dsds2They8twXpIa3NjwxgDx8dH1iDY95yOjXG0efm6ybHfvNo1OUw0HDIQJJ2MGWhweLBnBena6rI1EAwseJQBQWCvdfCkJrMjl1e1XlNn2Fcyk7aiYjIcqV2tW8NBk3br7l1NrYnxqVGt6fXr18pksuZfy9D58PDANnP85vqdjhX+vT5s5a4t7kuXtszTk0DNZrWsXqvt/ESnM5MYbuxs6P4H9/X5q081Sw517/0bmgX7Gk+REk9cGBR+csGwY/oL6Tuhm+RmOMkqdhgwGmh+GB4wmOEwdQ2pY+WbcmHi/BixWEEO6kJsYcgRtBudszkcY55C1A6sefaBKXbmQ3w2Sw4yBiQLaxOntgE8cAHGLFBTENnQyrF9eX1hy42BrQbLABjAIw+hqE4DaANvC9k13/a+bV4sZnJdyPWIx1wgNN6lNnRly56S+YGtl8sLsE17hLWT85fnc1yDbGOkuV0SLHzXRC4ae8AN2AkWlszGAbsFSdyATdlJtGwYOyWMh0A15//JMIBhs0OH/fYcLYK3jWXOQUHwJtuh3yd/xDXFbLg8+DycXH+GMS5L3lm3LazEzCoCz81AUNEwihs2LQbcpkkwBuRk3Heh8Fgeze0lYlH87xn+udAkNloyJwaEnlvRwmsnfM4xJnnd9vMXOSAMwQF9JsjymD3w+inseL77Bn7wi3uOHQtrhfezCNxmiI4E2RjIpqIAPICB4jxzKaJMtYL/rodGPG4srNnUBQ7aoIThVhCVQlReDwc0HqiomHjPM2sSYPoAkgz72IUxlGBIgj2NvZl5kDd+lvybs0wwRQPPEogy4cXBeX7A3MrHBrYTGiCnimEIHTTQ0B0q2BAxhMdag8bHFb/OQo71g0UYSLT5ZM5i8tgvbMS49wxmQeKrajX3VTp/pnL5tcbjuhKpoAJhWBZRBUIZ+QNI7LEGyxgANRh1VW0eq9mu2s8C6MDnkWsEwOL3kpeTViyKmgYrhY76o4oGo7Jm3gZWqBoMGBIjaedeMkDNyudLaDIFAMKDH5lz0JhlNOI05wwXjZiLBUffWZgs2Or4gjqllQPbKAxcEDqAJM/nRK1O2wah7Ok0NexTsB9ZUzTCbp257BDWBevS3Xd8dAFtsburqNU8VSTsQls7namCoZTySxsKhxO2Xzv3WIqxmFnD8cwybDCf3Pl+SlvAB2eOsZIoxDl/JkNFRnUl+yfqHD2Vr102lvjq9nV5sI2AacKa7g6MTVK+ONJ42FG/17IikHvLes3k8lrfWJPXO1KrWVSjcqxm9Vx+gFVCWefB5Pbeed9Tn/pDhiAEfiVMBcKexLPEPkz4Ga+YZ9jylkxl2fvGsuobcHduD+XUIHOLmnkIo2UmAZiYhDdo94MPs/FI0xw6Ncwi+8HO+rkCYbGfOIYXag93bjiglKLNBdqjCOK54f8WzO4FiM5+TxEG8YGFtLD0AwTgXHHgDhLub+3lFjZz/L7IqDCLOlOnwhJxoATMPvbGRRPIz+dsYn1iOcBr4HXxdxQZ1CsEBvNzXf7EHBibN/mLr+caGiDH8MMC3mmU8RBu2u/UFg40HVvBuvAqZfDPuWPfG7BtnpPC+3PnngM4OJcWINSCILAAjrhf3JdqrWJfb5ZOc39lVDSuYHXXjPMSQIeCHoaiU2fG7B7bNYf1Fwrb8LtULtl1WpBaeH80JjyTLricIpg15oAfzmCXQxI2AIRrBhPVVJvz8NKFtdhCEbQ4+00FNLdHWuSpcF8AHbn+vC+zZRIWPdhhOc9vy8+wwTlqMBhBUqVKWHnWgNPiRckadELQd1/vyxuMmPUFgxBXtzg7RH4WNW6lWlW92TSWWRMAzHkUKouCBoAlGHCh6s2W/LG4DXQZXGYSCS2nk9pczqpRKeralQ2FAl6Vi+fWsGO3x1ogy4kA3GvXLll2BwAImXmF5aw1m5yVgEso3AimPDsh86GlFn60/qCu37prgMWTp8/sPZLJQEYDw3vqStbhysqyXu7uaml5RW08zzsds8LMJBMq5DJ2ZJ+enhkQdunKNfve52UClQeKcl8DAbNZWl5eUfG8pEtXrqjabKpSq1kTi2/xzuUriqBgwhaGHAIaVgBif8gUIOytkFeoT8zWZp7SZEQKs17kEXFKQbtpc7WHO2u/DTwHk8RucmGBtVj7C9YXewcB0pYRM1+HnHUGshCsjPLL6i3nA20ezPbjXA3D2nH1DPuVA0AA1fEqJ68r6J9JwbGWdwr6wY+/r5anrsagKo9vquLRsdrnDc0aI3lbM929dFspf0JRX0QP7t43ZicgGVkQDDRhUfI8X5Txs68oX1iT1+/ynLpcK0A3zdQjyLrbUb/b1B/+3u9obD3X3JZkPNLTp0+UTES1vbWuXA4melf5XNosq4yF3e1Z6Uo9Q+afY6q7/A/uH88T+w3rwtifkjrYl8xVNRQd39gWU+9Qh9qAjKBMB3xybzkb6O9iyZQq9abu3n+o//zJL3Xp6nXtHx4bwO+zcHuvjo5PdO/+W8bAJhMF33Ns2iCWoB6DmQgIxQtnBWDNWy+dyTduKx3xa20pq/R6Xue+vp5VTjSMh7V/XrQmGRuMleVl3bh+VaEQN3coX2Cmdq+q/qgpn3esa5c3LPORxhYrt2q1rN2nXys0Gulf/ME/04o3p8reiSpn+xbW7AkkVKyP9OT1hfYbRf3on/+WOsGO/uZnf6/T4oA5ttKxNd25+cgGgs+ePNbem5dmw/XRd39Te8dn+vj//USzTlCDVg+YWtEwDEqP1lYLunf3rtZW1vX86a72946Uzy9bP7hUyNtQGPJKLBJX1JvUsDc2NjuZCuybRjobwWwPa9DH8SBmvyARGRHC6qKJnWewR60vHA+UivkVCYz013/55ypfVM2yZ+YNqVSvK5SI6KMffE+37z9QfzzRi5evdHR6pOPigbJLBJNCbKsZgWfn2jUVCus2ED88PjVyyPLaqiBv+4I+7b55pRevnunhw/t69PYtu57//t//vZ49e6NEctnyVyBuuFo8pPOzUwO+6GluXt/Ro4dvGVHw6PBYJ8enunXznrYuXbf11hu19er1cw37HRtqP32xp3gqo+s3bmhA7kqto25npLNS296ffzJWPuDRv/zRD/Wjd+5p/8VnGrarikeDOtx/Kb9/pIff+Y56Cunf/d0n+rufP1XHG1ZiY0Wb9+6qMprq+d6+DRTpMV692tNkgvI1YjbCEN0c2QFVPFmX9KROUZtI+JTOUOv0zeZqdb0g5wA6tJp/OMJ6oz7vR2EGd1SquIwf9jvY1vScjsSHSo38RmedZPbE1MqNpk6OYHUHlUpkNR2j0qHf7yidw3q7rUjMo8uXrluNfHR0av8HOzccCygSC2jE8GcAQFOQR9T4eYWCWOytGlHK9So+y7HBkYLd0tlnArQySAubbR1nOEzoRS4aZ346k3FkkV7vm8xL6n/qdGYia2sFhULUDFhyYo1VN5Cas5J6JE4OJxkcOCN0mQVAeIVQG3YKVmzUbB7g0crqqjlzmHNCCFV/WM12XZevXrbaifOc/Ypzbzh2g3Z6lFy2oEg0oVKpYn02mWVYhTEHaZJJEsYa5siuN7UcsyvqN9Yt9wtg3qypgiG1Ol0jDTGQA2QxW1oblLKvOUIIAABnjsutdTmeBmBQu82D3M2KG5Z3NGA22AulNlY+XG8C4iESGqky4DKzqDt57s/Pz21vTyVTSkTixgzn/90MxNWnDGcZPnMWMnhPxCK2hgr5rMKQo9grR1PLUyD5g0Eif8cKKhFNKBFLKhKKWX6KBUSz9wyG2js80pvDQ7Ntm3om6k/bzi4nFrN6HgCEvoixidnW4NQwz5fg3lCDcL+pwVmT/bHLj0DxweDc1C6jmYLTgLK+iK4m83r/1n0tx9OW1dJGleDtK5Iaq9R7ruzlvj5/9lOz0JuO08ol31IitmVrOZ1JyuMb68nLz9UZV3T77eta2S7ouFzUwcmFhtOAzkstVco9eUZhjbszDdoD+TwjhcOQjjz6/T/4UPv7X+vzX/2jrl5eVtDfVYXcu7WCot60Li+/rT/6/f9OGoX18suXev34ax293LVcSD42Ll1xhIRGx5S1gJvVdlP9oFfV3kSPnx6qWnc5JJCZIMRRH+FCEYx7NfBUdPc7Wwpnu6p0jnR4um8g8dbWlvojvwLRTR0et/XyxZm6bSoC9hQrvsxiMJmib8f2F8Ksq824R8y3eG6p25g3UVNYn5FKWX3IfWBNokRwptfOYIoQ9uEIJwn6W8ALv1nbs18wH6NnYw4TjTB/cHbFjoznrOEsz9OIYpDdAFPdrA+QkTqw2SbfE/Ixn+8AkJA/rCgk34lPiXBSQU/AFEv8HzUP7jfMWRnxkAdCjteMeYt/avlu6xvLWlmFdA+oSX/RNrWtgdsB1uHQnmf2tUQcFT19HaBI1ywssSflWWC2gpVeq0meNPmVWI4zCwVkiRhoRMQC14bQbd4rSl/UWhRfzCvJJKxWKvqv/+DHOj05dblE45FZ/rfa5EFCnAxoeSVvAC+EcnogZrpHB4d68fy5CQKcC83I1OT0Yrdu3dE7j76j8/ML7e7u2t7qnFh41iARD8yWkDXggB1nmwrISV5ZOJg0hWE05AhnEHYhCqGoQJWCDXsZFeOoq8Gkq0jcWbhDpsKmvNuqyU++VbNsdXk+twr9SYNhUNU68RAVe83ZdFaRYEz1Uk+jPmci99lFM0AQoq6HqGM24iaEcP0fBHf2ZGqEBZmfvXY6QrXoVa/XtvytXB47S9Q0EG/J1AHlQDELaR/SCL2HC6A3R5bfenB/ZrYl8+wHil8LEMbfjcYR7zEG1cbgdEU8aB0NCovOPAAtTmAqv8ereqWqmKFeY0WiDBqcCQoWV8AqSP0J1SOokgU+GxFUHreE+WQmo/3jE5WrztKJRQlbJBmPKZdOG4jx9OnXhlxub21q/+hIa9vXdG3nhs5OT7T74oWh+Qyk2EjgjLVbDUP3V5aXdO3KZdv4GwaiOMQZpQgMPsp/7LU8oYCFFZlvOQY9tYbJlRiobV+9qqg1AzU7MDiEOHRpVLGjYqBHbsjpybEtfoJCCWnHuonrkEzEdO3qJR0f7plcG7sU/DYZPiPlCsXD+qN//kc6aR7qdeW5Nm8uK5b3KZoATfdpiOXHiIwAxwBGUttsVsxigcKZpm/hi2zZHvMhlFmAOMclp4Ywj183iMczGIY793NhD4T3I393QcROuUBTtQhOdfYcNMGwvl1xsvCkd56p7gFjY+A6cNgxCHIDMscSZTAC4u1aZRY9NkFT872Frc96YdhK6Dk/F2YERRMNbDxOSK3PkE6kw2RMODsubNrYZGmCnWdrLI4lEAoLN9QDTGAzmAmJFgWPC39i4GoAiGU7zMOG7BoxpPQbAEJxOhuBpsfMWsj89/28R+fpShdqz47jKs7D/rh2KG+cNyJNi/ktsoL8XgWjBCc5Pzp+MbDnQIIZw/qkscdOzHxF5+FlZssUiVqRkkkumQLE+bI6RHo8ZjNv2e8WSD+ZGuvN5YQ45jiyOAAcLNkspMoAECeZ/caoeG6NMsLGjOE1skRySiYQRrj3HCh46DesoUPWj5x3YY9jYNIUCx7C0Zx0kNwdikAXhDgw6RwETthBLqOFa88wHklx0uyujEFijJGggtAiyLoYeu3A5KDjOnJvQOmz2SVTh/S7BG9xwDkrJ0cyhoHlGKqsWxuqWigwaxnvag5e5z1vbEuCufp952XO507JEggqFAg6H2ACmWdO1UBBYbFVYxdI5xWMKjZsfvHzsOOaaToiDD6mgC8lnw9GEeqDlkaDc3Vae2rUd1WvvVG/XzUEPhJLmCpAqDOiecUTBYVgRACcYn/XvbDmi2eKX3wwjEP5QVh6KJBRPIanZsRAsd6gpO7gXONZ2Q6u0YhgVKyTyA1ImOpGHpcFMpnBOGStYOUEEzFig3n8tVkHDOxRK7j8DhQL7jpyPdiIHADibOQAxuayKAOEAUDYm9mnKZCcNzxKHQdWOUWEAzApojmkKa5gZ9FYDgYAIGfy+4YG2vV6UiCUVC63pkgsZZ7HBoB4ArZmgoH4NwAI94HzjMaE0HkbqhtQiKn8zJjeACDxcV3B+ms1D75SoFuzcMBL1+8b6wQLFfY0BhQA7mcnr6XZ0ABFsxNq0XwFlVsqaGWFJpCz6EL1yrHataL8+Ee7rcbtq+YDShGItzTAWMiGHgzZAKotA4QKbp4OTMPBfmBBdPN1arlDM3JTXOFpdn9cWwuxdGweU2jNg8TZPwOhsA3B3dDeXQsbqM5BCvbuhWUU39f2WNtT2PO+tZWy7A7L43EFFsA4Z+giM2rB6nZninttLpQRdYtTsPA9nQKFZ96BkwtQ4NcVBjbUnAf1Atgz6F6ANAyEKJIIyeZ9UVssFAeciZxli49Ou2NNG3ufFV5YL9r7cJkhbmzqgCGTNBsY7s4Ge97ISprv9wu7Me4JBal5R3c6JgE3gINMM4LIseMzi72AsXBMuWLAjfN2/caGDEsFW0dkp7mFwnVnOMK/sz+Z4gKggDD0mDsnqZmcpRQDtMDcbpFi1wWRc12dIoV9DjJLx+4H9xklCYwommwjb2Dp1HWWZAAIvCc+aIwAZGh6yqWSXWNTfPgAAuLWWGFvxc9ZnP38XAY/NAFIrBevxyxEw2GzEuV+OcKFU2WieuFe8GcYwHwQBsznbW9v2z06x0Z0KtWaHR0ckQXiM9sny9piYD+bf30sZoNYshicAsRndlDYiHDobK2u2L7O3lSq1dQhJG80Ub3t8hCi/oBuXr1sAbsvnz7Wj3//n5gXdKtRs7PAWEuDvmU5rSzn9O57b6tcKur48Nju2aXLG9Ystjt1936iSR3sn+jNq0PL0yBUGQAkmcnr7IJGY2yDaDIaNtbXbKBE7UKN+cEHH+irr7+2QYzle3DtPTPLAbm0uWH1B0HvtVpDd+49MIUCChBqD6xQUFXQOEEwOjk+19uPHqnd7+vps+e2TmnUt9c3FDQru7H9X2c0NFCIDJAh1o+oQak5YM3O7ekYYFjg+Nwe0sAP+3A2V/N8dKslFoHnjvTiFKM2Hp8rQMziil6DTBk7U1xj5NRiziaUfZ+vowkFCGZQRFPuEqkY/Li9imVrOVLssl5Lq3KFnGekWMKngbp666O3tHF7Q11vW91JS+PZwOT109ZQ4ZFfpddn2kiuKjoLKzD263e+/9uOGZhMq4HSodEwgL/RIgunp0q1oUCILDFqD+pS2T1NpFMG6KDI2t97pR9970Pdu33L9iUGbiidX+2+UDwW1r27t9zgMwnRx9lTmW0sQK7VqlZlGpPS7BlQPU7JhfPbmsDygLXbH1KTYFXpfPKppximsx9Mx0P1u9h+OBsH1CexiLMQZD+EnRlkmEG9O0O9UtHU4zOf/Xff/1CHp+f2Z+wFqAOot+7ce0uHRyeqVMkfcHaiFu5cLJolMf0ZzXsIYsiwpcBsoO3VgqJLCU1X4vp3n/4nLd3cUR//bG9U9WpLq8urunr1ioVDY3sFM3EyzwJrtS5UyCXNepmaBCIbtWi7WlE64Ne7O/eVGSV1/OSlus2ihiiovVGdlrvaP+3oTeVct35wS71wX7unr1Wq1dVB9RNMa2fnnuKxhD3n5dKFWQ4+euc9zXxh/fVf/p2axZ66jY7SqbDy+YSy6ajGw54evvW2bl6/pf/tf/1X+sUnX9o5cfnyJbPigJnbaNWUiiW1SUhtd2j/jpc1rE2XxUWfwBARxi51tlODYiXreoWBAQSQ9RiI0L/mUhENuxf6yV/9uTFVS6WGOv2Z7WHRVFwffO+7unP/ganCeB6xhiiVsQQpyhfsqtdHWefsJQnvXV5ZM+tqVHIEpQ8mA5VrZT3++nPz1v7BDz9SPpey1/L5r57q88+fK5laM/IN9hZ4tH/66S+0t/9KS/mUtjZXdPXqlh7cv61Ws6YXz3YVDWX1/vvf1/al65a9WW+X9Td/+xPLU6s3mjo6qyqWTOvOnbuaDMYq7h3r9KikUh2SEUZdM+V8M/2LH31fv3Hnmp5+/jOFfGNlUwlT7AQCEz14+FCV7lgff/pM/89Pn2gSS6kXlC6/dU8teXVwVtS9+/es9/rq6+emxpgJtRV9nwMpFuAdim5UIBBzAv6JVlY4U3vK5FL6jY/eU2E5rUr1TEcnb/T02Rfqj8ijYJ9CNVC3gTr1A88D5xh2h5bfNyF+OqjRwIXnApa0W10LZ8ayIxiIKJ3OmUKDs5UzGBBwNG1bu4YnfDqdt69ptduKxsOKJSMKhLyKxMh5C2mpsCGvlzoPMlxUAX/MeiR6M/aEXpd1BaEIiyZyM9q2rwI0wBR2HveuxmPfda4gTokLEcPVbEPr5dlrGeRlswzIUNHjw08uZ8U82Y1ki11mOGYqAcJzGYhCgANpw+ECIMSs/cxpgnoSqxwXiJ1IoXYPGKMe0i7/z7neszwPhqwuA5O/p9I57ezctOEgIAie9MwDbty4roBPWl9b1eHBwTdWTJBYOcf29/dUwzrm7NSyPrChK1Uq1lvwwXwC0hlAC++d+sGIf9SjHo+rXyZjC3OnjjIQeJ6LyrX0cl5FfEZyo1Y22+gJA1QmV05JY0x8HDO434SjtxpWR7k8SrJrWTP43KOMCxvg7EhB9Ha8DtmcJc4wPBHT8hL2c1NndegLaNKbmQokAnmOcHJ/yGy1neUw6h3AJKyFfFZHvD440MHxsSmKZr6pBjMsVlGQxQ2UH9lQlZ4Lgq6zacWxgnvGukQ5Q+9SWCmY5V25BvnKJz89v5EspTC9z9ivpUBC39nc0cNLNxXHdruPjZVftW5FY19Dvkxd2Wtd7Ref6eKiJe9sSRpvazqCUCdtXV5RqXKgsaet1qCq1rCpAeBkJKRGH2vAnjpDr3pdj4Ydrzq1oXwTiK5jBfx9Xb9R0I1bWbXbJ8qkovrlp/+gbNprNoxXti5p96tD/fZ7f6x/+Sf/s85P6nr6+VPtfflEhy9emF0i93N5Y1sH+0fyjKbaWls3i9JSo65pIqrDUk0H51g49Qx0Yg7DfaG+jyYSZo/tiXaVWpVymx6dVF4qlooqnU3b9b8od3Xp2nv69Fev1O16VDyrW8aoEdLGfVNgQQZmkL7IgeHZoGcwJRpWTwGs4FB8N5xFYZ5MIBTvzG3IDvI4tSF9pndmaiUmQYlUws4q/q9WrZiSmPWI9W4ilnDOIwBe1PRz1bizwnaOAs4eeKhOC7XHyAga3bkizs1qnBsNexGWbAksB/1h5ZNZ+Wb8q0femU/9LnMjSIAD1clx7fdMBeIJzDSe9TUcd7W6ltfVawCn5JHR7zhSDFZ5Ns8aYy/rQBDWMYA+AAgkEQPA6cnnFvnslU+fPtfNG7dNUU5GEYADLxnwEgUTa5vKDOWFA8qxVYbAzRx6RZe2t/XhB+/b9QdUgZy9sblmM2IyomjzLy7OtH+4Z5aBXMi9N29UvriwZ5t7ZPcQ4l2YudpQqWRaly9f1dtvP9STJ08tE8Qqag/5kdhdu16VfY0el32LnMBMOmPuIRBNDAxBdRskd69vKkJsLrHmwhXJso6w+Bp01O63VG/WDKBYymc1G/bUa1c1pp5D+Z/O6+ysrmK5r1AkbTN/SNDdVlfNale1i45GfZRFOKE4oqRl0CC4mKtpLOtoPpsz9yCy/ixSwNncki+GhTCWjChdsKhE8bi+saRIzKtev2GEZD9E3yGA/sDlGQOAML9i+vCbd27P8GHumec3chInz2MDXQxTWMC8OA4/NuGIeVrDmHaHjQ0RCcRD0tZs2uDWYqu9hFG7RenxBxRNpjERtGDJpeU1ra5tmjcqHvQAINuXr5o8l+YVZt+b12908OqNmrWaWRAAgCAFN3DDSzPc1cs3B7p85aquX9/R7ssXKpcpUrGgANnyWz5Gr9MytUceS6gI4Tr4jtXUqFa1nMspFubfhrZB91GWrC4bsuWdedQsV1UtU3BjVxRRfmXVDl/YCTTtNGeALt1WU1EGYr2ODvb3zdON5np1ddUAEEAYlBobqwV9/3sf6YvPf6Xnz57aULVDgGZ3ZN57qdW0EqsxtQNVbdxcUmY1rGjKp0TcgUo9GnKCeucSyXL5zAAhGhwGCaDIhqbN1RqLIQ6SKWsyTVHAgGGuRJg5prob7Dg/fIY05gNnRYQbRLHJMDjkATSrLJ5SY7R5FI3FvxnCmUWI2S7h++usTVwD5BQiblg8tuaUzwvDMhsPzcYFVU+QDSAQ0MByGZxknwfHQBKG036KJicVpGmDscJmacUwwyTzhGdY1LUASeTHLq7aZQUwqOZBwY/OTmyG9HMGM56HCyazwxqcYsI8Mr0BY2wt5Qoq5FcMFe7hY9w4U7fbMITWpLO2ycwBRIJu5gQAACAASURBVGMuwjB27F9DXuegknvgPYomnUUETTOAoDH4w27AxSFFo8jDvSgYF0gpQ0KGXqlY2jJAQFG7BF+OCbseatCHZdq2zZNCEDk7QNHCgobBPJLuEZ7zAGWBkIL+kA2AOQxMxeCBRRAhLtpB55bBg9yPQEYrAY1F2enUzWdxOOZwnBiAwPWhuOaARbGBtZdJdQ0Ygj0NIDAykJINejxhwMP7RAZNMYR8khya1LehblaURdTvAboQqj1TJA57AIDPZ0qYVNLZotE88jssRQ447jF2DXyNjUDsEHTp3e65mBpKvPBcNW/x+UCSwd7c0cNYPTwbFlTvnhorFlxmjLOYA10O+JMu02U6NFZYOOwsa0YD5IYMV5HLhy2wF8aYphV1Wvvq92AoHqteJ/QPO66U5IkoEM4olsgplsiaes4BJ3icuoDFBbub3ymEKV4BWOKxvMJI3+VXf9hVu1tUu3euiWAT+6VpTP0+eSY+BUOALBkLu59OgxpP/fYrHMkoGmO4wL4f0njCgJ0mCTWQC0N09kPYZDERnlutGbDFM+xYI1xul3cxNFvEZrOmyahn4K7z/XTqIt4bbCsGuBSRZjnmcb7DE9RnI5q+lvrdmkKASwZGE7waV76woWgspSkS1THnEiqHqDEcQgHAfRjD7n6bIg7Q0LxD3cCNPd8H8A8AMmnIX36ui+efKjxqKxIM6cbd98xT3++d2oAX5h7y4tGgobPTfSXjTkLa7xP8K+ULBbMySSQCajcvVC8fadCpSqOeoqGgNXfO8gIGBIGkyErDDgjhnvVhh/Rs/2H4QvhzLpOxJoJmh33VDe1hgLmBLwWRKeywTjP7q4ALVMS6zNGDbFjN8B2l5ULlsAg+XwARFmw8/5qFpc0i22PxPfjab7IWDPxG+YFdnt8GrU4u7J4Unm0+17JW7HO96poK0uss+gBajTHk9im+DjbfAphxykP3Hm2wHnYsQT6Xe2GgjYFJLhzdgHn2oXm4sgHdNOoYvGHvOJ3Zz+/TZBtI7Ybm/FyzqBpTPDrQx3nWOkaeA5x6xiBkz8KmiH3SZTS5PBVei2Vi/JoVV7VSs8E9ZypqB6TPABBcs3iCoRce2eThkLnrACHqEMvZmWdscE8MBIlGjXlFcw0T0FlN9VSvY7Pg1CAoQBjMkhlhdlBzKzGUEDbkCofUxK5zDn5xnUxxQWChrSO3J/MzeU/fqFrCIQMTYNSUy2VjQy0UOr0OoIlTo/J9uS8MbFJJlyVi1jyE2hk448KjNzY2ReYAdQc1Fa+Vz11dRTnlGmeXTwZJxb0X8iu4xgxa8Z+/KFV1cHKmTG5Zw8nU8gdYewsVALZkZF/w7wwOkdlTP1q4vNejq1vbVvsWLy7M5pT8gYtaw0g7DJuTkYhuXrmkQjqmYbeplUJGowFNUscYdQyU+T6NWlHXdy5r+9Kadl8+V7vZtudv5/plG4DBlmR9w1y7KFZVPGOYFbEcE9iQhbUN/erzL5XKEMTq/LqpZ6kpsMRk2M8aQslCOClkBGx/oqGAlnIZ5dIpY1eTy8J62Ny+rNNiyQAWPAsAFLAlMlu1TM5qA3zca+2W9g8Obd30O109vPfAmOWs6UqjrsFspvNaXb3xVH1TVToAJBoOyDsHmegD3EHpvOQd4cXlaJnkdu4nzxO6AEBM+Td/Xs2Cdp7P802W0LzW5Tk060X7nHlGiD3PDCuoYalJ8BV3r9myP+Z2d46h5ZQHANeAIPzu8Y/UHLS1fTOrnQfXFc1HdeX+FVU7ZfPaDgf8ykWTGjf6Kr46UWwaVqDr1f1rd5VLZJVLF9QdoIBl2BdSvVE3Ff2bPSwZBgZie/0Rs43yYjPmD5p1CKzpwWioo8M9y674/nc/sgEgzxR9wetXL/XWg7tW83faDVOCBAOuN2NIRD2JrRAABYxJiB8MCrFYgHuAddX+mz17trjWxtzudo3tyJmE4pt6E2sG9i5IYSwEWNzW/wGOmp0tqtOQiuWK2Razjq5dv2mWWISe37x7X+elmuothgozpdJZNVpd5ZeW9fzFrim22DcAgrFwYFASCQUUxQccv/x2XdHASJAJL60sKZAKKnVnU3/+s7/X2r3biuUK6tRH8s4CymYKxp7sD9oqlk5Vb1c183Q1Gpc1HFSNtXtpe0vLhVUDmJ4+/1ohn0fB4Vj3Nm/oSuySTp+/UenktV2LamOgsSeiYn2gs3Zd6es5hVdiqo8bOi2d2dAZH+q19W1Xj6KcRmk9htASVWFlU3/7N/+g3SevtJJf0voaqo+bSsYjti8Pun0DQF48f60nXz2z/AGuB2S5ar2iYvFM+UxW+URWI8DpWNiIXQSKUzNRf25vX1Y0nLAhfDa9ZPVsIo5lB3kvDKYjiqcS7tzqDJRPJ3Rxuquf/NVf2Ll4cQHbPqyzUk25lRXdeeuBvv/DH1nALbmQEFAmgKq9qqLxqU6LBzbwoibxBaLKL6+o0W4qmUur2WnqtHiswbin89Kx5B1p58ZlG3622z0dH1csVyIYyKpW65t1FwD/zs5lPXp0Vz7fUM+ff6blQkJe71DPnj1WuznQxsptPXr4PcWTS2YF/eTFF/ryq19qNnED3d39M6WzBcusKpK7uXeidHJJweiSBRhPOx2tx8L6nfs3dWsto6M3T5SJh0yJXy2dW6j1zs2b8kZS+r/+7/+kX3x9qovBWLGNrHYe3Vex29Xh2bkevPVQ9XpL7U5fG+uX1WoyMArr6ZNdY/xawO+ULBDqSXLYAvL7prpyad2yafKFrB4+emCDV9izWFP94tOfaff1s3lGIvaDhNtHrT4+ONy3nAfrl/xhhfwwwGNmcWX2ZWYzCKnLr/XVDWdxN1dKmvf5GBY3BFSp0RwYwXN5eU3nZxCimoon8b+fKJaIKhqPWV5UfmldoXBWwyE1DVbBc597Y+i7PCHuJb2+ZTcxKA858BLHAGp4s1C1bDhsWJwVDv/Pns+ZQs0DwRIQAQY+OY8QDiEudjpN6xP5N2yGra7C6YHBWLtrmTkQ2XqdgdXhDKqox4zMycwBNwnsqxlwmp0PijjqWgeoU+sAmlFDMLO4fuOWATuRKDY9TuXCOc3/oRDlY7VQUBY166CvtZUVyy9ZXipofW3N6mlAYnLDNrY2DVjdOzjU8uqqna/rG5uqV5t6+WLX9n2OPtjvOAVA8Lx//74+/cUvvmFeL1QyzMcgl5BTMPUNlc5R45EZCOg8MMAJ++B6o6Z0Jm11vuW/+bymNORnU0Ng8YwqaNCDfDfPYKNutdxVAHNAPILt/Rr1ezb/AoCGsIXqhQBkLzZKoajSybQS0bg7Q2BJWwg0tqQEU4d0Xirr+OxMJ+TW9Hpqc4+jQXVHLZvzceYwPIVQZLY0kElaDvRxZN2eZVaubUBQC8+te1Gk5swGvl5iPtay9x0PR+XpSZcSy7oUzmrFl1I+kJF/FtLEF1Zr1NEk1NPG7YiiGyV5Y5DEOL+i+uLTijSLKLcU1ep6WqHoVBeVY714/VIH54fKrOZV73eUXV1VpdVTrUOdHVKzMtKghfTOb4rWWNSjWHykXAGyVVPXd7bl9XT15tVnun9nR91mV6X9hv7Ju3+sH//oT9XvSo8/+UI//5u/k280UMg7NTUAzT+5QolgTO89ekdH+/tq9nvqBn06qjZU6UxVqjaVTWbVgwRjeQ8ps3Gd+sfyxnrKbfi1ei2o1vBchbUlffX0ie1TucK2Dk866g8CKpVaNhcBTGUWmszEzNKtWi1qa3PLzrJ2s2N9JC4xgGjMJwhL5xlE+Ql4x3DdzeoAYsIGOPI+jMiI1RUWZaGArUueQ+ovvhcZirb+I47g5Gzfv/1lvOI5SdIRqF3mrWdKjTg12zpy1CBZMJxmT2BATz2TjCWIblYWO2UcVPoDI+dEAmENe8yMyOx17iqcbf5QQPF0TP6gR5V6UStrecvfQ/nh8nmc7S3lKrNmZg+AiIAeLmMCQJc1DckQq3acMsaWs0qd9b3v/kAffviR3rzZN4KT9ayhoDY2N5TMpAwUMtt6n0eFQl6pVML2FaIKuL9kS1NnRaMJPf7iqaKmguurXEXNDlGspMOjPW1srZpalHoA4pOBAJYphNjVzV2c84zLol1Yz/7e7/2e3rx5pYtS0cgmzvoq6MhDE5lrET0btwQAxaAA5nM4y5gFKvM7KseBuYxQEzCbCeI4QR7zaKCT81MDaNjTIJFmLf+joekI0h+iCQi3AXWHQY1nIXl4bptdC4Af9abyjDgooS84gMlAazL6bJ8jK9wRN80C0MOsv23zOWZM5DfyXtLJjALeqM1nOQdRgUDyTaUBCSHrDgwEAXynLzB3CtvXmPu5ms7zgwcPZmyUFMMuM4DBlmOK8sGFM29Hj8fYiCg+sMJa+Pqy0XLh8NK2MQcsIPMXRKLLYLtr0qQg3vwsaF9IM29QheV1RRNpJVJ5GwISrrR95aoyuSUbq9ogdDLT4d6+zo+P9Gb3pSoXRRuWsYkTOEfD8PLlKz15+lTvvfeuMYTwbCyVijZcBSgBzUXS2Gk1DH3NZzIGRJRA02bONgBm73gwVCQekzeM917YMTOxPOr0VTq/sEE/gbGF9XVjAMAguHXrttr4rw8HOnz92r6/dzqxxRdNxJTKpA3ZpyBoN+oqX5zLMxvprbfuWWja69evdHp8akHgvQ5N+Ug7925oEOhpGGtr5+GWYnmP4hkQdRikdcFapRjgHrYoKPCSJSAOVoTZVtCIu6BmyxwAxLChtsuEoDlkcM2CgAlFocU3+2ZTmgdM8vWm8unN7TvwcDRrA6fuoCixQEUsRWw4gUx4/lBiETS3TlvYm/C6XBgvS2NqSCRDd9Bcs3HBE18jRRIh+cMBYzQgZTePIMbkU1QgNG1I0gipIwA25YKNpwAyQXsgWK8UW90uGQMEzM3DuSxjw6RKpowYT5Ga4wWNPYrPCkrQYTYbQqgYsFluxXhmB7TfE1Q8ltRSHgCkYMUF1gSdTkX1etkOb4AcmkkL27RAaKcgsY3n1wAQN0yEFSmlcwRcUhBR0KJGcH7YPPV8HSwQ2CDcu4UHvjVjWMQEYHUkLMgMuyfAMa4PoMRogK+qG8Ax8I3HsMbA75lBK8NeFDpYKRCCFDAQhUBnUFUOSFi8PLvIJ8mviSbixgKDH8Qhg/2UDQOx2wL97TfV6ZEtMXKDVVBZy28KmpKDgbwbjDgbhOmUwGmulZNncgBYeDYRJGxFE4aNyL5T8zXD5wKAhNVpDdRquoMgnkS5AB8AdQvyS9QPBA1G7ADDHoV1ZBLheR4FqDIHOowFNifzLYfVPcYSbmoHPO+NYt9QcwNA3P5GYbvIjjAmb8xlBCwUdAYUjn2KhPK20fK+aPj8QaeGmk5Qr3Do0IDENAS4CXkUDQ00Hpyr191Xs36o4jlhvbA6k4ollhRD6cN7M5uWkEYTAGgUZ/hPd6yYcCx/B7ox9OQapFNLxh5k+cG86nQr6vbL8vgJGY7I70mo36e5gr0ZMdslDqvJFLCLA4j8kZxlkPh8gFFxSShEsPvhurlsj8XeAnvJwtJ8bubF84eCCTAPdZCBDgC5FIHdljxzmzksqWBrYf8ES5XDlotvUlyyUvr4jDqPWXz2A0Ge645y6bgFhLeaQ1OsABLBvAUAYThIkQEQBAgUCfJn50vLvbTnrtMxX3yYjrDGKN69o5HCk4ESk7oC1Zc6evxTRcZd8++8ceddlap1a36Rc3Z7E/Nr96qv87NDyTzo8fvtmAIku1QwKXI6HVaneWEWWMNeXdNB2yx3zE6Mn0qgNAMWT8BAkPHMZ/JzXq/tC3I2T6gLCYSGSY/3sg0EaZDmFnwOyHYZS+yFzu4JJo5TdbBG2KsdCydkjSB7PAP0hYqC351E1qkG+DsfDtihuHMgBYWyC9T9FlwBlDWvZEACe30OHHMgBt/j26wdC02mwYXpjc0cBTM1iFlJOVsqXtsi/PsbFSrPITJtA7xdIWM2Vz6X+UExvFBtcPbxZ/veBoC662PM8eHICugFAOIyMFy48K9ndCw+3+wc5+A+DSwACI1dJp2a52C5rC2zAAQA6bohIx+cw3hbM1Tkg7OM183NWVh4EfRKE2zgN7k3IXdeLs7QxXWn7gFEpK7geaDpsDwWs6VknwJWdsAU/8Z94B4BIiyySfg7oAssVO79AqTK53P2bLL3/HoAnwujdypK520bsaaHoQODKt4PrxMWJL/z9bxOzjL+zCAUkgnDRyM/EJw4QsLdNMVMsXhh78FlyLgsmnx+yc4MY5piL4Q3MuHzk4mxK/kep2dFI0qcF8s2mE1mloxswz7swqIdoIWikvtCbgPWFbBFAUKsLvH5TTmByvP4+FgNPIEnE1Wa+KhHrO7xTiZ6dO+O2tUL3bq2rVajrPW1ZVXnliZ2fkZCOtzf1e1b15RfSpkCpNVoaWkpr2Qqqkazqsl0oJ2dHb3a3dPB/rExmNhzee3RZMa8ti8qNVNY2vM1GiifSdsgHCDEBjTLy1YfMXj3h6Km9uCOZ1NJrS4v2Z7G/aWhS+eW1BuMVWvRQDCAS6jeaNj94r5jYZfN5Q0A2ds/cN7NgaAurW/aQUxjd3R2Kn80qotGU31qSWsVHEuYHI0QwarkeFAfmkWdUwy7OtHVjGZzNQdKFhkgBoJCpJkrz2gkF+owA6OpXfkagwSdqsyp0LDQmxjz3eXIzGsK6iSADROcuEwz2zvmpAsAELPAAgTxzDTzD6RoX9u3NrR987KWL68ou5HVJ1/8o7rDjlYKS4pYZzVWee9cGW9C49pAcU9US7Gc7t9+S53uyGyoaNZQkLO+Dw6PVSrXTB0ZiiZdnhNhs5xjI2pdZ4tLPQ8h6g9//F+ZBQzP1pePPzdiTS6bUjaDXY1fuSz2BDBEHbCNFQg1GmfH2XnRQCxqUwYoACO1akPtVssALmo9riFAMtfQAJBgxJ4Z+jmyEVljDMoAPiLYFpIZZ4pMl4fX6Q+VW1rW4QnDaPd81RstZZaWVW121O4NLQuAZzEcw7aRARhezW5viYTCNuxNJ8kfYMDmbB8YcnunbaUiXu1srCqciWjl0TV9erSr2NaGAomMxl18s7Pyzhwozv29qBR1UT3XVAwC2xr2SwY8rq4s6dq162bT9Pirz1S9OJN/MNLvvv8j5ad5ld+c6uL4tQ1BsD6ZBWJ6cXimfsCrW7/5QJOER88OnumoeOCsjsh/ikTMNxryxPbGFTXKTR0fnRurfG//0MgPuBGkk0kL8tpYX5dv5tP+m0PdvH5bvc7QaoGPP/6ZqtWalldW3CBjPDQgeDIYWF4mbw3A68aNa8rl0rZPEx4eDgJ0D410lYhhB31ZiXjK3gP7cbPbMBuhycCjWzvXdHzwTP/2L/7MnAWqVdi3CZXrHeVX1vTdH/6WKcJ4/o5ODnS8v6fTvX1Nxz29/c4NxVNhq4MuyjWNZ0FtX7mmzqCrcDys4WykWqMsOFK1xoUq9TOzwcjmM1bnFLGKmwHYUccRaN42st2t21dVKCTkD5BPcap8DtV+Sy9efK1kPK97tz5SJLykSDRng9WvX3yu07N9+b0TFZZX7T7hFgET/njvQIHxTB99+H0ls5t6/fJASTzRWw1dT4WV9g7UaZyrkE2q3Wip2ahpa2NZWcK1vWH92V/9B/30iwP1gmEltrO69vCODioXomN6+Og9vX69r4uLmu7dfyifl4FNX18+fq5zQGrATI/HhkMoxwiM92iky9vrBj7QO17duWI+5LE4oO5IL3afmBIEFjJMVOw5IrGgypWizSiwwuMMbNQ76ndQ4AM+46HeN1V8OhWxwHgGipCqIHcY0WU8NE91V9+FTf0VDseUJA8CUsfc4tpycEIOLPAEgkrhF59c1mgEEJ5WPr9i9QiEN4APbIOoNc222EgNuBZgZwe5w2NKC2yCHQmDmsrZdHFOcdYu1LPUPMZOhhg0whoZ4B7ra8hLPWOO4w5iIDWsX39QbVQvnb6pPgZdekNZX7rIArSzgckQeQTzGZWzhnH2r5wlnA2oOqkhOCNQOHK+oEqz3pHf/YDBfbNi4vvjosBeh1MCObA4ieBSwHvgfUHgoJe6fPWK1Y7dwUAbm9vGeGffhbCYy+bs58HkrtfqNhRG7fvB++/r448/tmcVUBQSCL0u13X31UuNJgOzKOv0W8rlc/OMNWxlmK85y2DuIcBpFHVUo6E3e/v2fh2BR0onsspk8jY8BhhB/cz7t4xGO28nxshG5cesi/eYz2YMiEatEQ1EtZxbVjqZMmtUhssAFwygAf3OL4rmcsKcpzca6bRUNBAfWzVmUORRcD/NkjuEkmlmpA+OYt4r5wt5TxBRyeDN5FMWnI2dKy9xa+OKmvWWxr2+Tk8PJe9Em2vrahUbio8CWhqFtOrP6Ur2qvyzuEaeqIYEZgd6Wr0RVmStJEXq5spSWLqqX/7jqXzeuNbWc5pMmUs01GhXVcbqLBNXpVfTea2iQDyuISCfP6xWa6JGeahOfSwNA6aGSSZCikaHiqdamswqymfjunljQ6WLV1pbzmnQGcrbDevdK9/TDz/4fbXqA335y8f6z3/795p0WqqVTg04yKyu2GD++vY1pRMp1cplnVXKCuSz+nr/SLXuVBclQLcVjfqciVNFYwmznp54R4rmpMKlkDIbE3kiPXmDXv3VT/5aq2tb2rlxX7uvi6o3IaxHVKu2dOPGLWVyGbMy7PVa6g+62t50+UDNelfRUNzCs1++eGmAJ6ozQBHLxyUaIEYv4bd1x/NFj8CfCea255j5WAjFOUrikSq1+tzel54Q9QDEV2drTA1nxEzqFlxHeM5s9sOcAovykfW11COoqOhFqXupTUZDAtNjNuNiZEQVCSHFQ64OSjPyGUNhRYNhAx0XFt1kTDOr8gW9arRrarQryuYgX3WtBrG6xufXRbFkNeT61paR1HG9oXbiOWYfZbbIXKFSQtmONZkL5K5VyTTb0P7+of73f/V/6MGDB3am05MzuAfE+OrJVzo+PlQsFlEuD7iKxRn7c0wfvv+uWUG2iF7oDvT06RvLKqImvSif2xzUMnW8ZFmgfma24siNgCC4bBipnPmr32dzx0XWG/sprwPABeCDtp2ZJP0P/RrXk+uKqgVHCYDW4Zg5TFdD7OmZgYf8Wi5klEqxX07VH6GW556MFQhHJG9AHr9PJ+dnevVq14DVeCikbr1uxLBG9VybG+taWl5VuzdTu+9XvUWOTNTI6qfH5+o2+spAzA3E53b6rl5nhsG5Qd+L4n8xV3J9uzPORYhBT8drpsYMeNxc0YjaUxSMLbOfzObiCgQhsYBZuP7AfTDLc+CbkSy/d9dZYBFOY0OsufJjEbq0sDWgaLJhBHZADBvmknaTE2N31MfTfKJIOGSSOxB1GAMWohPwK5nNaer1a+INajCeGaujD/F5FlY8nbOienVzSzfu3LUCGjk1Q2byOWbjsZq1iuV5VMpFlS7O7AZ/551HFjb+2S9/aSqLd955pI3Nde3tvdHLl8+UzaQsOwNVfKtRNbbvUjZrG3O9WtUEeyPYnhz5MylXWFI4GefktYMTn/9+k4O55xjFk4nShYKxnpnlbV3aVnfQU/HsTJXTUy1lYOMHdHJyZIfD+tamNTqViwtFCP4BiGnXtbpa0OalNZ0Xz3V8RACiT+3awBbZ6uV1xZejagVqWr+R1eaNvHxhpKY9tfHPhGGaSMgT8KqJHLJWsqaYRb5gnjLkpmiyQR8+7V7uBx6mBDTPG0SfYwrTeNEqfhsu+21GxSLsZ+Hr7qwNXINrAAj2KHMbLNQnbH6LAQaDM4YvbIAUMTTHi5wRU4DgJQ77eMxQHHuAlsYaKBRDEuozFBXpPvUYByWIrLFzbUCGNJkNOml2SPwC+SY0DVUIOSCNRsmuNTZhDF5MgWGeASgHsHKDkU7mScTABArXfh8vTaxrQBSdqiTgc16wHpjwwahy2awxW3lRgz6ASV/9XtuYoDSStuGYXQEbOyxmXnffno/FgG8BgPDzk5mkMbmcDz33x6lE+ODZ4RlyoNU87Hue44HdgVPb8BqD5g1L8ejwBddcWgaIhX/6FYuQp4FlDQcAsCpoKJZUE2PbUCASWgUiz+COIouCF/ZOOBZWIpu2g0UoI9hyGBwhiR5is+WQYgAQ7psNKXxBA0AYPMPeo0DnPRrbcAbT2ylAbD0So45nLF7vqCYIPTfwxCvUaVwQPteAn0BEvQ6h14QgMSTiJXEfUS3hy8j9jJp1FvcV1pChx+O+PeQ0xxwuACAArJ4JKgg3JFgAIC7kmNBzJHNu2GqGTGaDBXA0tOvGM0chQKNsthLegMsdGfoVDS9ZVgzKlsGwIXlaVvRjxURI2WwaktcXtSKMYMB4RAp42up1DlQt7emieGQSyUgUG728Ysm8/OGoyaY52cjeYN1p2rGBAgoOA5jmjQpWKwB5SBR5fiwUeESuTU+DcdvWPw0KFhP2tR6f7cGwIgYjrg/joqA8Pq5jVqEI1lsF+X05eT0pTafhuQWH87U3hZLfZesYAGKkX6wPnRcwgAgNMQe5KZtgKbH/ss5HhAMzFOrbzw0DlhvIM7IijGvbqHex+J7bswFSMuBsKhFhEA6jaKbB0KsweSdIOkOACTDlE5YXw3UPBZ0NllmosO97/c4zHTk3AzMORM5JLB9GfSUBQGovdf70EwWHbcUjMV3eecsCi2GcksfR7rhGLxKaqVrGh7VueyMWWNhxZI1RE1AiEdSwX1erdqJhtybvZGAsLAAPBpk8Lz6s7GBicEh7uBcQARj4OsUDoE0ZtnckYkHbZklpT8/cLIz9YohPNfuZK3qsSRyS5+GABGONWAPrmliC1NjP+RrLYuHstu/rhtDs1QbIclnmuSCs+wWAwqCVf18oQ9KZrD2n9m/zMOMFuP6NneKc6W2ybAAHbPixGGR473NqEApo6g2zzZv7Gy/Y4aZemdtSYYvw6woEABBCtBf2SxTjXAe39rF60PVi7QAAIABJREFUciHivD5TK7TaRuBg0OesvZzFwwJ0WShmbK81Zdsi6BPygNsfUIA6JZj7P/ZzriOkg+7cYorXyKBh8VrdDu+Guqainc1UbzbsdTP8QjmL7zRDBa4Hr9eYdIOBDf8tq8PY244ownXi+/FeKaz5e6NBMejUmq5ppqkDvHTZUIAtfD/OMwpK7j+DXNYOoAXvCeCA7+nUOG07c7DJ4u8wLWGZkzHick5GNtTjOsL65vtyTVhPi/BFI9FYweqUUrxvPh/ligudd+uan4NChr/DODVLVqYiBiYBevnca5x5jQV/VizboB9SDTXDImhzkUXC+wD4RhXGsIAhNOuBZxgF5MbKig1/X++9Mcsn8i7q3Z7C8ZTKFyVd3dzScjalaa+t9eWMNBnYcJrnytS14txEGTbW2mreWEiWzdbuWmYHwAcKEHxqb9++baHBx4enGvawKouY+mPqCWg4kZrtnlpmB8bAzflGQ/6B+IMND6HqEGsMPPUGrXHrd9uKhYPaJI9uQshsy4beMAnDMbL1uvZcJNOEU7v7ZnaOoZApQPaOjo0oYGCchZCGVMjl7Rx8fXhgdW+x1rBrAgACa8uIAeQYmRUmCkxY0e4cggH4rVrMASALC6yFx66pmpClo8Lhe/3/WGCZYtNYYM5Ca0ECMWUWex/rhzMF4ofVbW7AZHlsljuH0hOGHDUOez7Pt1ODTPw9JTfCWr1WUH69oOXtFWXWMvr4k481mKKSHiriDyjmDWpY6ehybkP9YkfT5kSZUFr3bt5XJJyw52BBlIAlDPCEBVarM7A9vY0dp/xmI0IWIsp51MY05D5N9Ef/9A+1urKiTovB8HPVa2VpOtTNm9dsjaVTcctVRK1L48t7okbjGT89v7DzDPIPrwPro/JFxXoBhqf1Ov7YsNmdmu7ylR2dHJ/Z2cIzSs3KPsKeMEAlArM6hN2dy1mx/dAfUCqT0/FZUZeu7Ojo9MysscLxpM7KdWNtMjBFaUuZDemEOowigH2LmvngYF/rq8uW+4fygHouEQ+p1ThVPhnSSiKqSCai9XdvaL9fV83n1fLWVQ1bHiWjeWP6wSpkgNLqttUfdtQbVNRsvFK9uq9hr6aVlZzl2cg3UaNT1sHrl5q22vrg5rvKT5bl70qdWtEGfM93j3RW7+ik2VKokNPd776r1xcHerz7WN0RdmY9BUM+rayuGDlhNoHlmDWP+GYNALFr5KV4htcVsPyCUW+itcKmES1+9YsvdHlrRz5PUOdnJf38558ol1vS9Rs3DRxg8Iylb71WUrVyYU36ynJeW5trVk8wJGkwTB1OdXp8Ns9+jGh7Y9tCoZ3lIOp7v+KRuJqVgX7re99X6XxPf/Vv/1yDHvs/wHdA9dZIq5vb+uGPfscUPAywnj57rFfPn+v89ZFioYCu39o0Sxtc14cTn0bTkDL5FXmphQM+xVIR+/94MixvABCvqt6w64gqXhjIVXtf7K2EzAbDPjWaJQXD5L0EtLHOIH9m96jVqBuRY31lW9nUunZ3T02ZsLSyqlavZqoJ1v/W9mVNPZBh3Pp8/eK5Rs2WHr71Ha1t3dJk6LGg5K8//o/67o1LWksEdHa8q0I+bXY+p0fHun3zmhKpjAaeoP6Xf/0Tffb8Qr1gSJmdJV3/zm29ONnXyOPRtas3lfj/qHrPX0uz7LzvOTnnfPOt0JW6q3t6unuiSE5omiI9DCPTEOAgfRJgA4IBf/RfYEAOsC1AgPXBJgwIkEFYpGzTppiH5PQkTsfqSl11czr35JyP8Vv7nCJdQLE5VbdOeN/97r3WelIip8PDUzWbPSNo0lc+fXyo6hUBxi7UF0sZaaxgiAGdR+lEyBwJOLMsR2SBnUtXnW7TFNqJFAowj07PD5RIhu338xdPVG9UjaQA0AIIPhosNRkt1G3C5EaV77U1wDlnKgjmJmMyHlA0hAVZgoIQYAZLtHXeij2zi4WRIwE/VuFHRuBMZ4pKZcpaLFAXB1Upb6tc3rSeq2GgKcHnKL6pA7DYpHcZiH6Inmk9z1lbHLOnQAizPYksMqyUV7WIyw/BEhg159D6Pq8X8g2qPQaiazWHA0F4JhnCQXKCjc15CkHNAoZRw2JXGw7a87/+XlZjDbDTbbjRFsSjTnflH+8GnexTMMoDAcCMlM2WuI6cT2QI4HuP3ZZFPM+xAKzafgjYvHavAFBKpjKmJGEvZD+oVq8tiwVXCPZZWPvY2wBMO2VrS++9+571GYBE1eqV9vd2bR0DSjCv6vY61mNjFWb2jjNna8Ofc48B/ehdsRvNFwu6uLzUT376M3v2cYDgtRn8FQtFG0YzOGbP5R62O4BCcjmr06kNjWn76TmwOIxC9PX6dHv/NW1vbNnwkxkRpAdzgwEAQWF7emLPeHfQ1wJF53KhLi4np8fOEgfimGVsMYcIWH4YqmSAEAghzLoCQc5uSCctA02XnrlqNQDrsoqZghZY+MTCOj17KV9oaZln4/ZA89pA3WeXenvnLe2lb6ldW6g1CMiDLXREChem8mUulCxN1O6fa2fvtqoXHrUahM8H9PTJM+VzBRveR5MRVfYr+vDZhzpvVuWH9OwNCES31cIucapOfSLPLGR9XjwWUqkclsd/aQCIFgO99eZtadGW5hP1WiM1T7r69W/8tn7tW9/XoL/Q5x99pj/+vd9Xv3GtRNRvIfFjyy0IaX9rT7Ph1NZrj/4qndTPnzxXowMJaKxirmhrH7oG8wuUo9PlSOX9pALJgXrLQ0WzHiUyCf3Rn/6FWQo9eP1LOjm9Vjpbtjy5qyq22Vju14xUOZ6QQzJXLJZQLJLEHFZaYJkmy18yxdXM2dk7gHFpPfzCckv9luFMrQmpsd1xszTLJloujCwEYbHRwo2BOQwZM8zKlm4fMFtsyEszcwSxmRCoLnbv9F6rmgQXDgAQZhTTGXsXbP+RZWNg08Tsx9ZrKGiZzli2MyAKoBSKRLRZKCiXySkciZtSid/+UEj9UV8nZ8eqNa504+aO0pmE9QtnJ2eqVDYVjya0tb2tdDZlBM1up6dGvaFctmCRAP3uQAcvj1W/bhgRF5Uts1TIDPz37Oxcp2enSmYSSqWTtucAaPcGBLujXkTJ72ZdkG0g4PPMQWyBeL9RKetbv/Rd/fUHH7o5RYxebGAKy9PzE9szUV7Mly7A2zIUV32bWSCHQzYPJhkelSDvv7W1qZu39o0QjFLRSD5k9GHPNZkqHksZmaLdhFgbUjyZ0niOw0TfQGf64VDQq80N8keY4TG3cfQjFM0WPR+I2PXl/tGLNC4utIAoiZpiNtbV+ZG9Py4lk7lfoxkq1bLCsaw6nZGOXh7ZzK2cqZh92dB6aFfHgykwDLAMmojrean/AcsgVRrmsHJsoZcxaz1qT9RA/PxkaArh5XKiQimtdDqm6bRnRGHI6C4n1Kb9q6xhnzy/9MbDJRskjQ6FF82ohdaCHJv1gWMXwpijYaTxWuc+8IMg8JaV0evbUDgJWh2GCYJEe2yIPczxTL6gdn+oEXNor1/be7dEzw5zBFuXKdZAXp/ShZINr9KZvL0fHmvIFNkUQbFhTU2mIx28/MIeiNdu7GsyHOjnf/NTy/a4e+c1ffc737LA9EeffWLWAaBvNIidZsNQ8HIxb8Xn+emxAR+EPabiCRc8BEuS4ZINRNjM8SefmydfNJ6QL0QIWlRBr99stJqdtiKhoFrXNU0GA+1sbtgDdXpxpr2b+3agcS3GDJT7HSsIEomoNnY2bHE+/vxzzfHUH8lYY5v720puJNXzN3XjrU2VbiYVisP2buv6+twGHpWNivmlInVt1q+tkTILrAgMB1hyqAhgjTBcwKaAIadj9MIatYBufCYts8L5NFJYreVfxuxbKUAoIhhMMFjiz13wLUWgy2XgnsWTZDWsw+KcfYZ5ua0CcddWUs6OxAEvhkoGI4oG8QBdqDdqm2w4EF4qFIW1wsB/rp41elhBMQSHmRZ20ijzZg8pHkvbwJxhcyaFAgQEeqJ2u2bqmLEFTMLKdwCICzcH/HCDvRAS8zB2IQAVrHEAByfBYriCNRmFkgtPBtQg/8HZI+GfDAAB4EETblZVTO6Xc9vsUrBOQ34bLtGwmhIES6oVA5lnLhyLKBJjKEWQtwsDMs/r1WCIYTHI6N8ygV2hR3FoTb4ff1oeWOwRHAuTgbgHOzELnnRhxeSEzAgaI3cFkFNTe14no6lDk30u5J3/jYepDUADfvWHfTvIWW/hRExeAq0YFq+CM70L0HpY1yMDP2APG8Bjnw9J5aYq5S3LckG9ZEAR98DA0YkNJfgezpbNBaIBIpCtwP2GAcAhCPAHIEnwOwHnZHwAtAZ8LtSetQC4w960tgkz78lwyKS3FEGhSEDBMB6D2FVNDJTyk7dgjrUcwC6rgntv9h1WkMImd8OeNSvdgb5La/phNfDeHOBknWDHpmVIucyOopGkqYQazUuNxjVTArBeAdX8PpQcKEA86nRbCvqWiobnGg+vVK8eqtG4sP0nniiYJVWAPBQkmX6vxgwYB2MD4BZT7P0Q8jCwkA1fOXh7vZaFWOGJDgODQZPFTPi9xsLiUOB58C0D5uFPoLC8zkcXT/MpMlR/xOyuvP6EASDx+IbCYRekiArEQFNx3wfG0EYKDehB9g6FF00T9ldsF9a8LAmz4v67wGzefz5i/aC8Yc2TGULBiHUZfr9eG9KyjzTqSHT9Fq7G9/J4CPW6lnfJoR00C6zZPKB4Iq9oPCN/EBspDsaEgQz4HSP59wgAxLRxVgRgYcXWsDDgxvS+WuIpPOkpOW8rUH+q9sGn8k+6ivhD2tq7b8XWcjGxYXqv7xqleNSvfrehdrNmklKsqwA20rCtIkHFYvi3982DfDxoKuiZW3OCSgimMOxgBqHjGc+mXwHLZYrafQYIoCFlQI1ykecVBQhrkgLTAsPCjlHvbI5c0ZlIxu3foP5YD+hdjoQ75+05IUtmpdJgaLYGG1xwuFN+mLrPFBnueTDbIAadZJDM58bi5xng5wj2tLpgpTpgbbHXmxe9gSXuNSwnxnyTQy40koHbisVHgcfPwmjjM67VVWuFyjpEmzNr/fwxzDNVhylS3FCf85z3W9uEsS0BmnO/KIapWXptzmTXvPP3znrH2UI6VqFTf62vwzrMj+/Hnk+hC8ttrUixjBUDAh1ThXvF91gPbu3cpI5aBbPbe9rQWPZzfG6aDxpklBEMsrkvDDIJJKcYdK/lsWBgrD747GtSAnv9da1urCX3vs6ykvvNe3KvAHGcvypAmwzQ4HrwftgurO83hSgA71qRw7Cfz0JNSBPO61uQqYGsDJVdhgP1JPcPEgZAh1OyOV9tvgf/hve3XwCuMOJX1lnZbM5lcr36GSxZZtbos46R2yfNfxjQE+Y9yoqeTs8vzOc8EIqqNxwbQx01Evse9wbwB9shzgdY8zaJkUxhSNNJfQmJ49Hjx5pgUTaZqN7tOSuC+ULpaFSv7e+odn6iUj6leDSg6tWFDTVonHjmYbmGQx5VKjlFI86mlWFCvV5TqZTX2fmx3njjgV0v/MjPz6rWhM4XnKchVRttxZNZXRLWugo9BVwjTJ38hEw6qevqlQ2UCYSFxVqttYypT5grUvS9nS2zH7m6urJrCvjBflVvM2yZGABCA7q2luP+AOCfXVUNAIGNywB81O/r7mt3bJ199vixMqWSrltttcnMEfUZyjwUc4SPrvaFla0pwIoBs+bV6/I7XHDzisRh2J+zxWNobgCpkTxWGSCvVFquMWdhvTKcXFlYmkKEbBqG9SZypV6n8XaABzWOe33OIWt55COfzEfosLNJnQdGyt5KKr+bVQy1RSqqcDqi44tjBaLUhqswYoIqO0OVollNrodqHl5rM1nSre3bFvbIAJHwUL7rxeWFKUK6vaHqTQDIsP0XMARLLALFq42m2QKznseDrr777W/rm9/4mrGEP/v0Y11enFkN96W33oAeYPZKplyhSmFQgSqjh/psoiqAeJQ9fmQBntRMlxdX9qxh18lzdn5+YXsRP18oVnR+UbUhSwe7mHbT6tRer2vPL8MGVMUE6/Jv4omk3Tfsu0CXiuUNPfr8iTa2tjSazHXV6ioaT+ng6EiFYlmNVtdAFnJJ7PxLo2YIW7YI+zwhvLwnNT95GYNeVZmYX0m/R8F4QBtv3ZKnnNEBiv1CRX4vZKOwkrG8cpm8AUcwawNhv6rXL3V59omCQSwiZ6rVL80at7iRk3wTHR9+ofNnL/VLb31TbxTf0LQ+UCmdtH3rX/+bP9AXZ1XVRiMltzYU3y7p+cWhGsOG5J+Zh3QsFrIwUwCtQq6kSCCiKZYbMBD7Xd25d0vJPPZ71zo5PFMkmFQlv6NCblM/+PMPbGiObRYASO26ru98+7va3NrR06fPVSiV9PLgpc5Oj3RdvTRCz907O7p5Y0/9vvMO77TbRroCBCEonb19cwPLpbi+ePlcN25uq1JJWQ7A5VFD/+B7v6Vu81q/97u/q3azq1ZzqN7Iq9FMiqaT2r15w/zJqQ+uLk7xslWaTD1qN7/z+I6n8qaiHU995s6AIwMaVS9KcDIdcinrnWbLgWYMZ6ghTC3gsXyls4szHRw+V66QlC84V39Y0+Zm1mxgo/R1PKco/1od60moW3vdsaZzr9LZrPqjni5R7nj9xnIORiBeMWCa6Pz00Gqzzc0dhaBGT7w6ffJCp59+qn/8a+9rMxnW1ckLZeNxY/oeHRzo7r1b9h3Gi5D+5f/2b/T0pKcOIMJOUne++kDVQcvyjcj9KJe21O0O9dlnT8xOKpnIqXrVFK4j0XDGMk3oWwbDlnzBmYqFuJJxv2rVM7MlfPjWQ11dXerw+KURE7lWeze2lM0ldHp+qFb72ohfZKJcXJ5ZfxSLYNkbM4ANqy3mDYAK9JHsYS6rzqniYUhTG1GfwMrnF8Q/Bvrbm9tWF9Dfs2ejEHHWrgsFUBLKa/aQ2fyGIlHsMmcqlbeU4n6jHhvAqh2tCmFH9qAPZU7CkIRZBUQmagcjgqBYNtYun3WlALd8uLkFl/NazBMgiQAW4twByEcNc3F5bvVALB61rCXWI30nmRQelIVTSGRkak3sPqIBNGuoWNiGgth6WX+uperXVaspjKw6Gtuzyi9em74ZUhP7EErwWBQ1hwvXpeabkR+qsFKJtM0v2u2GBn1qWciPMyN/0BNCSPQFmBGQx+E1ghgzCa47CmIAG7Ln6E0g7XK2msIymbbexshHEJKsRp9YsPGDB/ftPgKUsEfevHVD1Wtqe58RX/g3F1eX7ruFwnrw4IEpXx49emTDRyxAqWmqV5e2T5Otwffn2nMmsF4ARQB8AFJxaImiHpxNjBiMRXy5UNCXHjxUIZu3vBPOACyQqCkpwqjLyFjDwQUAplAp6/TqQp89fqSL6qXNAABomDVlkhkDgRni7+/sGhni6PDAyHHYnvGbTIFkKuaIcdORvvOtb5kjy6DTUiRIfu1Y3QFqvqoe3r2nyMyjk58/07u33lE2UNHJQUsX9blCyYI88aAuui/lz13rtTfz8oWGZiXfqHnVrM2VjJU0n/jMOrDd6agzamnjRlkvLp/rsl1VqlhQfzLTxXVds6lX7cZEk75Hi7Ff3qVXyRguMCMVNxbqD86UjPn09pfu6OrqQNeXF/LMvGqedvWPvvdP9Ju//A81Hnv0Nz/8sf7wd/+1POOB9nYqGs0mOqmhQCjq7s3XFPT4TWHUg9wVCOjJ0Zkuq10j2KYSGbNNREEN0IYF4Wg2UGkvqYmvrqvu5+pMrpTKp3R5XbWfuf/gTdUbfWWyZTUafRtus0YB1UqVnGXuJJIxIxcVcxV5FNLBFyhkwkYmXFvOWc6ey4R+5d9OPcbQmeedmqrZwlqMPE6PPZeQnfkHWD3jXrIm05CbQX9jSnlTb6NwdpbIDLDNut/L7NC5QTBro54xlwPsppYQM4b2bEFo5Zkq5gs6Pz0zMtBixrO0VLGY02w80FaxoFw6o3gibU4KWOEC/gUjbq8wC6nlTO+887b1EP/sn/23ikbiKhbLLp844le9UTMSkU0RrR9d2LzOiO8LjkcX1E2dh9KWz+XIaz6N5+TpUYNjmYajA3sQWY9+pVJJ6wHYU8jmzUF2DjOL8KqQy+u77/+KfvKzz/T8xaERd3juUXx0+10juLHfkflDDwj4YZl6ZEnbXDFo2a/5bEypJAqantUO+/s7ds8BRwz8QHltPXtIk8lcl+c1l/tENmo4orkHIr2z7MQ6l7kh/UuxmFQyBYGY+cjc+inUPlxj7ivWzIgmhqjJO20DQYKepc6PDy37GjIaNqO7N17XfBnRFy9OdHFRt3qmUtxUNlkw5dfl1ZXVqPSLrAmAX3oDi2OllvfhhOHURJYXCFhnYBNxCM6K3s12XbyBj+D22dAIaLlCyvK3sF6E2brOQoUwCIGcM8zzrdfvLxkwrIcipgYJO09n/jweT1jTSMgdzDoeCpYu4MSatWkhzzDhDMmNmQqiA/NoOFQsgf9kTKFoTA28GZdSeWvHgskqpS19/tETawSbIOfzpeK5gtKFsvKlija2dk2uhT0CVj28D9IYYzJGQqrXr2lxVMpndUpRcXykZ599pp3NTX3jG9+wRr1mAAFDxaqWs6kC+BVG8JNc2L/34tOedsE6SKloTkFRCTtf+vxqDQY6v7pSPJXUVRXUuqRyPqdEJKzTo2PdvXfPZI/NGooSBo89+97dbkdbWxtW8DCEZyjPwmczOT8/W8k/AY66CnoDBoLAnqnsbOjeO/f1/PqJElshPfjKDTWHZ2p2zjWb4qno/LhBlTvIHk3y6YbODNIZ2DDQp+ngsxjLdj5XBPsxhkOkBa9CaG0wZRkRMLccC5ZNAPDDwg9tsOtYYDQ0yFTXOSHW2GKtlMInmBAvUF6nVGDd2LDfGl8Y9DCwwzaUmSBvW1lPRCOslagxKEGrB6M2pY6i8aBtTPPF1MADy+ggbBnGPqg98hrG1gBm6bTzOyfcxgZYPPAMt/uWh0HR5byzsZiauY2NwHgv9owhsxSCEcWagrkOe5LNzDbmBcUcDOnZahCPLRXTUje4QYIWDNCEk+kgKz4BBCl2sMuJGRMYljlFIJs6Q3+86V2jT2NJCLF/NWCnYDWWI5JlfmbF7Db0fDVEdEou1B4uywVGEkjvKhbKCh2aB2wsKAo5UO2AmUydNZpRJJ20mbUEA9tAhiXEd+d9uA77RnrLZyMAaU6YWjwqL3JIJPzkDxgqj/c038WpVda2PAxlGDCnUzkVChw2znvyFSA1n5mCIWwMfqwhYBvBgnEe32u/VrNVM2WLR9FgVBEC1Rn2o8llPTDMNnY2qHHIBiF8Dop1CvfRZGgHnbFDuefkC5i6gzVCALILETZbOYCY1dp1tjcErTvAydQB/G8ss17luBC2F1gNWbBQotiWksmcdrbvqFLZsjVxcX6iavXYDr+EKVo8ikUSSvHsBMNqtlvqcYgssBJinbQ1mXZNBk1GA40SNk4Ew/N+XCeGf6DdWrDenEqKe+vsfpCyw+aFySFTinWwaDPADCYqgV1Tp/7iuoajBq6wp6B0I5yOQQaFPplNPsCDADLsvOLxooKhtLw+JIdMlgA6GbzzvOOFj7proWjEr8mUMMeeCzIPBazBBoyxIoidYr7UsIMlDtYWFEh41jLUZ8+IKpXK2rNPACHPOgUGxRTPNGqtfq+q4eBcc8C3sRSJZJVOlxWNE/oeNTsthn8Et/Pb6w1b8UfQOuouFEp+n/MHNkn3cmHXY4LSrn9tAEisdaDx5Qt5Rh1FAkEVizvK5WHRYVfntwBY9odMkhytrrMSmQDOIEd3lh007+VSWqlEUM3amQadmkJ+fHYpTGAEsydgM8k18igYTiieZF8NWwMCmGF5FsGQsTSc5RPWik7FZteSe+tjaLNWhjBwgLWC+scpFWi42Euctd7YsfIt92Lszr2oA1XWRcbabmZth7UeUMK8oODlZ50/sfNoXoPia5tEGjI+D5ZHtgcOBmYvYKrAVVgjhQ6NFMMd3g/LFP6eZtDZ6DjAHCDDMTjW9l1OUm3Ppt8pW9zZO7KwTIAEC6Zj30P5whkYjtoeyJliNgXYGMycnYy7hi47hOvLHsj7Aq6xt7hBrlNPIgNnPweUpWZgIMV78Pls36ZRYDCwcKARn8FlazmLJwYaAPXulwNtLCzQ41EqnXmV1YF6h+/Ed3YgE7JkvGPd96PAtjA887V1JAU2rFars7KwwPpsuMpJCNq/I0MGlQk2Suy5NNXklVm2zMqyik9l+SXYalo+iFOEuM/n7L74PKwbQH8Dw5ZOsft3ATZex+WBYYtAgyEbCPDdeT0+M/fENUAOyFuH0fP9WDvtVtv5fqOgtToHJRtKEc7WkGVCHR6dWKNPIDiDWmT07F8oyQAILSWIPAAUq7OZzi8unALK7zcZfS6TNaAS9v7L42Oze6BOxS4LNjvfbWejYrLESMAjiLWVYs7YopyBPE/swdhUhYMevfPlh5pNsUZL6NnTJ9asYJP20Ucf6dvf/pZ9x7OzC1Wvakbe4JwkIPvqummAC8HSyXTa2FEEKFKHIH8nR4E1m4wnzMeXDJDHz75QJpfTFC//Xk+bG2ULrK3XarbuADe4DvVGy8gkIYJkPWQm9a2uR02E5JzMPfJR2APMS3i+0K2bN2w9H52cKJ5O6+jsXN5gWAPsxVZgIZavBPWu7UycuSC1kwM/XlnbAWq4rcoaHeyinM2tAzfWgKqpglwwl2MRAo6sWKZrC61XBJJVdhfr0uNH4eFbKbqBo1wU+nCGmoizEVh5Ls1Giob9mi8niuRDKtzJKF6Oq7hV0XW7oZlnrg4Dm0lfDx7etxBJwiunvaF2smXNrnuqPjtVRhG9tn1HW1u3NeiNLR/KsaanajQ5bwfqdAdqtft29rBOL67qCsQSavUH6k7Gtqan/Z72tjb0ve/9quWSHB280OePPtNoMNSD+/ca5CBGAAAgAElEQVQsAJ2MgWCQ5hsAnyyYidqtnhvAoZCbLW3fA6wwJRXDN1NHO0uLv/6rvzb1AUzQi8uasfhmC2eR1+s0TQHFs87QDRCQX1xL9kAGbWTwYK1i69wfMJsF9hXsJi6bXCvnqU/OAHmOlA1891y+YOupVq8bQAQQiJ2bZeW0msaSTcY8BoBgGwIz+M67byh7a1fn86mm0bj88azZMcXDKfOoJ2uRIczcA8ha13Jxrfm8a/vt2fmRKVwJwfzi4HOFfF4dPnlhGSBvb91TbB5QYClb57//x3+mxwfHmvpCiuSyilWyqvabiuTi8kWo48Zqt5va39uz/fISqzFsRwcDuw9Bv09bW2UlUlGrsQ+eHWk6wmAhqkJhUy9eHhurnnvDdSRX5/u/+Vu6d++erus1szvmvgy7ZIFFdHp0YkozLDPoceeeuc4vLvWlL72rSmlHo95MF2eXxjrlOi28E2XzsL/DKuWymvYX+v6vfV/PP/lcP/ijv1Cn3lWj2VV7PNPUL/kSXhU2c0qmIuaqMGr1lQzHdHN72/YmO+PH2EbHlC9sKBHHKSGoydT1FmQBMIg1y10UiZOhji/OlN4oKpWHNevylRJJd59he/uC1N9NBUKwi1FmtqzPw/qHdckeBFCHgvv07FCJVNzycS6vGtreuqt0pqxOd2KWG+GY14hEwwHqHOkKYKI70aLe124qre++86YS9LLtruI+v6bjgV4ePtd733zbskcnk4j+x3/xr3RSm6vr9yt5O6/szYoWUb8mjJ2mcwMOCeLm/ERRgWrdfOrFUDJj9TeDbwZmvtBMm5sZVcoJs8La2KhYFuHJyaGBH7gPpNLUzPjlk+9FbzRQrXatly9fqtFoGUFqOUN94GoZ+jmerTb9QL9r9pTwRKj1eF9AIweAeI1MRs0GgDIZYd9EhkBHy/lU+XxGV9cXusbn3ycVKhsaAipArAnFFY6mFAyRW5ZSNl82CyV6aghGqBqs9wLYItMVm03Us2aJvjR1RDgYsFkHe/ZssTDSBOBWOpWwegdwdtCfqtum/qenQb3hs16PXhumNH0N8wJUMjhYRMMxZVI5A2BQsMFIdmxylMQQevymyILElsokbTBHbgFrjT4iYNa2WMLQU4YVjEDumNuZA4Hi9mv3TNmC3SlMdfr62lVTc1Prx1x2pgfSL+cWNqa8X9BcKCBYsIcDYHOKJJJZLRZetVsdzUcAVW5m4tjF7vxDWQ4QwtlkJGGcBNhnV0Hn1L/mw+/xqVwu6/btW/Y8oBh1SuygzWRqtYaBIPv7+zbrODs/NYJNZaNkZ/tkPDerL8i4J0dH2q4AkJI/m9DZxbV8IUhUI3XqTTWvrzXud7WxWdJl/UK7O1u6tbmjxXSqVqdldkfUVQBWjXrdzhlcCDLZnIrlsjK5rD59/Eg//PEHypXySqYTZo+GAiXoDWnYAxxe6uHrb9qs7vzsRDixN5pVA0ByuYw5Y2DPCCjz4ME9yz+BvPHJz34szQgD9ygWWuj2fkX181P1LmuKeaLaLdzWeIgl10iDmVeJUkkDb0u+fEPxPKSiqRq1vtr1hUa9oAqpPW2Ubmox9eqTzz7RYNbVw3fvaxaa6KJ1LgW9GszGOr68NBvLTnMszzysxciv2XCmVv1Sm5sJfeNbd/Xk8w8UQAHy8I6evXxq86RSNqfOxUD/0a/+E33zy++r253qww9+pJ/+0f+lEmcCeXL1przRlBEg3nn40FRdj5880dznVfHWbR1eXOujj59psfDLj936dLqyC0N9kVFv3JUvNtfW7awqN6P66PMP9MmTJ9q7WVA6Hdf2zg0dHl1bpk+t1lcuW1EsllYDslQ0pNPzI8XiYdszsAan371YDcABGyyX1cDVuc1JXN4C/8fZibPvM6szW1EvszxHRAIY4DxA/cRchtmis3B3ORzMtahNv/nNv+cs27DthywTcH2ihXCHIfRFNJpCtHAZepBZyELj85CpC5jCebS1tWv5EZApMbZJZ5290WwyUDGdVDwcUTZbUDZTMNtzFFDMcdi3UFNd16/djM3v149/8jOXgREif7GtWNwFwPN9mQnw2SG+QuAEyHCzDVTGHgX9EfsZbLuoN6ifILqQh4KjypS8DK/s+V3PTY0Q512asgJlAgQALOPIHXrvq9/Q05enRnJE8U/fyM9b9lLQ5SHSL3FLqM1MTcL8OhqyPT4cxnavo8kYtX1UOzsbBrpDymYO7HJsF5YZFgrFrB44Pj5Tp4OzC8BU3AgxnC08j7XqlRF2NypF3bixo0wWAHjsCMTsCU1yerBbnytjc9egcoWsWZOdvvhCs9FAy+nMAKNEqiC/P656c6jLy6YioYSpFSE2c+55vUG1mj0jaqRTGbfXjie2BxrATgasZZc6FQj7uPXcK5tccxtg//RCLF2Ym4gXYj+zWz+ZfD7FEhFTro6wX1w6cpTZ7tOLk5FNm/HdN99YYm3g/LxdEwqCs7GxYT6HsDoYYmMTQvGLxGi6alQZtLuhslN/IEvC6okQIRYwjTMHO2Hg3eFIw6lrnCrb2/rK17+ucrGiy8NzPfn8uSaAW/iwjacazpba2NnXO+993ZC9QZ+A6bldHA4D893OZKzggPEzmwzVaVzr7PCF6udnOj8+UjGXtVwQQpeQHx69fKlBr61hjyYvaIFk3W7bhloJkLDJzBhT+PSlc3kFIjGFEynVsVeo1yxIDCBlq1zSvVs3FPJ69OzJYzvw8fYmsKdYKDl/uWpVBy9f6PatfRtANps1Y8kXiwW7Jp98/LEVL8YQpYkDmOhRII0UyyT1q//Br+pF/bmeXT7S61+7ocGiruHk2kJpuM4u4wNp41xt/KJhSMYI+eThd8Nemiveqw3jcjoxtIuFgtclTSq2HzSaDELXFgM2jPJibRQyvzgKXneg0zAP7MCn4XK+nCy0oIIRhqdIshiAgZTC5nbII+0AqCNDWzY4WEImP4WxHALEitkmymCMAxK5rfmrxoKKxpCQOTYzm7AxqqcgxsEVCMK9DxnwYr5+sNFhtFvECbk0KDHYvBm0E1TqAAgKsiFMF9BevNqDvlcACJsGoAZgCLZEWFqMRtgEOL9e3oOClA3QlDMM3rCIQjGwYj0zVLdwoZVfNQxOA4SwG1v5wb9Sd3A/YPPaAHEVsov9GuocAEhCwlevQ5FlTGTL82RDxgJobJYabLr22binVgwGTBbPYNtkxHZJePgBb1gDbKQwUgg957ll4MczOzVVBPeYAgxZb7FcMVbAnMLNg25kbuxFAgstkN6URFjvOKYPBSMfkw2MsE2sqGi8X3nEzqdWDFJMw5iNxSj+A/bvGPgYS3TB4IQCOWjXetAbmj9m2BdWLBQzeTvP63w812yMaB8kP6hwlBDphSbzsakgvH5Ibu4AMfUD19oUTxz8SM6x7xoaM4eBmB28BP+aNYsbToJAA97wLCDJdCwFF6ZsB+McSSf5Ey5cGWsJAiB3dm5rZ2ffBhl4wV9Xz+xgikXC1jyYmgWpbSJpoBEDUEK6JtOBlp6JPL6pKR24T8i3UTD4vARiwSyHfYQHPMWCO3T5UO67eW3IbFk2ARN2W+PVx84MptVsbmA2zAyuQSyMdz3qiKB9dgYj/B22MgSaYsfEb58/okAwplAopUiMJp0DMKHx1OuCp5fYcNEMILmkkebA6mqwyoVBeWIWJwziA04yz3pdTPA+Rt4J0wIWNYwDfIGj5o3p/MSDymR5z6ipjJyKC0ZrQ43GF/BMzK4AZlskkrZG1TxUKVbMq5hwbCyuyIVBkUGuDMNQQFPsy3zGlLN1OV9oOuhoPqgpMW0qWP1Co4sXWg47igYCKhW2VShuWAaO1++k8KybdDJhto9rm0HOVGc1h5IJD++kkomgWo0LDbsNA0Cs+qSY8oXN0gzvbBrUYDRpjHD21+t63QYwXDtz8APgNG9kFyq+tmdjnbD3u+JrHT7n9mEX4O3AaX4ZqxDA3PzNh1ZgMBznOjOof2VHtcrmcPsvjD6nDINlx1qjAeN8p8F0/84xYxg6rwFwnjXeGXn9GPAdexrbn2cu78OsfNy/X7Mb1wCNDehMgekABIAJPieFHT9rz+wKwOc7Ux/wWlFjvYft2wJEMQw0FUCQTIWZDe+5BihA2JdNCWYqCdhMZHM42yiL4UTCbjZVbqQKG5H6wwb9FJnIb8Nh+1z8GecfIAXXnL2DTAkbQkMcsaGwA6K4nvwZr2tNhttt7N4xNHTvJ8vYcKpOB9Bybpq1nRFNVrkpcwAUgP2REQzYl1Cp8r/xnTdWv2W5+HR+fm5AB4PvwWhgzN5ILGI5Egw7+c31JtSTa4zdJgcIa5z3dKCaC9zkI9I8wEhaMwZZg1wHfnNmAoCwblqNpn125xPOfuEGg+w9pp4wZZJjca4ViLwWNREAFEoUmnyuL023A4NCFvx4cXltrHv2LcgrBIpPUIwCvGHXSddkz0bU9s2zszOrd9kzYUUCBsVTKZ1enOuyVjNW1GROhs0qgNXjVTwatuHBVrlgvu+jQUfN2rV9J0AQbGxiUQCZhd798pu2D4IJPnn8uQ1/UWxx7Tc3tsyK4+jo2GotQBBqrVanb+BNo93TRfVasWTSAk+3dgjAdWt2e2tLzXrDzmtsNziHnh8cKA5zjL19PFIuk1Y2k9bl5aWtGdY9Z1e1WjMm7GzpwqrrjabdA5idXHfIN/wZoBL3i3u0ublp14zPEY5GzSYLUtB0ScqYW6sMmY2OYpaCLtzSFKkuEdDda7e4V2AGUjsHgphNOWeO+c67X049CpnAKX8sI2etDlmBkH8LgLg6gk4GTowRISDwsFdAVoBBDTlgCUhDEzOWb4H1IMZTEyU3Errxzr4G3oFu3buj/nSkyWKq7rCn8+qp7j+8p0w+rcOjAy1B5QcTZRTW6LylyWVbu/ld7W3fVRCFJpa5QQfIAjZdVutmaTuBPcjXUEAHR+casW/7AmoxFEOJS6ZOJKi//6vvW+N5fPhSn33yqSnT9nZ39ebDB+r12kYoiMXYZyKWK1OrNa1eg+yyBjytWaduNG9tTk7OU0duY6D74uWRzs4JXgYKgrxDnghK0oEDjFdKN4hVnDlrUNdIFSsFIK/F3wGCJzM5XbU66g4hr8wMAKGP42w0y4SFVNnctIGvnWHzuXLZtIWhYwMR9C2UCC+VjvoVWM4sb24Tu4r9LV17lxrHY1I8ZT7tZPCFUEkaYjbTZIHV6kTD4YXVQCgPzy5O5PNNlS8k9dmjn5utXfOiod10WQ+Ku/IReDuc6OjkQj/48CMdV+saTJfKb29q5/5NeRJBhWn6NTfv+7MzLJTu66tf+YqtQ1jSP/jLP1ciFtPu9qYprVia5sw39Wh366ZaTXqYoOVooG6ijj07PtXjzz7T+9/5tnZ2tk2Fm0gn9bOf/lyjzkj722SLNPWzn/7MBiDFStGAOIKHv/vdv69ELKt+a6Jmva0XBy9Ua1xqMOsomfZrMq7r4f17ivnj+tXv/Joe/eQTffjBz9W+7qje7KgHkBRaKL4R0dd+8R3N5z3NRiMdPHoJC8YAtrcePtRwODGyIblxN/dvK58tKRpOGrg3HcOIpbbjTEQF73q3i9q1EqW85XtCKul0yHdgOIXXuxt6DydtReKQplqqN680GHVt2Ma+DgExGMRucmZKEV9gqQKAW3ei3Z3XFY5kbGiD5VEk6VO9eaF6q2qDl8uruiatoWJjr3aSGX394QNQN02rHUWxXht0dHF1pPtvv+b6eX9O//V/8y910V6qHwwofjuvjddvKIwFCj2CZHvx9VXdrkM+lzdrFnN7CMXU7c4saJja3gBa30SZXFgbFcDomPIomzottTt1Va/PVa9fqFTKWv9JXwtoBlB2cnKqx4+f2jAyncprNPAYcxsbJPqVnd1tUzhij319XbM9MplMm/UKdRevQb9P78dAKZkoWt5LPBJS9fJUezsbqlQKOjh6oZOLK6VySVV29jRdenVWbcgXiCkcRQXrUaG0oWy+YvfMERFddhP32mzf5FW91bb929QeXo/ZMEZDDLJwVphbDYFiKRYPKhGPWC+PmmY6QY0CSElt5TUwbAZByo8qH//5hO3L5GeybzG0j4UTBuZwD7BSghTD32Epw0AyGMbSNqhEKmZ9XqvVcPbWsLPnWOlErbcChwAPYfiOBS+OBTdu3rawYfox5gX0ftgF9ttjm3cwmCS7JRZlUOrCgWF4n52fqz8cq9MdaTReKGmDPZS4HpsXedmLRo5cyXyDs8zY7MxoqDvMUXdoBEQDPbCHCTjrTEiMqDLJOjMLl/HYVHkMZMy63BdQKpkxsIzzkh6b7AwAJSx9TLXv8VufTi3Y73Z0e++mSoWSATbt/kjJXEnj8VxRWOsQT7VUuVLU08On2t3Z1AZ5ckP6w57iKZ7dgJotQJemZQsF/SH7Hswhuv2eOv2uhoQ8exZqdZra3tmwemQynKvb6mu7sms9O9eD/odzdjDoqD/omJIVkh4APT09mb3kgTCXe/rRx7qzu6lUWNosxNTvnOv4xWNdnRyb9eB25abmsxCdpcbLgIYoBdRRfHOqs9qBgv6YBt25lrOoxl2/YsGSSrk9U3DxLN28u6eNvaJGnr4+evKhBvO+MqWs5YEAUFSv2or4k/LOwupAFmlV9dWvPdCd14v6sz/5Pb11Z1/bG2X95Y8+sPo5FvDr8kVV/8U//q90d+9Lmk39+uDP/lTPf/Ln2smnjFxZbXTkjxf0xYtDffMr71r/c3RypJnPp+KNGxrOvfrw42dqtwc216FXsgE59lxzj+LZuJahkdKVoL77vXd1ev1c/8e//V3FU+y31PiQsiHEJRUOZ7Vc4Cjg14uXB/IHPBYC7g96tbG5oVQyq4tzgFkISyEDKVlfOH+w7gYjrIPcXA8wgP2JfYG/S6UTtpezJpwd79SG6tR5mXhSfo8DyKmXcf5gfsO6/vVf/w09ff5ctXrDbFeNfGprHzvfgLm8sC+Y7dHK1cQiD1bZQlbULf3K5Up6++339NEnH8vjXyiCm4IXO9CFNgo5UxFBlsQGFJsniIEnJ2eqN+pWQzJHIz8HhTNKhnyhaISO/qArr2dq9l7MVqiP3QwH8ASFbX8F1A9NBchnQTkDYZjnFTI0toEM6r1eyIxOKUfPQ57SOr8I4DcSppfp2ZyzUik7kBNQojOx3D96Sq4vNaFZuzN7XfX7NgvEScNMMwCDsUfErYEs3LoikIiDXtu/ypW8WWlaRpDVy+xJzKjmOjm9MPUv98nlH4a1vX3Lzpheu62ry3Nbt9ShPNdRU6A0LbuHWTuqMWZ9gAgDyPVUkuGA/bwXG/xuV41q3bLKIrGcWm0IcgDVY6vfILGTU2P1sJ9MraA8c5+tQT6P6xsBZpx6z/I+rKZ18wzIs2bUZo4x9GYBU+RZ1h+gEW5TzE+xWvTLVMLBWFCz1SwQgvucOh5bb4u+8Mjzy2+/tXRsPyeVAfzY29uzRhjWy9NnIJTcC+RL+PeB2iOH/FtvfA49gs9D+GMzXBtyYC3tJuAJjmUL6o8JN8TrNXVFIp3R3dfuqpDIaTKeaebxqNHtK5LO6LLW0OHpucqVLX37W+9bEUkzzZdGAg3AwOdioHn/9h0LlyKWeTjoqFU91Wc//7GuTg8toOXhw4cmN8Q+gBDyo5dfGJPCEfEXmo47Jk0iuIkw0Vwub8hYLJXRwhdQH6Y9tiJm7TCxMMy3Xn9gsj2aFQsQYag0YXjC98bzcaGrqwttbVZM+kkmBbJ2EE8C87AngHFJw0jwoB0gA9DEnoazsX77H/22RsGB/vLjP9X9d/c0D/bU6Z1rPO5YrgTXg3DubrdvIbJrpibyIdQYKAgsGJeQ34HLwKD54HM5oIphOQNcDuCRbUrm826WJ27gCDMTLzw2Cpo6Nj3YZTA3GbJwwIOi8vA6CykGHyumiEFrDMYZwAIawOaDOevyQ9YWWTSMNKpWIKwYGPLOFAzh5c+m4nzoGYrw/oM+w3UKsaB55nPwI4e1zRT2ruWNuKBzpFxsGGwSsNAB6ZyHPYNTPj9smIDZO5FP4LJvCP1EYRM1lhkACMxVBgs0uMaK4frgA4pVCg23Hx9UZ8dgA7AxQei0l38bRsxzBXtsNeUyIMTyV7AIZAQacFJiBmcAV4ROsZ7ZvC2Um4BRDojVgMHCzcwyi0LVhUrbMBmQ0uOzQV8sDFOHoHQOOcfONrYw72tNsV8xhlnmIb8wSTCDQBgfeNCyxpKptCobGyYnhEnE2hyi8sDua2U1gX8wmyKDKTZxbEY4Ry10zk9QcswGtk4SDavHIbHcG8ojWFJI69kATZWAHY/XZ4MsABTAqtl4pjn+mLD4l15ThCA7XmAdZPZnyPODZicGMwjJIzeAxgkEm00TsMqUN2Yh4+w2AMUWk4HzQ10xldcB4jZEXg0rLeAtSvAv0uuwXWcLGB7T3LjgZN7T1BVLnj2yQbLK54v2uqwj7NhQgKCOo2A2BYv5+eK36waZDM2HqDq8U1OoOasn1lfIAAFQcxjDJlk1OSTsfQbtLDYGT9QSzhOdtYzNHc0XINB0wbUF/AAQ4QCka2ewF3demx5+FgCcP4ZBgRQTAMRrnpywnwAU5nOk6xQcBaXSeXu+nepn/IrpwHgsHGL4ODI2nAGihJ+61tFETBxsDG8ooqzRITsFtuQSIIoCmsEVrPqwPeebW5vGEkDRh+yaw2w262o8rsrjgZ3mM6CNPckujdeHQMikmLzeaAw4SgjgjjKZTQvK83ljmo4Jog7ITzYMbLHxRLNhV/5ZV7FJU8uTxxqefqH5oKWQl4CwbRULGxidmyUIrAie5VQibhYlawsC7E1Q4lCIIn8t5JJmkwUAMh60FOZtzaue4zug3oB7IkViaWNtATrRhAJWmZ3gqjgA6DTWvKkIwqthpQuHZq2s7aHcYJ0igeuCcsixSNbgx9rGyiyVOJNXA3KzP1wNTl0G1NpWamQgHfsewy+ecRdUNjc2N884lkMuyHpkA2mzWFyFEdOwk4eBStROBZ+zZiJLiLXG6zIkM0LF0CkaOU8pZlnrPCP8Xg/gHfADwOlIG3wf/h2vZcC92ea4ZwUJteVY0DQB7LVRW7GHwKRu2d5JrcJ3Xysx+DzG/VwFn6+VH+xxvA+vDvCBAoTvuZbxMsBigGHZRl6vDf8Y6qCkrdcJLnX++nwGai2AC7NiDIXtvgLiYKfAf9dqUn6eIT3vzf01NQOMJmxuQhSSvB6KDNiXA6eK8frNXoGzk6E2IZr8OdZVkEdYEyhUhhNyIZJ23W1IuVL+8v4M9y1DyHLD2NMcwWL9M+yppkKEMLCyQuM1zGoTSfN0ZmcM/wYAhGvM667BN0gyMLZYTIDuXAMAK26cDT5sH3Oqm83NDQNpGIbguWsEiljcsoFQrF3XGlajJpJpnV1WzbKiNyDPy2d5Quw/qIsAbKi9WA/UQLFQ2EIQY8mEnn7x3ALQCYwdzyi4nVqVfZV9OxWLKBby6xe++VX9+Z/+O22WS26dDlDmonIa6s5r+6qUUGTAZPLq8eePVCoW7czlfhKwCGPz4ODQ7lHtuqF0Oqvrests745PL9QklyAaNfLR5s6W2YbADud1OJSoX7EGYAByfH5u3411yr5PHV4uFVWr1WxdWSMkj87PL40B2+71tLG5rZNTp0KGccyZS3OIcoHzyLLXVhZkDGwBw/Dc5XMBgFiW39JJ0Wk6OHNWGMcrP/BXZyy1JycdKg7LWaKxWQeiU3ehIHSB6WvAZK36YG959W//Tog6AAi/nM2VGYYasG5nJX0JwyeIH9TXHoJkfYqEfJoMupqPuwoGlorGQ9p/fVfR7ah6y77e/fpXNfUs9eLoperthgEg+7f3lMoyLJyrXr1W96quzVhOe6mSnv3oI+3ld7VbuqlCruKYzvIYoQEw//DwxEAAVIicL5xD3eFE1XpbC5jVsGuHAwXNv2umf/D9X9etW3v66Od/o0effmLDsQd375mtwTprLgVDPp1WvdawfJ8GQ/YxWQ8dlUpls3tDBW75bYDUZpFDdl3I6q/nXxxYoDSZHYAzBqZCmDAyi8vqgZgFgMLeQr28BpstW2oFuK73gFyhrDp2N1Pq5oiWXp9aXZTckKA4/xcKrvKLkgkXAGw9F9MEapFBR8mItFPKKryyzwylItp767768bAuURenM0aIowakzMkmE2Yv5+VGe0Y6O31qLE5qR8gWyVRQ6UxMF5endl53r9u6kd3QdiSrzmlVgYVHF1cN/eDnn+rl+ZXSxYJi+YzufPl1+VJh1QZtLYNYe4xsjy7mi3r//fdVKJZ0cnqs3/md/9UGjffv3jHmK0PP6XCmTCKjt9542xjZw9FMnf5AO7s37N786Ic/0l/8yZ/ojQf3DSwulPK6cfumvvjihU5eniggv8b9oRq1uiqbFd167aa6o57Vaq/dfmCe7ccvLswKC+VFd9DWRH3lCgkjVtBz184a+uVfeF+f/+xTPf34sa7PUWEMddFqaBFdqvxaQb/wy19TPO41i6jacVXDbs/qZfZEeknywBhA5zIFpRJZ3b55x1iv5dKmy2eYLmzIxJCcAQ2mh/TsvQGZGDHNZtimJK1uITeBmhMyWzIbt1BwbGgh4gDSMcw3YuAMy6Khlp6B5CPnDxauTMkLiQVLVgZ+WJJNF0M12lV7Btjza0eXSs2C2k3n9eDGnhrHZwoNpTnDuH5LjeaFXnuwo929PQ37Hv0P/+J35EsU9UXzWr6dhPbfvqdsuWRKCeoRBjTjEcA85LqwhgPWf8CG3sdHdZ2d1ZRIZixkeDjpKJsja3CqdAZFZtxsZS3roFtXrX6uW7d3dXl1Yt75gODUuRcXVT367KkNyLweiE1x9SAaLafGWH3tzg1bHwzDUOW12z1l03ljQHdaZExR99DLoULlbI8YkIm7RadV1+2bu/rGN79iOSMvj14qGIsqmSsoninYQHY695llHevWH4y4YPR42lO+NmMAACAASURBVGojlNjj8czUW/QaDM0gAhhBz3rIpREBwkG/qR3pqwEisBhBxW/ZGTNq4JmpoQBSOMcBE7wBmIMoMuZmc0Ldi42Jq0lxqEBJ5ax5UI5YPqPowQemMmUwDACCpQ09v8v5bNrfs/lPxmQFuL2LQHrm/bFE2IZgDNDiWF1CalliV5i0fY9BPIAIg2eIlGkGvWb5gtrYWYnj9Y9dTK2BDQ15LEsjf1GzE+6dSobM0g+CKMpeXDGcxSlrImWEXXoByDa8HzY+a+Uu9QBkFc4MznjIRKiRGSZDcqM+8LA3TJyt69r6lHkBsyT6IYgLnNWW27SUtsobZtNDBlWrM7C9k3WdiSYV8gS0USjq3r27Ojg70s7uphJhvxG0UDwGyQ3we9Qf9uyaU58W8gWzBGJ//ejjj1Vr1uUN+tTpY2k1NEDemPuDmRbTpe699sBqYr43MzDuN7ZXrBEGzgBBDJAxz8TKE9vO9vW1Tp881/2dTe0V0vr62/ekWUuTYUuN2qXds9FoqWA0rfzmvpaRmH786Sc6qR2psB1RFTXL7m11WhMNelImsanjF1VlkmUjxnF9U9mESpsF/fBv/kr9SccUIZw1U5+s5sKSej7BSD2sKZbl/Wv9wi++pcp2VI8++4m+fO++WbR98sjNQ/vNphLemP7pf/pfKhfb0GIR1E//8gc6/fTHivkWGvb7GqKei2atf37jzmvm9nJ8cqwJBI9YXNu37+vxk2N9/MnnVr8xp4NURX1WrXVU3i5rHuxqEW7pe//h11Tvner/+Xf/r66uG7p963XV6hBOsSFjHuFRt+P2YTId/AHcRbwqbxasd2Bmhmq0TwZEq2egKfMVZkQ8Q9TVWIWx7/EMA86ytpghFEo5tbsNc9VAPWGKgfbAZjH5ZNrsk2x+g+U9GbYLyI8j/fpv/KaBvZDsmNuenp3ZXJm6jHqv22srGHWEY7MjwhJ7OrFMReZv3HfL7/GH9Z/95/9Uf/hHf6ilZ6o792/o8OSpioW0/J65nZuoF8kdYyZDL2BqeI/Xam7mm2a/BWEBVxRzvKDX6GjYI4y8b3MG6ierJnHQmDuQhlqHuSMKXgb2EHnNRUWuVzQ7bQbvIXouZi9TIwiw97GvARw4gfxIiyW97FR37mAt69PB4ZmWvrhC4bimU6ziOAvdgN+iDsoV61eN6GdZSjhdDC3fI56Ims0VuVr5QloBU30slc+nlc2mrGeiTGbtof5odwY6OTk3AIi5FvORYDAmryeOA6aLiKAXnk8tp6RYyhnY3B92NIPYusrXY//fKBeNiEWOVX9CvxpVOZOSdzbX1dmVcpmSZcdeVQGzAmbvyXyc2mI6cXmnlom38CoWShiADbhhPTf5m34372DmTr/A/m15gnMySZyLErWpsZo9LqubnG8EGAEjPEHqX8gf8ilAZpfX5UYxTyZHD9cb7iDOFJ73v/TW0hhfK/nN3s6uyXQpjtn8H33++JUFDK+wvngWamjNshuuWwaEHcwjG6gaQy8Ikz+u8WyuWrsjXyisFn6qGxt68PChbu7fMiluq9HSGJABtijFOtL9eELnF1fKpnPa37+hdDIl/KEPj49saI/txcnhsfqtvu68dk9+8w6by7McqVk91c9/+AOFfVK/0zE7pHt3b+v+vTvG1js5OlWvPVa71bBg2mjU5WXwcGdzBV03morG08ZmYsCPTZExFuczZeJxnR0d6u2HrxvT4PDkwGwhKB6x6mKYwrXjtRnEb26WlQVg6bbNM5pFzIZjLKpVeCzNznLKgGqiaqOqzdtbKtzMqTG+1M2HFfmiY/UGV5pMOlYg2nWfobZY2QWtbEEYnDP8YeDrQuxdE0NjbL9t+LRQiAG+DYPdkJ3NgM/MggNosMFsxDHDac4BQXiYGU7wex10zkZCEcW6YB24gZvXfQasZCYAEjDWXZ4KQ9Y1m9ZQPZjDpmaAsY8qwQ19QZspdNbfdc22b9QJSqVZC9uGlcvnTTa9tm+jwOCApRJBampyKHy4hy57wnzpx1iwOL9BrhdPgiHRoKtUXxRokZCtZwYkSPJ4XYAFmkL+66xOXKgmQ22uqdkjGZDAwMQ5VnPNARP4BUBiw0QaP7tWboNicwT0cGG49oNmS+IY8xbg8cpewjEk2RzNJHuVAUKZCCDiQAwKR1gbFCEoQACYKDgAbdYsFP5rjS1WdyvQhs+JPNgNrpxPqkmsE3GFooSBeTUm7wOvPULMucZejxIRpJIrGzXATzxTKV5NRo2aCOsmAqBBg6fGHDJf2SXMXCdVw2eZDdm+FjxogkfjsLYZ+KPUcF6rS+4bgxcUEARmD6dajlEQELrk/Jo57CjiAuGgMZvZCI0BurIZYw1wDR0zZ6BJv2330dnruDwSyxyAhbAatHAtuJ48E6DODIwY2MEmR6YJoADQAvjIEAuVhtfLsNYN6hyBlQECWSsAfiMrQCyM2wKcYLWjggEkGloT5fHiPevUUrwnDAWKYYLWAcMYgsKKcqFPtKI0MOz+bt1xTyheYOIRzMh/GScBQgJ+sH/QBMEOdwHuzit3OOK9uSdkbfhtkH1ZvcYuWoMBjC6Ke/x0U6bOw37FBR6i+iCbApuppbGheZbqTfxoAYicvRgFBvJYDjyuDQM7G3hOANUBAJ0vdH/AgU/+SsTAMBjrDOyQajN0teLEN9NgQP4RuUbOG5M1YEwCQDn8iAcjQUzp93jm49qovKZy+aZCAVhTOQ3pn5Ag41GMNdp4LM9spOBiqMioqcDVgbqHTzXuNBXEAz23aQoQABDIAAyxKKTImcIKCVk+X4hrQuNrbDTvQoVcSrGI7/8HgHALaTjNQtmDdQ/NGp8lqhDZGdg1sVZmXAfARGwE/fY845NqVk2rfYBhtFN7ONacAzhcFgX5IBQNTk3nLKh4PbPVYqi1UhbA8FzngXBvWPfu511+h8vZcOHUvIYFXKMo9DnQHBWksfbNjskxBE0JahZYWEEOjcgAe4Y1yqAuEseCDNYRf85AyXkPG9nBgs4cwO8UIk79sVaorHM2IJwDjPAZrYhdyv5/WCSw+xj4W16KAbwupJJ/yw9yv2mCne2Xe/YtJ4n7a8GRDmwwf+0x4IfL0LLPAWiKqmOxsPXplDdzy14xoGR1zfIFAJioefETfst3Y6jM5+IX4AjflSGhyyyJ2N9zHdb3c2trywp1kzZbc8555LFBOOBDrVZfhc9j6Uc2DeGgNMecZ059wr3mnjj1DIC73/Y59sm1ogalwVrFwbXY2Np8pQzmOzswiowHZpg0UTDIkGcvbX2YsmQwcGxG2KOrn2f/X98jvhP/P/luoZUqZx2a6CwzHPGBa71WvvBsc025vqxXGyLMFmq3+haeSNNDfYE3crXeNKVyrz+0gG3qF5ohLBxQA9OcG4DGnhGJmdIBm9aPH32mIex5gqoJ8xyMHNg9HCqTQmof0P7OpnrtuilACrmsDYWp7WhQup2GfuXf+46G/baSCRqsphr1mtmoAZbB6C3ki2ZHdHx84nJP+iOVyxvGGO8ORqq1OmblxY7Ofl0sFQ3w4XOzXnPprC7PL00lVCqXdXZ1aQ0mdpv2jE/GZsfCujaFMfaZPr8ur64NAGm229ra3tXBIWGFAVuDgBsovBst8vgSBvyYQmM5N/IQg2A+7xKgesXwJ9CbXzQedmpT36yUIH9XAWK2ZqbqcLkfFmRItYcFqA2KYqt6wfUTnAv8rOXTQPRYvzYWoGtl2zpDzZo854sMAGJh5wz2aKI4EalL0ToECGjFLnOiAASb4FLJdEw797Z0NbmSJ+7Tl957R+FkXGeX5wrGQhpOB/RWCsWCtr8DgIyaHWW8EVVgpr84V8oTU2wZ04M7D+WF9UfdZHVCQhcX1zZomC28avWGqjZa8oUiOruoyh/CPtKBfNQgkH++//3v6SvvfVk/+uCv9eTRIwvhfP3ePSUTMWNWTyeoHEKmzMeqBwbm9VVN7Sb1C8zomNXy1EHYwFALsD/A7OPZpo6qXtfl8WOtgqLfWWBNRgMDSOwumv0xZwyDPrd+WCNm9yiPMV/XAKYp6mJxndea6o0mZrOGHSYhwaYipb5Y7amA9gy7sP/J5zJ2RsIiD2LROeuplIpZHYadqy/q184bdxTd21ADC5t4XN3JxPIwOgydrPkPm/VUILTUxx/9yAYLnPvUTeGIV/lCZmVv7FEqmFDWF9VGMK7O6ZUWg4kNMz96fqTr3lCvvX5fnmhQhRsbak56enLyQt4w9xzLPo+p+m/evGU9DefJj3/0gerX1wYyZlJZjYYL82/PxFPWK9AfQSQBAKmg9oqn9MnHn+j6/EI721suuDwe0dbelu1DnXpHMc57X0AHuBQMe/rSO19SJOns+xgYbJR39eLxoYWh53JZ7exvKJGL2ICXHqrf7qlV7egrb76nn/zZD3V+cKbLk0u1e32dNWsa+cfK7aX01lfu6eatiiqFvCLLoMaDoXwhj3mOA5xDbDs9udDF6aXymaLi0aQuzq70+v03DPhg+J5JZ8w6tVgsGXiNBejJ6aXVgwyIw5G0xhM6UFn/T1A6vQN1uBVDEB2wpBrPTD2wBMoZNDRfYsk3tTw59h0G8NQWZDBUNhmoTOQNLHRZxQKMLMiI6qdXCvXnerh3S6VUUqNaW57OVMvhRFfnxxqNmtq/VdbWdkVaBvXf/0//s/bf+JJqy5GO5zXdee9NBWNJvTw8stqRfD6vGAqFTDkJeAWbOZfbUL0+MisPehOsf3oDshsipqhhCJXLp5XOJi182Odf6PziSKVyVrX6hdk0MeCjjodFPJ959PDh26qUd3R12dDv/9v/U48+/0Q7O5vG4EW1gH0358XR4anZCPu9IQM8qftgzNLn8fyuVUZBH0x6bBLj+sVf+rpavboePXmk8WKu3Zu39eCtd9VoD/T0+aFZ2xbMjQIyRdgIioAoZGHQYzRbPQ3IYITxLNj/LlsRckckRA4fdsZtO+/o1xlsAyKg4kDNPEEx1J8ZmS4cQcm81IA5Szxkw3DcKgBkUcoBulNrxSG8YZPt8TvFv+V+OlWjq7fI5cRGh1oRkpnz2mctopxFgQD7G4vrTqepcJRsUqywXPag5Rix9mJxlYoFs1A3a/LF1Aau9Eo8myg0mB/QY6ytSy33AwIVeU61jgFDzEUgSnq91LFNAy1MpYydNGRhbMSDzoYcEgV7KcBvPIq1L1kyjhDB/aOfzBfzVq9zFjPA5s+ZnTAABlS1Aa9l7ZgW3AAT57bhrCapsWPMbAIRI8PRxwFMdgZDeRc+hZZ+xf0RbRU3dPv2bZ1cnCueJLOEPd+nZreh3qjr3BNQ8XtlllisCyOBeD06ODwwwgzzicl8atapbji7VN+sjMkgDZjimnP/6vrS5jjMaJjBOHU8lDlnYQ0BjnN63OpoChFES90t5/TVh6+pnAkqHgFMcnX0cLzQ1BtQKFvQo8MD/fTzT9UYNfXv/9b7WnrJnEWxGFetCvAfU689UamwpcXMo4vLql3/3Ru7qrevNZx2lcrH1B139TePP9FwOjdlf7vZ1/nRufKZpLJpv955747imaWuzg81rHUUDUI4adq5Dv7+ldff0W9++ze1W76pTmeiv/rjP9Lxxx/IMwZgGFv2UnOEquuG9jc3zHYNVSFzztpwpExpW0enDb08PLWemetDnbixsaOLq5YqO2X1da2x71K//Btv6rJ5aIoslGjp1I6pP66qPV1edTSdQkaiWmJ2FlUkhrOJ11QgrLdisWLAJJm2V5fkQEAX8pqFOPU6650+hD+lnmbo//DhG/rmL35dP/zRD8yZJZ6M25mI0mownGoymKpVralP3teMnJC27Un5QsnUc2+//WWdnp/b67Km6S2wmbX7ORw6Em4iYvUbNUi5WFQyHjVHDoBCalPOWIBE5onPv3imZy8ea/dGRSdnz63/Z97AtYa0jmPEYODy/8jHYy5j4MsI66yAPT/MOJh1xOMp21uGXQcgMgMxAIeqG9Jx0BGmjHw9Yr4dt32b/pE5MAoRrpkRx72oZVwWHWcoRDaeWWdzPzWXE2a3Hi/nmnTzxg0DTo6OrwzAisZS6psdV8RIAah7UJcyI15bQNOrOJcHZlUu/xcHlWwWK3UiEcxTRRHAZi8iB+eaAFEAezD2sMEAi6mhkQrokQH9hgOvgcezCREW2DNzTQHGYwZcj1aWlbw2synmnfu7O6aC5Ro1ujWNRz1tFnKa9Po6eH4gLZglkb2LAwNZw+y7SctSRjHDGg2GWUs+TBnNVWdNBl5bIGOb5sLP15kgLjuZa02f49womG8EDXAy88EV8R2VjDfgUZDMX/Z/uftKj+ZIYj6zrDVC+a+8985yzQq1ZmK50IP7D1SpbJgC5MMPP3SWEBaChx+vG3awQ7LJMWgzZg8MrVXGhGOiEj7DPM6j4saWzrEK8fq1ubunvVu3rXiGfXzw5Ln5HvZ4CBdz5YpF+YIBC2YhrBIGDkjY2jaCRU3T/vaXv2wP6fOnL1UolFQsleUL+dQbdpVJxXT47JEuD19o2e9o0K7r8uLEEMd33/uKFXRBBXR2fGzyPFukcYKHAsa8I0TTGwgZk8UQw1DE2KK4iDDwffb5Z9rb3tTNW/s6v75UJps14OD46MQ8q9nEkFiC0CFVLBayNvA9Oz2xpp+DnSGHDRrw3xuOXK7BYql6q2FBfNv3NpUoBVXciytTYpiI5y/DCQc60WBQZOK5y3DRFouFDcG2h/UNoxLpugu152EfM7zBVoksBANB7MYZc5eFRkMGM8cNTaK2cWXIRyFIzLzi3bCXTcHUBv6AAsGIKYJggVtWhslb47ahDIYT9XowPFxeCEN+FyjttQElgAzySzYUGN14fLJp41/IwwUS64ZKzi2mXmsZc4b7AQDCdQ8zcCXYeeT841xBhKTOFTOAGQZE2ECSAb+TfyGvM49+H805Q2YaaIbCDu3EG5zDnAEcnocM2TkwzNYNRNmadMJ0HABhQ2mTGACmuOEaTST324X3sjEBFDFE5vo58MMcBVdhtGbtwDAxiFdq0KzMLACdBt/kbC482Aoe8x3lZ93glvdztkKuGGJIym/LA8GOahUmzjCG+2RsEkCaMcDHwKxmGFYCMqyHjO65p+j0uZDogM+aGQAQnkHuYzIRNcDHzGHY8PkMzCTMessvvxd1RdDAFw6MwaCrdqvuwuIBJzxz2/gjMSzXIq+eOYY1lqmBAms00RTWuWV+sFlP1Yfl2B1qNphZQwAbhvUPWEkzjC0IQy0KN7InAEzXXoouL4GwPZ47NkUHUjmViBteM9RzSiXHogUAscGrKZkc4MOdp8gH0CKEiueRtU/+BDZMsIB4jmBHoYrweAg0dOCNeQsT5LqS+nEoO4CLxgO1xtBYOM4aBoYEXsHOm9cAOAomAKkphTrqC4LuHRvc+Ui6wxZpPUxvdgv2CfYLimmYRzYwjMDih5HvClm8vAG3s7mcFSC1RkNHxyc2TDRQYkSWAkFghMRFlCvkHNsAtYPPSTORSiJ3hjGCpRihbBQiNtzC2mROiDsSXI8V3+xn7J9YURHOitLE2GOwl2Z4ZmIVRnAf6hu8qhlys04BTtp2rZwsPGnBYbApaCKdtdhIve5ErdZY81lY5dJtlYo3FA3nlEqU5Vk6uTHPmuU3cL3JXlmOFO43FaqeqvkSAKRlIXb53IbKlW0LLefcRv6PKoXGhnwo1D6OoTAyoI9rgAoQBUgk5FG7SQh6S5GAYzAD6GKTss5UAX+OJTKKJlImI8Yiz7H4KeDcs0Tz3+10HaNtlX/DOmX7cTkTo1WWhRtSOjYIgJhj+fL3DMUICWevWQdrO5afA1GckgR28NpeyVkXsccwxLccD6O/OIsoU0f5nU88wyN3juAHiv0fZw5gMQMbwJShMZ1QFGDJs7a8sxyA1RCVAtnCJAcjN1w1Oy4aVWeDZZYMFiLprHx49nk/J6VleD2wn+Wz8l0ZCPOsrpV47NVrP308iW3vsufaKVctN8QOHld4uuGsU7FxPY3gYdQeB27TZJgiBW/SECqmmRXegMjrMHYUlOvAcKzT+B48Y5yz/G8Kbq4VDSeABu/hvGA7yudz9lwDNvHvONshc/DZyIXheqOA4nWQsDuVGPabLWP5I0Hn+q2tvOz8QN0SCpoScn3traCXa4rY4xm4WvO+AtX4d9jluJ/p2/u7++nWFn/HwJx7wT6H3zbrDXLAWiXDz/E5uCcAVNwTrrmzXgJIGdh1cooj9oiwhcKTicI6rtfrunf/nrHg6zDql6jUnAUWdcYQgJxzwxhYbnjDTUtl0qb+cL6+7Fc+xUJR3bhxw+ySPvz0Ey05F2gcutipuTwY/LBv7O4obsGhGXWaNbNOzKQS1qjgYY7KC1bs17/2rhKQN3x8Tjx1R/YMYF8FiMBAleHJxcWl3RusCABAyP8AABnPFwaGoNQIhEJGroknYrZHoqhJJ9M6PTk11lOxVFKr1zF5v+WRGQkJa5Wk/f+c51xLcmUIhhyiEBoMbTB7dn5pgAJevtR0WAVW63VTy4xWwAl7942b+wZUm2LFF7CGinMDhZqdmatsrbUFlp1hcxd8vq5TbEizUv+58Q1AvMsAMfUhoAUWbyurNX5+rTJgDRpYaS6PrsZYgyKWi0YtY+Gd1DNUHBb9ZVlOBrTgfG8N40SxiN9UeAxac6W0clsZnXZPFc5GtLm/K08ooCvCur0LjWZDG6xs7m6YNSXv45sulPFFNbnuqH9W16w2VCVU0N0bd5Xf2LRhE5lesDBplq+uGubF0qMOJuduvtQnnz4yQghDPlPakX82Geju3Vv6T/7jf6if/OgDHbx4qeura93c2zd1MZYGkHkIjmV4hQLk6qpmr2GZMImk+WxTl7iwzLmi4YjLOhsTEO7qBgYDWCCg3kmkGEKjqu7bnmyKqmj0VT4UYMir+2e2fFHzrW40Gq9UITxjzd7AFEGc24CHeM9DDgAAgLhAXQGLkb3K6i5K4/nMABDvfKKod6502P8KAMmU04qW08rfu6GmZyZ/LqWZz2MASKtZc/kt3BvfXPFEUMfHz40EQs03YtjuIdy5aMPi+mVdxURB+9mydqIJ1Q+OlQpHLZflw2fkfwSVq5R01WvqxsO7Sm3mdd66VjSV0MnpqYEZ25s7BhwyRKOGIZ+BDB6esQhs2w4ZehGF/X4dHby07AYyu5LZnDFN2Ytr1Zr2t3esJoIUcXF1hijIDQnPrpVLZbW/vaszMiy/eKq333lbOzf3bDh8XW3q/t03dH54qZdfHJiTwd7NbYUTkA8m5qENizIdyWinuK3//X/5V+rVu5ZlMZxMVO22NPZPVLqV09e/9bZyhajZ1lZSRXceB2D5T2wvAkVsNTp6+viZ8pm8KqUNPfn8mW7fvG19uKkP5ktzYEClaPWmfGZrkU4XjBzDIJLcEMt+hAmLrXMcC5WwAWOQgwAIGcRZvhsA4AJbQ+y1F5YJgR0LZxPZdfSA5Y2CJvOB2SzBSD05PbR1PiQgejDWnc0d7aOAqnU0b46E2ODo5XMNhg3Fkh69/sZdlYtl/Xf//J/r/jvvKLVf0fP+iZJbZS2WYR0cnSpfyCkaSWk0APyTy+lEmYlNso8hXVwvD06sbw1Hg2Y3gpV2mJlDv201fjIVtQF/KhMzAGSxxNrKp6PjIxs4OjvglAWP/8Lf+7ZZzDAQ+r//4A/0wY/+WpVKyYZYWK2ZPelgqKuLtgGg6RQZH0OzoXZ1B3MA5O+ubg9BZFpQa3r1zrtvKldK6ujsUL5wSLfuva69m/f14uhMnz56ZvlE2awLdR8OIBGNlTVihrNFIRNhMFz+f3S916/teZre9ayc095r53TyOZWrqzpPdGuGYcbYCIMskJG4AWNZSEjADYjwX3ABXCBkJIQsZIxH9owHe8bDTKeq6qrurtN18jk7p7VXzgl9nu9aZSTgtGqq5/QOa/3WN7zv8z5B0Xheo0nIzuPsRykWjaHWAEyrq9O+UX/Q9t+j+C/kSkomsx7a9bsAhyFXY32josG4bVtr1B/UmQD09XrbfvT0IrbjidM3FEwi5e4CbAxWX9R+C5V2lBotWACjmLct7BRm71zFXNFEO/YYtmvpDERCOeuMwQI1TqlYUHUVu5y8aPfo4QFcl9YznJlWb08nVhpRk2FDxV7GJq523bQlFXk3fAycQeS82sbRGAd1MzmGkEnBP6hhUOoG5S/nIMQZyB2Qdejt6FOyBChPJ1a3c/86E5CIdjP6yQgIhCfIidRWIasD4hlKfwhOQQEDORByXcijnNu9hJzbYaOrtVxFG6U1ra2ua8AZnMeiWkplY7pqXDlzYjTrK5qM2JqK3hmrOmNUC9Aam3Xf5RFUlHmvi6vLmmpXdWMNnCF2xqCvwC4nApgcN3kINwoGKtzNsL5NepNUiKdUGs1UHA703saqvnl/XxvFqLIJ3BVQpqRsuTmOJcRY+vHha/381TMd1U71nd/+ttKFgqZTcA3sGdeVy1ZULJAnE3OmDGcoDg6ETLe7TfVHbeVLKQ3nI7UmfU2di5rUxdmV6lc3DmO/d3dNK9WE2v1zBzt/8mc/1TsPP1KrF9XTJ681H4z1t/6Nv6kffPPX9eDgkc4vmvrxn/2pTr/8qVLzkC86mkV12eaci+nBrQPjRCi72sOhuoroujNUvQl2NtFN7cJ3CnUv/WWrPdHm/obeXP5S09SVfvuvva2Lm1e2Tfrqq2OdHIEvxlS7wWqSGjetteqm9m/dMhZxeX2srZ01D0DYc9j6ZdIFxSIp5/zYPQYirIkSkE9DMDSkRlwuwFQ//MYHmkWG+id//A/1/d/4tpIpMhorqlY3PfifQmzukp0y9/6ivmVofLB/yz9j2U/Sj5EFcvfuXdtFsZboa1hbvNalte/u1pYHGi3w2tOjQK7HaSCHWwPZOzl9/otPVKpklCuSS90xnoT7B/uFM4XBDP+GRNTqdIxTB4cKSMpgJCjtUaoxQBhro1154wAAIABJREFUDEF54TYAzsW9Q8+etM0wijLwLPIigorWJOvxwKRLLDsZfFAXUP8GMheDvaSdNNw3zkbKZFn/DdshMngFW+fcR1HI/QOGio1VvXGlTJbeEbtJiHF5/1x6a7Akh6GTKRKPu24D87CrSBa3lWC3zfdDmqHXpx502HeczK6Qz0KWc6vdDY4zMYbs2MDHjAubiI5qk5+Z4ZkSUAj2CH4GYZj8j7EK2Yz29/asPMkWk3Ze2lgp6/T1oZ5/9ULdFspnMjDpQ9nzWSu+8tmCsZybekutTl/5fFlRhux2xwluKM7D7A/cF9HzQ2AL+bwhByT0DoEYDIk9EsEZh30+xQLIzw2M3BZwqD4SPBeIVJwlwZ0HcjsiANZ/5A+++y3TswLQhqf5hd/cg/sP3Xg/fvw4+I/TWMTwFA7M0aW/GSCzLegdlh0OZzve2gc0osk8qvWtHaWLRWdq7N+55+IQlQWy2vrZpTLJtI6Oj1RvNbWxtaEPP/qGL6Ef/vCHVocc7O/rrUdvGdR4+fq1BxV3793zwrlpdB02d+f2HW+u7njogCjYep3rcz399IdqXhwLiQWNzPHpiVYrq7q3d2CQm7YJYJA8CABTjquxgegw/LDdZySqxnVN6ytlpRNRDbotXZ2fOl/k9PrK4fCbmwQQ4WEZwl4vzk7VbROEljcAtlIpheCtqyuz8bFWgiHjiRYN4zgUNO1eRzfdmjbvrKu4mVZhLaaNHS4aAPzGQjHAAGHuAhfrsMGYjd93FgfPvdujeWdCNjcrGbCERqjXbWk8JLx1RL9oAAimPf7gFFz2Re9SkISGhwMAgIL/H1agAfaFPQV/x+XnnYH6wTYHwfeSKTLyf4YfXNxInvgay5vIJ0kiqQWAmmlIczlmkhpTvpDxNBN5F5JXgBVbbgHaepiCzJRiKONNDcgdR+aDJ3mvr64P9TAAoZDhEIClwXNYTg09ABmFAQgqC5jfkyl+glwAnIVDf38CdgLBVKOZpVvxSBgYediB7QNqFYZRhE1H8OxDipwwYOYAySmWbD03qMGKIoRksnm5AGjkKfgAXA2qLwYbTKqxMaAxDlMWfiTgNaoLDuPgF09RwefKNHiBDpiNzFoKazbklFixEks4aBGAgILOFloLCxjWAwGNtpoC5GLC73BhAMDF70R1EpMLERcjDNw8AOF9cwAFdYsNDrDmstUZrwXrkGDFBdiFVQgXFuuQNcj7YflkCxkX46zFGJNZsmXwpJ0SnhvYBXj3UWgDAsFca9RratVnyuN9mA4DPAZyNFpIXvGuT8F8hplMOD32W/NwCLLWeHYMvGioCX7yxHwxXaY4pcA2kJAlNyIVQFFLN4PaxkMtpHrkhWAlg5qEwQNTbTI7EkzI0x50culxmXAZemABszuyCFaPsaI4tAmDD88dOSqNBYAHZ4+HKMmcIth/MXhZeEEi1V7KASk+YQVbhYfSgodPrgUXApsdP3RstnpILXkW2JHElSGUfeE5y2AEIJXGlOK/vIJ8t2vveoIA8fSVUA4VLKm1PUARL1q8d5Ge9+wRjAc9lgCjMaqfke0QeP5Yq5j5O58ZHIYREYsDsCPN5ZxImMUB64lLuttleALzKe21AZAXcgQGbhKwnZlOAWEJd48on+f8i3r4gSWZLelGgMlN1W/IR4ipkN/Sysqu8tmqNqoHikXyZnbZdg6FBMOk+RQhtArjvuJnx6o/f6ZRu610giJzW1vb+yFseTEAubq+9BAQVigX8DIPB+Ywe4QslkoJuXFEvU5NEwCbOINKrMAY6MBAwV6SYRV2bnmleQ4Orgm2MWE/MpBLGHjATonikHM6BMOjuBt9fY4HMDlkgNCMsOYNyi/spQCjGRqy9pbDjuWAY2l7wu/DggpAO/xs1E1TA/b8XIoSK/nIEMErG19VM33a/nor3Bj68t8B1DhPnPfBuRHA/RjBweOJWT5LRYdt4/p9DwFazRBw6wGLrehQYYXQ3qVd1hJQBxhlTfN7+Tt+Pv7K/D5eFyxXzkQrP5aviXMahR/A9yKMO3j5hwEI9kdm2i0Y8Xy2HLDLEG2yGDg3KeI5X/i6oHLU1yonzibYhGHAGazveG+sZSThvE7ANjOlbDEZ5NO8V16blTImNwSVj9mq+ZztpfhMa1eorBgw5PXi5evgWw4QS111dOzahJ9BQR2sxWBfJdx0A1AVS8WvM0x47X6uC7s05PNhLYWawMzvBVnC1g7kv5kAEBj7fA3rhTOIs4g70aoS/vti+L4cnnFv0tiwCJfDEdYc389rXWaJBOus0Chxp6OO+fDDD32WUfuFnAUK5wAUkP0ByAMD3dY8CzUAzDgCmTnr+Rw5vymE33rrbTU7bX3x5ZdK5/MGci+vb4J1FhQFmpBkQvfv3NJk2FUaMHrQtt9snAN2PlW7VVd1tWxf7fl0qPv3DvT0yWOHPTMY5c5nz96/98DNDJ8/OSCAV9x9BGQnMzn1R1M12h2ztzlMsCqDecezBchmoHRydOIhw8Ht266ZG82GBy2oQCBnoFpyFtB06vObvUWNCGjDOsmQk9IK4BE/z37AqbQuaigE4hqzhhcgDeoT/PDrzgwJkvrpFDUG9wpq5DBoDx7xQZ3MawvDxEA0WA5AvCk4NxYDkNBDhDt1mXXmzI+F1WdQ8oUz7OvzxpkiwQKLzwWgirOP5sgKXT5rwtM9gPHY3w3ibIbikLN4pkhsovuPbqm6t6InZ18pVy0oUy6qNx4pDQOxkDMjlgYqWyR0GAC+oREgVH+qSb2r3nldxUlK90v7KqdK2r9/X63eQEl8s8dSqbiq88u62t2hJpG4rlttzaKEJJ/Yapf8MufheFoDGNTTf/Nf/xf62aef6PD1G51jz0R2UTxq5TpBl9TD2LVxDp6dXhoMRXVA33B5BXNwaX0bbCWwZcSygAEvww4KhzrsyMHIvZPtaFGzYtuKdSZqvgVJh3Mv+LiHs5Z9zZ70XuYMKpWsThzNua9yGowB7wYmtmGxc3px6TrO6j4PYKIGaDfWq7q6vHBG3qjbUjWf1m61rGQEVWpfu3e3Nc/FVbm/q9N+Q5Vb2+pMgj3EcNiD6+2BB6gegCph0/XmjVnGWLJASGBfw9SOjGMO0N0tVnS7kFf37EzldFpnlzX98uWJZqms9u/f1mnjWoXtVRU2V9SeDZQvl8xcpS7f2tzWeDy3pYyVs+Oxh4bcX6lEVplUxQplp6rARE5i7dPX9v6+VbOcT816S7f3btkdgX7h7PLUGSaca2dHl+41bu3suXYil7JQKqhQLtk6+vnTV1otrytCmA21vaksY4HJc1Z320Nl4nltVbaVnqf0P/63/4OmfRj4Q41mM50365qkp3r40R395u9+W/Ekr3Wmg82DAKLOemr3W3r54pXPYtTjnVZXhVzB7NszVIvFsgcIK2V85mc6OToOCiEs0qyMR+FWsJoBtS1rn5wj6lFe8cpK1cz4mxvAcsDGuMN4GZQk0jmlYK7nuK8YrALeYlsXNWHRIE8uZVILyh8yD1+8fKJGq6Y8vQcKpslUj/Zv6fLlkdLDqArJtN68fmELrOGspY+/9YFWykX9L3//f9WDD97W+n0yZpqKlQuqtya2B6Es6HTHmgzpe1e8prCGxI6K+jGRKOv84lo3reuF1/qaSqXCImfzxnU9k9d79++YiNNoXnudnl+e6vLqwuBZKpXV9taeisUV3bn7wPU0Lg4vXrzQkydf+Rw9Oz81SMrZ0KzDWpUqZVj15eBIMBwsQHRAtWCbSp2MRTAWVJVyXu+8/0B3H+ypPWgrkU1rZWNbkXhOn37+WK8PT01wAuDDUaPV6HlsHHI06UlS6vZnwkGm16evz9rOBIa1lf5zyAzss2v1eg3X/LwugCgUQyiBaD3oJ+ljgIuqayVbnWFD4v5myPCbmmyk6xrPFsJj0kAWeIPz4iBUYmfV6wQSWgYiKkpc7hbUwYFUZaUu1rwjcjfTJvPBVM7mYsoWUs565UzAbov9VimVDBCSfQPTGcCQs5Ihi3EC8rYaZLom9ejRQxNAuMcYMtu2jeFHvaFffvnYr4mQe76P1wH5AuInllkQtyBlMCwB93CdvrArpY+lHgi4CaqptHrDfrCppaeDAMBQwz1aSoPBRDc3rcV4n+EBxIz4YlgNmYRbDxwu7uEHw4UAHvL9NCQTDWot3dncVSWF0iajfDlYuY0mfXUHTd20b6TETINZT0MIZVgSGlQNKnLqUgCjUrlsbIk711Z3/WBNDokZRwRnsDDoIQQyKtve8W8+T2pvyJj0qpx5nKeNbl/VXEFbZJl0u/rW7qa+/+iWVlJjZeNjjSc9q01SZE0USxolE/rRl7/Qaaums861oqWETq6vPawbDCLa3r5rtn42UzBGlElmdX154wwMPkv2dSoTV6GcVjwT1ywVN3Hh4pKg5qzWV6sao+AY1TSa3Kjdv3C48utfvlalsKVscVenJzXVz6/013/n9/WDb/6atla2dXZe10///M91+vinWs0lnXM1JHshmrX15DsP7imfybiOvWo2NYwndHRRV6snXVzWbEMGVkUNv7N7S/FkUes7azqtP1VHR/rmb+3q1cljK2HqN2Odn4x0cQ7Gh21wQt3uWO9/8A299/67Ojp5o2b7WtP5QHfuHZhk9erlkUOntzf3tLqyrqdPn5nUTY0ASQycolCouBe9rtV9NvSGbeUKca1vlVVrXnjQC/llpbIRFCf9ieb9sTZW1tzLQPCixkUBYULlLLjqsF8+/fQz1y78AzbjPsNESPp8ep6hVR+DfkfHR6+ssN7e2rQ6m9cPrvTg4T396snP1RvUFYkPZbFVLPSf82jchOvrm5ZrrtEUsidOHhA5cMWAqI89PDVyRvVa3bXTfBzskzlXqbNRC3NuWQ2GYmRMXZl2vgokTSyiwHEUQalPWH3e5xDnO/tvOolarUddT28GnohSJRKF9EzmbdYDyHa7r1oNK29yIKmRh0ql2TdxtTt19xFLFdr+/i0P8J49f2EiU7CKDjm+ONuE3JiU8dNCIeP7hz0I+QmlJURScE/Op2BzPgsuPdOYzs/azl3FoNznO3aoqCeSnB9zpXMQ5MDLsJjGIhMy+FwrZQZlUa1tl0MWS7XqAcizr56r12Gox3mIiABi6J72t8FcClY1vnx1aHUaNSiYSr+LtRfZmcFpyKq4cbC9ZogDSY8zOMwhgmtRcLvgeQfCNyR3Xjv2jAymqSM8fE2RrRVyUKFDUb9A1gOthKAX+d2PP5wDaiy9v2Hd8YBh8lEA04wGq6sw2IDNCJvIL8Jss4ILXOcrAFJixeOGBoAo6oL40XsfqLi6rlxlxWoQwrnszwxbr9bEyFvnl2cOK2IA8r3vftub4p//n39ilYCDeIpFffDhN3R4dOziEPAbSXm9P9Z1jeaka8umbHlFmzvbev/9d5WNz3X18lf603/yf6h+eaoH926ZcfLkV19q0u/q/bffU7Wy4/BfhsV3Hj1waOJl/cZgavCJnmmMV2Snbcn2Ww9u6+TwlbY21+xl+vzwVPVWR9lM3h8EzQTPpd+FhdPwggZoRfoNSGZrC5ih2bw6MA0iwd8MCywDN9OJTq9PVNzMa+OgolI1odUNNi1TTKRLAMdIfGJmK7YGQ3UX2RYs6iXrBsCDhokijcKaJh2gF59qQuMNRk2x6ygtAp6DJYQnpXxuKDk8FAn+k2wmQAbboAWvIsUSyJQp+gNAzO+nEOIgIryu2exaLkrxG13YZ1AkUnwxTYaBMR31LUWlNy4UgpdqoUDYMtL7he1Wq61WMwxCwtQPFjwbvqA5GRjOT+jZNoDPy8CKLaqiKpbIOEgsfPR5L8sBCKxvOnemj6hKYGc4rjeEqMO0QMo9iWo6JFg8GWytUC6Igo/MBwKTwsDFIDUn8gKowAaCKS0AkS0/MmmDEjTv/QHyuZFBoakzQ0Kz6UjkeOJrZraDQ+McTYDG/O8wpDjIaBAAomEhB/YkxSNsbWdjAJQS3J2gSSNnheDCAOCvVav+7DhQsPZo1Rsa4mU4CWCFA4UWjGeGNUjQzbmMzm2FhV0K1hyw+LkkGO5hN8aZ4FQP/EJHSJcp3uduoljrrPn6zY363ZYn6BT7UxZ9fK44bGYyZzJ5D9SQXDMI4cIxq9x2OH2NPH0P7ArC4jpNaXO1aAsCnr+LT0CiLAORzEK2PXXTDjMPIJM3z3oAUAyhejBtGE4EiyDnqcBcsdqGoXAIkoVha9OpRZ5LUOAQghx10WzfSMLgmYZGEkqnUIKkDS4x3SckHKCeho7PngGIlT/2voa9m/Ez4JJm8EEAF68X0DCTzjjwcBmi7Gc3Yx0Hebj98xOpsL4ArT1gA57nZ7NPF1N0BoXYAPWHHi7BEgpTdZh5wYc/hKMDNOKVmTbQBDiLH/KYwlo8Czw62Q9Rlcslra5U/Gw4s7ngg51ACBzu9JCAh/AqhhYMRWzRx/B2SpgeeyEEOHNB89kxQIWt2m4zuEKxQvBXytJazqugUoChkVGnc2P/S5oHW+aRnoMaJRkyezg38F1uNDhn8ETnPFxXubSu3Z27SsYKyuXKZpEAjNrOZzxUYjZWmb19dKybZy80htGayGhtfUfbOwcegAAUhiDHuprYc+RzqqIGHA1sm8LzwCcY8A31RyqBx2lX0dlIyRiXMawMziQKJM7INL2K5tGE8sUVW0UwYOBzYA3adg3rqRhS0q7PaltVpSk0sDQJklwPJkxGWFjdsdYhB5Ax0+9/fbbD8OLsXKoR+Xlem7YogsUcgsX5Z6mMYOgVGhxs68gDg40XvLIZ1i0l/34dDm5E+j/2+mDgYxs+FyEBFEsD1HqQk/s6x8MqH86LesMDLN4jwwEKomDnhBIlDHOsNFioDz2UNPEi/OFrYaryBxYySksUd7wm6pzlWc3v4vUu3z9rf2lzGKz7gmKBNcb5EFQJ2AqSoxTOtsDMCc3icigJ84haijcelHFh8MzPD5kXDMVh/FCEB/UNDKpgT0jQN01FI6gVALYdkhjk1uw7W3DN57o4Ow92QpmsnxkNDUouK0qvyZioGAAAwFyqOdij1Hg3jRuDD0ubMK8de69GzfamAbFtQSzm77eNkVVJQQ2DnQ2vibNw+cxC1tbQwyOesRWHi6HUEhRfAtjcfaznJcjN58LnGtROiQWhJgDs/D5UIKwxrLYYgMC0Ylg6pbi3grVv4NEqNwAJZ0dgM5n0AInPEs/7oFacqZDN6f6DB2b+P3v1UolMVr3hUDcNmGUZn3EMFsaDgbM9ojNIAhMlonNnR61WKg4oPDl6rXt3b2ljY1WN+qU+/uh9/fzzz+xp/PDhA3355Zeupb7x4UdWrlCHPHv6fKHKianehOmYU63RMYOe10AtCHuVIRkFPD7frAsAcs5rbNHq7XC3QbbgdSJjJxCVAfZycGW19nwehh6Qkhz2GAgp1Kx+PumMLm9uNGVQjr1lLGbiAAOVzXUsDZK2XsK7HcCJn2H7ixlD/5ARQ921HIBQy1pBtSBP/T8tsP5lCDpDCl7PIivI6/tfDkDcl9hqMyhAbInlMzdYbnGeUHvwn0WsV1B/LIYgHsw5X43XMlQsQS06NTv4nQ/f0upOWZ8++an27u9rdWtTzX5P61ubWt1YM0jdJiQzEVGnFwa6fRRHR2eK9MZKjyIqjpPaipSVj2S1f/eeokkyyLIegBRKVbVgeMJkS6T17M2hcgUCwOsGizLxlHsr7LZoMM9O3ui/+i//c7188UwXp2cGbSBJQWB67923DfQDjjOw2t7CDm9ouyLue5QCsIkDYSZiaxgG+dSHGZTEC4tUHhKgGutgbJvSqNcTtSN7rlGvf/38rQ5fqPGWz5/6gvOQz4HBKHYc2WJF6XzRoAmKEOyOS5WqCW7c58G+FqYieXRxra+t6vrqUkUsFDgUBm1VcilngAAWVDcrUIJVur2uSCWrq3FbvfnItRqsPu77SGSqdA7VGoQCCBtzDQk7tq0pAcxzReYZ1c4a6t/09P133lNlNtDk5lIr2ZSzbD55/ELzTEb3332gL18/VaSQ0t7b93TVqas9CPfdzvaeNjd3DICjnKE2QqnLe2cvouLd37tr4lWnVVMsShZK1OtldWMjsPOn2ELPlIwkrFrGKtVh0KmIbUb7nbES0YSyyYRKDLWxtpmO1ceCh4ELVhoTV13K4RoQmRu0nESCTZ2mMaUiGW0UNtS+aOnv/Xf/k3LJvIO1R/OIztt1KRvRe999pA+/87ZK5aTWqyvaXt3yvqp1rvTy8KXPQtO7ZsHGAyIZGQAeSNcb7r8L+WLI8ULpTz3RaZtIx701Gkz1+MsnHmwAJK6urLr/oO85OLilh/cf+X3MZwy8E6rX2FP4/wLmxHxf+TyKRpUv5gxc86xs3zZFSQoBI7nIlbtQu1NTZNZXNjFTZj7TOvZ+h6fKjqVqoaSnz75Ss1tXuoQt2xRpr14dvvC+L26XdKOm1m7vK5oqKZ7K6fjkUK9fn0uziqrru2p1myZmrW9W7bmfSlHXjXV48kLJdNQDG+4i+kzWN/02YN77H3xgBZJJqZrqZ198qnr9RvUm9/hMm1s7Jt9VKqtmW2NtizVmcCjo68/+7E+9dzk/67Wuw3fh8KE64ixmT6P8xnaR/RXns+5P1Gl2vCbv3DnQex881O6tDTV7DY2w/80W1B3MdXRy6Ywe7mYCxKlD8LZH2UO9/sGHHznXr17v6+WrK52eE9pLj0AO34pJY5NxW/3+jQcgDG0BrrDQYi+gcCnmIbKEbDCwivm8bwsYgoD5M6LeBTidAYDPPTTl/glWTqFmQ21nO+cZSt6OsYC0VaoMvEONzj/UnliWcyeRQUH0Y7vRNCM5nsSWrKh5NAxAlrUx5+nqStk+9+Ai6WzKnyN3BZ8hd0rADiLua7a3NlzL72xv2sqMe5CvDRal1H3BynV5pzLQgvAZjafcB19d1fyMGC7ZjjIKaSuQsyCoQJYLgcytkEeaCPbNyUzGQCBEUqyB6zf0YKOg3J8HyzKeua3CpvQ/ZEuG84IBCPUavdiMbEbY0t2+9lbXPQDZqK5rY3dX2XzB9QU27p1BS5F0RO1RSwNsp8Z990T0adSmEFD5Y+tSrMccokv/ixXX1GcgNQh2+HwN3wtWwNd2+xByyUZIevgBtoL10pjjH7eBTFa7saTK3Y6+f7Cl7z3YU3bWUj5BXz2yunNOUH0ur8Z4oifHb3TavFFt2tbGO7t6/IZhJy4OaR3sPXSAN31fvztSMVdyhg41MLXsL375uQcgcTIqscWJERbPAJQMjrHymYLB91SSvIGBeuOa76nsLKN4JK/N3YcqFtbUvWlpu7Suj++/p43yli2w/vxP/qle/uz/0p3tNdeY9XZfR7WuM3VQgGQSuLN0rQCpD0d6eXKl0Typo5MLbW6sBev2aFTllXWVK1vaPNjS0fVXmqaudf+Dkg7Pn3rP3L79jj7/7LWeP7vS24++q9k05UHizs6uh7bXNxcqFFPqDdr68Bvv2s5vdWVTT756qVv7dz0M+vzzn9uScR1CwtWlDt+c6OycvE7A+JAfOYuMlcpJ3//Nj5QvJXV4/Nq9OKHWZ2cNdZsDTTpDjVEuA2CDZ8wg1KWcQ1Mslhe1PDbEWOPiajHW1fV1sCGGgBynPou5N7OaWOz9gYmpt27tWzlNrwnBeG191ZlK9ca50tm5Ikj94hDBhyYx9gZjHZ1dqouNdzxl7IB1t7T4TiezzpElj6JRb2rQYwAS9gq4wUq1bEIuw2xUIOTTMdAgx8KxZYDtqAtiDBwgV0Xd34E51etELUw16EGao5cLRNZodKJsjq+L2w6RnmtzfUtXlwxSuUsDMSyJI0R8qpv6hb717Q8dPP/48Zfa29v3fuccqNXq7msYLgVHhBBbgP14oZjV6mploQYJ5EAwUb6erCiG7dT87kF5dRD+GNANqJnINQGfwI6KAc/YNSkD3hEE7zgENZTa4HoMQKR0Enwopu6orlIxq/v7+xp2+nr8869McogneJZ5jSfYX5HVErOC8aZ247se0gxnXwQr1j4uJvS4EB2w6eY90V8wBOa5kOULgSdYgIG5miRl6QV/x3sZm2ACpAsZlgEINzB21OClrDU7fNC/m3gXCHuRf/XbH82xkcAewaWM8ySCd6EzC6wMYfoVbI8ohFAM8EJp9HMZGM7I8ULwKcMPmHcMQMZIXhXVW+9/qG9853sOFU9kcmr3CevLazqcqJzKqVWr683Ra718+dwBVBwG77/ztl69fK7nT5+4d2JTMT3qDgbOfji4fUs7d+5qQEBVraHjl6/dSMM+2tnfUyabUbVS0P56WfWzI33xk7/Q0cun2tvd0Hq1rIuzQ3UaXa0Utg1YzpCa7+8ov1pxE5g1wzJntvkIT+tuW2eHr7RSzqlaLmhrs2rLglp7qIsrmBDD8KGE2AYz3K+vmB4DkM+0Vl1xMQigYYnnIgCs1gxhlal4KhQR2YxeHr9QPB/T7p11rWxmtL1bUjYDKFTXaNx1sBR+XIPpWEeX10F6b7kujHep2WrqxtYgMBdyqlZXPNGz5BPbIUudApsJC5IQchYAXQBYgJWl/QbgJwdXo4n35ehrOwl/XTqjPhvSw6KsJUxsTkIACUlCusnMhIWO1Y/DVGFJYXWFcigyUz6b8BST308R5mFFPDAILJMzc7LuiS2bgkkwmwXQrgz7lsHAnEAiJLMB4AKYAowLygtYGplwWEwpKCg0GTqEZhHpmHNHkoCjTBMnDvaESzgb4f8902Q4V5LgHmek9Aw+06wxaQT0Zh8QiMjv5bPl+aG8cNbDAjxjnyDBBHTkEgRUpNDj8uBr2VtMq/n8HA5PJgUgISGVEViL1M1BysV/YNNYWQAD040qB3VQJ9DIUGg4ON3WXWGaDdhBIPDSXgLrlD4Fse2IYrZNYK/ZbsNFGqA9IBJ0T4XCLM1gMyhADASmuPRCk0uz6wnuaGopIBj89uaOmWOwDWDi/a6WAAAgAElEQVT+YX/FIcvgBLRigs+zPfRgHyXcoFPMATCzp2CvBs95ZNWEybUcNM3lwoCqUlhTpVQNvov2jWXAgdyYggbPy4EHIFgXGBAmo8Z5CimlMglly+HfvJdleLgHdFgKLRQjHJweChl4DfI7g3uSm3ouTNYCdkIMCRmokgFCUcXnDTg9mdDgLdQbUy5dWPlxMw5sJReHaQqgGeyKgtJntgAHGbIE1R17lIZgOhvaV5WXQbPAfgCMpYgLgDVDuhAEb3k3wLUvklBUMwihiOVi4P1wUbpQiPF+uIRCMLWBbmc48BmHgEj7oSEJmsFOK2l9rRrCqeGL8W+2VpQchr6lz0hdkUzT2MP64OHRLLa7jRB8mQiqlRAki9daCFClsGZYU2+07b28uQ0bBMstBkZYEAAQX7nZDJ9LGGC5ic4X3FhcXFzp+OjULDm8iSORlJu56uqGbh3cVypeUDZbUCQefDUBGKB9TLptZbmnrhq6fvJS095AGQYga9va3N4LDQ4M2TjBkUOdnuDjGtHd27e9f5otAqgZNiQtHY1oKERdschIqdhM8Uho6lkrjUZHU4I303lF4xmlsgXfY1QeYbgRsyqMzxkALbDeAsC4VHggcw52geFuCUOQMDzgfQWgPTReHlbTjCxkskvlxxLA5nNnbQarvjBs8KQMAsQy1LZY9NprtJqLXAk+d0LGO0HSCuDabHqPcBbzOvg7JMScU2arkz+Cpmgh4ec1L4cTYbAx8u8N+RTJRQZPANrDYCUMMli/VhwwkHSAGus6APasE85DvhZyggeMqNEWqg9nCY3Hfl8OF7XVU7CBMgBr4kew5PFA2EPJwBpcKv9QgPiM8AAkKHG8B+cwoComOoRn01WhgD0R1CX2cwi8472acYVisN3xXg5KMM7hYE8TrKkCB4bXUqmU3TDxM3hffuYRvKrHzl178eKVz2KfC7l8yE0jUwagPJf1AAF2DOwlGvgl6YV7B0CRZ74kv/D73YQshk/LNcYZAwjGawLgXKo/QpNPM84zD/Zt3EHL/AArfwC7nZNFoC5gwcivgVp0ueYAXPmc+P38Pf87a5g/PA8Awly+5PwPbDitGOyiOuWOjngdkEnAU6OmpVkgDwcbLFuq9vpaX13T1va2Lm+udXJ+7rJ5AOkDJSmsTp95M22tr6nbquv23pabtPGgp62NqlYrKzo9PtTF+Yn297a1vbWmXJYBV1fPn36lO7cObDdycnLi2uTOnXtm36VTWduVuXh3rkbc1qsn59fKYmlEzYlSZTJWZaVitY/v82hUZydn9lvHtrXeahhg4A6mxiBzZGtj06oTnpnBKCy/5nINh6qMc4tBM8/eOVBYZObyOru+Unsw8O+FHMIAD6DzYH9PO5tb+tFf/tiNXYKEWSsdIQ9Ahwh2SSGXzL63Xt/LoYWvyv+PDBDuM9/5DhZcZgqylwKpw9+/sNf9WgECWWgxAPH95kw8KhJ+f1BsOf9iYfEZFCpT2cE3MRGRdYWVjB69d1+l9bzOW8cOQ61ubYsuNFvI04JbiU3dYx/hdGD5dlttXb45UXIa0bDWUu+4rs1pQSmsN4rkYW1KsbSy+RUmSuoOpuoMp+oMxnrx5tjgJ003Ch6C2tkjAE2VlYJ9lP/u3/kPdHl+puPDY11fXOv1q9e6d+eO6/d8Pq3DN6+stNvd2TOL8fT0wvc4650zFNUWNTjgC/0HgznIRTS21Kb2787kdHR8ph6B6dmc1SicefzDM2bosrxXnJOzGIJwpwBg+TxKJnX79m09efZChUpVmUJRF5fX7vnOrmoGJcmKof5hX5vsE0EFWXQDDQiZiEZtJzzpNZWJz5VAdZmKKJqcq7RVVnanooP37+uXR880TUNQI0B5ogHKqwwWoNSZ48AgxN4GBecM1TVNcEbzaVo35y092n+gd/b2dPHlp0qN2h64XNdv9M9//DPQVv2VP/gdXXRu1Jj2VNquqj5sqz9GLZR2Vg/P+fXrE9t/wtpHicqQhbw8vmZ9bdt1Laz4MrkkSanRbqg3GnoQm8mUtV7d0nwU9sUN9nlYe6WDvQP2E0hJs8mQnwbATf/mAehoYvYkIEGUQQpByOw3ejiex1yaDqVMJKPdyq7qJzf6n//7v6f5OKKr66bmqLgglm0U9c63H+jg3oaS6Zm2NtaVS5JVkzbZrtao2XqIWhurxF99+SvfGVgnWnnmPirUF4C+y+Eje49/YMzHYkkrRwCZIOPQyzHwOTp8Y5XR9uaWWvWOhgN+/54213aVzValaFHDEWxVgDWsTBkowN6cmCTHfW3l/TxYu/7yyy+4pbWyklOnc61kbKJ7u9vKcfafnqkARWc205NnT9SfDpSvlvT46S9Vu7zUu+/d1ze/8746s45mBSlZyStZqGhjZ1evXr/U2XlDEVWVK1QdCl2s5M2GB8DMFzaDLffFK2dUYj0MOYrnwXMiyBzL8Dv37plpDmEN8JcMPNThkGKolQBi6dPJ6cICK5MtmtQ3nox0dPRGP/nxj6xiYJ/Hnf0X08vnLz0oy2ai2t/f895+9uxM+YL0e7//r3ttPv7lr4JFYjmv3/7BrytTjOu6GezcINQ8e3VstwzqfFSQ/UFXlVJZR29ODVa++87bun//odY39zSbpfTJZ890eNRQp8c5lVSxtOpattetqdk4V7dzGax64bDFqJ34nBIeflEDsT+xoNrf39Bw2HGfDegIOA1DH1CRrBHf3Sabhd6XGoIzhsVt6+7xwCQi6kVqc0KAOdNspwfuUChaAdqudzUeTNTvdK3GnM76tt7Cjsw5fNz3oH3khxXzturl5wKWucaOYrvbC2oO7qLpxIx0QEXyXFGMcJ5WKkWtVVc9DEJVzR2OkpOhMk0yADEDEGzzuNcvL6/VbkFWCnaanKnLQT6AHwMwZ73ZsgVCUEpZsjkyKZOEIZNiqUjv0u1g6YvdMTawOVt/ddvBmhjbMga/iWjGAxArfHFsALyMR5WZTFSKJbSeL+m9d97zwH88m/t3/OrZV+qNuxrMB2r065rH52oPOibGQNTBtoahHfW4B3P1kOPgPiwR1ikOHO1W00Mjng3rn/zQMWTCRS0dSIwgyUHNCvakTFpZ8tmGI60M+vrmdlW/89EjzTvnquSp8fqKp1OaYEcOy1/S0c2VjmsXqs872nh/VzfOwUzp+Ija57aSsZyePXml8WCqbCqrt99624Qh+mVA/Eg84ryT04tzY2edfsAUeabpRCZgmumYnr34hRrdc92/va/1/IouT290We9rb/eOMtGUSvG8/sN/+29rJbum4TiqH/3Zn+oXf/5H2qliETtXszfS508PXYvuc+ZaOT1SE8vx2VyntZY6w0XuptWsDNCDhWaluqvtgy29vvyVKjuETFxqlujq/gPymcs6OgTAT2hz7Z5aLcDh4M5z06hZMVcqZ5y9w/t++fK1qqtbZvoPe1NdXtb04x/9xIM/grODq0TCmA3ryFoA7uNcQjsHq8rkI0oXIOIC5hd1enKlo6Oa+q2x0pGEBu1gN1wpVawGc9+RyqhULBuzpe7Y3983/oa1JC4kuPVA1LhpXLufoj9LLe5AbPwyqZiHjmROMRwB0wHo7/bqisUnKpQSGk66SuVSakD2xqllOlet2dFNq2vsGdAMPBt1FAM8XFy4n4bY8/WpjzBWC7b0qA4Je0/bIjW4z7Cfx0N6R8jMISeEIcByAEJ+FVlKnOfYQDIAaTdRQ+EyEs6H8bitDz54oP2DdX366Q9dT2FVBlGg1ezZDpI7JJfjedzo3oN97e1t6fz82GcWNRoYxsVFLWTBxkOOia2tEjilhFxH4gPArYJ9eujz2a/UK+TF8f7Zr4HsGmxlIehCRgDXwQoN/AYCFTgVNs5gU2SSQUSw1X6E756rggWyVeJzXTWOlc3EdbC5qXQ8qc8/+bltMBPJisZT+nTWddQ5MZCTAtkSDWo0WH9DWsYgKwaGnHM9C9mWms628AtSBLWtScdYlNl9JgwwAh4GthA+M9YI2BO1A89jwcLzPIAaJsQhLHKZ6UH/4HsfzynonPHABLQQWIKA3ly+BlbtyRs8u/nHQMaCdckDoRnzQASWH5Y+tIi8MUCiGUGCRVU3t7W6uaNf+63fDiyE8VQXp+eqpAsu7ACMbupXZofDbqCZPNjb0fXFhV6/fOU3jB89RQiAKb6iD997X6tbe1aCsEhoUCYOWo17gsaD2t3f0c7GmtoXpzp7+ZUu3jzV2w9ua3V9RT/79AudvLpULJZSsbqiMdKerQ0XDcVS8H9kWfRhdzQbZgYfvX6u1XJehXxahfKKLhoDbe3c0uX5pZ4/f2F5NExghg312rXqN1f28MxnM74cmIABCsDUhLkHQwHwHxk1E1MCwl4dv7I0eWt/VWtbeR3cWlM+x6IfqzdsKhKfqT3smrHXplEH3LQffMxgxsXVpQFGFvZKJW/mDNZSeLslbd/QNyPGDCKm+4BH0WAnAOOeZjsgsVzgTIUBGKdmWAJM8nusNkml/P8z9AqM8RB4PRfy3KlabS5JFCFc8HHleC4JmrCEF+h0OlQc+f8wHKAUlIH9Elj6AGV4Z7ZbHXXaHUvsAGIBqBi4UHhG8bXHAqw3sJSK70HtQJMW2ISBVQLwQUWFtAr/QzaaQRiCGPEBzdDYU/xMlGX4gj3VmK2Z9D8UFQYCAezF72taEsjGdGbGIlMF5UdQUcTciBP8a6A8lTTwhHUV4L2Dp2DTjUOGBZcDByygTcgHocmjKOIgooKDpinFGTjEwiCEaXQEUIfxMXA5RVYsWHVhQ2FFxngSBjKAevOIGx0+X78X2F7d4SKHJLqwzwhyMgpNik8WQSoTGObkJCBHA6NGAQaTH29qZMlLsMPBmqOJvYmR06MAQT6fz+R0fnaqdqvhSS2ST76fwElAJ098GVzEU7YeCfZHA4N5gI0MD1kbWFFQiDr2ZALwVlIhT5hwNHxGVu3wOWJtNbIqiMkz7Hc/nzifcwiIjiWjyq5mpQRACox0hk8UAkMXj4AngNrIoSnG+f3BHmtoGx3+nsmzA90ZgCC3AzSbAeYwvFp8hmSnRBkqhFwPKz5QucCaTnFpMYvDh5aGJ9jnACzZ8dCuB0Fa7YEELGDYVGbI8TkF3/wQ1I7Sa26pNsWmswrY8855YGjF3sUrEzu5vgeH2Xw62BgRjLqwL/M5Dquny75k3eY9UEPVs2QZsT6zqHYSCQec0kwHyzmGoDQC4TKymkYEoA9tDcGAm3WNMuS6dukgTzzaA/M7WFtxDwHKLf10Cecd00Tv7Blo4q4JIdXIJQGaw/CEe4t1zfADn0+KJhhYR4cAGKhqgiUgZwdsmbXqhsrFqj8ne1Xn2BcjRRjUdDrKk3dy1VH79anG7YGyMNxKq/ZozeSKZpICPHF2nZ2eWlF1985tv3+vE+/zjosmzhXNGNAOVcjGPQBBEcgwCtUH5yX/LpXXtL17S7FkWvVmy0AkS4AzjAbKVkoOMAu5DVz6AAMULEsbE+dQ+PwLQPHCeSYMeOzPG+ynaHCwlTQDj3NkAXTb8hAGP4Mo26kFj84A3IefyRnLHVMH/HAgeLBOCrlgcgA2dxHkCIgEAHAwjPmMsBPwYILz2bk7gZmyzJngawDfWe8GQCh8sCtakDSWeRHBBzWoXUIRGFRSbtps4Zjz/jFwQy6KVW6sY3yiB27CaEgCGy8MJQL4GpQH/sfWVeG12Ut0kcPEWuEc9dAIIIqiEqbafKbzc0KqIQSEZj6dDeHuF+cXVqQsFTewCH03LRj7DGp55rwWbMSWzzoQUcIdvczE4Hs4s/iDPz7qV84ewA3OEUgDvFfWpy2r7BUdLPv4nayJEEYKSyiErcNs5o5e/vH/xhlMVsnKiv86ZFiFoRFrnPMYK5V8DtUm1my1UCOK+ufGQ36HvdNsdxjupBdrK3hF2zs3EYgOKB2wA2F9OR8hkQhrKJvVxcWFQ5iXCiX2MEHv5ZVVHR2fmu0VbCeCxR9nhzM8GK7ZvjWoC3iNh4eHIQ9nOFQxT0Dkhgbjkd6cHNs2BkpBu9d388HS572NB33Nx0Ptbq9ZwaXZWPfv3Padcvj6lZmKG+urtiCprpYcEvvF55/q42986Cb05OTU1hXkfRBizhrD6zYEjGI7FdFlrWH5PnZU0WRKJ+dnHlAvvchr19cGxmrXNW2sbXp4BYO10WpYiVMqFFS7vtLuzo5u37qt05PgY8/50e0P/Jx4Xux31ELYDnLuk5uVyGRUb7d1hdUT6s7FwJTa4p1Hj3z+f/4Z4CNWV8HnnEEZLDEYWVZ+LIalJqEkQv1lMMsqnCBdZyhoKzeHobPfIMaEPeqf4Qsv/FmqgiCB8PWucZZB6D6TIKxwpoVhi4f+Czu2aNj40FhM/plHR0pmI5rGhtq9u6X3PnrL/32ojq7bNaWKRe3eua14KmWAnNoEW6XxbORGkCF+86auYauj7ZV1zfBlP7xSrhXRvDW27cHG+o7iibyS6aKUzKk7mitbXlWt3tFXT17YwoQaFvWew6QZtE+pB8i5iuvv/p2/7droq8e/0tHrI+eAsCdQjwPYPX36lQloq5Wqw+PPL7DpmDvgnhD2nd1dr9nnz5/ZT5y6hOEc9mjsNWf7ZclFi9kOLag9w0CVfQFBBiAikN0WiuCF1SB/xzpcWtkxQH19eKR5NKl8qWwVCoAeNmDFUsV9BfWEVS5m/sLSQ/k6d9gpdqjzyUj5dFSrxaymfTKMsIEcuyab52P64De/pVc3x0pWMrpq19Qf4109dwYD9RFWV/lUzjYz7BPOA9Y0QE88WtBqYUN/7Qd/oPRoqE//6B8oM+koH5+ajf+P/tmfa5ZK6Td+7weaZeM679Q0y8Q0is91fn3p9csAJKqEXrw41FWtqXv339KjR++4QW82GtpY27DFHqqd2aSnW7e2NJ0N1KOfyWQ1cw0qVSubwloAchTDjUQ6rhjBw+SJFFaQ8yoC6zKGJV0yWIaOOa/Tzn6DeJFPAWyGoRYEMgBK6q9Rd6JcNKfN/IbOnp/oD//+H2rUI4R9qAYKuXRCqUpav/6vfFvruwSVt1XIBesJ9jJA/2A0MDMVRT01389/8UvbY7KeXE+Z5RpyoWBiUq9Rk9uypEs+TsiAsJKdfnQ+V3UFdYN0U7s0Kxw7NwLVXz5/o0Q8q/XqtjKpstbWDpRMFHEAd/g4mWgAY2QzAGAAfpFtgNIFO87j40OdnrzR5saKchlAt7xW8zmlsVq9PFMU4koiqka7qTdnJ4oV8np1+EbnJ4f63nc/1nsf3Fe9V1O0lNQwPlV3OlQiwxlaVyxR1OrKQ80iaSVzSaVyCZ1fn5qUNZ4kfa/cNM/MfOX9swZ5jQzmIdXR0zsXj8wtVOeon6fUs1ifMahsa21jw2zotfUNDwzqja7XWr1e0+c/+0Qnx29MKkrQzzPqGU509OZY56cTK0F++7e/r+fPn+vk+FJ/5Qe/rj/4a3/dfdPp8ZnOTk/0/PkT+/UPJh2dXp2a5d7tD3WJhVI0qcoKjG/qjpTv188++cIWxd/5zncMOJFdmExVdHLa1uk5AxPeJ+BRzmxtqa/Li9dqNc4W4BL/e0LROYNsVHkx5w6SFfLw4W1973sf213h8PCNfv75L/T2o/f18UffVbPR05vDU/3hP/4jnZydulbiPjARZXHWm7FL5koGeyxUGdRZYw9AbGOcztCweegw6IykSUTXF5caDVinXe3ubaiyWrQV8ObWlntALMixbWaggX37HMaw63WC14OFLLbU2PjyOaA8mU7I8qwbm9rb3TJACMZDPXJ8eKKzs4tF6DLneeijUukwAAGXgIEfastghbWsVyESYENDLTUc9xwSny2g/kgonc+4D8Iqhp8Vi2EPBKEvAJkMQZb5J7htXNeoHdNKxvLugSl6CAVeKeWUicy1mohpb2VFlXRGH37wviKppF4fn+im3dVV40YD1PiE1U97Gs5GDjtvttsmijKoo1/lyoU0ATZoMuwil8/5nsOBSa0MqrDjYe2DF1P78g+1aBdrTwhcgK0uynDDiyo2Gqk0HGk/ndSHO2v6+P6eZr1LlchXiUxsHdnB5hRlrKTOdKizxqUSq2lNyzO1J31nMx69vlSrPlKnMda4J2cjUYvcv3dHa+tlZy8dnx8pmoz7/Z1fXbk2pC5hnzK8Q5nUwrLw4JZSaQYlV0rGp0pOxioVSzo8vdbmxo7GnaE2chv6j/+9/1T5OOqwqD770V/qJ//0f1cuzjBvps392/qTv/zMa+LWxoZzr6yMisVUI+x+NNPR+bXmkbio7XA1KZdWTYKrbtzSyuaqDq+eaPdBXpH8lV4e/0KxREoffvhddVpSIbehbneuz372pd555wNjrz/84V/o4Vv3PYBksu5eLZXVoD9Xtz3W6fGlyYu+46djk3UC2TjjHrTfR3UcSMWpHBagUZVWUlrdyCuRxi5earWGOj9tqtMYaNQeeTgPxkSvx2dLQRcIitSYPZOI6AmoMS6vrozXBStUMsvIowx9pXMvcmllIaZmEq5hGKqADR2+PlrYGA2VL3I3rTovCh5mrYkCdqzeaOp7r9kdqDsgb9SJcAsSE2YvMCUjmlhVCUYEyYzXwp4daWO7qixZVHHIm9iiQ6iAqAi2xD5lMAvGBnEHGywyjyG/lJRJ520neH3VVK/DswWjJsfpRr/2ax/p4aN9ffrpj3R1eWVbzZPjKw80IVjQQEKYyhdS+vjj99TrN/17GFBhaWxssx8Gq7wGzhds3oN1YOinGOQyoEZ9GrhHgTDL9zCc5znQe4IDLV0AbNvHoAisHuECzQAkIhNY+T8h/5KsMXCRZX7GerXqz5thVLFC7z9V7YyBZUlvXh7a1qvdhRyeVD6/atIsVsMovxzmHgOPCq+Nmoj1wRCe8zI4/YDrBMItfR5/7PIAfmcsLeS10ptQ84M9GL/GXcX4Gk4iuEWQCxr6VGpQevYltoGyDVv2yF/9/kdzh1sDxi6UFhxu9rZ3D0GTEaYsMCoBlg3eMrFLYbuS/9o/mzcGWJWgWAOwA4C6aWhz50DZYlnFlaq+/5u/pRTKitFEr1++Vrfe1tpK1RPjToeAqStfNsU83mHryiSTOj0+cbN6eX3lS6+DdU+7Y5ucUnVda5vbOrh9Vz/9yY+VTyREy8cUN18sqjuZ6OGDe7q9taaTp1/qy5/+C5VzCe3d2nGw2w//9Ef64vNf6vaDexpprvJ6VbkybK6qtnd2bSU0AUhtNrXOAOPqXD/+yz93sPnd+w91ctVSIo3v/YoZnjT9KD+QMuNnd3117oITJUYukzUQw7O7qdXV6bYUS4YFR6GzsbHlw/jN6aE6o7buPNhzaF2pFNfWZl7xJDY7PUWSM/UmAzV6HfXwUSUw2vY2AxcTBLiBELMhKND43QTwMQBZNiFc8nwNTEOHXnqSRggZn3HKTF4uOmwwuOic/QEr2ws3FB8EgxHSC1AFOBWYvKEAQKo3GEzNjOCzBjjHdgPANVfIKJsDAGP40V1YKAX2LGxah5kzGEAySohRnwDbrv3gWZNBEkcuQCGwUhlSOewYmxPkpgEoZmN4kGKLpohtIPhZAPQ0gfbTTxPOCKBKqA7SzLEVIChyNI0qn6XpC8oO7wm8fmNkf/TU7bXtse0BIcCZhx6B2eoHtmBP+WCxbzyMbsDrcMCivMhASZzO3VRx4FrVPouYZQmrEbAgih8fPnapqBKZuOZRLLEA5mA8znzp2LppwRaG1UfDC2Oc52nfb1t0wbwNwJKlcDTAo5kD9ILyBpkJQwTUAUEFwu9IMwxgOowqwZkSsQUzM3geL0HBMJkNTMN2s2OlAAMhCotiruBA+H6342KW/AaYP5FUSkMDmHM3D2TvkP8BkxlbB7OzMwxAaJDw1cfCLSiYOLwzGcKxYRSFgQhZOjBjZuOZ80M6DVhnQ7ORnQ1DnsLCPmMWmymajymeXeaphKkxF7EVIJRH2I05ryaAoEzrnQPgsHs+J55zsEWjCbd9jgPAQsFIERgsmgDosGwJygqGXgAPXFzsLybxFJs8Pw5regC7nRtY4mtQ9CAFh7nPUBr1ACHjIS8AQA0GiwcVi9BiLlYGboDoAG22GjHjlvVHkTNVJBasv0LoXrA2CdYV5HQMw76OA/LChkDiSRB6yNCB6UcgFoUKZwdriAEIA7EBSqkpzTPWZFxoISjeFxR5FVZJNJ0Dw/fRgPD7uOi6sPMZqPKZx+K2w6IYp9CggVtmNfCEonEuRZj7DJj4fDjLGEqkXJQAjpyfX3roQ91VKuV8fqytVd2IFrh4pzM1Wi3hdw/7hCcxbLaVG8yUvRxoeFrXtDtWOo7tQVlbOwfKFctqdwkIDP6/AI/tJoP7XQOeAAdI51mvwXawq3gUdRmspIiS9n0nF4VOBfYqNjWcqwWtbewoky+q1cE3OQxuASQ413ifvF7OGdYyAL5DqJMBNOa8DhZWPPegEFkOQGgalxYzQQGSCD6p2GrFGV6F0DVqAQOzX9sdBYCcu97WQQs2GwN0zr+gHEGJFH4OKo/L83PfdbwOlGVI9gGzWc8QCxj0mQnnM26pfArrnfMfsNxDYUuqKdKD9SaviT8maXS7i5ByDqXAIGcvBbujpWVUUALSpMEY5mwCbIf9b1Y5RfhkYgXZ0gZrmWdm1YdDyQOIEYDW8BpZ59yVvDYr+awcCZkNAAx8LXsT8B+2k+XfI4YHwS6M90dDDvC0bA4MivewjMgbOOQ922bIyqZgabYcMDrPw9aPHT8HBsW8N3KyaHjw4sVSz4CzPx9UYOQEheE3743PAbKEzyECQkslgzlLGzVeI/8w/OD3eQhkG8gAePO7GWqjcOB8ph7kdfOe+JnXl8Hu08MMF9tBsbJkQHI/WmGG6jFFvkvGz27J8Ge9LNcjxAaeJZ9dOJMCO4hh+ZvDY1sN0pwB6sKaDJYUwe6JxYmNHPcWwBRMRX4vnxvhrzRro9nUAwdCyJMMB1vBppwAACAASURBVAacUwupOQOaHgymqbbWK4rOsUpIan93x2v92AOViG4d7KrdvNbbbz1Qo36l05ND3TrY971F7cJgulwE+J75v3NuM4SkVm7DehpO1OqgwJipurlpRQoWFYAyAOEoV3i9DFNWyqt+Fvu393V2fuJ6DX/zi4szfxbk5oUheFB4UIednV+49g5DepiHDKMTvq9scJtM6PTy0pqOrxVxmulbH3/TqgXIO4ArqCwdKMnAcR6ys1inzvthYAopZpGnE0gmqPqoa4KPr33JF9ZkVvW6VPp/Dz6W58/ynAiD0GAjEoYlNFRB9RcYw4uzjiEI79uee2SHDVSq5jSJDjSMdvWv/Zu/r3e/8Uif/eIn6k9aapMpQa3M+cY+SSYM9jNcIleCkRgKXF7oZDBUr9HSaq6kwUVT/dc1pUYxxWdxpRM5ra3uaABxJl1QMl9Rrrxm65nDN2eKJzKqEc5dq7t2dahwdKqivZvT+oPf/z2E3Xr+9LlOj06D6nky0cHBnpVFEMPovVhD2VzJYZLYZzDMqFSr+rVf/w09efZMb968Mcu5ySBnOvbdBGBHPVhgb8YSHpqgsA1qy0XWR2Be+FkuhyChFgnPm8/beU7zoBCzzR7e7eVgR4dqlyyQSCzpfQlJimwS11DRWPDcp2ldZG0Nem3l0zEVYT0nYirxHEppDecDZdZyOnjvrmoTshpSao3amsZnBgqpmSBYMESKz6Ou8xhgcrawl4+OzlQpbUqjmD58+J5WojE1X3ypWK+u+Bjy00D/4tMvNIjGtPvgrtKrRcUrGQ1iEx1eneqmDdFqrHyuYPVGq9XXKYHqGzvaP7ijN6+PDeB98MGHXtO160tbXBaLBKK21Oq2rKjK5ABQi0rEMpoMQl3KgJrcl8p6RTeNunLZgnrdtnOF8jkA0ZHa3a6foYHHWFopGOWxhEZ9LIwHXpczBgTxlHr1vkqJou5u3NGrX77QH/+DP1KrAQM2qu50ogb1Vi6qv/Hv/lXlypyXY61UCorMw0ABVS7KBD5bBuLUYLB0AaSTaVTMEf8bdTP7nAEIfYDvOs5UWwnicoAdTsg+pK6BnIXNUL/Xdv1s9XZ3oKuLG9vmZLCIjWWViuVsTRoVWXswpwNTv1LBm75on25yBHPpkrpkdXiwfm0wCcuwj977huIQGMYDXb56qmHjQg/vHTjH55Of/0JHVzdqdXtq12t69OC2VSC9cUeTTEzl7RVdNi/08uilAfK9W28pGlvX8dmNEtm4RvO+OsNWiF6JcJdCKqZuJtw8MHzZMNyNnOeoN/kaemPWJwOP4ZiBfMdnXqPZtIK5VKlofWMzEHSub3x+kWl4enJkvGBjbS3k2Fzd2Arv5Khj25H33n2o73/31/RHf/THtjL+5re+pc2dLQ9Vg13k2KS8ja2q3py81Gc//0wtCDgQZcZTlVeqHurxfEvkfqWzev70hXvte/fumyk8mcAMJt8noeMTXB8gnpRN6KJfT8Snur46VLt5YeAuniqq10MRDymGGornwvk+1t7+pj7++F0P9S7PL/Srx1/p0cN39Vu/8VfMCn7y9KX+wT/8R3p9dOz7GSIlKnWG85wxrE0T1RZ5oWTE0KujIstnsypWyprGyIrpS5OYIrOoTt4c+64ejrDJLGhnb8OfBXlZ1MnUpaisGIIA1OMIwflHnbIkW0CSYgDCecXv2tioajpGedLR6kpRzdaNe0SycdhrWEKCcdRuGq6nyfVgHXO3Uo+ivAQIXmYmBrInJBXsp1Ev01dP3MukszEz79c31jwIhdABUxrleizO66Hmg+gZyBz0XZCo2l1yzSKajeMmqXE+AbhXy0XlonMVNNODnW3trq5qd2dbby5O9PjFC3VxI4EAF5tpHJlqhG1ZTO7NbS1KDjJ5jzEG5DEPQHivsMxNdsKCEksa1kIcq2/UyhBIOiYRpDJp923U9M7Srd04/4kenlqZ/THvdZUfjbWVTunb9w60Xckqm6R3TCmeSaoLqZJnSq2YTipVzun4+kjJSkqj9EgX9WvlsxVdnNb1+tm5otOM1su7ujq7MSntnXceCu5Us4uC42oRqi7XV1jL1Rs36g06Js2tVjb11ZfPtbdzoJXVovrjmrY2inr1+HOTEPqTia0R62c13dt8qL/77/wnKqc2dX3T1Sd/+Rc6f/KZbs4Prcrdv/dIn3z5wp/hra1NFTMEWbcUoeZLpnXZbOvsqm4XFQa9/P5sDtvjpPLFTW3d2tHT4y+0uhdVNH+pJ69/7uH3vXvvqtsCL8tpMJqbXPHOux9Ygfbl4y/17ntvq1jKuselZ0Jl1KgPdH3ZcmYUcJSJRFEcLMBQcHnABhPLqHnIiQDoT0UVT0+1spbV7sGaMoX0YgAy0PlpQ81aT4PmQHGf/QDhwQbZdsceaATyGq+BeoH6+5wBJTIwN6WsD/AorDjJS8UKCiIuOAotXdSE3UQspTevjoy7BNVFSXfu7dgKErJODavkGRmnUStAyAHpuLYNNtgMC52fiix1ElUUlxFs+yAcT3nP5E+QZRZVeZXsVsh+YTjSqGNDODeRgaGG827xYJn1/Vqm85HIFizkS8pnS85ZubluLlR9kLn7un9/V9/5zvs6PnmlT37yU929+8D1IKRX7njqEfqFb3z0nra2Vo0lXZyfhtwdMZylxw9EqWV2K1gPFzI9T1DwBAcCrL+Ng3AOLXAciDcQVukDqMu/JvFadY26MribcHkt85M5d/mMcJaY2i1o5DOLASc4Ip9vp1vT9l7Bg8rnjx9b4VG/xvkCUlVFewcPdXZ2Y4cL1CG2dbYKLmUcGdUodrC+M2JYkM+sAvWgaTGc4sxcZkeCvUEGB0ddYo6c5bxWMCWGdpNZcGMAywTDo1/g+xILi2asoHk2JpbSM/xbP/jeHBYojTcPKChBQoNr/1aYzrZkCLZCIcQqsPSZQjFVoqFisbQ7XfWGLNBNra5vaPfWbcuAZ5GYXh+d0kbo7ffet0T6q2fPPD3Hjw3AljBqCltkiRyo2CK16je6dbCn6sqq5Yk03hTULRrzXt++1jAfV9fXVVmv6mBvX53ajS5PzjUj/GU6UxsQYrWs999+oGm/ocvXX2m7CtPlRmuVkkatvn726WcqV6tq9rrKVcrKlSqKJdK6c/ehVqsbLly/+vKxfaD77ZaePXmsIp6ZH30sIuWYylJ4k3Hw5tVr1W+utbGxZnba1SUNacretyGYce6gcQIMByOCkzu+4GGsY0vA8On06kzdUUe37u5otZpTu3Wuhw92tLld0kQ9dUYtDSNjDedTzWNps4XZAGyks4szB9nTai5Dw2DPs1CQmFFAw91juMDwoAOLs9P2ZVYqFH1ocpABXsDmhFXloYaB+QB+O9wZia5D3GG683chFJnJHQuY4EAu7gbBm/h8J+O2osI7FYkenr5g5ZZ0z2eLELaYwRwamjChDuC+bT4GwVYk5GkEi5DlBJS1uVR2ALzbG59cErNcQpi3VRTwV+xhDKDIwCYMSCYTArr4XbxJwlvDdDg6i6qQK2m6CKjn4Ai+coSURy0jpiE1C3/CJDIw3RhELL3u6cHZsDQBLuYSwfcw+NqOlYTJMSGYduS9gKAAUAAAPbAkCUQDYcBVIaZkFh+duSbzEMZLODgHEtNQDgpAOUAsWFcUdGZtjUaWJJpBvWBZsrc5+OKKOyA9WLoElYP9H6dhwOKgdS6D8UidbsdTWOdiGIjnc1+ECzkniGCosA5QNBHAxGAKBUY8whBp6gOQUHEzxhneMBQkNH2KpC4c0GFCvABRFr+Pr+f3+jXC2naeR1SpLGzytBU7XHKEATIIGfVHqhFaeFXTlPMMyd7C2sfugbCLYnON4mMlsgkf9Px89iKMBC4Ch0IRTs+wZWEJ9i/ByJATwkcDvgMIH+zCkHHnnQHC2WmWqpdeYHvy/RTFXEhmUzpEHksjzlAKSkLPYftzQAdZuC/xGM+M9cyljk//MChAsAKz7RlFRtafcfBiB1gPlYj3D0A3gVJkwvCcJwwqyfzoLjwVaXAT3ucMQpZqJO8tblmKBvQLfYIJWavhwsTWAp9x1jZFAyAmz4P3SnGMEi8EUFFYBe/eJaOesyV45qIS6wWrFkB1q9emtthDZXZTb3j4jQ1WqVzyeRPeHDL7uAMzg20bIZH8G+AcMLqo4XBif04PdBb5F1yQFN/slVKx4Aboqna9sJULftzYi27GCyrUZuod3mjcHtk2Atu9za1d+573kNwPCA1L2pbt4uzMaxsLBIBqzguGPoAABOshQksnkalPnCcFC5YhCrJWhp7xZE6JFCGyZeVLSEjZE1jDYRcXchCYyXnvRoLVH/sZIDpkoMQN8Fr+vhiABLlrAO69xxeMXjN+/XMD4BCYQuH+DwqbYIPF2guZDMEGiXVkyTCrYcHkZjOxP1Cbcb/BRr+x9DkA3JAIOBM9uEHWm8n4PDIYjkolAbMFK8GgPOGc53cEtUsYeFCDcK7wmsJwBHVWVO1FZgbveUghCyu4UDTwvwTELJFFYeJhz1RY//GePQyNh0wQB4C6WA9qE9aRmTXR4IdL8U2D52IrGvYo9yTfy2fg/CRbKsb8eQSJcVCA2Z/fCj2axDDsQdGwvr62CJcPw4NgURUCymGTAqz4MzcbPrBg+Ax5DQwZOH+oiXgvPB9AGHumxhKq3dSVywUbuGBpQ5EYs/UVii+zzycTK034Wf6cFtaXvBf+8IyxROG9MqRZWuJYAYf9WaNu1unq6orv7wAEYXcRCk+8473yzKQJADWvhZ/HmuJM9gDEP21uRSfPBYsFhjEMU3i+/G4PC+Lk2PTsTU+IeHVtzaq2w6MTNwPsISw+lgMQVCAENbPuKlY+4N196d9rNY0iHihwStPwn19dWgESwwK2j+yb+wi7BtZZXalYxHYIyfhcmVRclWLBdanrgvnEpJhO60bvv/e2Dt+8WMjlo1adQXihnqHJDU0NgEvHwA+h1ISf42GMCgxr1coaNkIzE1pYQ3t7e7q+vjbwBRuOgR1ZYh9+9KGePnvi+xCQG9sZbB75nKkHsFy16glFX6/v+hwVAPuN30vIKjl9WO6kcjmdXl36XuZD4Q6h4dkkzwD7gjdHzn9CVQkjmNppOEJBFpiGAKB8vgzhl2oxf85hbOiznZrGtp6zEFy/VID8/w1Aln+/HLyaKRhD7h/qEgAx+oXlAIQmiH3B/Y1xZsZreaRMIa5pcqxpeqTf/xu/p51bG/ri8afqDRuaErqMyoc9Npma/LSzveX9W7u5MuCcLWRt9zbo9izGnfXHGtTaar++UnYS10apqsZF05ac0WhGk0hK6cKK8iubanVGurxoODC2Vmvaa5vfwT7udRpWDN27u6+d7Q3bjf3y57/Q2fGZ3rx647v829/6WLs7Gzo5PgxZaKOJKuU1M59ZL7xbGspao6Gjo2P97u/+jp49e2rrFmp9MjfoAdiDmVxQgMBYZwjCICaQ3Zb5ROGMdSbdbOa9t7Sz4+9cdzsvCbYdqsW5SitVD9OoG/B1507B4oCG3ffPIqC+kMs6bHOK4jxCH9RSPpt0KHeUvLXoTAcHW2r166oerGnn0b6m+Yj68ZGmaQm9DtkMDKOoXbLU8POIzyBcAVbXUKnN7QaAv3Xnpqs7Wwe6v7ah7UREvbNjzXvByvdHX/xKF52eyjs7Sq0UVL29pVkmqucnr3V5c+W9Vl1Z04fvf2TiRKPZ1zySUKvZ1cXFtSrFir7/ve87x+Pq8ly5NPUpOUQ9nyOxZFLrm7teCwxAUnHWT7Aq5qwZa6KbZt09GES5OH7rfP8gKDLxyEYBwvfNJzPlnOVHDTBzL8MQBTJK46Kt1VRF9zbu6PjJof7x//aHajd7Gkxmihdyen19rvJWSf/+f/S3NIujSGioUiEgmGHW1P2dSQHDoQlifOZX1zWl+aziWHBkTOzhd3IOLTMIbfkoAsczJlKxJhkYcQYAjEOgQqk8GECkQyUCIaQrGpl8rqxUKq/INKpiOq9+e6jhYO7eJxA8sHICTI/o6PVrB9d++P43tb6yaTswetPPPvmJ1itVbZe31Dy/UjY61/XJS92cv9B779zXg3ce6asXr/SP/vjPDBrdXJ7rnbfu6+237+qyca3VW/uaJqRWv2YleA5r73xV6cyOvfsHc3JWhmj9g8d8AmCM2hlgnnopEN24V7lfTk9PTTBgcMRwhPv1+ubKIdAobMhrog6glwb0Iu8QayyC0lHbc0dgpXZ9eelhwfbWji5Or3V8eK56ze58+tbH39D3vvd9PfnVV7agK1XKurhkAHoTBhrZtG7d3jM57ujsUF98+XN1Bj1t7Gz5HqT+B2vhLr28uNTmxpZ7bWo5yED07JlM0QHos3lW9QYYStr5BtTR9EMQePK5mHKZqM7Oz3VyQfYPAy6U12WlkmQvcteHnMy1alBRgHlcXlx5cH/n9h33Ky9fvfFgkZ4DS3SIV1ic03mxf1z34DqwsMtmf3He05uuVEpW2rRtsTtRIpJWvzPQ86+eu4eFv4ZH//rmquqNmhU33BnU3PSo+NwHW1OsOUPvYQsi7E1N5vLE28G/9+/d8vtota49pEQRwp4l9zURwxoLrIOsyY6tACFd8Pni6EFvw11PPUeNV62ufg3ovXp5qG4nDJRRzERi2JfGlMsntbm55rO+2er6Ndp0QFgfB+9+bMXdr8ZnQWWRq9herlXvq15radAdKp/Oaa1cVGI8Vn4+1zfffkv393cN9v7o80/05YvnipDBl4z5PCJsPJKM2Ybd76fdDZkiE2qlkL0abDMDOQ83gxS2hQDZqbjJgOA71A3tbttnSoLhaSKQpguQb8itxK9/0DcelUxEtF4qqRJLqBiJaLOQVSmbUKGQNFGWemSEI0g6pznrIBtXspDUWf1EuZWsxpGxCdGpeE7peEGNq4Guzzqq5DZ0cXKltdUVra4WbWd1VT/XATnAo6GKq6tWuvGauIdqzStVV9e1Xt3V+UlN8UjG2MbKWkbr1bReffWpkvGZBzImg8XS2srv6+/8zf9M+fi6zi+b+ot//s+Um7b08skvdHl9qXk8rVm6rMOjU+2vr2ljddU5MoonVN7c1pPXh7puMjQNmS6jEWTTkjLZVQ0maaWwvbz+lZKVtt77zqoum69c72YyFZULB3r58szD+o2tHb05PDEJCDAe3Gtvf9s9IAH1gPj1m566LVj8WFcDeJMJPFCOfJ10yFtlkDafx8M9AHk3HdMsMlClmtPte9sqlgv/N2PvESRpeub3/dNWelPet5/pnukxmBlgMDALYJe7wCp2lyJFMihxI7hSSCFzYeioEw+66CiFpINE8UCFGGRIhLixK4nrBlh4swAGY9q76uryVVmV3hvF7/9mzkIKHdQRFT3TXV2Z+X3v977P8/ydz/lqlWe5plqlpegwLijn7oucrcBAPZB/mfdQWxSKQV1IzUfdzl7kHLdoAEB4Htn/CIH3PGkMWS3k5JJPBFm0VoUU3Tc4sbG5rJXVkgajnomREDESc1mNInErNflCwW3yE6qyJEP7OUUnMY16EHxH/p3+kkE4656MongyonQ2LpyheB32cFQatg7r8pMSnrW5voyi/ojqonZqUjR9Hcrc+fKinWjIXmSuOEC1Ghvot77+ZfV7LX3/e98Voebck9EI+1sA3JZu3bqhGzeu6rxy7DqT84T5HEAHe2+7HULMsc3kHGIvm9mtM3Bh1gLgyPyFcybk6oUsEpSGzFn4vLbNNLE5ZDczd6QvZTZNzRyAqzDn93lPKHoSxS292lwgBPb6yphQNtDCUkKbG/OqHB3o9OhYnUbXOampzKLa3YlOTmsGhQJZNus84By2XJ2eM16xEmV+x6xwlh0csnzDvslVpwZlfZk8TOZxYupq4exB1hHdRZh1MQcxj2dqh0utSv+Gip/+s1K9cB8EqcOZ1f/gt39tQqPJRYMxyGLi4gU/bJjBIRA1MK5ADHlQg20ErMNSecGABo3NRbXmd7B95aoL4AnIXzavZ7svNBxHLL9HVRFNJHXv/n1/YHxDnYcx6NqLcXFpwaFVDFTYnMgDoWDGYmRzEwuUgou2g6MjD/qTsZjWNtaFIc9rr71uSfTxi0ONe2OdnFa0vLGmh08e6trVbW2sLah1fqBLa/PaWl/QpNtU5+Jc3/32t8y6yRaKqjYpeEZK58t67c3Pam39kqU6H/3yI/34hz9yWEwhk7aH7ebWlvL20k57mMZdeLG7awXIxsaaYtGJHjy4Y1n71ua6NwiKROycCDttt3l4z1QowJIlMCZkVByfnajeqWtje1nb28va23uoq1eW9eZbNzWMtHVSO1Qv0leTQTCbzxwWG4QMd3R+QchMXSm8FQmugbk/6LkphkXCKJJFzILgWsL2Y8jBAA8Udr5UchHLmmCYYUujQcgICPZXgTEIO9uA2TQ0lYIQpmsIwQ5hygx0GbbyaFEUOywzFoIpGVoy/J15tDFA4RDAl48gb1j7+BF7EGevXIabQcpvT3Gz+LFPCJ7UPDTI3wFAZhYwHt5zaFJEJUOmhtnxeMTbHiRs3DDUkkhq+d7JWCNYbjTrk4il4r0uzPJgm8LDNr9QVi7PECcEttqH3gMaWNow5fE+7wY21LBvqTibO+oCh+PxGmOYkiODH2zy9PB89aYyV9BR3mMwl0e1OFZ0LmpZNsFPw0lQNAx7Q4cjBsku7wurs2AXxfDD1k/e3IKh9mwAyn0FJIqOI7aooUFm8/Mg2XI3hplseryPkFuC3Y0zBNIwT7CqilllyDUGDMFjk//25gmzkMAsnm822eHE95XwJDN+AWtg35J1EAvAGfuOmdIEjdtjMAxyA3OY6xsAK5iTWIuRNRSfS3vIB5uJhozXIHAJtL92XnWzNCSVFJs2lAy28Ahfo8hIvWjfqhqKSQNKqBZy5C0g8eWPAGIAZLF0CqHovB/WAgchxV8o/GDoBLAOL0PUBzRGwTqHp4xCl4MzhP4CRHiQY4YTA2Ls0mj+ApMGMDiMBSnkCUQOAekhZyAADDROrQ5ZTUF5gq+8ARAfXmHpsNYAr4J/K6qwjL8ABFi3wyG+y0GFwAELG5lnlmtKIURRFVQVwd+Xb6Wosodmb2BrP9B12By8L0BX3jvXhP/mGefzcL9DYHsAKgja5F6jbOGMsZXTlCHMfsR7Zo/JFfIGPyoXF2aEUXhb/j4HQMghzvMdFFUektmGhcKL4V3RQ1H2IVjLAIKsI55Jnnve3wrAdDSio5Nj++3jszxfyGkhW9Dl3KoKlYiqj47VrXZVyBQte4fxmsoWhMEKIAjDPoozmOBYAq2trenSpUsesuL53WxUFSO4Ncn5yb/qK66R13CtQQAfSoyR2T/Z/LytI/PFsq1w+DyowGBhhL0w7r3G5RiWRqhIpjZYfH4GypzVs4G8gYJp8ZDNhZwO9jLbIDkfgJMz2KAwgIdpz8+eDcH5b65nyFAKAJOzrih2ue8UkFYQRr3fAX4AStBosm9b3WBFYStYBTJEsBIha/WIQRY+05QxznM1yzAJwFtQdtjOiaD1KYuf5wo1KmeEWe5Tb2XUDoDzfo8OJA/5FDxIBkAY/LYCmcI2Ugks4bACQpnA+g1B6xRfnIG293CwfLDc4SvIabMhw8KBnTAVA2AEUMK5w+/FUkkHU3uHAMrTtGJ3QeYa6tms9+fAqIYd1vTvIcCuFUCOKbOd98TzyvpFGs0+CBGFojTY2MQMenBduW7YdfCzUNcYXJ4yaWDk8f7Zz09OUH8EUIR1M7OdCrUe53SwzJrZZvEeeF+zvI6zs9P/BwAC8D4Dr/h8AE2cowAj/Df3dWbBxvdxhvMZWcNcLxQeKJhQgaB44HWoQYICYsVWmAwrWJO816VlGs8TD+zYs2h48GunSWNAwL6Csst2a2QOYBFVqfy1YgDP8XTaQwmIIDt7e5qwZrASbXescGW9Ey7brFUdfP7G7VtCxDnqd93AMzSxV3mvY6vTpYWirTpodnjuOSOuXL5kO6Og9IuaFMIeTA0I67rP/eoBwlYVS6Z1el7z+5hfIoz72GfN/OK82dCog87Pzm13yNDm0pVt18HsJYCvKELZpAGJuIdccxosXq8Duebo2FkUnLe2FgQoLhRdx/VYd72umacBZJ5oZXnRQdMry8t69OBxsKNhrG5VonWRtinxfjMFuAA8ZxZ3wTaU70M1O7VdnapBWJdWEQNaTIevBjws2pnZWoUg9ZkaZPbnXqPswDHO9Zjrcv8M23FONOF1+33lILnAJkyNFctLrUhDX/qtL6ivjhrtcw+QMsWsMuWy2sOh/cCxv11aWHRtenxypGK54C9sPXrtthbLC6qeVjQ3jqp5UFH7uOpw2e5FR+P2RKlkQels2SBIrrSifHlFxyd17b44UjSW0u7eoYlV7MuwileXAdUXnRX13uc+azuMTz68qw9+9nPvXb/5N76mK5e3nBHA87Gzs+v6Ymv7qg6OTtQfjlWcX9Bp5Vxb25d08+ZN/fP/5X82eAUZu3p+LsCHRh1roeArDUt9/4D3A3AbbFhmOSCuO6b3g+vN3sC95VmcqT/CfYiq1Qk+0+4PsB8cjt3fhXpCfvZdNGADS9hpu2n2NgBI6EuwpqCLmSg2Qe2yqmQmqvNORVffuK7Lb1zT09MdpZdzJn3VWlV1euSpBVVBMZOxZRJODtk8yrcTDw9yuaKG7aFWC4u6UlrUlVxO9d1d5azMG+rhi2NVIfhl0qr0mipvLStRnNNZ69ysedTKSwvLunHtZbXb5BxmtLt7qMdPdjSXSFs5euPGS0FNPRrYrjnwMsZ6cbDvPWRz+4qqNYaIqKwzajc7yueLqmMbxeembk7G1aifq9M8d74ktjz04tU6SpeU1pY2DIDkAai9xsm7GWkUmdhSKtKLaXt+S1uFNT39+LH+7I/+xOSU82Zb2cV57VdPdeX2Jf39P/ib6o0qarSPlM7Q94QcH8gskDogoJgNPxiqOCQKJAAAIABJREFUVq+rUCrathj0CjYwa5VhNK/N8+zacjBSOZPXCGVwt28yJOcc+0E6m1K1fm4v8xr2QcOB+/GNjUtaXd0yQYjQ6kIqY2sSWMoAPiEot6vxuKtWs6r7dz9xUO3m+iUDIFmAEyyCIxFtLK4p2Ynp4uBEo3ZTR7uP1akf6PU3XtaVl67p0c6u/uW//jceuFSODw2AXLm8qbuPHqqfzGhpc13z8xmtb65pgsJmRA5TTG2CcTMRpQpxJbL4yldsU8NzQ24dgzt6Oe9/o6Cu5sxiyDcLXcU+uN6s2tmCs+3GjRseL3ENSqUFn1Wo9VBKQAK8evWKzisV7T57rh9+/4d66fpNVU6r+viXR8KV0hbk6Zzeeecdra+v6fLlyz4Df/zjn/rfrm8s+32tr6/o2fOnzjd48OSR8uWC5gHmOwxaR2bcMqB79gSVGGdV3GcrZAmCcqlBK5WWCsU1ZbJLGk1SOjys6PnzPbXqNS3O5/TqretaWsjrk7t39eff+ZEmUbzVmTqFHAKGcOlMwlYx7GnsQ5DTAFoAXDjvC7mclRsw2OeXVp25BVmWc5c9OF8smWTHWUQPyjWCFQ4IQm9RyKUdso0LBoqIRCStQWeo+nndfSxDVPIjSvMFnVZOPZeivpjZH6O0CjmHWMjwvcFGlrrK2Y/DvsGP4bCr1dUF22lNxrxvlOXkio08mE3GC6qc1V27MbQ7OztXs9Vxz1YslsOQsds1OcXzlXnsmieuAQ+PTqyGoq4eT1BEkFuHY0ewAbJVq4efqEtatlcE1m+2ea/Ycw6VzkVVxiJxcQVzWrXqHZ2f1tSstZRQTBlq5v5AS6m0vvT2W1pbmFejWdWPPvqZ9ionihUK6kekdr9t4gPAJ+8ZRR82yfAgzS+YDs7pR0zKYS8S74M5zNCOJ4AgqLb4fAAgzOlg6NuOh+GltTEjpZNxlQrkbZA7mtCltTVN2l1Fuj3Mxv33N25e9WD6wePHBveZPTW6LY1iAyk5VHNQVTQp9Ucj5zmuLG0oGcurVR3qyf095VMLql80tL2xrkbzXE937uns4libl7fURDl79bpz2cYG48fqj+nvx0olCtrauKrjg3N1uy1dvr6i0fBC2WhHz57cVaoQMo+vbVzS4tya/t7f+A9VTG3o6LimH3/vOzrfuaPGeVDujsm+zS3q/oPHWsrldGljQ7XqhUaRqObXN/XzT+6pUm0qlw92+0dHkPzS2ti8oXorYpeX/YuH2ngppc//+iUDIFz3VmOkfHZTv/zwgTYubypfKune/Ufu/W1fjbomlzLQP5fMqt8dq90c6bwSciqozSDM9jpt5VFuJ5N21GHd0os6kw7ipV1HJrZl2760olyB/a+jer2t6kVb7UYfSMDOCICGgB+c9ZBvTYgbMTvouQagl6Cnx/Y1DKuDPb1iI68dnjs7tswxo+uYNGgL5ygks5FVSOy3WBstLkGCBBBAvREyTSGs94YTneP40cdaCxeK4AiBDRo2fwl+VneofnvguZtdULAXngxNek3nkoolmA2igIH0F7crz8V5Uwd7FQOMgCkoU4gVKJXJ4DtRs10P+bGjsTOeyOCjn2w16xqPezo+3tXv/d5v2pbs5z/7K2ejQIRhNDSOzml7+5Ju3Lhm0v+Pfvh9W8VBvrh29brtu5mT81mYzwCyM2flPGZeQo/jvOCYbIkLuY1pH/Ol8ZiennkZbjyBTBjUIoEgyzoY9EPfG7LzZuDV1DkCYuN0JsZeWyoWdbi/7/kmMROJ+FixZFtrqyXlUwnt7ewYBEoks6pUu9p9carEXF75XMkOMHbHsX03syVyv7pqNZgZzhkAweqLuQ3guEnQnvkGW0L6dOwPQ80fyOQhIzeEojNhcwYoDi4xbM+Gnq8ygyDfJIeNeyLuPakNmjUl+UV+/7e/NEFCyQHAi4LKcFHNwB7PQkvCoMTZC3OEzuE7PlSxVNbC0opBDg4+hmaoAgBETisXOjk70+b2Zd198EBXr93Q2sam5Se7L/bcyHq4ORypxtCk3XTQK42qfbvaIbyPwCmkfAAgNMRXr13X1atXLR+G5dRuVKeLseTGMpcta3lpw6FY3VbHjJliKadGp66r17ZVKmZtgTWfS2hzMadYr6FHdz92aOjTZ7vOIMDhJZrIqry0rvXta1pYXlO11rQ0vY0tAwGfXYrZIJk/ODrU2tq6XnnlFV1UKrp39xM/1CsrC2o1ay50AEBgoIcBSNVFCChntXqkpcWyizSa4/NaXZXquY4qx9raXtOly6uqnL3QoH+hz733ujKluGq9c3WjPdU6LY1jaStAWASwTchS6Q97KpULtpyiYAZRpCGkZUFRwQJm07P/+NSfnIE9ux5/zhPBoIjvn0mp8KSF7RwknoAXhNim3DgjI3NehUN/wrCV9UKBAbMDBNED5ggbE/8+ZGnALApBwjEPp9hY8ORm0FuvMUhrmFnKZs2DM7OSso8cwc4AB3QSk9jUry+oDcwWTYAsz5m9B/jBUJaWmddjoBByS4JqwtJNQrGR8DH07fbst0vJBnI5A/woimjWscrBssMe6R1C1YO/vNlPY4q+rjfE4A1P6DD2X1nlclg8weSFtdL22qeIQv2DXRTFNP6BzXrHaDODQX9heRSDmRpRPB2T4sRRcb2YvEjZVFYrK8taWV6aDsRoSGCYor7hPgaJ2183uBEP+Hh/2FVQoOJn742FgwmwikZrihRzrtEgBUkeTPMAcrjSBMXHZ3gOlimILQ0SoEBgdaMYQEEViyDh75l1xgAylZzT/NKKGZJxB5iHdUOxGABRhnspW1EENnjfByTFB0Mn9iA2+wEABYWbZXme+LvBxlqM+0gWgdeWZZrTwNVpphHNyUC9EDA/GVuh4OIhmw6y3pnlDaoEVFIDwJFgAxSG94ATrPmuFSA0r2aHZPJmeVFQheBpEHkoBDSSYVgb/J3jSnl4g/0VeyzAClZogCbhoLJvLPtrEiAoUME90MantdP0OmING3Rh8Es2xhQ6mckCuZ5cQ/6O7+PAodlpNhou/hhqABSEYPSJ5rh+2CFFkXYHe0TeM3JUBzaC1tM0dAfeT2xVN1XC8JxxKAEuUFSwHwA2mWGODySWJ1iJcLh1GZ7NWPFhQEbOUKMJU3HokF8GfzAlG626ZcW1RtXPD8wNK6uwiIuznsNwGGk2Aw7ySlLpvAtApKsAsgCCNIFcX9hunKHbWwtevyeVM0uAS6WoVhfnVUrltKy8ihdJtXeq6lx03Hw7kDhXUCpbVDKd9QCIAp/9EwUIbFTW7Msvv+xmBwAEWwPYnVH1DYIQ4QLnisH5ebXhAOQBeTbZoubSBbOd5heXbfFIUWOWihUIAQRgb2avZK3xWQzqWBGFxVcxNFRj1D7BZop1wPfRmP4qAMJ5DnsqAJZhrfEatjycBqzPws/5e9Ql7BszGxrWB01qCMZN2HMfKx5CUdkXWReWMMdhc0wbDIdlZ312MARnnzIY7XyTYL3Jr2CzhK1WyCYJDjkhU4Dv472goLOqywBcAGRgyPDzABd4LgwqpEKTaeCDc8nKkmDpAhs9+IayCYTXoMGbPTPsm1wLrp+x6Fjwcebnsw+ZkR4Ntlp8D+8NCzRAKdYzDFqKVuodGhTONT4roAOAHMP3wOoOipfZn/Nc0LDP7EYJPQ8ZIbA12RP7ujivGEDgc9Bg01zwfJtFS/baHCGf4RyBGUahPMtS4OfCcgb85mfYwmgKWPE77L2ZYoPPOLPCmalvWGfn5xXt772wapRzmmeczzQDTCjkuX58L9ags+B51qRBJPthoxJsfWqxNbPD437xvFpJk0jopZde1qNHj108AxwARAIw7e7tBdXpcOwmgYEB+xj1CaX0WeXCzyNZZgyh8CLnZxvI5vdo1M/q6XlFD58+0QTvdRRAgG8RAmBDsPYYQDYR1Ruv3lQyNnYgOvedPXdv74WBAiwSUsmo7TXG+FQfvNDiwryfjXo13HeKexjqDEK5Z9RG2P1BugEASaRzOqlcuM5aWl31vsR+SL1BvYYSFhbmbE3PL5a9B7IWbMkCON9p23qLe0FDZusrFELtthmq166/5Lpu/wiiTc9qswiKnWbD1kUNFGURmMopLZRLqpyeqlQs6ejw2HUqKhDsk8JzHxqRGQAyyxYzmOpzFiUUvQF7HA1rCGmEAegazDZagXnO1+xXYFcDXgfAdWbT5qHjNPfH6swJVqlRJamTOC85D7BMYf9CkWo171D5xbTqo6oSC3H93T/423q8+0Ctbk3Z7JxW1leVnV9QA9JNp2cAlfXMnl45P9Pi8oKK88WQY9VuBQIHqkxIFkcninaGqu6fKTOZ0/GzY0WHCV2/9ooisYwaXWn90g012mM93tlXOlO2ZcXa+rb3rF6naYuOXC6pnWeP9Zu/8TXf4x9+/0f68BcfONfljddva319SRcXDGW6trpoNrra3r7iEFsGRLlC0WsGVbxrKQaHqJv7PR0fHjj4+pAcmjFKq6Vgi9Zo6KIOWSoTCB1TGzL2VRNlPCCcngnTG2P7WUD28djAmu1ZsObMZE2eoI7APg5gi9cCdGyjHB5CaEtr0Ou4zqbGZFjCf49hEvMsJaMqFdK6emNLH9z/mbZvbevWe6/oRe1A6dWcutG+mr2WPalh9Z0cH+ni5NQ14cLyknIFQMGO9vdf2BYoP5fX1vy6Up2R1uMpRclvKZXd4x5Um+rEYvqIYXHjXOsvbSk9n1Nr3FbMGQEFW0wBdkBKyuXm9dHH97y/bKxvu27nHGPd83wvsZ/X697ve4Dm6ZRyhZIH3pC6AED43Q14t6frt26qN+yrjdf4oKPjgx1lMwkV8ii7ACoZlC+qXFxSOjGnhWLB5CyGKnz+SSyq5zu7Wi2t6bWrt7WeWdZf/OGf6gfvf89ZM8fVmpLFvOqjrq69fkVf/5tfVm9cUSTWVjTOXhk8xamNqC+DcnbkoQq/F4rFcAaOUNShXIkpmyfDEdJZIAPAGs1jV9sONj0MVFC5oHhYXCyr0app98UzgyaA5exBi0trHtRSf5YK81pbXlVqjlxRapBYIAfAvo8M1GnVdH52pEI2K3jGMYASxa2OOj+r6OWt67pSXFO0PVS/0dTOo3tKxXt6+53XtHZ5XfeePtV3fvyBiTx7O491eZNc0XV98uCJLnpRvfHWu7p6OeSczGXzqrcG+skv7urR8+cqr5W0/dKaXnnzmhodgOmEMrmsbVtDKGzIeYyMcVWA/V93fhbEQ1Qy5DzSpVGfw1JdXF7280Ao9sbGtgGjszMICNQ5I6siIAmQ9/Gdb39X7737RRVyZf3RH/6fKpcWfXZtbGyYXLm2tqLNrXW1ml1981/9sa5du6aNzSUtr8ybRYya+fHTHT3eeaZUNqVoAubrsRbmS967LipVLc6vqZgvaRIJ5AgAbWyuyAB59oyA9WWtrl3W1vYN36+f/fRnenD3ri5vr+vSxorvzSf37utHv7yjUZTQ+7ItzqgNyexA2QIhANJlqVB0jiYEqpPjY9sgE/TLmV1t9FQsL3u+QohxrdlVlZotX/A8aQjJzIQvapu4yaLpVNxnMevqtFpxyDjKu2RkTmUIRGPp2dNH6g+7Zq0zX3K+bS4fakkD9qHeJUOS92FPeAiWkLcSMdUb9Bw1gx1YIZGleu3alvL5tC3aOXM4A1OJorM5UNNh5QLxhPoEwIW8Qs6+mT0v+yY9Ij0Ir4XCgtB5VKmJxFiFHGz3obJpyJhTMl8cAOrcoNTV67fVG8b18SePpEjC4BqC0lwpo1yp5LMZ0uYAu1/UpFiatbtKTaLaKi3oc6+9bhUrKrqHB89U7XfUwpFk0LcLCENpej/IcSjdIOTFIxAWcbUAxIAUw0wiWO3ggtEftA2EcK+Zc7DGbPmKTT1OLfT6U3eJfq+tyaDj7B6suXjOqZkubazrdO9AXYjBFxUPnr/81S+r1Wl7JoetOaQv24YPm1q7tKDOpK7T8xPb66yvXdabb76r89OWjg+q6rbG2ljZ1rPHT63C3XvxzAREVGk8xwXOAOwfme84TDqqTp/6jDkM+YxzBn4AFDPFiIq5iJYLCZ0e7QoZHr3NcqGsm5uv6d/9+n+kTHRZOy9O9OjuJ3r6yx9Ig5bq2BoW51XtRbS3f6RSOqXt1bUwi6M/WVjST37xsc4uWsoX5l3THxwcejC8sXVdo0hGyTwKkAcqrI61ckWq1He9Pw8GUQ26c2o0+/rqb/yGHj5+4r2c/ZfagH7DBFscWyIAC6iUouq2Bmq3Os5GBTxglgtZhX3MZF5sX53hiy0mU3HZdh1rqIWlovd+g1oDlPoTn4uj7kjZVMaE6gRziSE2v+R+MHcKZBTeDzUfsx3qM/ddU1Kf84CdN0cNH6wTAQ2o6yD0oGKAcMnnYI4A8JAjpyNBtiggBypG7GqTBlBbbciN2OtDbEOp1Q1zNoDACNZrY03o/Zm5Kaoutlq2iY0plpgolUUzy97dttPL7Vdv6+DgRA/u7ajbQUFX9DyLuiiVSjiPOZaQgV7Um/RlvO/50rwVc/GEVL041je+8TVlsgn94Pvf9czj8OBES8vr2rxy3YRySC+7OzvuaVGXUndgO4cFIvsT/4Z6kZzZkKEHQMUclnUA2BjILXwWiI0QULBChljALITzhpqc2hCCXuhbARWYDYa5H7ax3L/grsLcIJAeiBB46aUb2trc0I9+8ANbCI8HEAghRzSUSUVUzmXs2ATQxP0YRah/CIgPMxiU01w39ifa5sRcxntK/aJmAjDvAftm6hLqAOZMnEszdwrHI4wg8XJeoSIPMzveMzUKAIizSHGgYdY8VSA5Xw2C4VxwDeog3oBQSTQCO8Dvf/0LExoeBlIMiRhyg2Tz3zSAc6gLGPBYPhOGVQwC+WHF8rzBgWyu6CKDG4Tf38HhsZst/t0rr972RkiRvbV92SzyBw8eepDCQmFYyQ08r4UiAw9IGr6L8wsjTjAFyPOAVcrGg2rh2vXr2thcdyDak0f3zMBhmOjgy2FEpfKSCrmSC7Sj/R1du3ZZ59WKuoOu3n3vXR/itcqxFrMxbZfjKs5F7U/5Z3/6vsrzy0plS25WlMypvLKpta3LiiTmtL93oGa1phQ2HNULtZtNLa0uq0yTO5ey9QkFPV6ef/Wzn9gSgYcEPzesvGZWDkhBsQbiIK6c7vmQBVlkcAegUms2dXJ+olQmoZduXNJo1NTznbv64q+9pbXLC6oPqqp0ztQZj5QmxDcxZwUNmSIMCGGHl+aLKhRyfggdbNjpBlsnxuGgxDTSw6FK82UfUAMk0Hi4T31c3bz6gQgezWyIeFMHb20eQIZNcb9fhpUUKfbm7XZCoBhNrkN4grUKr4Hyg40X5jbDYJj+VYawPNCTiAsUArO5FoQFHR0ceqOx5ZVpaaHwZnMNkjsOLJBspGq8LlkPMA5CmDWvSZAlbCTCpnmIeF+sL4a6bBgMs6w+YVDEwI1BFJvmiGuBBRaMWqx5AppNcE6wfwpBuRwmwfolNOwTniOuJTYx9sUndHbOIBzoNeAPBwQHlDdRJORT5ceoL7Wb/QCAjHm/cUuBUVpggQUAEksBi481jmIBE1cmlvWwn8A2AC+HFvVRByB5Dh6qfm6n/txh+JP088ewknvOIAoFSAgIZ6CNDBEAa5abEeRnwU4nWLLw37Zo4n1YlsbGGwYSDOeDJy0M7pgtxHKpvO8NLF4KVoClNL6J82tKpBjagXAHj3DucbAbC97ifB6HCeNTbPYgihSQXFicDQN+ACppwLIEQ1dC2wKQh9c/7wOZHZszwG64VwFoHY46ZtJ4uIHHMoMulEMAE1NFB58TazbegxmNQhLZtxqD2Wun23S+h0XKMYp0gtkJgcQShIF8x560XBuGMx7ocKAD+GGlE0/aD5JnzIoi24aENc5AN5NhQJn2QUgTxevaC3eAegNVSsj/CGxagASuJax5ZCAoQMiBCfksMIEBWmEEoODguXIwlJvzjj28kygvigHk4wCkOeAXDCYfVoSlD0LYPGvXeTuomyxBDLJEK86w+LASIG7lGww2q7ZGPBcBBAlZLjAZGJ6E8CtAENgiiVTSLC8HSQ46DviCbVFv1vwcYls2UxSw7wDSYenTbJEfg20AAcKLtl3geUdZQhHHe6WhMvPuyratAwgkpenJ5RNaLpeUiSSVaUa10ipocNBR66ylRDRp2T3APwoQWCf1dhjsG8w4O9PznR1/bkD6mzdfNlizu/uUdBV12zVbB5TzaSWn2SsnZ1UPjSKxOc2RZRNJqlBe0Or6lvdH7j87LuuCAp1zl2cFm5lgGRWyKVijVsU4kykAGA4M8//D/EDFEQqfmfrB1pUzhvZUZcH1DHkTYV1RNM0CylEusm/MhmK2zbJ/bJBUkx1E0cszx94CYAkrhtqBgXfYl/mc6cC+m34WnieeydlwfWbBYnuJIYMV1EPhmaWA47N50M7rTYHssN5DoDqFkLMs2IM8LA6kDYgHAL4B5ghFrIc5kTCQZz3y/XyekCfT854ThoNBAjwLlmcfsgnbFPwJAByWj3igdgx+8foGynmep+AKoA+gUFApDQxc85nI7CCEnCaZ98n3s9egQuH7VldXVK/jIV6e5ngMzCbDao3B+PHxiVUQwUoMHDiE1jNEwOaGM4vXwS5hBiDVqjWtLK98mvthdd/UCgt1jvOXYH9P15Ptb8iNmUrYaeYohgHWIE4EwKnhaz1TgMyXy74uldOz0GBOg9S5PwwO+V7OWj4D1xJrOtYpTHfssGx1lEh6kP/8Ocx3ANwAuqGeOK9WPcwlhBnWIvlRDCHsl6uIQaEQCDi2qoR8hDBQj4Q8pUjEjNrDkxN/OfWKNZRM+d+3mm2f5/OFvHLpOW1vrChCMHYEdhE/J6579+7q7bfeNKGFwdAl6stqRXsvdnT71VdsQcRem88XTNqAwY89BgAIFlhY3XEGnp3X1B1O1O4BjNZVWkCZ0vIggF8LC4u6OK/6XHE81WSstY1VfxbuBXuBm87x2MALa21lZVUHh0dTdR17rEIQbuXCZJsO2VseXsvDc2wHsbpkv0BVynl6dHiorY1NZ1cYKJyqBSkM41GepwCAzJ4HW2va6o09fujnwE3JNIyIZ87AOuAGNeT/R/g5Z/wMgPtVNYht86bASmCBcYYwqAmqoIitTrEZjIhSKQ9IHh1qnBho57Si3/uHX9E7X3lLD3buqtaoqEg2XyGvuUIRSolVDIBnqGq5ruRuQPSIJWMeOHHNnfcWiepkf1+Tblf5+JyOn+5pMV1Wff9CtaO6yrlFbWxcU6sXVba8qlEiq4OTmoaTpD6581CXtq/5Wu7tP9fnPve2Wb8EIH/1177suvcv3/+2jg+Pna+1ubHm3IZgOYIFy1gff3TXKifs/hqttuYXlxxeyv0D0Pzwlx+4pkNhenYcfg6WdOzl1Cc0zvRoBIhyf9iv+eVcl2kAOpsQdVao34NFnuu00dg1Oc8Yzxy1A70glmq8JwaYDNXD8At7Axj9YwMgjC1hiOKvb5vRsQxCpvCvFvalHRXLKQ1jHWWW07ry5lX1MwP10yONUhP1yZyJM7ics93b2dGhgaGV9Q2fRaNRX6dnx9rd3dXNqzd1aXFT0WpXC8OYEs2e1oplW2I+PzvX7sWFvvfRJypslPTml95RYbWkrrrq9Dti36Jp7rRQLwOup/T4yXPb3dy4cVP5XMHXwQo89nIsxQ4PDcrmitS1JbOTsQli+LK8uGLVLKobeqbVzS1nDsHCoE45ePFY8ejIPQI9d6Xa0vz8iubLy/jzfbr/NBrscy2NoxGdnpwpG8/orZff0Hp2Vf/7P/tf9fMf/JXisZTOGi2l5ks67dR18zM39I1/+9dUbe0rGu9oMO5aqYNND8MKXBycEUctMD3TZsprg5au/yAMJM2SBzwOZ/5QQ5TuViByvgQbC+9DkYlrNYajrU7DSkeAN7JryIrA07xcXvIey/pBiYIKgV8o5ifjvrqdunqdhvLplNr1hrKE+ba6Ojk4Ue28phvrl7SWKOjy/LoSo6h+8K33lUmO9Nbbt7VxY0s/u/OxzntD1Zp1ffSLn6icz2pzdUWDUUI7B229cvttLZWxCpxTvrSgj+490jf/6E+0d3qs3FJW5dW8/u7v/47ShYTmMilbYXEuQ4TDAiVooGKqV0O+E/09lmYMppyBh5XLsKd8HpVfsNTkPFpf3zCBiloK0IOzc21t1YSt3ee7uvvJXb337hd0aeuKdnf2tPdi36riz7/3ru7e/VjHJ4e6fv2K7Vn+8Jt/amXR2kZZ733hHb311hu2mLn34InznirViiq1E43Gbc2l4rbx7rYH+uqXflOlInaY9KNkbEL+4j6m9PjxC9fQACBvvf2uyuVFPX/6TI/u31cJJ4NYRAcvdvThnXvaOa0rmQ3Dd87KoKIAQKjYKmpxYUFJ8mySAIop7Tx56pDxmzevui55cVBRo9V3aHFvMFELJnBv5PxYVJDuBiP0Pagfk85KSmJVM0ctEtXe4Z6zIFfK6+q1hnrt5mvu8374g++ZkEd2Jux2Zlnst6xr5hBWpychggXVPWSzNoRSmNFzcduXQVzDwpfcQGzj3njjVYc0P3368NOM1GJhUTw2WJpTC7CWyfygGaJOYZ8NdpAT10mAwfSE1G0A1ldu3NTHn3yk+VJGqcRYvTYZGRPNFwvB+i4DsbejXi+mqzfIEbjQX37vp2ZZ89lGkZYSGWyr5pTJBWVdCq9+bGXaXY06fQMgi3M53b7xknJYUmUSOmxWVOt3dNHp6eT8wgom7K3n0gC1IzVqLasFiBqFfQ/4YQeBdNJ9WTKVsJW5HQiiWCWmQ3amswhjPtvDsByFPPmi2Cc3lUpMNJeQbr10TeUimYMTdZpNZVEvmPxW197BC21e2jRJ6ujwTJ1mxzlI2OnV6if68q+/K6V6Ojw+0L27Tx26fOvWZ3R6CoDSVVQo+1cNkNfIB8nS+yfKZLbQAAAgAElEQVR0dHSoW6/e9tn03e//0INYLNlWV5d1dnHo9411MnsMjhKDYUet/pmuX11VMSElsR7XRLVq1RmRX/7MV/UPf/c/06ST9jr+yQ++p2jzWM+f3HXdFk3lVOkEcuF8Jq3FYsmqi0Q6o3EypZ9/dF+NJvswhMmU51I4/uZK80qmSyqtLujR/idau5pTer6ju49+bqDw0qXLSsTyyubKWlpa15Onzw2+scZPT8/CkJuZHhmv5MnGMopHASMTzpqFIMMnCRkyuak9NnbaRn2sAiELBPIUlu3Y1aOO4Plg32LOalu2zsB5GjxvZDWHWSMEDJxawgwuACD0WRPXsbZApSZDsY9PkMl3gV3Bfom1N6peLKnoD8KMIDpVKtDjMYMeu0ZgXgAI1GgGG2lmTcxQAA6cZ8q8ktnHlDDIvIK5RVBuBQtI1imgNaDkJDJUfI73ixVtzVZ0r7/+mk5PLrT7/FiTUVKpZN77JwRQkwxTMeecOg0gis1z3yQZahyIxc5/jQx09eqGVlcX9ejRPUclQIRa3djW/Oqa7tx/oAf3HmhlcdkWUaVc2a/x4vmBEnH6omDxZPV8Km7CJ3NU7s0SNsrDnpXtqOWoAbk/AECZbMHKvKHzmENWLGeQ35ddDZgNcN8gEXKSoVzvGsjhueQZh3TKzOrtdz6j11+7rff//M9NeuPhSc2BAWSUgQTcbqh2XlG5VFKhOK85APEecQFLttE7PjhyzwIIDsiBcw/KHiywsCSzLXAbW3eI6dS4gShLX+EIg3iw+XIYu635w/pgru08ENyNsMmfAiAzMvSAzM1IzGAf+78tFqNY53NOxxT5+7/x2QnNJM0PA7AQyBqCmFlEFLkMzhi8hUB0Ch+GS2yAea1sbNtDmEKcQcfO813tHx7q7Xc+a1/J+w8e6OVbtzy8wLLg8PBIn3zyiQvr+WLJRTFMPHxRu3jRMqhFig/DGkZrvmAJPgNcPix5JRyyv/aVr2hxaV5373zoYCsOV5gz+RIBXh1L+WDlJSjimw2VinkPIs5rNb33hS8qlcmrcbqrz7+0oLVi0jY5jx4+1R//0b9ROltSJJnVAH/k0qLSxXmtbV1ywYICpFmtqn5e8UHDaxlZ6nTMSuQXmR+Hh3tGtxl8I10HGYfdyWJj8HB6UlG/29ZF5UC9DjLRvMGF8sKCb5Jl2K2qWQfpFJLJPX3pK++otJrReedU+xf7GoPCZ0rOWGGhttp1hznBykeexWCPwTVsrdEgZFQkuJ+RuKVHFF+obvCO7lrN0A4AydRn2eE4EwqDnoExhirxJL78bBggcmMzkfBep1ahcGCBMvSDufEpYDa1YQEg4WGa2QXx787rDduPwTabLy9oY33TErFWvanT4xOvkxwWbA75hh0cmGMONQelHoIQ910EUnzP0FkfujC5SgSvp1Uo5owO0sAR+sc6CuHgafuiMlRAoYBEmHByijTYGsUCnskc/iE8iNB4ZKAAXny5OTAuMw3xZBjKEMoAAdY7fRfArAM8bRmU8/WpjY9iRqVptCg42vWeGtWe7xEqAXIP4nMxTTCeBm1ORxRPRZVMJ5RJZ5SO5C0hB6BhI3AwNJEhyRDsbRAGwMhe9oAyDMaSZgLUa7VQmJERAwAylZbNABA2Qw/8GMTbfxjrqODrHCxSYg5kd7bFmIMECxiKnsAY8/A1AjM8qmy64E2dZgH1kzMFMgXFUvNmvRp8sUVYyJGgiWI9MlA0mMNANo4/K+8zPG+AffUOtnujAJYW8s6jsB0Ph9OvWOsw1OB+ASIEj0G8VPuaDHqajEKQtP3Kp2uL98Dn45rx2jPWeFAMcXhM5zmEWQ8BxkJAJUOCYr7o/Al+wcTs9bAVxFYkqGdC80gYV0Q5AzdIQAPAEYLf+36GvenDcE/wmTnwWT8A08FqwVJ8g4ocEAyZGAzyM8LAln3SQec8KwzTadcsLWR6xqGQUXQU1ECwp9l3YJTip50vF+17ziHIugrZJag7yCsJeQaRMcAlwWUpP/scUBTg/M73s348/I4nVS7NGxRyxPiIPQaUn3OmZ49oW244ZDKw+dkbAD4YduBpPBz33VDj+8kXDSb7LiwrGAM02LV6wx6jrfZAnU7IZslmaXDTVpvUsQZMkSOSUzTGYD2my9sbLt5pki+qsLhGKmbTygFIVCNa65Q0OOiqelhTbBJzOCGWEfFkRpFE0mxX7hnPF+o/LBAZEKMCeO+9z9ub+fnOE/V7FOcnbgAWSlkVsiHcGtY3xWYUGXE6759bnF9SaX5p6oWMhRHy0JafW+4B65FrGpRpQQESLL0oesMzHqb8FIsB+A1hksG6isLNQGYkOmWMBPurGWvbQ67p99i2xwSIvp+BWY7HbCCGbRg/CwAISxKLpsYTP7swdji7eb8M3Wa2W7ZoancCQGBgJGKlBsN+foXnK9g6zQCJYH8VAt74eVaIAABRkE/XDJ/NWWXsE2nUD3FnjfCWHDrebH1qqeVMIF7Hfjshn4L3xLrms/E6DJDZx7kW7KUMu4Ld2NCqBsCRAAzOGZxg+O/BfCbt+185P3dmDeuZZwyWLZ8Xe0c+G69jsJefORja4pNrybXgc/CL849rgdqUNcAgJISyA/ajzOKcSHjdz5i8Lmxts5f0nznzYSpHBwCZATUAWlubWx4KBKAZ9lTYn2jG+CzODJmqbvy85fP+O+dBYf0FWNTvuR5kAMQeyvrn51FfLC8t+TNgVcbPcgA9AAqqmkHfIA/gmQHu6fWADcdnDXs/rB9pfp7Q757rJmd6lOc1v7Bg9S17JADIzHqCvQxvRupX6lZAUdizvA9+ZgC4+iYNzEXJCspaaQEZozceOQgdhhI/9/S04vNkfWXZfsmlfBqWhEoF2FURD4BhN7/6yk3du/uR7YwSnPP9jk6OD/TO228ZJBr2GQRgxRbV/fsPVcijKECVh01XwzYg9WZH5/WWwZeTs3Ol8U2ekImEfQnndEZNJOPQyqjB8RRfnvdArt+F0ICiTyZt0OTYf7lQ9NANoAiW/swqDCsshqATBk2xuPcxCEv8TNYjmzzkJJ5r9rWbL980SMcey7WxChhPEvZomG6AD1NwlboxAKcBrLBlDuoM6ge+zzZE//8AkNAAhZ8TVGp/bY2FJB4F5hh1loewKGXDuQwgko5GVEzGlc3EVW2fqT7u6B//1/+FGpO6/z+aIEOtbyvNdKmsuVxOXbMbgz0p5BDbGIgg0HmribED4u+wlRr2OsomY+rWG+qeN7WULik/Tuvo8YGOdk504+ptpfPLao/immRKOm8O1OxK+/unWl5c93oG1H/11ZvKoOwdD50Bsr/7Qj/+4Y9dU6Jwy2aw5UuoXC76WVlbXdedOw9s/Yp6aWP7kt7/1rfV6Q/09Plzg+8AjgCkWfy9GXiQwWQVeFBUAcahAOmihhzxOcNe50yeKQDMPeXaW5U3Cfuiz41JIKYw8MM1gP6AOhV7DABIQCRYjQzAQs0QFDy2+4zAvowoQ6MKiWoSVSISAJA0LEyxLqoqLmFNdaov/c4XFS3HdNw70zgTUWvQVrWO6h/iEOduCDCeX1z1eYb1ysOH97133rz6kiaNsdbT81pVSv3jCy3nsFDu6Bf3H+gndx9IpYyuf+Y13fjMTaUXsuqqp+d7O67/XcelCQwnSHOiynldTx4/182br9geCyU9w9TN9Q3l0lntPn+h589fqNqo6/orN1VeIhw+2C3Ok+nVH1oBQLZPZzSy1c/25as6Pz/T3vMHymchwkwMUPaHUQ+48tmSGtWaMom4FudLroVhZMaTWPN2dbx3oOtrl3V1flvf/Gf/mx59/NCsz9ZwouzSoiq9ll773G39+m9/XueNPZ3XXqjTayqbh6mdMtjK6zHAZ68F2EJdCuN6psiCQRlqAlS1rEX2MVSRPU2iWESiEgoDpVnWWqVyakJJJh3XWeXEJDD2rbm5rFZXN1z/1pptjRNJnTu3UVY6QNAJfWgAVyOTvnNieq2mitmsjvYObXXLsKiUyCjdHOj17ZcV78b0T/7b/06r5Zze/cJbuv7Gy/qzH35Xp+RrLBa1v/tQxWxK8zkYvGn9j//0j/Xa7c9pvljUlSvXtH35hh4+e6E/+tO/0HmroexCVuftE/0H/+m/p+JSFgm7s+iwFOHMxfoHwhdqBs59zlwsj9jf+cWejfUXynhIeOcXp878oNYI1paQZqLqtSNahHSZgqzR07Mnj3yu43yBdej62rqePdv5VC3KUH/3xXO9evuWcumSPvnljn78w59oda2g3/r6V3X9pauq1ZvaOzjTyzdf0cf37qhSPVI8SdBywxatc7G0Xr35lutxQBFqBXzmD/apfxn8kqtzZrDq5q3XnD1oMlmzoTT15Hiki9NTPXj6XJ88P5aSWdufYYG8sFjS8kpZ9caZzisA/31bMm1vXNdCcVkff/iJz6nN9SWtrK5p9+BUe1iYTehxk4omM2q0+2r3R1ZhwnZm0AeDHwAEpdzcHP0ktSMZHpzFZQ3a0v7Oob783ldsX/jTn/xIJ6fHamEza+s/rH3CtaeWwyGDegfF0exsYW+nd0Ld4LpaI21srKuDO0lmTp/5zBs+8z/5+EO7K3A2YQM/c0dhiGcbczLmeoFgSvYItVvov6hFqgbtqXvSuazWL13RBx/+wpZiGrXVqZ8pk4xqsViwzd7SAvUe/T2W42X96Cef6K9+fkclnBPmEprEyKnpBGIkA9ghFo1FLc+XNe4PFJ9ElcG+bRjVS5cua3GhrGR2Tjtn+2qw909iJl6gkAUEhUhHz96st9WqdWylxUwF4hC1Cox9CKVzmaRiybhBHLJdsY2m/yUXzlbH1OjY4aGWTMSDXeiwo0yS3LWsvvje22o3a67H9p7v6ktf+IKzYoYa6me/+KmavbZthE+PznV2XNGoPfCcLJ4Y6Te+8SXN5aVqo6pvvf8D9XpRFUqrarZ4j1ynlOdtKEzI97h6ads2SPfu3Nfv/M7fdNDyt/7yL3Xnk/taW90O5JtIL5AFu32TH3muU5moCuWkVhZzivd7atVq6o2C+vb84FC/+7Xf0x/83n+sxtnICpD3/+T/0sLcUB9/8GODoI3eSJ0IdnB5AyBl8rZ6Xc1hY9ru6v6TPbXbZNqWwgAeIskcobFRZQol5ZdK+vjxL/X5r7yhh89/rp2Dx7p245rraMhAN19+Ta3qQE8ev/C+BADCPs78lD2KfgarQRj4hMQzZ6KHY86DmgpL1P44prrV6WR/4KBAvca/HVgNTD1I/hN5OlhPogxnnff6I+/3uI9A+uaMZ57CF88I9xslVVAShPqv0W6FuSC2mpm090kT7WcWp+z30VHI4iBTKwmphp8RLFdtAYwKQD1l87gUMQuZU6sFcIK1M3MaerWM3T6oQelfIeQ5gxJAaAgAB+kUZ5dAXEa5Z1tsMoYiPZJ/1O2fK5Gc6M03X1e12tD+3plGA+pdrH2xLaQ2CipmlH6lUkoxCMAauF6jTqMvYlAPijged2xzGtZk0zNOVNdP9vZMorQSP1M0yfJw70S1SlML5WWD3JwtJglpbNAxKK86ft3yfFEbWxuux8gLPDw+CdbwWFxGyLKExIJymTkLtr2AP1hQ4wbBuY29aQBAUE1jwwUAApBJBg/POnO25ZUFffUrX9bD+/d1987Hjp4IxLWU52dD7AJ7Hb380kuqnFfVxc2mO1blAsvTgpJYqCcztoHu9SC6MofAzq01BTuwbmNuintIempZ3pzmTs5ydG3I5ffGl88k27ZFrSyKoE6bZpU5sRYbN2azWO1iOU9GtUmlcUWSiDyGivydL78+YbgASl6juZpLqzcI3mIMuWmgQAaDXyIDlOATTuhmrlhSeXnNPvwUS1evXtODh4+s8FhZXTfgAbByhUwQpCiRiG0X7t69YyCFjSY39aBDQUJAH6gvbMXjk9OQWzCeqIq3NQXveGJ/Ujfixby+8IXPq5BP66MPP9TZaTUwcScj26X0hl0Xk51GQ5e3trS9sekLgL3Aleu3dPXl2xq0zhVv7ur6Rlk5rDlSGX3w81/qT//0W0qk80rmSornSsqWF5QplqyWaDeabpoOdneVIsi5T0hOsO1YXV11o25vul5HFIELCyU9fHTfDwPsRoadPJioWTjW69Uz1avnKhTKyuRyRu8qFxVd1C/MdH75patKpxkCNvXKG1c1IMgu1lF92FQ8m9YollAL8IrmNx5ROpP04J/NnMErAxsG8gwuWQQgjDALYOPzHtiYYPqhZrmonIXg16lnGpkCLEq8OvH9Y27KgC6ZYjiQsD8c+xMsAK41mSMM+WlMGdqxQXGvGIKGgX/CdjMAEoADNArIkVh7DH1QgGxvbnv4f3Z8akk5GwPyOtgxHsjTpk/nezzUDGFBohlwBu9o1iiNdmB641vINSkvlDzooSFBosrvNOEU3AWYmYBCqBNqDQ/taKoBQLCuQqHDcL7b69pTnIEn65RiytZhbE6c9J6lYcMUmMFBRSKzVjIZEHqCzxlOY/8VBo5spBQYfAYAkMZFW/ULPPZgSmc9EI4kIkSUaRgZKJ6KKFNIq1AuqFyc17AFnV5u1BkkAzIhRWVjYpML7GoszYLFVGDrB8sUDgY8w1mXfK+VHHEGkHg5soF3DfoE4APVQmC88hwinTTjJCl1e1jZwPpLqolHc5cgXEKxsTkpaAjy3pfDGWkQYDBynZKpnIaRlJLpgtlAFF/sEViMeX1Uzy35ZrgNC5fDCuY7XwzRLmrn6k06zpOhYSgXiz50w0GM8iblJsLe8wxGCaTrwiAP7AZkfHEakUFf3V7Hg5+Qm8HANgQ68ozw2s5FmDX/zg5ImoEAIg9Dqdcje6Yfhp+Fkg8t2/7YW5sgXiyMogE0mgZZQ7vNp7Iq5gpWb7DH2nrGaqqplQdWIsIjGWlqzBs46ojAYqIRw14IUC7kJFB0GwBRYPwHiXvIWGA/t9VWH+uSrJt4GJjObLDt2MBsUopaFCDsdzQfrIuhJbUheNremUPGZXEl44CHWOsAAAbwjQKL+8MaQ3VGA1UslH0QMvAABGGvZaDcbF6o2UQyzhgtWHyZrc496RNWBQuh6XBRJOm9Id6c2IVhI9fX0tKqh+QMc3iuGYRSDA2HwY6DJo5Q+m6nZ5YT9xZAksEZ9idbW6tuzgGy69jaxMbKE+gcTSlRG2t9UNbwsKPaQVXxcSww8LEkS2WVyuXVHQbGFywD5xecnHovZi18+ctftHSU8Fqaz7OTfYedFnJJLS+gAujr/KKuTp+BfkS5AorKdc0BCKKQyuamOSzYnQU2rQEMhvRTZQL7KgqpMLgOAcEzEIQ9iPX2Kdg63Td9rE7zVghxdfzZhBwVnvcAKDg4fKoWZF3xd2EIEgaNHlaj2vFrxL0uYL6wHzLg4kwMCrJgoznbm6d52F6rFKXhbIhb9QDgYJXLr4AxAAezgV2wogpKPIOLvZ6HaH4PVseE8G2AQF4Y+wFem0E8QwofVzzT2MwN8C2GsRkUHnw2XovPxx45Y6/z7NMo2+7OjKQA+AAEBCBzCsb7s4ScKHve2g6SADkArBAsjwc/Qd/UW34/gCd40FfOPNB3jkgsqCKwVpqxr/k+9m9+Jn7f/DkNeAB8sEELLE6UEGaoDshpwtKQa4HNF8xEbGlSATiS3KRzzzjDZjZTM3Ccn4FaiuvtsHerMIJMnevL32EFQm1B88N9R2XD9eS6wS5i2MVwgf+2mqbTNUEE0H0G4lnWbHC596mVF9cZ9Qz/lubYmUYwd1qECeKXz1nTMwDFGQxQyoA/hDhCLgCQHpuoQaPFPQU0pjbj+ZyBZ4GAU1R6LmEvdIgxJ5WK7Wus/scukQat3zeQnsfjOh7V1tqyYoR+JqIGPsjkIIPjtdde1Xe+/b7eeP0V237sPH2kpcV5Xb9+1SA475/3kssWbXVgvgQAJCqVblfpDM96VCeVqkaRmK1AkBfSUsGco1YOjgIzYHAc8r4yAKdJD+TNtB8xxEhrfXXVa5H7jCp77+BAqXTWuXyAFwzJ8KLmCWUsDvDNQ4PNC/fLViGjkWswanBC2MlWMJPWNouA2BElbGUUlKGfAiDs8Fb7BNLFTP3hDBCaVvs/h4we7P1cOv1qBogtosNmxf36VeBjpnCz5VYU9SXkKMb6wW6BAaN93mmbx2QUpGwt1B03lV/L69//z/9AT44faxDtqjhPiH3H2U8MJeb47A6PZMQatX2C6zvswHJpn4EMAwCuUfXkczTaY03YH/oTdU7qmicU96yj46dHyibLWly5rIHSShSWddEa6azaVYdMiLmMzw2uyc2bN7SxvmyCD9d899mOLX+psaoX567PUCrCrHz44L49o1F5QQBir0FhDxkNwIGsLJ5ZlHc02jC+IQ9Rh7iOmWBtRr2XUavTUaVW9ZoP1gQzEFLTZw8Liqkd4pQURQM9UwGzfq3khKFIzQ1zb4yuMrD6+ftgpRgIcybWoDhOzRkURHUNWMeflVH6p+Jq18/loyU5UDQ30eXXL2nl5qoqo6rq4wajCTU6+KZn9GL3mYfarHfIA9iD8CxhZUq+0cbiurJK6/b6dRW7EZ08fKbV4rzr85989KF+8eihytcuaf7KpjJLRSWLac0V5qwqBlygRoExih3tBH/9Vk8PHz7VSzduar44b1Uw92Zjfc291cH+oe7cvWfg+613P6vltVUPwt0bjILilXPOewu1fzxh5Qp1bqtx4QHv8fGBh6a8HvYeK4sbZknOxWJKJeOq1c49oOXa0qekInEtpIq6ufaS/ul/8090snfszIBRIg0yr2Qpp9ufu6nXP3tV41hLu/uPrepdW99yEOnZxYVW1ta85gFXfaaiFE6GTChqQ9d8I849PNhhj0JM6JuYgkf8cDx0XoD72i7q82DjSk0IS/Tk5MgkK9YcXt/Uv6XiggaQ6BIJNTuoPbD2GzsbhzOVrJijgxfaWl+yrWCUejYRV+Xo1LXW1c3L2ijMqziYaCu/pPZZW//VP/4vdevKtt5867be+eq7+sHHf6X9Tk2Z+ZxOz/ad3bmYLenuL5/pX//rT3R5e83A6aVLV3T52k3FUznt7B/qL773HeUWc9LcUH/n939Xc/l4yGHEks/MaGqNYH9LzhNrmX5gYWHJ5xAbBmDH7otdn2Ws1WarNs1KCopc9u1uZ0SMvAiEicYCeahyduxrXSzkTObius3OS7JRf/DD72lpaUEv37zhAO6f/fSR3v/zD/Tqq2X9zu9+XaVSXi32rUFEK2vr+uXHv9STp/c1mbQ9K4EVT57KlUu3PBAz2zqV1sryhk6OL3R2VlcyEcKTFxeXrSBk/dIjASqvLa9o3B+pWrlQszvS9z+4p94kopdvvqwHD+9Y6X7tOvZ+A1t1kcPw53/ybZULK1pb2dKzJzvuzehdqIXOay0dn0FsQhuWVDSR09FpVeNIXElyKbGkSkrDccfZNYuLBCqjRotoPOzryqUtXd66rIf3nunOR/f0uXc+r1wmryePHlsFRq4VgCeqTnok9kbODVR1AHMoquhDOJ85i+idiuWiNrexRkO1mdPjJ488gPzG13/LZ/j7f/G+1ygEU4amhWJehXzJWWTcf1sJD0d2K+HcdNZbG1cTcgSCTTR76NUb1zzDuXv/jor5tCKQI9t1zecyyiYT2lzb0PbGVTWb5KOgtojo29/9K31894mtszKFjHrjlhrdC6UAT2MQE/taW170Wm/V68olA+iXHElXNjateLxoVPXR47saRCZK54shLwHbb2x4sVKey5iQeVGpqXJ8buUaLHTXp3Oh70dhwPynjW3rwqIJP1gyYzFK3e860LkPYeDOPIznOJ2I6DNvvKpXbl7T//HHf6hWo+pA5Vdu3TR41um3Pd8gx4brx708fHGg2lnV87ZXXr2hK9c3dVY91M7uc338yWONRpxJWTXbQ0ViaV2+fEXFYs4EFFRIPENb6xtq1Vt687W3PcN8+PCR/uzPvqVkMmsQizBuSLK1iwsDsPy7wbCtrcsrunFlS5X9fbPITyrnzhUtpNL6B3/rH+grb/wNRXpJ7e6daG/nqS72n+jpw7t+/qtkqMQzJgUUUiktlsuhjk+l9eLkVLv7p6rVCAlftHsJdRIW56gc51eWVF4t6xd3fqYbr13Ww2cfanl9wcx1rKH3D/YUmyTVb0T04M4TAxJkUt289apdCtiDGSSvrW4694J8HohXlGsvdndUOTvSRbOh+8/2nPu2uroU6vdpFHat3jZoyLnO6D0xR73FIJ48YFQOzFcDOQ4HEZNhQliMwQ9mHSgEPU/RyGAZKjjOHmYY1IDM0fLZYgApsAweYT/KrA1HEU3PmuBWwrrEZpBsH7KFAEFcO5IaY2LoRNWLumcbVonbASQQZqjx6BM500LeRdRB8Kx5erFgr4qt0kRzaQhJx84YUaSv26+9Yhvdvd0TjYZxTYbkFFPPBKs4iLWedw5R2PEzwtwMdULILkIxPFYMQmt0bAs/rhWzJTJ3TmpVAyEmFgI8VtvqdUa2YWNW4xln0M36/CgUMwYmmLHhWkKtky/kdfX6FZ8zF/Wq7fiYuaHo63SxCOuEuIDxxCp4rKD5ZWvOObIso0pgdTUG0Efx3vHeViznlSukTayHZPzrX/uK9naf6y+//b5WlhcMpOBg08UtoBNqTX65z4gxUxk5jwWyA7UUORzsLeMJwe+Q/gBnuoGkGImFsHfynLCHj8/ZxjT0pKjJcTLpqFjMa/vSpkm2B3v7qleZNUIS5+zAAizk3nplMmOEiMV98n0O8zPbZLM3UaP8vS/cnhAcShjr6dm5Bzuz5s8hhUl8CxNuuml8eKM02gwZktmciitryniAHNWtW7eck/HgAR6FMRWKZa1vboaw9GLZlgYECx0e7KlyeuIF7sxDUDhCufN5F/QzNiZF/GwoY99fWPhdgISsFwQH7JtvvKrjo0N98IsPQ8hxRC5IaBYYCrNp0mBfunxFt9YB9qMAACAASURBVF/7jGqtno5OLrSxfU03rl1R42xXkUFDxWxSq0vz6rda+os/f18jDuRoUu3BRMWFJa1tb9nbkAaAEHES79u8TqvmBz4wCwi7DtYbHJCg4bCLnz17GqT0GiuXzfjAtH+xG5MwmHMDjKUAyG2nZQ/Niyo+sCVtX9lUdG6ktUtlKdNyYTZhMJmd00WnoQFKA2yojOzCdE94oAsrFR9uCo4MgBUAE8OXesN/bubUQtlWEBTz5CVg/2RbD1jn8aSIgYhEkw5nYmCdLy5qLp23V/J59VyN1oXanboH/Wke+MjYSD4INMOD2f01a8lB6eQkBF85wCoOSAYYDJq9kBmwMyAf84D2vW64rzysRnF/5QuEGxY9yC7DkZkNlQNxiQsDcJlL+DXTbNLJINOuE6babHtQQqOPHQWyODZKQtqQZHLN8DQEuGCoHkI8QZoDqwGrNj5vMsGQJdj8gFLjtxd+t5mGpbqpFMDCwBsg7FCYeDz8PCMEHSL5QqrVrnfUgSVY72nYjymbK5mNn8qnHNo5iPSUSMfcjFN0FHN5UsAcTtdu11SrVawK4DqzHmHlzJcW3VjAEGbDN1vfGRC9oAZiSIy9AQcczXwEViqoPMFsML6DlRkHhu260JqNQZiT9lyOJQk8uzAIQt4OTB0ULmxQgdEb5Iv9Ht7C/F/YQ8LIIuq8nVxhQYUC+SU8+zR3IOs0UR01GufO0TEA1u1rLj5nydwIy6YuYZIj56MsYU1UzHsYA8hEE8GhhnLsr+00Qigsa4m1BpMjQTJDv28ZIV6Cg/HAbPG8ZbNJN+cMD2Dw8ssFAkxU2OuwGFE+0BzZMqxn0K1YyHs9uth1jgEsRRpEp7FMw9QDizeTCuFQXCveb3hmwrUzA9PovyUfbvAB7SgiWNf8zn4XPP/D4HEWeM17YdiPxD340DKISDrMs9UaOidpbW3D3pVY9LG2g8Vb8A7NF8ouOmyvxMOI5QsZJ0iZYTfZ8xn2wNQWY4KscexnwiFU43C4MUDgK5PKGrBjcM8zzsCUc8V2ZvbODLZdDs2LkjmDtBrAFeuRgS5qKDuwOwNADDZ6DIp5bj34VdRgwun5RWCVsI/AmsabNBksc/b3Tp3FYe9ue/SitkhZEUJTjjIPsDgxiZpdGK31taqCUs2JGi8qmrRGKhUWrB7McH0KeVtYUCCxvlutjg/wkzOUa029cutlvfX2G+p3O6qcHlsF0qie2MN0dbnoM4qGCU/ySAyropKK5SWVF5Y9RGKtAUrNAA0DIKh4YNNOg8X9nI4DiDnzcOe6OOzWodVNnzd/zfAPKhC+hwGkg56nAD7r23u/Ab4gL3UGQiQAWrO/5//ZX3hdDzSn8lzY54SgO5wbWbEB4DAIDQPO8AUAGhQcrNmkbQRDwHfYjxnahkyKAOixb/MVQAos6wIjHLCQP+PvaM64JnzmWY4J57Dfv+Ti2TUMCtM+e0PcA/mQv0GD54Adr+0ZCYCfOwtl52diW8DeClDK9bblz3AUVC/SpwoW/t1MjcMDynsMFnQhI8jBudNrRxHPsI73To6Y7yEMa2w2m5ACcj4HaSo5U2Ek2j+6juUCnrjBTiywECkiAUqCCsbK3RFFespFnwPHBwMDhXxGq9VKKKj+2m6I1//0Xll5kvfekEkHcHp2P07PzjxMQUVBLcN7we6Cn8teTY0G2EEdxK7nQajCYJXvdQ2H8sND8aELcyt5pr/4u6dPnxkY4v0E71q8citTe7ak7Ub4Mz5PkFVHVKu3HMLMEIJaEQs9/i32YtgDGFwiEHxq7cMwb3NzUy/29h2OhxUeDKEgs6OYnwtZL2NY3AUPvedLqBlbOj4+cuhtrVY18+nOxx/ryqVtD+SxQcXK5cZLV1374fO9vLKq/YNDq9Zo6i6qNGwA9QxlyHrK6eD4zEzYvZMLZQslg9GswYhBhrAu2BgBdVCo0LRDYNndeebrCGmDe+L8oQp7JsyzdVteMfAci/o9rWqtoUQqpTZ2dzwfjYZBM/YcGgWuK+uPe8l7o5YAlAr2jSg7A2ssikphqiybqWBZJ9RJrL1PFSD8GZaZv6Lm4BJTU0MGmdmj2Vb0U7UZlmjZcO7+v3JCwpr1pfBOSYVGDarxwCGqFBtZgOxsyo1To1/X57/2OX3xG1/Qea+i7qSpZH7ONkW23oQokAgqVFvwDcgMwu4v+F7zHheXFw2CkOtkIL2YU7cflBOT3ljjek/J9kix5lC1vXM1ztq6eu01ZfNrGo4y6vTjarSHerZ3KKXwcI9obWXd5+Da6pIbUGwUva8Mhnr29KkBP56ra9eu2mqNc4/MHa4RICBDClT61HbUeFY4n1+4HsIiCjAOFrbJQ86kw+JP7mMAPmoOqg1nSNjrg1pjtt/z81ifnJe2qMM6wAODkI/jgM0eZAXAoTmTA1CDAIDQP7JGUXNxdqGU4z5xvWAFQzJKxCYOwo2Nxh4SadBTIk5v0FEiH9PStSXdfPeWzkbnGucn2jt/oVF8qEhi4rNm2Ox6uAGzlNqhS+4LCuIOgboJqTnU29dua2OuqP27j7VWWlCe3J7DA/3ok19qvFxUZmNJZQCoZNTh5LAJ2Zeo4Tmr6GOH44ifGawktja2HTCMagY7TO4DYAQAK88MuUTvvveeh4Tk77A/25IVWw6U+HNpQTzAZjA/j2UEmVGcgcFKdRJBIYn1RFLl4ooSsJqjcSt6avUzq8uwC4krpkK8oFe2biozSOlf/NN/rvpFVWfnTaVLawZAJqmR3nzvhm69vaphtG3F/e7uvgGIVTzpO02VyiXvl9z7o6MTk/Sw26P/Zg9hIMjZx1CengilAn8GCbHda+v47DT4zvMcTSZW2GfyWff37EmAeKwdsiBOjk+8X3/+c5/3fsQAtov1dqurWq1htSJrbAiIdfhCy/NFZTPJEPw+Gmlvd1+r88t67/XP6sr8sgbYjkXjGnaG+p/++/9B17e2df3GZb369qv6yYMP1CtEddy60Le//5e6deMVbS9s6c7PHujnP3pqmzuOW2rd5dVNXbp6w2Dwh3c/1rODZ1q/sqKvfeNLimci7jFwO8Btgf2Tot9KUUhi7ZYJCSurqz6nGaxwzmD3C2Em1GoQCiAQ0QtSe2Zt+xWJUtPF3Kvz3LOG6GHW15Z15fKWatVzD38SKAVr59rf2xHHEzOHfH5RP/jRff3Lf/FAX/tKXn/7b/2u+zZqL4jc7K3kpPJvNMabPumajh7rvS9+ze8xNUc9hItBUtUL6tS6FuaXNez1nT+E0oJeih4om8lpbWXDA8CTE87JtM7qfR2cnOj6y5f18w9+rDv3fqHXXr+lzc0Nn91PHjzT4wc7ql20tbF+yX0Kz2qV2cY89Re9WE7bl2+p043qwcN9HRwB8kFgYD11lEiRM9RToZTSyvqiWdAAi81aVTcvX9U7n3lbj5481fvf+o4uXbpmtfnOk13X1bFEWmfnYciYJBOUPWhK0nLQMiZsEQAWzteQ53rp8iX9xm/+uq2qIaN+9PFH9sP/7d/+t1Svt/Qnf/Jnzu+wQ0RxTq/dvqWlpRW92DtQo9FSrdZ078O+cOXKFZ9hEH8hyPhZMACU1Bd/7YvaPz/U42ePlU0CgAydW5WNx7S9tqLt9U3nwIwncXUHMe0fXeh7P/yZXhyeKFssaWl9Se0hZN+WCafsqfSeeWy9EwlVK+fOz8XmLRWLaXlxQX1cLFoNPX+xo0l0omFsqAKEQ5PysLKEsc7ZTp890YvdA/eOKAliMayP6F8Z5ibshjGISBvb23YXOT05sRUPa5x+OMw6IK62XQtdnJ1amfH2m296yPrhBz9VKZ9QJhUzWYR9b36xpMtXt3V0cmiVPwoo9hrWIzXb8vKStrc3XXuh9P3Wt3+obi+i1ZVtW4Ux9F1aXHFPwKAf8ir3aWVpwecEoBL9drfd06PHT002w1IfIIzanvf/6OED9y5YyJOpk03P6emjR1peXDLB4KMPP7Ld9j/6T/6RfvPd39KkG9H9ew+VjEZVOzvRj7//PZ0cHQfyDZmk+YKJQuT4vNjft8X06cWF7ty/732XfT4Ww1ISRQ+uLnOKzsVUXinq0fM7ml8t6Liyr2svX7VqF7LDZBI1ALKSX9MrL93WpctXfe+wymaWCPmQTGQUh5xhzP7KxZLBIPr91ZUlbV25og8e3Fet0/Y+881vfnPazwEojNUfjZ0vFvrrMFdiCM+5y1zE6v1Y1M858w2UgqxBn/Mm00Y9y8TJYTzN/IWWD/5g8ALSpsJgfgaYQ76lxoHkyBzB4Mq0D3M9OiXYoQ5hpmdbfgwt7CLAPoxCOhBUHSln0mfI5+UMdlY1JKAxMynsPINzC/sAKjystlFxjCcQxmK6ffsVn+HPn+9rMIB8yFwTMhyuEogCgsrFDgsmD0c9p6Dmx+aTdcJzAHmBZ4HXWVlaClZTw4EaOPYAhowmVtSkUtlg4TVizsL7CCQsakOAb2YV7EvUCvR64xG9ADVPVMX5rK5c23Z/Wq93dHpWdT/k+ZED5LP6W//O39bDR4/14Ycfq9cdaTwgsxCiMGdQ3deIM5EzjXne8gr1CfZ2E1u1slH84R/+K732+k1blybGMdXOq3ry+LHXGesSMj+zYnoyoUwSgedt74PMA7gHKMTofwhNx4Lz4cPH3l/Im4JMwXwx5GVffOqosb21YZCUGdvpKTanL9RqEpKeNWGYX9Tv/EKlTZ/C56F2pUegN6UvCS4uiQB6/99cvdevpVl63vfsnPPJqU7l1HF6erpHnBlSIi1KNk1KlGxYhg3Bhi1DN4ZvfWHAMuwb/xM2DPtCsgXakASRIiVyOC0OJ3aq6lDxVDg57HR2TsbvWXvPjF2NQnWdOmHv71vfWu/7Puk/+fV3ZhTQyKCw4zClex6+zDdy025mRwgrpWFjaJLJFzSYSlfv3te1m7fMkltfW9OzJ88cVnlxgbdsSt/53m9YgkgD9eTJY6PB9QvyHV6FgQpBRLDp83gtFl14Wlo8ZzYu/H4Z/HEfUQsQXIMNCSzxG9evugEE0WWwgRUAagaz0iIzjQZdM8Fh0xJKF08VdHbRViyR1Tffe08rtbIOXj1TMjZWKjbTsNPS6fGxrQ8odEYTfBaRwsHmWvHQBPYog/LWxZmaZ4eqlQr2qGYIwfukOYUtRzHDwuWAxYKLoSTFI/9PLgDFIQFvfC6gkwN5BDtnRetrNZ2dn+rJ02cOYKQIK62mVN1KKlVE6h9TNBNXe9TRgA1mSrZDAB4Wdk1m4jiEGM9MbHSiBm9gl8HsoZFZW18J2STDkTr457dgP8GsDQt3NqPhxgswq0ptTdtXbqi6tG4A5OTsWIdHe+r2mi4q2ECM+s43Swq6hQe32X5Wz5PMROMKpADiGmykaCAY7MGkWsjVLEdMsIBDs7VwmQoDkZEBC64va4XP84Ywtyux12A8DIot5TbrMEjp2Fjc3Ezw5cwF79lZ1AHqIah7YJWP7XwMKIAn8sr5e2BAetiWTbqAZIjM68NzcTJG8g9zDtRyosvWuVIpBto0erDhAyJpH0H8CFMM7EJAeK/d17BL4w0zKOtwrEwxr1l8qtagHqSuqYiD7RhmEfydjoY8msv2AoTg8Eh4HdJcE7ZKI39mb0iC00O2CBkWCYKSIik34LE474/XdKmphkqksMMgtJWNgwwZnsmkRBCh8ysSSmVSimciLsDwPuR7oHLh/38ZjMoQjqEnDEOGe0GWyG/WOgOZbL6ifG5J0WjG4YiAdzCIkCCORpeiUKVwR7WUwFJrAiN6bK/mRCFlf26aJq4tP5fPh42C7yfgHuvfQxmY2A57DCxPNkesC3huYHiRKUJDyPCdwQG/c8mUlSJ4PFvJwmFJTgqZNoR08TNdqE8tz+RgZh/jkHVOwYBrHnJYaGIcMoW6COBEhN1lfT947Yv8FtY/eyLqJP6NpoFNBCY5TG7AQ5Q+1lzgAoctFjxFQBn7M1OkAtYNLcW1agDlRTStaAxm+VQ3b77hPevo8JUOj17PM16CJJR7hEIEWwOrRwiENzsiKKEcGAhyNQ+MZuWgJAvyRPYN29AHVRZWihMZUCX7IFiYRc1uQ53Dz2Of6g1gao9DKCje0rY3CX6X2F8hHcdmjMETihr2O/YNq4xygM5JNS87bnZQlfF3zgsAVobIDNZQZwDCsJ8QAA/LIVtIWB3GvnN+Wlen3ZWGU1VTOUXbA10rrirTmar1/EST9kiVwpL9d+PZvArVqu9/+7Kry/ZA7VbPZ0Cr3VKn07Jlybe+9Q0XQq1GXQ1C+y6ODICsrpa8TslToQwMOVqsJV7PshLpjIsimlieP/Yf++pjPcaQKhKC67AvXOz9waubwEgAsdDYMahfMPy5T8HWYpG0g1USTIig7lzYzSxs3jw4AxwcDLyWFxkkAQwI15R7twBeOHvYO8OwPqglbJ8yXycGPQFBJvPQY7JnegCdIQ+D18D3Du8XmxUUHAEItM0W638QVBYLmy7smCiEFyHesEwXmSEU1gEMCQHuC9AAcMJZJISStwIYwPXkdTJI5ByiaGJAQNG9UMTYKirJ9+OZC+uK0mpxHXhdDgiehWJroZrg4wxCrITgZ81Dnf158/B6wAqaZYN6cZjfdQM2/MyFmoZ9ZW11xT8b1QFMMNjcWHPwXni/ZvCiwMDf2uc/llw5M/sZ1gFA2FqqD8NJ2tjcCGAXoBV+/fPQ6QVYRaMSVCYMb8KgmtcEu5IQ9I31NV8PXisNP40FLKJioeCfQyEKiGK/3HjcH6PWoOaAvUQNxHWBKel9ag6C8f1evXrtn4ffPoVwULKFYW0AiUOwHc8fzC8DIO2u606UbACf7CW2ucznnf9BbQOpAsUpmw/5H7xuABCG3CglAsMXlVlQ3bCzwVpnuEBNsL62YqYg759BFs0M+z3PCUM+ai4GEGdnx7px86rJAQw/uA6ETgPWYjkBUMtvApc5DTmzj04vRDLT3sGZKstrBnEMVk7HZpUxOGHAhn0Or3N1Zdln37NnTwIQEJGH5ZwDvF9U1X7GRyij++oOxsrh147VYSymC9Z3EsIMvtGhFqFQs/K3TRh6qJtQyeJ9zRlFY8Hz4XN1fl9/FbyyemqeI+Tm0lkdnFXhuf9VO6shzHJbbwZgkN8LoG1htbnYXxZA3QKk40/WJDUnvwG3M1hCjvpmfhUJJU4n1R12dNo61d/9T39fb3xwX61xQ4NoT5lSVh3A/BkD55aB9Xx+YZnXcUNKYcBZQs3HWmIQi/WA68J0TI1OPQw2yWzrTZTqzZToTtR6fab4OKlCnlr+pjQrqdONKJEu6+MvvlJrPFCxUtWt67f8jNAXMByjudtc39CzJ0/0+WcPVK839e473wjAI5YnM+p8GuY58Iv10HiiWqVm+0XqPMhEZNEx9OAeYecEGYP6g/vnezEHC7rDcahpIjTcsF6DWs3X1iDHXF3nMwc1M7mCAZBydtiAAWbS34OhicFDs61DDhHPIGd8WDcuww3EMIiB2BKZDZRNxpWOxqwCERaOM+rQjpn3tSs13f7WHU1LUi/Z197Zc40TQ0VTwZq1cXCu+nndRA9bTg36fpax020cX6iazOve5nV9Y/e2jh7vqURNo4hevNzT4WVdpbvXdAlOMhkqgy2OAsnEe4stRboGJnE7sLp0MtPm+qZS0YSVXCsrq2Gf4ZnEw32em7J79aqvw97zF667ITlhe8fxy17K9+cZwYphZXVDF/W2QUjq504PZVBfa6sbqlbWNZ3QM0ivX71w9kSv21LnsqFStqhSvKg3du5Ljan+6f/+f+rs9FTd4Uzp0qaSxYIShZluvbOprdtpKTnS4WlDX375RIVsSW+++abypZwBQAZH1JJPnjzT8tKyatUl9+Lsu61Gwz0rAAgDf541rJQA4qjbzi7OlWNdYIOCchyACyKMwdqZjg+PPCRjXR6S6xiJmK3MeVRvo+gbeWgFgYSh4dJSTbkMViAvtFwpqtdrK5qAXUvexqUykZTeunZXG+SwNepaKxSUUFz/7J/+gbLRhL3W3/nwHX2691AH4wsddev60ccPHFR/d+uuehcDff3pUzUuOrbLWV3dUm1pXdWlVZWqSxpMR3r++rmylbTWryzr4vLMzOyltRUNGdo5xwxbI3LwsJbquJ+v1kpmfpsoh3qu3fFwxrFM1HlcYEhxaeoPQMKh2eGhVg6Mauqsg/3XunXzum5c39XR4b6HgSZ1DnpWkrBXYBOZQC1x0tOPf/KJbl+/pjs3r1uJ75y7bMp14MnxoWuy6WDo/h7S186VXS2vbzp7NeqweYg7E3Uvx2YfL1WXNYawpZHy2bhK+YxogTkHyqVljceAwiPlCivqT+J6+uKF6+gXr5/o6OSVzzycQ44OTqRJ3IS+Z49faOfKNVtuA17QszHA/vqr57p37z1t79zV4VFbn3z8WEfH9WDnO6UO7NqTf2WtoOpyQcNxzyoEqtiLs3NVslndvHFDzU5HH3/2me2GMumC6qdN++ejpDo8PlMaVa5r6b7WV5cNktfPT5w1g32TrwXq6clIq2urunv/jvvAg6N991zHp8f69rd/zSSrH/7Fj03iY7ZQLKW1ubGqajUM8i47fT18+KV7H/ZU7Ipc6wwIR296sMieTE7ld//qd/T84JmePn+q2DSmar4oDccqpJK6srGmqzs7KherSiSzanUmevDlE/3oZ5/o9dGxaiuQctekxND9ETUiBK67t+8olUiazDrAPpXcztnUdVoyHnPIOM+u8z/JU0rOQn5IJu89CecCfsNwJ6fn5ATiJOcB4fYF29T1euQdnVpdE00Fsg21OjU0zze1Bz8Ltj6ZaBASCSOnxsHOHEAfgH/Yb2trvSjNIMzANG8rl8/q6vUrznHCWosekB6H3uLLh1/o8aNH+of/8B+6r2bA+mff/5HXC1kpWMqdnTbtToDFI3UZhBUG0AykqVVQHN68dsNr+enTZyovLZscQ21G/fb69Svt7+/7TKYexnkG8IJ7eXV3V2+//bbPT5S/u5u7ykVzCAVC5mEsrhdPn5scffDqtbMeuOec3flCQStrq67/4smkTs7OrORbWVs2mCqFXI1iueZZI9mqy+s19UYtVVcAibsqVkp2X2EuCSmZxwPwJZOAJBIiC2DWw/ind7TlEVlf9G5Rwtu7rl/ZP27duKFsqaBPH3+lr54+1ou953r09SMToT1f86xhbBDEZ7lzwZh1BYVA3ARX8mRg70fsJkIdWy2XrTxl0wskTBj3spME6yyVIawcoilEl5HG/UCGo4bK5YOVGrUyfT6gO2uJs9WZsFgrW6lE/gS27RkVyrhUxN0DYXXLcJGzlpqEs8SWyHNSR6hbQz1v5blnQTPPgai7ul2+HoICMyqyWRK6e++OHj1+rL0XryhN/By4zWYONYuaSBKIvoFcgiqDeRCvm7MS+1FqLRQWbPRrK0taWVpyHs2LVy+0vLmm6vKyXzfWUdy3cpnZdsTEGxwEuPYAhJsba8rl6VkbFhE06gC45IxApukoGh8rV0xp9+quz1RUQQdHZyGLLUNERF9/6/f/jhXDP/rRT9RqYk2M5RvE/mA1y3kF2dekK6H2aapazRuMxwKQ+f0//if/h65e21StVNLm0rpODk/0859/rF5vpE0iMVJ5g3ngCvlCyaAh9rn0YPR72RyqqJRevnqtN954y/3JT3/2scGf8/OmZ16dDiRmasyJZ+63b91UuUwfeK7Hj78yGYwZLs8BezH9lwnG8wxU16gGvuKBAG0FzS8JmwbBsNX9L//GhxA97B+LF2APbzcsBGwjEW4wDxFse4ZJ3vixtIBdGIlpffe6bt97w0hds97U8dGRjg6O1EXWOhjpr/3mX3fzQKEEy+H87MQbIkNjM73wMk4mPaBno3Os4XhsGw3+pKjkYpkpRlNq5KjpTZdmkDcH+y6ghHhEnwbEmCYogYz90k0QdjUnp+ceMhGSnsnh01/Q+++97xySy+aZD3waqLPTQ71+9dIDhCAnnZhVuHv1mpaWV715NvCcbl6odXak61evWPnx1Vdfa31jy808bCwsEgBTOHRBwNl8jo4O3EhXqyUXPQyfYYBidcBwnffx9jtvand3S6/3X+rP//wj5QnyLqcUy410461VpYsxzeL44Q7UGQ/MemJhMZwBeQWlhSEEWsem5UBn2/dgfTV0o0QgIj9reXklDIzw+kWFcEk2CLY/Q3slElaTyRZVKNW0tLyhlfUdlStL6g+xnWno/OJArTYMH+x/UlZ/sPHBKvGwy951gRFI00ZxCLPDvvSJqIdIDktGRmX5sDwgwTLNWIn95Rmq4xkehq5hUMKCDqwNCgyzbDr47TLwyRoRBGQJQziKhKASAQBg04NxhTKBwhuVE0w23veUEFygGfvMwzoNYdgBrgmh7hxgsCUZoCYSgDEwuRk2cb1peksGHvg+vV5D/R6HYFuAkxS/WBuMh9g30HAGFHmCqgGHgnFCoz7DeuzC8kri2U7TM7s0AKLY0IFUMCXS8ZQGDXxDka4HD3AKa64pjdnq8oqfXYC487NTX7PFQMMFGlZB/YCOB4kjKhfslAh6576HDBHuS5BPRi2n5E8AkGQmqVl8IsXwagX9DiHYDN+55tw37IewSjKYNgUICBlCvA52MXjByRSh5YRKBvTXwdkJ2PvI1kZGzrGjoMumuCGuySoasi9ySYfBASAAp/CzOaT5bR9Ks0sBcecsdAbIXkPI6iMGN5Dvpgsw4Qe21eK+M7XH5xBrPCoADgUf2IAnAA2wdjmcrFYJah/AOA5SmhOGqLZcQW2CpRCZJ6mUh2NcmwCqhYwUhjhmTABQzpUYDKLYUziQDIDMnyGrJXiGYMTxzBJmmSY4+Jdh1Dz/gCDcC5pbfiMTJcgzkSxoOIzozTfe82D01as9AyD2lp4B9iHbxF8RIJWBNAMx1j05FYSkBmQ+KKlabg7ccLEXW4EWXgfFAc8iayWEbCUCGm922pGjNQAAIABJREFUUGAzE1zP92IAetkN3qWwB2EwAPDgPxlUtuTv0KDzvhhQMAAfzIdpISwaex8ArFaHIDkktNhxIAGFIYD3ZEqtuZ0DQxgzSciK0UxFrBzLVbNtL2FvNdoqJ7OKd0a6vbSpRGukyxenUgdWcVHxRFaJXEH5SsXNGOdc/QKJe3vue4tyEVBwpDfeuCOYC1gIHB++UqN+onhsrNVVwP6hAQ0GuDRukA945lfWNg2AMJTMF4uWBy9+oaaxv/6EYXeQ2oaA0l/J/+DRQq7OujfTJgAfVvB4qBXUAigDPITlvJ2rExaKDg8hWe+2KCIjJwz3F2DEIiQ1WBOF3AhuO2fvwjaPvdnDWzzerfgh3AyQeG5lBdgwB7cXg+2Fwo+hGQUu68OvYZ5twnmwAEF8NsDowKfWw72QgxKABwDpwFJaAA8LMsXi/AiDuaj/HUUcBbMVEwDCEdZvGATyaxEwz4BjIcnl57CGF6+Na7NQe/A++NmLoRgNFj+LZ4b1urDzoi4yOzqTdSPGwIni/vzszN+Ls822ZpA+5sx+9jQaNSwCuD7YhXL+LYAjfhb31soQ7OzyBRMNOLtevXoVwm6tLJs6RI/Xzf31uekMJuTdE18Phu0UoLwfPs51AsTY29vzdVhZXvJ9Zx0Ehg+WlMiag/UgxSXqDtYBk1AaQlQFvEauJfsF63sBZnDNuE58v/AaqEVGvxia83EAiyCbDw0OJAvAaQauDPmRYGOJV6lW3Wgszd8joI1tnpDTN4PF182b1z10Ojk9UyqTUb3RMAuZ+oGwYVjM7NkrBJK3g9qXjDfk3yg/2KcAICCO0ECjsF1fW7X9RLvd8DDo7PzYIfZcj1an4wY1BGAfuvklv4oGlaZ6/+hUUytAGsqXawZUeX2xuXrYdh29rgPMIXlc3b1iUP34+NCNOvvazZs3vDc0mg2zD9mfaDLqTfZGZOIxN7fYYV1cBiUItT2bLao+wDNbZPaD9SODOdYsjbSP7V8BQFBa2HZuHnC/UGtQby2eC58H2MX9/wAQpuGcH6gKF99jAQ76a+a/frknBPu9xa8ApsI05eyfKAnhhWFHq65yPu+m0edGdKKLbl1/7z//j7RybVmzzESRrDSY0YgzuKe+xIYNxaP09Mlj15LXr9+0NQ8DdcAgCB8MjVbXV0Kdg4FYMtg8RMYxDRt95adJlaNZNV+fKj6M6vSopfWVayoWt5XNrWkwTevLZ6+UrS170JFLp3Vxhv/6wLUzg05qh1cvX+nl3kufm998730ziDlfG826B0XUnrD06bN4djjbbly/blsAWPsMIXj26N9gAcPahBACMMn+z9oFtBhQC6MgtU1fYBzy3AdFarDx477RMFKfAIAERW0ATbCeoNENDrBYmmF1EYYn/B2LP/qa8AnYQQQwJEeeTauu6GygInU0z2UyocgkAFkOQ01L2eWs1m6uafXWmvYu9hQtRnU5vVSqgFVgR+pP1CKAOB616qA37PvZ54w5PzzVjbUd3VrdUTWSUuPlgfKxhEbz/Lgnxwcq372uo0FHPewlVmqaUpfZdiHls8mkA0U9pEDpyfNBZiA2TPRQy6sr8+U40/7+a+/v7IPsIVw31g33h5yJVDJjciDDAMBOiA5kcMTiGWUzJR2fnKjZvnB+I5Ys29tXlIjndHR4bv92VGXY6Y5GXavuc4mUcrO03rn2pobHff2Lf/rPdXJ8qs5QSuTXFCPfcTmtu9/YVmVbGkU6Gs3iOjmpq9Pq6uq160rnw7N/doH1WMbB6qyrhZ0kT9vF+ZnZp/QzyXjU7g0Md27fvuWamxBn8jWb7aZBnWK5pNWNtaBgnhNVOIMeP36so6Mjk7du37qtJDWO+0JZyUtPgoc5AfTchv5lS7VSXu3LppXWVvbzubOYNosryk8jincudWVpWWvlJf3X/+C/1Y2Ngra31vXdf+e7muQj+rOHP1R7NtCj58+Uz5T0/v331T3va+/JgbLJotKpglIpcrIYLhYUw/kgndbh2bHyNUguOTW6gNJDlZeDIp/sBvKUsDrtd6j5sMmbOOPvstMyGMfwjvkGZxJ2MWR80rdw5nCmOP+ODEqcH8aQpwKwj80Vw2zmKSvLNV1eNr3OCc8FyKSvo44GYCiVUYJFPQhbKleseoMZjOINhRSqdp51gI9eq+twZyymN7e21B2F/CF6PkC+XLai0+MLVUrLyqZTikwATM5ULaW0slT0IBubxVptVel0wb3a0vquerOsHj56olmUHnugdrehYonA85SePXmhu7fe0mQU0U9/8ol2dnYNjJ2eH6u6XDE7+ac//UJLSzuq1rb1/PmRHj58busX6lZyAPr9hsbjS737jXu6c/e6c/wYqDF/wDmDvgsFA7sNCvnjk3O7K8SVVD5bMjHpvN5StkC+XjgfYWDPsGedDpWIQpTFWYRZx8zktqrVCFOdnB35Gt2+fdNKkOvXr+vw6ESPHz11P0r/vr69oY3NTS2vrIW6o9nWy1f7njMwY2AfgfzCWmA2Rn8HEI0q++792zo5P/SeXz9taK22rFImq1Iuq6s7m9pcW3e/my9UVG/29dnDx/rqyTMdnpyqxiB1rapEamy7INvJYgmMxWo0pvrZuQknF6enZuffuHrVdQvgGjV6GFLLwCVrif6RUrd92bE9pu2NnYOWMDkL3/7hcKpWu2tyMzUFdX6pSpbKQPWLpq2HLs7qrgF5Da1m3XMhOIKApwGECd79ECpKhay2NirBHigeU71Rdx+JPdz5xZnW19ec1YKKCVUr58bJ0aF+/Xvf8/+/fn2kSDSrbg9AFhcOMm/nuaNzu1tcHEzOnZM5IUhTm3L+UEfxPFMnco8ApbDdIUOGa8cZiD0PzyNzMupazkbAFQAPTdzZqtfueZaHI8cEck8G0AV7/JCdRX8CawD7/lwx1ObYPLNXss6ox7nG9NRks1qlQP7oeGg7/1whG0iBzkbG4pFaDYJlV/EYZ0fBqjrAXCyrIKhT93Ge0EOxvs5Oj3R6cuTAdwAQQGyytIoM1ne2TKQBlCKfmT2aMw/bOAAQBuhmz+POAKBBCDWW9sxkExAkJyFUm9mIC0AUaiHjEpAH4h2fA/Bx2bv0e+GasN4gRjKAZ4/rDbC3TnjAD5GUOUq9fmEQkXtgslOzFeyZ6Q/T2dBvT+l/A3mLnpkzGzVTsGIkDyXpuafJ4LGYXyf7QCBEL/KuQm4KM2MyilGBMJMh++fk9NTqz2gkqQG2Uj1IKBmf5z7f5qQzk9+o0ws5VcpFnw+cnVwTMs9QyEDILS5yDzVTYWVJyUzW/cfx8alnFtTdEP0hFnCOUPPb8SMysYUW9ufHR/u2qeu2eD19ReLMpro6Pj2wRR1WaACygGXMvb/6+pHP+L/9t/+23ZD+5R/+kR589HMlV5e0e/W652fULqg/OZdwCIK4BeFiPOpp98qWvvWtb6pUyukP/uD/ct5vKZ/Tcqmqy2bbSqNabUXlcs3h6wAYEEboa1mvIUN86hqam3d4eOgZ/re/8109fvpcB4fHnnWdn9dtB0ffs7K8asCe/pN18eTJI4NvzJD4HiF2gLo0YBShL+fjc6X5IoPQpF4brPuXFex20Ugq8l/9u39lxiKCc95oddRoE6bdNwCyGFzwySFBHu/5pA//McPURFql5Q0tr62rVql6E957+sysJZCsWDylze0revudd92sttpN7e+/cigsgIAHD8MwAAYxgzVXxJ+dJnpuGcPGQoNilQILKJN1gctGzcWluFhbXdP6xqYbdAYONNTdTlujcc9BSx7O52ADSKcnFy64SKoncOXWrfva3tqxrUFUY/sFJ+NTPX36pc7OTtxAUyDA0k0ms9q9esNDQtgtfaRO9VNlU0ltb+/o4JDiruwwUx5GFhRAClZYbMIAIBw8LOYQjp23fRMPCoMQhnjkgNy7d1fLKxWDJT/68U+NnKaLCTX7x7rz7qYylbjKyxX1JkPVsQeyTdF43kjC6gVspKkZedhIg8gmw8KAGQZLiEEGBSogkIcOMFkZRDZbIQi8z6HWskqBwSmDOVsVEVSXzVsSDutlPOl4UO0Q7XjUDw2FEgUC14h1Y5b6lIC8kWXSDDVB9tkcsWoAFAB4WYTOwiD1MIeNzeyq0GR6IBPg1+Cjmsn4nmNzQ8FO08pmyMewEmMzoiCElcQvNkaaNZBDHlBk1/Foyg8Qg0UAELTDNHo8MNwjmmIYdyDZNApk1dDQAQLCWkAmBiPdtjNIwhIpAyABxaWp7KjbqWs0AoUPEkGspGIRBkR8PzwDRxp0RmbLpON5F5fjEQHFidCkTofqT7qaxcb+ncqiMsiLtl+9sYadkEOCDJs1xQAGWw+uD8XOwcG+6uewCwPDktfJdaSpajZCqCprMiDfWGtMFY3zWsMQFeYWTG1yUrCfivjQmFpCG8+SUTJzmB6+roBOA/I0yFjpD5TPFy3NJMMCEMRMqPlQEdUAmyCo+mSc0LDP84GHMGozkPiI8jnkavPQbSxqeoATDNhnPnxHUawPYNgFAATwIjxrAfxbrH8zH4PxuoPc+X8OfA5Fh6fDPCCToXEesiwicggs3ss27KLZR2HGWgRIY8hqvgCDt7C2KSoAWzm4AVlsqWQQAPlh1uucJsaFRCSEi+LTaea7ba0Y/s3DvsY0SkGdBGRjO6DJxA0AAJEzOSjy4imDTM5ZmMK6AAwNAAmAAa/NzPBhQMszWfJJEtq9ctPfH0TdcuP5kJ31m4inNZsCgBBGlvWgkjXBe2M9GKSkwBgO1cB2DYaHh2CAy+Sw4L85PzP6eHZiNBaUKCE8MwBMlqXOgQqKUf4dRj+FUCoNyBiktwC7ALp8HdcYCSjs7BCwFhrjkHsk9cewR8IwBqCTAZEPSAbEsN4BhQmFH4ccCRpUGAfLSyv+E7CvdVZ3cGD0cqAr+ZoSzYH6+xceaMWVsgIkUywrWyrak5WB5sV52zlUHPb2x50C9g60vFzV3Tu3bMWIJ233sq5O50K1atZ7S7DOaNj+inBhVF8EoC981EuVshsMrq3dkeYKEGzcAAFtz0eR7TBxljXoYrgfHljjrTofYlEkMESzGsmqL3zGCcEN9kzhnA/DMLMlPEDnmgUlxSIv4pcqgbCGF4xs+706g6br78FaDkoQLE+S3mcYyC9qEfYH3g97fVCKQAAOhe7C8ojaYKE8WTDDOScWr8EM43lhw+ctBuiseRfYKcLugsVWeN4oJrk/QUW4+MXaoPA0sE5jgsx/PgBcsNPNep7CeMZejGZrYuUr19nWT8NhIGzMLbv4dyT1AADBfjEoahaDYV9ny6cBHYLFFINmrhVnNF/D/QgElE7IOaqUQyNo+6WiazQaFF47gAefy/cITRJn+kRLS8tuuGgOXr9+HcLosR8c9G1/srDkWqgvArjFYISzE5UEtlsBtODnYEPF++J+Y2nA+uS1+9pHIm4GbSXHQL4/cP4GwA4DdO4dAFP4XihjSqEOdHYKOVBY9HV8v2z7Nx67CQVMNog3V2cYEIaBbnCO+4Y/+8T5dTSAqGn5GecX5x5S8jOePHlikAFVGkU26/3O7Zu2U6DgDvkBKA+TVuaw31J8cxZAICEMFWIN+3ghl/Vewj574/o1Pfz8gVU7kA4AJX724x/7PLxz96aH2+xhvP6Xr/dtfwNo/fTZnu/Jxvq6GZNuPPojdYYTPXt9ojTe3XOVUjLGWYjSKe68IgAQ3vvNG9d9/WF1cl5z3pRLRTPReB+sD97bjIyzPirNpFmCNCS4cPZhodtqMVgZsQfSPEN4MukEgkYk2OnBXjXQyZq1Sor/D9fGjaXJLsE9jPdK3e6/BtTk/2NjtQBFQkBmsF1yltr89wIIcY7VHDj5VfWP2Vucf4Dzzv6YimtENgvh2LlM2so77KoiyYhWr6zp9/7e72qWnWqYHCpTTauHlc8wNNCwjfl8arkvv3joPentt9/R+Vldf/pn3/dw5vqN6x7IbO9s2R50NOtpEum4ropPk+qcd5SPpFWOZdU7bap3fqleY6hsoqqrV99VJreuk8ZYR42eMxoqS0seoKYS9DtdbW9v6tNPfm4m5fNn5IAc6ju/9j01YAbaNqauq1d3NYDcRUhlDvIQBCoGgbI3Oc04exJkGO4Pv2EeNurnrmu5V/xJmDIWXAPy4+b2hgaEY3H3LewjwS4rqLL4noBNbsYhxfGesZmYBTANENKpYCjRyHbgnIJYk0yF+n2uAuHM57lh/5wO+0rHpXwKQykpyRpx/UZNNRQ5nrF8VFfu7mjjzoYO2gfqJwcaJ0e2wSL/ZdwdeMCbJscOG8gYNggpWyq0zpq6trKppWRey4mMRhdNrRSKZkQfnxzqxcWppqs1HXQvFc9ntLK9ySTeth6AH4BKKEkgPKHUfra3p6XaigEQ6gT6pdpyzWuXQcXh4YGHRwDZ7F9cRwAQMjCvXb3hfYoehT7m6bPnHjAiZVla2jSzHkZyq1PXlatbyuVT7nVHw4iDUEeDiZrNumo17E9gd3YUwcN7GNE7195Q62VTf/zP/sS1RLs3VaKwxtRP5fWCbry5pupWRJ1JUzMC0rlmza5VGNFU0oOR1/v7VmTw8DJ0WPRR9I7UEDwb9NTs9+Ty0Ve8ef+eZpORHjz43MNQBlseMMRizlHAaof1w54NQMKZgW0Fvfxbb7/jnLkB5ymWvF2GclEdnZwa4Ia9zn3aXF1y7UcuC8A7w/+N2qpWshXlIEQ16rpB3mi2rP/5H/2Pah4O9Vu/9Y7uvHtHe/V9/ejpJ8qtojRp229+a2lb9eO20omClsobigxTapx3NRzTN2d03gAwjWkwnWh9Z1OlpaJKSyU1unUr8bOFrBX4VhcPe+p1UMWNHUyLbfV5nUDvkVZWIQZETKJkflAuVV0HG/RIc/4GJW8+V/Y943xl/wY0h1SA2t1qv1FX9capfvgX3/c+861v/hVVyiu2L+HZx06NTM98Ou/eHcZ7t99WZ9B2XU7dUMqXlE3k1DwHwA/D2El06ow91AP7+we2xK2ft7Sxvu1atd9paNhjKJ9TdNZXv0svQ35dyaqKaCSl5Y3r6sxyerT3WlmU+AnyQNvez7Fa7rT6unHtrvqdsR49emqLTzaCi8aZYsmILhptffHFnjpdaoxrmkzj+vSTL9VsMICfqlLOq9U4Ubmc0Xe/84GWV2omljJYI9z31cGBRhopnkkqhqI8m/UQkazBXpszoKiL85YajUsWpXMmqZmxpQFsJXJ70DlTEVa1B35DD8QhTLAhEfqMI8DSctV7y7Vr1/TFF1/q9PjMFr4bWzuKJFNqtC8992FuRi/AIBviFRmqDMuZU7EvQEI0ATEi13ErWCpO+qqfnWk6nKqQyWkZp5FKWeViCJeulCvK5yu6aPT06MkLPX3+SocnJx5ylspZVatYm4cal8E+hByUBwzrmTXAzGcAvlyref8GlOBP2wvl8s4CoscDqDGgPRq5NgGYY31Np5wVU+XzWNGhtE+7Z2X+Rl2Ty7GmUQpBxkmr3w2kLmpR9nn3jDH69p5Vf8GNIRpyaQGts9gqB3UR8xXqEAgf3R7B3ITeAyRjWxNCtbETJsORcwg7snS6rMk0ZBNPJ/QPU7sT8B7o8yEbM7/A/m3kXIyEatWK6xb6TLIpYMezt/Ca7X7CC8JCDuUs+cfDkVXDjXrDf6cepZaFJILikiqIvwN8cP0Xinnqz421dQ/w2S+ovakYqa8AXVCaWD0+7IcsqfX1kHVMDzae6Hzu2sG5QRbPRb1usIrvAWA3w/pvGtPT5y+t3OSelatVn8f0wM12y6A84A/AB8N9CL2UWuwTdhCwHf/YauYAvGIZDehVtOoxnky7XqW+Y05pcBSHF+p9Zi6Oppv5ulH7sxctiBeLGpCvm/I1iYRyBeILqLnoD0O2aejVgnrisnOpL776wi4a2E/xd2oYz/TmilS772Djz5xw4RIzz63kWaNm9nB7bvXsvGkCsrEjxt0Fwp/zrJlHRQKxdQzZjH0ZEu1AmWwAZVAd0I9AUuS8BnDCkg47cQBO5kcLro6BLEgHhXxQvjCPwGrXWbio6CDk9wJ5CjtLYgeGfZ832JVdXNRNQmo0m1pZXbWrRqlc8v6Duwi1KXMYlFUsUYxW0rGyZ2rJNM9pV71B2w477GVcC+y6mYGgRqQPYP5qe+I2Ti9S6zKQz+i/INkgRFhca+7RGVkx9TMLFqrVsrPoIHRBRN1cX9NSqRzmxu2u50WAwDiH8ByCAwDM1ZaWA0ETshIOJVHyE890TCZrNGrb8tev9201xnWgX+ZrALvoCZklUvs65sHxxGHels2QqR0UlAtr10C6QJkZateFMt2ZZZ5zBOAjAGMJRf7B3/xwxlCPBqndJeS5oy75APMN0QODZNKLjYvKgUtQIL8TmbzWtq9ZtlWrVPzCnjx+6gKPoqZUqdnn85vvf8uF0eHRgS/As6ePjELyi/BFmn+Aj0QUzy58hadeqAAhbH68WIptEH7Yatw8htAOvrwEkS3ZRxUQgsYO3zkO2WbjPEQ8RsllAEFFmoqyIPihVSqrGo7DYv4bv/3b3qhns4HyubhSyYmODl/os09+blbNoIcNTErLKxuqVJc8fKAgbJwdu3kB9GAQwYG3sbHphwuGwvOnT82W4QawCYM8MqRk82CDB3EOLNSBbSqQDMHgK1cLVswgDWpeNpQtpdWf1fX+9+6ouJxWJBVVq9dUe9B2EQPj24dEkmtGmHLPhSvoY5DyEehHngEHBF50YfAXwq1CIC0+nyB/DsLpD43qw8rhgIH1nM4S1pzzYN6+ctGZKrWstrYCUs/gG8QW9qq92waAPKXg+8minYej86IAaXjA2YgZ2LMo+blsDFw3Dm42KdYLGx8HnkElbIXGIVSdfJRypeKmDfupwIBlkJwyo4BhFQHL+HeyqQOAYOfNxsXhybA9MoGtgLUTh/TA1wD2AkP04E1ec3B7sBXrqYfFy3iieDI1991HMQVzOHglc60XWTA8mc0mHoyAI1hqsXnBpiPrJCCtgEGwDIfdsYerqUQu+P/1QcxpTof2pZ3iHTsP+iH0tFguuGEcIP27OPPQns0RKduVK1v2yWRgQnGL4gebAIf+okChkBiyPpCRYhcEekqBARMT9B7bBwq1EDjPfUHJkIpTRIzNwgIAmTBkTzFAmRkph5UIAELuAMUBTSIAiIPLHUoVrKBswxOZD0tsxxDVeMCACYuq0ETFYgAxFElSNpc2s5Yih4MoWF9ElcykNGJwM2IAR9NM0RVACELyLAqlAZsDWsH+hx2Un4miCBCI3A5yYvAwnrgpsG1QhP4xGcJUaez9rHBI42sYFjAyUUBZrhGgDQ0CQVQUbZwuFFTYnXHPg88i14DhctiP+BNWkr3Q8QWeS30NOGFJkmBYGxiUZsJPJmaAsi/gq8niiScIAM37cwOLkwyRwEYzDBAPQ20G3QAgCZ7jdMGNF+ATRSCMC/ZGW+ewFhIM9wDKAK6CBRYyfNaIlVv2yIcdOlC9FdirgEf8MlqfYjgMAwP1Tgj/9N7joTjXC5Q+MFoAQAzQjLBgYXiCYiVkITE0DIUJTKSwrsxwwz8TxYo9+tNWASSc95MMgCIFJGGsHnSiRJLy2CXg595qGxC2RBWrpvnZxkFLIcB1HAKE8tov2tpMFZUfSIODumID2XeVJiDGmVUBrCjr9LSu84u2zs9gRnFGMrQLOSXYAr75xj2Vi0U1LjhHWjo/P7AtHj7Pl+1LH/p58n4icZWrKypVlqyMooiFuW9v/7m1GPsUC4bBMteT9/zLoOCwpzoHhmuCQiGddkPBnsj/U+jALuLvNDHBhi5YXXIOLSxqvHogRiCF7mM5RjMT1D0LWxQ+h0KdAigMOpm1IZvthTM7Hr4nawFZPusmsPkD7ABjDdA5hI8Hb86F3RQDJD7PuVBzYIPPYVAQnuMwZOV98u1+1UInKFLYaxZWLcE6i9dCcccv+/NaURhAF4pI1inFMFd4YW3F9WK/MTCBmmRMYckeT03UccPDOcTZYCUT+UEoMJJJ20TxMQCAXwWh+Do+j9cDA4/7w3CA72F1gxh6Xfo84Trw/gG3YcQtLVUCYQLJeankawsTkTqC187HbGnF++D8jBPOuuQGDCtSgASuAe+d4QzgL1/j+21bm0AW4F5zPQAmsS/h7LX9JyqtRsOfSwPFYIxrxHpisENzYXbcdGbA7NnTp9rZ3vH7py7g+8Pw5d5R1KKMsOR9igUUyg4sKrE5wzKi5e/BmvF6mQNIQbES7EI552HN8awzaMJzlnqAPZrnBsUcZADWycOHX2h1edWfF6xoRtpYRZ3StWqMvIwE7DIYlA3sYCO+l+wXDBFo/sIQsOIBICwv9j6yfv7yL37o9/1bf+03zfr68sED2zB+64NvammJZve194XnL15qZW3NOWTI9qklGFzksxmvyfEsqvplTycNCA/JORjRVToR83nE88UwHMtawOIbN66b3c+aJAsP8INzHos0BrGQm87OL1RdXrUVSKlc1av9Q9v6YGPqK+v6Ku0hNuuCjBKDSlhZuVkMBBrOSz/n82cdlRRnK396L+Bcm+cBhb8H5h/r8Bfr61ctsAyQzhsWW/ZBTsBqafH5Acxl7wu2diELxqDslLNd7hmoUzjiUYEQllwuFswgp7FngDWJjfXdv/49fee3v6O2LjXLzJQoJXXJgOsyBNZyLmN/BekFdRPrlIHXz3/+iX7605/6Z1+5ckXXr19VuYoKMKpYcqp2F2XtWKlIRv1WT0mssPoTZadRjRp9DS+GGnZiunntPeVKOzpuTnXRnSlXW/X522qcq1TM6cHnn+nX/sqHOjzcN1jw6aefOewcJvVnn32u9fV1h5vii865RbYNz4YJCj0U9X0dHR75T9Yq2SwE2IegyoQunTEQrBkoTpzPlEypNwJ0CzaGC9DYTMBs1teAtem9GWvCfmBowk638tAKEB6XRPCwHk+sKoJDkuupAAAgAElEQVQHCkHOuWSJpPcwN77OaQl/hnsnlbDVJJMEq7tc1uAVfVuvD6iRMAN/4/q6VnaXVN4p67O9T9WNdNWZXiqZjmvY7TvI2ipAQEbqNtsGTrX36Km6p00tp/K6tbKhQjSmJUhnw76JLpeohra2tVc/V08TbezuOBgYNSoWUABQ9EGlSkWJVFr7h4daWV7zsJDsweXlZZ+1ZHmwJ9H7XNQvtLMTCHA0+S9evNS777xrEDooazKu7b7++pGuX7+t0Zj1znlSMCjS6TZVqhZsRxu+hoE5ikFqSPougAKIiFFdHB0rM5Te3LmrvU/39NEf/4UazUtNImmlK5uKZDJa3i5r/XpZ+ZWx6r1TB/NGIgkHR+/sXNWTZy/M8mUYx57A2YBKDwULYFsYGAXyyf7rl7q6u2MmMfVXsZBXLkVPABu+55qNj9PnUZehHmSPNTkmkfCeSlA0AC42TMl0QvlK3ufg6fG567Qe9VOCANipotNJYJkuVdUf93R4dOh9aKlQUS2ZUymS0Bp5JYm0crOEHvzoZ/rRn/25/ua/99tSPqqPHvxY55GOEtWc4mQhLK2pcdLW+WlT7777oXr1qXLTqnqNqVnkBHGfkyMwjao3miiTzytXKuj6nRuKpKNK5hJK55MaTYcGIVGn188PrFBIZ7Eh6anZOXcu0No6WRXpoGbsducEJXpPeu8ACmOVnIzh6U7NQS1PXljH5FAGg4AXmWxM3f6FfvjDf2MryDfuv69qaV2dy7GOj88821ipLalaqjn/pVopqdG6UKvD+TVz37+5uql8Kq+TozP1u33X/Dx0/VFPx2f7VoVe3b1p5cXVnavqXrY06LYUnfa0uVJSp3Wq2bjnXom+L53KqVxeUaG2pYP6TKetnvKljP3zL7st1x+ZTF6zcVQbaztq1pkpoBRnoD52jzVg8N9o6rzeMfi0srLlQf+f/elHevLosTMKNteXdXL4Qm/dv6Pbt667dsGLH0BwMJDVQ4PoRANN1Lhsa2N7KyhC212NemNVCjW9fIGbx6GOTs91//4bfv0bq6uKcTb127qyVtD9uzf0g4/+Qi/3Dwx0ct/LNdQVCa9rBtQ7OztWCXz1xVfaWNvQ3Tt3tbWzq/ZgqD/8V//atVXXNTn7KJarHQ8D+TrqmGdPn3uQR41M/8IZzXvstOq6ODnV8bMLFZcy+tZ772lzfVXLS6hGBtrc3HJej5S2HTu2T5DvmEmQl7C2UvGZR025VFuaW6nRrzKwvjSYbsIhBc9sagLuAlQw+ZA5GnlNEI8ICbYFKkQKiGIwDyG0jLS2uj63vwKow2IIi08ULaiIpGplySAIoBMAEAUnM4BF5iXnBWse27KQ+Zv3DOOidWYVqG0Ck2G2t3D5oB6mtoYMNx4HhSS9YyLOntvyvhiLUcvO/IwxFAeIIjiaGg8Ly2q1ZncRSCvYEW1gI5SDfD2wugLVICAArhzhPZ37TOUakOFDXwAAAujh7Lxe2LtRSlgFGZOtAHlP3ANIMNQN2A3x2m/dvOnzE/CNvgQQmNkqoAgzCCIDODdyGay+0qqfHxtcYNbSvGia4Q7t7v79N3392FefPn9ioNHxAcUlPd17pa++fmxm/9aVXdvmn1+gkhool885KxnQyFnFhayvIXUsNRPECLKSqXuo0culskO1IXkOsL1NpJQvlvyebl5HxciscKTZnPBJcDl1NsAqvVw6EZSTkKTojRbETSt8EzEDifT6EEpg/HOfqO+rtaqH/fTv9Pn7h/u+Xs+ePXUfhcIEYhh1YK0KEazqvzMT5lrSMzx8+NC1xr37b5hUZKLoeOTvxywMUAUSD+/XpLh537CysuZsGT7O7IvsZYiL7cuGlTHUQ/RY2IJDUEStOR7P+w26Z+cbh8xGeiN+8YzxulgTCxCEGStnKz0/YOjB0ZFO6nVNAXggZtm5Ium1TC/E/aOHRn156/YNW+3FYoGs45qX/NVuRPFIwjNvSDlZiBPZlAEY6nk7YDC3TWY9A+Ls5b2TSUhW2ln9QpVqzSRRMnycywhQEGVPxkEGUpvc6zx//sTgB/M1ruUq6hUsVicQ1KljmNkwI8AWj1n3yKAO9RKzbc5Celfuh+cN5BR1LtVoBTU++YjMdvnF+kH59fjRY714/tzqRjOO3UjM/7TTBYQnW8qEf1j82+JPPpV2YiEA8dcw/wuNTOS/+bu/MeMi4ReG+qN52fOFcnCmG5zA7DKLM5l22N1gNLZ897I/0vr2das8KqWSsyWwv2IIRMGYK5RUqS5rdX3dQykOMNi7F+enLnJprjK5ooeUbG7lAoO8qNLIq9x0NkLQIgAB1ka5gtlqYBiADew+HDSETi0tLxs1YkC5tLykl69fODQsEhnbi5mFE5lLsBnGII1bW9tRZ0CBMdWNG7f04YcfuPDWrK9sZqZ4ZKjjg1f6wfe/r1wq7wEXAyoOPhplbjzS0JcvX3ijJVTuBz/4yIyfq7tX5zdrpocPP5/775HRGAKw2Hw8OGBoMIFpi+0L9jk1vfX2W1pZWzLbG5bgwy8fKJmNajBt6N57O6pt5jVNTJXIxXTePHXhYW/RDIHAMAkJcg2NklmdiV8yoJFUwsCF1ecBUAQ/94KZ8vXzc3sXsonDWmfQzdDZdjgRpOB4D4ddP1co+wBbXQOEQEZZcOFrb7sXL13kg3SDCoakSv6kbwX/ZfUF1h7FHj7ceGfzwjgMFhklXBeK7wXjFjY4Tb8tMzIp58Dw2u1vjQ0UGRdzxjBfw+thQ2U4YCsRAyBTM6Aa9ZY6bYKbcI/F8iSwJ8l6oFhYBFZXqkU/8PwdiyQ2QkKDGbIwNHBug68/CHywX1n8AkwBdZ9M+HdAKlpD/uMQ4fqHzYZmjTSxKJHcU7wDGcSFIe6UgU6CsOYV3b77pm7dvqv1jQ3L7Gajnp48/FQ//OhP9eUXD5TNJb0Gbt7cVblc8CbMpvbqxSsHwMIu4L3ATCVg3PY3WG2lcv46CqoFSwCiHg2zGd0UblMZbe1dAoYwMIgqmozYj1mJmTKZAAhxq8Mhw0aL3Jdrx+B8Hny+CEKFx2DLJRrihMaDiLqXQzNI2IQBLvFDJpgdYMUKBxGq1fdgBj9sQnAnsJwts4e92zPDI837AyCY4eMJY4Fnf8EuDQMcQAnWPIeefd4Jco3K1xUPYjb9sbNp2pay+nkgkGqEAiTkwAAcj7BWs/VNUBcgb/ewegqDBGXLAvRi8EDjHwAA/qTARgJrdgRsGKxVEiFUPDBk2KcIXAQIhG0589Cw2WoYAAnWckhRs3O7gTlj1+oofIqDUs1SUJRN8eAzmsvCHI97TyWICzUFh4IVUgJwTFuBRIPGxxiqMchH1eChrdnqDGWxTGyqP+yaqcEe78IEWyCeJXuoR80mdjFitgRqIZ6RidcVh2YAR8e+nzRJ9r2c3y+eJSTRgC8cnjBtvC9Mgj0RQzb+84Af9gyAOXlBPvUIYKVwzjr7h2IeyzMzXRUJz9AMKz8KzeB1b9sxJLPtrnon59rOlLSezKvz8lSzS8BRGHRxDWcRM3gJNkZiigVWo9nx2QcIwR7MkILrhlXE9uaGLlsNMwabjWP1+k2tLFfNCoEBWCzVDKxUaqtuwrBeBABBARLyP4LyBnaVQ+PYH+YqizDwnw8gzbpK+5p6koaCbBBCqRmGL4bbfK0l4LTe85wMPma7k3nmBi/AVkRz+6mFJ7xZ4fOhJsNPh4bP/eVp2uyDatuoAM6w4zHMZ12gSKCWMPOp31fjohnC8GzZFQLMbHVhYDEwyxcgCF8TFIABtDCwk8ayJxTGi4yA8H0Cs4fXyTnL1/E5XBsaK9bk4qzwYBUlDM+2g6pmZtAtBvsLVYmvczTkqmBvCSjCc0pjbIuaaLD64mdxLSnGAQ34PrwnCmmKYtiAC69S7i9kAYYbvKelpSWf2ezbJi6gHMuErBLUEqVy0QNOftGw0mhZoWqGdcxfz8+n3mPgZgYzlnWjoWsmq1bYYwDxfd/l18Q1YdjPa+ZzFuHTeBXz70EtmjM54fj42K+LfXpne2v+PM4tsro9q1c81M/lwzM+VxyidnIzuBiukqMUh8gS8lIWAJjzvRjq+uOBIUazaEZtn/sSwD/2Yuw2/L7GMuMomQ6WgRTG+HoTXL0AzCADbKxv2aoUZd3ayqrrUNiY/Lw+w3XW5nT6C/s5XhNDPdQfwRptZhY0qhEsSrBbOTo80OnxiZl/H37rA6sxHn72me21qB+cS9Xr+rWiAAGEQEF3dHLi84wah+Evz0WxsqRnrw50dHGpWAq/Z6wCyCDBmjAo/DicyACBDMJgnPOGoQq2Rku1qpusUDOFs4NsJBh9F03YuXGTjlDApHN5dbAbRaKPionr3gcUIxR5MRSnFgp9gG1JjSqGj7F2UiYmBHWHLeN+BUyF4hCstYJtqffreVCy+5K5Zy91QGDGzj18nREWVL7e1+Z7/QIIBSBkUAOxKB0niyRYLuDHP5sMfV84+2HwTSJjRdIR/d7f+z3d/sZd1UcNRYsx9aMDdYcDpZNY0ARfbOfXRWeu1WlSWX+oK1jvXMtarerMF2oMsqlQqU5m1EMDRacxTSBvjCaa9YcqxlIanncVaUmnr9q6ce19bWy/qcPWVOnSmpoDm9467Bli1Ec/+L5+93d/R3/0h//Sdh9Ug7A9CVe9c+eeQTxONQYCBwevva5t6UoA+HisKztX9PVXX3lPRXkK4AHrdkHioN6A4EVNxwAJsgVrgwwG1oOrPVQ75BvOsywWtof0ObCmWafsRQzV6MvYQ1CAYJPi8x4rH0ARhkYGpgPbju9j8HhIwHnM95nvlYjMVEjFlYphiZUxW5d7QEYkGVrJTFyZXFKVtaKu37+i2+/d1I++/KH6yZ5ixag6/Ut1mq1A2BqNtL65oUK5ZHIW7OXPf/6pnj94rneuX9NyMqvNUlm1Yk6XzboUnerr/deq3r6jJncim9LK1oYuWk2dYj2RzbsPgRS1e+2aLXQALyF0VctVZVMAUCUDRezf7J/sCSenxx4cMPxivXN+8m9LtWWfR+yh3perNQ+5E8m8MumSTk9R24MmTfV877EV2Jtb25yG2tra1fEx50HCxCCU2hCu9p/tKTeW3ty+o5/88U/16Y8fmPGeLi4pll9WNJfR6u6S1q4WFcm1ddzc1+ujEy0tr+nD9z+wquTkLLg18FhTP/Ga2eO3r+y4DqZGRkF+cnJksJsalVwJ9kQsbQhC5dljXVJrcyZQd0LSOTo+0s7uFddysJGXV1bVaLUCOD3Fuqigja1Vr98nj55qOMAHvqTDwyOVCkWDwoAg+MIDOlDS7V7ZUQxl79G5+sfnulqs6Nt33lK8N1YEu7onz3T7/m29rB9ov3umP3v4Y13OhqouLWlzY0ePv3ymRCLnniofr2oltqV8rGr70RmBvJE0sJianYHG06gGk6ly5aJimYTKS0UDIPE0AN9A/UFb7eaJGo1jk7WiiYn647a6+KYvMfsAyMKqNtSqnA/0rkHJSEZRVaMB1jHU8NRsDCxxF6Bfp8aWPn/wExWKgIqXtmsu5DaUTS/r5Igw+5e6c29X+UxSWULDbXkX17O9Z1bn47lODlCtXFNsGtVlq2NADyZui/Msm9SjJw9dB2YzRa0urymXwY44qlGvrVR8omImqnRipvGgbaUC64SBPD3jLF5Qo58gMVLxVFTd/qV7E+pfPmfYnyiTLNjueaW27lkCz2kdFQKgRbulse15ZTsv+o3PP3+ow/0DLdfKWqmWVSvnVKD+T8T16sVrvXhxoLfe/KbyhZr29g91fNnQX378M/UnQys3bPnTvNS9m/f0ax98V4V8RczUDk/O9L/+L/+biWiVYknti7ouL470W999V2/eu6k/+uN/o6d7L03yzBVLdjmhLqY34Pne3d3VUrWmLx9+aceRd99+17ZXnKmffPbABGGA4IWiHPADzGF9bWNer4Tsq5DjlfIe8db9ezSZzoEt5Mvuq2xVzmgbq99+19Y42GrPpswuguUgFnOsEfbzdv3C5/EiY4Qev9vpGkCklqOms4UmBErnckz8fmxljAVxGtvPpoFcbi6Khu2tLecA4a6yIPBx7anD6Oc5K27duq3JGNb4S+Vzaef3PH/20rMN3C9WV9ZM6lnsgcGmN8wUWQeHB0e6wKKznNcy6oRkWi9fvLJ6l69nb8Umh7oXRj22j4CwtEHUO2SEkJFULNRsBcVeA7jw/vvf8s/AEpUZhXsrZy9NXbdBViUThOE2o62lVbJHoyYJ7b/ad19wdHziuRVgByz6tu1SZ1aBQM745//8X3jgD9mxWA6vDcCBXx9++KEdSQB/eQ8AJdyH58/39Pu///taWV7Ro0ePXFOnk2ktV5Y8D91/9UQf/fmfaGdz2fkaxVxB77z1DWVTBT34/EutLK+bLPn5F5/r2d4T3b5zXZWVVbX6MxNlyI/A8ohhMgQXbJ1fvn5tN4Kg2p1q9+qO8+vqF2f68Y//UpfNhl1JAJi5NuzfPD/08cw2ILBPsYFkKE9gtKTf/Ku/oaVaRZEZTjLHGg5ROKDoLurk6MTzIXI0yaelhmm3sOsMxFtICpDgV9fWfM15jQ8efGlC8htvvunBP738+gbz4pHX6fO9Pdee9F41lDSuP7FlPPe8F0s9+r9F//J877k+/vhj29Xdv3/XcyHqKeYPgD68V1xnQg0bs2Uuzyn/ziyS+gN3iFar7n6L8477B/EfYLPfw/IKW7CBn3d6/FevXhp8I/oAwJMauF5vuG6EJAGZOzgTDfzayNJzTZRKuY7DTp3emOdwET2xf7BvJUjozyomvnz7w/d19eqO1wt9oN0TWkNtrG36Z0Gw6vUvtbxa0/aVLYMx7EPMbXH04GzlvVixH51qdX3VykxICcypeN4Bezm7mV3SuwJSUa/duXNLmXTCADf/zuvlWqGeY8/yXLXTtVWYHZKiQT1l1yh740d0enb6C0EDhJg7d+9ZaQnBhDOSuoP5Dc8xdSv1P0AW17ABoNcJLg6sZjLD2fOYATuffK4wh3y5yAPlmrNuF70lzyfnLz+b/hECUeS/+89+Z8YLb1327ZVIYwUYAuvYG97ccsABpvguIwmbTFWuLqk7nGhp/Ypu3b5niR2DczYtpCwwtQmo2dze9ZCfN0mh8/z5Ux0fHQQvuQhDihBos7pc00qt4gOBwMfZeKCTwwNVyuVgLzEaqViuKJsvKplO6/neSzd1DI3wDWPwBMrK617dWFelVtHrg1d6/uKZDxOUzYTuxZj+M0AbDrW9c03HNCkMmCvLeuvtt61k2H/9XJftU22uVRTXSHtPHuvl0xcqFauKRpMOU79x+45ZmXh/7j1/5ve4sb6pn/3s594IP/jgA3sKcgNevXjpopFDqFIqm0nlZmTOOgwDvTBE2tza0Tfff1/FatEezrzPTz//WJHYWLlyVFfuVLW8XdQ4MVI0OVO7E9jgMCsYYlphrvAQ831BQGGeA3ig/Fgg+uRpMACnISYMmYORvJKD16/UrHftw4s/3yKIeWapO03OzL5yhVLZgVXpTEzLK1yXyPzeH3n4BhKIJJLDDuCBgFEaXQAJPFIZhDoMOZOy5Bc2kSVXJye/8Mrk3xlQhgwCAhXDoNlBsamE8rYHgpk2+gUDlk0pWJDQlDGEjNuHeAGAsH8C8AGYdC+R9o7RAxtNZlA3hIXph4ymYKpCPoAGWOyE0OmQu8CQZTFAAgDBhxNgwcxAmkOCw8kZMOMdDUdgcXPoaUrmCZtDsH+zyqY/E7Et01GwZPCAIRrXLIYNUFrJTFXXr9/Xvftve42AwCaiYx2++lI//fFHevjgQWD+R6XNzVXVaiWtri6ZdXuwv+8GyiqhBL7M5DVw78kvYJiPMgAWKBYyeOpxybGBgaEftxQNHkIxX9SgO7DskKGB4lMpO1E0RXETrnlg8AZmNwcbPokGwfg9j+pirQZrpok3fJBsCjwK5kFvZODBVlwR7j0DO14XTH9UHl7CSlMUO/eAYNIQuEWBRFHC/SI4EbA1hH4yagiqEV4HH3GIayyqZuMiFH/zAhGfffxZF3JFWJQdBnegzLZkCVkyPKuEwAGAcADzbPN9PKi2PUfEoA1MfT9r+CAySDAAhboCsCWrZDasU+6Ns2L5WuwgDFrijwnQOjXgwppgqIeVIAd7CEcn6yKwtxc5DoENH14jA2IaEtYUgAD3AsUPzyV7Zo+sHp6vubLD7lwR7kXEIYKlEt6oDH1C2GwopBk2kdfX12jW1WQ2DEwHLM+KhcAcolul4XF2ShgIoxADpKKRTySD1RfSSYaBgFh+bpGn50NoIIfdYkhGYcbBzUAVdpMHahFYpyFskP2GQ5mhjtn/sFAZ0KBE6RPkjRdt0oNSFFgzvGKjhLNNDT4zwHE+QDanaqmsEQyielPriZy2MiV19880bfUdPAcA0htP3ShRJCAxbTZR0nQCC8x5Q8HmDx/Rra1N3b9zx+qkZv1EnQ6hYAfKZpP2ZL84r2t1bctnGUAIrBvbUhEumAo5PDwrCwAkqBiDAoL1xnPHwJe93lL4dDowKeZWNAsbCkt0s4FxycCeR7JQLCnmzIwwsOdP7oOLFvuRMqBlvw7PbwBdAOTCs84+x8A1fCyAfAvgxezu+XVdqDJCAHpQGsCIgenBeuHe8X54/azlRR4Fe0n4fywOwzDJA1k8Z7HBs81K8AANA7wAeiwAEPvFLtQi89ce6o5QnLGueC1ketH8hMKOcHaKqjDAW7xfriv7FkPA83M8T2nyg5VksOwKADgAhy0tkjBlgrqCYpTXDot8EbzO18Mqo0HlfAJQcYEv+ZryfkLuR9UFOqAvAOtCCmw7qVTGClWHUEaxHinPLbawORy5SVhYGaFw8Gu15VQAHQDJFyGdC7uwX9zb0UhHJ8d+zYvcEhepDkQEkAuetrbqmL9/ACHOHOpGGnoGsnxf1h6gDs8hjUxQmsAQD7Zli/vkRqBOgxAUO9yrxZ7L1y5ssbCWASzlfOd9IWVHSUVNyA6KPRT76vIKeQ0h6wWLGZiKBP1SOwBcjYddX4OQD8fAnjMnplmUcxI5d9zgBcN25ypp5gaQLDsYUOtrDAounddgYAcCTq2q1y9e2NKoXMFjHpuiEFoPw9k+zljoTKZuagFQsGxiXy2Ua3r++lBnLULKAa7I0coqT/7EnFENiECdzv5Nc8S1o7CnXuEMAoCiPqBO5s3zedl8QWcXDe9dKLwbrUuVKlX1sIH06+BnjdwMUke74bWK6pe5G7Y4mDNJFz66+Jn/KrgRgI1w31gnDnqeAx0MQv3cG9wM9S/bilUffM38OQ0/M/j0BqsYPxIBFJ2/HoMhqMU5iObSeIb8ZjnmAcFGarbrtqZJlzP6vf/4b2n1xrpas446ka4up9T9WI7m7LNO/cv1C/l1oXbm57H/UQ+yxqsVlDGojIIakfMsk+F1xBXHTgGF+XigTCyuGTZDBw1Fm1H1LyJaX7mnZHZDqdq29s87iueKXqtY/TDo+lf/6o/0H/4Hf0f/z//9Bx6i8HwRgs6Z/eu//htmxrJP8LoKxbzyhbz2Dw4MZAHSMOji9WLNgsrx9ORY3ctL9xq5DNYoEE2mVoMQ2ky9532m3XXjuiAp2bJz7pHM+6aG5XpgB7ogeACA2EaSOjWe8TNDTUztTUA0f8dWy+UJbGL6gXiwNTQAEoXpPlRsOlYmOrMFFgAI+yrrCqIDdYIJOem4qisFLW+V9M3vvaW9iyd6dPSlOrGOaqtl7b98FdSls6mqtSUVKoSiYiF4oSdfPlF8MNVmsabYZU9ZRbS2VFEuk9BwMtSDZ08VX99UFruJbEql5ZrOW1gaRc1eBUhiz4fIBUsT8JKBGHstAEipUHbDzyCRIQ2g+CILaXNzc67Qg5wD4/J0DiwpqHk4OwaQQMYqlVZtS8pzyaDjvH6qZBq2b1a12poajbYtIlAfpdKo3oJ67ez1vnKjiN7YvqUf/LOP9Oizp6o3usoSVJ0saJqKGwCpbWUUK3bV6J/prNnU7u413bx207U25DayHgHSIaEwbKR2AEgPSs7AoGXowTCI+pU1QW8G6S1YV84M/mDzASmGMwHQ5Mc/+anu3r/rgS3EtZX1NQNJZC2RW8VzTT4a9dyXD7+ybQYkxwcPvrBqsFIq2qqIGqrVaVoJjrI9DpP28FiXLw/13uZVvb19TYn+RKlJRH/50b/VlZvXtHJ7Rz96/Jn+/OHPVN5YVrFErkhSo95EL18daWl1S6XMsnQW1bQTsSU2OSDxZN4gyGiakGIZDSf2kLACP5lLOY8Rlm2uyH5NeDmW4YBIPQ0nHYcWQwrCkqRQAkyBTIobATYkjVDnx1FYJrW5satRL6nPP3tk4mOhkFF/SA5CXPlczefO+cW+9l5+oZU1HCuWVMrt6uJsrKP9tra2N5Qt0qONlSU0HCJTlJygliLxoAKlp2Xgj0pqAOnDqvGU9/94OmHyZLNFRiXn2oqZ+Vjy9doMnOpaLmcMhAx6bXXIEXLeGmHiEyUzRQ1mSY0Izc4kvC86Q3E0UbW8rMtWX/kM2SRJrSxtanVlS7kc4PpQh8fHerr3RNNIX2cXp/aNd/jtJXbLPau0sqmESmTU9LreXxl0E8D+zfe+rWJxWUdndf3lpx/r3/70J2pj0bJUMzkFctAH732o7Y0rGvYmqlRXnBnyj/6H/0mrK6sGiw5fvlI2NtW9G6vaXF/S4fE5NDRli1Xt7F5XoVgxQ5n1zxnA80B+ysnhsc9AbPAYTaytrLk+cXYie90Upep4PjikDwvZpAsgGJskZ7AJIKmgi9NjExO5t1btYpvT73qQyXPG152cXqjZ6On8LAQ909Nhi7O5saFitmBrpoWq2LbXtvIM9Sg1J2cGIDaDxJDvFobLnCdkDAar16EODg68h73//vu6d/eue1CIk9SzqOH4GcVC2a//1q1bunHjqtJpeu+eZwOHh8f6+OefuM5i4P/3/1/ZpZwAACAASURBVP7f17vf+Ib3CEDNf/yP/4lVZ5eXuL4UTCTd2N4w+x61CPsfvRo9KgxyzjPONb4ey0b2Gepg5kU4ezCcxcWD7+37Ph4ZuAVgZi2fndX976wrfqGC+PrRQz17/liVSkHvvPuWyXbsz8zAHjx4aMY6wM3W9hXPZag5qUKoR6llaZp4Rq5fu+YenPySRR4nvdqz588N7MGqB3wwoDAa+YwGmELRc3R4GOx7eGapzVJxbaxXlEpMtbu9YrLLH//RH6nVuNTO1nWl03k12x0DGp98/on+xu/8tjOissWScqVV/es//YGvGSMZZlsvXx3Y+oi1uLm9ZSXw8+fPrdzb3toI9e7xkcGAdCJqEij/Ru1oS/pc1nvI070XYuwxmZOrCJBnbrm9tWnwDiUIYBJ1Ra1Sc92JfT4qs3KhZBIBPQjZN/SogBKnBlEJGMeitOAwcc63V9iDzWRLyRu3blpRhbsLtrWsP+Yw9CDUIIAqXFNeJy4gAPcozakzsSm1zTwWdRtrPo84t3jWIJmSIcHrZZ90rMNwYqCTvopziyw+arhG49z1B7MP2/GaIJlQq8lz2NRwxD6e0GA89GwTshfznmDDP3Xt7d6OWuz0LNjcDwbeR6gvSkWs29gnknP3DGYWzDjTBj2ZI0NCCpZOE52dn5rYA1nrys6W3nvvG875aZ9fzN1JgvXkzds3DG6cXRybsE0/VSotWelMPg6vh1lrsZRVsYT6EKcdQNkQJ4FtN8QhSm5mBTxDjx890dWrV7S7u63Ts0NnVq+vbbvHiGBBGI8YZGQWhxPBo8dPfJ7dv/eG94w/+ZN/bfUPzygqHcCat96CzH3b5BKcCAB0uR6d7qVKpYIJXahkuC8tcnmWlkMu53DsugyrYa5Xvpj3/M/K+Ll6hP2MPZCeG9u4Re8ASZc+bJEVYseB//6/+Pdn3S7BcRResHlDgB0PD2+Iwg7wg8WH7J5/42CApTqJxLVz/a5u3Lxj/zo87thY2QCR1YI+Xb2JzHfqDYGBC0EmSPUJlIT1j0UJBdDWxqqWq2UVMmllklG1Gxc6Oz4ya5hNnKbM8vwy1i1JN5JuUDnMm7C4E3r1+sAetJXaknavXXWg1ceffeKFn0nFLTfHLqiYzahSIKk+rmZvomgyq6liZsQBgrAAlmtFlQtplTJxNU5P9G+//30lYM91sF6J6hvvf+BhOFJYij+AnytXdh1wx0N/7949bzwE5T31Q3zowS6+afYnY9ucsxhDaDQP2VRXdq/rrXfeVbaYtd0SNglffcXGfKxiLaHaZkJLO3klSzH1CV8TAAMPCYAGgwDQPVQFNMhILrHvgP2b8AZMg9NstOfsWMKvQ8gMzdvh/r5evthT82Iosmp4+EF2eUAAPvC3BAWlccMvliE0w0wKUw5QGjIkhAwQQPK5T7w+7lGMTA7Y2WaRwzaCjZu08mcR5EtAFQcwNliBKQFjfZ5pEJm6OOcQRBnDtedgS8bxyUU5gv9+YM1z6MDM4oGAPc6QJIAVAVQIwzEYyGN12viVz6ySQQbpjQr2NQ2wB76hWAUAsY0WRdFc7h8GggwyBs6r4DBExszAg8MS6ZvfY5pB6LzRj8ScvdHvYgUTBrU0IqPeTDP6EeZCKLqY4SFJnUY0moKgZrW1fd2ZNbBHuObx6EinJ0/17MnXalxcqlZd0TvvvGurlH6vrUbzTK9f7Zm9dXi0b5kjmSW5fNohRjyf40lSXUCHEZtt1Pcj+OyNrP6Amdqz1Uvag2HYEGyiAALRVESpShQb4zl7OzDJGDojL0SKSjAaMxPbK6CssQMVypcACBihRk0yS9r6a9gnxLxvn0Pskmzp5qyHRLDdg+kdi9qHl0EdBbM9HW3fFVUun3GhQwFJvgXFpP0Y57ZZQckB+BazrRahgxxItkmbDwSDIg3gYWLVGl7QQRIcpMH+/LlnKQAI9lk077+wKGEIi296OiOyGrCrgaVN3VspB+YIz2WhlFO+kgvPLZZQIwb1fb+uUhH2QRjOMKjlZ3PAcWA5fBGFF68lHpgJlk/OGfQcwJQl7As8CzTwFHkc+IHhEfw3GWC0YV3M5YN8jOc8Fk1p1IfZR7ZOwqFdrGtnnBBSl8qYXcOQaTBtm63I4Y4VhAfIzizh+YXVxjAr2P1xrU9ODx2oDlho38nzugEQhmLsERTopTKDJuxYGMgRKN4PbGaY+QxubYsUBjghZC3Y+ZmREeN5C/ZyMAA4O1hPNGXZdN6sR9YZewbPQyLF6wueLgwBef21ckWjTleJwUgl5PmxjGbnl9LlUJf1jnNXxgwHoyG7AZCv1SZ0+NLDWMAcM4XT7Cd9FwoffPN9g6knx/saDNo6OHhmoJFiBKn11vZVMzVgoOHlir0ahQHSYKvMhkFVwd7Ae8OSLQz2w+AO0IGDP1hJBWuzxTDSzDN7urOHBoCKIoTCL+9wyDDAZuhuVabDxwGJAiABc3EBsNGQ8e8LNQisfs78kM2AGiQ0KlgT4WEcgJOF/39QHy4UINzPEEwfhuALFjI/k3VgJcOU1wyLXm6SWGd8zwWrg/14AVTwOQuLLOoBvh9NHq+dz/8FaPIrAAnfHxYMmVjh5yN5H84VWKGQ5uu4fgAF7CUMJhgKeeg4VyYswCF+TvATDpaIAaTi7AkZGQswkD2cjx0dHf/C/ouPLbJEFg0qrHMk9mGvxBIPsDoATYAANNh8D66hn/e5xVdQvwTfazOLBcup5/1zoaLg53OmLpQmXCuuJU1QIJ0MdXh0ZGYTxSLvA/CGX6wfvh7WFPWF95y5hREFKzZ+ACAhp4YhVswWUdQgNPwh64XzOPKLIT4qHK4/e26wzsGuJQDq/GIvDfYIwarNA/UZ+wO2Ilg+oLKoGCxj4MZ5bTm/g5ej+vrRYys/Xr8+cANC+Dh2MpxL1JALBjs1AqAgKmi+zwJAd85aVG6ouB/VSlGVEiBPz+w3gB0sRKnt2o2Gpesrq7CoUmbrIvFHA0qDgzUkwANnGcGkZIDwnkvVZe3tH+nwvK2xIJ2MDIABgHA+8KxjIYDvOAOXBcDGPsC6ACDHtsPPMHsxFpb9oW1bGdbyHi8aTQehU6dRicLWp+Cw5Rzq6DSe2LDPgt1hADjCuefcE9tPUe+QMRF19pzJIXNrOiyvgqUShJewLhaASLCsmwMg6A2dARaApcXncb39vWbY+AXLJD7HwMhcOWJlGFlyqGrnym5IC/iMc07xUnvDjmuTbCWjD37z2xpnZsqtFxUpxDWIjax+jEziJvqwV7mJmjCEChZNrFGedewzApFoce7MPBD2szweq1woWFM/wtpldKnlSlmzbl+z5liJdlyHj+sq5nZVrl1XduWqTlp9RfCTTqY9SEfij0r82x9+oKdPn3jAQFYCfvNv3H/LtriQSRgIVKoQwsjvmNqGF8bx3t4LM01teeiGt2zbD6zYGhfnBoVymaRrfIAQei+z4MbkVAXbv6DaDOoPK52oN+Z+9ShiAPeoiRkucI0BMlzfM1SesO+OPCwh2NpB6LZJppcMgLYBU6yqbHkWzqwotrGRiRUg7AlZADuy01qoIYYGaahV4Qxdvbmm++//v1y956+k6Zned1WOp06dnPqEzt0znSaTM8zc1Upa0pIWsGTAhgULhgXZsP3RkP8TAwIMf5QWgoyFFXbJ5XK5Kw6Hk6d7OoeTc6qcq4zf9VQNCR2iMd3sPqeq3vd5n+e+7ytd0frJY22WXkrjA1XbJWSPHlDA5pucmVYslfY5/OTJM+1vnmg2l1evVFe81tdULqmra8uamCg4p+G40VB3vKjxCxf0andbOeyDahXv69Q8NNpcS/ZUiCJYVHFWsg/NTs1oeWlFB0enVkzxeXa2t72GefawPRwB2iO7P/bOkSWiLedq5CmVdXHthsbyMypXau4nsTAaREIWFgSv3V3Yzae6cuWS8mMpTU0VzdTcePJci9lxvbZ4Rb/6s7/R86/X1WwOlMxPaJAtqBnt6/KtFeVn4uqlznVY3nXmB/kbEQLEIwmlEllnPVJTcm5BHORMwKpka3szWBBjOdigl0kZ5OD+seexv6IeYIDOmqBf3NvdNmABUeXP//yXWlyedo3BsCqPTfXamnt38lTG8mO6cvGSJscn9OLpc9eBzCCeP3+hW7duadDtKp9OO+/wrHKqeBIlGr7nUTWOjtXcPdQ/fO97ujQ2rd5ZTY3zsv7jv/8P+tYPv6fYTEF/9cVHOsXNYWJcly9e0fHBqU4OzvTi5aZWL17Vzcu3db5R0s7LPV24sKrZuSVF6Sd7WKmlNYiylrNC2AUIMj414b6jr64ararrO3r4bDalaGKgerNk9UenDymopVgSdjYuF4TnVnV4tGNFO2U6oMjlS1fV7yb16uW2CXlkaIxPhEyzwlioBVJp6cv7v1G+AJFmTXde+5FePjvVi6cHWru4LMVPdH6+o9mJce+N9ksHlEvlzPh1/kEqbSVNs1Yb9pZxZcaKGiODpd3Q5tamms2uJienvXYBkqvnp4oMWpoYS6nXrpkpzsDTal3XnsHqDotmwM6JqXEH3LKOOJ9z2XGdHJY0WZjTeH5GifiYcpkJgZcVClM+v7Ap74nB7rrPGciW5HOSYcGenkXxNOjZHo/9aH/vSAsLa7p46bq63ahVHS82trR3fKRYKu7nnz6M/WBijOEunyVl2xrC7Tc2d8zKBwDpNpoaz2Knhu0T4cFnKhRn1I8mNTk9Z0AGyhv2TCF0eaBJ+gJA3GjMQ17cImzNjN1TrWbiLwAew+jSedmfh2txdnrudcLzT81B/QU5FlB5d3PdjOe33nrXe/HC0oIH56XyqWcXqDx3d/aVTkGkYA8mQHhXp6dHrq/oxbc3t/3zqdMuX7ni3DOCm0d2r85ITMR1/cZ195DMql6+fPlN7keovQeeUX399QMPWZlf3b5927OGFy+fW7VQrdSGBB6spgpaujCvSxeXrAzj9RmA/+mf/hu9ePHCg8Z/9s/+B337g/c9MGVv+8uf/5WyuaK2dwCRYtrc2tabb7+lySnAvzE7qAAws9dR8wOSUpPSlzA8p17kGjJU5f1TFwJAUZeT1UAd8vTZU/d/M1h+7h4aqHvljIyOFhbnNVbIqN4om7AaBq1t919vvvmW79X6xobfw9LSsvsN3jtW3u67KxUr+Rhik8eHouD1m9dc5xE4/vjpE/38r37hjGJUxFgxXr9+3WeBs+0qVb188dKDZVQAcWqMalWff/obXbuyrHffvqNkrGubKoi4a2uXNTuzaAt6eGTpfF47++zhMRMDsK7sDeI6OS173TGzbTQ7zpJk/QIoMXflTMXikPtLGD1EDjLCqJOqlXPXLXw+wG0TaSS79qxvbuusXHGPznPPPScfiPrhnbfe1IXFBeWyKdcrzDRPT06tCGZIDWiEAQGDa64bGSNkRdG/cB5evnLJpDP24pXVi+5VmENAwpmamfF8kd8zl6Em+fzTz3x28lomppARg70zfVih4HUCgMdcYGUVJQY9y5g/H4Ql1gexAxCAbSXZp49rmviEgpwZIYpDu1QoEJ+p86n5uVecwYWxCc9GGo2OJiZmDDgBdpHBzPuvVeteM4GMxnxk6LrRDap7amwcJujtqLdCpir1ccgiJaeD7+E+Hh+fGkwbkemCG05wvpifm9Xbb7+l129cVwvwav9Ae/vH/t4/+MMf69LlNa1vPVelWvY8FmLmwvyKMukxkZ8CyWcwQJmB40vIgZ6aDKocbHuxyQvnflIvX2zps88+1+rqiuMAzs6Pfd0q5abnjKXSkbOyiX0IqrC+ex3HYOAeUpyw6mVtbdWEM+YYoXdPuHfJmPiXUzwJgYR94lwnJ4CF1KEha3N2esaECOZOPIuoGHe2d7wuFCOzKfTHIyJmmEUwm8GRJjhAsCdSWz99+mSYSxryMiP//CdvDvAtbLQYoOPFTrAk/vRDC4ooBWv4PQOTRqujwsSEFI3rpFTV6/fe1c3X75gRQtYAbwIJGQgqITo8Crv7h7r5+i3bVGEX9fDr+7YJMHOnjUwypcWFOU2OY0swpV6rofOTI3VabDolD6VBXWGTRWEfD1z3hmDPZlMXlpdVKlW0s7tvkCY7VtDlaze0uLyszZ1tF3L4/yEVbZZLyiRiyjtgrKMqmQ94YttiLKof/OgPPbBlYLp2YUmN0omDzjmoDnZ3QihSt6/p2QWHa1Kw8pBg+0SDYp/AVtt+k4SHUpA8evjICCafeXF+3hJDAplYKMF/mMXNg4OCIKPLV6/pEsG5WYr5sh58/ZX2dzeVyvbUih5r9caMVm4uqtXrKZOeNqsCX0NUJNXamdotBnHnKsPGsLIEZjN2CMHPEPmYrUlicXuQ27aj1VT5/Fx7O9s62DtRJhWzXA9LG2xqaMDYUHko8KuDnWQLqJjMHKJYK9sDr2SGYyLB4HVcKEd48Gl8KSZQq9DYjBWyDmYCcWUzs7XPOWHhgSXGg0kjyr9nWM57RwqdyhBQimdkS80G1kQJNeodNer8uxByzUMXQoDJT4DxHqw+HHbEEJ2g5wRFDZtr0yx0mHPZdDYcdkjqWw2/B4akXD+G1v45fGBvFAxV2ZB4XdRHhAozfAzMclQTsAod5JULQ/nQ+PF5YRlKdYLYGy1F+nHFBmnFlLIKxAoLABgOSIYNWPL0wnBibmFWhfGcILs3GzTh+DzTwE/r8tptfe+7f2QZMwd8NNbVixdf6/GTr/Thb37lwDUYS9MzNDmod3I+QDk0Wae2XcLvG1Y1BSlsviZBfzVNTRS1MDfng5OQe282KSk9EVMqz1AO+6Qw3LSUzoHTUbPuzfA3ExxbKPM8fc1YNwZSuxyWQQHC9SdLCPUH64SNkkKUwE7WKzYlWQ6nPIzBjGolApHxGY64YKRhHhvP++cjk4WlyQDF9hw9vK9DcLHZ3ACQQ6sP/swagCFVLpVckIWilcP7zLITCiNkhwySYb6z/8RTDN6D+iOoLoIlkMMOUwySk2ZFcL1q9bZyOWxyklpYnNMg0lU8Q5ZJ3LYUXGeGEhTV2GfBoMBGKgCXfQ8JIrHAkCQQEwu1WCLjgTzyR/azwKAJzwGHLI0FxeSIyR5sZmCHtz1kP69WvwFAzBTvgfwX3ZglYmk/VzS3AEp4rE9NTFq1gFwdVlu9fW6/au4/TQBDST6zwS8HkmV8djC8BeHnAMW/FU9XWIcc+gxSKMxhhfDOOfQYJJh9OyweRpZIMNp4LVRtZmf5MAcoC+F87FW2MfJa7JoxFJg7UVveATZGBjF/LgZsyRRKoIgLPvY03j+DogiB0u2uxntRzSfzipzWNKi0VC8hdU+pZ3CSgU5CY/lxkTl9choyQNjr6BEDMEymVFbXr17TlcsXtbu7oWrl1EHoZAJhLcKgd2aWxgfmckQz84v27Q/2TmEfAwSxwsFDN6wOUCrAvgoMTK4tX6PheMeDvACKBUZ1zM2fs5bwTY9E/fNhYTFMG6kr+BmjYSUHrW2xRoPNITPYhcMwqwG28cgqJUhLYU4DdLL+AgBCIcS94F6OrBetNkFqDZGBfRe7wKGNlW0B8ZMfDs54PdYy30PxGIqb3w3daYBGob22ezPDDkudYA8zUieMrkdQF4VcMQZtPDdcU+8j9qgPuUcUhCNVx2jAz7PO9WYw6td1tknMQBvXkPfO3sFXsE8K4ei8D5i/FLQ0ElikoMIBvBgBHzSw/Ay+ZwQwoADBIpJ1zPATcN02SH4P2EEFoMP5FQnyPrAEwC4AsJM9njU9fBac8RBAReopXoehFu/f1hEV2MzYcE588z4Ah/iz90vndpAX1HXTznvDG3a0n1BwAhyfQQJptTwARP7N63hdBQjvG9UMAzTWNdeLn00j6oC+MsODjGsJng0+RxjMcm4nTXbge6gHOSMBCcjUILQSixruLWsFKwKaYgAd7jHWV5B9qBMgZaBaxi6R/QEZOAAqygoH+TnvhUyl8HxxnSDGRB3giJKP8OIJxVAqAvhFAsBDI0gtjMKYfZ6zlntGA8owlcyo3b19TU/POoOHMwQABHtW1nSuMKHjUlWvdo5MMOKzcR2pjTkbzJ6n2K/CPKZZDQPX0RADBlVQjwZQwqqWLnL3BQ8hqOH4r9WlAEmwGzuw0Iu24wpgYsqDl2BXMVJuDl1MnWcecrQcDm8l0O99jeQaQ6tewA7exwjAMPwxsjccBKVj+BoBIMOfP8zvYv+kDvvdEJ3aIeQLIUPMMEx0lgjD3KSVNCgcCIzsR3vqRdqaW53Tjbdv6vnBKy3eWFF+oajMVF6FiaL6rb4bKp59akqrqwB2LKknX6fmOo4zyfusWWbBEpjBF7UXZ2KrAUv+VJX6mQr5jBaKE6oflJRrZfXRX36hC/N3VJy+rOzMmpJjM85iiMZTymfy+sXPf2E/+EuX1nR0fGhlOYxRbEJu3bqjx4+faW5+0QQr9mwaRjK3sEyAwUsvxL4C6eTzz7/w1SRnh32iZgVrWVPYOeCl3ml5kAkoQnYM+9zoHo8UdFZnDcEm9gZqYVQ1rgvjMQ/BqdGcB9mPqA1JA4UrawLmrqLOZsMmmGco7P08M2nvFQwZHMYe6SnWbSpLvQ94m8q4PscLGsYQz65Da6dyml8c0513r6iZONXnLz/SzJUpfXz/Nwau2JOxnriwsurn9+GjJx58NctNxdpSde9MnVPpztVZzU1N6PKVNe0d7qlLEPLsvKZWV/XVk4fqRmUFCKAzTO2N9XUzmxcvXLBVz+Onz4ItdDxhVv38/KL7ZQ/b9vb8jDMk5bPS3PPcjtRZ1JoAV+xL2Jmx1iBhnJ7UtLR4WelkUYlk1gSxsxJs9I7z27DJYl/ifIFxXCqfaGJyPJAiSlXNxHNazM7owz//jbZf7KtUaiqRL6qbSis+ntGl1y9oejmv8/auOtG6CpMTml9Y0NnxqVKJjHptPP6xQI1ZWcxnRzEPI/PgMIDz3HO+2PMgn9ArUINC9Gh1g+Xl0tKCbTNOCEhvhoEadsZkMI326Ju3bmlxeUVPnj3XVw8e6O6de7px5boalbpteuk1GYJBpOTaASxOjY+rVi9rc2/TuZjY7qSiA51sbCpRruuf/sFPdDE/pdZJWR/96td6/uK53vvh91VNSr/++gslp4qanp/T1Pi0dl7t6usvHmp/t6y33r6nt++9p/31Qx3tn2h5ZVWTU7Ou43oDwO+iQRB4EfFkziAIlt6AppxbqI/5XzKN6hglFLFxdSnWc3ZNu9tQP9Lxn2uNc5XKx4rGUUl1VG+VlUpFNV7M69QkrZa2NncUiQ105dqybT0GvbTOzyoaK1CjlVVvHmtubkXz07dVr0DSWTMA/9XXf6lYtGbbcCv1sVQ9KyuZzmu8OGUyH3bf0UHPdmUQZ1hPETIDAdObda9byI2LS8uamprxOj09OrTqg5lJPpuyIwD9Cb286+xYMmSeVbBDSWhmbtp7Ej0+MwIrxJt9jeentTS3qnqVzEWIR3R/cde6YPCJBBa0ZIpF3FubrT/Abjlp5QcECyyiahUyNWD7JlQq122ZhZVvkfBxLE2xQKYXB+jhz9WGzk8rajS6yubGlc6P+8yjfoDIure5reWFWXXqp74GgB7nlYYt4Lt9pxS5NqanpJ04Pjr0+uZvmFdxTQFIIUisrV20agCCBbXH9Rs37VhAG7a7s+fejy9cGshSoM/e3NjQyeGhkpBeL6zo8pXrfk2el72DPXX6LSvHyZb9sz/7/zRemHLNcH56bgtU5j300s+fP/OA/cqVK649qSVfrr9y7UOdyblA/cmsysALqoFczrMpLJOePnvpGhRQheeVZ7lQyLs+vXHjutUZ/Bz2H76fujSERjMj7GphbsbMdOpTAtYfP/la/+pf/V8mxv6L//mf6yc/+WODpJ99+qUODk9Ua5DxADmooOfP103yZFZj66hs1oNr5mK8FrWC+xRCrRMp91YoKH7+l7/wTBLWPUN2LI4Y5pLdgGXS0oUl2x4fHZ9pfm7JThcQpSDdsq92ug0DybjL9NoB0KOOwiIVAOTGjRuBUL21ZaDFNl7VyjDrrG+FM6957eplXbt00cAC+//uwb5i2OxiJ9rt2HaP9RAIPagcs1YKL19Y9nNZOjvSzHhGf/IP/1iX1i7o3/3bf63drVf6e3/37+jG9eveE7+6/9Dr/ns/+LGm5ub98z9/8JX+3Z/9v55LYPu6unrJBJeVtUtBQXB8pkYTZe/AA3l+0QdSw3LmU9F954P39Te/+qWJ0pcurnpOgpNNtVZxnnJuLOSAAEjzX/oiZ+6OYWtb00ShYKXzyoUlW2Sj+Kb2BQChJ2aWyAOwjUJzGDAOuZqg8atXLju7jrMe1fbRyam+vP/ARC1e9/S8rN39Pd8TeibOdkCUp48fD1XCIaOCeQUkUfZP+hH6DOo0nlnqBhMosinbfuGKQx3z2vVrzuTELhZVzPrmlu3L2Dt5T4AlDN6x9wIomZub9fP26uW6pqZmlc2MebY5Pb0QBAFkJ7vXw2kgMlR7pQw8QZQA8IAMXm/UdXZeds3GfhFcCiCxpLW9vWXAg36O3oA5NvsH5/SINDeyoqbnwnaY8/erzz/VzasXtbayYqVoqVzVl199qe3dTc+WHHyfSujEz8GyM3pwM6HfgVBPBulN1nqUnjf0qk+ePtTR0YHnlgcHgKgTmpyY8cwGUJMMVtbTzRt3vKcBKAI0sc55Th4/fqzbt++4Pt7c4DkOTh7U1RcvXfR+8ujRIz8vKEJQpX33u9/xs/vs2RPPmR4/fhhq7V5Hr928oYX5eX3x2Re6uHpRb9y55wwmPsfPfv5z3Xjthme7ALeAjewhALAbGxvu7QEr6T+ow3BUou5aXlkWCl0As8g//8kbCJUFuY6AJdjgMMYMeihsPkbnAB0I1qs1HJ4H+kWA3o3bb2p6dt7FLReWwo8bvbG9Y5usVG7MYYuEnqHY2D/Y0/o6FlNl9QAT6i0VcnlLYacnikonQderajdhLOMkvgAAIABJREFUK3R90GARQDMMwIDVFIuK5o/hNrJLBi8wBzhRN7Z3FYkldOnaTUXwj45EdHx6ooO9PRcJgzYFlDTtoB/p4PxEuCDXWm0X8++894HeeONd2xSlYWJjp1MhaHpfv/3wb4N/WiRm2xMOOposDv379+8bieQQ57C4ceNmkO1EY5ZxseHBbJgsFvX+t79tRPvh11/ri88+U7l0omYDr8KcGVUzcwv67o9/qHQup5OzU21uvNLXX2GD1dBh+ZnufXBNi1dn1GXIFJ/R5CSS6gkBMpLtUK+XtL+/qZMTbBdomGB9t4zCAjSEzxDx0JSD0vYq2FN1Oy5yQDzDwRJ8KW0b1SQkKTD2GagyPDJ7FnkYw7B2yxsJ7BPQTCSOySQ+wyGgHH8/hiswaFEAMMRng6FhHTHvkL5SfHFbYVrSDDB0oLBySHwurWw+64YHBQj3vFntqYT//jn+cARXxy2F93DKthLBR56ClUPbIMkgNDEUcpUq1jUVh1yNgaJbYnXu4ov3R5ERcjNQo8ByC6HxITA3+FADNhQnMorHGdoRqNvxEJ3rk8/mvCGzSQQrm4EBFxo0FCj4TPa7UaViebXqyJR7zn1gMwHoQWLXHfSUzBJulNTU9JjGCihSemo2qx4kd9sx9TvjWll6XX/443+k2dlFb/i12okOjzf16PEX+uTT3yifDyHlWGAFBn5D/YE5lWaWwM4edAZqkpuQSDlsCmXX4T5hkHXLCPu9tl+XA6SrlmJ5KTOWDkNr4ticGUKjh3UOg9qswQPb9njwwRA05GBwo2mea1UUNzFbYTHghmloqWIUJjkFOwqYuIEQ5I6ocTK5lIfgzWrLoAme3IBjMCMA17C9q1RLPtAZSPneMxjtB3sdGDgGMxiQNhmyhBwYujWeU+dhYMdQa5iRwiMCUu5gaO499l6ppMaKqNCC5VSw/glBrc5MsgVcsOPhWlNkwBpjPdGElyqnqrRKtumg0De7FvCHoxHFCTk9rPEGNlo9f96RKooDkIFVJhsOWAYjRuarDGGxQgmMKpjR/D4MyYK6JzCvCY9ve99j2OABuzNOsBHJq9sGlEHBwkCPQTJyX8LEsx40kRWCAiSa6LhxYyDFcJqhJMPLwAAgxDcwxylAyfDBL5XDrlQ+CwHWg/C6WF/xzDLc83DdwyjsmMKA1nkycfJduE5hZBaGgQFIo2BwxoRDuQHQYIkPPCztdfrB5qHWUrmELQhAzpQL90TS3GUPPClcy9ga9gfKwZpqd1XoRrSSnVDkrKbueV3RLj83ogbno8OBuU5YI7HvdzwIYjAwiGD1EiwlGKCx31+9ckntVl3nZ8E3msBXGr0RAILsnuchN1bQWQk7n5xBIdvBDBnJ2JIEL/6Q48Se4syUIat2ZJfFfjdShLCWA5M7WMCNwsWtKOI62/ol2GcF1newLQHks+UViqg0RWVqWLiFQGrL7ssM27thvx2GNLOOPTgZ2huNFB/hfYeslVFgOIAj95V/H0Cu8P44Q3nfI7UJr8Hr8X1h7w7D8N9XpvB7vo+fxbXh/vM+RxkTIZwzsNUgKVCc+blhMFULmUW8N4YINKl8jfJQRlZAZrsPyJwJwAcD/pHlj1k/FMRDOzFeyyHew+BmaiMDscMBsAGTLvt406on/i3vlZ8D84x/y0AqDPBbmp2d9jWtNxhyYyPDPgnIjgKp6vsLAMLPdWhuhsD3YFXD80fDxM/kOgRVFvczDI/DdQt2kzTRPMshFyKocCjE+XPwsm0GO4TCmJsL/j9+sUYAR1k3gGa+DwKwDXkKvrH4sDbIaoIBBbAVLAh83bEVxDoskfL9QeFCsc1w3raX8aDQYjhs+6oe6jv8oE+G/27Cwzzqk9F15HpNTU+aVb61te1zyQrOTk8z01hv5oZ2EFXnf/COAUesjuyH7I7R/WaQDDsMy6u1tRVn+NRrZTPtZ6fxVqa+m7D9EEGWhJ8jR7eMG/Yndq7drge0AFDUUPiWP370EINZA5RkgFRbXT16sfWNAoT1sDBLwGkjgE0w9/sD2wTY3opAUdZOu2VlEnUxlxpwhSy+s1JJUzNzBj5Y8+Uq1mnY5AHUJm1ry88Iqo2wbmgoWfucJb+zqgqWVVZAAoZaeRe8w/ka5TZ9k9/kwMGQIehfPh1/DwAxISIQJ34fABnGxQW16CAASmFvsMwkPPPUdYR6R7q2tWUPGcuRp0DYKXl6xHE0VetUdOPudd394J7Kg6qixZS6mYhys+NKk1nWHQwZni0DgKwb7he1KopFWJLkT2H3Sm0aGnsaqrSymbymijMekjP8qVbPdXS6p0RsoGUGTsdl5TtZPf70lfKpCypOXlF2alX9xJgHqgy8K+dV/Zt//W/005/8fT/XW5vrwbc4mfJQ7bNPv3At/f0f/MhrkuEEtS/NHAMivL9RecH04xliiAMBzQ2fs/wA6WNW9BYLwd6GmnZnZ0u1SkkRq0XDPbE9Gc8t93x4T7gHKLPHchnbVMGSBAAxQBKNqyfOkBC4CbjHsMnmdpxNKBJ931FxtYI6hz26Xgs1SK+tfDKqIvYT1AhR8sraOubMdpA6qlvyATKamk7pjXevamYtqw8f/lK1RFntKH7WdS1dCJZSKIQ3d3a0s3tghnpSKUVbA+UjKeX6Uc1Qi2ig1167oRJZXJ221k/P1Ukmdd6sam55yUxyahEUXBD6yGaansVCp+1BK/eFa8M953mFMEK/waCRPZM9hXqRc40zkWfHiplE3PUbg4BgNQljkZDduK5evq1MalK5fNGgx8HRvmoNglpbJocwTGFvhCBWrpx68OjnodXTbGJc44OcPv/rL7S3fqhKtaNBMqM2VnALE1q5Ma/MRET9VE2pQlz5iaCmxKKWgUi9GgKI+VBWNdpebcw2sAxEA4EA62SU8NRePC+hFyREeBS4CjsUiyT6eqxoyQThZ8HgRUFD9sfs/IJmGV40Gvr408/sXb68uOJat3JeMugK0ETNQ50H16CIjXS9ovPqmSZni8qk42qUz3T46pVmlNA/ePMDreUmVT88U71UtZqtEZPOIl19+OBLNSOB1Dk3Oad8Mq/KSVXtekfLS6t67cZtqRcswAAdKE8qVdRVOD2g8hio3ugrlsiq040pEid3cso2M6xrrFrjzvHDHaHi/iOdC30aSpEu6sJIT6fnRwZBsLFutSs6PN42YS43llCzC2mmbiIQaySRwl+eezNrFQVKEUVQWZwqHstq0JnU4tzreufNH5m5/fDRXysRbyvKMPHkzIDy6VnJ2ao4NbDWyL072NnR/MyMAYOZuTlVGg1ncQDgc7aub+4YZCWfinoU9wIstTJJCHxZgycQNpKprK5cvmaGOeuldEo2TVAFQ84KeU9Rlc7KtsEay2CFM26rN2yfCXWm54SkCkCLDQ8bKqAMMx7eM3srezhEJCyKA8mmpfWNLS1cWFUqM6Y6TgH1plK4KEDQSUTt+NHAGtgEta77SizLAVxEL1IomsCBnXP1/Fzj5CD1mq61+HmZ3Lia2HdNzXrGdXh06H2fmRVESNY+jgiQV6lheC6c5zE37/OXs/PRk8f+HIB5d+/c9X5m9bHtkeMmh3z5xRchV+TCBa0tzPvZ+vKrr008Jsj96vWrzlV88PC+SRsTxSn1e6F2X2AIHo1od2fDQ/97d287i4fhJHalzKCePHniHoR6E5se19TDHGB6s7WLIZ+WdZwbm/RMjdoCxvjp6bF7OUB4zlv6DYbAgCzsOZ988on3IrJlOG9peVdXlk3yTKXZ4yLeo4rjOT16/ED1Zi30dd2BFhZWlC9M68MPP3OWy5tvf9skAJxXeM0PP/y1a10U82+9/abrRvZYeqq93QMP+6nNIK8yY4QoiD0jQ2vKEGZcDDfZz1iD2PBXALVKFRNgdna3lczEdOnyqt59903v46WTqpn9nP2cYV89uG/Agn6NtcI+DSALSAbj3flv+3uufaeK434umCVQ2yVRH7VatncD9OEsouZ0Rmi77X5+enLa63V2ZkY/+O77yiT6Bj3IlsPaaDyfNen08cOHrrNR4uBoQ07X14+fWpHB7DWGder+gecXKEo4b9lbsb86ODrR7BzZM22raFijXCd6UZQrzrNtYuV0ZGIDWcs8Z85C9TwVZV/TkQPkPfMsUHdjhYsryOnRkdV+d2/dCo4V2NBWIYr0tbW+7nNzHEXP3Kzu3L7lmvmzzz4xEePmjWuup5lfsK7u8Ix0u/qbv/3P+u0nn2h59aIuXr5slfLTp8909epVn0Fc473dHZOMAjE5KAFqtZbVc1x/+hfmm+RjcH8YoL9x77bneI16RS+eP9Wrl88NXtG3TExOanllzbUvpHCeEp5TbEL5HuqmcE6fm6hHvScxa2bm21c0mVYcxVwCIn7Ley096YhMxz7KMw0hfHtn29ag1GphNsO8hjxs8uVC1ADPoe2xJiY0PTPnmom6gvsVAEgcfpiPoF4qaHZ6QhwPm+sbevlyS+996307GD17/lR7B9smOd+9e8fPwqOvnygWiaswhm2VTNZBdc56oMZpt4OtMSAh4BGA5tdfP7Ll4OHhsZ+B+fk5v+7+/qHWX+14T5icAhyt6+XLV75P2OfRP2KBx/unliXzBQUZ/SPPN/sBPR971muv3zToiepjffOVvvrqC7u4AJRRN3FPfv6zn+vm9esqYVNdrWtpYUn/5B//E2fzAj4CdLB2+az0qevr6/7FteM9ca2XV1YMenCtmdexN9KTRf7XP3l3wIZBEdvu9D0AY0iM/90oFBRmmgNzO+R/8PTF1ebQiSZ18drrGp+cUrEQQjwpREGZf/W3v1aj09PFK9cVS6b9fRTEXBxCY7Y2N1QtlZWKxLyJgCYykBrHg7TV8GCZISgND3JzHiouHAdNYGf3PVRutGpDn0YYhwRiNnVWwt8yp3gmr4mZOQM3z589c5MJ4h7rdVXIpMwsiWaxkmqr2enovFxTvjClP/qj/0oXFi8q2o8qQdBjbKCz4x09e/JAz58+Mkue7BJkWtMLsEbaXiCg9Uh9kfCCXM5Mz/pCb6xvuKGEbQUT6Ic/+JE+eP99p9z/+m9/pf2dDSWiMFEpRge2DXvr/W+r0qgHpujhgX774d9I0bpOqi/11nevK7+YUoccjSiBUTOam5tRLkdgJh7cBz4gUX+k0gT7MrgAfTz1gC/kIsBQhnkLQtd2s8nDxfX2kIbwOQofByMHZj8Psz3likWzu1g3Qd4Zwoir9bqLL34M8ttUOm+VRlCEYJXFA05DxGAT73aG3tQVdnELHtcd2OQw/5HZ9tVsw8jo+uEfgV3kf2CxgnVVo9RR+ayqo+NTNQldS6MCKHhowr/hNRmywAxhmMPmxNqheaOhRP5G8Qn7bGJ8wgAIXuX1StmSwOmpYghnHIR1yMCBz86AjU0JpiGqj0KR/w92Laz1tqVmoVEO4eC274I1ZNY2dgnYBlEUMsAfKBMvqF7uqNeOamlh2QOKWqOmg5MDlWvnKkzCDqVoprGKKJbg+WxaYdNuxlQ+g1E3oTt33tfK8kUjs81WWQeHW3rx8omOjg7NHKOxYSiDPRZyt2Drgc0dVhBZ5VJjBiJy6bymJqYNgBzs7XhNoXBpt2sG2JqtKpi6lOg7x4JNxhZnDmeG7RPC3RmgM6pgXBIaa2zCUEGk3ExilXB+XjMbLihGEn5GWK+2nYBtDkINMyga08VLl4aqo6bBunoZdj+ZICk3IAzjEymab64vUvTAFvWB6SGcHOJJI8C9YBNFzhxnYGprOgCQwEiiWGRgxtpiu6MQZZ3wOSrnKL0aGhtHbkpYccbvl18MlHk2GHDx+c1sZ90PyHUAeIzr7r3bOjjZ09HZvn2CnQ0CI5FhDyBLu2uGqQv5St0HLECEfbKjDKBb3o9ZJwys7P3aag8HfAyJsAtgSJs0eBOyInimyKdAFQXwMFAnpNb6UKABBADvdHhdQJ1gdRV8f1GGpJXA3oBhcQubxK4SaXqLMESlYeYCe+jbCmHjMFKsBLGNSFcoE2C97R/sejgGmGwP+njMw0zud6FYCDY9WACksP0JIdAMZ7hvDHootlBk4WHcbAevXH455KtJAUxob1RVVBvVtiKDpAuYcqnmgokgw8WFaXV7ZVVqZyEUOpl0MB98x3GC3mtNpaotXZmcV7LcVvu0okKmYPUIQ0p8PjkLuL7RaMqNHfcAwJIwU97X5ASM9I7DvG7evO6iql471/ERxRxAM0BuS3PzS5qdW7DSC5UjWSJBncc+C4N+aM0EiAcZwUxzgCXso4JXsYnZDoFHETUMTefZwJYkEsLo2f8otgAR2LPZSxmommEyBDJGA/Fv2MFDCy1LSgmwNYCAVyigUvA8HQFsAfwYhakDrIUsCr7YG2gIUa/wc7in7KMj4OB3CpBgvTW696PXcx7JMMfDrDDbcTHkD4AM75+fy/WGfTMKCOb/+y+zQPj8PFMM0bEUsmJtaK/k03EInnwTCD8EQ9jDbX80tIkCKBlZPHFNWH+8VsjhCeuZRs6+8pBEhoHfXDOYZLz/YFfH8xeuI+8/gBgoNbJmzWDxR2HPmegwyHjc97PbYV+hQA6S4+DxHNQttoZCuRuDcZn2kJRrwfsaBfJSC/i5aQRAI/ghFz0UsIUCOWW1mhnBsHL5e+4DX6w7fIFHqpsw7EOmTD0R1glN6uh7ONttKzQM52Qvs21TpeKfh3KTwQB+sgwRA7MLixmUpBAXwnAFYIT3iJ0Xtd2+WYldLS+v6GDvwH/H2uSLPfoSyisY2rt7IRzT9oQ5zc/NmVXNZ3UAOgHWnFVRrlfW98N1Qwvv9PCzyPQCALlz+zWDJwcHe2ZIU5xjEwTLD7ZoLp02SHJ6duxBEdcZ5vfe4VHIr8vlw9BtAFNq3U0XNQsWWK1+RB9+el99ggTJ6Oh2dXHlgmsynq0RAALZZASAOJRe1CiEDHv5uqFiTzs+PdPUzKyBMBhonGk+e1m7yUxocr1WUeAFxRaZBQ6uhvU6CidHTRsLeR2mTQyDzY1LjEAOQJSRwmMIgIzAEQrJoE783X9R7PEVhCPBWssgC7O0YW6Xs1dMHmHv+10+SCI6UDLadWZgJpXVeJ4Q7b6qBKfmM1K0q3qnoj/46Y81szqjTrqvk07ZAMjY/KSHl9VSxaQL7rX3R2wCAQrcBFYN8vPMceYy9HLuTjyp4njRyj/sTNnXnAsW51kpiaCoiXxGsWZP0dpAjZOedjdg/t9RauyC+jEAkJiKxRn98hd/5SHGyuqSfvYX/8l1z09/+lM30txIbEPeevs9Xb12Q5PTM2ZgU8OfnZMVkPLwgD2VsFf6HxTF9x987WEcTSy1FIQTvFWxr2DgSH4NDEcMlggip+7nPgeCULCnogZhL6cmQc3k4HRsjLIZDz9oThlatjpY/3SCVRy2mtQskIR47p0FmPI5z75IHUEdFsDSlAPrk5GexrFPSqY0ZoC1puOzkrrDHB7WGjkruaz0+t1VvfuD17Vx+lSP9+5bfdxoErocnlPs5LDWAejDlnKqMKWxRE77L7c1lRrTVK5gz/1r166qG+mp1uvq/vq6GpBCcikVZ6cUR9WbiHkgf3x4FJp1lA3n5yZUzc0v+HqvLC17fwQ8dM5aJGJ29ESRga7cQ4Q9rWgLO4gt7AHsoyOrSUJ387mibly/q14HNSIElK7KVfIuyE2Mek+i5wp7Ws2DHOe/9foqHZxpIT2nwiCvj/7iI50dYG8RVZe8uPGcMtNZTSzllS5GFB/raXwmr3gm5Hs1a00PzujZePap5fDI5jmjZ8KubwRscz5Rv/t57wWFL3UPajPsfVECT04GWxVsZ8eLBPd+5WHUlatXNL+46D2bvQfFN/MEmLfkARQgfTTbVidt7+zo6PRY+bGce5IsKjuHnNa1e7Sn3FhGxYmcjna31KtUdKUwpT+4ck8T3ZiaJyUDaPmJoh5uvNJffPxrpWem1IlE9GpjW4szS7p44SJYgk4PTvXOvbc1NTEn+HvpNArEkP/EUJjwc+rgnb1j1RvUsQmDIGSEXFi+ZKIL/UBhYlxddVWpV3zO5/GZT2J1EtFgqNSj201nqOfItcHmqq9y9TiEpsdbavaO1R00TcyBn5LNoQjcVzw2pqWlVWWw14r3tbX93LVsLn1Bl1bvaWnhqkpnpzo9fqF4tKuEEuo0OmZEs++nc8HqFtLDyeGx/p9/9X/btm1qckKXr17W1Ny0bt99Xb1usPOs1ls+F9MwnMkexMI2CRDRNBmOOg0ilm1g4qEnM+GInEXAMysn2ROiZkEzN2CtpIcZhuyR1CiQYMnCouNnoM2MBfs89gn6dg+3zwCTq3ry+JG+/PxzKwJY76lsTqVaXd96/7t67fYdjTP4rdZ0fnKiTCGnydlpbe1gwRa388CgzxC84aDySqOpW3fu+XxkHz+zwm7H+zznrj39E4HIRDA4pw+2RuSsANay/+PgAWsccIYBOVZCzKwYJqM84AtWMYNB9g3qCj4HgDFWsdQJDL4hSYxITQAHACbkPHzx1X3NzM4plozr1cYL90HMjWBikz87liv4PTMvm5gsaNqqvriH5+x/kDwWlxZtKcWeRW/AcPcYx49+36rylZVV28vxrPF655WmVQX0vqury1Z/MC+it+bsQClydnpiZrcTuayGqNq+bnpqWmdHZ5owsaflPLQbNy9pfBziXF27e9y3tmbn53yvIah2+wltbx+qXu9qcmZRzX5UU7NzQ2Vx24x1ZwtEQt5gsGbs6fDwxM8nWW/bO3sGRSBcc7aRT8CwnTkWuW9YOfJ9EIMiEdSjIYL00eNHOi0du19/4827Bl5PD85DLiREy3jM14gz/sbNm2btQ6B98uSxgXjOQmpAVM/MxqiByCmasB18xvXVzt6uQViU01u7O56bQQzmWuEYwr+FsAnhEvVF2mOujq5duaoOVj1Hh5qdmjKhgiH93t6O+w1AeJQYeweHVnpQxmLHxX148uSpytUQT4AqAcuqtYuXfZbSQzP34yynjuL85Ryn3y7ks7Z7RonE2QLBtdGEqJxwb9vqhHwMQHjqSdj6CwSvl861t71llQrkUc529hVUnOSbkC+CSwi1BjXy9taGCoWczs9ODPKgNuJ6lsrnWl1b0Wu3XnduxMHxsQf/1KwAOl9+dd9nJ3UgtboJdbGoATfWJ33Py5c7zp4Z5TACrDBrgyADYcUA66Dnz9xtN7SzveUeHICGz4bbwqydTWoGti4sLRpQo85hbXFdmClCLPnyy/sqjk/r3t23dHZe9b4yv7ri/YIcRs5/zjkIWJxxrDtmn2RUYyW8sLhk8AAAkrodojU1D4AO6wT1EYR3CP7up61aIFIBck45EKvLJT+f777ztsG4Z48e6WAfC6oVXbp81c5LN2/esK3gzu6mn2cA01Qi5d6IuQf3LKhxUGBMu1fiPVJjLCzM+dpxdr94ua6Pf/u5wW5I4iijABJYV69ebnnf4lpxvam9qGtGajHu2yhTknvD/sg6uXv37jc5mcQdQG5nHkbtwQxjanpC5+enBjPpD4mN4L6g9mIPRQkIUZ0MncsXL1lxBNFnlP9BD0t/S49KX0ldy3vieRtZ3KOi4bNyzkT+x7/3ui2wkDQywOEgYKPBnodCj+EJDSiHGqgcGRsEbNWp1qIoLV7TWKHoDYEPyId991vfthLjsy/vm+k0VpxULEkzlrKciQ9+cnTscPEZkLsODLSsD4cLSwvfeIyy2eCbx0OL397hwYGWl5ZCCKfZlh17T/LhnRswYEhXUKXe1P7JuWLpnBZXLnqDRZ5Yr1SUiUXVJ5ya72nXlMwndF4r+YCAKdLtRXTv3nt65+0PlM+Na2ZySusvnmhupqAnD7/U5598ZHUAaK7DqObnXRhz8wnchK3z8ccf+9ohv7l8+Yqv3d7urllBhL6+8cYb+s4H33Uj/elvP9SXn32kSK/mw7g/iCuRyelHf//vq9YiLArbna6++PgjHR6/UmtwoNffXVN2IaZOFLknQ/5xL2QOWAMdp8e2lcJ2yeT5SAhtDL7wAxdpHC6B+RU8zUFyaXy4j3jxsnnw/9naZ+hhTnFuK5XxcQ80KWhK5xTdIcyagwqZI17cgB8UlgBFNNy2xzBThAaDo4PgMIpPWKjBP3pkL2Ce4DD8nGEehyKD02aracsxDkdef9CNqF3tqlnr2HqsVicfIDAECH9F4cLPZm3BEmdzYtiK2iFYBBF2B6OzaQUIwU2dRltHB/sOkMykEpZ4MsTkGh0dH/ng5ZmgyIKxxBoEZCoWU4rF4b61LfEve0DeM7AHYMdDzs/gutuf3oxxmLIxD2hj/aRaDbgqaS0trlr2iGrm1dZL2yrkxpP2h83mIlZ/ED7m0M52RN1OQtUyrC5Yp3gfFp0Dg1weebEbzhQhepOanJ50sbK9i7ST5xsQCi/vpLLpMc1NL2p+ZtG/h5mCXdThwZ7OzxmIRNTp1lVvlNQftNXuN6UYLFIGeFEXIDCiHbhtqy/+3IJTG4aLZn/joY4qKW9mWKcfDglY+TAWGEag8LHyx0NQWGcEagdPQgoTMiT4bCdHR7jHDe18Qk5LH0ZogmuEVRmB9W03FtwTwA4KOIZUZGyERHUc6PrqM5xttFy043VK7g1ZDDQFsCx5/cnilNZW1pRJpnV6dKL1jZcGgkDNaRpH0n8DC0OLuQDewCpGiQR2TNZEVO+886aqzbJOKyeq1M4NDHFdQOV5n/023EoUNQx0aHwJngyWYICFZgF6NIOiJ+vraZC61bGNEoASIAi+jwYZOsFKjtCyWJwhEsy2uAGQiFU2UVtYVCpN1Rs99bpxJROEANMIUUzG7B8KYMngFjspZz0AfiSxTUk4cIzDlgPHAeRDsM+qvbHAfoeZVKvXbPXB+x9ZZFjNF5EDM5EwE8BJEQnAw/PDIceBhnc/9y7kKsgMI0BSXp+9KoCSPSv4Wk0ALgClhN595wNduXzDmTF4jx4fHataPdHzv3ELAAAgAElEQVTpGUXHvgs+FDEN8i6wFkQ1UW+pe3ium7MXVOzG1TmtaTI/4T2vggIok1UujW8o1gYps0Fh4ncAFQGYFJQCFM4URO+8/aYZxYiFjo62dXK87wBf9oSZ2XktXVj1vUNlZnArHVjy7MUMPkMuER78fpoCOIgCJBHyVEIuCmuv7eZnZAUV7ItCBgSg2Kg4CyzGrAEAGi2eN9ZR8AJtmN1F0cDgOkiow6DH6pDhMJsGmT8z8Ofef+PvPgxFd2EKKDRUhpGHw9Cf906j4c5kmN0Bq9/KtyHwxR7LEDwoBIKt2YjZPwpGp9Hh73m/Iysn3g9+rMG6MzRtQfUQlGCBFRIC67Bt81sYAAzA0A02eSH4kLMmKGL4xUAYBSOfkaJvBABxXQKoEBQzI9AkqBywQQvqGr48QB0OlrHF5NzxvUvETZrgTBmBP6x3ijXs8jjDUI8x/PL5l0rYMqqPP3AngPpu/JGBIvlNB1UIzyH3OwAZIYyTz099wvXA75lzhM8FWSPIyLk2Nf8c1gjPIp/DQ8uhymZkuURhyZq0bY69y8fcILMu+LeoxXgdXwNbjwFOYQWYGypnQo4N75+1xxpl2AJYY9KFg+qzAUQmP+PwyHuS1+owUBfGO8AI5x7nFQU6w7oAoCfsq43kmoy4QMZIaW52wfePzwSzFVUEoIc9lJOwd4PNEQ8B7w/ggyeagESe4Xt3b9lG6NWrF75uZIBcvXLFbFUY7vit49lvFaJ90QnhHHNu0NcPH6tYnNTShWU9f/kssPNyWa/X+aUVVZod/eazB4ok0m6quRcXFuacv8QZa+sSrCZbAGU0rCk3IJwDp2enHjiPMo1gxdebTWej4BMNEGR7ORQcMc6SkGuFupLrDEPNvtvlstfS6L6OQs+9TQ8BCp4RW8MN7a5GVkpDgV4AOkYB5kY5fgd8+C89UAnP9ejnjkLPA0cnMPIAfiDFuMlx0Duqkr5SCQhKbdu7FAsTyqWDzza2T8VCzoNDAJD//n/679RP95WeyamV6qvUb6ge6agXGVhhzv4EgMBZNDk5FfbcdiCy9FH0ArxEgv0gwCqDweI4YdrYtVV0fHTiQFaeJQoSGu1cMqb0IKoupJZaTJvPz3X96rdUbQDMjCuVnTTh7D/9+3+vn/70j/XpZ7/Vn/7pv9b/+S//Dz8bNMjPnj3XF1/c1z/6k/9a0zPzHmah+tkjcJpAUvb9dsvAHrXR7Oy8bVRYX2QH8qzRF6HgoJlnEIfvOAAIxCcUIb1mTV3IFEOrPp8vgFhDMhR7ehTQCQtarCUScatsYFGy7urNrp0DUJ4GZwDOLsgEKOsgYMEMDyG7rCd+LnWS1aiw/anVBn1lolHNTkwaHD08PVO51VY/GjcjnWFJItbVpatzeve7t6RsU1+8/ETn7QONTzKc7llxQC0EMxZlpkGQaFKDRledclNX5pZVSOf8XC4uLeiscq5uIqYHr14pM1lULxFRe9B1qCqDnnql6kwP3vPE5IQ2trcNgjA8tGJziryBrE7Pz0zK4Zlh3wfEpfZnD+WzmC1ttfHw3CjAAA0WpPu7eyaPLS6sqdsh44f+u+seZ7yYM6mHeo5rCKAC2Hrx4koIggUEThU1n5lXdaeq//wf/laV41C7xbI5RcczKiwUlBwPOX3jc1lNzU8olmYQkNT5MTY6WXUJMU0F9S4qBtRFKNYdhs57abbt7Y4dK/aC1OeQgDzcqVZcy+Rzgc1KXiPrykqmrQ2Tgqamp4OlXrliNvLCwpKV1HseBF1WPJ5WtVL1YAzC16vNV76WDH3ymayuX7nmM/rLh/etrIBxerC9oblcXleKM/r+xTua7Ce1v75py95ssaBPnzzUz377od744H2lx8b1N3/7oW5ef12RbkTHe0dqlKr63nvfMeGr0wX8QS2KwjvvM4AsG2eLnlf08tWmjo4JL8eZYUnVGsNLCG1FLa+uGQB59vK5Pye5o7QU2LCx3zJHMRmsjw1T2nU3gemAHwWGxP2qOhFyVyuqU2t2O84T2dzcVrMx0ML8kgpFvP2xlqqoXmur1Uhocf6q0slxVUolZdN9FfNZNSttpeOZMGCl90hG9eVXX3lwjdLm5ePnevzgkdWJ+4d7uvPWbf03/+0/1vVrl72PwKjHqWN378CzoHx2zAAZWTHcc+pNFNT0EvS1sNIhuZEpxN+uXrrk0F7nPZTLziDCMi9KsPHkhJnGDD7JqGIgfnB04L5mqjgnsr8gIp4xEET9fHamZ8+e2daEOY+ViH2yP2vO+GliTdkb6PsffKA//v4PtbK4oEqr7szUEgpuSB+K6WDvSLt7hzqDjEj9msuaFaxeT5fX1rSyvKzjszN9/OnnVtllMmPKYKtVnAwOIxFpdm4meNJjfxmF4EHtit04PVJHaytLmoYM04Gtved9lM+JCoOzjIElfV0Yap8793ZudsZAPs8bpgMffPAdr7E//4ufq9oIGQwXVhatLLpy9aoVsb/8q78x8M7Pevedt2w91qiWFHe+ZU+zc7N68PCBaxpY4Lfv3nHGBnXRLiHStZq++OJL3bp9N9RlmbT7WhQYhWLR64Jzb2XlggfMnK/MtABrsIGiP2C/Q+FGPYKzBaDW2fG5wXJUBLlsUrdvX3cObbl8rOvXL2t+YVZffPG5gYU//sk/BHLX8XFF5XJTiXReO0dnyo6Nm2VPnbWzs+29hHkWSgzmOgzgmSFRu5GRO7+wZMY5dvqQaMlqWFtddR0KAMXcDWeTAyshsV2M+fNS5TRNWEXll9DLF+vQPm0Zzt8DzmFlTx3FcJyhM2BMNovaM2XCMrUfv8cWiff7zttvWaXBa2xsbmkbm3zmZKgi6g2rNJi/OIvDEtiI+2muIVaduN5wpjLYhSzUqNYU6fdCDoiVYaf63/+3/8Wk4929Xb1a39D6xqYmJme8V11YuuAZBfkztUZL+4dHJiHz/1GPua93vigEymD3zNyxUUP5ktdrV69reWnRtSx9Jvs3c0Lqj+3dXTXbuAI1rSQuYOeUTGpnExuvRYNmZJVBKMWWE4UoPQ1DaOqDg/1d1xaA9pAncQ75gx/9yHMIPvvB4Z6ePn8cbHCLRdejADjMTKhtqYcZpF++fMkqJwb+nWbD5w6kDP7dl/cfG+R0PiP3f29naPNLJsmxSUnUklcurbr+2beKhHMrZKA2u30rZ6hvATQBRgAlqTm4TlwP/o7zCyt3AsWLxSlVynXV21CAsUHMejZDr0Kvxbr7+sFDzxqvXr2u23fuel394pe/9EyPOpNc1onxomaKk5pmbZCP/eK5gcuZ2ZlAgqtjOQhB+MzzUAQB2FQCanBe8v2nx6daWrxg+21AwuXlVZ9DzIgWF+esErt546p7c2buX3/1QM+ePjO5w9a6k0XPDZgFAdxOT095ngBwD2EBlSogIrmJPHPUn9Sa2GLZAahWtUsB5HKeV9Yc4AJqIdYeAByiCHr7S5cv+z6xBzMjf/rsiQkhKPQBG8nShlSBvTtnIWRtQLXQSAxsU4YdPOtwZmrGKrTyyZkmwB9QCO3tDp0h4gZU2QtZPwFEC2R0HsIAmHSDAuRf/IO7AxrGwQB7ogCAQP6BUUdjBMsUAIRmmjyKDIGkVoBIqUxek9OzHjYT6GQWcrttBcjW7r5erG9rbmlFUzMUnDUfsgQrUVQ+ffJYz5880Qwe0sOLNr9ICFJg7HtgwCZ8fma/WBhIWGERjIbahAUMKFKcHG6eDIew8cFOJZ3Tcammk0pN+Ylpvf2t941W7W7vKIPMq9NW5fTYzWyz1zALjxVPEUQmRDSe1p27b+neG29b6swgHL++6vmxHn/9hQ53t1UrnRsIKE7PWloJY47wSRAy0EIQPxQhNLmABhTDFJMc7qDB3//+980S3N58qU8+/Gu1asfe8BRN2/rg7/2jP1ECeVUsokG3o8dffalX6/eVKba0dL2o5HRP3XjH0k4PPYd5BvwX+TCb6WgYYv9YrJRg+ObzQZocJVCKsFKkt1j/oEyggA3XnYaH37MpMnxw82LWdQivoShBYoi8kKaLwwNEFt9F7MHSqbySqZyiEew1Wh4CsPnOzEwOw3ci9lcGFBk1BKOgSQ5fhi6wGmBj5cfyHrLzGcgNoKC0ZQ8KgxpWLYG9V6/DjOXnJbwmWfA0skHpAvOMjIKRYwMseFjjFDMYX8SU4lrWGyqdnhmUw57mwuKcUWwOQwYlwQ6EYScbBDYEfaUy5CzgkwhDseOGnQcVFRUbIoMPmARcS977iJGNlA7rJ4bJ3VZPcaT6mXGNYbkTTdqK7vjsWO1eQ7FUX2PjSRUKhLDXFY+FoFDAhV43qnYrDL3ZWGmc8Lms1qsGWAhGzKQntbp61cwVskA2tp85iFl9rI0I/c4qnxnT5PiMVi6smVFpyVmt5sar021qegYP+rjl+Xj1nZweKhKDJQCYxKZJuHvdTAc+O4whHi166R7sDaxYhioGrNWC/QxrDrUIXu4wKWMB8OoEL3/WFD7IhE9xSrCZoiIiSJo1xTPLQIyMCQCQQbQrDVUgvC9bJFlZFFjJLADeQ5bGfKgGSUUTqpVrqpyVg31XlUCwvNmxgyhAF8NAWIh5vX3vLc3PzDsA7/Gjr7V/uO1Dio21VCkZaBzZPlBEGeTpwcZhKMXzE8CZu2/cNhBSa1cdeAfLzVYJhDZxSDYCGISfBMAMzSjNgFn+SA5wb4/x+QJ4zDAQSxOeNeTG5KpEI7D9Mkb/bTPXIYAKwQfHW0f9SBikMTRApstzjHdoswWDM+/gvcCKj9h7eSyftVLl7PjEz72Z9WnYYNhmxYfD2eCXj0KB+w0Ixv7kcGIzSYJ3soNOyfBoNn14woAHsMzksxqDidKo+/MVxos+UD2UO6fI5tCecmFjdjbAlgf+wQ6KxnkAANTqqVxCSYgSJqPvfefHunrlpgFSmLVIy589u6/jkxeq1U+Vgn2Kd3Cr6SFmlLyKelvRs6quTy1qOTOpXqmhfCKns5OS1Y14oFP8AdDBHGMQxDlJLgkKJHt4xwg+y3vTef/9b5vFAWurUj3RHio9F1hRD68Wl1YUiWO1BxDf9/AwgMMADgQ9o9Kj8Rru8Q4vDOoezktey/+WcPckz1AYvLMHsccxbMllgwSXP8MwocniPnxjUzQMM+beEp4Z7j0qqgCA8BVsMVBNtCyJ9qDcOSEBlOUX/55Ciu+BXUNYo7NsyMbJZH2eWA0RB3QIPvEG8Qi+i4Zrxr+1OrUJEP87iyQP+K2yCCxEmglejy+KGho8gIXAgg6gM2fYKLuE1+B7Xfewwql2h9ZgnCMMOhmm8H22LwAgjAYrRa7t6DPymRn0h/eKaq1qoH8EMjhQNIryBhulEET/+0ANNomWS7dafi7wMIUJw8CHYhL2HSpX9jbYlQAgI8UmeySDg17P+hHvDyH3A/YiAAl2hzE3kFxvlC5WpVk5wrAqhFHPDQPkRkHvI7sr2ztyneKs66aBvJENGp8zqI3CUJU6weobEYqe9ZnBdeF6seeimLNCZ6gmGK2ncK8DkBfuX1CyMFgBAKGWGwGpnKGcJwz+QoAg14OmVm6u+Zw0u1hEsC5Ze+whnEtItw+Pj92sccawrwNwsz6sQKlh69VWJjfmRoK6wIrDYY4L15zt28NtWHuphK5egcVVd9HNwBQVIcMBwGsYS1hgUVcVJ2BPhdBpGvNXm1t69Pipbt2663uyu7/rhhomIfdwee2yDs/K+uSrx2p2yTZieFjWzCSKA0CjiIfeDVvtYdkCgBexNSTDDgayKGNQqXJtCKJ27lkSZWywSnIuSKdrgL/TsdO2X5vruri0ZLbWUKjxTT6ELaoCZDGEO4Ljo8kxgU8ycib85r/eF37/T6N8kBEoMnzmgk1kCB4fASHhz2E/4TVh7Y2sWrkGQV00UDzSVjIWsVqVerBVBbhF7YDVSksLq7P6wR99T6fNUxWWJjR/9YJ2K8eq9Npmw7NG2IcYeFI30uxbZRYHQONcAeTphPcWDbaK1IooV2yF2WkM7b2CrJ6hfqtW0fzkhJrlmtSK6GCrpKRmtLxwW7nssk5Pu8qOzegvfvaXeuuN29rd3dKTp49MXvrOd95348u++/TJcy0sLutb3/6OzxYGKtiZ+VmnqIoMDLoA7lHXwsyGqEGfxXDLrOlUyqQUhnWc3YBzWMv43FHP75XfG7y18jtc73Ctub6ofiJK2vYkYwZmMh71kIO+BgUIg15qVZiQACBkzgCGoGJk/QVbHHaHoJ6jfmEpMJBBPplLxFVIxDU3MeF+5KRU0hnZbPGUmu2+GZhz05OamxvX3IWCrr9xSdXBuf764z9XfgLf8KgVzls7mwLhASCEhNFpdnS2d6y5sUmtTi+qdlZWpXSuy/iPR/p6tbetvdK5JhbmlS7mFUlicxQAuRNUZagwczmNTxR1fHaKk6vrETM3c2O+30enpwZAUHhydnDOUd+jEKIOphHnzDY4OAiKPs4Hhk+sbdjZWI7Go+OKRAhwbprUEYWkEot4j4cRynnAQIfg4cAe7mltbk0FFVXfq+ln//Znapy3tXdwrgh5drMF9TMDrd5Y0uKlWRWms2oOWoqjvEZd1OEZ6qgXb7i/2N7Z8r2hnmPPR62DndJoDoAinCUxMY5Tw5wtjlBaNbCJG6CcqPucqlTPzVpGbY61BQMfzn1IcfS/t16j/0/p6bMXmp1dUD7P8KMZ7AQbVW3v7RgIgSxFzzBRmPC6f/DkkXJjBKZmnON5cXZWq2NTev/iHWVQdezum1z58MUTVXsdnbSbKs7Pa2f/QPUmxI5xPX/2UtvrG0oopjtXb2gsW9B4cVbb2/sGMCHpQETheqMI85ASi9A+qraI+8t0uuCein6EwW0C4ky7Y8UM+zmvxdrHegkXhGQy4+E+15Z+d2Ki4Nw5LIqb7Zqa3apV6qhy6WdgvToLKlvwHoyNKkr2cuXM5JV0alwIgk+OS2YOZ9NR21RFulFtb+wKggn1Q2eA5c+Odnf3nPfSrDSUTiRNMGVmUmmWTQzANgV2+ZhJjWn3tQy5AKWYIRzs7vtMo8UB3GPtQCICVDfL1q4IsMCbtoLjftMnUxfPz87q8sVVg47YCXL+UT/t7O6q3gxEh0g/5nWBTTmKNQg55Fpsb236rKMOo/ZnJsV1xW+aoSUE3LXlFc2NFfSHP/qhVi5fNGH05at174/7OwdeqxD/1re2tXxxTRtbm861gMHfdg3U0/jUtP7zbz7S5vq2komM7a8KHqiN6dq1a1YB0j+elwOg/OTpcz/f5NkCZMDlhOFOwDaDyo8//sh7G4ACpx//hmExjHjycW7fuuWhHn+PRWYykzT59sWLTdsHVofW7hCosCjjvKmUqs4eANzCE//NN+7q2bNH+vSj3+j1q1edowr4Anh5/eYNnZySqfCVc22wGPr8yy91XioZdGRNMZ9jIA8ARFYU9aet6jJpHZ0cBquzZNLnEJ+ZtXH9xo2hBXqYpaDKARhdXlgOjg2wv8dyevXyqXZ3Nm3P9t67b2nt4rLv5+T0lG7cuGXroP39Y7s+ACjWmh0TqHlNwAvWAHspawUiBzUrzx/7BzXZS55f7DtRypVL7mU5m+kR33vvW1aToYjgXH/7nbd8DmxsbqhcLXv/4NrQ77Af72zvqVlr2dmB52RsvKBMLq+slc7kxdrM0Xs1QeecnQBP1CUQk5xT0O/62aeuWl/fsPpmbW1NJwaUqfvD/JZ6nH5jFJTNmeasvUrdRAp6Ds4bVKzMNaPqKpmIaKKY0927r5m4GM64kI/Ee6YH57ynIoHcAjACSMh5TL1HLe2+2hlqMD3pHdu6fPmiz/T1Fy90fnxipR2AxeISVm45q0Bm5uatGqa+3Njc1ubWjnu8dqPhc4j8PAjrAAN8ZmYXoQcYeDA/ylF77523dLC/o5cvn/u/rHuG94BXzMT+8O/8MOQLRiLOG3m1seWYBe55UMEGEt7czJQ2Xr3U/Oy05qa5F+QcN/Tp/a+VxmY+k/H1HZHwmbdi+c9cmuB0amfblaEOiUb06uULW4WNTc7Ydou+4dWrlyaOc3+pQ9iz6I9wgEFlgbsQCnLOAWywUTMO4jGDN7jHUAQHslZKX6EWIYs4FveeBCjLrIIaHBIoNS/nGxZ+2JQyAyF7i76dDSSWoHdjz+HZDKpoV9N9yM9J132ZdMYqt7W1S0Fx22Z209H9+w90+84d241tbb/S8dGeoyUIrWe2eXRwbOtZVJwQxMYKzAd4znD1CHbHAPpW6gE8VGr64vP7nu3S5qdRz88vuPZHUWOlcb/vfuzevXvBhaPd1pVrV13/cJ7Yji9GPMGUSuWSHZOw2wu/TsLsgvoIdXE247kttStiCepEwA++qLsAPlAZIUKAKMwsD4UIWIFjB/JY6gUyILU8rgS4kzg7dJhlGWzV24r8y3/6vQGIVa+HLzxsiKiZrBxoSMQYLvKDKO7woUvl8m6+epGoihPTHmxNTyPFgi2MPzWh5Ksq1Rr68v5DnVebKniRXVYsSaMbGMUE7mCtM+g0lc9kHH4D2s33wwLmcOUNMtyZnpgw++5wb1eff/KxJosFF+ags6BEbITV0rl94igMAWiqzY5OCbju9HT99du2F+EU7dDwVCvaXX/pjQZrCaRvDNbN/hzKlrKFcX33ez/Q6tolTU0SclhTt1XXxvPHevTVZ6qXaNAHyo1POxyNz356duahAkwI2sUf/8Ef+jOwOVLUAMLYEqTZ1o9//GN7UDYqZ/rVL/6jtl99HZhY7YEiyaxuvfue7r71VsgUaNS0/eK5Hj78rQqzAy1dG1dypqdmrKYWhRWDdSxzIlH7vKWRsMaD/Y69WiuVEChlOXlGyTSD/4QLLhA821/BGsEbsA0KDICBd2QYKDLQHIXpoh6h+bGvYLevo6MTF02WukcZ7KEcYhATGBUMjhkqw3bgACG4DVSSzR2LLjYkikOafA4tD4rN9A2sZ4LgeShA+hlU0byjCqFprZQq6rUGGnQHZsHCZgTQoJm1tcgwSwCGy4i1zH1hcx2FayGT9DAE9Q8bSLWmRrVqaVU+k9byhQVfCxQhMFvtqw/Lp1rXeaWsTr9nX8lEEuYwHn0tFyQ0CyhNsEnwUIzhvLCYC8Mu7kvIxWDgTSBiRxlk1qkxB8U16sGSjkIznooomugqXyB4dUzdDlYNXTeynnLQmUUSQ2YHAX5YEQRJcyyWs0pobuaKrl697SBNFBQvNx7q+fMHOj3edQNMADy/YEMsLiya8UWjh10d4A8DMORpbNKAUxwOACDtLiHWbIrJb4YUHOa20MMmKJ7y71GUse5HBxpMAkvx8eIn+HyAzBggg/sXd6HswWiHJh6EPW0whQNg0Meuoe5ryUFP4e7gq0xCsRTPM5e15w0ddYCBp047qAQAEQBJLdHuBSZfImXwo3JKg0z+EJkG415PXdsaobbg+2K6d/ueLq1e1OzEtPb3dvTk6dcOiAKZr9YJmQ3DTtsj0agyEIF9kQBl572hvJBWVpeVHUv7fTZadRdWBqJgkjNYJuCcEUW7Z2DX66UTCgw+B8M1hjR9Yf0AEJEOg60W6wa7JApDWIXk4mS+sbHSgKEOjVVLNSzQAJfJMxgCIJ0eILiUySJhZHA/VPY0YXEA0GUcSAY4xoEb7E7wued+wpaH4RJY4ax/irTTU4ISYReTHURoadz7Lc0Sw1UaKIb9rK3cWFaZHE1l0wP6mdlpg0g877ZPSqSCesiDXvaQ4FGPsuZ3A3jZK/LMgFbHawdV1dzcogEAWGz4Wh4f76le31evT2AltgVRVZtNnZ+eacBw+byiZKWptfy0LhVmpXJb8V5c5fOqCQAUHQx8aUw5N4OFZDfk9vTbvi8c7BQUFMJvv/Wmh0iApL1e3TaFZAjwLMzNLWlh8UIoqmzWiNoKb+6g84H5z9pnSMXQPATKxr/J2hh55AOk8eywHthvaIhp5gJQSAONRRKKDSwAMx420IyO/N9HljdWTAw9/mlwRpZOvw+ANBlWc0bHRkHrBFkGwMbD7+GgEoY18lXUHKP8kRFoAruN1+Y84TNwXgJysjfwPhn88N+R9RX//+i9/C54DnZeGFxRfNk2BSZnt/eNvdIoS2Rkp0Vxzd+z9jjTfhfOzrAQS52g6uDLTKr/AgAB6KRwp4gMSoJgyeUw7wpgf8zME/7M2cYZEOzAAFAGLgix9eScBpBl2IIUe7R/8Gy8/fZbXj/IgW11luL9sBZaQ1UbwE7W9hkelvTZG1BYBsWRmcNHx+GciTDAQR0VQLHYMA/FOVe2xwskhxCCPbJpoTklZDkAYPxy+DhqHlSj1AZWJQRgZZSJwvVj7XBNAD1G2S0wxvhywz1UCPH5+D57PbcgiJy7OMf6is/E/zca5I5sytgLaZBRiB0cHZkZT7Nn5RnBgznIGOw/IQiQRhalxNbOjoMCxwsTKpVrWsKSan8v3K940uclbDKYaBA6RsoVmqFUkqF3X9l0QsVxGFhLLtwJLKXhJbCShpDPSIMIax4FbrvTdI3DtcJ+4sPffqz9gyO99963DQLDhHWtBfM6k3UGSLMnffbgqerkLyWSBtYIQafJpPaC5UpwOYw/SCgA7QxkIGSU8UjGNpCGlFyHfshgYE9hTwjnbQj9pmYbZYBxTQFOAN2ePX/h5zFYExKQGPb40M3DIBnm9RBWiyrMpJJhtscQGBtlfnC/RyqQ4cMUJgJ+sEL+WHjGjKEM1SXhdVAus+dRn3LeGXwZAqwGWVExRlqaLOLHPaXTw1MDIAwE40zsIh29+/4bmpgfVz1SV2IirStv3NRxq6xOIqp+TGp3yZqCcAPYh80bOX5Rnz8AHwAg2HhQbwXVOWds1wA79XO7U7dVCXUI640qLxWJaGFqStUSbM6UOrWEBq1xTeRWlU2gRqoqlhyzmnh/d9310+HhvkMgv/Pd982oYx/76KOP9Xf/7k9VGJ/UxuaOrSG2d3Z9Pwm6pXmdn51yfYi5/j0AACAASURBVENuAMQHwD2U+bxPPg91rrOGrLwC9KDODWzzRq2sPnZKQ3LUyPrWNoZDhThDA66/QQ8yqdiH4gEM4X1QG/FYY8VF3U2FQj+ArQrbjjXR3vP6fp/cT+d/QJ7wvhtROhpVMRnXDFaz/bYOTo60X6mqH0/ZMgV2dj6VVrGY1/hkWgtrs5pemVQnfq713U80PZ/RkycP9XL9hWqtuopTWOnEPbSNdQdqnlY0OzYpBNootZZXl7R8eU2PX73QSb2mhbUVAyDHpVOf2QwCD/f2TYJyNhXKvVZDV2/c8J6DCigz9P7HFYHnbXVl1XsQMA97GRa47PncRwBZ1g7XlOaevQBlOOfj0+d4YzNAWfZw23sPWSmRTqgpK6hI4s4UBCDD/oLr1qg1NVOY1VJhUd3Tjn7z57/W6X5Zu3un6rOPF1NKFpO6fu+KJhfHVe/W1UGv4JwfaWp81ork5JhUrZ+bOcs9Cnlifdc1kxNTtt/pdweamphRPJpUIV/UzNSsyucVf0b6RgYgDGqcgZFJ6OSUrAhsBFGwtJwjGY9CIixrcmLa4ND+3qFDZSHJAV6zp8aTMZ2cn3hADimE7Lb56QW12j0dnZ2FTCOCbZMJ5bHqq3f1+tJ1RRs99ZvUiwlVW3XFUWOjdKqUTdCEqFIgYB01XaWqxECazY+rA0DHeV2t2+3BtrGJkEXnfgZFOdesFwam2MlWKxB22AMgM6FuIkwcJXNQ6mxsbRmYptYk6BlXAixaCFrmfrKnoW7Pj0GMIneUQGhIn4HIYWtHqyZjQ/ujPe8znEEEQDP4bJJ/Qc7WYOCfiX99PpXXpZVLdpgAVNvZ39Ph8VHIoEmltTgzp7Vl1ljCXutH50eamJ7W7Tfeds06v7Ro8iqkTs5gq3DJYEum1OTsXN+w3Sn7CcMvlIT8Hm939iXbbJLd0caGt+ahMYPODGz7ODa6WHKSORnOI84savluO9ip/vbjj7S5teFgeK47e1TIiqWWwuoVy3In0qswOe3sKupasvouLC3pyo3rWriwFNTTjZY+++3nunHtNZ8vENiwO9zZ29HyMqHNYxpA2mDAnUxpB5XI6bnrKPpfADoG8jCS33zzDU1MFrV/sO/BOaxoq9qiMddvR/t7unzpom31GNYB4pGnYIKaVf1kaRbVbTXtrrG8uDBUfGLTg11g26A2yvvTM5SXFd18/TUDiuyXU1PT7qMW5y8MM9+atojZ2V5XIhrRG6/f0rUrl/XgwX09ePBAb73z9tDe6kvXBBcvXXZNwAwKciRrnT7DdrIEmaPMi2OrnTX7gKEr6we//IuXL7mGRU3YJo9uesY18/0HD9yDUc/jx8/zUj47DwpwSLRtsrJOtbS0YCXD02dPnYFw4+Zrmp9fUqlUMzgI8MFZwc+B2MI6gNGOEmtubs6fF7AGZcXK6qqJLuVadZjnsWvQCdst1gnVw5VLV3Vx9ZKZ6k+fPtEPf/R9E2AeP32krZ0tK/lYd/wcamFsuQBanzx+Zuux5dVV31vIMsx4qCvNaB8fN4jFwJ4BPhkwnJEo9a5ev2LSM6HL7GPUMFznYPvKOUuP0dbh0bFrLu7nSA2OEwFWjVafMzut1bU4P+/XggyNRXIFF4/SsVZXFq1K2NhYd+8A2ebli1eqk+OSGzPxzqCHrampoyAuhSxnZrOAICjGAKvtSpLPej1Crt7aWLcq9Pr1K7b4evbimQGyLFEDfbnmYA+99fotB56jKP3o17/WpUuXlLES9XcZN+xhJTK8utg+z+l73/2OwZYnjx963urr1mzoqy+/CLZbEwUrA167BSE0recv1/X0+UvXhuyJI5VBB0eaZl03r13xfoKCBYvoOpZnDN8h/PBZx3Cf6OrFs+fuGSFozU7PGMRANULuBP0WJNM2G3cyq5Pzsut2+hLOZ9435wx5bFwnalHuI2pU5ir7+0c6O8fSsKMLF9c81Gf/wFWCfRklOs9HmflkD8vpjMqoVrAGJQvM5K2MiSlirtMmd7vhzxPsiBsmJlqJi/MDubnMZnEEIhcD8kg8pnv33jDAC3AferyQe8OzvrW14/6j06mr121odnpcN65f+f+Zeq9fPc/03O/+em+r98YuUhJFicPRNI/Hdcb2dhwHAXZgBAgcIBXIH5AgJ3vnKECOkg3s82zb244dx/Y+cDIezcjj0XhGEimKfbGtvr7eewt+1/O9nCFAiCLX+tZbnud+7nIVxfJ6pW797kgsLvqx4ZBfdhB8Jkwj9gjPnr5rp9exBw8e2ic/+Zl6jLAfGURSB7KOrl2+rHz16Jgh2aEYstzDvS++sCoDnJFT3mFGQL9hb++C6hdiFXkkXt+sTXIoMf2QiZ9JpqqPRi9JjGTXC4iEuAb8oqoahnRbXfUVVavPvEfJuzxQHe+Vz2NGwPepphNY1AEqff/jf/HtKYwFvASgPjKhJZFGR52DQFICM9NQ9PrD8YQ1mYSR6GVyaq5dvHBRD8MNAWq2vrllzXbfHj7dt1KtZansgkVJMHwBW1tb1+Tz5PjEHty/ayHfRDpiNO8uXr6qIIwJLIcND45NOp9DX85v+dNje3T/C+u2miowmV6zYCk8mAhS+PBimCC20JwcTa2Pxng4ZtfeumHra2tibtRKBTt++VyNbg9FSrASrRFJKKQapiPb2tuzb377O5JdgV4/BJ10fmw/+eH/a5X8kRpX00Dc/KGIghLPiemWa16N7Xd+9/f0ItCyY0LlmTNx+Ny5fce21tds3Gvas0ef28ff/1ta89ZsD20SiNjq3gX78JvfnDEdBtar1+yjj/7WxqGy7b29ZFtvL9o4OrDuqGc1oaMbOrzTyYzQaWqs9wZCYEvOhCISfdsgjVO/CgQ1Z+o1oTU9+SkKIxJhkhACroxxNADBctIxQGQkM0Nsdrp9ob+gh4GSEfpcngMswvhMXzGkxI4mL83rXg+EG9rpTu6IgYtYKqC3YZ8IaTcR4wNkAjQpIRTwJEHCYzxU84DDctAdaADAPYvGGk+p+UMw1GcMMaJzqGXpG0t2wckmMfhgjcvcaGxC9beRsGg2lTSmE3FLo+X8BnXvjAB5j6VSReyFkd8sGKGIZ3AEU2AoRpN/iuwQlLmca9gmMBFG07unA9zT3Of/mb5CFcZ7IxzEBAt6OQj6gKirGHsHI2OLxECK52TwPej2rY8UG29l5MykCYCY3scSaCiC5gJpnbFW02ep5KatrezJ6A4q9rOX962QP9JQj4OFtUwixDtH357AT5OLxiV7kYScAO7QxMhyQM+sWSAwUKNBKMEISGlTgGEQyTCOAQhrkEKOQY+kWmR8PGuYyesBnW3iT9AiMczUImpMqFHLOwrSaIxoGIAsW6/bskG/pQKC6Tu6zbA/wtGQxVMxeZKMp/ga0dil4eOGICBvnNk598kgsi8NxhC0brxYkOxq4SnCZDyhwr7eIml3xn3IKq0urdjW6qZd2LmgdcEAhEEQ8mh0glhvGHmrgRYMakjG4cb7X1ias5EGDw2LJyIWjoUslWNa7ZdsnYthEcm40O6Bfj5CQ3DCM3Um7jLpiiJJ5fxOKNB4DjSzpJ05YWCDBNBA7CLQapGQkxyjiYdEGxT80bCjAUggGrYQqD8m4vjjTBk++TQAwdeC/UFMYLDH+mV98NxAJmIcjcYwBxQyCLE4a4jhJuZhEyEcGIA4zWSGFCDZWZMRHfKYYXJAivFFcybos2Q6adl5aJl+C4bRsE04STTJEbmkyGuAszagZyJJQuFOY4U4RTxpNGpu6NrFmCzkGABhDLCRIeoqPnK4DvstMXOgx1NUNTsdq1aq5oNmz+Cm0bflQMI2YznzNYfmH/is1xnYED8Cf1CoEoauiNepv0vhbhMbjvtiexF3HVshZLs72xqo9vswLvuSwGo3qxpOra5uakgfYCDAUBMTd9DP8hgGve+GeELoatBNzHESNCRHxGOkWkDv8L54HsiK8e+YnNEQYwACW8BjYYD2ABkFMoUmtks4nJeKpKhm7AZJQol95OSk+OW8HJCobDokCsbEaCUHnPSQ+0Vx09Nwl+Gdi8mOpen5ClDcuQY4JpKusep5OHCdFEWOIeKa51yHx1ag4CZHkCfBzICcn+caeSgd8CDd92hgP7tHyfbwfCmWGeBoMApjoDdjIBDDHVjAGwzxZyVZM2YkAxB5ZMy8Qsg7+OUBN/h5TibKvX++FzQMxaKTaRuqqYVmtxC9MyYNZwM/Cxo0vxk+I58XT8ImgVXg0FycgQALksmskGzyvJoNFjmjQB95iH9Mwh0TBZZkR9eUTGMUiCGe82zx2DGeVwk/l18gMvnl3QtUd56/YwwhrePOVu8dwJ4itiOLwGcSsxgwKPGcSaF5CSgAFqHoKFSQ/enBFEUiLKLzwpPA4l3BsJUm+YxmzjOSQbtrlevvxbwZDDWI+MUAZFkNAZg1FL7kJ5zJp6d5u/XBB5KqoOFGLisJxkBY5yZ726HiGVYOLRoJWjQSEBMkk07Y2ipG8RXtHeWN6CX7YCLMyd8O1OvlyxdF86dA4LM4Ox8+fqqGxLVr14XULZaLQk5SDAAOSmbmrD0Y2/0nL63R6esd8s5oJMF6BvkF4AUB02K5aviApDJZNySWUXPHyHI4D2CGcGZzrspQOgh71A3TNbSCGagBNywRZN0ArcTFXmZv8XcqEmYDEM8Y2w1Bphp8kDeoWzDz9VCx4hmdv2GGuSGIt+dFGJExK8g2B3j55QEITUIngeXYCJx5b/5u5jGkWOMbWywytoU58vOklfIlG3cHFhTAwWfJRMjev/OuDQM9i8/HrBccWm5n2aLzaRuFA9YeOklVPSvYKIYGfkLXA2gBCU0GICSHeIEweGbP4QEFC0Rs6cBICG4kL3rtlgy9U9GoJWEWD3zWakwtFlqy4HjB5lN7drhfsc31K3ZyXhZbp90s29Y2Q5ETMW3n5rO2u7trH3/8sVDpOzsXnUwZiMNoTHJXoEvlW9NrWyzMqJF4DBAiLKlhUKEgQkGVM8TSOp6BJ2wyUgNDjMLp2PqdlpN2Q6JJ0obkDaB33LOnYcpJAwsewBYm6qxVZLA0XOkA6PFJ9krrjfMP1i5NkQia+m4A4gAMDtSkoaefhjI5YND86JL7praIjn82YYVqyV4VCtYe+8wfgWEZsqg/Kn/IldUFW1ybt8xq1qLZoQ38h9bun7kcrHxuZ8UT6w4YYpplU2kLDCd2+rJq17YXbW1hyQp5QDtDW95YtaHfrNisWwqd8EjAKg289jLKr5BWALDl5b/leteuXr+gIp7aNeQPqqH3+uhEa4aGnQa7vqAtLzlZH84fmi14zfFMqW+IedSr1FA8FzwFFhY2bC63bfFYTk0Wmo6dbkONKJqynA+Seey0lGczHIANt5Jbsp3FdRtVe/bkZ4/s0b19G49D1gKhXTuz67ev240Prpo/5rPzSsH6k6HkTudySzaXXnQDKT95Mrl8YyaR7OQmOJc82SunRkxTemKZZE7DEABNMKU7KCbI8N6ZEKezDKPbNpoMnZa/yF2wSeNWK9dUny4vrkjyheY07G7O0nDYLz9PGDg0ifCBmo59ppdkIZvIXwbmd09N7wj5WatvsVDawr6QYU0PkAsfDpg8neHQ7n35pc4TQIw0l8glpWTQ69vO0rIdvHxhnVHbMnM5q1VbVinXVbNubm7IV6Y/aFkwzCDRDWA5Y/FsBHSAvxyDkNF4tjcjIZ1hpUpJGvz0SJyiBJLAfjXDOAPRf2cPwCwAbKhzqcL5jCHtknLJs7Nznc3U5g61CrvPJyYj/3/37l3p+hP3a622NeoN84+ntrywJPUJAKjIWdGgY1/TLwn7zd66ekksMGSocotzVmHIiNxVJiMFDIIuwxCGDsiMDLo9KSLEwxF7tf9SsnCwHXd39+zhw4dq7HF+EGMwhGcoAlARHXmkrhN4Mk5H1qrDXnG5OecsQ33YYZzxjx89cs2pcEC1K8x0zHsr5aLd/fxTfd/CwpL1egxYGer7rdro2Pzyim1v74pdnM3lLJZK2drGhj6f4aChOjBAstLUmH7r7euqL4h1L/af2PHrlxpi0B+KJVOS/ALUBXKciErDlBjJkIJnjW8KDAJkcpGU4p4L50Wrl+t29crVmYoF+Vjcnj17pMEHksHU1htrK5IxBxi5trwkCR6a0nggbO1uqhZ6vn8g8AVABc5hajqGEjTMOWu6nb4YFwzDYLAgQf3eOzcsHY1bAYmrVtPu3v3ciuWSbe/sqNdDU5zvpxEOy5+eBbEKLwJY9KwvfJjmshl5WPAeyDWcnK5Da9NQJrdCPhsWAx4GR0dHytHZT75gQGd7OOByr3KhaDkUY2o1N2iajKxURhatLsQ+Qzw1bIUkj9rSypI+C6moB/cfyp9xb3fP+drhexkMCSgHm4VmLANq6iIaxHgNcTYLkNPu26WLV9W3JM9VL8kYOIdteQUTcfabA/4AFuA5k1+iyEKDV6BYf0DyWpeuXFUPkfPNk8xlyIWkG34ojx891Bm6vbtlC0vzlsll9NyQKHM+f9SfTeWzx0dOkgmvpY3NLfWmuCeeIdJifD57He8oBmp4UBDj8JYh76xWilavlezG9ati1RDjyJUePXpk5UpZ+SAsDa4b9hqg9BMM42tNve90Kqt+DFK0LYCsgA7M9Gdiwdqak5Yq5E/lN0HsrtQqMxBNTFJz5BKwhcnliUX0URggcI5TN1Nnsg/pMSCBy1nlgNUMdvC9WVCusf/0qeTEAAhhwI7c0uLMmw55s/Migye/k5SStDF9B85QJNqnNhn2bTzs2+WLe5IN49zKLGR01uD/R16LfDlrFhY6w27MsAG7MlhamJvTAIf/r1YqdnSWt3p3ZAcn57pWalnOfoa3sO2J0Tvbm4q5gNfFdO0gF12zZrOrXlUyk9a6AixMDcBw+N133lG9QsynxoSRyvqiVnA9uqRyeAZBgJip68QQFQjU5WzUTEhgcy5wZumfp86rhpqENUXeylqGPPDW9ev62pPTc/l59HsO0E6fYTRs28b6vN26+baGHoC9a+WWALZRlHX6bfn1wFAEpEoNIK+mBGBUJzH94OFTgWnLZSSqGtp7gB9XV5Y1GD89PxMojdpaPiDkmMidQlf0ub3MeaH9NIYJS82DNv3AEpL6jr15Lk4ZAJAqPmoMn0YuRpydOgWeIDnWovYSEofkQsqzeM4ww2f9Hvpo5F3UJB5gUb0/kB8zJQvf//zHvzo9PDhS4cdCZwFiztxqEgCgnZMIDJ0BEYlwMmMdGb2SFID6jtqVy5d1gdz40fGJJKFAp706PLVitWGZ+WXLzS9bKu3c7WF5INN07/NPrVEt2IW9Hf3dyvq6khF+DvrqJPVMcCiyMOwjWL949kQm6Uwu2VwEIpJpDgU2NQUo5ntjX8BOCyUrY3i7sSUTQR7yeNDXZsJ/pJjPK4kDMcj1cEA3W7NEMOTXYXf7q1+z9977QAMMBiatSsnuf/qJvXz2pQPn+iPS5yVxA0lL0Qgyganpd77z6/bOe+/Z55/ddS9iNJaJFfe0u7ujoFbKH1u3XrJn9z+1eqViU7xYMPCKxezDb33LlldWdMAlI2H70Q//gzX7x5Zantr1r1+0xFLEOsOu1WG0nJ4LUYEUAKhSTiUafTSiCeSg5aHN0zgBZa/E1EDEoG03kumZKP0zmQyZEgeh1qH9jawUhsYUVi7gEfBZ1EhKSF++21cjmyYbyBcknDBoReN1eWnFdnd2tYkJ6AevX4iFMB5TPA0VdFlnNPhAiZAAE1xJDDTtDDmPgjR6jAnoWs7wC3QrFEIQSrBP4nHQI5g0Zt5M2TkwvYYdBxObj6KL5BuGTCyWtGxmzoI0xAigoDGqVSHxMYkCueGh7hm2EeRpYIk1BQIyDaWNAU7d+r2WtMJBuyBNBVKQySeomkQSehua9pgNuwEO94oclfMFwGSORiF0nIh12iAgMUEiCacwB500sZW1OenEUpz1O23z02QV+tdJUOBHAROCBIn9HA6DRghZqYjR4Jz2YLvTtHzxRJNh5HgYfJCwQf3j2hh+gFp1wYMmLIh0vxBSGxt7FommLX9WtUolb5XqS5v6oDODYHWoKflNCKXOAIxh6kiFkoaM6EPLIBijuqCmuly7l0jTIE8yrWc9zLT6GaQwfGCAwgCk3ayLBTP1TSw9l7MQaK1oSNJf6VzKoomIdSnqWi6x5jnTGGYwRSzhAHQHXstCGGrTHJBvtc/G/bFkkmis4wd0fJrXWub6GMRQ+M5lcnYBZlguZ4XCiRUKoK0KTpIFui7JEPc+HWvIQPIFTfby1UsaynDYjJAeC/tseW3JMpmkEBjFQlkNDRrKfoaJPbJ42FnCTMlY0A2pZmwH39gGk75YIM5TheYNxt9da9RZV0zy8eKJKwHCxyMY5B23JSHG8GTim1pY5oVBGyBbZRiLs46yumf2s9C2SHcR45DnwFg7EhOz5/wUqje+Lpjas0ZGM8PgvmRhSGSh84NaI3nA2yYSZrjWmxlwBmTEzXMi6Q9Ggpabz6rhy/vU4HI6UcOVKhuWEveoRvisWSm0u8zSIxqWgmJpNGh2wjKBdTcVOtAxFWjQs7ZAogw0rCH52NrdE2WZAxVzUtbKpNWzOQtbdhy0FX/CfM2BBiCTPgmNG7qKahkmnoYUCynSCVokZQxwPVN4mrokqxcv7NpwSJMe1k9NpqzEi82tHQ0nMUB3yGuYMgGxgyjEQM6yjnnzNHrZRxzs3rDYk7+iqFYkkCQNsktRyYY5zweGHzQXnS45DTgYECRaknvo9dQ4l5Qlg4QB8hvJN0ME1+R0QwWX5LbV1IZi6gYxTqLNIZwcgkXJfxP2H40SmBQgL9xzU1O+3dUggaLP8xjhs4gLaizr90S5hhh9M38Qcg2eEbGYR85n8W8ygZ4iyeeYJawb1oVrsDtZJj6H4oe1RROaz+E33+/5hnCtGAyyTj0jNXmscIZVMUp0bEAKAmIKn8nne4Mc51Xizh6eJ7+5Nu6ba+b7Pco0Z7SAG0rAnZEo+RR+Dgy/srmMtKhhkTG0kxE2Mkjy2fBbpVwTuwCtfSj+fC4FKwUXiMKjo2OnRS60rmPIcC6R4HL2gPrjur3hlhvyI/0BEAJzXlBmrnnkvHYcY4XmBMk4SaU3eKLwkZE7Ph9x2IddFe2eMZ0i12yIBpuBa+L5ak2BwtcadcxICllyF76cAlm0bVhXM2SeEJz41czAKwxeWLM0EKGyS2omnbIXL17MKOIgrVDtxeSvYW9dv2EvXr6UfjJSpZy1NHMlDSVQgWMg0IhnALy4kJPBNQMQPCbQBqfxg1Y2uvjIhlBg5M/O9GyQL2NfknNxntL4Qf4qnSUPXhJi9Cx/qmJ3dXVFEl07e5ft8LRgR/myNWjk+B1QxUOTekhNjMsPjk+s3RnY0vKKa3YsLiiGcf4w7KCgZ7dSKFGQMJAnT/Pk4ih2Wi3kSzhLTWuCtUnexTsm7mpoofmGMyh3zAwnZ6S/9zQe9AZ/8cvzAVHRpwEHPl6zQu/NxMMNkfnl2vjO7NxJYTkWCGcOzxLpQP2dhqTQ9DnDh5ZOYuYJCGoqNBjn86jXsxhF0mLWLl3esfagYZnljLWnXRvFA3bx5nUbR4M2CprVOg0RaBkM0ax3QA/iOx6HNPaiRnLgSRB6zFYGprAX+ffzwqm1e5gzRm1rdcmGrFuO7n7QYuFlmw4ydmX3q9apBOxwH0PbZavWm3Z6fmLf/taH1mxU7d//+Z9KsuPuvc/s9u3b9md/9u/tX/7L/0wMC57R2saO3b133+59cV/AAQplGKiYqDoJkDmdQxDgycPJ/fSeVBhOlfMIJSkwG3kYjBazerWk58rX0mxwMljoyrshlCQXIiHLpVPKC2HesxY5NyWBNRgL8e68K0bYxYtJCfsEIBvrjiXihs9uXCkvK/nXIUsatAxAo6DPIv6JBiD4cxwUC9bknPXREAjYQnZZkgcwRFe3Vm1udc6Cib7tXIvbWeGZmkPHJwfW7TWtUisJkY+0x+v9F3a4P7Tf+MauTJPz5+c2Nz9nG7vbFkrE7POHDyy3vGgTQCiNmvlDjtG3OD8nFuC9u3d1jmJqzV4H6IYe/pVLV2xubsFevDpQY1z1y2gs9gcofWKYpB/rsDZSkvLhnGcYSjOdJijPJF8o2eLCusVi8xaJoKUOMjqtNccgEqa5zjgkTJFmjEY0fIJ9S/NzKZmzcaNvrULTKoWGneer5guHbWFr2Y7KJ9YZtmz3yq5df/dt642GdlYoiqGfTSEjmhBCmnMNQA3PTGe4/K9ouFYVk9mdDC4W5pY0FAn5oRADyplYtdLSOUTjH98PPCtgRDlWIQCzoN7zNk35hjMxxYCdWJ3EzDQeF9IeMBwosMxc1k1DyXh9Iet3hnZ4cCLDWWoDpGfm0mlbSKTECC+UkOHq2UImaz//50+UX/OMdvZ21Nz84u49Da2uXb9maxuwMqICuKVDYavXyjYNT6yGJMfRuc2hVLGxozP48ZMHap5evLRtyVTUEomYNNJhJs7PL0oiF6DQwWFeMXphcUFxFdmif/rJJ/IOoa5B5guZwcePnkgOi+aSB/ajnsUPlByEZijN6rXVdfvss89nkidm7996X2cva8gxrWkUxdSce/D4sZXrTpr8i88+U1+B/BZ/gPGUc3FgtWpFzK1hj8bylrT4kY4F0Q8VHGHVpbV17VMZ0Wr46QZ2TTTgMXBGygVJMnLx4UjDAe6BM6wBsK0/lDoDa6g/QO4LM/awrSwv2OrygsyPiSesB87xMv5EIyRTYqoBqRkr5YIYd41mxUn1qjHXc7JY8YTeywA21xAGfdQS6Yx8Aogzaxub1hsObW19w3m3VOtWOC2IdUTtSD7AQGB5edF++sk/2fHhK8umElpPAeRSxN6bSNqXZ0j9Wizm7etf+9COjw/s6PhANTgMApp68lCdTO35s+c2l12w3W16Gz71dmjwAvLkOcN+6Pfatr66BpEsywAAIABJREFUpJ4TigNXr1wSA4QYQq29vLaiPc4aR36LPO7evXt2KoN2xxzHeyd/XpQElsf+Rz1jbWnRVuYXLUfu5nNgni8ffKmchtrh6lvXtN44z8iTYK/MLyzpvMfDiphSq5YUy8k/1ZSMupqL/JuccHl5RTUEwxcBJ0ZOYoZcFnnDMc1NwB2RmAZItXJV3j1c+NLCvPxTYRgiec+AjN4TLCB822DN8O8M1ejNUWs6NoS7b2pM9iaIdiR56As4lYCEampAEbRyQNK/fn0kxhg1IbUONQgsK3wQ5uYzYvqSz5AT5+bn5blzeHRkd+/d1c+//+VD1W/f+Oav2Pu376h/SS+MnIxGLLXb8uKSdVrk04fqOyIdhAcx+fjz588Vs8gB3aDKrVt5kASDksNHPpFnCMree94wjRhm0E+S9G8iYUtLi2K8PHv22B4/fijwzerSgkzRach//tmn9id/8n8qFuLvQJ2wtb1ruXlQ9imrVBvW6VJ3dbXGBegDcEI/Zzyy1eVlAQPd+T60paUFeUuh6nH16mX1qfCr2H/xXIxEmD/0beUxCPB5MpWUELJqqB0wwKWGQfbOkx5CjqhcLokh6HngMHz58v4XktvCzxkQKiwgQJIMRB2TjJ+3pPWKeTzxhu8DPA0gGSmnvW18sJCgRqGjb+VKUUwhzmB6gqx5zyD+iy++kKQ1AxD8d7Y3t+QBQXwjlnQmfjs4OROwEFYNnmnkm+rXhWA6OIUaBsucifS7qblgkgOYQnqc/SJpd4ZD4YhtbiJzWrFnz/ad74TPL3k18mpiNTUV8ZZzikE7OT1rhT6bQIswtyVZDTiNvpqTNRbQzOjrIs/V1kCSXIusSn6IApwglVaW0gPHKBJxk3HPDJWLEXGVsYffQv6oxWAaTkbWbtVtPO5pwM6gkRyGXhNQJp4x7I679760XnckdRDitoClQb+N+m5Qq5qr52SrJG/oBxzT1p5lIMUZ5w1TBWiEld9sWDoakScTHS5iA0wQDYPe3GdL9yrgVxeJUeSEQ7a+hkzeoobGxBJsMnhWfDa1C8x03ik9H961pOnpoainDOievnPXfP/Tf/6NKR8AcwPtQ35zqPHBJGM0iqDVkNyCECbJBn1GIKQYpdDmN/INFO3+UMgVj76gtXsDOy9UrFCq2dIq8h4J6f6R1DOtPD85tp/+4w8lJwDaF5oiumGwJ0DCgG7DH0GUIiZjg55VKwXLo916emQL81lLREKaJpIY0GjmYa2srqgARLuuWKoIcXzxwmUhbJm8yaPk6FDJMNfAgUdSubGxrgT9vMCEn+agM4r83u/8ng4CDho0T/efPLb7n39qw15PUjXINAVo/kadHART7FxuQc343//D/8RKhZK9ePrMhu2WtWtl67brQunv7G3Z8cmhraMdXWvY0cvXNrSp9SlaM2m78NZ12969qM2HBt7nn//Y8oWnVu0f2a/94dctmDEbTIZ2XswbciQ0BvTikfqaaXh7JSleASS41KEEZLehBqLwqyCeMNUlQML4cEboIE/DERYmSQqSFiEhaSiomDpTTDvTZYqugQYuXgMhNEPJ+Iw1smAb65tqFLVbDT37brclo+7BANMydOSdzIIMUaV577wb2Px8H0hxNpcnZUJja/85Bz2NLha0k/tik7FeXOPM6dOzNmj8cPCTzIPIYbhHgh0KxSybzkoaYIoOHiazmEb1GZQ5aTAh/TCbxqMhjCGbM0clyeB50CzCoKhaLqtAB6HFwAwExeb2loIo0ibo3WEUTULAZqUxRHPWIeJAivmsVGxYpQw6KkZIkByWpsaJiG3vrtr8Aod/yer1vH5m0AcizxnQi7qegEFBo8gxZkiCux2CHM2vkTUbTscQxEE6kwSjbcNhV011tTXGU0unc7ayvKakG9o9wzMOpOWVLfvG137TYtElGw3i9ur1E/v5539ttcZrFaB06xlsUVRRXEGh73Vg/AytXoOlVFdgZXpLc5BDslIqqzk6HNKAAHWdkCkb0dsxptzUG0kjGq6wD2i6ic4GMkBrMi76PSyQRCqm/w5GDFyQVHPGXySdHNyEVg4R1hSHaxe9SYZ+vOHRREycaJhnjwlaxw6Pz8VcoMFNAws0H8Xs+uqahq7nZ8dWr5eF5nJoVhqGjgWVyiSt3a0JqUCTCkoy+6RUytvUz2R8KE1nEE8c4iD8JM+FGfNoarVKw6AYhQIRJfMUCyHJKlGMDKzZbdokMBW7hCEl5u6SEeqNNADB3JGi2hVeHM4Y3jv5pcEQKnFHzw0kA8MPYvYUVkUgrEZKmMY2Enz4OqVohCNphVQXlPa4igv8MJB4cM1MvCTceiF5IClaxB8qkbFysWrlYs3GA79Fw07jmIMyEJZihxr9/VHPpvKUMUvPpZz3T8Av5DZNXmJNKBC1YCAiVBRFTSINSsE10LlHhwLgcEO2LWj1RklrkoSJNeca1CAJnZ9QJMbQJGZbW7u6xvPjvD1/9sIGk6klQlGLT/y2Ecva0iRik2rHAqjOdUZCHXINo4nfwnruztCdM5FFC/KBgoQ1qmFfKCRm1eVLF/SuoMn3e9Ccm0L8kHjgz0NM0TBB0kdOagg9UM4o4hDvwmlbOjNvR0V3Pk00tvh6TwOTmMczoqAneeNsIkmj2GCdkACQPJGMEDtJOjxmH9dA8iA0/6zJqYY+MZFmjJDxFIsMDJ3huuff4fk+8OWitZdBFiEPOJGBPfvaSSA55gXvzbsPR2V2iR8NDO73l1kj3Cfv2jMdl+GgTLZHM1N19o/zCxLymKFOBkYRA010851fifQ/fc6fwxvIuJ/lBjxucBGfybe4AQu/JKc3YxMi7UXDm9jN3zmmhxvsIBvl/Znn5QAFQe0fikeeH2ghzi2KJYowz8uEa2Lts5ZhMb311jWnuT9bSyRzQux2u860dUQxwBAOVBRN/r6acyCUiVloE1No8S5APjHYUa4G4rPP8Hr6hn7tSaBJzor9gcQRRsh+/xsZL967ABYzJi4Gp5zHYgyy5uRJ4xrt/Nd52LAnOzqLKRb4Or1XmDqzdUwjDYk6gBgquitVgRTIR0DF0uTmbGfvClmFhnfWMSJ0vV30lJ3UGNJbrDXyIhrbfDZMGIA87FHyQ/JAJF7QuE1n56SfzPCDHKaOlBR09A4U7YAMPkOBqS0v5kQbR6Lg/PxUKEcKvXjUsU6r5apDUMdhD7k1QIOHximgh1K1poGE7q9WscEAfdyUCvNn+y/t8tUbdpovCTzUH+HzFLKaZyyZy+pso/FOYwBpj8GI/MxJgFGkkpe1u7BMQZnDnnNmnBT/5IfEPAos4otkRdruWdL48GRCed/kOML30MyeNUUlazhjBnAWsaZZ526e4dxBvF8zUojWnAzXJf9Gw8rJyrF/ndeRY4Cp5NEAwg3aZX7OcA0D7CBG6CMNQWjGc/7LtDKbsGzCb8gmV8W8BtnYtHQiaVGK2HDYvnHnKzJV9IXMgqmYtX0jW7920eJLOauNutYPT60L2jaVELIUE0akKoEQo7sfi7OnnX8b8ReZXfYdUmvcm0NOT63ZBj3us4X5jNVKJes1+hYLzpv1Mra1fNOubH1op6+btra8a//8yc8NjXfkXoAoMwj7i7/4c/vv/vv/1n74ox/apcuX5MMCWvb6jXesUCwrj/vRxz+2RqsjcBXPDkkJRHoY1rPXKKKR7eDdvmEGcvZIktJUy5D9MAAEzMEbI28jl1C+TAxnv3pMUzFKMWRNag8gCcvtkpM5Cd0WGZ9jmZAwCDA3FcoYcBDAOYYkyitnTEUQ4uwLb3AaDoT0nmNhDIZD+g1EtVCpiSUzHIfNAjGLJ7LaC6lc2nzkdNGAffD1t80XBcjRtqcPHlijXLb5XEYDFp4BhTlSGeP+0BZSGceqnTLoW7CN7S2LJOO2f3hoj5/v2+7FPTV0HFpzooIbRocnt6l8tV7XWUoeurG2rrMa+WRP5pAzgDjMDbA+ABoApoGhLWmURFyocBq9nP3O+wZ2Bx6GQwtH4qq/yfed94TzAmP4L+YfA2nJ+bqzP+wLWiIQt5g/KjkImm/EL3wpYHv0x0Pr4KVoJpUATNwBOjL4ZICCdESn2bFUIql4zDXCZGG4RnOHvUrzEdaRGgs+v2VgqwVQYzjVu41EU3r3alRLDiWo+pIGEIAN9qn299RkhI3WOg2J87Mz1T0AVirVsnIjsTSSSRkJe+AABjA8p9wcA4aQniFD7la9oVwajz7SkwhAFD95fk9sJdDNNJ2r5aJiRzKdUIMPT41quURhp3qOgRfSZkhzkSd/9ulde/XytUB7XCeSM4+fPBSbhRyY+iqVTtny8pJdfesd239xbF8+fCLZzstXrqhZig8fMkNPn+7Ljwf0PnI7yOuxPjCC5/kA/oBFC/CB853GJ7GAMw3UO2sPZQfOoUwOJYGEvXjxXF+HHDGxvFCuKsbTuIcNK3UChjSLSzrfqJM4bw9fv1LDk0EujW6kDpudrlU4Q8ZT9W/Ig2D9ks9xjtJ4pLmMHFW5WFSc8MBXxATWJj+b35wRNOxB+rO3GXoQdFjv/D1NT0Bg7CEYl6wVzkQx81GjUD45UnznTAXgR4MXfyPyAGIJ8QXgLWjMuflFDVvTuXmdY5ypIKEZsPBcQWxTM64sr7icBKN3tOZ9PjEGaQbTRE8vLkj66/jwSGcUtSlN0kcPH4ilwfXv7e0oplB3IXW0traqvPDLL++r+cz+RyWE/ZlKJMTmhymHbyLxbGNj1WqVkuS3OFv53vx5XoMj/CyoL2nYsvfJy8h7Hz9+rKYia5vrp4GOCgB7iWEZYN/b779ngdFE65n1ubq+ZidnZ9Yf9NUQzc2kaeRN1GyqzoE1Q13/8vkL5WV40jC0kQwtzEUB6eJqXsJY5h2RS5C/UScgjwbbRLndCAY5TAvHbCL+8PV4QCA99OThQ8nVpxJxK+aRGm2oEXn1rau2sbmp/tvhwaGM5cmJ19fXtLbZd1yHGsvBoEyTWcuwWBkikCtjKs0ABNYQAzkYY/fu3bcCA15YwEtLdvO9994AfZut1hsfFzzfVK+Qd6YBfcPcdqbaeG5tbO7MBiAjDTydATx9qJAYDgwV2VcocdRqSMw6rydAn9Qh5GLUKNzTz3/+qeIkhyb3gHKG0PuhkIZdR8enM09G599Hfsu+vnzlkq4RZihsC3QFGKohvfjqxb4dHryyWDRkNuqrd7mwtCIp/sGIeayTwoKdGQiFbXVtTbH29OTYfuu3flPG7T/60Q/Vxyzlz7X38KMhl2ONb2xuSDUD5jSMYoYo5MTUFLAasDDgPZNXnhULGlx4vofENQBxUsdRwxl5wbhVikXb3tjQHgHQTY3AsyB3hbFE/vjk2RM1wGFY4SdEncpaKuMplErb0cEr+fBdvrBnF/a2rVQ8txev9u349NjVtqzbdsd+87d+2y5fvqKa4aOPPpIX16ULlxyDf4K6Skvg1+Fkal0YJzAeYPujMjCTnaLXwbrivOfZEU/4fvJ2SfLCUOnjE5zQOYp/DfUSsZv/IofOM+LZ8R5h7RK6ADcAqKDWgwlSLOW1fnjvxGS+hhjp+SzzvFRDhAGWx954EZODEncxdSXf5zrlXTWeaJhGrk+vg9qO2IN3IQQC8jgpLiRTAn336Yu2GhrGXLt6RXULZzM9HWTlT04Az40FriUHhV1CrMWmAoAI9TV5lgcyJP67XN+BET1lA/bjxsaGclSGha8OXtvm2ppUm0p5zsyu1H3Y957XaACpMwBZYqU5Q3NqYmpYPteB+JyvYT6fV37BcyIv5V2xB1mHsHG4L/IbehqY3XNtABl9/+qPvzPlkAE1BuoOShIm1qdneZtfWFZTkgQ8GI5J8geqMwcRiHsOQC4iO5eTf0c2N6cX/eTZc5kJbe1c0NDjx5/8zJZXN21795Il0/NWKtc07aZZ/NlP/8nGw56aeCCAV9ZXpT+HHwCN6sFgbJkUuph4h3CIFdR0fPXqmQyoEmiNhoPSFVtcXBBakRcsVKYhLVOTFBFT9PnFZVtcWbUKJl/drjNYt4kdvHqhyeju7raQwnz/4ydPhJ5ikXH4/Pqv/4aaRyQDbOaffvITOz08sChNIhZVIiKaoTOpnWp4xBDpX/zHfyid8OOXr2zUaVmzdG71St6Ozw5seW3BlpaXbHVuwQalhr18tm+BWMTGwYAFUknLLq/Yra98TcMpis39/fv27NnPbBSq24e/fdMiOb81ug0Fdhk5Iis0Q+ep4TIrhEikQSOLgo6sAGgveWkMZLYH7Rat4n4HpGPI4lEMkNEhBflNQYNPAGwOJ6NFQ4zkEzkJfoM64dBxBpJTi0RBVySdb8OEgQrJTlaFEIl/scSCh/XRwzFFUgZqZkvqgIGgG15wQJNAk7B5h+Ev66wfHp3acIQxLah2NzH10LZeAchmYnO7qSmNfoYe0ZlEGNNlZ6CEtrcMzEcDySeIXTHTniNhoWEliR20wEGrRUPObFSGhEMFVBAkMGkYQrFZQS0sry7PJr40TM6sVMyL+kbpg2QNNE2Chw7JaUDGzfnzqnU6+JowpAHBnRaN8+q1C7a4nLBq7dQKpdfWatUtGUtrosv9CR0ddTJnRHqGirxrBlXtFjJnNM4xOEzZ6sqW/HOa7aqkrGCmgM4aDX22vXnBbr57W2ikVrtu+eKpHZ0cWCyetm9983u2unLFfBN0/17Y3ft/Y4dHXygRCIV4Lu5nE8jWNfRKWLPetnKpKlooyS6JLfcObbBSLIlOD+OCIQMDVhpeJCU8c2e2O9HkVwX3aKRCjGCvZhoMlgjfq7AkDWLeERJY/AyGMQ6FxuBkpOEgawpEJAcehSoDEN61jx/KGoo4Xc5KpWGFYpUWgxJVYgGDRZlE5XKzeMQAxxlBOnYBiOWA7iWeQCN4YOYfqyikwAA9IK8bOOk+dFXTlkpGxVahiCRWcG/NRscK52VaFWZjvwVhGzDZpumPyf2wq30fSqD3HjFeOUUfhSaIs3qNRAvELcwjhh9IQDEQoaHEXgG55dhFXNsEuu8EHwykxBIqmuOppIoEinyKP/Y9iQDNFNhmFPgMQVg3HGwMWBtNBiA06YnLYbGAAhbQvdSrLbNxyIK+qMWjKaHGfMGp+YITMXZG04Eh1D0FFZHBM8QV1Azoi+i7d4dOe9kfsVQircGALzyxzJyjELOP2AMMdmGiZDIJIdIkYTJ2e5hizCHMJf5joWhQ6IxMZt4GnaHV8lWhiZo95zcSnfhsIzFn88OAdU9KZp2RhUY+SwSiYiX5aCSBtp6xG1iIagjNmuTIn3GmQNtkvyGLAwqUoT1DDYoCDmKGHySCJBMUMPwCmc/981JJqmRMC8sr6uScSAoomIhPxH41GzGuRbcfORJ03IXMc6iuX25ui7HQ13RV6AueCY0G4hnv10tcPOkjaWYGGTS4RraTK3TuxxS/ZG789w29dIhkDAMSJ/Wk5n+toTUMSsaT2aKpTfz1vCX4e+6H3xQVJCqeTKXW8IzNQZLlJU0UsCSjJIvIbcHs4dK03yYTSYzxM3iWrE0+m2amZ7JOY8Vr/nLfnB0u2XWDFNFuZ7JgxFnvGdNc5wflstmZBJicsmdJmCsSvXfFGcaZBkJJTB6/T++OYY3QarPGqt6Zz0nBkcCCBIQtCgvEG96wZjQMw9cohKRFS8UVAVC6++zPaNz2LlwUmgfDSieZg2mpS0o5n4jFeE9QjDhvHpqj7pdD4bhGNY0+T9LL82mRJxFU7B50fSc55faeM62n8NH5raYUMmZu/VGs0Xgiyecd0RzyhmHc4Fx23jXKA7Al+5JPZMCDVxdUZ4oiNJ555jR78boAXaQ1ic52HP12J0OwMD8vNCgNRIAwsD4o5gnzmH2Ts1QrDTWpaJ6A+gORxgisKA8SB04gftD4YwCSTkbtyqVdy+dPxdqjqUTRt7m+qZ/FkA+KODKvNLVAj167dlV7+uTsdGbC7iQAKTbDYYY6KRWvIFpD4YSdF8p2cHRq04A7DzFapjBcXlnScJlcjuddx1dn4LzPQE+SM7OXuR9ikOeHxiCWuCRpSTxgoJir+UjjwZmLgkpjsML748/KD2EGEw9mclecmx77AyCAszh3LLQ3EnkOyqJhlccgUaNsNiSkqcoaZ89JLmvqmvdO8cqxPhwYY2JTNeJpWo/VUHImYM5AG1RhNOy31YWU8rZSrax4TvMgDZKV8ysQtN/+zq9ZqXAu+YzkfNZ8yYiFcinLbixbNzSxWqBviYWMbW5tCNwC8hsT6kiUeAqTxkm00jjkOtkzNKhgVEqik2Ea+tqtmvN5mw4kA9JtDiw8zVjMlu3OO79pmeiuNcpjG/V9GkaOxl3p+m9ubNi/+d//D+lpo9/+wx9+ZGvra1qD7N07X/1QnjGtbs8ePX5qhWJF6x/GD7EVwA5oCy9GuWIUHyBncOkQ/kFJfyCN1e0iBUuukHKyiZy5U5j2NG/cwJgBCM0emljIfshEdQKS07EPyDOIa7CNajRdR7BKgG45jxTyN8kAw+DXOgxrnxADOCpcM5EB19ji1B6S4MLsc2LJREQN5lanb8cnBVOI9ccskshYEnZiOsGxa/6wz5LZqK3tLdiFC5t2tP/Cchp8gXDECJ061XTWZlIpS8cSKvhBJ9MofrL/zHyYq25u2qNn+052qockp/P9oJ6k8L6q5nhWQA7OaxC6gHhYr5zbsFQBv7Am2KPOZ4nctinpUVjdtWpNOWcuk1Zzl/yNeyZOArShdoGtRZPbA/6hGU6jgb3D53FWsOfFrpxO1JhA/nfcmVrI7963Q44CIAkI3UwtTiNpa2fPwvhBlSqq65Uow6xj8BkIWjFfsFKhaDvb23bp0iWh2zkb735x387yBTUT8UGowFg7OXCyORnQ4cu2sLSmteiQt5yxYQERuRYalTBV+SUDYdiYoOeRAItE9Jk0WolpnD+6X4asSF0NnU438Ueo4iBnf1R6/LwfmpIMExj2nOfzaggnYNhkM9Zt1dUbAC3Mf2HaUsfADL5wcUcNX2qHcrWi4Q0yg5wRNPj4OTSiAbcAHPi7v/sPyscxdH/58oU9ffpk5sE1td/7F39gFkxI1pAcmneEl8Dq6ppqp/39F9oDPG8as2AryuW6nZyczZpDY6sUKxqmxGJ425Hv+pX30VwkT3r33Zu6z88++0zNY3JI4h9gOhDDq2I9hMXc9Zq/nHGcn5wxnENIf9Mgoi4Fuc6ZTLx+eXBoncFIfRHOYnIl+jnENtDc6K0jOwKrk7gikF+1rIYmMUEgteFIP4MPYI+TF8J6yp+fSR6FWs+BZQDrJDS4J9e5dOmi3i35HXuDXgVNZVgU5MYMgnZ3drSGaFQj28R6xlAYYJakcENhOyuUbG19U9f9+uBA74weFvdP4+siHhiNhno9XBNAWuTaaW7ClDjOn+k5sv9XV1Z0jRs0jP1+e/jgS42L379101ZgiY2HquHJZ3gG5DfHZyf6OUga4Q1J7UjvJIdEzBB1EicP3Ok21dwnKOGxwaCGQXEctYoZ4APpPHJafpP78rXUzF4cYt2TEwGIpUF6/epVK52cWCmfFwqfoPT2u++oybq8uuKkDydT29/fV7MdthXSV3PZnH366Wd6JjCXBHAky4EdKKnOmM5uB1JhyOX2Iae9UNN+v3JT8od7XzyU9+HexQv6ftbCTz/5xOZzWQ0lUdFgwL2yuCgZX1iPnB1zC3OOcT2cyIeDPPfKlcu2vrEqs29yUv5OwyVAL7P+0vHJmUyeed/EQxrh7733rupShg2slQ9u37at7R01Rrneq9euqcYTc6XZsPNC/g2Ai3MWljQ5cyY9p3iAPxz3xrOirmWN8yzYlzSHGYCwzmHuXr9+VWvJDZlaGhAxJJNyTn9gjx4/nrFbnPcD6/bk5MTefvtt5WwwCRiYuN6NkwhiyMP5yDvmLOc9tRo1Swo8BGu+qcHu0euX1mvVLJVALSGltbSyvmWNVtd6w7FtbO0a0lJv3biuOPvo0UP7zq9+W03wTz/9uT3ff2YDvDBm8vMe6wFwA30r6gvARTDTGDgCFIIVyBnPYusPhwIKeSBJDcnwT2R/0nNRfYK/HWeUX/4TDEfwUCHWkP8BTle9gXT6GKkwx9h//4Pbesf5s7wdvH4tH49iHsnouqWSMfvVX/mmHRy8suNTWNM7Oq8KxaJi4O7enkC0DEBYF7CdOK/PT2FUtmfyvM4jr4P37xSlBFeT8nVN+lQMYrNZ1RKeQoFAg+2Ozh7WA72jQXdoi/OOOc3fkwtKMWUKMDWus5B8z/NKAVQHEMrJFGdUF9D34etdrzKqOon1Q7xXTY/P8GwA4iS+XS+SewxGY1atN3R+OYlj8kr6aT7Fe94BFT7AWTmL+lCS6OidwIZYW16VSTzgZKTJOKcZYiBbdvHiRbHnpbaBdFyrJUl+cl7ug7qLnhoxmjNF9z+T4+be8Nel7uQaYM9xj8VCcQaoTcnCAsuBF+Rus3pJtWOvZ51uWzGGGsrVo2ZXrlxRrYWBuicjTWzwJFaJUbwrTymCvIUhDdegIZLnAQLz9hxvrZb5/pf/8tfcAKTVVlMYAx+KEg5rmBrtrjf0CAqBg/QHiRRJA14Zkq3KZm1nZ9cimhx37dXhoSaSl69dt05vZJ99ft+yc0u2ur5tkylGJ0grpXVQvHjy0PafPlKBjx8CxRMsENAwIIdJDuXRINR2SKax1WrJisUz0TqTaP+HAipwWDDu5nt6uGifg/CjMSnJkmDUti5csma3Z9n5eT3U/PGBFU6PdeiCPoAOJoPNTkcUsEwWzwW/Xbx4yb76lTtKAggY9z771F4/f24+EHEBn0XTSekAgygHCc4154sl+93f/3371je/ZQ/v3bOTly+scnZszVrRiuUzy+ZAkizaXDJl/s5QDfQyPhnhkAWRBMnm7M43vm0pNDptas+e3bePfvDXNgk37Na3r1k057f+uGOtLnqDaMr11ATgZYNg4jCXlMFkpI3xt7PZAAAgAElEQVTmCmdnhg69icGIzIejSdSPrdeZGGchUhNsEBDiofDUYvGAReOg80NiubjN2ZH8wnRKg4RicOQGICDYI+j8o1vKu2FBIqUTck2bvvOOAInD4CMaC9hkjCyF07L3dNw8ox82lPxVPA8PGZC3tBHyeZBxmP+AcqHx75Joh7LoK0iALCKosL5JJqDcJxLoCvut0WjLM4F/B82PqSYDEIYhHDK8WwKea/QhKzNV7QC7gqa7EMwBh/7tNJ0czNL8gs2jNYiZXTgsdhBeADRooHpjdklziIY7gzMSXlHhZp4ksFnKpaYVixjU43kBFTSu4d71G5dsa2fRBqO61ernMi4K+zG6HithIpDyWST3IO1o+Amd1mzLEBoNv2AgZrnskq2tbml6qqDWBE1atSoo+97E9rav2q33vqYkPpEKWbF8Yl88+GerN2v2ztsf2O7u2xYJLSsRODr+zIrFV1YsnVmvD3OFBtNIz3R5aVV7mCIQvVfQmQQrJw2DnnZHtFkZRUVI/pGhw5A75BD0aBTPWEGSDMD8l5IxQEMercKoG/IETDrcbuhDsPbblKGaH/190AkMJkE3DlToK6BT/ONbg3F1t28+udYj6zEVVZI9XCrVrFprSU8XNpeHGI+GKTjSikfIplEYo59IQxmKJMhbvh50SrcPw2lozTZFGBrO0HzZF0kVqolkwFJpR2nHVBf0FQl8uwWjqCEGzZimP/RgtBPjUdGGkVurNaqWW16QnwgoWXY1+5+ii/cYCMSsBhMELWUZQ1PYxCwRh++CJB5NdWQroBJHDI8naOYUlcgIxpIJG4yRQUpoTbHOSfJYU7Bk1Pz2BQwkPMmb4sJMG5RDCxYQh3W70bbiOcy3gQV8UB4ZzkY1lI4w+Ib63qrKN2PiH5kvNBWzAxksEhOSxMPDYxv2QUDG9DkUqJlcyrqjui2tzEuWgGCmBEdDACjrxA1nYKsevRqaNFZd4x/JrmQmbKlsSkNU/zRonVrbCucla4GAiMQsODJbjiQt3ZlY6yBv1hpY3MIW84dtOvKZjwTO71CPnk8OTQuksCgIaDYSj2nkRWMRockopiksWc+sceLC1taWzOBSaZB1MOOg4Rc0eFJyqKSIZoJL1mAz0KxhLfKLOKSBAIWKkstfaO6TvJDZeUMRTzpLqLqZ4bobgPjUZKAxQtPll4cp8o4KIHXk0GQUtZ6UDj8MZIUzZgfh6wzllIihTy+j9JCdHB/rGTEM8JobsL+4Zv6OX6LQiq3HOeHMxEW9DiHD6NArxBaPwUKM1bNmAD4aaS0yAPHOHG8tyBxcg2E3WOV58pvGHUWJ5zXieX5Q+MjkXN4qLlnn+UqKbTYY4H3A5slknfEeTV+aYUh78HVOVsqxYEjU+DsaRfxyAxVGqxM12Pg5FA4a/oC05D5jMcmUUTjjB8K5RoGKARzdBk+qhkSWRhcNSNi39JFBFyFRgfwZhSAFt2LvTKKM84lYJ4TRDMWsZzVbP27QBjrRJb+eRJZXoJNv8Ox5zsQHvpcYTWzmvTkmpImajIEhFyWGEM3reEw0dOdzYyoa1KRFxlJowOZMAsWhxEjqxV7oOr35Fy9eSo6E4Qdi/5wVMlhF/1VyZlDX00qqQY/q7MH8r9EU4wBUFow8BhVI0FAkgnACSYV0Ic8QY1K31iJqYkRCfpvLJC0ZD9uli7tCNHKWa08Nx9K1399/rp/L/TPQI08gpr9366YdHR9JgoLmnpDLoMSHFNEZNUP9NJ2y88qXnzx9bq3OwHzEfH9AniFobfMOKBIZUJBL1ZtN5eTgy5E8qlTqOjvRBabxQXHpDNCRQsKfh4b3VJ5UKpDiNAQ6atDxjll3zj/ISbp5615+HyC5OTdnXkDEVA/Vz1rh/XtMMSd15RhTnC2wAvSu8SGRJJOLV3yNhjOSuxHSQQU+61Fm56BSATAAjvEjITKa+Us5yVAQ3tsbazo7uXYaOQAR4pGQMQpKRSJ2eW9XjVAYoQFkr0I+/V7cXrPwYsra8YnNb9G0XFE8ffjoSxX+4FHagHSmeNmEVSxqYKPYNrC53JxrshVAgDp/leWVZTV5Xr14bcXTkkV8SfMPkva9X/tPLRFasUHbbw/uP1aD9OMff2S33rtpJ0en9pd/8Zf2R3/0R7a0smx/8if/zt67dUvxhDV6/e23HYq8P7KfffqZEKMvXx2oIcQ1RWfm8C7+4DlFfuTTHsMEUwAQGCDGsC0qXy8GZn4fQAAGUTPZsZk3HkNN0OQ0MMhveAcMPUASMgskZlEngQCH8cgAROoAA8A8DP+dTxz5EzHZ05Mn59P5xXudMeIAniBZJp8R1QKwWPDgiaj2PD0tWrXes/7Ib9Fk1rIYaaYSFggHbDiFAduwi9f27GsffsUqp3n77JOfWrvesAu7u3b7zm3lV2o2hMKWiiHfFVBzg4YErNdYKm1hgBThiGRIOKefPHuqugHwEnm8pA79fvvah1+zixcuaI3y3AHvMPDqD7ti6Qm1KNlJgFwMj0AwT2T8La/CwcDKxYI0zJE8hVWE9yWNHSdLGLCXr1/b2XnB3nv/A1taWVFspKbi3PCakbwzYhII3UqpZtM+lEa/4gLX4CS20M13GuVc1IOHj+yzz+8pLsCaxwOJNcheX1jMyM9I7I5Mxnk1ttp2/8sHWmeVWk3NxO3tLdVIz589spPD15aMR9Q0lp/aDDhB3GQQL5mnfl/xlnPuxo23dQYS/xlQc8ZzphEn+VmOwRiRvBBmwdev39Aw6h9//GMH4pC8ZN8u7O65od94rJ/N81laXVUsadSrFsZXBkhZv2sLc2mby6bkwUDjGiYXuS5+bwAK0J+HKQkYk/roo49+oCHDd7/7XYFRyMPxBvjrv/5/7Nat9+3KlatWLlV0tjjJzKBF4kl7/Py1vOOUN4hZ5xhBe7sXlN/CtuHcYogJuxEWCA1ckOWJWEKARRpP5CY+/1Q+QJIeWl3R9y3NpGd09vlBkWPMPLXnz5+p6U2vBlCABtyRqGoHmI7koB6C32uGXbl02R4/eSTTdOLt3qXLkoE5OjnRO+P9kAtJjlDneVu5CXuea9ze3lT9Qf5BT8HzO+PzyUPJ88gFeHbbm5tWKhbs+PjIyY8QR2csQ9bEzt6uUNRnp2daGwAaGLLUKhWBgsiLYSGurjq2BaBY8oJKrW5vv/O2hj5ad2EAFU43//6X9xWL33//ffvub3/Pfvazn9v//Vd/pb1Krg0DhPgGiv+rd+7IrxX/SKQwWZPHqILkz3UvfB0myPhzMcwAcY8EIKxPmoQb66u2swtToOviSRjJq7SVCyUpBPDcqLcwLIc58+1v/4p6EbB+2euVSk3Si6+Oj+zBo4caJtKwYw+TI7LnyXm4d8AiDtzk2CAMu7heBrudWt2KhYLYE+SLnFGHx0cCxbC3aMCi0KLBqJiCAXv7xg3V0TTrVRjNzm/1kGYGwbBHPL86/h30NrVMqVwU0p71z3oBnMs1kYsJDDoa2bNnz2yC5OFoZCtLC7akgVNS+SF1y9xCTgMQwHpIY6OQgkTWysqSjM0ZsuHDQ53OGubZiE0YAKDw1PafvdAeZADNvqbX5eRrXZ5OvII9SQ3zbH/f+U4igbayop4Iz0ZMWOWkYw2F+dorV66JlcP+BCS7vb0jJgHvRMMLgCGTidg5//ijH2mtX758QeueZ8nzJj/mWhiaKuZXqjO1j7ZYYteuXZt5DXY1WNnY2rZ8oSiQEtKXDNyJi//wD99XDwuwLPF+d3tbe7DZqMknhDOeAciw11Q/Ehm3uUVnNbCwvGrJdE592mfPX2iAenB4oKbyh3fuqLnNMARGCBLg7AvAEvwcsbVHA8lE4m2iuD0a2+LisjUaTm4PpRIxOxnGoD4wYw7x/gWC0vDaL1AAIAoCNfL+1IQwAG2CR2lbe55YA9MAAHShmNf7uX3nK+ovM7z48cc/tuWlJTXKUVhhLyZi9Lx6dnh4YNsXL9i7N2+K9UaznvNKnipz8zozOM8414i1xI/zU+eXKABDvWmvT8/U76BWwEuJGtarAZ2RdkD7UkykszOnGCAvUgcEByTJZ3neOSNYL328+5Kq6YlhrEGeVw7QWTSqQQF7RwCBEYB5QEko6DjmAp/t1Z7kcfJSHDqmMDWiFBKm5EtxxUHOL9Yb65m+KGe+8yTrya+MOIR6Evmb+j3joa0sL6mlCZMKzx32Ep5ADL2JveRp3DMxgN/VWk11A3kukmjcD7kVQ0FyA+SzGDTDkJa6ykxqldjFPuEeuL9SsajYpuFXICTG4fbWtnv+jfpMei+ldygPEJ8DdBIPiEEMc2Hb8GdiDTWXB+zkZzDk5DxiKA2LkT3H/uRmHfDR9S0Y8nNfvv/1v/qtKVMzPoxGEwcoVGmoLo6i58yAy1W0ywgkMXv5+kDFNYVcl+nu2roobTAmmGqjx4imeiY3L9OqT376qbTlr159x4ZjUOLQzfEdiFqjUrTPP/1n0VNpXNJA4LNgDSwtIQ+DhiAPwSUdvDxoYdVa2TrNmvkmA6E8VlaXdXDSVGbjYXbDooeOirYzSDl/OGrJ3IItr29K4gTUSLNStFgoIEPp/PmpGAocVCze14cHju5EU2g6td/93vcsiKlt0G9f3rtrzx4/VkEP0iIE8ioelw4hTSUMd0GmRONx+9f/+l9Z4eTIntz/wk5fvbSTw5cWwjh7OrK5XMrSkajlwnE1kY4L59agoIequb5pN259xbb3LmgjPn163/7ub/+dNXqnduc33rG1vTlr9srW7dPEbmrxcMjQGKag42DgmZGssMFoxEvWQDx2B7hj8p1OzVk0nNLwYzSgsTJV4G2362Y+mps070AMOrS9a4S2rdnsmfkialyzsEjWKaaZnodpaEvTkQGBQ+2BeMQkvNtt2gAPhwmNchgUDtFIEJQ28CyA0rhmYuzkd9i8LOKh3i9JBwOQ0RhkPQbjmMQ6xo5DqYIqcoMgAgoHE4aCDPZAqJEq1+stSWzQrFhYyMngtNdpqJk8AMEK1RwDsQAISxLbsTO8pI+GdBVFeAAULfCJqQysN9fWFbDZwDSDmWijC8sEnmCBlqEKVRqZeKrEo0poeSFCbAYi0uUuFOpWr3XNJjQjXCMGs8yVtaz5A0ObGIOZscXCsJIcBdOZCSLtkRSiiMKXoEUhAtIVTxYa76lUTmgH3g37g2YGSPlWA1Sh35YXNm1r84obMsTxwqnaq8P7ViidqmmSy65aPLqqhnMkBKKQqTh+IEUsi/SePUkG7geD89HAyey4RiMoaydZAwWcd8HQAD1XmjYkGwQrhprcI3ue4Q4JnA6lmTGUkjC0wWESsKRhLGGsBH5S7CUQ6S7OEBRpXMhUa1bEIPc17I5E95ugNcYa5PBYWtbBgplhpdqUFB/eDEKxDpHhCFsS1IWQjY5NwgCEIgVTR5q1HE7z8zlJTdXqJas1ykpANBA0/HGcFATm9rn5tO4Pah97F7k9WDGNGlTNvoCvmEhyWCDVxgBkNMJMvWlzS3MatGCwRyONQ481jvRcNJqyeqNn9QaSVw6BlctCMcRAFnYNyE2aZRMxthhedjgkxjAyoM8GLZaMyfCKZ6wDRLJkSGA53VxQLsRmV4Q4qRsOFv6eQ4b/5s8K1qg2bdjnsPdJoouiHQPnWDJtJA0MQCSB5R9ZAB+UFAivmSEghpd9GDZIS0ysUW+LDRIM+2wa7Nny6oLlcvNqQDPc4P1KTxXtYxpjAwzcHVuLPQaqnFiCr0ky42TTeiOkRELWb/SsVqnrOWAEGrGAxYc+izcGNjgtW7A9svg0ZKExuvSAaiNigKggkzSk07PkFFBSPhvGULwS60jyQb9RHJJ0cF0kRMSLt9+5IR1MUAxKSBoNoZLlIzByGupqUM4ScTWsZ+jrXx6AOPaGQ/A79ASmtEHtHa9RyfPh/KZJQ+NCiUHAsR4otPgMxVMVSDONeHlPuEajGyK6/UBCRjFL8ugGDAwi+trbfBj7zMlJHOodkKQIcYMGKT4FyG1pT7ohAHGB88xJFzBkhgIMS84xTLzkk5gOUs1JOrKuYDkO9POcwa4bTpNMKnbTUJ0xGImVbsiDRNkvWCde8ktTwX2fM/PmDHN+I67R6xozoHacFB/4Go+VwteTfAOk8NBdFK0MD3mn5BNcR6tBwh209bUVnd2ShABBCVJ2ZnxKgsEZtrC0qPNGSa7o1G4oP4BhxNBi5l9AseMa+jENFJwcJIhZfEvail08F9YYbDgBIgCIIHGCv9CssOU9OmN3hv4+/VlswplJpmj8eLMFHcOItQlYgHcI44fGjkwQkWBqNt541iARASOHM1zNUTGyHP3fG3Qx9KDYdgwRPG18M78Th0xmcMEa0tBRMluw8hwYgSEYTBFMEfla3jENIZqznU5PElFIRXFgCDEraQd0xcPWbDMMQGJqoFzGkz2ggBj02nZhZ1ONv/lcWkg0zM6JefNz8wJUvH51oOtyyDaQzjSUgra+uSEpFTSzZQ5IrFGOXbQLu8gCjK3ebNmNd25ardGxT376c0tl5qzZwaQbSVCHJoPhQHyA5UkxhG4yBq58HghycjLHApoKVcq65l74N8yPiUU0GllfQpyRH/eQRnWSewzYaFDwX7EyRGVnaMbqdvHEM0R36wY2odu/3r7ha8QIQRpFwxLHKlKKBPVg9mfn7eKek/xFAOWImeeGJJ75OfIMMEB8hncYICjyu4nkSShwhLTsuWYZTXr+HU+QRrlk2WTCdjfXbWMdj5SqDaYDCydjFk5FLZSI2vKlTYts5qw6gME5lfwVhR55B88JTxUKKe0NvL/m5mc5dlsNL6ROG7W68rOl5XWBfijaX+y/1Hk3l1ywg/1T+2/++H+wSr5r5ULDdrYv2t///d/b7TsfaK3823/zb+36tesyPsfM9y/+rz+XZAXNlN/5nd+1lORwenZwdGLf/8EP1bSt1Bo64zUUH/XFJlbMHdB8gHnnpA6Q6yEPnF+YU5MUNlEgAOMMphxyZu4MlNk8xuUzyUPOFN4BtQ0oXgYhnGjOAoZngUxZUE3q7sCtH+dbFZ6Z2wIWYV2464I9o/OC5rCGNI4FIqne3kDDlGgEVDExgLqEWA1Sum6VWseanaFF4mkL41mBDAja+uOe9YY929jetG99/Ws2aLbs1dN9yZ8l4nE7Oj1W/k2ThvNgcW7BSvmi5FQYLLEvMnPzNkASo+sQ0DrPxq5WIkZR1FN/HLx6pTOahg3SpyAmYexksykbG8a67nmR95Brs98YDCBbSo5MY5Rf1JsMQDgzBoOuZIJyqYR+Bo0yftNQvXLt+hv/Hg00Wy01CDyfJc4QYgE5YavZ0yDk8uXLGuBwfuADRdyjeQ8IgdyIJihMcM4xmA5I9mxub1puHgkY/Nna2k+PHz+xTz/91H7w0Q/tw69/w9Y3t3RGy/uNQa1vIv8jWCDIJAMgODs918CDvAd5J+p+EK/kQjwLrgWNej4XBgd7DXAHOePFCxetVC4pX6YhRKyGfSOUrZDJDsxAPkDuiayhk5p0xvAwRhimxNDBm4zMz/qcju32+zc12KFRBtMKmULW4d7ern3y009Ua7/73i31Ipy585mdnZ3avS/uSsYVkIp3VsMI2drcsWvXrut+8+dIhtft6PTMGt2hhaIxNWuoSfHIBDENepn7lkwYkrp+EO3I6cIWdoN9ZJZhqyGHyh4EdUzDnPctJHU8IRYYAAb2L/kBhsXUV/UG8nwADSNq/hHzySvQnee5wgK4evXamwHSxvq6mp7Emfdu3rR//PhjeZWEonGhuD2Jy5XlVUnEqOkmBmBQYAM175eX7OXL53p31KPEm+2tLQ35TzToQEFgqD0CchfmCE1DBhvIkjNg4r3t7u2qN8L5Gwo4SVPiOCBBBq8wAWjEv379asbqHthX7tyx3/7ud8V+47phKsEA1fBFvmlB+5u/+Rs9tzt3vmrvvutYAZzRh68P7MKFPbv7+ecaTHC9nB/Slp9f0HNjLXGmOnlFs2a9ZjfffVs+MQcHL2wOMNWwr4EI7wo/BtZkoVwRKINaqFFrWL87sLXVVbECqO+o93lW1P5c89LSsnJFcpEBscZHDRjS2me9YS5P3sh+pXnLPmBtSWpWsi7OZ0HDgWpVEjbIlDm2cVRMP9goSGC5xqDbO4APkXgn/0IuiyYluTJ5BuxXACTkhFwHOR7DFI/96QEbOAfxa9TaYKDCUJt7bDWt0WxateYka8mGyfk6rZb6ZXgxIcNDk/3OV++I+bX//Jndv/+lHbw61LWQlxJjkAnj/XOtXiPz9OxU3sLcO7L2xBX2hdfMlEeljJGXZoDXmKTTjo9PtC/oVfZHmLGXLRSJSG54ZXVNDIFAICyGAEMnNfXlZzeTiVvFm4m9Ta7VVSMcGWv+n/fCPqDP6NUFNKF5L/xs8n7WIvkEjXfOB5RkGNzy73w/55DL1Ua2s7P9xjsCphnrlvr1zlduS7IWsCmsv2Ihr/yHIcbS4pylY7C0TgRcJE/Y2N6TlHWxUrViiRhBX4WaCyZLX+b0xELiPYN9QKDscSmvTBiiuyEIflf8PU1uem54jFGTsG41tJ4pBjDY9IZlHltPg+4kkrATNe5J5DXkZS3WG6oFlQ8gpY2XG4PrIJ4fJfPPAFe8YwZQyNgRQ2CL8qwBS4cCfotFYLUGrd7pigXHemDowHOFCSZm7syrkHfBGYt/FTU5AAZJTm1s2vaFS3Z4ciKpLOW5M5Ns9svOzo79wR/8R/bq1Sv7+OOPNYhkj7DmXT+SfgsG3E5xQVLBARRp8Fpm2O7T+uFeySdhH1F38O/UsPLZkMm7Uw6QQg8qBvSYGLoJDOjM5Z3kms9u3Lg+G444JYW7975QXbm7uye2Eu/m+f5zxRDiG899fi5nPTyDkYQP+ATu1jA9lbLd3Yuz3nFZdQh5vlPecWw+7leAveisL4AvCSDhbE4gPPoRfB0xQPE0m9VwgvjgMWW4br6OdyB/W7xfkknFt6AfZQiGhy19PT189hnXBgPMizNvvfWW9rh3ziIXxi/yc75XkmKzYQ3PTX2KmSLGyvKy8if62t4QhJ8JK9L3v/3X35vSPCUY8uFsYooopn0MQOYWVmR010BCZ+pXIzBfLNv6xpaKKibYc4uLQqxA4YW+RVIMLXGMAS6TyHLdXrw6snRm3ja39iyWcMwMaU1GQ3Z8dGAPvrznJGtgdFBY+zkIr1kykdaUlgXrXOQdDZHGcsA3kQQWRlMwM2iW6gWjpT+ZavpDEi5DMgtaMrdohVrDbt350KZBh+pqFM+tVauo4EKDvzJD3dLUoClF0snzITm8duWS7W5tWiIaloH7CQOS0VDIwSCamWguo6FvbnFyoB2dHNmv/9q3ZTbjn4wtGQra4wdfSkLJxgOLBieWjkZtIeGMZ0LJmJ3XqvY6n7fsypq9desrtrV3UU3GUuHY/uH/+yt7cfiFvf+r1+2dO5es1S1Yu1PTNRLYYBcwMAA54ZnRgY6TpwbeFiCw9NvJDyDVk0xi+JeyyYgDLaCGK0kjA5DxBC24oH4j3+z0353OYZdGpmHyE9SmhhrHEMwMXVCmmHGh11Qsy+uCpiBslZY+CxopSTRIQplfIpcxGmjTO910Z2BGc0P0NB+yJz0VoazV8/OyRaIZC4eZMDIZdWhDXR/0cp9p4VPYsPBpjtLwo1nBf1njBEqCBX4yAA/rtZK8QJwzN4jSoKP30jDsdWww6otxQPUPooXkh2ZwggLTH9AQBAYBa49E4ix/ZuVqWYgthntjNRqdxrW8MpJR19Sc6QtOxgQoUB8d+XXg3wGrgE2dzSUtnqCRAboLlF/EMsm0ildPK4+DRD4gSJgFnWESyQlGUzTFQd479J9PAyGCLWZe0HRhx/iNwJy0gN81F8aTjvlDJGslG1vH6V5b2KLhBYuEUpZL5bTXGH6ggw2yDfYJv2Q2P4U+i/kmDRBH4dcAxCYKvBib8y7QSqaZRVPNC7ocyDwjmVoz7PSZ9IrVOPUhtzCR1qJrkrKWeU/0UCiyGZrSiOEQir6ZSpNwcF1q7E58htep5B/Qvpa2/UQJPwUL0n8kuCQWNLiJV6AhE0zh8YtRsjxVMs0aHfTH1u3QrAkpXuHtUSjiQ5R3zLQeDVd0oR1aBmmsZqdiyRSNExqCoANTarRoAFJvWZ/3H4xYOplWY5EiGgoocQ4Ju5V1BtY0ozCd5xq1OOWpEghGrdFEi7GjoQZJSTaDNB3yamh/O4SJkP9IVYXDooO2e12HBp6OhdaBiQE6loPOaTo7OS8ajTQpOXjc0MoZSxGn+bOnk1k4L9qgx/OiSdrXvbHFKD6nFtWZgmQZz4OeQTgWJKTIF4RhHmZ42t+jqc3LiDNtz5+/spev9y0cIwEDuZjTOnNFJ8hyZAgxFkP/HykTZwbrBqUM0kElkziPLBQJWJTCHMnFJoOnhhqP0tVkX3fHGoCMTitmlY4lpiELjJwJOiYmyIe5wpbkBiQg81AnW8WidTJCpusBCYX5H2uaRNeTniFZu337A61VZA6Ib85Hget2Q2FijvMVcEgr9icxR0mC4q5DYv8CdeuYd0IFhxmIEWucfrh0OmEK9YdCV3m6phSDjsoM7RYEjNxx3rAmiMs8S7G4ZmhYFaGzpoTXCJXZbg9vpIE0u0G6kHA4BGvUVpbQnA4IwcfPc+/GmZUTszjPuA+XDOIRgsmbM0hzGqMDx8ZgG8+kuEDiu4GDN5SLaQhHPHGIFEcNVsJGQ4XkXHKebs94KDINjGYNLTd0IccAweo0ib0hj2vS+jSYlIEknhHdtq6Pn0cSx6BFtPZZwSatdSXG0RmixqdGm2R1ZoUlkiI0OwhmfK5YjJIXcRq0ytdgw/lgPDWdnEe5oj24vLKqwl+odPRO5+b1Xw9FzLtwYASGIOQrnI3OhFxmez70kEGbYlCIXj2IMKeXzrrz6NkCiRJnDQ8YJ4HGL95zu4WcqhsU8Woo0PWspyYjT3sQ2IUAACAASURBVBA5PGveM8U4xbeTWnM5F2sPJLDnW8N10gxjf3FfMEK4PuV3o7ES6DdsnZmnBA0ompB8PQipmorQkPIRclXiO0U1STx7liauMwh3QwMakVxTNp3W/fmmI7tycU9yrQu5jAYg+/tPJcNHwj7sI5NAs82tWcAXsInJGdjPFJK8N1gbNG44U4i9a6uLQsmdF4r2/gd3LF+s2M8+vWvziysyLEZnm7OHgpS9P784L6kqZEQlnRFP6nrZxw4A4gxakYWDHaIBCKwL3g3mlQmo6xjVgrqOWQ8Ta4pZilAZtjPAdUwgT85uFlj0rB3zw6GyFVckufqLX7/wAXHME8cIc2xjDTm8dTFbg5yhxDj5N80k7KTBB2KYJme/51ggQSj9AGocmIZYSnxCQog8DolMzuLJaGBbG2sW8k0tnYip4by1uWa5ubTytma3ZVGMzZEfyyVs69ZV6wcZLI+EnB0B/pnFHK4fRDv7ieESjStyFS+uyc9seUlgkmRqXvKltWpbA3rYBulEyoLTgK0srNn5Scmy6XmtM5qU7966aX/2p39q8UjcfuWb37Lnz/e1ng8OD6UrD3L361//hqVzOTs6PrPXh8dC74OApmFPeupJ+YndCohoZl4OoIizndiExxxgKGS1shkkPkCGN8UG5kES+iRRI6kiF8fjUZc/0iAhP+dN8jOQxuK90Kwi30GmqEHTU9JlDsDjPCsiOgPZ+6wz9rekD0Mh1Sc0Wcjx+XyIuwm8GPycNxKvesNEbLV7Vq0zZJnaYGwCmPlCAQvjeZaIOgbsfM4+uHnTWuWK9ZptMXIpwo9PzyyBr8LKivT1s+ij9weSa9p//sIOjo/VOEZajGYYZwMxknhEnKPB9P77t/Q8aO5ipEqzgj2LJAfP9MaNt2zv0pb8XCjmeWbsNeIVS5g9KWIxviiqc0ZWKRft+fOnVirnbQVW9+XLymlRXiDmEJc4E/EjYiDihrNB7V9PjpL/UvjzjJOprL2eAQucRE5P8ZDhB5KTMJV+4zd+UzIdaIM/ffrMLly4KGlSngWG8/lCQe8UaSAQrfwsWGdn53nrj8Zq2nJvc3NZsaloQu1sOj33WsmZFDOUZsiRnZu3dDYnCTN8RwBMATL4hx98pMYhMcChWKfSnd/Z3rDhqK96DZAOa4rhAHkkTXzORL6ecxOELt6KDHY9nW8xEqkXR301Wof9tnXbDfvq7fft+ltX1Rt4+OC+9jfNXXJ7Gls0mGHFoAwBMvflqxeqmyq1sq2tsV9WZuBBJxEN6hmwGNK0mFb/5JN/tkKpauFk2moNN6ASk2Ee6cO0YjH3QX3IucW5zXti+KH8vtORDNgEcI48hpBfc+x4cgGul/jGdbKWyB94t41GTYwp5HXZ8wyOnBlsWzJH/AwYkpyd+GyIFSxGJGa0SOvWjYYQQ0KQvA2BDWhiO/UMrg0EvzPAXtbgnnobdC61JWvs5s135YNBA9hD9lNDk2c9efRIZsLIT96/f1/1M/GdfsTTZ0/fSJcw4OBcwN9QcdxHnt7Vubm1vTnLT4e2ubWldf9Xf/mXQvuixMHP4nl88MEHGhZrIBaO2Pe///2Zv0JYsZTG5ZPHjxQXlxaXtJc5a1FToN6iMU2OQL4BKImYhN8Cax1Z42QyJoPgZqOqWu7ypT0Zu9OjoqaQCsV5SUoKrH/qIQbj5JzIFvE5rHH5pvgcg5gayJljx6xYKVmxXpKP6+7OnpOVmqGY6R0xSON7Hjx4oHoSUC7oZ54Hf0bOVCwK9kajqRjCL2TA1tbWlUOibEJOQq+FmAVwj4EzTXiGnasbO5aEWYo8acx5gNCIVH08xQ+UtcwQpSGlF+ehiCxVRjGjhp/OrEHKNTN0lk8RcsjVqv3sk0/k/bC9taHBIjkljLku/ZB+306PT9UM1foK+Oxb3/yGZXMuJ+S+yLd5jz/55KeS6gRQ/O7NW1bIF8WmgSUj0/M+4EDT1wqM2+noOdC0v3j5iuLS9t6e5RYWFTfx6IEdnE5mBPZ+/mzfMSIDAbt40THAkOthXxweHerZssYWYengRzway4vl3r27ehbsFeKS82F0QCmuQawQABpj11fg2hjCs06OT44tnkzJH5ZhI2uTgQL3roFoKCipbXLw737vu3ov/Bufz89kALK6mBOy//DoxJ7tv5j5LpdlhI43zsbWlnIwzj5yN3qDeK+wJDmTkGdkwNLtwbSm2R5XDOZn0ovhXbNeVdNq6BFQ/ijmdyrl5E5n0sy8K85O4og8Qtpt6yDT2u0q3tAnY80yBOFnsw7TScDNyFflBRQmPyUGMLhxPc+yhiiwZRfn510sZxBJT2I8tkK1btm5BTFwyK/xpmC9Ej95B16drL7V1KfhpKQYI25wXG/ht5jW+U185XvYA5zz/JncnjwLdon6HDOwF2uFc0cKJfL+BEjpzibeN/GNnJrayVM7AIzhnuP4DQANAAg9FfVIVVKzbtozP1OeLb0x169ikOyk01w/k/UNqPD/Z+q9nutO0zu/5+QccJBBEADBnKd7erqnu2e0I2m0mhlJm2RteR20tTf7F/jCN/aFb7wuV/lqfWX7H9CVXS4lr2YVJkjT0z3dTbLZDCAAAkQO5xycnF2f7/P7ccQqVrNJ4OAX3vd5n/AN/B17gcHP7u4bfS9ZOWuKe+Vdw9xjqIv/GMNZ+l0odND/bQKcQhEoMKznnCQfAhDAfclTNOGSxJwzxHnqA94h/rv0lVnTzjLzPI91zmCT/i2fEUqjcR/kLtShPE8YobBCOPN4Tu655kBKeqYCgSYSGg7y7Lm2sIfIO3VFD67VfUt4fqw1fibrL2TaIOfFGb29tWVPv3qq60HmMfK//fsfTnjILB4FhGJJk1aaI2yo+YVlmeIeHJ9ZuzuwaDwlBNLy5VWLpVK2vb9niXTKFhYXbf36dZmbgyhgGNDu9jXsyObL9uLllp3Xmnbv/juihaLHzEaulDC97NuXX/xKk0xQGpKGiMZsfnZeSD6acwQyilO+h5WCNh3FULkAkrEv4ymQFONRz+bnZqx6eiK9VoYRW693bTiJ2dTcor05Obf3PvyOTS9eEh26j2lvG2rOkRsCjQZqIjL9ZMExtWIC2byoS1/0vXcf2nS5aE8fP7KzkyMtVlAo0WRWbr5urO0mlwQ2tB/Tqbhdu7Jq0dHAsvGEbb965RJNNrTEuGdTGLjTgIzFrTQ/Y8NY1J7v7FhrbBqA3Lz3UJ/ZadXs73/yF/Zs8zO7/u5l+/j771h3cGKN5qkSdNcnh4acd+ZDCpooUlYuq0HTmcXqwwoadXiBkHBnLRHFPJ1DLx40l5EM4lnT9KFZiUQFQxPX9WUoBXqQwRIMIV17eUpSDEhLEYAB9IFY45ej82mu1G0wpJkxEjI/pJCR+PkU2pFsofk1G4JN43S0hBpcFKRsouPjqgrPdLqoYQsoCQ4mNcfabGpTQUNh740bAgx0ag5ICp62kkQSolKRiXfEuu2GpBVcYgGJH5dU43nRbOr20e5G9cabU9w3k+USlMdOVxR8khKZ+vZJWC/8e/i8eFQDEGmu00SMmGR4GNxxMLFmSLKbjY6GIAyjWk3Q647GENI/zvtsyZsFSTIa4xSSYkyISo9nSlbSLGQEMui6IIlrWjwO6poJNjqSfe13ilSZiBVpjCMVhTYwDWLQ030bTdoWT4E6Z/ATygnRJE1YpzG0VDRv6QRIsLYNQRDgwYERcIxhmvvDUECEhreO2gLNQhLpTX7kEzhkoT3yUFwvHuaNG4Xy2VX29nikZClNQUJjrYOEEJIgoMM57GgCeJHOAIQEgiGImEQK9jxrF5wUK8milk0VNFBBpkVDQskCzAhde3RyYofHpzJxJTizBqfLZaGIYAiB4APJxwFFUop/yniYstWVa9LdBc21ufW17ey+tmEfmR4MzXMqRCZGgXhiuGon095kZj3JuCmFRj6snbrYEiD9ysWyihcm+qDdaCJYZGTlStFG476QbyAkuFc3hGbv4nnAHqdB75Q/EEzsYxJ7dEU5xNXIClgrxPI2WvDjAc4ZNrcwK4Qja1gNebGh/GeQ3PF9vDcVDZ2u0AgUf2gpc8Div4QMhGJGf6SYC9OIAU06nbf+IGER5KQiY0umY5bKxC2dw/gURAsFNAwwJOt4rRH73m/8lj188I799Kc/t//vP/25dfo1S2V84ITEAM1cKKgggqHxsh4pVtivauwGckquxoGx58i6g56VF+Y06B80e9ZtuXEy75RGW2YUsXLXbLh3br3dM8uN4xYfgTzLWSSWsq4a6fhngIB1iRuaaCrwZBDHPYKoR1YpZVfX14SGevLVYw0fwubj+x98S2aRMmwMdGb5euQBw5goNHLMG+wsZui40hJnCJHJ6HwMTdG5HtCArFtpk3JuBqZiPiQitg0Up10mgTjjyDDerw9lfejgBuxBXA6k9dCT5u+JZ+GAmpgr5Lekr/Bs6bvZqnwa/NowS0T7nqST+w+p66HeKkkbCRExm1/sXQYgobyXowVdiosGtCjB0NnRou+6xwdFNeuPn8EzCgcfoLxhpjCgkTwVZrVRZ/LxffwK2SjsRTeeayrWOJrZDdw15GCQxM6Vae7UW2PgMJHVUF+sR4YLntQ5Ksb1TaWDH+GMYojviFZvGHZVXCBhwnMlCSehdkpyXgj+UBIlHEgo8ZMJbUJJKrHXm3I+9CJZJNHm+3gnXH9letqHYH2nBXONXjT4/yPZxuCTr+XPoc8HX6N3PBnLL0seAgGLBz8gH74489OHFcGAqevSALxb3ocMlgM9cRgffL0Pioa2tf1a1817oRii4EJCyrVu23ouly8t67xF0iMcmnPfFP/yKNFeHEgKADlSwDmSJ83ltV+J7wxWpHfdgerPfoW9441SrhH0FF3MhdlpW16ct7OTA7t/57btbG/a7u5rK00RcxnIuwQeTT5vJqFZe8POzk9UVBJ/kDmAWcKac0ZTRMNvMSFkNo8xuNmTp8+tUK7YCYbqACwY4LHGbeyNj2bDGs0LO0VeIQJowGn7rOdwADJgmBDIodGU1WADtmKAdnUUmptlhnJVMH1UOLIHkHcMvHA0tEBeQl1tuG0eL8Q65IeGjuf6h3AW5jJYPM9wXfOcuE5+NoWzWHnyFXKWrX72P0LE0SDE4HV2dlrgJGd/sMcZToEkvmpra9ccHMUAjdw3k7ZHX3yh3PzK2oqGADShYIPOzE5Lrg42rnzFBm1bvn/dYrm0hqhIyvB+iOegM8kpqVXwL2PdMEADkKUcguxBLDiop3FrNAC2ZOWxBviPnABTZgyZv3r8xD7/9Ff28OE79md//hf28Xe+a188fmxX19etkMnbm91dOz4+EroPlDz7+/d+//eUT4PX2djcsoOjUw3vkJwCmMG65nmF6DoBOBiAMKwe9OQNwjmPJCk5MAXg6sqact8jNRXII4eSEBU7bujvl+umUUGzUMbGFLp4ikRjeu7yL4u5bCu5Gmx/1ibvmjXtZuhR7T2ekyP4XbaUBBxgFd9LwwWQG/4V5MHjcd9Syeg/Mlln3Qzt6KQmkMF5vWnl6RmLIO2aStjM/Ix9/fxrNYT+6F/+S3t487ZlQUSibY+/EPEpFrfN16/txo1bytGR3WhgIr9/YMfS66aR7PWF5FQDHweAZMSm6zTCYjHbePlSTRsax+enpwK8IKOTySTt6s01q0y7HCt5LTGYhjr5F/kOdQZrxc+frr14Tj64pYZquVCwUiZvGXxQaNoIcARLKy1kOnkVDW3kgvgz+5F6AqYBzch0Nmdn1br9+K//5q08o1iOSc4aapmuGj7kyzRTlxaXZL4M2plnQe2ze3Bg/+V/9W9siDzsaBjkoEUNP4iPO2/29TP7SKONBlpTmBozcHh4777l0nl7+WLDc9YGjc2BzFKzBQb4OGya4lC4Xmkas05u3byls7HbwZepK5AWP4f9x7COWMGZR07AGlKMZIBdrapu4Vmw/skrYJ6yDfG4i0XHtrw0L9PgzVcv7MH9u7Y4P68G9b179xQrkJFjOMEgEjAnuRG1AywBcnHyLfoQNNdh07D3l5dXbDxGii+h3JzmYiqTt1ev39jRqWvCi8krs3RHgnMGkaOQk7qcEc+Ges6BOkgsZ5PId/FMEgJFhgMd1iL7g59NPsZggjoF5je1DbmDTNwjUXmv0mhi3/3DLz55q5Tgng8VNWfJKWAJUUOsr11xU2yaeVH3i3n8+LGGBjQSQwDH1vaWGr7IhfHeiJmwjxlmMADhGcHOq5TLYlzw69Nf/lLgEppMgLWQEyOnVR4WQ/rp3P3s0MjPZJVrS750PLJHjx/L+wypIp7n8spl5c8MAGiS0RMCbU2+BNtUDDYNPwBbZnRtvAOe4erqqgBjkqqD+Z2IK+dCHo9z5+DwQPFuf/8o8OwqK84J7MNg96Jm+3s7qvEePLhr5TLKBwVbFKuoZ+1OU55f0WjSAV2A8ZqwqHIBW6wkyTAaiy4JnRIDhtoJJgA5Cvldo9Owwdg92Zzpk5YMEoMO1j33wvvQEDdo0vL3ys+I0+mM2EgOMo3Z6cmp7gdvOZqSr7e3ZOwOG0MAuURMLAIGNOvXrtv12/cE1lKNIqS2N2wxnXaMk7O/uX7+DWAWe4+eCfuuJMkbgBY91TGcOOTpeD4QTz775BP31zR8Kc913tAgAdBB7rqx8UoygPR9YOAgLYZ/AAMR1gnPQZLn1ZoA1nhRkFOwTpGl4z4B3fBOGb4xeGGQe+nSpaDmj1kqiJPTcwu2uHzZMrmCQGuc64DqGOxTk6Ce8vXTr+STQ07LMyZvpjdKkxylG86UqelpxWnWGmuTdcUzcl87kPwO7uF5ka/yd+G7ZE+y7hlY8ayQ/aPG5GylJ/TwwX29C/KiTz75haTkyFkARITvh1yOvBrQajYdE9OKoQTsmEJpSjKu5CSA8lgL1OUygI7H9EzpD3GuEW8Bj4iNoF4JCj7u0UfslUIHwxzz2ooGOPkPcYa8XEj7Qe9ts16g6jH7wBnGmI9zTnquP9aZw5rh31xeFlN3Z+dfNC9UI6NaIrlWSXPVVPszvGctjQZ9ydTBbgW5ytnd7jOoSSt+0G+VsgC9mAAgSBzhTOT582+8K5hTvFt6ypxR5NesRb6Ga2JgyPkvQF42q2fAs6AW5OtckYGaqhvUkS7TJGAiIF9qZzzU8nnlRgxsxaxmjdAPDOp1eVIgJ6b6GmAaOaWz8dnrPEvOt7MgLiA1RVwjd+LnMeygD0r/i7giUEAy8FQJGNfhoJ29zP6D/SF5PhRiYt6vpifDO+A+xe4N/FvIZcKzgPikQU6K3rbn9GfnZ+onI5XGtQpEKKN02CRjPWtXawjMxyuoldATGug3Evh6jjxvgLcoFKTTMoMnRvD/8vpK4stVfKsUQB/WgXIA8fGQdvlvrSv1kSPOGA1q9RCEJZuAVksyy5zRUnH4n//4exNuCGOenZ1dUWnW169K/oVEYWHpsprkLzdf2ySSkNHOeb0hGYFoMmVPXjyzRCZtl5Yv2/q1aza/tGSNVscabVDbbWu0unbn/kPbPzixZ882bHXtmq1fvREUi8dOKZyMbG93R6aSBGaSeZrjvJg7d+5JEgYJA9cwjsh0nQAAlRG2B5IwmCS+3t6wRvVUJpW1sxMVrjTiMCPv9EcWzxasNZzY6vXbdv0uuqR9a1ardnF+Lr3HevVMqDGuA1otB6KKfTPb3Hgh5sfK8qLdvn7VTg727NXGCzECKGgjsTSWupbNFC2XL2mx0ABFZx8a5fWrqxaDLlYoWO3sTLqHycjY8rGhFTMpS8eSfnjk01aYmbbTZtten5za2u0HGtgwAIGd8MWnf2cb21/alQdL9v3f/9AuWrvWbJ1av+uIUMzwOKwk2YTRXq+r4QfSTRMQchjpyUB14Cgt40AC+e9o/XgUiQySL5cSAnlH0oWpMI1pLRp046VtPrAJ9E/5MqANN2elqYpVaw3b3ztSU4H3JTPoCDR55HhOLBKF1cBUErOklCpmFWEMZwI5LA8oJNDebFGCI61VNkZbQ5Bms2uZdFkNVK6ZZiuJJQGGARkBCSpuGPhpsNBQ6PfRcUb2CW3YjGSokpibR5DBGVuxkFVTj4O9B0vo4kKoVWmTDroqemm8yecjjhxS3ooUWPULaR12MAcK9P9FzxTTA6p1Qoctny009sANm0Gic51OeetarUqQZIKatcaFN5BIdGEH4BeBOT2ofwYEjooEXeIINn5eaIRJE5sgXa3T6O5KTi6fKwfSV32rVfFEoVmdclPZTF4G2o7co8nYtEi0b+ks/jkuk0UTAGPzTmds56d1i45igRSFe3+4RwrNAh86ORWRZgpJFg011tDYzYGHDJUYKCENtKiGXOiVgsSdzGfLoJAHonwTdGVyL7aPySeDd0lCwVqF4jfEnJnGdoBoDQ92DlLWUKiDTsLGei8VpiRRwLsgoWeNV2amVcwdn57KgJaT2SnGKcum0tKCjUcm0uOkeGPNSQ5pwr/P2P277wiNdXJyaJ9/8XN7s/vG6tWOpRJFu7J605aXl6xYSlird2a7B5uSxyLIE5Rlni12ErRlKOWYfsc1zGVqTlFBXKI5NBjS0Be2V/EPtAgpKAcHBWcmi9F4UiboNHO8GZ5UIcthCHqnG6xVim50XMvTFR1qPaQ14hGbnadJ2tEAhLXEXnTPhL4arbACOegZ8HHYss4oVKAVe3JqYn9Q/CFVwiCOBIT1MDU1Z9Fo0RqwQmD0wR5KR1WEYk7Os+WZa3CDL4vF7Nr6dbt1645tvHhlf/O3P7ZG+0xGtaCwaBK8ZRlRmFXK5DfWbF1YJmhysSZVfIJgyebFoDijSCoVFa8m3bENe86uYA3HknErxBJ2KZ63ZLVr3a0jS9PTGIytkMPDpKj4T2xxXeKYingQ3sRaGtJqkMZo5FOwpGxtbUVmqGj/khAJNRM1++CD9yWbRiOvIwYeUkgkc1wzPhpOlQ0HIDrwA239UEaIWMX+pSgMZSOldSn0vCc5oLSUESsWDlXMK95qr9IM8EFyiFzh57AvuA5JIoFsIWEUYgaNeJeY8yY48YE15mwvyc4Nx0L+8D2geWCCcKaD5gAtEyLNPRFPvJXAChHjNFfYu+HPoNBW80PJLTHHmQEMngbcj/YqZ4sP/fgFSodmGQMQJUYBQ42hF4ygsEjha8PkPJQzYi/SWOd6OFuclutJMMWXml6B1CLNM08a3fiT8xiGht+Lm9dSIGFozbubKiJR5ayYo+Mj7TGSZzw/JIk16KvpXavXRUPm6yhOiPU9EIdxmKagFZG2S+usCplIbrLu8l5hMuhIME/u4+h2I9kWaEPz3IgmrC/OKt1vzwsm7iFE1PCM+DwQtynJoAVNznhcxSLnFUk5X09TgHhBw0Nsw1JRRRnPju/tN5u2MDcrQz1Plt1YlVxUhrpFgBzcsxvI89msYTR+p4olfX8bxoy0yifWbnUUe2kKsIYH44kaxjRmKUZBvVIsMvjQAEHeXhHFMpDsFFPav0jYMPSGkZhO2tLcrBWEojrXAOT5s6fWamKeTvEEYo6BacpOT850byTwNAnwNeK/mDIzAKFw5j5k1KocjQFsX00sBh5IUgA8SqZz1oQ5M5pYZWZGUgo0WJHRkOTERV0axp3+WGAj3qkQetGY3id5lwzfJXmKVCR+bz6U0DBF0m4Z5XBOaXX9ehqdQkLSFBwzVIHl5MbSYYEbxh0a4Ugyajj91gPECxAFNPJC2H0axvggTaaMNFqEtiSnd/Ylz469xGDSC7+eJEk7bbOZGW/crFy+pObzgwf3pQnMPkECgKLrt773PWvUagKiNOsXApTwHl7v7igWIvdDIYmR5vRURQ3+MSyRxRmLZVyyEq89YiPnwGmVpgeNmKZVKqAAh2p80gAgHtEwQV60N+pY9aJhnQ7IsykxojmnxPCNR2xuljOZZuyGctxPfvmZffzd79rzlxt2//4DO9zbs+fPnikWPnz4wH7+859pH/zWb3/fdfnHE3v05Kka0QDPQOSDOGe9sWd4RxoqwbQjf4HtDXAJ9iz+cqm4GkJI/+Dp1m73hFrmmeHXwfmm+MjAgjWsgYczmyliKRLIN2CCCMnMHZK8I7837Fuz09G7dAYI3hT423AWSJPP0cHQvcUOG+hs4zkQC7V0xt4oi8VgljjIiqEa5xCD+ePTmlhQzU7fMkhBID2ay0DitpcvX+h+/9mPfmQff+sDK2VyAiFtbW/b840N64hRMFBd8vD+Q4GLiAUMRWBHIS9GQxbkpFCOQGmpweIxgYIcAGU2PzunIevx4aFiHWcYUk6n58f23vv3bW5+2taurDraMRGXiTtNURDLnC2+Dxiwd5WrMPygpgL92a62rd1o28npqRDBSGgx/H347ruSboGBRM6MpwdDArFJkNWIRe3w+MxOzi7stIqx9p7Ob/6d64AtQQMdxh1SnuT3IB7brbaaOryrV1uv7Ojs2L7xzkPVJfx7OMx8vburfcDgGDaIr5GhBlR4gfzej35g2VTSNl9uqJnBwPi9b71vW693tK62tnfUXMowYIrF5UEFkIC1CliAM5ZzhroQRDj3KOStpLSchRgyP0JkqDfvQNlSL4BmdyQ9je6NF8/s7PRI+w2ZVxm1T5U0OKWh8qtPP9d5QN+C5vP6lWtCviND9NmvPrNavSomJsOF23dvO0s2FpOvxC8//UzxjHeJhx+MmNt37tqb/UPb2tmX2gGNGs5ucniAbuwPZ+J6Y1koW6Rj05ngvMcsGxAZDXqehdfunBXEUkzp6XHw9Rf1hlDaGgoBTtJ5UbSPPvpQIJPjo2Np8/OzkMekkc45gI+N9h9yvicnLlvV6yqfqJ6dS+KbAQdnHwazyLqxl2GS8i44Z1lXaNiTmzDcIYZz/pCL0Egjwfd4gJR20eZQA5mdlbfH8dGR/t6Zz0XFOHIC8j/eCcoFNEBZo5zDNCJR9nizt2ebW5u28eqV1jxNY/x4dOfHegAAIABJREFUiEsM9TiTGeTdu//AWkiSMRwJ/OH4fNYYklM0yZBBgd1Bc5rrBEXOQIhanh7Cs+cv9ZwBszDooXZFbohcl/VDI5p1f3FRtXnAqcO+HR8d2OIiDGbkPTvyUOX9M9ggx+DsYY/TMzk9PbLllSU19ZF9Qt6dYRbDE9ZjKgPggjon430LBoBLSIgVxaAJc2D2TChDyv5mn8BsHY3IQ2H7J5T3S9Z1PLa11SvSy4cB05I2f1YS7wAEV1aWxXDrDQd2/513lX+IYR5IUvK8aUpSf+jsjxLbk3p3nADkmdTpyJsiEU5sfP7ihTNT1la1bjjXWKcDvOIAzUX9OHAZ9om8ZIkT5+cXtrW5LV8XDgRADrAq8QQJmeDk19dv3lIeBGt17cpVSaixjl5vvbJ/8hvf0YCavh31L9KyPANyPTwX8D6aRBPyyLi0esXmF5fFXCT3adRb2gtcK/H/5PDAjpHCZ9AfIO3ZVzAJGTYnM7Bmh8oVAGc/f/78LRiJNSaVCmJAIL/EOmJgrfowHtfwkDyNWEic414Blq1cXpbcFWc1ajawZTgXHz36Urk+w1hJM0ou8dz9geZmBOBjPSLTzfMhl+N+AY0DGGdghU8ZTXbWl0vtun9p9bzqEn2S+B1q+MFaX11bs2vXrykPYw3xnInvoSoAHocCJTmJNMg9vV4kdumsD+SwQ+NpiXInEho6eg+BugTwX1xART6sN4Bh0FDNATKMtUy8ZyBBjAdwpVwhCrjVWc3Ub+S5fF74vrhuH9pRl5rV6rW3gzzAZ2FNGP58BiGhLHMoewwAETCI6qWAAc81quYL/C1CP1rVvBq84D/sPpXIE+raeyjoZFRv8LM1vO26PBqfTc+QfeQgPpdyI8Z7097rdQ1ESiXFT76f5j73i6QbPd6QxS5PvcALh9zRJd+HLvsskMtAA10GXFOlovJtG5kUL8Lhi8tYT1RH8jO8d+DqCFwHuTTrW0ynXkelA+ckz8DfPUAP0YvdSxQpceSWGYLEkfz380+DVtQVAkUHvldSX8lkwMTxdxgOZPlevo+YwH7iDFOvIAADangTxCrWH3vmLahKQ1xnL5K7kSM5oDltkf/wb39zwoNlkTMxJoALbYDUQr1h7U7fao22zBmTmaK8NI7P0JYrWCqXsyN025IJIaYuXb4sFggF2VntQoOQl5vb9tHHvyHjvU8/+1IB79vf/kgSWtvb295UmYxEjQZMiDs7w4ipUkmLnmQFyi7XA4oZRBRTKMk6tNp2fHqi5gPI/erpkV1Uj0QLI7GA583hSgJWa3asPRhbNJ23dKlitx+8I/oZaORjGB6NC2vR0Oy2dagjXaBGdQrmRUsJVR9TxEHHHt67I53RndebkuahkZ5MFy0Wp5lelpklL7Jer1qnS5N5JGNtfAYYgNTPqzLGK6YTNpONW5YEyCLSGcyWC5Ys5C2WzdnW4YnNXblu3/r4N+S/wv09e/JLe/z1L2zhesW+/3vftt7wyDqdcx1eLHRJH2ECjpRUp+1muaO+0NySC8GkB3MlED+BYTlDBWexcRX89iKW5B+ZJaQFaPrTRKLxGerL01TgQCKI8vccaBjCtTsDsUAowmkoiIURBwnUsUbzTCwGKO+BvLyKLRoGYaOPDeiN67gQsj4MgZJPooV+JuhfAjLFClqDlOcU9gxlGFQ0Ax31pJJaghMbhyKCa4f2DGKTTUvTlSbeaOSFYzaTkDmh/EloEGH0JdQuNNO6muQ0JUFwM9nlkIGFkWeqjwdLvSH9S5/ycicc9jSuQKrEdTBTgBDIHLUHgs6DlKiK/YHM9hgMUGyHkl0EEwYg5SmQ0JiWgkbyA4jgxoHIPfJLyKBoRAV6o1mX2ZuS/5k5KxamjHoVKjcT9ly2KH+OqcqMUGI8cK6Td1O/OLNEEjkMPbXAABikJn4aY7ETRjQQhfTrSiveDeI5ENyoFZQdhYw3Y5EgqasBJpNYGUhhBF6UNi1JHgfP1vYrOzh4Y8MRNG4Q6DDUqgHyF4SCM7s6nb7kJigORKGmuRkYOJEIUbDzHDhwoZKDPiaO0IQSKgI0cKZgMxWkKXwAwufMzM3YRaspQ63zC5hM7gPAUJY4RXzIZ9P6WQzEFFCjDCWKcEqsVKgoiU0mIvblI0dENWo9W15ct/e++bEtLS7I/LzZObMvnn5qz1585RJn5SklGnwez4hhgTcsMR3H6BwvFbQUQWgm1YBjSMU6yGZSSmopvdgfFFsUe7FESnETnx6GdTQgSGxJFmkYjQJzSoYH6WzGFpYWJA/S6bUsmWbgnbJW+0JJSSjvQ0HNOoXh1+kPpSFLQ4NDh0MGybbpqWnrdQdi+PCuFB+CyT/FCSiX5eV1SyQrdnB4KvTP2NCfH1skNhGrQ5hn0NfSIK7Iu4OCD5+l09Nzq1ZPLZODwQZaHaN2p80ydADFly9gbNyw8+qplSslS2dpbnaEIqTgWL28ZrFxVFIGwySa5n2LDCY27A40+CR2DiMjy0XjdrU0Z7PjlI12zixS69iw3bdivix2I/HTDcUZFCKhM5BkCsMsH4BwTRS/zii5cmXVZmYrkhoAaYlZK83yjz78QIWSrIPHeHJVtZdFzRe6xc3RZMoL+0L6/HwuDCzXWWfdsN9CNgp/5438Xydvovq6K7rQmTw7YixDCxIF4nloou6NDzT+oRQH8okggqQ173rJyMK91S5lkJZ0GS2oz6xhrpFrhXnBGuDnMwDxRqn7+oSsAn4eyQz3w32EKCqSSx/E+PAhlPugEBNDRf4KJGmsP2e+OAPGWRRcC4WR68uP9H6Fku0xkP41St1R3Y4yDOW42E+OWnIqb8gUIV7ztRqyJ9yrhUaP+1HACIpr4OFSnP4M3+zt6ppA89AAS8dS0rll4ICsETETFCQN3lwhpwT62o1raoAzRCcBpUnBXgMgkoym1OziuoQuS2ccTYjeMewj+SrhRwFqzKVFeF4MR2h8OCsgJTQunys0NMCElCe0TovPBUyYC8k+8jwppJAFRfqR/Ei+YhgLVqu6bxgsJOoMRCStFXji4GXBOcq1gB7sok29tKTvo+EHM5i+K/uC4gj9etbnCYMFjF2ryBFREC4rP0lFXW8adgfXy8Bl+TJoXc6vhgaRqN2BjMJskqIVnXnR68/PJBXFMwBhyOcn0xntZRqYjrJM2SVyiERMskrkqLPTU7bx4rmAC2Vyzx4FGo2anNDJrAuWNhKFGDzeuHlN8qRoc3vzHy39mFCQR2dHViiXXJprflFmlhubGOuiGdySFA5Nk/N6XaAVGtnugXZiuULJBuOY7tHRU6BgXX4o9P6gAcwgiUEXh7r+G/ziHCVGs2fU2AZtPXQZQwAe/BKVPfBPohCkgSoEqiSN4ipgXL7UWVHsKc6vkAEgpCCoP0klePxgv/BNxA+h/uMRIVx51hQlyCJQiGHoTGyhsEVGkjyfPUyDqTLtPn0/+9lP7bNPP7UPv/WB7e28sYVZ8r201idyUZfXrlg6lxO6eHFhwe7eumMnh8e2u7ktyYJ0IW3xdFIDOorX7Z1dnWc0yj/6+LvKaaenZwUG4yzj/sijQJLBHOqOAfVcWDY3ZfU6Mqd4M8DEAwwAwvLMfuf737PJeKCB981btzTUIPf5q7/6sYYDDx88UAz/6qsnwbARnfaS0K7kZXuHR/boq6dqeHdhVSHF02xJbgkZYkfR0cTDL2Uo34PJsC80PAAZmDCLC/PyfWDdnZ5UrUl+TlYXIS/ne9w3CvkrsWWDZhrvZEDxCzsHSdikG6CTVxGbLprevFaTH/agpB/wfXGjVJfEwFvQZQ4BPQFyC5mqkYk3wmlqcN0ghZFrUaMYObL+UPcdTaQ0bMmVilacKtvG1is1Yudmpuyj99+39x58wz752d/b7es3rDI9Y9u7O9bs9sTmEXtiCOPF65WXm5vWH40lJUaDjHqXM4qmEDIx5Gto60seFHa/GCxxDbEYziDvA5ij12tZZSZna1eWha53VozL7nKmMLxggMazEJNS+To7wX1RcumsDVpD+/lP/l6NLQaiyPIh/0eTaxapIvKyTFbSIMgbOqM+okEyceLJ0w01gRTXA9kl3h+5JHEaTwf2LHsHdhV/93d/+7dq2OINU5xymUbM7rl/3rMaB8h9of0+NS2EuEvTcraUrHZ+ppp9bqYi1QTOm1u3b9vPfvZzsVIYTr/a3LbVtSuqARlmc/6Q83P284vGNGcEFRL3SnOPMylsTtGP4IxDTxxEPLEFGQwNNV+/lhHx06dfW7vNOo+qWQ1CH2nXqSlkXvYEqllbWRHTql6DiQGCHcPxpN25c1/Mms3XW3Z8eiwNfq6P/Gtv/41YEfxM2PM0eK7fuKncihfMO0D+hkZjtwcYDYY5Mpt+BqsJWsy7OsRwqPui2Q44iJyEc1H3msVHry8ZKdYFkiOqvSwiqSfkaQB0EJ9BrcLm4XmRQxwfHypeqjHdaMr0GcaYmvmTsR0eHb/1f+DZIzkK+4Nf5JJ8H026UO6SoQAo81dbWzpfqF/IW9jP55ieB80vEN++1vARNJufmVHvRDklGusB0xSkMk10ngfriQEc0mMg5mdnZvVc9t+8sfOTE/V8QPfDxIkmUJLwM5UmN7GFZ8Xn0kxdWli0O7duq/kKUOCkdmH5YkmNaJiyNMfImdmLrCEah8QXzh7eLY1mzkokU5AOY78BIGF/M1gBJKPmI2cT/mRD8tW2LSzOqZ/DAN7nuvhNJW1xATNe8jGkDxs2Nw+oy6UH8dY5Oz+2hYVZm5mbfqsk4T4TXXnxsD8BRKjXMfG6D7kd4gnvQHVyPK4BDvdGDsG65B6uXbthN2/ft4PDE8UJ9j0NQcCogER/9dln9uLZMw3GOc5prBfzeA6BwsfPI2nX7t4TeFlgxajnheQo9DyoBxgGEe9DZD2xkBiBFxnDq/OTU521Ystjyt51RYSzkxPb3dmRcXU6Gbdr6+uSAJcfVDxq9SZ1WV19RZQ4uDeeKwyI27duBgClqN4p8YQY5ECOkVQZGMyxXxj0l4t5y2ezUnEZotaBLH0LaWzkiHpWx/dtbtGKUzNWnpmzqZl5MUAANHSaPcVzBoOvXr6w5kXVolKgManKwCThfGDoAWDmot3RGYLvIzGS98N1hMMpZOE4NyQTFI8Jrf87v/M79r1/8psyV+c9sv///u//IajXajrvBHbqtFX3kfNcXl7S+3Dm+MR2996oduU9MHxh0CkvioBdxBCAvIecEelEchb6HfIaYoDe8IZwyGYQuBfWDu/6/FzXTwwU+n801Drj7yTFq5qsq3MoZHSz172J7aCIsCbiv6rPkFhlyIHiCR6Fwdc729JjAjVmLJEWu+bk7ERsEoAyPB8AqzBOqCXFJMZzjIEc4Lt+V2ooMPwBTDmgMfQPHuia+XxJ6b+VFPOkl+cJoIvenXpt58hCeUM8ZGbQcwjBeOR5TFqIyzw7qRaEPZNMVkNfciqXeXWQb6hUwDs5PDpUDOM50D8JBxsCyQ2GUhiit6O4HEgPhwwvhqDkGc6gcRY2tXzIRmH/1hp19UhZi4wf+F7u3xVO3FaAnyMVPpiDUXz0EhoA07NM0VPvI9HsjArWL7HWGR3+eZ7XT3ReOEgbpRn6fEh+ovLjLFcBzOn2iLno9YAzxwNQoZRaAGe5ZyD/hgIJz5Nr5uvZN1yLQOeA7IIzCiYYeQZfw3tQn4mYk8u9lS4jPwn9gMJ+RKgiISxPMGACYMy+4LlG/qf/+juTcLFoQUOpLE+peQNdGHQDxuXHZxe2u39ko0lcTZ/+aGKl6Wnb3d+zUmVKE+hsoWA3bt+xS5dXlXientc0CIHa/+6770u3fePVlrw9RNWXOeeJAjw0SQqqdrNhX37+KxVWNE2YylPokLTwM6Cd0tDj+mAfYGyOdubh/o5NQCo3qzaVT1u7fmadRt3mZ11HEa3jcSxprYHZwsqa3bz/wC6tXLGXG9ui0yFpA3q83biwiehWoNISQjlcVM/VXN17vWm5dNwqpbwtL8xZu1m3k7MjIS7yhYqlUgWLJ9Fzxaiapl/X2m1omKe2urwkkzb0sPGJkPZhKm6F6MhKGfc0gLWQLuZs9tKSZctl++TRV5ZfWLaH739kuUJZdPpHn/7U/uqv/1+bXivYH/23P7REqmX1i0MlG9JwLICGn6j5jQQTOmo0Z8YRl1AgCSepYQjChuX9gqSXRrf0C6JOGcWciMI2QtGCMW9G6KBQy1s6i3ifxFIKtG4c2rNECr8AJohtSe8Q5Ng4+WLOen0QoRi+QSMDMs9B4wg0ris0+fUA5BpzFOSORE7JTI5GKhIVyOF484qJItfpyGUOAJoQbFICHZrZorX1MOrxIQifVSqyZjEMRRIM80imzqBZYpKDAonAgIJgwGbk/RDAYB2BAsnlM0rOQX/QZEK7ooNUShODZmRG0P/3jV+ulFVgC/WGvFaMSWhW652TXvJfkoTwRtz5GRqwaGbHRVPjvkAg00wBIY5WrYopUbVdgqbfG7zVcVXD09A+r0sqg0YugQOmRTpFAsdhQsJK49xRVG8n9NCc9QyyGt4xtMqBnh9DYb2wThsqPI1Ts2EPl0uXwAC9BA2RxLPVcS1l/g6UJoGLA434QtFAA4uARIMeGY5kkuLPgyyF2ebmS5mWukEniBE31+agErpS/j00nKF/Iu1CAU2wJehT1rtZNOuXv6chShITGgJTKLIeuAZYMRT9ILZ5NyRoUPrwyiHZqqNjGUj38PxJjIhRojZM0EvnnUbVSLq8vCJ/D5fXGWnfHB/uac/DNpmdXrRr67ck1cTzOa+d2Nabl7b1elNrFEklDkrdH2an51UdEN7YTKuJwGGBZjRJEslprXoqNARPj1jnhlluJJ+D9SKjW5oSJNEXKgiQO0BKC/YHiEmulwIco2UamWIODTs2PYsER88arQsVd6H0jssRgfYcWiSB8Z5LmYBkUaNrNBG7ArQpCCn2KwNKNdPFIsO4HtZG2dKZaWu2evZ6Z0uFRjqbtFQmKTkADdUipkLMzcRiYpNQTNI0xqx2Yn1dc6FQ1vuVbAjGxDMV/T3xmWEOSTcobNaRdDFjMbt7666NuiPJ9V2gv4y3zHBiiUjcOjRBQNTGcLyJ2PvX71qxPbGzL17KB6Rbb1sxV7J8YUqoG6HatUfz+i/rHGNQBiAklekM6HbYSmlbWV0WgoxC88XLDcVint2PfvQDnYMaxg57ThmPg+JF8xvjSZcmkVkrTa8ungUu3aQCNWj403QkTpPg0bgIjcSFTDfT4U+xRSJPUwjDUqGzJUflPkouaeJU4hCtyZ6Sge3EpTgoNIiRXB/fr+EMXk3gwoVyalgdev7YESUMQPgz65nPBXUIiplfYcIJYol3FMpvORPHPWecIeDeEvy9y0u47ieNXmK7kORKFAsaegrpkXD0Go03YoSS98BkW8ytgB3DZ3IfJEZ8DmuO/eZaxI7k/MfsD0nCJUGS+KDFjVldmsYZM968UKLFEIhrlO+FU4YrxYr1m10MYxxZeHqk4Ue5DN1+QcAFmCAM7vDjoehkbbNXSawxY81n8mKIcZ38fBoZNPBoUPAeSdg598L7AuTCzxfDT4krz87N7jinxVYC8QdTTKxMH/5qEAdIJdB3FYMDbwqx8WD0pTW8phnCOpFhoUwCPVmlKCQfUhyHGROPKY5xHTOVGTecTWNeeeQSqfWGJRJpmS/iV/Xo0RPJa7Kv3Ntkxqn6nYYjB0Wln+gzpMGv4RZSVnhgOdoOyjxrBb8U0FmgS2m4HJ6c6EyicUreKqSyjMphRcUExqGwRq51qlhQTvR6c1P3AIpYsla9vnT1edYUF/h+wPii2Qnj62D/jYpKmi6Yc+LHQKEZwaeLpgH+CeOxJAy2X7+xONJlDHHqF7a4vGz7B4cqdEAIh1Jy5ND1hpuqa29EfPhNoUq+QQnDOdLp9QX24ZmwPoXA4owaTax2jqQRXgJ5yYaCJiW3uHr9qusbqxCaqBgGhSsd5GRK9HXeJyhmB4Y484p9wr7jvMFzAEYFTQz5/iwuaG3hXwN1n3UOgpEGoHLASNQW5xcEWkJ7nv0dmkMCOiFHqp6fq2GArCQ5Kc2tB/fuWTqRsjyyuw2AS0nJ0rS6XUvlCvK22t07sO2tbVteuGQLM3MWJzcFDXtl2d7s70oPvdlu2+zcvNg4SF0A4KI5xpmytrZue/v7aubSmKT4Bu06d2nezmpVNXw5B+bmFmxtdU3rH2Qm7G9ymW9/+1t2Xj0T6wDZnbnFJfv88y9tcW5JSDxiydERADRH8oIULZUrtrJ2xZ692JDh8ul53WrSFHcpHfT7U+iGB+hBchLyWHxqkAAivUwnYvbB++9Jyg0AE0zJk6MzAQgY+COVprVCXM5kNbwJEaGsj1BWAIY5MZNYB1KWd08OhW8bvzhPiRW8b5dXc1kGj33OEArZH2LfaWCGxCtSUX3ltORTrAUvZB1NCMit3mhavQmKN2rzly5ZrXFhz1++sKlKyQr5lK2vXLb/4vf/ubVrF7a/u6d7mV1c1PtnP99/8A17/OiJpPBm5ubVzNo7OrK5xUvWH4A8LIrFzZC8ikEy2tS5nGSFf/mLfxAQSh4ZMzOS3qGBLHR/jOfTtavrK9Zo+VrlXmkCUtdgms0AwWNN03JI4UUZ7u5pwEwCOmwP7fnXz8VgI4bALsBoF1YtEjncP8xcBpc0bdEtpxlGDbe1vWtz88sCflHDsu/5zVCHfQ5bDOlGmoucO8Ql9jRNF2eURu3Gzesa8DDQ5f/Z19T/kmLNZO3eg4dij4nlE4nY3psd29rcsGQcBm3GCjlMgg/tN3/rt8VgQZecnNNNbFdtbx9wIYhV5HoLauy+2tgQoEneOtQhRs/BNdgBPXKWktOEqFPklTi/JB0bnP1iEhyfKAcl5sJKwe8DFj91ZrfTlJH5jevX7M2bN/bs6xe2unpFQKXFxWXVEQw+rt28pjqZzyVPOzo50oCFOgaGRNiAl8BHFC+LJeUWDJkBqsWQQJV8Yj+Q1RhqiIaJM74+1IAMn4jjhweHjtCfINO4JMASZ8Tq2mUxfn/yd3+r9UN+Sp4OSwswEUA1Yit5MHJG5M+cfcRDmIQH+/tWRxb67EzxCpAX18reYxjH8zw7PRVggWEX5y/XoOFE/Nca6sQe5H3Y4zBPpSIBmjrqEopqZsq02CWXaUoOyEEDppdkmnNZ94brdiV/I+TukFjk+RvX8OzZM/18+i2ACqhH8Ovh/Dqvs47di4x4Qo7CNfBZNHFhjwPR5HMBTHQ5JCOeD9OklLeizomq8lPWFQP3EBVOfemSRjCT8MzyRuzHH3+sJi8m5FTjSBjDZOFr2TOdLnJAbjjOGcY75jzjmmggM8SgUQ8LhL0txb/JwJaXF+30/MSu31gXEp2cn5xHoED8VwEg4kGpfNTPcYDBAtwFzT/uiWEOQzfqO3I8xfyJ2drVa/LcoUdAPMXjhzh2eHAkVgPvunZ+Lh8TBhGwKKkrqBnLlVnrjVnz5/bg/n2d7ewBcnA8MZwRN7F/+jvfl2Qtzz7MI4nZbqKNvFda8QrgDINDNZrpubTbtvN6W/GTxisNafxTxHoZ9Oz49NzO6k3l7acnxzof7t+7q6EleTr3qkapZLWS1mi3HdTS6YglR0M8k4jZ+uqK5Ks4z7nketUH7NSDrmyQs2y+aLnSlNhyjTbnFusYr5am6oF69Vxn9Zi+XyKqocr+3p5ipZhV9QuxcXPFsuIVQxVnSwPg5DppMlM3MFggpjnQin36wx/8wGBN/Mmf/Ilki1yZBAAsYOKJGtS8K2fAINcW07MQILjfVW4ASIk90+q0JWfJfRHDyTHUH6Pu0VC/7YoUqnE4750Jq3cFsxbvIdj0gVSxZN0Dtp3UIYLGdwhIc8kuR+1LnYJGO6Rp83qf69agEEZvAFTmZ9Dc5v+JLxoXMuwIfBX5f2K2ZKNTWQFOAOnSq+R5EXNZy6pFRwzuXALRnwlMJbwmPDeVR3Qgoxzg6QKgjTNR6DPwnHx/udSbA3Gc+c1QnN5U6OHIHg8ZCrwnzkP6RwxGWdPkJuSl1FCsTzov4fnO+a0aJJXWM+V84udQM8k8nfoflluzofXC+UY85P5CdYMwTnENxALPk+jdMZT1/kWoUODtWoDOqPx4zRwCB90Hk54o0qyw9N172GUus85wpR7odN+CU4jxoVRXCDIUSDEYpIQARD5LA39kx+gza4BRfttDJvcBFMov9yul1nAwK2uR/2qworwQE3j3BnQWjw+C+XxiIN/vMdgBnDyfsCehIVKgniCQjSTn8Kp2qUUHXscFPKCnxj6W/KL6iIF0+H/3B/cnHBJhE5ZC1ClccVG+QPMnUjlrdoei2/ZHUcsVKnZyXrUkLy+QoOiic1ko2PLKmq1du27Tc/OiLqO3ihTW4uKKCtvNzW0hqGjSkVRQyFOUg84i6QQN+PLFc3vy5Zfa/FDEmMKqsUexHbAK+O8QeaWpiqOOJgNL2MBqp/t2sLNpC5WivD2QtQLNBINiMInaWbNjmeKUTS8u2uX1G5YrzjiNtla1w/031kQuqNW0BEl+l+Zv1pKxqF3Uzi06GVqbxqyN7N7t65bPIj9xpkMT34RUumCJZN7SuaIQGATCTDph9eqp0Cl4kyAFgvELKLRSOmnZycCio74CXKfftWgypuR9en7enr3etUmubMvXbtnltauWy6Ts1Vef21/++P+2/GLKvv/7H1km17HhuClkUii1QmBSs2GEzBUSTDGh89WDjLoeIYuWRl0kEnf962CKqoLFY4MCDQFZiHMYDDK1dlSgdFnHEZuMaJYQIMeOeE6mhTbHbBE5JZoDfBjJP429TvfCYnEMd5CJcR3EUKbIEVIuocRvoSVFTYkIUUVRzU3wc7lePp+hiOsXU1i79wETcAV6NXVndDAzWaZoRJdXjcFESuscA+R+j4IGOmlfJt4YhUFJ5v2T8LAnPJhARW8oCNOgBbWdeDMSAAAgAElEQVSYSmWtjUEmDROSczwuJP3CM0WyKW2FEgmzo5cJgkgEsdZ5pgylwgYjzUMCmA4H/FnIcJgxEEACihhNAwIG18IhS4OUAEfTWUbGgYkaQYaiDGNw0FUhvZYGPQOQZgNkwMhKhbLQdgQy+dLEopKdAunV7TFco1mU0UCSxlDzAkqeyFVigOQzeGj4wEz0uwC1Pzs3Le1z2CDSehTqhKQQbxDWEDIbyBu5NBXF2eHhgRq9NAx4FySQvBfkg0IGEM107gHpq1aT5CDQrw7MOcVUGnkySYAlcWYAUywgoeTrRvTMIcMapF2Q4OMZQ9Wjeeq0ZGIKCfkYVD1I5rqbAILsoak37DEcwxw94V83HrteZ7GgQwcTPf4dEzASkQi+EdGkLS0sK5bxQ+uNmu0dIXtwoQOEe6QhTXKkP/f7onJzWPKMpdYSJJccmhjcwVhDk5l/pyFZmZoKGk4u94VkBugAmt4cigx7eC7IFxEzuiBEMPxG/mqqrAOwVj+3waQv+atofKL/5+8pzEDNuCdDSfJalsDMmeTNYwXvisa8moGNtg36HGbI82SUTIDKo16SSX2CJl/Szs4v7OjoQIVdIhW3YgkPo5IGBqzz0D/BmQS8d/cZEIp4zFCtrYYiwzSaVdCridvIXtUuzq3bb0tqRky4gL7K9y7OL9qghWfIwM7QhY9ELcOaTGdswqCV5NNG0ha/sXDZyv2o1R5tWvvNqVl7aLkUzRoGfTDMaPwgecWwlWY8Wv94Zrkkoc5X9LMLOZubn5EMGjEBHWrQ+tzHhx9+YPfv3bFGA/3bprVaDSX0b4sHhgugUfB5aHjiSqLgCFzYei5zFkrYicWHNICSfUf/hPGFZADUGPuAhgm/nD4fytm4rxM/yxFtLnHFHmCvupcEjQPfZ7wboZ4k0xXRWlSDtVoTQIDhB0kJTTZQUHwuyE5QYyHihXOFApX/92LMY4f4Z3gDBGZwKp4DgzeXU5kIDe3+Cj7EYeAp5GAgm4dEjGS4gqE2KDbRdsfeJA4TsDDx8wGIX2soHxUmZHymDNhhKnK2wkQIkjWauBrIKP4PpdPM9VBc89nhoELyNr2hRUcRNW4pks/PT21quiyEOyasFNIM8CkakR1jLeneR2NHuCvJ82ESZz/vmyZTOFDifTMQYIDrxUlCjedQLgHUuEtOjmQ463E6o2aHUNnSBM7oHQlcID+rnr6OZ8LPBMHOfbLOeJicAzxnikH2O3/nBs3o/zMA8yKMJrZMpssV7V8GAxS35CI0JGlsMdwmcc3lSvbkyVMNCcjVOL8Ab4jKn4oKROOG2wwafQACQp7rRhdZRnm9nvLIjQ0kW1yyjsYiQ8qDoyN9Dag+rgH5V4oYyeIwYOx0bHlp0XLplF1bv2Jbrzas02xojXakx02SXndz02TaTs9OxNJEoqBaO7XFhTkVqt7YmpIkYgEdatYJUi1C2g5s7+BQcj3Ix4JyjCVBW3Uk5dAbDAVqcZBIEBMjMTs8ObNaneEnQwxHy52dt8Uw5BmB7oRtBRr96PhU74qfRzy/tHjJvvPhd+zli5f21dOv7OE3vmFLly5piI3syeeff+7sOrExpoXcJa7ybn/yk59oncIMxb/i9u07WuP8vnx5VV6ANMP5XhrHyAxh7k0ThF+6l/HQporIjXpDjec9OzOnz2DfwTyiGaQcigGNdOuTGrigiw2i+dsffCB5pmQsYbXTqu3voZ0+kEwvnhFT8/PW6vbko0HDcrYyZxWaGH0YvglbX0fid6T3fnB4aHt7+0Kbkscic0OOeHp+rn/D30XAhbNzsa4WlpYsjjn0DAhVJPjcl4h8g3jjDF3PFzjTYHK9OTxUIyWdKwgItre7b4f7h6pzuFcab9RD9x88FDKSY+7x068FJOvip9VkIOBybS0ASJLCRIITT6iRRcf82euheHQsJsi/+Od/oIHM2cmpZD+WFi7Z8fGZngnfT7cum8YbbmyVqWkxBjS8VC47cHN6GgiBbFno0SYSIWxB8nPiD8zzwLeJ/cPeoVGtQapAIYBTfKhC9464yLlE3EKiRcjZDI0/H4DI503n8FAsmKXLKzaYTOzrFy8k20LzeLqSs2+/964GID//m7+zk33W4m27ceeOZMy2dnYEmAMp+uL5hv3w9//AHj99aucXDYHKdnYP7Py8blfWrti1q+u6V8okGtBTpbL9+Z/9qR0duGks74ZGJPGehkhlqmjra0t2+9Z1gWfQxP7Lv/yLQLYGv6eqLS5e0lANLw/2wZ27t2x6Zlrrgef87MlTOzs5s/nFhbdnBgMQGtcg8jF1hRHC0IPmIrUB+ShgFPbZzMwl5eNPv37mAIBMJngfrpLALx8cjAP2YVpDVLTUYfYI3U2u2UVL2+Sxxz5k2Ed+AIOY/QCbStKD5aJ+s/eok5KgnDsteYASl2gmEbN++/vfl3oDz+PFc4YrMZ29d27fVgwG6MHaOTmra6jNWuE8oenI5zAIvXv3rpDe+rmBxxY5Rqlcsq+ePrX9/UNrdZzBhswREljUDTBzfvjD39Xg+csvv1DjiDMjneI8h5Ec1xAa8EU8TR7EYKAl+SVn8bjMqJqBgSY78YGahRyD+ER+fmnpspjONKl4php+dZxtQ24A+5PPITcI4+DBwaEa2ZxFfM3i0kLQsDkT4pz4EoJAYDuenpyrwQe4StIlZdC9Aw3/BCxgwHVyomEBz578l71GDUzeBJpWtV+bGtcN4yUpy7ulbmREH3iEORCRGgcImZ8zPHuBU/CsQhY6aMQS55CwIlcWSyww0XajZx9ewUZQ7Sx5agBpEatMVeR5xHAMr818Oi7pYhDtsJrwvrm8uqJnwLNnYOC+aW2r4Vk5HkmSjngn7zKajUiKzs/rGYf5B9/PvQJShC3JdcMsIYZztpAnIL0zNz8vBhLPiiEiv8ulsobwPB/OddYWe4h1zDARVQnOI/oWoP+5PoZi1G0MZailGo2aWCP4gCCTWa2eiQEBYpy1Ry22tLgsyU5AiKw/N/yN20lwvZK5uoB1xIATD0xYLGX9Jg7xTmbm58SMo34EaPDVV08VV5TfxmB/YzJ8LJYsQ8sirGKxE5vWG4wtkSmrT3ft6jVXp8hltdfIz4hXxAiGwtzjq42XWjsweTDSfr392hHsmYyAOkiu0YwVyysceONTxXmPfFaUc5Xcbai11OcMo55rM/jkuRft0sKC6h28UoUyDyRx6RW6tHBHYCfWNz4lSJNWT0/lLYWyAtLC1E/0Ushlib2coWfBsHWA5+lUxS6aHdvZgVXR1RCLxjCSlZydNCjotWmNdfEAqQtEki+WDYureBJVBVQGUFoZBOj5gWKHvHySqF6krDwF0Aipz7hkLsm9aZbnsnnFZvxpNKQa09B3nyxyBvfyCoGxPgiRRBEs7QG5X0aMQGINf4+CD3mdJJGC/FA9LkDjgRefpHu1JlxNhYEkZ4Kkz4JfIQCMtR4yj1iDoQ+D6po+9+lgRB/6AF5z02vulfvSkBrQLvFT7ASv0UIAHrGePJW6md6BGu9j2HPUHs7moEHN1zCgYBDMu5C0OhRs5676VY8dXOZ1m/+dM/BdQkrDqECWi9pVQzgGC/p3wL70w6KusJFwME84hBAoMIhbDk52kBlxW/WnYqCpxuMscxCWe2EAJJcEF839YBAg4OJooEEo18aANnxe4XDBhw0OFuUZsC44X3gmYpEGfiHhAIcBbviMw3sOJaucZUOO5X6LYd2lfFk+M3GBPPgZDtYbKY/lHrhP+RhLxpGBhitAhLJgfD9f60xvB0xKUYd1XQ8lo1G0wY8TCS6AgJ43OciHHjBgX/xD3f+Sn8vX+jqKeX0VKBaEKkPhOgrPIfJInqn3OqJaP6wDZx67DJqAs32u33sa9Lt49xqE/A//+r2JJvNZpiUxUd/cTBONsaq1un1rdWBbJC2WzNnBUVWG37WLlsyFOChBAVFkJ1JpDT4wGlq6vKbDiQX+5OkzofkWFjGnBM1u0ml2A8qJtJFBi40GI9HBc5mMNAD395AMmIjVgD4lU0+aaTx0puaJdM4GmITxkAHTj/s2GbRs//Uri456lqRZ2W7JwA82SzpfsvzUjL3eP7LOaGzF6XlbvXbH5hcuWS6T1gBka+OlJstMrWn8YxiFkSJDEEzLB52mjQddy2eTtjRfsUuLM/b866/t8aOvbXFpxYrlWWv3hjpUSBIosrhh9Po5SAnOLGi036zbtcVSzrpoSRfzQiifnJ/qMFm5csV2jk6tGUlafmbBHrz7LZuulG335Vf247/9UxtkuvbNj2/b4jLSSjAX2NQ0xpEwcHQeSG4KWBggknmmIItRpLhRLJPsiFFAebETmkDL/FqTQ6e5goJkMTEAodFKUeSoz6yNByCF095slbcIGqJZBRb+zPsH8QeiFEmjZrMmOSzYFhjEs2BJQAl+QhfbSP/lXggE6JTToMKsR83zMeB7JrgRHfqaRMsQkmAHFdy1Mdk4HBTyFVBjlpv3oEqTxY3pckI/0tRGekdN9zEbFi1ipsN9aUsyzHBq9kTmZzRqkcBCMooG77A3sAJSK9Aqz87t7PhYSUboxcLUlwfJ4aQAh+FwBqRd0jIg3xj60IAJmkZuWOuadxxakkHCALyQV1HG1zna3qmaPqSFJohmuk+mJXmCnBs29QF9j+SOvRf6Z/A9SGBxbwxLMH7js0HHkDjBhuj1oV0iBcckFXPiGkQmSl7r90ZWyBaEKCCIkfwQoBj4MEApFGGXOJKY2CJ6XCzhw0gNokDteNMGipuKMplq4YfjjXi0Vz0YF8ReabVAvNJkdx8XpIYkRYMfCtJf9OEmziDiHfIsrqyu6blg0MtppLUu2l9JSSTvpdfrKHGRkToGqa2mmsPRREIIUjFChgP5UtDQwJCL98TGkty5YbpdCvxjfAhDYdJudCWNFRkj7VERitasb8MJzb4La7a6QjuDTBMSaIh3xbSMNElyGOgwFKKYYLDGs+B5t5qYsFeFFiFegk4ApQnVfGFuIUDCTzTYIl6SuIv2jo8JCDuGgfyWNNVQSA3eG88S497hZGDZfNoyuZTkR1ijJFkU9TBvGIBEGWBYQvFf2t34/AydiYZxGeiaXLZkc3OLag5SzL55syN2A++IZ8fshD2rpn+vq2YvxSQax2667I1jBpGhjJZ0sNPsH5Lx69Zuu9ExF+nSPpin+7UnUkgWwOZoKwYS/3T4MhjGpLPHvp/Ywdm5kI5ExHQ8YZkYzI2Y9OGZHRdiKZsaJWy0fWrHT7csF0laIVW0TBrvHqQE3AsKFigIXf/zWLR+R52gnwnSsWiVaeQAVtQ02tjYVLOR4mD9yqr99m//ppBISJv18V2B5QIKX4m1I3R4fzS/aXyhxUoCGSYPJAYhi8ONlp2FR7JOMsdvBpmhuTSoc4Z4jkAJGlIwOIJEjkSYM0XNMMW9pNCb/CJ5J06r8c1AOYg7xFYa4zDjdnd2xWgjvtHY0+B2MlHRQKFFAcpnhwkehR2xK0wESWDkI0CyGpiy62cP3etJUmBIq42cseVa3aCy3FNJyRSDB4YjFGZCkCDf5Qbb3CfDmXBoEKJtwn9jzbPPvbj25x82DHgvnI3cm84S9oFkDPsq3Pk6fodIaD6DJJTrpaF8fg7aEYZWz/A84tzhHKQhfDnwO4Dxx7t3Fo+zdEK5Q+l151IqhFwWAeZd6S0dn/cQImco2FgPxAP3wopqOBtBIrPvciRqRMLUk9wFcTqlwRLPMtSfpwFHY06SS5mUzQSMBM4FfgFkQQYMWjjDGX4GDSjWnDiLASNGVHr0smfn7fDk1DVj5SNAEYFe8UAMMgbkmQwa21WXmZswaMuroU+sqJ6fSLd4YWkxGGSZGvxCjZYYgA1+rZ09NeXvWlJZDUlCIXnFPUJXp+GMKSzPBqR1+OxopKBlDbMTYEzt/NQO9/e9aZd2ZBGNLSGXgmYGDV0GnSfH+/Ip4Dxg6EzOwFCQ+Mja5J2VpxzBSaO+WJqydC4v8BHMLJCOyMvSBEWDHRkYYsnxyYm8vS6vrCoPAiiiPRpo17NW+cUgyD1YzEqlKf3//r6jBkvkCmlkBCZqON2+e8eaOvco0uoy5AapTF4Ie0WItxhyklMBZT1i29sbOtsp6lk7yFkgV8bgTR4skuBK6PxBwo1cBUAKuv+rl5eV+yI5Sr5GDoAXGPuW33yvfFNGIxX55D9XrqyJ1cp1UhTTyFtevGS1s6rtbL/WAIRclKY+zf0eTULYSgAdKJv7Qw25q6fnepfkclwT64RmyeqVNe1Hnvf0LJrvnOsVR+P2u7a9uaVrollBs5EziOe1vbOpRhesRWICqFLOZNgEMBunKmUBJRiyHUt/f9/+w//yv9r/9X/8n3bj+nW900dffmnvvPOOhkv/6l/9oXITmvcvXm1aZzASA79Bs0jswoHVyQmCelsp4Hgkc2pQrInY2FKJiJWKOftnv/cjxZCLGlKoY5ubmbe9vQM7ODqRPBj5DTk1eyPMLUIJCwpkravA/NN9EV3OT40KjIkZduN5gFQWqMxC/i1qNGwo+EBjrIYBcVO5rVCOxGgAHjAZe5aU7JwzCvlcsZh6A0mPrF+/YS82t+xXX3xpxamKTVWKFov27J/+1vfs3//xv7MvP/nUjvYO7O6duzYYj+yLR0/s6xcv7dHjJ/adj76rPOvy6pp9/uiR5TARF+vDmZLEZZruMBBgpjHs4Dxj0EUur/WbpYFe09pHs/7N7murnh7Yndt4WkbUaGWv0DDCS/P1611J2+FZBhqU+53SWm9JP5u8AAlm8nskEeULKPRrVEbg/PeMoWGnY89fPFfTD7DCnbt3xRJ5/Oip2QRJj7LYS3XkJmEhBn5HxEEaqEcnxzpX3GvFpedYk3E1miDiOwoTmRp06JHmhLHC2nv05CvV3W1yXen/o1bgaFz8FADhhDKzNIBgJAjdGbAEyBXUfG/TrDM1VkHWU1vvHxwIwU8OQ55BfkBtBEiC4IvyA3GBd0Oc5DOJCyBC8QGln/Do8deKmeT/3BugsJWVSwKY0GjlszgvkZ8hz6SOhAXFoJULasBAhZVGTZ/PCnwFEAHfStY098LZQOzgvHYlQeRC+XYGAGlbXUFCiPd+qgYPA1ViIn935/YtMV25Zgac7AMa8KFkKUb0sD7xC2WAKoZONisPjRfPX2oAMj83r34JxuM+VASBXFD8q55VlXtIGoVnJaCFDyoYfLNunYUVERhM3p6TsRroPFvuj1yMZwxrXLLFsPEDpi89DGf2xZUPcK4ICNdsWqlQskI299aHjsY/e5jBEuh2chw+D9ZUKK1GHsY7BsXeqFEr7ylGkQvDguJ84prIz4VsDsAwQvfCViHXEePe/w2wGtdG81+eosmE/EFo0PvgyeVZWV/UViDNYTgRW3gP+EDxbkJfwEK+pIY3wzsG2S9f4NV034FyxlDzzE6Oj5UDU8ew5hj68szxjFpVrQm7H7P3js3OTvt7SzB0e6N8FTk2QJAPHn5D74FhZoi+Z41zPcSCsIEpH8Q8snbUUi7zxTqSFEwkIs8U1EP4emqsMMdkoCAcK7kBw/mLuiS8AF8SA/C47I8jYq5wrlJjsk4uXVqySnlKtdfB/p5tb29paBXKQKtZSa1EroTxcQ8WPo2UiIYgyg1TKUlL8074WXMzM9qPHWqaQU/PLJnNW39C3wC/KtQukIKHlXqm/Ir1St7rTKWEzkOA1siWweaFiTpfmdUepK4lTwNgR73MIIk4LZkg5KSbbdVkfXncZAX+5Zm1WhfqcdAr4OwRcJEmrYYRNI7dHwuZNeIqADeYyKGsqCRF6VEqN/K+DMMY4iRxgP9nL9AzIz/inZEvAhDkuZF7hz0hDTkCSSmdl/LRgPHAYIq6ALAubG38YlwOix4eNSbvKpS0cvCCN4XDOoqmL++K9wJYj/dH7sPaCtnr4feHa0/SwYFkoT5T6hQAXZ1Rwb38Y89e6XUE/SrVrEHDnlyS/lvYlCa/dkCu96+kwEqfMcFvpKioZ32+AShV0t36bFfp0HgWj0Xm07AjaLyLDQBIE3CzqZ9LDNYAKhF760EoD4oxUttcT9K6sIHENvEfKA8qegOBTy95HrUHQAF+BveHug0KKagTuY+v+1ESI8S47nTF3NOgSbLVruxCztof9DQgh5UWAsn1zMQG8l/hMEI+nIrXEWu1uC5/RpS5+j02ywi/wqCIulR4af3SvhfT1vt9vhLMRDwdKT1WH5bPALNSLDIsLQjgJnzKGJUH5LQcvMn60voUyxxQa8Du0GAqobOVpUrv7rzq98LPBF9Dq4fr5VoqlZxVa/Ts+FqeOyBX8go/Y8KhBe+N3MV9XLh/8gCu05lBHv8mhgUyQBiWOoNUVGPEPpE3jd9rLhcXqI73EQIkYYAS5yP//b+4P1GAzWZkwENgJ4CByDs4OrUJBtkJEOIju2gN7OnzLavMLtpoElPDiOYqNGptBhpT2bytXFm367fvKEmlwP/Zz//BWu2e5AyWL62oALt585bQPRQpNOg2Nl5Zp9URKhK9WoLJy5fPbTRGPsW1gwn+JFhOr4laJlewUSQm2lcum7TJoGvti3OLjnt2cXpkyahZUsgTHOtr0pGtzC9Zvd2zfHnKaq2+bewc2u17D+wbmDCNR/bqxXM39QSxPxxq8o6OLgOQ1sW5RUARDzoWs5HNTOUtn4naoNuxZ09fWDKVs/I0+oIx0e1Gw4kkkVhA0GHvP7ynop1APaL52GzalflZobj7AfqZ5As6LSZWreHYaqOoZabn7L0PvyudUwYgf/nj/8cakZrdfLhid79xyXL5SICaAmXpSA9NkdF7S8vAQcEYE3QkF0LUbAxWhaU0iQ2bjRgGM43nMzgQMC9LJTBJGimIQ/kSFUmasRkrF/GNcHkZSeSA4srlpVPIOwI5Q/PE/UfQwkODnPfJ0KKvv0dXHOQBiReJKEVkmOziS4BcE80QCiEGH7BWSGIXFxYDHTm0zXsabPS6bhhIkNbUdthT4UowpygnyXOJIdDgJFUkzTTlhsFag7aI3BbN8KGSd9Y2G5FDVcMhimZ8F9JZKSFVShVbX1mxYiZrJ/v7Yi+hbypjc6QbCGIcpgFlknsLGSCZfEYJAUMAohcJJw1pTUnxNFHDyqevJDSgMkgEHc3d1SDGA6YPpKbKlbeoYCUa3HvaJWCgRzNY4XAkoCDLRCPbaXkXQkBpmABiHEkxZKGQUkgQZBJiZCGdRADKpPI2BE4xxhTT0WYUvzwnEqhM1o1LCUhai6KogWwAgZByhhCydAECm8TtAo3VAoaNBemng+yl4CQBWlhYMjOaqEiQ8Zm0qmNqNIpWC8o+RjB3Hw+acySVxLVVmkRFtIurlojGrc9Qt+WyNglNiGksdsVyAZXK9ZIog7CEQZEvlSxD80aGeMjCeAHJQTeZeHM7nsCcksQm8ZZBtPFiw1oXbZsuL9n8zFW7euWW/q3eOLDz+itrtUF3kVSDMmeAwDCFJmhOxUClAptjxvYPkE/Z0bReJqU0l2BXod08HrqGaLGMopz8aAp5WEKY2I7dAIyyEN+SfE5JHSwQmiENCjGMv6U24fRd1myrAxtipL1YLOdt982O1jAFLqwbpO2Q67JYypLZgkwy2c+VSsEGfZ5r1KYrIEkxRAeliQRKVk22w2Oa4AxfmaJhsuwogtD3RwWLmB8Mexy1DlKGBINmF4chcgLs55mZJfvmN79rWVBMYoRB78xJTxREPQPX0YS4ULduv2UxJNV4SMjQpZJCj+DBgJfMPogxxYSRpRNJK0lKJ2M9zGRBz08ilm6PrNyM2N6XLyyPMFbfbGZqQXGQ2MT3s67R5NawFpYiTSl+I4mWz1i5XBB6b319TQc+zcKXGxtCjZdLefvd3/2+ULCnJ4eSUKPY1dokQacJTnM/68+Spj+NAJe2gTHFYMiRtxpRikXkBvQ84jCxYu2rSE6nlTDRoBSCP9BtlwdIwATh7zUcmTiahrOM5jF/L+TIoKdrIrEG3cQvUG0sKuRU9t7sBV5DOTVRSaxYR6C3QB/STGdgLxBGzpFwYTLoXwsi2E3cPTY5Ey8c5oTSOy7B2HUDaJlZp1SIhkMQhn0y9YX1JARcWyhkWAB+XvqAJWSZ8P9iGfadXRMaossIMmgo0NhnvdD85WfxZ63Xi5oj9NCg4fkyXCz4s+G98dnEcZpWUPEbbZcnQf5lYWFOMR/pTfSqKRwl16VhC3E5quEn8Zt3kkjHJTnI/gkHK2EjjZ8rU2KQ1NLm9+Y+zS3eMZ/bh7nU72vgSgynQU8cB3hAYcH6oEHFs+W/4fCM5jvnBmbEfK0joloyLadRR4zncaNHTQIvaaUIaB8S6piQmCPYMumscjHWHo188k6ScgYhYoAkaGKA0G1LVgYEO0MYfkbjoiapExgI5IA8V/JDoWsjEaFCGQjzzEEU8gzZRzANP/nFL+zGzZv2q8+/tBu37thUZcpm5xetIgRnVnIiAuiMHBUpGQchpLO2s72tPztasqQ9p/sZ8fNnfUg2AOxRt2ajZqsrlyR/SvM8bFpVyhUHrUQZOrk8Fff09fPnAs9s776xm7dua/hB05OCmwYhzQ/WDoNcEH+cj/Fkwu7cuaOhSCifweCCYQnvFAYWOTeNYCQf2adiWGRzGgzOTGMumrJqvao1hAQksUQM2pkZ232zK9Qysi6scXJiihMZ9o7x2UO+NmWHh+jOOyOAQYgGwHiFaC3F7Vvvv6dmEMhoYvSLZ19bBK+KQGILNg7yZAyueI7cK00Mih3eqe47YrZ3sKdzimIT0NSbnV27tLCkZ4ukgIb4tZr7Y0QmGoC0paUctVGf6y1L/xjtYzcoRd4RzfCEhk4MlnUN83O6T4riaq2qBmWpUJDMG88Gn7Yra9f1TLr9phVKSFg6sxImBY10cmYyP9iHyNoBCvvPf/N3Nj27aH/4R//a/vf/+B/FPKDm4BkjEfTJJ5/YH//xv8do6S4AACAASURBVJUEFk2bzx89tny5Ylu7e3ZyXhe7hfMOCSwyKuk/k2Ph0TTqu/9HZCgGyK0bV+3hg3u2yKC517NUgn2FCedYviZoodMUEopvElFRGIu4kSeBgzyB3JN/J+90IIv79WmAAdNDTXeXlqTGEHNKcoAM5AL0qjS6vaYiv1UsJiNG0xsZV8kcIvfoTVb9PNiH5JXCe0bszoNv2H/68V9rIMR1M1SiQP93/82/selc0X7yV//Z+q2OQCawqW7evi10tAYDFpNMDc8Udv2rndcy+CZ2E1d5nxTskigOWIcygw+kIXke5NxqUOey9u43v6kByNnxgZ0cHypmk1fw7wIUXTSl0Y/nHufvnbv3bf3aVcWeLx9/KdNtfuDc7LwaqpKTQz4WydU2RtGHtriE5wd/nxZiGgQ7uRbNRnLiO7cfWKMxsOfPX1ntArZ3XOhmam5iCXEFj0zvg+FZQP5AmTsQMI/hBQh+GCBnJ0caSnz34481AGH4cVat2s7uns3i18XPlPxd3J5jUNxsaF3PBQ1eBpfso1evNu3lyw153fD8WEM3b9zQcIDagWYo7xZgoYZn6bS98+43fy1LEqCHkft695139Pdff/1U8QDkfSibidfC3v6hffX1S50VN25ctydPHtk+8mIATiZDNZJhJHz4IWbhxK2a6kKkyZChxfeJc4Mc4PjkSHn20tK8PXv+1K5eveL66ZOxWGH4TwLePD3DtDwtlKu8NCQbRk7gygWc82q8gRIDMIcZKwCeABwW6rcTr2E9ALQCRErNiWxrKJ3JOftqY9Pq1QvJ6gHWAtzDZ1fr52qiUdsAvqO5yRmg9WnIXlV05nN+AZRh3/JL+VWzIXko9h+DbNYSjWDqKM4imnoAmPCAIu7RwA2bUuTg/C4Xy/oZUizAoLjmLFkG2CDieRecP9wz7AH1U6TigPRyy8owJchr+h2rlGEUjm1zc0tAAHI3+gU7uzvu+yqktnureKweyLPBUcMuwcMz98HHoZrmIfr/e9/7nuppFDoko4pfW7msM2bj5Sv5dSwGjEdkUiSF3gfRX7Ib12+qvvvTP/2zwEulqXvnF8NKSZAFnpfKfaQpH7Pd3T0xH/GXIafjfOa8+8EPfmA3rt9Q7ktujZQvjJfaRc0uGhdvc2rWOXGQ5xdKEVLbct+cRfv7e3qu7ANyqWqtIZk5clh6L5zrDAuJIYDAQu8mclFkrGBYEW/Ym+RvvZEzQvm3UMpIqgNDpEq9nxQaRxMfQmaNZJcSeEq66TZId/o/xHPWCzGegUoG9lCcpnZH76k0VbRsIee+h5G4TWJZSeTvvt620+Mjy2eQ1ctqOMvAVqBbsY/iOgs49+jz0DfEg2TQ6tr1a1fVT6FGpiEBqJb6n3dEHkP+w/fxZ4E0A0Y5TC/qdtWJgB0F9o1K0o0zgCEb+SvxhfqOMxMAp2SO6WVIGo681gcf/GwYCi7BHah/5HNuGC3GfF+1O3tTIK1cXn/HL3JuycP+I8NmsSqUt8LciIiVwrUxIHIFBWRP4wL8Kb4Tb2VA/mupIEkvSbre2QYME0KGJ3tfTIDAp5X1/esasaXzg3MxBH2x56UCEIsH3ooJrWHOeSkNCHzmqgPKtYN6jZ/NZ3GPrC31+6SCEbHxwH0HpfaAmgOgDjFV8JEFROPTEWfoO7NGfcS+exmyFh4/+Upn262bt2xhft7BgcFAgX2jJrvUVxjiuDSUfMo0x8cXI5CkD7wiuW6xUQIAG3Uu71DMsaBfxHNhaE3znWE5QGxA/MRtZPCog9SoDwzhOR/Yg6HUv8fVUDqU2trjLM9SzH1AQACXBPxzVgR/52yMkWS5JO+OzKgGDV7v0tcIa9lQ+ov7FyActlzA6KMXRGyMwfDOugk8z5g8mOdN/hbKS9HDJGhpyNBoKjch/+Z7YMFInUX+mKhzwNasKGYSK1hTvjYi8jRVP12+NibANUNkr5s95wvZH/x7ODAT0NgikinlZ4T5IfdJzs8zI7bwrllD5GA8X/5dZvCSjmcw5mwQ2TLgIwwg/n/8w29M+Aa0JfkQZC14MEyFmag0Oz0bjmO2+XpfaN+zGrqzJRuOIkLwETVAy0EFp+HT6Q9sdX3dbt65Z/kSGu850Wc3N3eUNKxcXtGBTaHKAQcVGa1TGmssmm7bUZ00ZGk0ttqYh5FETFT8X1lb84Cosimi5J0EAu+Gbqth3Vbd0vGIVU+OjH4XCYpTqYdCUTF1lgTW/ILVMVDLgJ6bWCqRkLlluegSQzRHSASPjw41PacphQk6LBCYJWhPp2Jji4xalo5H7XDvQI3MCsliPGXT80tWKlXs5OBEi/Xg8EBohWs3r0oPOkszHdRRqSyEYGfYk/lvq1G3/Te7dv/OPatRqOSKlixN2417D21pcd6aZ4f2Nz/9CztovbGlaxW782DJCiUCkqMvmPKTTCOfQbAgqSYZ6/ZpmMDWgQWB+RBNq5wlU3mLx9hgQ+v2HGnDRqc5QrCcmZpR0cQ0rdPqqn9IV0TNod5AEkqiaClZ9CEL015HbvU0AKFwJODAxsD0u98n0Pakbc4AjUAc0ttClL1ogfpcCg+mqgw00IXLahKPeTVNIt47iQZMAJgfeEPo67tdoVi5Z5gQChDlkkvkgISFSSD9QhIsGpegrV0Gi8YjKEX2RVf63m7A5iiNoaisDBY46uKRlC3MLtid6zdscXbW6men9vTRIzvY21ODhIAnc1klAS4Hxsam6QBSrjts20XzQk0ipkFNzN2RJAoKQTeYdXQTw6g5GjQppNc8uYJmKZRSDy1OGqwVBXRJ1OBrwIGU8GcE6tbNw7kn3m9KRps8j3qDxMmNw0AVwM7g4GIAgtZxqYS3zFA0bQ63TDon2S28L8KmFocAhxsGvqlUXIh3mE+h+ZIb+rl9BghfkicCG40MmljEHj37DIO5kZIm1iPBdWX1qvxHXu8c2Orqdbu0tKYD44svP1Wzm3UE20kmxyQMiagGCLwD5Axoal/ULiyH38l4ItkySTdxWHNnvGOm/gmn+6nBJnRY3FIgrMpFS2ZSFsXrhGZwF5YV/2XYghHmJTUweYYUw8QrWGxIs81MLdvH7//I1tcwczQ7OX1lX3z151atvrFWE3ky3gU6qkVjKKm9FbCMQBHDTiHx5VmIwipjY0e81GpnGoxNT81YJpUTI4cGRlpePDTlO2LS0KiDXk/RylCYYrQWGICRkMMw4sCgEcjwCdk8PG/w40CmkIVM8te4oFmNkfc1W7y8Zt3hxF5uvLTz6qEtL89Zq0mjqK2BE/febg3EkqCJSRMVlgcovV6vLSrzaIx8hksEkHSA5CGOyZhTTZeYnin3rYHnZCLNYw7VxcU1e/DwY8lAaAAXGIGx30HybW6/tJPTfRuNMatHNgTkEZTOqGRLYIDYGHnDppCaoANI5Gcr05aJuq9KrVlXQQLSLd2d2KVIwZ7/9FcWafQt1o/YXGVRByv7hbjUGyA5hz4v8lwmVhwMOBgesD9ArbK+QfiTsNTqTWkio6MNeuKjjz6wmzeu2unxgWIkyS8QCpBCQmAwsk4mZQYtdAloLqFz+ootIItcR5P/dcabmDOYmvaQRuy5uRzauBqA+LDAqb3OXGdP8n2O8vLYHiYVYukF8iisJRIb1/B0NA5DRTHykERIZRQ/8aogrvEeVTjFXIcVQAN5g6jUAc2Xr+Edh4MIoSxzmIT6AITfYnwoOSVGdPXvILEoQtXwDwydYVKJjk1Duu9+JTS42DcTdKkZUKiQ+PVQRfTyLEmTD0klG4cJbeBb4jGRImOkAQFyNiTqXBfxioYtA6LT02MZoeppMpBNJ12z9/hYcUqGsEgctBo6MylgaECgWy7pzUzWVldWdE5QnI0xq6chEE1Yq9HWMFuNyDGykt6A4aynSUI89mcFWrSt99tmAMS7olF9dOx/jsatgek4Phyzs9rjJK8MJMnJ4EPhMxGJJYLGW6Dnio8Mw5tE0uKwgGWM6drA6+vXvCiM0nCgmQnan7MSFBY60B39O4icbLFoTZioARpLCXS7HRiKY7QMm4YGKoaVFzJ9dxSUI8JAJ45VqA+F1qTZBeqUs5GGDnksYA7iME1pGs2fffqJ0Fycq9ev37B4MmPntZrWDpAofAPQpqZhzlBI7Amtd/biSAOQ2zduqPHCwHJ2luc11DWTbK+vX1UuQ87YBl3YbdncbEXSqsQTGkYULZgPgjZvcfYjPzdEHzinmMi6OjmryvuAwRXDGK4DU2GKDvaKdHxLJTXWKRppYjmLlv2SVfMPVsrJkUt+aF+id5xH6oyz3MEWD+7f0wCSdfn8xQuZ/opplU7bvQf3NbCo1mr/P1Fv9iRpep33ndz3zNqy9r23munu6Z4dCzEgABIGBQIEYSDEkEjJYV3YEf4TJF84fGNfOBS+8IVCvlFIDodtiiAJS6IEggIJzILB7DO9d3Xte1Vm5b5nOn7PyWz3REf3dFVlfvl973vec57znOdRUckvmKK7Ozvay4AjL2xcFauUiYLTk3OtS4BCnvFI6xzgiefDOidvopECQ/bJwwcWDZh9462vKS79zX/+hQNr8YTAX5ib7gfQkScGuQU5GGcU4NV77/1aRBZyJ9iSTBsNpAMcUV1CYzGd830WjftESfGioPsGUAboRRwF0FDMJA9QLIXlV9HGpVDU2AK+eg0auy4bIYPQ7LilEi4xMzmds6OjfUlzSVO8UFbDnuIZ0BjSD2f69//wD+1/+xf/0m7feU33eGdnU6xV3oJroHDnXly5es2uXMXQO2+f338ootfu4ZGdnBclewbpDPADjwuN85NUjSZAui0L4rMX6NvayqJ96c3XbX52RgUwpCw+c6fd19RkDY8jGXq3tTbVJOp4Q0SADHFuKKU4ki1g8tjz9bCz4QceD4njLovgjWFyb3kJDmM736gGyHAKkNcjzxZYDNOWPDnAVDJeGZ77k7PT7OhZ0G7cvG2/fOc9+/CTzyzKOReBCBW1/+qP/4H1aw1rYTjepvETkoxMIpW2h48fy1djcX7RHj9+qomZLnIcZraPf2UmrbVA/sE+JwsvFS8Ve2Cpcx2SJBrKBM0vLmr9ABAAmB3s71ilVNQ6uXH9quIEXnmAIeTiszNIHQVtZnZeZwiNY9bjZbno05zDydiRlCQ1ODWnzsRQUKA/9wiJQn5zXrMfiBeYQG8+27NUGrKZSwDT4IGhjHrDiFFMbUizo16rSOYFEs7Swrw9ZfJ0MDRFpcHXqNvs9LQmTAFV8cGhSbDx4i2bmp62k1P81Bra73yWSqkg8h65ME1w8lZJAMXjOkOYBOQakMzh2RI7WAP3799TQwPJ7GKpbK+/+aamBHhNGtOnxycCWPJTU9o/AOsAZr7v0loTIqRF4xZPZu3nP/8b++CD3wj8eO21V21+Yc7W1tZsbX3NjWWHUp6AUzyXZ5tbQ6+khK5heiavHMclStr2+PFD3X/lyzTMjyAzcOa4cTIyhpxjgEk1tOuHzXfO4JmZ/FDKhTxhIMCSs5j46ZNtcUlEqvmAvG4VKb1ZgWlcP2c4MR7wrF5tKK5ydsoIWA3ahHIJanzyl0QUkkxdTXvFNyb05e0Zfg6YCdgcTp1yjcqrebYF5GHxs0zb9LRf98X5qUvtdNF5x5fHYx9NMge9AUzxYGwKSIVEhSQgr7m4tGgLiy5Xzs8DSDPVP5ogA8xlHTDJsLSwqEmiQuFYnhS3bt5Wkxv/FZ4TzxyiA+fG3Zfvqm7Y3tnW13kf1gfAPGx73gMJQXK7N998w776la/oWll7PH/uHTnPo8dP7MUXbypeIT3LM+QeSL6bPETgc8jOTs9d/UHvP+kGx0OteUytnZTDGTVv9WZNr01+IkWMgUtxIidM/CPnp+nJHrh987bNTM+KKAIrGuWLcq1sh0cHqtNcSiut+plzj+k5zoKRDwPnNc3H0SQymBkeXniGueQvUuRdKX9IhqwDE91zW+4jz0zy20kmai+0hzgfmXDEQ4ZmlUhyIkO5dA71mOI68byHSfKZ8lSXc217gxeJ51BIUs6SO+I/+TfAYEc5hFw0KEyKNU7cjqeSiuvVFt8flB8lRGKIJdSn/JZMIvJIOi+Qsfe4Ql7EGc2EXiToTQv3K+xYdsz3LGcU+Ahrm5/3z+RTWzR3eL7RGCbll2YBB1U1lTVk4NMURx1B09vBsIBdfOdoXEHAVo6NgXRvJOPo5EtJaHHWd1pDc3OmFINSEiEvhWUvHzaUcKjRhD9IS1ITydRpkjwfNgyRqaX50SP/RKKdiaUik8jga2bNoRKUOy5AOPItK/W+IJ5xLpvE+9Kk5iyEJMvzEyk4QRxlSsGJoGrQDX0WyaXZ7zSCaJ6qcSelGPebSGczun5JCUKoizqBjG9EOozPLSWRbkdnFz8LzsPECq8HfkRNgz9Eb+DANY1v9iVTWtzjaARvRZcz0/QGyhoXAOtVrSdwDjVvQyFbmJ/T56DxRkyC8KHGAdP7MSTL8D92DM7BdifhcgYrZxzmPNojmZRLaEnysKGfA8flPGLvUGuw1k5Oj1V7s8aODk/s4cNHduXKVXvl1deHk4s+8c8ZzPXnIPd2IYsgJY6Xr8s2EaOddOfEEuo4AH8ueiTZxTQKzxJ8T9K8SGyLQ+LzHax17jMNC3lfQPTjjBKpoi7cABKtGjyJhEg96VzWUpm0ZOxGMQ8rA2KY8tGOY4jEAOG8TGgVi88Vhzj7uHc8K9AJmoWjJh8kEBp//CzEZpI8pABFrhc22xPJma97ve9NwRHpaURy9Pg1qelk8hz+nc8kvGJYm4Glus2CT10RO1nXKBtQI4B3si+oTciBuUbt7f/xx69IIIPpD9jkjOiwUdkoSCOh0Qmos3t4Zp1+2GrtgYzQ21006ZCHidjB0aF366NR6fpNTc9qCgSjP8bNSP4+/PBjjRLBVOZmoZ25tLpqv/7wIwUYgKABrO6hoVUCPf5e22r1ssUJVPWKwNFZxtSXVyydzOiQZGKFpIURse2tpzY/m7deu2ml8zOrlcs2NTGhLiJGT9FESpr1sKni6ayVG21bv3FLpoTVckkj+S/cuCG2H4cNI4sE0WebT2VY1m5Un8tgddt1i4cH1qsXJLdFIvJsa9timayFYgkLhBM2N7dk1UsO6bY62OfFc7v72h07Oz2yIAAnrOse3ai4NXuYDZcsbH3bffbM7rx4y9qDoNVCUYtNTNn6jZs65Aetiv3sP//UzlrHtrwxbbdeWbJwjAULi51Oc80ZVVEkKBxYpOikAQJwK8kSDg2SJ5pBcQ/IjGWzydUBprsNWzMct3g0ZcEB/gIp/T0Wiqk7W76sSBs3BssfGZAohmIwhTvyMgGEBICncCAAEt+Z8KABwjMlkGEOjgQF4DV7mMkXwF4KxRHDzEcN+wKJYVrH4hj2RsTggZHQ7zWVBMFCgJGnSZC6N0Ao0GiC8HpUmAQHjE75bCTrCkqJqIwjG030SikCapqaGUlySdu/A2NqxChAesUlxsQaGEQsl87Z1ZVVTYFA6T8+OJAupYwim86O0JSFTEYd7INpK+3ZVlkNEO9G+6iXJkDQ6Gf0U8kGWx0ALOqmdvG4QA/2KYmgAjmfJ55SE5H/JyEjaQQwACh1WTQ3/qb5w/dI5z6Z1LQOnxHAgckCvgcwWIVslyQARn9OhTysW9itANLOKkA+J6ifI6Cw3kimaX74pA/yNp5MSXu9Q2HN9AJjtKxD19pknyERQsJGsycUolgegY0UFrBPYSWZ3br9qs1MLwpY/vzeB/bBh7+2ZqcpeQEB982a4tjs3IwYTYCdZBudRtNS0YSlGIGFSQxgqrUetBbsHiQ1mEQKBlW8wRBEOmMin7cc7CymWAYkewHtJ5dp6dl0fs5ef+NVm5+bl777zvYzCwS6dnoKc8wsk5qy1+5+w5YXrurgPTx6bPcf/8IuLw+thZn7ACZGwhLJjMUTnrAVLovqkOPHMj6OtAjmwsODKcj6TCvQ7+xu6t5mklnLT8xYKp62UCCsA5Rnwc/t7G3b+HhGyTgSmiSyJJw0wlxGDLklnpPJCJ3nDpOFRJok/vziXLGeZITpBmLG4tKazS+u2CAUsQePH9r29kObns5ZrX4pRheFKvsw0GciZsySqawSZqZLSF5oWhFjMUFjDdIwYW1TXIu5wwhm6VJAHs1HkgFYYyQEMKFZy7FY2l557S1LpSe13keJEubCNGHuP/jcdvc2LRanaYVRJeBrW8woQDQSusAgaMWLS+mMUjQGYFoCXOGJREJELIKBBrO40bWlUM6evvupDS6blg4mLRFOWizi3lQ0czBVbbaRPGQShKZIRw16+X9k0zaVHxfbZSo/oXH5s9MLGeOxZsjRb93asG9+42vuGVC5FMOaGMD+BYgi2fHR3YakiVhgNFl4eDA0aY6535AD0iQMPGcVeQLv3cvDG50mI2bAnNHY8/+vy+4GYw6iuBmis5zQx/amFDcQlrNm6DSVMfTV6LkJphodxKLLsliH7DPiFsU3TGN0oNmzFCxeqDoDxtdt1YFFJeE0SdxMnGvhung/1hPJMskagBBFkTRqk+4DITNN4AMSN55luy1GJr+JB5yBMFCQbhixnEYNECW/ipc+bjvSJuWaRiwpNNWQ8xtN1/DvmGPS8CcBYx1zjrmcDxJpjNzXlOzxGTmnafT5dSCb1tLPu48AsgRriucUWuiXOwONSYAznXMa1cYfKRy0mrwVBkrMAZH13JuumYypM8A6ps6AnbB6aUbyeuVS1cYnplQccdZyFrCWU5mchZCgGfikLYUeE7+A0zRU+F7kfHpB9owXUJKqZK46wOQfrEUagUhUkgM4c4ymM/GGtYt0qct21EUm8KY+/jdN29h4QRMcTFZwP1waJKV4AGjBnzvbW3bj2jW7sr7m055DiUBfG2iQV6xVr8m0995nn+n/r6yv2p/8w3/gxfzpmR0cnep6+dz4bAAoexPkwkIYvnfRfYf53ROzHCNRcuXtZ89EBpiYzCovm5mZE2guuSYYlUtMfSDtwNrrWiaZsFg4bDvb2xZmahnCRulSoLXLcwZkQMuZBDCNHxEHP/czibRcf6C9wDrk3N3c3HSpLxr+PddqHxWJrDu+zn3GX4L1AKt1a2tbwMvCAj5UaJaTOyAztaOYkclmbGZ2VjJQktgqFu3x08e6r7dfeknPhVhMkcpUHhMHqYRLTc4vLFmBONpyORCePwCW2I8N4i7N4ZbduvWigEUACor604N9m0S2sFJRg6dQKApQ4r7zjCnIxycn5Ovw6/ffH06Xcg61xaCmYcEepQAPAxLSfGq29BnEgOt1VARRtHrR2x02hJxZSr4FoMEZxHVyn1nfTCMRV0VoaLl8LROX7F2IN1rvjZa8acRKnh6Xx4LWYChir959TQBKvVKxs7Nji8aCAr1fuHXLBsGwNVp9++TTz+33v/cde4apNIy7bs+2t7ZktMyze+vr37CFpRV7urVj9XbHuha0zZ09Ozg6sXqrbZeVqvUwc2f3oN0MsNOqi1kdDvYkgZWfHLMf/5c/FEkCs1Wa0dnMmCal8YTZ2t3TPXSgo6V9KI8D5XdudKtm79AHaiR5QczS/as7wKgpEXCcoeY3OYSAMB8lVLEKQ1TApBrt/jXVDWINB0XcAKgd6X/DagfYdfPzJZtdXLaHT5/ZT/7i3ylm8fXcWNJ+9IPv2xe/+dCs2bFsPKmiG4ABGTP2tUyDu0hHpgzxgLOLggWjEbuxcUPTlZfFgp4V6xugAIkmzhwmRpiMAoBkPxA7r12/rkbl6ZlPbTARRF4MG//OnZcEIv7mN79RfVoslmzjhhuhIz/H3mafbW1vqUFDM4P3LBQulK8RBqhxR+cCxAJiCzkYzT8BN0xYNiEpViX9hNpAUB4nJpUD4i1NciblXcO7IbJLtVKyAd4RubTWye9+6xuqn4ilTDRNjo8JyE/iRYnk1qPHtrO7p4k45AZpctMQZkocMhVnfzoZV03M39mzYADXNzY0PcX7c/aIFVulJu14QwkWKc1T5J/nFyT7x3rjHjOZfO+LLwSOoFN+ZX1d4BuxLD/t94Gc3oGaqmIO2MH7v/lA8mN8HWBtZm5mGN+ykth0Oa6WJlq4gbu7e4qHsFFp2OVn8gJ2IUyx1gHW+ZM1Ss7p0/8R4Q2wyWl+EnPUzA4B/HlzgOeIjBbPj/oDQA7QmcY595mf4fWoKWnWMpnP/SQXBazm4mgGIveNbKj7nsXkpcfZyT2o1asu2duGJMEkeE9gKrUuuRDrAhA1EoupyeRyRHHVkjT6yEs4HzFFByCiMCdfYj9rAqDbVpwDCwIrEOg2zJ247wLW6g2dnZLR6XY1PcAeYz9yD9j3Iv51XGWBRjC4BLJyNI3YI0xxUPOVyhc2O5O3r3z5qyLJfPrpp/rsxAE+P9e6tIyPRlqTFMi5bbywIVkbnhNrg3V769ZNe+nWLVteWtKzpFHCM2SilNyGZup/+tnP9QxQqCBXBfeAFDfyUeOs4vu5Zzwj8mVyGvJj8kPWJWuGXIMGB2u6iiRXyME78hwaauQ2xEGmdBi6BQRm3TPtFZSuf0geYBALLksXOheZkEIFwetnmogxnVPsi9H6A+vS/R0MHFytNK1eIUd3nIP3iichMzJVUhKI6/I43tzhc4JFRcMx+Sgqr01E1ZDifksSjNoPuXdITX3kmAGikST0Rin3iPsuSeVIxJAMU46EHC3kIzHdAUSjqgHV2BBgWVXdxXWCP4ENkT82UJEwmu4tk0o7gCa6/zT4h2QGsAaRHKBFDiCYMeHh0pK5TELkVT4LzWXOnWQ6qcly9iBScQKLRewua8+4lBQk1oaFI6wxJ5fhd+z+lFwRZ5pLYIFRYFgPeEptzZ4rFiqGojaVEWt9fX1B0wDIqdPYo37WlBINWJGT4jpbeT32Mk1Qpkra5C8yv0VFxeV7yNW5lzp3IVBEwpZNxi2bjNny/KwwzrFsRjXA0tpVxX8+K+ep6kKdFAAAIABJREFU++JRb7i3CO/rZ61PnYxAZpctCwu/JfehWaC8bQSsD/1XXPYoqDUpKWHy6iGRDaC82eXZItOM5GdM9SkELnIZzkRNUEoqOaRYR9xnvXEOkttPTuRF2oPEJVnaYZOKfajx8mHzd6TAwuQkktzcX+Tl+kOvG65LRIaok4NPT07UsOAM9IbYwP2Q8fmoeJ5O/kKziSaKpk1pjlHzDif+nYiP3J9/vwhzQ0Id5EWI28dnJ1JhIE58+slnWsvf+c7vycsPqVTONn5xDhPvJqfGbXKSSRp/PeKx9trwdTXVMMxpXSbR8yXfA16LAt5zP6jxILWMpnS4RvDWkQ8Ge5bPT6zgtTi78GZh37qkcsgi+NbgX8lEFabhkajjYtTv2BZI0oxasaNGJjkD18C9ajKpenz4/LVoEILRovrAayMjyFoBl6Z+OjtDSh0s0H1auA/IgdMUk/JNl2ZUUr0H1iH5v5QUwhG7efOWznRiFLk8z0XSh/m84pH76GZll6GJ7WJBZyKbGTwTnJI9AGFb0v+pjBMr/+nvbwwougl2a6vL0s/jUEGLFt28k7OidQchqzR6dlasWrHckidIOJqyBJphraZd0ISQbELMgnSCwhFLZrI2O7+o8dkx2MnxlEZjOYAW5heVbK+uX7FANGo/+/kvLBpNWiTiDHZYJEx/AEoXCqfWbnET6wqSU+MTNj87J/bB7s62S18BEpE9Wl+JXjadtPZz0yyzycm87ewdmoWiFowmrAtAOJWXHNbE9JzGqI4O9qyKCVU4bDP5vJuuK/AH7d4Xn4uJ2+s0bXFuWkboiWjIUlGz091Hlo6FLBaOSNO0jDblIGj5uSVLJces1zLb2zlwpnlwYPMr6HgOrHR2YlPoWA9CMt1KjaesVCrYAA+ESNimxybs6faeHdWbFkfncGLK3njjdatdnNjnDz+wh0f37fabV+2VL1+xTr/yXGaICOtjxjD3YeQiVeaFoIDosPuEiC2sUSQKnoaaD1KKhzVM0DHY0RFLJZDWidnK4jW7unrDEtGMhYxR1qadnRzb4f4zGfbyrKr1shXLBau3qipsOIzZkAD8FNr8WzQKE5TkwzfY2MSUOsJqgHSQuaorWWWUVqCamJEwgJG/gN3nkjqMMME86veQLwGkRNqEUSeXwCIo012FFUFAgGEhnwPGxAB6MjlpTyNZhGEZGuxo7yO5ls2iZ8170pDwsV+61NwvGkuMNxIUmFbKT85qGikVi9ksTQ2SBDqu6kKfCzyGfYietBfYLieQSqa0HjqDhsB0MWQleYU+vSv5UQRkMykdsNwv9ihJqnxYxKRzcE3a1l0SnJRYiQBPAMIj7xUAFoK4A+hIWcHocPMgC2EYDOsSPWTuH4z1jqTDWPsUkxTDgCgUKA2mrJBIQsKs59I6BBMCH51zgg9rLptNWSabtFYbDXiARAqLpozT0eHFOwVG6ki0kATZgzMsIzwlfJTTzX1prsEGwJskb2trG5ZMjgm8fPzkM3v/w7eths721LiFYyGxamiC8BxpxnRhcgCOBIIWxb8C3fMhQN2ChRBPiH3SaTRsDPkGGIRnFyrq1NCdnbWJmWnrMRgmyZewVZCKq2CEm7VcdsKuXduwudkFjRfv721ZOAIIV7JejwYarMS0JePIySGdUbJQhLHwrpjANEBoCnW6gC+MfYfVnWcknwYIY/mwStQpD1FsUSC6J81F8UQFbNAiNjmet2gwpiSNhoG0fZtMdHEYUFzHrNNqyBAPbXKKwbNzTAZhQfnhQ4HGuuHe4pmBFBjgFUV8Os3a4jAnSYhYIp2zcDyhPX9+cWgzszk7P9+XnByAC+yKcqlp42N5m5qiEGWqpCEg6OT0UIcWJpacCUw3MSKep2GlA9b1OCnASNb5OwaKHNLesAFsjVos6VMzrHkKJq4ToPT45EheJq02zMKopusoGokxTLW4pw+JRchKxZK16zTR0zK9p+ALtFwmQvJ0NJcB3Ys1mw9mrLVfsN5FzcKtoEUDMUtE2aNIwAWs2epZrUHjFw1j30s0zLj/FG2TU2M+zTWWUQOEJA+fDOQbmGaj6f9P/sk/sk67oXjEuQMLSHILEWdlxKNxjZ7qgIel0XNjPDwMxOAd+ne4Bj/gaHMI5CM36J4a7G2YOzCyeB2Ko9HIqXtWeOFE7OO1KchIZCX3IjkHwHcfbR3pO2vqRBKFbh7H3oa1QQOE4pZ1xrnNuuN5Auiifw17w9kmLo/B67sW61BOJcx0io9WqxU8jKEknS7lF5CZNYURRSuAMc0PwFMZEuN9gm6tYnZD3jc+0gvgAJuW/AHCgCfCozFckkxAbeKmj5L3ldCNGM1qPA8nH1y/1ARkkZwBjvGaFNlcA/FPADI6xsPP1260NJEmjfR2y2ZmARGidnhybNc2NiyTG7dYKmPp3LjWVCKVlfwNINfhkRt3A+ABwsFM5P1hUZJAEpdpcnCNTBQ0NW0F/yNh8WTKFpcAFcYsGE1ZvdkWKIT3wcrqumIQAOvZxaVlsmOWTGdVnEEyaANMl8pqhNAYGQQjKuRIVkfNC+63s5YAVeKSm+C+jYp5zibuCQXT7MSEznGmbTEURRoECQ1i13vvvWv7B/sqInkGvgY7trq2okkZGhJMI7BGkVfj2QFOMQbPxBzmnzCU8XpYnJu1q+urNpHLSroGkAfAKBpJajq41e1INonIxhQz9wuWPcQVzk6ABxofMKSlsd3GfPbUFheYSvOGYjaDdMY1MT4hCmCOPJZN2e7Wpl1ZXbElGKOVqqSnkHulqYlUJBIG8lBrtwRKA9D85qOP9Pww2p5fWFRzQCbH0aj97d/+rZqHFKUUWfxmv1AscG/u3r1j/+6n/68AKqQ8FhcWNA3ChAaFJecDMRImZjqTEDFlb39fawIQ4Wc/+5kFI2H79re/rbyRYoLXHxlj0pj74De/sfLlpV1bW1asB+wFIEAeBok1iozDo2PlUOwJmIa3b9/SZNTO7rbAiEQ0YjMT47Y4NydA06UVkgLVaUKw987Oz1W4oi1OQ4Y9CRgM0FGpV/WMOJ9oyBTOL1QQAnKQX9FMJ9hsbW1p2obr0ORSCO8KQRdaZ+xrmknsFe4P7HdAW7SrybF837qXGUzo1ZVlxUL+PZaMq6iDNAMzDmNzmkzF80sx2bstCv6kfenLr9jewa5t7e7YjRdu24NHW5ouXV5Z0vpClmt3Z1dAJc3h/b0D+94f/IGNT+Ztc3vXaq22JTI5K9dbtnNwKLCbPepnTc8GwwkQaiGYooEBMlg9gSXf+fbv6pqZgiuXq3Z+emGFi5LuMxKfxE7VAG3ySSRavKE9ko0T+w8GryT9nBHuRuicHT49KNIBxvYU8kxYKDek6YmGtRfuACjESfJEZy0OdC67MQj1SNJ6HZe84Ayi4KUJGYrGbG5pxRaWV+39jz6x//jXv7BwLGEzc9PW6Vbth9//rm3df2SFo2PLxBIivEBgGkneIHXGswHsZAKciaqA5LWY/ixIdoWYCfOQ/I0GzK1bt9Vk++Uvf6X6hLyF+0Q9y/8T48khRt5MnM80WJGDQ7qC5hh5LuQYyCqAAzQIfvX221auekMXzzXiymhSWQtn0Levfe2r9uord7X2iIloh1PD8Ov+w4f2xb172otnkAoi1BYzYswWimUnriFzVm/a2sqa8igkWZ4+emQvXL9qXczOzYlNqVTcIrGwambkZ0+OjtQcQYaNGl2SdMWSQMdao2WHx0e6nrPzUzUc/rv/9r+xO7du2scffTQ0tY1q4h/D+lu377qfQ6cnGT+mXjafPZPhO+c+ucUEuWanp2YjZyDeDcR0rnm015DPgsQkJnevo2kcmlGcNYfHxzqzvFHgYAfs+bGJCT0vajfAcH4ecJ71iRSgJqyuXLGrNDWbVfv4k4/s6PBYKgLkMNeu3hDhZZTnANSwjqnDdne3n+veY5Q9k5+T/B+vjTQI64DcNJvLqMENWRPiGvtJU7exmM4dDmjuI+jWRfFcNSB1E9cK9kDjCOCVvJIJU0A6PgNxByARvzA8Budm5lzOw1waFnQJoJgcmRjH5MH62ppy5yJNmJ6TA/C12Nrets/v3ROQ9/jxI5fR014EFIRFHLLxXFb+Le4Tm9T70NSRzj2gu9aXs5TJo5gmQMqLNU3zTjljt2vpZNK2nm2KtHD3zh1NHLz77jva//r+sQlNK+an8pImJAfb2dnVfbtx47oIYbML7qVBzogMFfJuu3v7+h7u+5PHj+2Xf/exEaZu3rwylClEGaJqU1PTdu36DZ0r2zu7qv/z+Rk7Pz7T53G5lMTzvJQzeCRtxHQlYCIYAkAzeQi5nWvmgy341DHnNTkocUFeblGaYqfyDc1lM/bK3Zd17j95/MSn8CAQMmWBWXd+6rnhOdMcnHU0GUZeS5KBGU4iEgdEBKJ50A1bq9FWrQbO06dNDvgeZzKvL+9VvhfQ3hvV+KcwHehSMCglOBjsUs6js45mB5/Z1RyiatAQs5AZ45k6Sami3N7rq5BK+VKlYem0S/WwxyH4xWNBm8q7bNlF4cISfL5S0VLZrF0Uq9Zq920sk7AonkenNWFmyNdjRcPxAVyFYtJlyWx+PmX7h7WhnDgTqfjRVazdw7fTjEGtyTz1WECYFrUWUqrxGN5CNDKQ1uoInGedU4+kUg6Ey+9Q00BIvIO5dH1aIhASvlIpVdVEH8+N28b1Dfve934gGeaf/OTP7ejoQMTQ45NDm5zEmxbprVPtD+TKqG/Pz87VTCDeAZY/29mxUAwfTRo7PD+OPpfVghikRoN8hmKWH8vYbH7CFqanLBIc2JuvveqNoPSYJrV51uAm4FZSfdH5TG7gtQ3TFjILl0m5T0BALghJOjwkPBZcyCXnIJi5IsRoTwA6I8s2ygG5NsgifQUAxxAhWJDTIxktTxcpEdDoYBLQ9Nzdbw2cD+8Mpu/xWnIJMUgm+D4R2yU7GIoIZ2TvegP6wI6OD0T6gSAP0bLbrNnJET5COcUnSG7UmtQAIw8SzmpqYgg+/EkuSrwix6C5jCyf/FGH+5/9Ag5CTUPTkc/MRL43MtznlhqAcxxS7CRKBmG/VkpvvJeYhIBUyX2i8U/cePZsUwRvGjesT3xPXU7Vz4WRuoAaEdS8A5feIr6B55A3jZqZ7D/eB+yEvF82EEzVULPgtxKNqNE0ypmpBZC/ox7PQD5rYeju0lqco+SQeNS4qbp7QEGg4zXZK2oEVXyggLqF+md5acFmZ5jSNJcPbHXt5IjpzZzLyg69ougpgLvMzOZtfn7WTo6PbGFhTrKTI49i9hjvRQ0AwZVzm19LS8uS8hXpgTNN0sazqnmo6SWt1u2oIU2Moa44OTt5TqDkM5BPr61dsaXFFeEF8hOpQUasW+Cf/f7tAdrkMAk3Nq6po0MBt7Gx4aNprZ6VKk07LZTt8eae9SxutVZfEyDJdM6aTIxQ8MNaB1xhTA14LBYXE2QcQApTuQVvegCCMMIjsCkQtMUrV1VoHx3D4GBkKjs0bkSPHjNnphoqdnF+oo4T4BSHKQkT4BANkHTKg/Hc7LTYBaViQSPfSDTxYDBZ6lvIxianLZ7K2VmxJCmsmYVFy88t6Jo4nGGAT0/llaDxm8XDjedmw8whUVxfXrTAoGP7O1u2MjdptYs9Oz/ctlgYkDZkhWrNitWGZSfnLJfLW7AXksQKo0YAf9EUhXLCWtWS9dttmx6b0ij+ytVVu3PntgXRMOu07cEXX9iDJ5vWx3wxELZsfsZefeVli/U69uEn79qjk4d2842r9tIbK9buX8rEm6RIDCx1f734cD1ApKn6kt4YHeQcAvw/SRIdtJHklDNmI5LkGfQilojlbNCN2I2rt+3K6obVyxgnw/zLqOgql8+sXCmI1V2tl+zk/NAKl3jH9JRcS86mUdWhzOguTRESAwB9jUs+NyBibJdUyqVaCDRsSiU3LWQhogoqMMlZUwDBkobpVLxjjz54uytmG4ksiTgMKw5dMZ2Rg5IRk3eFCXAa8R36ObB+8D/h/V2qZlzAPwGM7iRdbWeqUeChYUxntCM2HZqoFF0JzJgIjoyCUpxWKyqiOZhg1sv4i8JL4/1Ba7brVm2W9GzwWcH8lYMW8ECSJ/GY5DooYLh+7pkKUJmpOxObgC65Gvx3Ykk1EF1Kq6aiifF53o/PQNB2JjUMD0ZjO5bKppWYI2tE8cShRqIHoMbzYM/q0M6MyfOERgWSdP0e0ngwJmCeM0mEPrCz17hWmFBqThrJqbMoYYjWKg1LJjMWCcWtUYeR3VAxzAQSTTvYdBptZIwv6H4hTEb0ezBS6OJGbWJ82pKpnFWql/bwyce2e/BMHf7MWFYNPvx0SAZlTk7hHTCx+sezOQtgaIYOJ7IRHDBqbCWtD0CI3E0spgScuAGDFR8QErX8/KwlMBFkPQUGbvRHkd/vqQGUy04qqYZ9UC5dWDYbtViMaRdnyuNfwtrMpHK6xzAYuIZoKGJxmrI9DleY/G70CCv69IwCr6oGyChRJXbK3yEUVTHQ6cF0ZgQ1ammaAYBbNHhgxSJTEWJSb2DlUsFlAhs1gXN5AcNonzetXK7pPd1MMSX2EDGB/atJLIr1TE7SCr0eTUHG35HUCVswhj51wMqVCxsbT9rR0a5FIujawzxo2NHhmaVTOZudXdB5oLH/yqW0mjnQaD5TQND8gvG3MDevJAa2qDwMxL52bUgOYtiXLoFETDfr9AM2PTPnxUiTZIEmYVyJ9sHhvmvBYpIVMmntAubBPgb4AjhmP7aQeixVtI6jw7H/IBJJNABZuxSdNMdiaZsPZ61zdGnlZ8cW64QsHkpaPOJTaTSwqjU8R5Cc8ikq5BUlr4AcXKdlY+MZyZHR2ByZCe/vH9jW1jPFC0z5/ujv/8jGx9PyAWk1qmpaaZRczCUm4VwrnOm5SNJ9PHh2FOIjw0727ChZ40+aqtwbyUYMxz9Jmrg2+TDF3LRtpNtKwuya0s7UHbGnaSyQADFmS6scNjvyFZ5swvZ3P6OReSAFM9JF/BabDjC+0bTjoyNpPl/fuGYhZM4w5BZbg2k/l+HkOpVwD2UXeF2+NkoCWV80ECnmkO7hfmMCCwOPs5jYB/gPu41kiXORnMDlYvxztZhwE5vZJ2KIo3wWwCoKRCRAyFX8c/s4tE+HeDPIjYpp+GaVsPFvFK4C+kIwmvGU4mdd4gBWDL9Yw7DMus2OxuM3t55Jsx4G4eHpmb3+5S/beH7GclPTlh6bRLNSDHDyGBk4Nt2QkBgijxDkLYNuXu/Ge3GfHkhiOoe8YV1F1Rf3H9g7774nksvpRdG+890f2M2X7qp5RuK6vLKmM5lmCU2Po5NTga0w8/k3GELERqZKYFZyzlLAEPd4/5FpJcXPiK3DHkNKiaWGHrcDqD2x/OanJuWPwT1jypZkWazVoRQICS3g9QsbL+g9NDUWjWgSADBubIIk/0LvLSmQ4fQQYM787KyAh1w6ZdGwOH12cXYqJiOSSVrT/YDk7yDxLK+tWaEEsNySPwlNEApiEnJeFzby4vy82K6PHz2y1ZUlTQwCtJOnYG4OYKfX7Xbs5osbau4grbj55LGdHh1JSu/GtesCEh4+uC/WJqxmPhNTPDwHmmSsOyakiUk0nvABkZRZvaFmEUx03vPDDz8Q0eXOnTuSBIN1urS4YOO5MT0n5C4A02is/PKXb1sqmRVzWmtHDbNZndeffva59iNyfJBPYMcjM0VcAqSFyAKDl73PlAL7JU0hGTS7euWK1gN7XlKH9YbYZgLItQ99NB1JFIBBNT8o+qJhe+3Obet12rb5bFtTT8SI45Mzaakvr6yq2UZThv0EeD1qNCKfiowWHmrcB9Y9MQVvIeIS4CBsQGQy+DrT3DJFhTwiT6aB3bx5U2QGCkiaI+xP9gsGxKN/03klXfWazc3OKp8WAAUzMxGTnjn5Es1tYh1kGKYs0om0JaRTzuRkwFLpiJ0XTq3Zadvq+jUr15r2X3znu2KvI+8lY+QGE29TkvaCVc7nfeXV1+zR001NWlYbbRvgzXBZ0b7ExBzfRUlpEL1gDuKvhYRloG/RIelhfXXJXn/1NTXMaIRxf+tVGLsdK0PWaSALGXZWuxrPJpm2kf47rz2aAmSt0VyidiAGct6wXl3Gz4E5ZyDSeHWyFXFdciZD83OJvSoH5Xs9hxwxGwc98lqX1ZKMTzIlMt3YZN42br5kb7/3a3v3/Q+s26cQzlu3V7Pf/tqXrFEs2THAZsL14w8P9oYkIbzPMtoPrgXd0p6CuEH86LabAjcAGDhbAD0osN3voGGTU3mdP7PzczZPI/HkRAAq/7a4uKjziXXrfnwuN7L1bEu+V8j2bj3btdu372hdUc9wD/jZ3b0dxUTMjfEyAThinzGtBmnnlZfvSNaG+ol7SFx88OCBplKI09QwkOoq5E4BPHdcaYD6mQmira0dfS7iVmNIxqJZwX6NhAI2M41BddMabZr1SJZm1PCayU/pOXL9NH+5V/gmIA7GnmbPAQo9efzQ1lfXLJdK29X1KyIdPN18Zo+fPLXzIjJfgOF5YQIkX0hqs66I0X6G4qWSVk7JuTqaKOV6uxAvalVJyBBzfFKA2gzD6pLIZNQ95NE0QgHyIF6wfykGWct6fkNvMSZjaR5z5nLW85t9TJ5LLgZQLxkfvG+CETtnAk864UmxVF3S8kwebuTTqE1QG6HfT55ETk7chfBGIwRiiKT72EtD2beRtAzrj3PMAXRANRq4HTs6PtSEMNcC2CT5zTZEAmoDr9nURNQ+7etn+X/YsQCqvD6gOvuRPI5nB4bBFAhNFRjnSMe6BNWYCAPERZpa3DMxfdsQjoJSjqBBBogJaLy0sKA8nCYi3n40MllvnNdIh8NiJiebnZvVtB2SMNx79gRrFwD05bt3bHV52baePZNPFY0AJmJbXYgwE5piAbjklCafwwuW58V5T/2B3AyN7xduvWhXrl3x5mHx0t555107OT0TGZaYTSyFXKE8IcKz5Oxi3w3kqYWZPI0i4UL1pmUzWRGKfErIwVOxweUR4Lr34CrISDtJE7WMus4QZ9G7t6hqReUt1Ns+sQ3pEwIWctCLSwuaDHX/TXJdJxfyufnFPVDeqeZpUwz2kSzOyINUDG8a7y0nUiLSGw1GnWFtyE46cVFYTywkchMYSL0BKZTP4YbHKA6Cc3KUEbaJx/p/+q9Dt2T+yI2ZTc/ktFc07TaWc1LpEKCFQIoyBCoDyOCXKmX72ltvaU8SuxTjJbkGcagqwBNcBRk9cuatnV0QGjWbP//sU9Xnv/WlL8mXrkneV7gQCZS8kTwgmkjag0dP7MYLN216dkHP68MP3hNZb/3aFRE4YjTpQuCWLcVVJHYOD3bl9YoyzN7uthor165ctfawDmG9IPMM5knTdm/v0CrVlh0fndk33/qWZEMPmNLf2rG7t+/aytKK/fZb37CbN+9Yrd61f/Ov/409ffxA9RpejtSckkFlYn7Qt2tXrjhJgAljeYn0/Bw+O7cBxswicVBpQV4LiJTABIgIbPiGhEM2PZGz8XTcFqcnbH560m6/cF33JJnLW26MBjHG7n7uSuKefFfEV/eMEuk2hQrEuGIo5yy1RmM4bQL+pPg4rFvYN/widsgnSf4RredeIoDlkBNKtZpLM0JKY03K/8UJ6eTZrF0nl7lEP7GCfJNzEnWgSCTlMmKhgPYAPldMhnCNXGsoGNU5LBk2vCxQlsEjOBRQI6hcPLVGldqyKWUU9gipkMfFnO4FtbGmuCTJydSb72NyTU3YB9xLlmvi/cEOVJ8F3UeQM54a12tgn9BQngQ+ABETacI4k3+QfJnEJt91BQYnFyLTVXjuWyS7X8lt4knoMokjCTbheEOS4kjKWI2rQEg5oojRyYSuj2fC5pCfn/KQiefSdsQC7j0Yg+pppK+Q9kqDpfX1GWnm8R6co8QtGlS8v+rrYS7H8+Ja8eWWz4ZkFr2RjqwVMqs8m5GXGuuIG8zPsZaoH3j/ZArfLOQZmcqb1HkDjog8uxMvgyLIQdAckYs4AyF6QVbgNSDpgcnySzYd4xPPp5Fo9jAdVJGksEvnQWDhzJCUIlYOcaRVw8JsIcwSvwP/7PtfGkCeCEW6dv3GirWaFTs82LelhWWNXwJ0YXiO9uzn959aKJ61Uq1nnX7EYgk64M5yrdTrFiehSWc1DcIvFj7JMqxewCsCPNIyznAuWR+d6Oy4jU1NK4kE/GPqBOZXLpPT93PoUhgAyBFMAO4FsrbptnWl40eXmEUxPpYV4woNVQInQBoPlwIykc5aNJ6yroUsNz5l4yS2sbjGfWiAMAYNM4/uro8gxsUwIIFgIT158sR67ba9+MINCw76alBsrC/aoHFmheNtG7TrGoU6L9Xs6e6RBRMwDOYtm8pYhc2cy1i1VlECee36FeswOizDXRordUtns+oUzk3nbXt70955722LJBPW6PUsMzVlk7MLtr6yYrlw2J48vW/vfv6u3fnKC3bj5TlL5DD17Vo85WPrLnNC8YGmdsWNzIIEQNeH5x5KX14j6K59zLOiqHPmLrruMQsMwmJ6x6Npm59ZEYP9/KRolRKGxOPacJlcWpMdGMUTmLZ3n9nu3pY1mAIJBwREA94CQErqUHOOsLGbSpKkK4z2L+ywIcOX4MKilYGOtMQxcndNYMaxNWIqMxsklRpuEhVhI5tdFstittFRl/aomDcYK7sBqgM0TBpRDPvUEIk/7+3JTVOBc8TahVnoGphoyJPQwTx3I0GxWlMpdVUBbAFx8ZbAaFMsYzT0h2N1NEFIilhbMCr4jDSKKvWikmf5aAQYTYtZo0YDyLXn8fvgMMFQnCRH2uIag6YL7sW/J3tRJcKAdcjgjCY5+CzsN+4lQZ5/l/ajijW6/fh00ARIaRTa2eNUnxwSjM66dAlJL6PMTL7ofgCM6yAbONsO+aBhUSu9dOtZNoOsRE3MIkYiYYtcFsqSUkrduo9pAAAgAElEQVQnczboBa3fYaIGY7OSNVs0Uhn35iBC5zetKarAAK3HjNnATXD5rIANxfKZPdz81C6KlzY+nnKDeEBcuvH1uvueNLy5B2BGfBDeixxXt6PEAOYKwR8UmYOQopFkn9jB2DpsMwIzBpZJrTs3e6LZRsOs1ihrfUt7eegTIMOrMAydtuWY4DFTss1NBVhlIgjzKfREwxazaAgt0Z7Wk4B+tFwFCp5qIoqDhs/Ac2H9qssPixKDOLw+OphcNS2TyrrfCSOdABhiODM1gHFySZM4PDMah8RjnnuxiFwP7OyEg+jDMW9G8keFnpvg+eFEkkUxKUNAScdM6jMha8f7UMiRfDF+zcGMLCBrErkG5AgmpyZ1MNFkd0CTEVM0cdErX7P8xJRYOTJiDdCcrdvE+LjWGYkDxStNrkaLdcJINod3UoUjzxoWNYkfgDhsQYpsZDBIiGlaMbE4MvEm4c7FM5aMJcQMZs03hhJZYQoDiux2R9M4ncHAlmbmbTqatfZh0U4/eWzh+sCCg7jWMmtamryXsE2QAgyKWQ84AXjOfiC8MeGEpBlGfzRaJyadpXHv3gMVZqyBN9941b7y5detWDixSunULgunlogRtzGdhQ2YtELhUt40qfGsXVYqtri4bO0mnkYJxSH2K0kKxQkANHsPUAkPJZozoaCDNTDwIsgdqLHGCnP9aPbyCIiWFN5wNJ7EHrBLTWcaiNWGkmkSp5E5GTFmFA/UlMKAsN935qOYiiUl5sRBTBEZXaXo09htxPfuJHq7NDTCrn8N8M5rcm2AsXxvH0m9at0CvYHMREly8bYgQAPIaL3q2h2cI6EigWN/qIHG9Xd9ugnQlzyGIkRgcyyuPQ7QqHueSDkrHJPgMOvOWXA8VMBrCjruHjGA+8C94/wZgVWsL+I04AO/XOorYfVqXaAnr5WfnrHJ6VnLjU+K7X1+WbYG7NZ40qrNthp9NABh2/MZAJxhpbHv1WSLOOuO++NFvDNBWV/vvP0r+/jDjzQhAisU8FfeT+Xa0CPE2YtM3yJn8OjxU9s/ONQ5QfODiSNYpDBDeXYwT2HcEPvm5mftP/3Hn2n9AjDwnMj+eUYyzWzU7cWNDREBtne29LxdXiNoK0tLYojS5Lh/7569dPu25EGUpA8BaZ1t2TGx13W+RV0n/fB43y4uj1Ts87kBPyjcJNujEXxvTgDmcm4RY+QpFQyKkQeohgwI5AS8nc4uzu2d999TYTM1M2v3Hz6W5rvkdphqjic14cESIy/FE25tad6mJnLac/t7e24EjQn2xKS9+trrz313OPdXFhfFOK9cXtqj+/dte+uZwBXiAIUdjLA7d+/IR4JCJZ3JafqVSQGkB5EhfPj4iX3y6ac6J269dMvaHRhsZUmxUFBkUykBU4BN3APybKQIwVkGgYgdnRTEFKfJpWYycrEaKy9oCoN8VzJOURpYl2pEIXNHQQP5YXV1RWApRczF6aktL3jDmj3r2r8+PZBKpHSe8HcAL0muxuMCEgGqaHghl/rjH/2BzQL6yUQ2bPt7R/bw0RORHshPALdgkCMLwfPyibS4Jg7OL07s9dfvytcJIImvsU4xaqQIpUAEhKGIZX8SH5AZcS84JkiRy0irocR1nhwditRDvpKIRSWnwnrh/FFhHQjo2uXR1e0qd2BKC8BFBr/VmlVKFTUveB5MDJ2cHNnMzJTVGxiXN60fGNi3fud3ZLZOWGIC8/ZLdzVpwN7Z2t4RUw/ZGnLEH/7wh3b/wSPFo04/aOeXFStW6nZRLNv+0ZHiFsQa8nqxPmEKE6sh1YSDlknFVVN86c035PPzbHvbShVIPTUrVatqbpLzSaJDxrNoKDtrlPtALiQTZTFMI5qOHUkRkudBAhH7fsgE5e+j6WRyevcicmkrpMl4Ld4DSQeXEhwarKuB5D4o7Ekm4RoQn2IJNT+Ygvutt37b/p8/+4lyCvIfPmc8YvbSizcsHY/bCQbBmHPz70ygx5j0zjyf6oNVyn6gsQQ4DzCxsrTgvolNJqhOBRyzB1ifSL1B3GPdIf+0uraqqSbAKwEYxJk+TEn31GJS6/ziQl5uABaQtljTxFXiKPFRnz0cUlwkhuFnwJ/kezBcaXQABOH9QcN+f39PshMU/jwLfkXRnu+gdz9heycnajDSUAWAIreSxPTklOoBni2+mcgWkXuwHvoyncfwnoYGng8DgX80HLZp3hSLqn9G5xjPFjCKHJSJYGoKGhRummOWVW0d055iugYy5INHj9TMZUKLsxsQH2ALAsZIknNlZU15CE0d4gL1IzkeQAv1ZKlYVENvcnxcTHaalnwDexZ/H00iSqIsrZzo4qygs4TnydoAFFTzg3wyjIQYzFhyjhwh1Wtl1r7O96QUHMhp8f+TL9qQPc9zJj+GKUzjgefH2SayYbcp0hDxjXtCzkWuT00IsSmZSGttQWxjbYMBACABzBL7kewgH+c5Edcg6zD1xr0nL2ZduSQxhIu+Jvz5uySN5PnkU7I0voIBCHvIU52rtnYWvntdInc4OTGuNcG1M12xsXFDPpw0tOSNAIu+XNF1QUBjSA5JPZogsH+5EOpZGjtMi3G+YnLNPacJsLa2rnvH9bOZBXJvb+p+0dT71re+JWzn3bfftZ2tXeXbS8vztr6+pklomlidJjJ+TI0MxEhW/gjAlkkzt2SpTMpu331JDQkkyZ48empPn27avQf3dH4tLC1KKoxcn8kpfnG+0ax87dXX9Cyo6yCdSMYmEtKe1UQEqghtl0tmEor4wf0dG8uIsEZzizUknKDV8qnrVOZ5rUiTiYaXxzgavy6n5NgHhLu+cksRMWMus96s4y/q8p3yPJDx8UANSBFwCkxfgmPoozz/RS2RTkUtkwwrzlN7cWZz5mbHMhaJRwx33HA8bDkarCnkWP1cl8QV8jjxlCUjSRE4mURttmo2CHQtngQkxuTbNC3PGcNaos7jwcqDNQWQiiKBTwMCkotYOom/hNfX5FzUk9Tz1HvvvveOPjtseHJzSBm1Ssu+/KWv2nvvv28z+Wn7wfe+bxlUH1oNO9jatJmpMWEfAO3Nbt/+8q9+bn/v+z+02flVNSv/9P/+v4RRvPXbX7OV9TUrXJaFP4YiMTVt+n2aqSXrd+vy7T3c27XCxYVNZCd073efbTs+FjFbv7pmS8vL9qtfvW8ffLRvk7mUXVu6ZtEgfjlnIl5Pj+Utm8raH/7gx7ayes0uijX71//qX4kEjSw+pvZIxyKlyj5LJaIi4pA/gFE1OnhvAdRWrVAqWw/5Kja4JLDAxZhiR64YgLajWB8JBiwVDVo+l7TVuXGbm8zY7GTG0qmspScWbGZuSeccknq8J4sOT1f5MxcvdK95bhNj4/IUvDg7t1q5ouvhfSCws46T4IMRvOJcQghSB2cL65QcjFwYjEr+famsyIsQQpmeJucZkZblTdjBBB4JYpf4pxmCpDfnFl9nL0EKSCSywi+YyiCusd/l+9tq6cwhNrN/eS2fMEV5AFwAKeOydZtVnRXEFaSciDnkKaNJLPcycil5ER7YSHhez4Dx4jnqcnicu5CVwSfII1nvnB0uDe3KC+A+bGZqEEl6UU+SL3XaiiGjKcSRITk1M1/n/dWsR9IMnHUoJWaDrnWaFcmXEuuoj7kWnhVkYmHikJkl9+TPxRsf7oHIJCrriHqcGh/JLz4bnxGyDmcE+SqkDmpWagpiDTGG2AjxZXxsUrWtmkThsDAzyQ8yjTr0vdM5iUQuBOAQhKBLYRpgoXwG3pdpSCZeyFtJBflZcBZk6py8lNV1cPZTwyPHSy4JGVeN9mTSFhYXFTeYuKNe4v2YjCMfIRfDt4QzmDjL18B2qNfJzyRvl0oKs4Kwo1xYDRCf6guHOaf6+qyckWBHTOwH/qd/+HuDWu3S0tmQzS9OWDYTt0cP79v01KxkkDC9jScyVm917JPPH1q1NbD2IGrhWM7KVaRSKMwwj/SOmLos0kR0AIbDkzFKutTcEEbMaYKQvOTyMzZ/5Ya8OBaWlm16dk5FHhuLBBKvCUZmSew4lCgmJAWECXG7ob/ze3wiJ1NLDCXHcxkleGxabixFHoB4Zmxc2uyNdk+JI6BGOObdL24wjHvG0KcmplQ80Q2j8cFoPAvw/v37YuBSYMqIFqOmQMesdSYfkG6jLFC91hnY4XnZYrlpS2fGrY+/Rq1qmaG2K53m5eVFsePPT08EXhDICoWSNjoTLkW6Yomw/eBHP7RHm0/t4PTM5ldX7crKmqUHAdvcfGh/9Xd/Za987bZtvLZkqQmzWLJj8RTyUg5YD8w3LAAYICrNopF8kuS8eiRRmHP7mJrLnMR1n92kicYALDKMV2MWizCeblYpNyRj1OsyYtgTS5HFBuCJCTQL/gLZsnbDQhGkBgZqkEA1gJEgXwGmPNpu3uoNm4EMcwksPGuYlABNbBaClLNz3SiKwpGADlNBXgaNiha6rzkSzLoY5QRRiiSSX5LXEctM7F80dYfJzcigm+AAE4TxQB+Po2HhppckhCQYJIOA3tw7igHWIAm12HFynjJpe/cYJUSfLwo4mhqaVV8qgJEgcD00wgC4O926ggNamjQhSGLxMgFMlV4jjLawJ8rospKkyA+i01ICyecaAYcE0VFw5hmKxRR3QA6AcuRnMipKCR6Xl7BJaCAmVcRo/QA6BjFVdBkXgVXBkAofDjYKWddKHIjFydfdOwDfD9M+595w8AG4y7uAZ1GpW6lYsVCAhkZK6wlRKo0ad+tWKjMK7tq4dOaz2UnJXrWbfYtFKTIo/Hzd0jkPhgd2eLovEznAHp4h45IUDYcHR2LuegPEbHp23FZXlyUpxWeENcLhlNboZFo/jyk8I/jS7qbAKtIAOdaBCluPoghNSuSq2m0aFhVrtMvW7jYVkGmAUhNSIADeOzsdcMSZ2jr8kPdiPBRN50HQOg2aWs6YEFCgZBOQAZa3a1mzRxhB5lkzLk6xxZ4FIEphQtdyIIGiC5CSwoRkXnqVeM4gJ9UEVHRpPP6fNc3noAHC1AJAl34n3IScUU1P2v0gRLqOA53klT+5Fg6VQBApCWd6sC8BXAGtuWc0j07PT8WCILmiQIapQGItY7EWjPq6DjQArLmZeTWDYNHi0QI7if1Pg5DER02gIB5UyHa4uTNjtBScFLu6fz2AqaDYYcRTwC4OQWIVoNlo+orriwUjZs2+ZXj+g55k1C5rJU20IGlH3dKs1AQAw/K4tnbNFsamrXVwYfvvfWbts5oFehE1QJLxtMgCxSJGgAELYmaP7wEFos8WKFFjP8Ccwog0k0lKE5QD/LPP70u2gsktpg3/8T/6I2s3S1Y437dWHXYw+yYgzwkO8MEgbLnJcRtEA9YZ9Gx5ac3aLRKsqGKQM3IwLsS0jt9dTZkByBBbkKAjmYunOeuQivHmsBrkRNuBSaOYZpYaeqzbIavI2ThdMax7TW/28pxIvEg2SLYk+z4sFklqWa80vEjyeAbEGzGDg2glj2vayxuAzrAZJYI8Y00WRH26hXiLvAWAQa1ctTAS892e1h17ivwDFhigC80JgBf+5FlwpvB9Lv/D69CoRUM9JpY5wBUADT8/M7dgcwtLkqCRp4UASbR5hx4H+J/RXIxF5WvjZwYyhiSzPmLM38kduIEkrjxnmjmctbBaaFYq4Qd4lGSaezSdF/Fd62kCZHNnxwrlimVJMGnGFQpiTzIp5WPXsJhyal6TxLqJvJsLk8+MwEfkPdlnxDWaDZtPN4cTLU1po1P4wDrD/Jy9QrOH56JzAQ8eTAjRjD8/t0cPH0oKigR4cXHW9g8wOz3Q+cBUCDFIuvv9vsa+KVwE0kjaoSBwgvtDvgHDh+QWxj5nTDqVsitr63bzxZtiZ/7lX/5UPgsUSeNIqSaTAi+5Lhj1L96+YutXV57fa3IfCDMA3TKUbjR1LSxIckIaQEhX8vM8E3It5BguLgt2/+F9K0lOoWcz8wuSGUO+lUZZLEqTdVb3HzASkHKM/ZtN2vwMRTETlAGZDbNWAeW4j4fHp/bg0WOt/RdubIh9eHF6Im8Izk6aFUyGER8q1ZLNzU0rJkqWsdOTAfHs3KJlcpBNxu3f/tmf2/sffKDm/fT0pN2584Jyyb/5+V9LZmttaVENhdWlJeXaX9x7YL9+/wP7+NN79urrX7GFlXXbPzy1rd195XkAY2qoM8nV8L2Jka2ak7ms1gyyQDDU11ZXJJXz6aefSFIJzfVWo273Pv/Cnj59qqKMe8rPMQnDGuf/YbPyOpxLrM9PPvlETTgA2Kl8zrK5tAwkFxdX7OT0wna292117aqVKzXl7u574MxpzhhYXZwFyyvz1qiXbG9vW6x3gA3iDPGP4hHwWkWpBezo+FhNUvYecloA3BCcWPd8bvLC/MS4PO3wQzg/PRZgiGE7a5QpcPYyADhrDFkVYkKG6axgSKAC5z6sUpi+6IADoJGzOQmpqbMUxvM3v/VNGxvP2d/+3S/t5q07Nje3aG+/86786TDR5B5RACIx9q1vflPrj1yt3RvINLbW7NrhyZltbu2IHV0HGBhKA0LSUme010FUVSaxTMZ/7be+KnBne29PbF3AF6a3aIJIQmsweE5AGg5zuIkzU8ZdyD8OclDbAtaN8hXOAc7zEWOQ5IK97ZrZQ7IGmSK5CADA8O/sc5J4fTZNhuD94fJagJ0xpnKRPo3Grd0P2Oz8kn3t69+wf/Ev/3fdH9jtyAXXi+c2PzOpKSumbSbHcprqnp+ZtgxnWzwmtjv1BlMI5IiasiWvZkIuEdPnojgnblNnMB0ng+ihBrjkfWRU2pAMiCa0CgWtBRqUnDGcC2vrVyUDvX9wpHqEOqRaRebOp1b5zLAwiRMAE9wj5KYgbTzdRB66ZxOT42o2Usxfu3ZNRBXkdAFuRQQkdhLT8jNi4HI+0BC4LND49ekHmND8gspUKDoTk2cxMz0lyb7tzadizR4c7FggRAMK0k3KiX+xmP7kGdOUcGYqU8IOGAP2y4g1FLTd7V0L9oOqmdlHNM7J8QY03qs1Oz0/174FzIKtSU5Gg5pmA0axjRpT4ZgDVwRoowzAeoI8hH/GCxvX7eramiQQ8Yb4/N4XAj3IqU4Esgd0f0SEaXY1FS1wCamiFpIgSU3vipwRSeps96YVE+JI/JrNz8wJj0BKaW39igDqs/MLnQHUB5zXnK0uI+MNQc4ynicyLNS5kqeFMawJVuTo2DcR+Txo8qMHiI5xOmRLlxIit+dekmtTWyDzoYmHWlnyH1I+aHpdQT5FLcM9XVpa0dlAnsi+Q0qWnAj/SAAeGNPEO/Ygzw1fAnJ6n7B3iT/2AA1v38fkJm1vlsnTwxnASLTS7IE5f1m8sIX5WVtGDgm/OKbF5dlC0/HQnj17JkYtgCq+OzT68Oq4/+C+LS7NS+KUNc09ePnlV2xtZV1gKgQHGvjck+mpaSsVy9ZqtOz2rZfs/PRcn4NGM3WpwN1Oy5LphIy7kaZFtqxUcKyA/YknFD6bmJMDqJIDqD5uNOzNN95Ubffs6aZP5iB3mJ+0XqBvRyfH8m0K0GhqtBQPkEymdoKlDaimiX35Pw5zV5jX5ZJPyjE5ViwIO4FcoeniPhMt5efT6jIoJ6/V2IWpAXJ2jpRZQP5AkBbJ58AAxnITIuJyhl27dl17Jz+Zd4/EbFr1OWe2DToWCXctFPCJZp4j+R0SafV23Tr9jsXSMYunkaU3OzjctXgCZnxG+AF5+1SOKZ6opL+LpQtrtqsoxZsFexaKBK3aqKoBQt4FIYP1TAMEQga5XC7LFJOTD8Qwl4cmTTKmuqo6O6gdmG57B8kz/DKuXJFXHZNWP//rX9jERN7G89P28P5DW1taMarsN269aNeWFyzYh2Bdt/WNG9bsDexnf/eOTc2t2PgEckxj9u9/+lPtoT/4w+9LL2vv4EiqDUyIyMQ9ASjcsnazbMXzU5vNT1u70bZmvWOl85KdH53KtyOejVi7x9q7Zf/H//mn9qt3D+2lF5ftxtJ1O9jeteLlub1086aNJ7LWrLbtxz/6Y0lxdwdh+1//+f9i53tP5YcG0WlA7GeiCWWVdlN7RyBsNGGtXkDkhePTU7us1C0KYRw6JzUCkx+QuvABaSPPhez5QA2Q2UkmQKL24pUFW5hK23gqoljQD6Wt1UG954YIUCMjenKCDrEIKTCBwcgopTQRXMWQvchUbUT1JPW7kxbwVsFonCaM1+bUZy4NxmQ85DumP5PW79FkqVlO/kXuDaRJXKYvhnJqYBmauJAPGDlGX7Gc+ExsEkklntSEIWck0qM+NRHVmQZAT15K/AYDYJ9JHnHoedfG5Lt2qTyL85b3z42PqU4iB5f0cQdSoONGSBJCQAPHnZ+b1Rm+u+tNEeoBlCGQWuRZUCdALOHMp1b0CT7TfaDGAYvCZ4ip65HsGJgxuQn4EgQC4gPNYPaOZOpFEqQxxzUxHRy2aHhgTYhLko3q63wEB9BkGrVszAkD5PucQUx/aRIwhJx4XQQU8m0IWaRPDBsQ56QQEabpVHbVhA7YR0gkOt6LGl+EwOHE7ch4HLlt9g1TOqwD9i5xmuulScQzhGjGfSZnw6sUKWCmT6m3iFc8Y3JeMGeePbkC+Rd5M36nfE4aEasrkOppajhpjGfAZ4K0SBMbnBTCHHvAPfLIQ2kGE1MidvXadeEExH3WEwoayvkS+O04ITM/5Y0uMBzWO+uNnAwcQMbt//y//v7g6HjP4omBTUym7erVZfvii8/FXhjLTthlsaoCrFJv2i/f/UAm6IFoxvoBQNyquox0htXxZCcyrjMcoxodIK6954kJi10a2e2O1ds9W1i9ZvHMuM0sLlsolrQBSUwY1jsfuG9NzKgwnR7KNAFAE5hZZGgrImUAs4UDh5k+GPISipDGrJsPXZYq0r2mAVKt07UE6EUnkeTAtcJZLGw0ssbr1284cwSdNxmS+hgRD5riF2bK66+8Yt1GyY62PrNB81J/l7Gphe2y3rVAHO3snHVJROgoBmgyxO3g8ECp6frakoBx5GqmJvKafBGzoM5Ies0S6bj93ve+a2eFgr3/ySc2vbBoCzSIauiY7th/+Nv/YBuvXrWrd+ctv5i09BiJmid3JHkAYWw6QArAaHlwAExyePYwGMODAJAVQBl/gISPVVPgiLECa78v8yeAWgKeDBAG7g9CcQ4QF4bRMzTbnhjP6T14Py3+IEEToIgnAujscjqaiLeBkhuaIBqHi6DBxyizM3VHYBjXo1EvOuSAyALiwi6fJYaaTxjQ8JCs05CNTNAiCDqLmRHXIbtN8lquwYohMk0aNqiCcQSwDfN3H4HlecCYABiW0WyN0dkLNSFIdPl5GZgOR/r5eYqTDlJGjHjHYIjQAKnb3u7uc2M0wFoYETRASDT4f8ayGFF0j46edds+QseaZCVzDYwmd7ocTACFJPY+0j1qYJHYKpDDJGh6wHFmnzcoXDrIqSQ+TtuzSzGA494ljyA9gC4jDTTXORxJ4sBqQWdRa4bRXfl1RAUmugcJz8D3HEkYzQFAfJptJIXcG+Rg6hUY4zREMAhzMJF7CPOEoMnkgSZ9MmM2O7tkkTCSGi2ZVbNqaBgFAh1LpiI2lhu389NLuzi/VBGlIpPRzFBYyS9FrUD8fle6sTc2rtrU1IRPJYWJIWapdE7vRSClUQFDguStXquIsUBDjwSLdTBiAKCxDPjPuHGjhQQMUmNJFe6ASoxR85mRO4mGwkquRzrYjEyKoU1SjyGcnlVTHX8OVYoP9oN3/H0ChyaIAL0uJn2TKuwU3jRxg/YuKqBBNUBgSmMGBptKo5pN/GUGMsAkmSeJJxngvvAMGk32occm9q50fZU0tdXsKxTOdcDz7xSnNEY4bMQCRapCo5LOcqR5hzE8K5ZEnoMJcJWmBEUYOo0wzniOGpGNw6SvC1SkSMxPTluv3bfx3IQ1azBPY5qC4t6QnAhIxhsIMKKJA93AovGgGi18FrxYwhHWe0iJB4cp4BpMFjSW+X+SHq57eXnVEuGEDRp9NSphlyFRWChfaN1OZDMWBLRpeRKE39Xa4qpNxLLWPCjY2adPrXFyaZ16x+JhNOeZjurZ+QXavgOL0uATDS4kLU2avzLHwwdqbkYTIOx7Ekhi8KPHm2L8MalRr5bsH//J37exbMwKp7vWql9aq15xRhqeIftHNjY2afm5GesGWxYUk3DcwpGk9HIhqgCmsx9hfQkQQLsUeaRRg4kYMwhbBA3ZICOorkXM2mLdsMdHzTjWDPHH5Ro8MSKxZLsDkHG2+y9fc24g6v/Cn2oCDL2mSMhY24ApAocSDkgBRkmijzOHRG9oqE1iRnLMOuN1SSIBH0m6PTmF2UliiExiRIbcnElIp2DkHSTuQOoDQKQIyCAfklXOgnE1RQZ7Ns74LVIoNEQzOckiVRstGYZLb186z26exusQF+UnFXOfGOLqyCidfYuZNNc+0nCVie3QlB7wDpADtnqjUrO56Vn9nSkCinkSZG/2J8WwomFAk0B+SIOeJEemxscl6RZPpyTfNJLpIWnk/Xd2thU3xEZHCiiVHoLUAYHPmgi8LFlXmv0mhj0gMefE3MKCiASAYstLywIMKqVLW1tZsRrPT+a8M7a9BZhQFzGFgpq4QdOFfAmgjSKA5w3AfHxyIoY17GkAEiSTiKcY4SI/w7OdmphUrGLCAEk0gHNi4u/87rc1IcV5TjLL+SDzwgT3vmrXrq/rzGNNMW1A/gKI92xz0x4/fCQgEeCSaU7Jfuwf2ObmMyX3r73xmkxwkek8OT+1n/zlX/hIeypjz3aQbJpQk0weQ11vblFgwEwqFc4tPOiqQO22YXKGbWlxScUTnkGPn2za0vKq3dh4UVOrsLQl6QBDqd0SOMs9JmflTKc5f/36Vd0LARyBoH3+xQPFtHgiremPjz/9TFI8FCBMfNigLVY35J+5mRlJ2GAimhMrmGmZuMy2a3Wm0cUzkksAACAASURBVELWgtQC8zOVtb39AwdGkfR6/NhJQ4D2GkN3Px4ADV6HvY70FbGLCWs+y5e//CX5SUFuwrsFiZ7R8ybP5F4RV4g7yPbBFCYfg43LNAgs1qmpnB0e7tvFRVF5T7XWFFubMwnvPmLjk6ebiv3Eb2IpBS1rfGwia71+SwAVBSDgBUB94cLBa0Al1rn+Ho3ovnFWyBcgP+U5XKelogmJA55DKh7VtDafS4KsQ8kr1iwAOnuHqXeAvp39Q0tkJxRbmChi8oSmOfcM8AuzdMAm5UBogQQHdnZxZt/9/b8nebG/+MufqiDDzBTwg4YExSmTCnjcVMvuDXL9xobO+O7AJ0BK1aZqp3KtboXLkpVkIAkJoitgj2y7S6Hca1syDhCbsFdevqsJc0Dp07MLq9abIq3RAJG57LBhwbMSGCMDzoD7zbEW9Ayd7Q2wNZLYJWdAjkINmKHXBwWsGipDuR65CvKwkZBgeqbt7FBwEfkXaI10lX+MQAhqNCQ2A5G4RSiW169piv9P//TfiuSDtFkk0Le9p/ftT/7oR9p7NBYvzk+tVa/aS7dvClhQ8Q1wEgpZPj+t+pO6DgIc8RSmOznBaHJJ3kSJpBpk5NMAdaxpzjB5ltVqmjSGfc5zevzkmUCFjY0X9AwfP92ybUy2MSjvD2x1bd2ePdvSa62urlmxUBT7Ufu+3bLMcBqOvUIjFlDR9b3dP4F6UAxYmm3pjJjrALo0cTEujSTiAkZZu7BsYWdeFAouy9XuyMOJuAjweFkoKGYvL85bPIL3JNIlPX2de89nHslQ8prkAlwLnxnzbZ9KqKh5o6n1UMTGkqx75Hb7UoHge84LRZ3XSJ7CxmZ9EcfZwyMfDGd45uz4+Fy52kXhXDGY5wEhLCyLmL6dHR8rbuOTCfgMr4f9B3lRjE+M2NmPJwX3HoItjTRHhElTb2rxPjCXR/4yACmAx+xJJhjxCOJs4Vwplko2NT2re8rUFWekCIUiHAU0STOSeiSfhRTCOULOz7rm3CL/lgyMJkS81nBJHPcNUl1JnhKJ2fLymmooGKw0nIgRTCnzq3hZcJ+0DI0Umr59TUGyHkfnHT53YikHwS9MMdSlYNlPYesNID4yoUrNRf6StnKp8tzIHVKDk2UA+ANaL4BD7HHuL2SdYuFc/rDsMRptSOOpZo+G7ez0RLGTOopmG2A9edjDx490/+cXXDYQCUL03O+89LJq3G6nr3s8PpaWLwj1UuG8oBwYiSEpUZjZ7v6eZOIqtYqm565vXNdEw/rVdfv8s8/s0b0HNp2f1mdg3UtNQPJnTU3u0TCcnZ5R7CIvIJ7hFUWuBZkrIklunxAl1rtRNfiRxyvwHuofJW90SII0r/AgbDwnh5UBlEtlmxyf0PRHC+k87kMwqOfH3mX/85nIGePas2MWiSVsIj9nM7MLijP4aEqVoUP97x5L5ILEI4h07jXm5vSSEQxRezGJRmbqZEjiJ7UOcuS1NlMTdau1qxZLhO2iwLRYRE1fSBeQsVhXvA61Zbl6ad1B2yIxJlRCmhoplovKtWHXg+uRP5MDkzOCheDPS10p4hPyWEMGOH5TxF0mcIl1rj7hdSN5MeAy+4opRtZcZmzCPvzgY+viZ9Lu2KOPP7Y3775kzdqlZE6/873fs2avbyeXVbus0UxIa7rqi08+tsePH9r3/uB7kplvtNu2tb1r12+8KJxoa+uJ9bpNK16c2i9/8QubnZqz8cyUvXjjjs3n5y0s4DVinWDdHjy+J7D1z/783xteybdefMkSg6gd7u7pnt/ceMGCbbNccsq+8fXv2uLCFeEn/8N//09tfjJtOfIwai28Ac3xo0qpILIbe7RSa1o3ELFyrWFHx6fCIzusMzA2NfuY/OjaQFK/eOc6+TGTTtjMRNaW56ZsaWbMxpJhu762pJqgMwhbfmbO89JJJrIdkylVK4rHk9NgizXFBOR/kQAniIJN8HxYg3y/1FKGOQBTajRoAduJbTQNqOPIVZC/Dg9J0awHsEbwP9a1Y0tu/l6C2R+Nap2zNkuXLpMvYFqY1dC3KRySZxMxA8IR+QCcNchYkIjowNAsZSqTHJL9zDnFAhTBPR4WMA7+UmUKeehlKe/NoEsxuUIKXkpMKuQkTcp+d08Jl9qWBwgTbZC8CgU1XYmxkIohUDK9SL05IlYjdoq3YKlwJuCdfceUKLUO6x0iAK/BfacWJ+7jQ8FrUQMR58DzYtGASEU8A84gpvvBP4mj1G2QY12mqq+pDfYrDVCwLfYSxGgaIOCOvDcEa2IQigo0qpk0JfcaSSHLyxcJ0EhUMljcJ66XfOw5qVmeVZ2hgo5/3adBXDLbZQHdFwgCOueEfJXxFtEUSFR2EcR/6hrkskdrQ4QMGZLTpO/Y3Oy8pg6J36++9ppkZXkfCO7EFJoufI14TW1LzcTnYr3z+jRWFff6Pf2dXgANe52RTFUylS5CQFs+bORjqOtsbm45RvI///G3B4XiqWVzMbGxpmcwlty2ahkZimk7PyvawuKKNdpde/+jT60XjNkglLRSvWvV+nDMSUxLDu62DCQpTsUcZ4QOfW2Yo7pp7j7Pw2QfwpQNxdJ2685rlhyfsvNyw6rtgRVxMwrgOJ9U4yPJOOaAyYALZ+dm0eJ35nmpcGHFi3OLR6Ma6yURJI2m25elcEPDF3BUZqAx6Voz/k8CDIOGDczmpzMKoEtiAjsFlhQPm2udnZtTMIDlJYPNvT1bXVpWICqfPrPD7QfWKJ3repJjeesEYnZRaVs0kbYBiQgQaatpExNjKr729nft5ZdvS1ft8uJSysEowiFDAlhVrVdsdn7G3vrG1+3g+Ng+vXffsvm8ra+sWeuiYLvbT+3tj9626bUJm78xYfnltOUmw5ZM0wBwti1JBhs7HAGUwquADmDAZa7aDZdygnnf7CoIULSxwPhZlxjD6Bs2GcMbaLoT2DzRAgyQMXWQAIjHBl8jiACkcTD7JpFeMmO0nbZAIgFjQ+BWUxOaMsCMh0OdiZ+Qg8VDltloRB7Qg+IKoIp0esR2E9OVCQwSTQ6dDsxkTIAYP/fPL7qFGHQkec5Ckya8Rg2blkghreKGmBxYAMccVmxwrlG+H2rWtCRRgR8NSS0aeySqsJZ0v4NhFWWYa5NoNap1BWkKY66Pgok/3XieaaZjmcNHoi6RQ2FAYEACi6YTZmVIkXkTy7vzjIIymioNxICb+ALMw8qhcCYoqAnX8SSQz0/yxN/pIvMao0Sez4qU0YB9NgRLuK80qAi4HIYcHAQfmQOT/BA4ZZhFssj0R9Svd3ifRwbvGmNDjohkgLF2QxIqrHXUbcGQ8maaNCclwYYmNyOi3tgCBMmkx21tHfOwyaGvS8UqlYLV6kULBjnwSFDNjvbO5A/CdYpNPTTxouNLcefyPRjTJezajas2OTmuYoCJBEZO4zHMwse0HlxqhZFMQGOacBUBfDz70ZqjaPGiHWAbLdOBGnyaBAqH3BwLjV8KwFTaYvrcLHVnhzG6X8dfhcM7QcLrQLEMD2HMYww/ZITQ8PPRyLrkEQj4I/k2AarSg0wKmGOV8nMk7ki1IP1BMaYxZJjqFHuaVOK5Ys7uxXEwBPPBNSh5BuxZwG7yMordcsXfczSBQeJMg9ZZgK7VzSZn/9EkjcdTYkVSaDHld3B4aBdFTNY7Nj2b17SeT5FwsPrrMvE1aoAMugM1QNAARkaFz896lmQZXja1qu67jFmjZs0u0iJI2KX0O5PGBD2r6QXXVaZ52rVKDX3kpoBYmCyvvPy6JaJJsxZFTkQTIBQARycHSujzNGvwj2gCQtQtmc3ZzMS0hdsB655VrLF9atWDM2tVGhbGEB5pqa7Z+fmltdUAgcHqBTsjwqxDJrem85M2PUVR5LFyZn5OzXhYoycnZ9pzFJzf+fZv28svbdjhzhO7ODuwcJApORqxmO1WLIHfSyxi1XbZ8nOzFouT1CTlzRWOJp09jffHUNOTpIImA95NcAWI4RaKWz+csmBkFO88bo+mN1mvhEaeeTxGPIXJwWSaF1vEgdEvH831NelTCNSPDhp43DElZQBJrmGNRwyNxaT2N++pMXHJ7fkEKUkiZ29aLHU37SNx48wgTiCREhhO2iBNB4N6Ij8tSSsANOQ4YeRWmJixoBg1fJ+ayoGgpCL2d3aVWFN0HBwdaQSdZgcTGMVSRWAh9xIJFsCF3tBMkL3JxCcTjQSikdTKqHCHhcuZRuJMAkkyN5Ij5HOyZne2t21ybMw2xJppWQZZnG5XjGWXb+zY1Wuw6FvOuA4MrHh+JnA7wtmNQXWtagGK7qFRJ0ALCbn0h4feMDSHxfbpYiadV9MZ9hJrM5ZKy/OCeywJjGpV95kkXT+fJJaYru3G1ati93FaAu7SSEWHH2m9D37zazU9Xn3ljpLQo8M9xSwScFinTJagrXz//iO7vCzbV3/r65q4obn061+/r/e5dvWq3b51U+97sL+nhJaYRpwkHwPAZPoH7eJbN2/bweGe/NSYcAUkXF9f1zl7dnKqdUwsL1+W7OWXX1YzhjyD6ZVHjx7pt8cUkuOmWJMytEZer90Ru/+iULIQBI9mR4wl2GjkDsjTAFDXiKOthpWLBXl1IXvE+07n88pDOCsAhq5euyGpMYo4fCrITfEfQqqFa5XMZBj5n6AYs8g1AhigU07jg2CMRx5gHMAfb3JZurTZmbzNz0xZPBaW/rznvgEby2btG19/y0Gh86KaeGcXBUlOrK5f1VQFAO39+w8E6lPwOXuPZC+gM4ViWi1NGvnptAqRwsWZJkZKl0XlNpwTZ2fHKoD+P6LeO0by/Dzzeyvn1DlP6MkzO7OzeZfBosx4PEnQnW3I5zN0tgQLBhz+snAwDAOG/7VhwPYdfIYBGzoDtmhBEinZJEVSErlcciN3Z3by9Ezn3FXd1ZWz8XnequEAi00dqn71De/7vE9gbXNJcleh5uF8lnqA+xxrkjlXBglcH7Lhp6dgtWIhgrqjag8fsjYqNj2DuikmYBmWPWxlqQrVdBXFeuN1wOCFBJUvZKUeYlDHGcRnDqubhhArAKk38KrOZFRzer3iAA55fqglPLw6YtkU7OpT/cWwijtRwGE6o1oKMAH7GJpVcjksklBGBaQZhgPc+1jbsraw3OT+dZvQuFTSW9ub9s4X3xHT//s/+KEGUdS1/PyRPRPABiAqgBL2gRcuXLRj/L7JXOwOpADpWdAqDWxUKxrWcr7IshR1JmprADqsRiIBy6YTdvOlG3bzpZtqeDe2tvU9rPMKygJIG3iFQ1SRymMgkN0x6L5IU7wW/uLnO5EGEpWrQ0fZF2LbDwcfrBtIamKZi6jh9T21EGAAQKRqiLDX2ZwZrCfqEIAryAOt3sAS6YJsAZcvXrHP7n6uYZhnlIRteWnO6sUd+/LbrwvUY2i1vblhyQSMz5YtLszptbMWHTiIaB1xJ/JZwkrEcohnx2vh7mV9UXPAwGToxfexbjiDeN+czRp+ZzIaomJnApGIHkhZDcGIbe3svrDGoj6iNmeITw3OGcYQhL0JkQPwQpYl2ELWKrJ+9fBef92sc4YdAqvCDOewVp7Sc7x7964FILRBUIhGpFga2dFIxa9wmKFyu8tg8EgqEPrj0tG+pRIo48PDe8mfP8+Cz4P3C/AFSM19zufNL+V8pb7lc58ojFm/2ZF6H0JBpVaThdvM7JzCuKW6HfrZ83o4f/nDHcX5xj0UiSbEUKaX6lvPJibJQohalVo3QR6Isz7pywjCxl6mjcUeGW458huCqitKx2RFDCyMi0FwYIEwOaRhDaOxNSqf1CCqiygEgD9Qn9wTMYXelM9H4Aw9QH5MltTc9dQUrAcp6vuoCH0Q5HV+2TJZAq9RSkS1dwjypu85OfHMvVoN33Zy6Xy9e+ICKgJUJNhS55SfKLV3raq7rFJ1UIl1wHuUBSu9aYD8PbdRZmjN3VUCEwkwXAEsJ9+M48cBab4fxThqDlfxYCWDDzqEkbbuR4YX/IGMgvIAsgjrVTbkOUBNfmbHIDeK0CYVObljQ2UxdUeAurCnvTw/v6h9AJlide25SDMMcFjvN2/e0tqtntaklMbaDGX69taGgE3uFNbc4sKCsq0YNDbJCWlTn6QFtObHC3bp8iXhANQ4e1vbcv+QMkrBvhHhKSimNMzDUoafm8sLRHOSaV3qZWEUEMFCASc19joawMlueujzz5nO2cjZyh5NpqM2v4C6lSFaX3cjaiwwCkicqCA47zR8qdbt8sXLej5jefe9x2qIc5A1RI5RIjNmAXJEFILc0zpXTqeR1+iWOO7g0HcXASSkrCICzMFbZMEaVm/H+8F2nGFns1OzavPUTmrHFogMbGpm3OpN2OAV5f3SjynzJcaQDHU8QG3NegwGI2ahWNBSmYRt7+3IcpihIoNHQGIUlJDIyqfHVjza1fCaWl/KmSD5LWQ6dvUa52Zn1Zsq4wp7Rl77sMYA4AfiCKB8SWVFru3U2zaRydnff//7NpFJ2707n1g4GrBX337doumUxTJZC8dTVm/2bGF+0R7dv28ff/Sh/aN/6x+JLNTude2jj38lW0kwmkeP7qvnffb0sVVOKnb7xmu2/nzXOo2QvfLSK1ba27HxibR9+atv2c9/+VN7tvLcfvJ3z+zVtxbUf5b3i1Y9KWtAdf3SNRHmlpeu27mlWzY7dVbnwX/1z//Ybl9btlQ8YnsH+xqABGOw2SGeVdV7Ux8dlcpScGJhCfYCwQpbSygLfN70geCoGvJi2YzVufUsn0vazFRBKpD5qYJFAz2Foa+sPJUNMuch2TwolFFZQS7i/IUcMTU7p2GgLIgrNc+NCUVsemJS4DrfK9K6sC7PGRKbvoHtdULgNetffVwHjA3cKSLSKOcIAycIM1I8yEq1qPcK5sKeYT2IfE0WKXxALV9Xx0K22S8d2cT0lH4WA2zqZc6x9Y0tEdU4G9kXEDvBpdjnnL3sE0Ui9MGC4m7PpvBu7LfTIl/S43n2CvZyEam2uePpjzg7waQg7nIv8/4uXboonJCBODWI1OJS5bs6363ksf9ueIYPCqdmzdJJegSGRY5vY6OFmgUlGv2fsJG+K0fGJ6ZU11NbKCdo4KotzmXIu8pawcFmOJhxC0Tsvz3/kjOE3tHtlcH7XL0DwZEzhOfK/uP9yHq90XhhocWzQRVNHT0i2anviTF0aOj+52yXdXAmLbyKYZPUnzmIBODpASn+qAvYV+k01t9gc1V/f4VxCQXoF+hHyuVjHVaQb3iGbqUJdgTBl34/qn6E18BdxV3HZzQ57Up4H+S7+pLPgXOO987vZy1BAsPGFxUJWVOKyGi19HlzzvL8IPPxDMGl+HcGavT5KLsD/9Mf/dagXC5ZKh21dMbZufwCvPpZgFgswECjEXzyfM0qFN+BmFWbPbHJGCJoqEjBiqpDQTkOtlPUMryACQFbgDfiXrUEcmO3krbjUlWXwNnLL9nsuYtWqnfsyeomOij5iSmkDusfsXkCOuS6gLSJuDYbUl6+hkvQI0KBOvqSDWM5MmK8Uwiq2Fb4I1+Fl2FXRRMFBYUAFxVMXvxTYa8ABoPvsaCxwOL1QLNgsQFcXESCf7xpq48+s+Lehg737Pi0WTRtu8c1C4UJiQxZPpMSAxuvZw6JR48fagBy7eoVe3j/oYAvNgYbgGkmjLgLl5bt1ddfFYj44OlTi2ZzduPqNWscFu3zO5/Yh3fet8xsyiaWc5aZjlgiTVHIUMh9J2GoswhicZQRgFHYobhqggWDggDgvNviSbgKwkOTPZzQZWbumU4xzgHNFFEXdxcf24gY34B9/He3NPGhB4wKTQxhXgWDOtgoXrg0ubT5jRx4HDLIK511zgHMenG5MYWKJn8wz8R+cU9x2GX8Ig5qQGWsObho+TkK19MAhJ8FiOYbwBmVrqTQMAT1hwKKAeAJY/ICg5AnvkZM22Egr5jvkr9XrYHiSA0xNgAtDcUYko0GSzQC2qhdLhtnBDE0YGqJBcQIcIHtwwSXApUXL8bTMIQStjsA7YCLkdDZIL+/r0NBe4oga7w6B658ouhgIgqLC6CNZ0WhwWfHYcylwYR1NADxBsTlgvh2EvTK9J4GYDSg4vMcFducBXy2DGeUHSIWIE02BRdZMQ4o0FzyDPl6Lj8GHyhtYLAJ4AnQ/AawDHyRMcPnTIYPgIZ7e+OViO8pdnJTtrR0waanFiyZcEuZw8NdW994at0uF2XEKpVjW3u+oudCAUqTAhOcw/20AvMK1oJ/toAl586ftcmpCTGK+FwVatzEIzIt1g1Nn4AHwjm7KDlgDGOn5v6NNHPevDCtZ10pOMQtoWDlDO3ImH7jQ52igWPd44MZj4ltVudSqJQl52bgkk4TYEgj6iE5oyEIP1t7jMLgFFD8xJ9RMi5wShkA1rN0ygdq7AeARdYegL7WGxkK7BF9fj6E5gzlM2H9wuaZmJpXXgV/KBgpfgRExPCE9QHWKL9mFFg6yiLhtR2XaPBQntGQdDVlB1Rj3zGE2N7dFlMdoCqZjqthrFbLUs/AUoxH8aFnfQSV+5SIJjRMGDFOYYnyWQC885wZGrIX+IymZias0anaaaVuQYMRNGFXLr9qY4VpNdhPVx5apweboGmHR9sq2Cmuxsen7Pq1W2pKyPjQ0HcYxnpwsGc9LGm4G/D51f45tUyhYFPjU9Yu16y2W7LgUc2aB2U72jmwaCCqQq3XGWgA0miRTZWyYDhqAxQgFJQMIZt1m5+dkSUJ9yIFxMz0hM673f0jMUW5Q8ngeuX2S/a13/yy7e2s2bMnD3WXAeaxzvf3ixYMxWTVVO20BAak0nkLRxI2CETtsFgWQ3iA0XUoaimUWxE8rVm3KWV3ZbIUyVEBs9yY+KOyv8+dO6siCuCOtUCzBPGgXsf/1VkgnINDpb8GlYCXbo/hhANX3PlQcgT+A4xxFnE+cV6IEVWpWjoNcOpf63UD91BEzDt5hcMUisCWdIUmKjWekQfLlTUglasAd4JcEl05wd0DsKKQbgUApuStPwL6YLF+9MGHduHsWYW5wuxZ29iwpyvPrXhctrmFJQ2lzpxb1vN5urKq9+me9VhvpAWYkkHFvhopt5DcuuIpYTs7u6ot2NM09rxGikm+FmUpth+Xr17WM+cuXl9dlcKCWsYVNz3ZZXLGppIxi4VDCkSsAog0G/r8T1td++Szz3RvATIzuL108YLON/d/dSvJWCJlyxcuiVnPvwOAHgGy12pWPDnxPCSKbIrHWNzeeutNPSuY/tMC7nf0+1Gzosy4eGHZlhYWdJ5QdMJ0y6TjduXKslUrx2r8GPixLgA9OGdPT7mfg1IjYC0Vi6PSyUvyDQj++PEjgV/YSL377rt248Z1MaH5GeQj8MxYDzxLQBXONmw3OctoIXmu2Cvd+/yunvUbr79mk+PkQkXkc87Qgyy30XqggfJ7t6csM9h71JYEQ5arWDJWLY7Hdxd7R+wpYJnVBN7SHOLtnM+mLYEPcr1uqURM9lMPHzxw3+7ewPYPi3Z++ZItLp1Tbcxdyt2voMNg0B7df2AP7t+zwhj7B/UVZyhe7Tnlnd26dVsDDNQk2Mk4WOjMKJiFL7903c5j7ZjL6ufsbu+IzIJCBftM1AUjcgCNGOcH2S4Mpcic4c5Z39hUU+XEkbBNTU3LcoX9yHOGidzk/aXwq3d5P3UhjdvePopml69T27LeeeaApjRCnNU8YwZEKDM467D9QZEDAYi1DbiLOhQVyNbWjp5TgVyeTlfNPMxhGKiAC++++zMNHqmNOZ+ePqMeAIzy+k6Za92umlipIfj5qocgK/hg1TPhAGxC8mCenZnUZ6H9A3Gj4dlZ/HzuWs5FLLa449bWN21za0tN1VHpxCwal6UudRGKDR1GBD2OFQTgYo1CrYYSkQaczw5Qj/39t3//9/b7/+w/tHd//p4C32ma2SusD/beBPa7lYoIWQxe0tm8FPKVRlts0loDghH2fdyvKDPpvQhexsIWlTM2WOSZhG35/Dl75623dTc/W10TwMA51xqYdfC+RxUuG9Cwh+r2ew5eYDeAJedQDcPzpR7wOU/PalUPDebsoGb383qooB4SdwTmA4gBfCkc2gF+nisADOtTBLYw+VgFcGr1aM1Oz6bmFpUzVpiYsv/vBz984ZOPemE6n7axWN8ms1hyEMSJT3hNrHWUAajDaYzlHY6SPI4KtTC0oum5PUcgIJCCs8PDfYdZWAo87aku5P8BgEmhOMwr5HufPFlRPSEbCepfAVcwT8kxiUsJgu0T/y4S0dDjnwHOaGDFGpuembb9A5iOAOUxKx4XbYkMH4b8Da+Lqet0N4bCen70MBBi0tmUzo2Xb90UKK17HKJEJOqZVaf08QSN121xYV7qM4ZjqGSKR0VZHlF/YmuBupi9zPvlOXBXjazAWB8jP27+O6+fQWtCeXxks7EGwspBoZ7mfX/y6Wdal1L2S/0BIxa7OX9fDOOx04EpCyseW2AGACJ6EdadywlUBqz2APWaah36eGywxPiURVNJaqHxyWlljkQSUWu0sdJwYBbSXiToxLLqadXKpZIUIAyO2thxDD3aqe+pXxl2u7XZQGcPKkVAq53tHSnMeD6ugKJXBJiqi5gCiZLnQu1UPT22mPJJBxaLY+9J2HxLNTJA5+LCkjUaHdvbKymPx/3LIWhAQIQsCNA1JD5w7yeoyd3WhVoGUA/VG88gFOAOk+mAenLOKR/cBmx6FguQmNi6/Exqds518A3l/QxZ3iNSDANZsXOVJ0e2X0WDNYhjrDMUVqgNufelLh9AUEja8QmqEuxmsRqLvbg3GIKO1EPnzp4XeYw+5d7d+xrA8fnBgGYoxVmDYwL1p7IKAwOxlLGLYn3BDsYaBVb74dGhBhnHhz5wkic8fu+Q8+Re4dbCnFeopnAvYM/w7zw/gD3wDnpVB1HBJlDAxC2ZimoQwOAIq0KyoPj5sNnVw9Wres2rK8+kQnRLaAAAIABJREFUANfz7zrIyRrnzGAPeKYk+TRxy2XyyujD8YPnz2uk/o6lUIIkNeyR0kNqIyfEMfxW/uaQSDAaOAvc1Dkc0yBc+BuKGWECYRsEcDop23GlZPV21dL5pJ1bPmPZfMrKJ0e6H+hrZXctsqNbk2Mr3O42rDNoC5iNJSJWabjFMwNFFFrUrPkxngPuAVU7PNpRLyCLU9wgwGnIMuCMx+qWfM2hHJwejzOMu5h6ATcEBiDlStWy+XHLpPN2Wjy1bDxpId5Pu2Vrzx9bJpe0QdTs4bMntnN0aK+98bbqSTKEWo22/eAHP7Cvff1rNrcwbzt7u7by/LnNLy7qrLn7+a/Ut0A6mZ2cs/NLV+zRvTXbXC3axrNN6zd69t//d/+lhZJd+/Tux7axsWV37z2xL3/1bdvZ3rReo2G7m0Wbnx+3W9dvW+u4ZaFu2l66+hv22u0vWrNWs//1X/yPNpNPWiGXskePn1iLuiPOniCLCAUHNlMMC7p2eFK1o2OyEVx9GU2k1C+C98j1hhB0cAzwk3bdLOwGymeXxiyXSdjl5bMWDwctqSFsTbZdyVRCQ0usoMESWTPY92I9yJkIGRESxZOHjzX8mKXuU00LgREbSjChyAvsiHODYTzDQPb9weGB8CLImfncuM4H3BYgqFXqDd2NytAc/tFdF4lY8ehItRnqj7G8D1DBgtnnkCwgcG3tb9vU7MzQXtxVaDj28LryeVRUZPamdW57tqRjXuwfnimOEJwJPGvZI4bd9hiQX3k1YHDplPYxdwF3pu76OPbZHTsulnTPsB4LYwXb298VYYZ6hlrW72AU2s2hJXBKyk8GWKgUo4GBIhcgi0Lg5b2TdYrVE7ga3wdehLqH4TW97Chjk9cTjUeEiXK+CI/G5hQb/V5PtoRsHb5ffZnekzsquF015Ias8BzOT50Tna7qbj4vnpMTDX04w/Ph7gbr42yHREhmDecsylM+RwjaCiPH9jid0v3PYJ6ehPtp5ekTDUDIdOL3T06M6blsbmx5rlunK3X36F7BHpn7hx6Xz4Pnxh2YSKRtbm5Jg3PIbWPjKG/jUmijEEeVz91GDytsWNb6Va8f29gUxqyMWjYCIbshYh5fz3Og9+X84RnyHBj68My5n5gDcE6DPWjQ/C//k98eYMUDA61QyA0faMPWVjeU/0ADFQxFlaGhAL6ay68r9Y4AFvlWA9wNPU+ZrHjQi0/8CGjCtgHrGQEGeNKHkNel5Kt8UqpaudKycCpv6YkZG5tbsmgqp3BSJpcs1Ay2Di0OhKa1mAixeIeHagdZDhZI1reTYtGqfKAA1rWKRaRC8cuCzQ7rgSKBqTnFDhc1XpEUBXkY9ClkNR4Wy2JBLs3iBEyB+fOFd96xg719e/rosc1MTtry0qxZs2jHe6t2tLvhhWMiY4NI0hoDfBUDloxEXQEz6IshSUH40ccfCLikiCfwFwY6wyBJx9lwzbqY0m+9/ZYK2XuPn/gA5PoN65VP7f7nn9rfvfcTi+ZDNnGpoAFIMFq3aJxDgUs4KoAGv0iKMGp6GFGu6BjoACJAHHCvWWtLbikPXhQKyfgwpDSgA5ZCVaGiBLbH49rgDm6xacoWiwEm+6aRhH3ghbrsd2ACAMzKBgNrg4gYjABCtKsKSw0RDE3BHtGG5edQpLBOADkpZEbyX1hCo8B2DgK+Dq9OChvAZ2XyqaDxwQlLBOBeCx3AXvxI+W9piCPnlhAXDMC9M410wPIapVDyACW+gUaFQpf1hBRWTTVM/hDgO5ZtzNZR1xAi7ww6WL1SSWjS7AMlmhwsfxQijUJK4YE+AKG4lRQvzgAirEtRagljczPRxgrLCw+aaoaK+r/IOFPI97yB47Pi9foAJOoF19CahjU6YlvD9uXdA3KwzhSgBes3A0sFAKDt2Q7IX4fN1ygsU89VzavbHXCg8vnyM/jdPECYIRT+I29UsVs65AtQGGHRkbIgHsTW80YRmxq8M6sAD3MCsifGZ6Uq4POTnU+rYuk0BTZF/Y7t728InOUyXlvfsO3tEti1JVKmC4wpPAcR4AMFLEW0h9A3dAjKu5bX3WiJEQVzh/+PggXGK/uEfcT7ByTiPBSQO2STi2XHQpLcnTD3mgakjFiRSCpIW5J3zkQGdW2rNmrWVFh32LI5JO7ZF4AC4IJP+dsvPgOAVz4LzikGHwrKE4sdYJdBJHT7gABXV2sNbHtzSwUplzsTfQACQCsAJ7fCokkKWCo3IWUc64b3zX+X5VuEsOm2q42GLGkKSgY9fJ2DGih7kE5iuUQA+IkKMab8gRA+0FUBj4NAX97G7CMvRGActcWsa9V78hUFVMQmjYZBPtkMNWEymCuyKuTeaG+zVkpal3MLsxZPR21378i6rbjls/P2xmtf0boBjHu68sj2DtYskQpapVq0nd1NqQDGCshpUzY9PSeWD4UHQwqAVgormNztWl1hxQwy9UxYqzAqTk4tWG9brNG10vqu1YqnNoAVM4A1BmOX2cnAOvgJd/pWx5Md+z0xYx1QwmKFohhVxfiYg7lYIJIVQOgvwxvAzd/8ypdtajxv5eOjIYuFoXbcmi3W5JgCYuPZvNQJ5EjREAEsw6oMxVMiEXDhU2DTKKXzk9btExDPUAi/2pYG7BRmFHCPHj7QOnj7rTe9wNFw09m5NImsGwYx0RhnKsMy7hEs+xxI5i8Npof3BWdkYWJcFhYjixVZ2dTrw69BbRYX+OmsYob0bsFydOhBoNlcTvWCrDjqDamJONcpLgFMT45O5R2tAHQbiEHCmcwAD8AGsF6WOa2mLZ87p+KQoor19srLt6zdqKpAp45B7YEXeJHGJRC2JUJaCZylKK011BzBlJyZntV5B2u8fHxou9tbwyYV+y/YQpyBLUmiKegB7Eeh6LwnBrA04TduvWSPnjxQ0d7krq3V7Ob1GwLRaWYp0D/48Jf20o2r1hObymwGBRve7ofkR/UtkRsTuz+bRcEaspPSkYBXJ0EQ6Duloc765o5NTM3a8oXL9tOf/0LDnDEAIxpp5SqwrpoCYdmz3/rWN3W3fPe737WFuTkbL+Ts4w8/lPoEBRPrGMY9rxVCBYO8+blJOy2jyCP8MWLLDJwnJzVIiBIIm8rbweGJxRJYskRs/6Bkd+891DO6cvmSArYBahTaNyRkwJTX4D0Ws/WNDQHbJ6dlFe8MBC+cP69milwTyAbODAqKHcVdzSDlL//iz73BKeT1d549PxNwXsgRNxAEEerVZMJOqgyFyqrJoNQIpIsl5dtMQ+CZSGGd6SiBszS4g75srfgMFDY5Mam18vqb71i2MC6Lu4OjYwX+0qDxGgB7KviXtwmlRZLNYNqDQ0ds4Rsv3VKzDPDOhwoYxCCY10AzySCMwG7WOkMTrKgg8/D8Vp8/V57B9avX9N/5Z1i4ozoDEIh6mAHf5vaWBrDY/HAfUQ+wj1eeP9MzBVihHqSOOHOGgHW/2w+O9lw1GItJYcDd9ejhQ+1X1YBSi7pHOEDaSy+9pDqFepr6Data/v/CwqKAMdjMMLB5Tg8ePtIwjtru/oMHOpPYO+xxzlIAU+VijWMLmdLgTFrfXl8KDpjE/H8GJiMbIy5a3g+DJECseITmyvOSaJ5qlYplMyntIZpSnhXNNQOQXKFgv3z/Q72m+YVFKSjJ0mDQj1UVzDOGYKi+Yacd7O1okI93/uLSgvY59xaA7ze/9U376KOPrVQu2y9++YHyB0pYdtK0D5s3lER8Zl/4whfUDDNw6ZAb1jed4bBgexbTEBv1BSxE7uhej1qfuqtt0aDJ1mt2etJu3LghMPzZ8zU9a3IdGz0UJZ4XwO/lc6SGp1ejf6JukA0YioWh7eEo20Nn/dA+S/anDJ+ovd3rT/9MncDXj3JBqEX4Z76XNUb9JPXgcM1zXrA/UGB1BgGbnFmwRDonVd6du/ekIuI8x2Im2K3bbDpsZ2bxvS7IVhbFLp8ftQYDEVS8ALAauiewXcMOs6XQUmoq+jH6D/3eLmGoh3q9DARg1cIkB0gdEbJGVhHUudyb+Nfzc+gnZSeRzioEnHr2/oNHdnJaVb/JIB4gg3uDv7sqsq/ziMbf92JPwxAyIQB1PvnkE9kGso+o+SCIUDON7HRYowDjmxtrQ6Uv9X5E9w6ZGfRYGeq/VNquX78u+6s6+XwQGAY+7JoYn3KbjkZD5+PMLCQL72foFfy84+Onp/AcHl4PZw12G6jPqFcAMeinr169bteuv2Rraxt25+7nuld5dsp7aPmgm7ON94wVLGHKWKmgaCPnAdCZ30VPQ90s1nsAhXJM75tsDvr4qIa7dbk+0HNlsgU5OxyVSgp/BrQFL8DK+uT41Jr1rrLlAKW5t8cKWdkyQwzhbocAQR+AepR/Z3/wWbrNCPU5BJ2s3r/ya9z412qVotUqJ+pTlXGDwoyA+eOi1apkuWB/w+AHBUZFuIKCyg+PNAyYnpqzyYlp2bTCYPX8J2wIAbtc5UBthvJZg16FCkMS9J4cWxsY0gBnBMHjbCFwPBqRxSrWYgCknJf84TVQn0NKZM+NLKTpxWXBIyU85AsU657JM6r35udnVf/RxzCggBxBnT05Oa1eAhwDcI3BPfUuygRqCjAF1gzrpFrB6rsndQQqUnKKOIcZqrA+UHJx7vDz1TsGBqr12L/gQZBc2LOcHQB/YCqdJgNlrCXJ4DqSqlIh7YmU7gbWLcMF3rfIYwoiD8nKEiyAgVs0FrBmp2pbu6t2Wi3Zhctn7ebL16zRqomQytlHv8q6597XIK/Vs9J+yY4Pj/Vc6UFZQ8oujSWtkB/T0A1iJCqkXrtnY/kx/R3LNGoilNwMSz1vLaUemjMChaZnHHYFmrIfXaDp/ZDOYNnNJ5ThIFwCElHblRxYBLe6TZuYnrBYMqJQdCxD6ZWpURgISKmNlY/sf+IGX8oINbeONTtkuJosgYvHB9Y1+piBxZJR9dAoURqtqhWP92U3J+JgICjMAwyLz4LnJFb8MLOEte1KcQdy6XtQH/MayKwlX7NZbVo8FLXxVMoigYFVyyWLJsI2iJjtFPdsbGrS7t5/YI8fP5Vi5NzZC/bZZ3ekAKHXX11fEyni3PKyMk8++uiXls0m1W+9fPNVm8jNWb8ds+dPD+xf/A9/bnMTZn/8X/xHtrg8bk+fP7a/+eFPbGJ60r781S/Zk6f3rXp8aKXDQ51rEYtZ97Rr9VLAfvOLv2c3r75h+1tb9if/27+yTrXoGSCQjbAIC8VkYdXvusWmVLvVujV7AVlgcV52sXFKwFCHkMy5gdURFn8tWYG3enU7d2HeovGATc8U7NnKIzu3tGhT4+Oyi4P9PrcwrSyiz+9+bhPjk8o8KJDJhAI+RT5Iz95//wN7+dbL9uDefbt84ZKdXzwrZVQ2wxpjaOBWS/S/IsHKwHAgMg616Ql1Ev1BAwVPUD06fRt3Hvc3tkqsU88+xLab7+3r7uAMRyXFnXy0v+94EVnAKNpCZpFUXM+Ac8RVdhCSnczKQAjCDoMdrAdRuLCetjY2dQ7TV0ECY0DN82Q90S9yn9OHcd7Q23OGArArewkijGqSsLAegPKRApT7jhoCm9IRmdjrcLaWW/aJ2FkiGzNsY/m8NasVEaDASpxc56+fPyPFCPUiZwKvBRUGdzjva6T2ZMDAHch75p5DTcg+Ae/hPGHfo6jjdTIoZajhBO2eD4HpibkzlS3w6wD6c2fP6hxEzc/ng3IL1SuvAfUUQ67N7Q0Nk7GEvXBh2W20Jib0rDjfD/YPdAazZ3WHDHiuJdX1r9y+LVtcPmfsPcH36OEhJMhm3cicGtP9x+CJGhY3hRkpvLnjkuqvJian7O7nd2xtfd1u3ryp+66hwTznlav7qUH1mvb3hWlx34aDAZudIn8xaVvbW/rsUNZzV4C/sh5HLjhgbdxTnKvgftT0DKYD//sf/+MBzQgLHmbX3Ny8fMjX1zYkeRK4ncpoILF3WCIz1k6qDSvXmx7q0+46o59AzgbWFM625DwW0N6FrYL0D5sfB9goSigKJ8enLRpO2D4XCN8biFhuatbShQlZjtBg7O0dCPigQUdtUmk0rdJoWBaWMf7YJ8eWosBALtZBKtu30tGBckNgJirEWjY9ERWoutiH2Qo0IthHABi6fNFZpzRjbKLdgwN5Y7OpeE8sqPLxiT178lQhoOOZuDWOt61dPbLq8YEaxF4wakEa/BiF8MBiAIahoCZVNPg03b/45c/FrEWO7IUXTCT3FIexxIYFNGTgwmtCeZOfm7Vr165bvNe3jdUV+97/++dWD5za9PUpmz6ftWC4Zp3e6dATmWZ/TIMMAp5CoYFYbQpiwl4JW6ChAoQgOtgLaqg1jHB2IxuZZhzg0RUUsGPGHLQesr2YNkdCMTWtNE6jrA230XImfrlyKiaSZEjKXQE8ZkIc1dAM8CWLlFme0FhgOQDssrXoUMbk1ioUgKPDy4fNNNAO+IqBhG9cx2VivGaKTs++oDBlYhq1WCQhhjz/XRs62BPLxWXezkCGcTQCeSlMOSxp8mHXCiwRC7MhaS4NB8MHBgYKiAT8H6pVOFwlCx0OBGmwFZh2AkO2JTCDZkUFRQgGnQf28WwAloPGzwyL1XNyjBet5ybAwA4EAR09V4fmldchVukQhByFy3OgymJAyh334HalRkdAE2ASfoV87wikZO2MAIyR3yzPlmc/GoABSFEsN2otAaDYpshWQCwn972lUObicm9V03PnPXHJwYTBH9SsbZFIUMWCD5WQbg+skJ+0aAwwPC5gmc+OtYEd0/T0hJQwlUrRNrdXlMFBE/d8dVU2Nrxf/HnnFxcUBkwzwd+jhE5JgdSTHFwhX3pdBM/XNAChsea1H5eKdnC4q2ZmcnJcMmAFyXMW0cSS1xKOuvqA98VngVc+PsScJ+QRoIpAfgqANsyVgWEMWCHGBA8oTGFKQa64CLHFsKfDrgmQjffCBJ+9xFqgaSJrggZNXvxTBZcgwwg8IUy8L8UPUnyK9WwaD/K+wBn2PV/LhYTPPsB4LFWwdLagz5u9zdrgd/J5MwBUiDryVeVJ/LoBk6VEMGaBfsKaDfxKy1rXrA+CCtkjDCxYhzS7NHA0uSOgHOszCgEsCZjm8xlo7Yc854IhCEwIsqi48DlHRuFXJ0htS0VZimTH8Fvmrk1ZvxO3hblLlkqS6dKx7d0NOzjcNIR7nV5NyhOYxakk1iQUbpPW66FeImCb0NaYRcNRG8+PWwp7rF5fgBj+w+0+6zRkpJ60y2WL4d96WrXtlTWLkjDYpyHljEJO3xWzocMQB0A/zMC9qyEc9yJDjzEKNTIAcnkLDYMFCRGlYOXiRiWGxQ32JTQ1njmRGwZ5cubkrNkZWHuAhB27vJ5bjfDZIWPWsJVz3f1UkZliyQOZod5oKwvrFAbP0NucvY+9I3/wdXZrEzzSYWdG7eyZRdm4sGdQ8/D5FvLjFg7GLRohZMx99/nDZ+0MSQYnZEXhIV7XgEK5GIRTD+1qqC8YfPK1+3v7ArglOa7VZfMwTeAcCkE1gAMF/gKsyQKr3rTdLTywk3b+/DmtLUAEV1qUdTayjzfX18WKx3KHoT+fA9L8ZqNqOztu08CzxUufZ0QAOuoPABfYoN4kxu3p02e6S6iRuPMuXDxvz589tvfee1efGWcsRTr2O/Jgb7UFjgJA8Zp4Ps4makhejRXf/v6W1gPgyWu3b6sghwHDXiJED5Ye7wVgYGpizKYnJmxybMyKBFMnElZtNFVA0qgwsAXMZb2wv9fX1m1yakYEFexz5hfP2X4RtUdU3sV8bzydtZXVVVkbKJi335UXOYAcrOwb169paHR0sG/pZEIBz4f7ezY1MSlGEMBuNsOAtWMTYxlrNQCI2M8DkVDIVOJsPq3ie3xkz1a3NHxjz01MzmrIwFkm+55B31555RWdPwBm7IFnz1e0/2FuA0qyj8irwP9ebFEGGbL2SMgLHDk2HQODlDuffar1KnYoxIrhGSY5f5f7vOkMxQAWlxB6AtaHLANzKsewpmT1JozuiPYKuQ+sMR8INzRYFlGi1bJMMm4Ls9N2dnFBaw1LP/Ir7j96Ytu7h5aVMm7STqt1eQHzeh89euRWiZmU8pZoFrBl4rJkP6aSKdvZ2dOapH5i/3AnMBwHgMESj0OHc51nw88ErOP+ZTiEjQ9AB3uLZwQhgIERwCd1Jk3c3c/ve05AniyO3aF9yb6FIU50YWoRXH+s4QPvi/rVmfBdsc3PnF3Uuch+psmhDkThgeUIoeTsfZ731uamXiP7FOYyn++li5f0Ge5s7+r+hVkHCCSlTY2Q4IyU15wtS2eWhkBeWMAmFqIK0iRvo1rVemToBUONXgNPZAA2vgYrNoYJAhQ7HTV7HnCNOoXaCPKNg0jU9Qq0pasJBARU0oDBpgyEABUzYrpznvL9gDvU8TT07LnpiXENpdiPAsoaNffBDnpWAH0MTMGvf/3rYr7+/bs/t+era7awdMZ++f4H9uprr+scQcnD+hypUFCBsF/puchjPDhikJizRhtbyJaUSzB5seuEQd6sowCtWyjQEwmNAebyufOqLTc2NkWKqWL1N0AjMqyjB6jwACEgJRB2HFUQuzezHuyLUob3Qv2LwpT8whGAAFkM4JPzGTCfM1qEIpSwqEEIUofFPsw5o/ehuWed8ez5XliY9ELxdEbM6HR+3Gbnl5S3QkA8ADaKNBil/WbF5nNRu3V1+UXgLgpOzh1ISjDWOVdgLwLqyNqD9ShrYzKEUC15rocUV2Q3cC60PEOBBhkP6bW1dX0mDElEhMEeuNkSiMFdurh0RoPjwvi4W5sMPd4B4+mHeT+AtjT8nomF5UViGDoedatg9RUessz5MlJV66yLRO3MmbNyJiifVESG4kzkDOAMksK8XNYAT1mBBFSnkmL5o/Rhf3CXci9EI0ExV8mGwTqagSF9BcxXelyyq3hmvH/2E3tvbX1NnyM1Ip7dIui022KvAhCjrOWMUt7RpauWTGbsh3/zI6km2C/gANzpvE7OHVlHZdLqfbGS5X5CFY3NzihfjJBaQDrZ7+0fCIgBXGfvpSDOdDoKK6c/oR6Px2Haw76dsdLxkaxj5ubnRGB8/mxdaguILyigNBwPYxPUlqKKc3qECSgLhOBzgDf2GwRGKVBcGcNgdQTwdRo1C3Vq1qqfiowmYk+7KQBY6ohhll/xqKT+BYsQ1txorQmQq1VFvqRm4vP0u8ltpqjB5XrQ834WGz/18CKbQJrAxhqSp5M0AP0AzeRuoaxBt4fB8pbhEmsOgIrahL87i7boxD5qNaxpNFwhx9Mtnvnc6Au4R8EDNDEw9rWzciEoga1AckTRA5kBIBLLKn6/+tVmQ4MYcsh4DmTGeOYi7N2q9itDfNanHEMADxmyDO2fuHPciQL1rzPR3XECkq0PZvn/9BBkcJFbxvASwJL3ypkLSAoIxroZGx8X2bRSrlqn7rZTB8UDq9RPrHR6YLsHG5ZIhW3x7LRlC1hswth3ZjH3FX1W+aRshWzejnYPbWtjS30fPTUgH4QegGIIl108/MkyjCUsm8rIho1HOOj29P8CPXqekNYZawNsBPs1zgpl49G/0/em0i/yzzhD+as7CFgonpbSPM46lf2XEwqwdYNsh8Uu1lWoiSAFcQ4e7O2JpBAcmPJRGBRn81mLJ2P6KxQNWbvf0jCEwUfx5NCaHUhTPbNwX2oRztB6s2Ib288tGg+rtub5sO7VM0Km5bMMYy1YFnGBQbTqJsiaYCZYDHch4rkNFGdbt9W1BM8L5YsyT5RoZRGC3KMhC0TIitjTOgJ3uHPnngat73zhC3bm3FnlYmDfBDmVbONcHlcJApLL9vZb79jR/qnVyn1bXy3a55+s28Jk3P7wD/996wartn+wYz/6m5/a8qUL9g//8bfssLhlD1GFrG/auXNnrFVt2+LYom0+PbZ/+LU/sNvX3rH68bH95Z/+X9Zvlq3XYejakXUj4kxIFmBGqJQZJR5jxT/MAEGBTdsWSZDx17BeFwt8zp6wdVGm9ZvW6ddscjZrZy7M2VvvvGql0oGwqQf3HtiDe4/tzTdes3e+8Lp99NH7srt+/bU3BETj3MP+BezdOzxUbhbnKKTI3/jCl2xqfMLikZgNeoTWz8g2mnOFeov9Tg/F+QIJFHcgbIxG+429NzXFHdFzoqNI0ynVhMI+LCAMRURycs1QZkiZ1VBGmmyciUyACDiWt3a/p96e+5H71xX21O8l3UeoYNnnum9wBiDovVxWn8sAhkG4arJA0Cawnh2e07wfejqREzpu8SmSNErhoVNH5RRFAUSkjP47NaUwjz4KLidMjVSfnpU3M9znuKKkdNZQ43J5MOyV5XqPLIqS9qcI2cIU/TyVopo8ruG9wEHAfcz38Qw1ABKBEHWs24GqPqlDTqCGcUurkYMLxYRcbzhLo57R67mcQb0GFOD0dFKgQPJsNnU+UVsr44rvKWSVS+3Wo2BqWB+6WuaQHhNLSWqTPgpeE3lzD1vzYlGYJ2sgm2Eg0VdkBXbm1IxzczM2NpYb1thur8n5BmbIHY7NlzC3sYLwAFeaE7exINxhY3Nd+CSf+8juUba6ckQ51fAa9Q6EI0hUh0cHevbg+Kw1Pj/qzXgyoboJjG7l6XNlkonwTDY3mNp3/tt/OsDLFEY3hYRkdd2BJoJc3ABGyNB3Dw5tc3ff+sGwlWtNDSwAXphYcvkCZiP/BeRms/HhYE0F4AZVmGKUA5A/TGo51FFlXL96U5Kn7b1d6/QHls4XXM46PWuzC2c0HNnZL1o4njQ4HMVyZcgOgvVMSHrFBkPvW8L+mMbBvmDwQrECIA1wr1Bv2CQA1agB8AzGA3oYEBOPxt1SIZdXkcQkfv/wUH+9/sYbmjbu7e4pBMwDnhqWp9HvVs1apxbsNdy3udowi6XNYjBXo2IFZpMJDUCwjQD8/MV77yo8iqaSooRnBsAikIRnhu/LoKdGcnqOMS2MAAAgAElEQVRyxh6tPLPs7KxdvXbNEn1yD9btL7/7HTtuH9rSq/M2d2nMgpGa1RpIzhru15bGW5SAL0CxgCwMVPRE4h68rLB4QtOcZUMn7zYkMM2RV+Kl5WC/50mEJGOicGVR8hrZnDAbkICyUXzA5eoImgpYEUjiKdwUKot3HzZXKSyzUho+nTl/XoW6gLNhoSMGkC5QfmbMg0OH/oSjHBm+nk2qXA+krWLotxXADmBGEQdDSywvgjWDWKqlJEUlxAvg1QPbmTAS1tPQa+D98ruRWgG2cyCyecWAGvqq+z8zaPGGTozNobely/sYhLSGjPuwChPAA8/GaHjAe9elzIRQATC7RyzSePwIkfmlVNj2uxSaTELdNoHPpd6oqAgNBJhok1UBmwSLDleA6DOQzRnVljOBRwMOPkvyOyjuYbsdFQ+HDEoPT+f9cAByII7kfwqNR9FAOKzYxe7LziXYajFgorlJ6vwY+XyKoYKMu+2ScNYYXwMzBoBbzBgGlw3yDGIqqgg55S8KP7xxsR2hMGi18BN3VlIhV1CxxbCxWjuxYJhANLwrTfkOrLWRZJoJO004KhsKPy7PTAbGf0uXnYLaxRRMSmKpIDF5G/btYH/XjooHGiDiS6wsGIVw9wQyIaej6YPVS9EjBRCNA4cqOTIMVAcBq5Wr1qDAkW9jR1lEyCthMgHilWAz9/F5DdvEZF7ya1g6/YH7Q/sgr63ikKyTyclZG/RDViqW9RmlkwAKrDVAi7gx0CTbgNuSYgnPTKw5FBQWh+nhBSge9grL7gTlsc1ap6lWDsNQDcJFynqlSeZ7WB/6d8mvAUjSFgkyYHGfT+SU2rtBH54oPAurTjMVNIBJVH0ULAw9YZzAsKRgZzgmUV/fNLAmaB52G+A2hZkGa0M7Pl4H9m3s3wghaD24QwQFpi0RK1i77QowBknRKPYUKON67teM0q7L3UETmbDScU0qHO4csijCgYilyDEhUJz7DNAnFrZWj+FE3VLxsAXwVmdF1RqWwlaxF5AUm58biSSs3enLEoBhPeHp2UJBFy7rT4G4wYBlUymp4QYMv0NhKUBgs8AS4b2y3mC4kfvg9jMpASHkUgDEYUt5WmtZtQno5YzdKPaFgLxYodBMU7h0uyoYsW/g7sNKiHv64aPHutsYwPJZjpp6CiOAt2fPn+s14LdMQYyFHAUTjS9ALU0t7zmXHtMQFHsaGBieN0RA5ECAEcwYAH39DjOxkPmd8nVOpQWSMPTQWY21ZGFMfqGcTYA/FHJSrw3cS/rCxYs6I2DEuNouKMYM/q0UujBf+R7ORMBYlAWEa5NbcFIsCQgFNJfN5/GhnZzu2/Ky2yvBisR6BQYyXtZnzy2rWCQwDYtKBpEowPb3PMz75dvYjjQ8QPJ02BQXxnXvaYjf7aloHqnuRP6gMOt23b6zUbXFhSnLZVJSWSzML0j5wlnNgATWMLZMgAfIe2kcCtmsXb96RSozgOyZmSk9d+5eWkX875W9FosNFVl5hS3GEmkrndZsZ69otVZXNVdhfMqg+f38vV8IAB+Bhc+erQgw59mh8GAICCDKIImQ7dVnz8Wuv379mkAwgBGAlOLRnh3sbtnEWFbByxeWzwn0FsO41bH7Dx7b3kFJdqoMjvcPijY+Pq2ClIEFYeXkeCwuLuoswK6K986aAhjgXqKR4d/ZJ/wzbMYb16/r7OZO6LbbYoE+eHBf+wfAnffF8+aZ0ByzFrmDuZcpqGWx12nbFBJwzkAuzSCAUFB2cptbuwJOcvmCMy+xEe36/R4LR2WDoBq054z7l65fd7/4akMqsH4gbKf1pnIMCCBHdUiTw2eKYpm7nyE7ZyyDcGoQhiMEKz95vKK61WXwEFLKCp2/deumLN1oZG/euKlMlzGUOb2+BjU8d9n0PH4kqxpAYAabt2/e1GCA84LzlNo9kUorq4n1j2Ua7xVCE6ALZw57UYruYFDPTfZbmbSAf+p66gP+O38H3KZx8dqsb/Nz8/o7r4/6BdUz5xvnGSw0zgDOdxqnp09XNPzwZi+g9/Djn/xYz+PKlSvOGsdurXKqemdre1s1H+qf5fPnZWH1/PmK7jrYhgqHHGZgUbfSDHJPwwbknmPP03hPz0zpZ/D97MN79z5/oaDyLLGB2JoMhVgTsNjkNU1uXgyQyyX42AZMjOVtanxMwAd3LQMoFCgjFiHMfn73jRsv6V74/o9+rAHk7NyCHR2V1Beh1sH6CgUPg1rOPwaDKL1YS5z3+0coK2NWPGkpEwTgHFIZrPZuj94Hkk3N+p2GUcpPFPJ28fyy1jyDJgDfo+Oy1cHeuU8gI6kB9nwH1KvsLdR71HHUAiPvbveM5v21dW+jIOf3Q0LiwQEwaECNLzWEJ8A6KaCxC8Re19XkDtZSK3jGHd+jNReLWX5s0rJjkxZLZqRU29yi6S5Zt9WW/bCGMq2aXTszaRO5hMBW930OWLF4qPOEfD4+d85I9TRRwBNqlL7uEOVUDRUoI/9uzuoRGYo6RHYbfP7496fTeg+y+MAPvNGUTRd3t9iXkLECqA9hx/aVucP9wR4jH4P3S2/JnuJ90yejEOY18dr5HQy9eY7sD840mK0ABdzd2DORSUHxyH0DYYeabqTWYdivPENY4mQNBoICCxnAA6STq1TIZ0QYJBS4dMS+dsWvh16ntDe4m/k5vF+eFcNwemj+grSCvYdnMaWs0a4NswzjUgCMFSb0fh89eqJzn7XOM+UsFvjFEFCWx2QNpZSPtLm9rc8DEhEWOyhb2EvsKez0IBJRJ8DngEw3MT1txdKxbWxtGdy9ESkICZ+zY51IlEB9kUja4SFBqdiv5nW+Q77BnhH1FS4NY+OTer6clwxARsQ5zgr+CMwaZmPy+hngsEYgwwwaZaufHksJEwlDVmIA39ee4P3RtzDgh+2PtSB1IOfS5NSkenysIpWnM/Rb57xhLbIWyDbh754b4sMQkeOGXvOqiZv04uRs4pjAuoHRjXrfAXBU4tRg9MTUY+pBOl0BebDFAY84t+k/CM92GyTPgfG0TSc/+e9vqFfT++s6TvAiLLffVz3P5wOxh98H4UxKhFZDgDQW4OR/qM7HZSMRV/+NGwb1DLl47O+I/PlD7u4ACamKAs0MKCmRYODj5CkIdFiwoJianppSvwDoCumCAQgEAGo5aht6NvCHn/zt39mtV24bGW3tZs+Cvbgd7pe07k5rFau3a9bpt2z3cNP6gZbFEgMbBDqWTEVkXcve564ACB7ZHh4dYRFLPXPoZA+sEBlCNdtSHWE7BAkuk0xboItyE7cIHXwWwaVC52VfNQ5ZaaxTzg8Gc4CF7CfAbLC4UV4Dg1nIGolszuLcoYmk+j3sgx20dIt3vgZsiXqc16bg8c1Ne/TgoYDwc4sLGt5B+JUjRTKufYO8NBwPS0UC+QtLMFQhDDxZIxHyB+sntr23ZoMAtp1kNKASrVq3A1YRtXwhowxabO0YYoDNQOyl3hkEHOgNhzxjDcs5ausWjjOct7WGFM/069VmzVKFrFT4AN48q9Njt+jfWN+yz+7csdm5WanuVp49s1sv37LP7vxKvfS3f+trtr2zahvrK+p9apWWra/u29Fe3frtgJ1fPGP5fMr2S+sa9P38p4/t+s0l+/0/+qe2sf3Unjz8lRXJS+Jesoi9dvVV++Dv7tlvf+OP7MaF16y8d2g//eH3bdA6tWgoYNt7+3ZQOrEeag65rbTUayvzKBqTBdbeUUn/j/UWT8dE+ux1IIFB1I5ZEFA82LFm79TiWbOZxTF79c2b9tprrwi3+Zf/8/9iR4cMdN60r/6bX1bg9NbWtnCHl166qefKvYOTB047qKA/+vBDS8bi9tvf/rblUmnLMyRpgAeO2fjYrM4F8EHICxDihX11sE/tqNblPmV/U58xHIaQu7johG7qN76X/gjsmGe1u72rPZJNZ5VhxfADnIWMXM4czk/+YGV4jJVjOq16j/uV3EAUx9wdYH/c4Zx54LMMr7FndRI2Nu4ty4PXDi01ef28Ps/xhdjYETlhROzkLOAZSpFI9tkpBBXsnTwI3jMwfYCsPF1s+YRnm3Ay3iNfy/nJs4A4yXlG3UStSX4f34s1KD9LNlfUS6jUyPqNM4TmTBeCKXcgzlNliMn1xol+YGm8flQ3kJT1/kWi8TOen8fX8/qxk+UO547lbhHhWvb0IdlV8dn4AL8jXJufS42BMhBHD8+fon53Jd0I4/FcIizcnJgwOvchWjx98sQy6azIgGA0DHlHmdHc71glct4z/ERhwt1DjQTUDHESFSQ42OKZRSm5IUhyZ7359lv6bMAcqImcfEU8REoYPhgB5MBzZ84qaxD8juftyp6glGj7u3svVLP0k9QAKGk/+eRTndHU4GfPnfNa9f/8r//tAYXlSbkqqxnYnBQyFYYSW9t66OfOX7DN7V0xj9qDgBWZSsGaMJhQWGB58gbAivvaZ/SwsG0gNAuiPaxLimbkPgAZLASm2zTADBeiEfeCpCiYmJqSXUNuYtaeru7aZw+eWbMXskA0aY3uwOaXCGV3kAiJGXJeHnqlfGJHB3s6OJm6MonCJ4ypvXvsU+u7JRKAIRc1C0HMCcMDeE4AKzYYSJImZ2YMtnGGoDoz29naViNw4+pVTZ921p9bp3poUWtZLjmU69TbJItaO5AQSIVnd5wQYutLps0Ufmtr3XZ3Nmx2FuAxqWbEgRdYU64uAChbWli0yxcu2+rWjo0tLUomnwwErXy0b3/6f/9rO6xtW/5yxq6+ftaS6a4dl3csEIThwUABBgIb0INjNDGFldxyf0wVXYSkjQOAOdOcBUhzSwMrfzlYAXFAbVcYYLPAImOj8HNpbPOZvEAEbxScrcphsLW1pZ9J6KACtWtVXVDNllkmh5VW0vLj41aYdFYOC/uQwCC8gllNIUDwpE2M4Q2XeKGikMflcMqrYD3sgBS+SaEFSOleefxuDhMuVd63q1TwaRy3yfEpHSIUS1zOknS1Wi9+BsWX2M+JmC4CgfgKeHRWzqiZdU9VJvfOiuP9w75WhgoMOICEIVhMDgPPWYVpyxndHHI0UTyjRAKGTswD15HKDRicEK7Hxic4FEZoUkUGxXuleqzXJaC3B4COAoQhgQ+D+P0jy4oR656Dj99PQyUf+OOSpMdc/GJkDQNKed7yox0ykJDK8fN4rxz+ABHO8GbvuJUSQxWeKYUXnw97mrqZixMPVtYH/oCoPxhC5bNjunDEGBkAmpPDADMdto0rvigEYXo0GzDGOyp8ueQ5X1AIDIzGgeFPUIUjl4LnPnrQpUIpA6hmXBbu50xEDSdrfH9vR4NIqdV6fTVbC/NzCovc3d1W4D3e7HwuYmSFPP9DFnmJtIYZeweHVhvKKrkoNURGkszR3OlZuehqn9My3v8MwJqyHYPRnMqkbedgX5JXKvz5hVl563JpSHqfhlWesOIRBbdZOlWwudkzFoumrVHvWL0G26avAQfsMhjQhLitPV9TE8AlAZACm/Txo4cCMljX+LFfuXJJQ0kkuelMXqAjny37j8+efa+BoBgMv7Z5o3ARQE8xkimY9dx/mK9nPfKMaAZYA7CvYDbACmNIQXGXTqGmy2jNyApP4emcRz1ZEApMCaC6iqpwYkju9mfO+uK/U9TAGkXJQwOvcyAU13NBjULIFmuevQJALSeoQF/rrNV0GzPUjYRww/CHdROKoEQI6+eQf9VjsNDpKHizXD2xaqtqrXbNwqG+vF6ziailYGehwqi3BEqgLJmYmBYgAnOccFy8y5PptFUbMGROpVDkgYlJGwqJWY4HNY0NzfGuGBsJAVaAPAz0AdEABJDNf3bnc4V1Ys949foNy49P2EnlVGuaPUaDA8jEOh8VhXwOFKCwo1aePrXNjXU7PDoS6MEQnoKS9c/XsS/YOxQsqC2+8c1v2sTUpL72V59+KkAaIITzgKHh26+9Y0cHRQ3x7t27pyL5rbfeEslheXlZrJKnKyt2//59sUF4z9jEAT5yzqA2Y93hG0woOMOSt958U2fP+++/b59++umLYQoAL2o19gaFN3uSQSPWXaxLXjON7vPV5wIBeC3zs3N6JtgOHhePrZDLawhC0Xt0uGf5fMyWFufkG0x4K2cGTTxNLRYY2OqtrDzXuoMcgfwZVdsf/MEf2sWLy/arTz6wp08eaf/hNfrd735PuQ2wWhjqMKiRrHzg6hf2CP8O2H/r5nX70Q//WmDUN77+dVtbXberV6+poF559tzml5asVD4R2LR/sG9Xr1yx1165rbNlY21dGQa5XEIsIu7z6clxMSm5Izc21odZa57fBpC/srZp2cKk1Vtd+8nf/lTsZVQJv/GV31SB+7Of/dTtIuLRX8uqbaB//9Y3vmEb62t2sLtrmxsbujMAOd58+0179OSR7e9sWyoRtXKpKGbarRvXVThTwFKAAljQHJJFgkrv08/u2tlz5+3ChUu6N7iLIOJg1YKN3uMnK7of/uaHP9I6vnz5isgTas7wxJeKsWU3bl733DLdwQF7gqpCZAm3NRqRClgLEC/KDGlhmJWKAj8Jd+fnocIE+CdnwwcAUZ2Pp1VyxwaWzqLYig8JHth5AnA0jcTKKLUG9y62MsGBWJUMYRjywF7H65sBCCGYb73zRVmCwSJlIAFQNz6W09nAQAnPXBoP9uopZB9la/ngDMDoW9/6hhjXi4vz9qd/+h3b3z2wV26/Jubfg0cP9fUMMmiEGRpQz/F7qqenGpRjx3C4v6+BIExx8iOwTFhdWxNAx93JgPqodGx5BpWyXoQsEpY0nntifX1NBAKGZCtPH2v4SDPiYKHXgTRlXJQ0JlLqxOO2trbqapUZH8588MGHUjXfuvWyWxY+XdE+ERN+aPWxtbWpYSBnBIoTBiB83pwlzqROS6EEIAxAxXsk/wHgBMD16ZPH+l2qs2H9VshDa3iTCYmDXoDcujAknpjAIxix1FEM2Bh0ip2bTFmFIW27a4UJbCOxiApaoNO0Qbdp2bRb0NWrZbG6T09KAuNZhwxkeG7UDVLHh8Jaz6+8/rr97bvv2crqmtjTKEK4F19/7XWdadgLnDtzRuDe4ydP7eKly/LcJjT2qHhiucK0dXox29g5EJlI1nvIIREEAlwAPJEFAhkhHrWzS4u6R548eaozEaOSRi9oEJap9zk3lG2Hyg4WuqyFnQTF2oPkQG3Me8C6l5odwI27ezT4AICgsaXP4awf2dHKrod7W3ag1LbuBgARZBTwTK0AMxjlB4PCCIqJUFSDWuwJ2VN0cbFIyFLxuE3mkxZul618BCM45FYJWOqcntjXvvZVZS1yLy6iBE54bYxtCDlwrFNAdWojznO3Skj46x0y6d1G1+sYt25xIJz1PD01Y8XjY9maMLShsQacQG0JMI9lGqxDhpFkrWGZBu7rQDWgJkDtuOXTGe2jDz/8QL+DYSOvQ7VXH+s9FEOuSmCgjh/6iAzhNtM9q5wca48rqB6CwiTvz88zAAe+HnAJUGKAmqDTsk8//lA9OvuCvcqzoz9hr9B/jghPqTSEEWexcmdSa0F8Yw1jU3FQPFQuFzUdRB36FNTR+Lej4OVcIFsEuxGUEQA09OqQISHscEcy6M6N5S2VSdrC4rwtkFVC73B4KAtLVJF7O3tD25CC8IHd/QMNBCOJpI2NT0n5XK86OQe1ZLfvAD39Ps8P28VkOqsB1WEJW58jqUyjwbilkxmR0BRgO05+HepmQCSsXb0/ZJCgXEBZuQ7UA2E9W9rblaUYe52hAPMn+j5eMxtRNjORmLARzmbuI4Y9hJfHYmErjKWtWDp0RWyUXhvikGcS0gfSX8GuHak7WDsOjqHob4vcw8CTtcEa8SwPyBdtkYxQQtGTayCh+hAm86yYuzGsUgPYYDXMAtx9FYsnIwKrGYZwXo4UUrwW7S8pxIXdG/NO6vpIlHXtGcSADtTbmRz4TtBy+ZQUxCjt+FwVbN5sWj6bF8O6WDpQP9vvdkSwgLxTQE2LAgDlaixhk2MTFgvHlR8JeY7MFClIQiEN1C8sn5ftJGcS1kD8bBY+gwj6LWwdudM457/z//yZ/f4/+w/s3/jNr4hx32tFbHe7KPItZEQyMainUYQMgl07OT20w+K2jU9gE03P4hIOzkPAu6gUE2Qp9G1v/0C1NAQcMDXs0qvlihQvDHMSELtQuvNZUVMkkvrvnKPsc1jiDCv4C6a0DAYD9D9uD8Xep/9VFivEKQYEY2ndgQxZ8pmcCBH014QLoyygv+GzUo5vyO25ysdlrauF2RlLxcI6EwFp0fawr6MohVhI5MLhfMA+aJEXijMJ/T5hM/zMvg0CNdmHISdBMXBShthDnd+3SJzw9DgQpYWirhhhXwZQlvQhlw0sEqb3Cev3cibSt1BPHe8fSL3Nuq3hRII9696e3X71DTu7dF51z/rzVWXksdbBmziDISbSW7///i9tbn7KvvHNr9hREaJEVcr1VCJjqWTBMPN49nTDMomM/eK9n8laf2lp0j7/7NBiCbP//J//x7a9t2r9TtlWVh4KoF2YnrNrS5fsk589sH/nt/8zu33lHdtf27Yf/dV3LRnE5cEX/8HxqW3sHXnA+MCV/8o9yeZsa79o5VpdiikGIP0QZFWcaqjbyaGY1DlYaR1b26oWiDdtEGlZPBOyb/6Db4jM+xd//lf21htftDNLZ+zSpWWd43/yf/yJiGS/+zu/K7IEWXX0k6hiVtdW7a+/9z1Z7F6/fMnCgYC99drr1u9AdABjApTvixih4Xkcm8aEnVbKFg6Dm2TlSKFzGtsnWSY2bYK8Q5nsgNWxDnPWbvkgtlKuyeXjpes37eH9R+rvILsc7R9qUEePyjIiCPvOHTL7TIpTwG9qpitXLlvpqCgC1tWrV3T3uxUu2U9uIe9ZRgUp4JUPNcQvqPHYI7K/k+sPfyBmOEmDno7LmH5OpOYhRketDFmF3885h/uLVF8ihvYtMST48tpRS3PXZ/MTUpdxxtKnQ2SiBnULMXLGIP719bUjPBTsQngjPSuECLKRw2Hd/U42j8h1iPOcugnczl1x3GYMbIx7mDMGkhxn+eQEqj4woapssbi/wHFE8gq7gowMRH4WtQgkFXCUnV0+c7dG5NlQC1AT0C+NbLZ45l0RmVu2vvZc9yLnLmuatQBZ9eLFy3qm5IqhwmZ4xrqBLMkeHjk+gLuA6zG8hMDEnuSeZl1duHRRytX1jXXPDcxmtB64a6m7ZGNbOdVZz3sUCWpnQ44F586fkwqK2nJkNy3ihXDOE5HXGIxhEcn8gTXDsw78qz/+5gB28frGrgJF06m8GBWnJ2UxP1gINPewWpFMU/BVpP4IyEP29BRZth/aTKx5IKpqka8pPK+ngoQpM6CAigsVQA0dFhQnWEAszk5YR2yKkgo5bFmWr9y0g3LbnqwfWC+ctlAiZ2PT8wJ9AA8p1D+/+yv9bIGYTPs218W+IoBYvr4KrXTPQRYUkliKOWw3KNKZfLG4Z6dnXMpZOvHsikBAkiqGJCxYFi/MOZoELi9Ydfc++8TKB5vWa55aOoYapme1dt+i6YKFEnlJ+4KDgWWTcZfzhYMCigA4q7zPUEAFAcyyoGxYCDVEIu3MdADZW9dv2mf3H9r0hQt2FQ/fUNhODvfsxz/4a1vZeWBLr87Yy1+6bIXxkFVq+9YfAOrFBPQ5Y7uuRh9LBjwTQwFC6ZEe8xl1bXZ+WkwNPmeYtDD12Ciw5BWKQyg5zRHsqiFDjEEDixPwIMW0NerPms1KI0/TQdHIz0R6y0ZzC5xTgQgAEZpmwgKLxiRVA/UZAac0XB4ICFib0cGItEnfo5yRgYfcEOKFYmkAmOkTTBQ0I4suseJhkKcyFgkjlQrLvzCfZeKbkaQOxgKHBmwXZzKiWqGYhM3tDQGvBfBUAevDwQqgDBNWLDCc4+7qDbFCFdrmUnnUQgoggtUU88BABgHyvw5HBJZ6rkLYEkln7/K6g0FssAg/ZG3TeME45PLGC59nXNLhocJFr5fizAdeej1S7/BzPOCaP7K1ws++yrNqDcOTqu7rj32BslOwAvLPmn/nPblVlHvBchkwaHGQwjM7sLEBNAUkZO/z/fKTZEJdrcjyQjEVBNpH4pbLFiyTyvkEu14d5kNQgCJRbuqzhA3GJQbjDaubURPAZ+gWYXwuZNow9KDZGDLwYM7j26yMl5APWgGRAHhpwgYD293Z0dl2sLeLBkphfEg1pyam7Cw2dyeEsW7KSoMLjQKdPeBewAx7vAEA0IDZB2DKc6bI5jJKxpPWrDWsdlq1nY0da+OdOUC+2FRRSqFH+Pz45IQYDAwNuLzk31xw+yYaHXnxsmeD7INxK+SnbGpqXuog/nu3jbUVljVFm8SSJpm249KxhggUyNigII+keJDdB8CEgrpi8kFGontSa6hBH8mqRyHVrgJBieF+9HzmbuXmlzJFAMGPtYozKdknOm8IdyvTJAY06ccmjAFILJaUwgL7LkAeBlvytxTYEJRtFyG5nNVc0lzgKnCyvk70NSjEpOTr6UxB5QTQBbu53yUI3uzhw0dut6DPFO9SZx2yL8hDoBnBuk9Wj+WyTYxN6Pc0OyjdWtbvBuxw/8jSCc8JaA+6YsSlskkbmyDfJGW5LO+lJhl7MpK0ThPmWV9Mv6PDYzUusWRadyRnHBJ0QGzO1anJCYFlFBAMrh48eORe21g5Dr09ATEA88gigYfXqFY1KESyi3clDAbWdZzgzCwheh7yCiDI+Q34QsFDUcr5B2uF8wpGDiwRCiPYsFgakc9FF0t43/r6hgpGBbzRiODFKpVk2LAx4WdQqFA0ccbTpCeCMUsh1w/6GqB44r0elYqSrrJ2sBzg3MDeBALEyBeepgL1wt7urr7vzNKSimM+l08//ZVb/sViNj4xroEKxR97BXCYIGKAo8U5clwYjMFob2sv4mmMWpH1xTpmiALIjUUYZ9bZpTN6VviABwbIb+PAJecAACAASURBVJMqmgARsK9iEMKwxe0cstpXADWE5b77s5+J/cQZeniwZ1PTY/alL33RzxqYv23UHccKNmbNvlChxWJqVAGPOWN0hgJSpFE40vxEbWN9Q68PooCYKtPTInqgrgVcAMQ6t7Rkdz79zK5fvWoXl89aKoVlHkrbvgYUgFwMOnlWr7/xptiv8WTGqs2OgMVHK2tWrtSt2UIRVbA7n30uKwzIDdz5nPd7e9jvNOzqlUv6uQDDN65dtXq1Kqb9SenY3nvv57Z/uG9R7IZaTZFXWNev3Lol4gu2HtwlgGYUsTS7rKWd/X19PpyBgPQMpWF8cXfTkPD8GagCGFHkM+RlX3PGwXLDgmVyYuKFRcvOwbZUkXx+GqABvA9zjCQHD7uXPewr7i/WCGxB1rcsTU7dehHVoIbbAI9i1HLG9GQ1xCAkP1ZQ4Qwg5ozasMCabqMtUFaCWV0MbXvtVewKCMFN2PbugdUabUukszY5PadMgFLpRKA+Q0XyGqgHaQIYRj54eE/vjdDKO5/d1X3CgBhri1arbq++etv293fs2vUrVjws2uHBsVUqdZubnx8qDHsq9nkv3MEMQbTWCHYvA/hCTAnY7s62ABv2C4MlatxLl69IjQu7mkEsBYUz1ryO4Hkx+NBwHoudbEZ1zb/3T/5dqYIgOzAYQ4WlAfqwpuPeYA0ABGDJqLNDgLgDqwoELZd1XriPclBKIPYLP+/jjz9WbUaDiLqZs44hPrUmf42srjgPUCpRZ1+/dsWZl8WiXi/rw5llB/p3KXGxJWL4hTKo6kGPqu+V59XR2nQQsm+pTE5rAxAVxjrANu89TSjuKfllfSliCBxPJ+N6Hbs7W7a/t6umepT9wDCQAdWtl1+2GzdvWTcYsu3dffuL7/2VXbp8VcxCAHeeEVYlsPRvv3xbQPLc/KKdVCoWjMS0Jqdnz1inF7XNnX3rBYJWI5ei0bJkBtCro0B3DK5Qw4/lUpbkDg8GbGdrSzVUPJWxRi+k88AzOLyWpVbg3pdFT72m2h7W7kgdzZCIPYPNmOwLgwQIu8JP7HnsE8XA/DURaTQI0V0+VBB7Vp1nQjCw5ryGERonQBgwuDOwXiCkISJrhM8on0lbq17TvTWVT1mncmhH+1uqb6VYGDICaZbZ+3ym7NdLly4IuNxYX5VVFP8dL2mAde8D3J/eVavuZT0KHVXewNB6Qk8IdeMEeVpmtVbHjstlkQIYKHLn0udq/8siqzXMQ4jpXh1lH3KP0yvMTk7aFAM1DfWqL/Jy2D+cWTwTakxUR5yH1JioChlW3r//OamDsn/eWFvVetQ9eu6M9hP3iNShyh1JqA+XHRUK1gg98EBZn/xc72vY41jluJKHuonPk56Nz5k7kP0AkADxTHVHYCAQiXtLuUEhbEpQWKIaonch6zGktYI6jF6d18Lrk6omCcEoYbEknvkELrfVk3E3evbMwKYnp2Tvwc8V0xjCUTRq27t7NjY5peE0uYknpbIPHPuecZkn54PaNJawQSBq7d7ADopFK1dPbWpmUplz0X7YEhHAZ7en5Pth+GPjg3KBn4X1JypHCDf0hVhsqa8e+N3IwFRnht6f18H0pzxX6mBX77X1npXNBeOe2rKLet0ENHr/BhvYnxebiV6NZyTMhIFlz2tf/tBLKCw7ipKc/sHtTnkOrOViCRKh9yjj4wTpohzx55fLjWk4g3I/0GfwGbFEMmTRBPlwhwL+wyJXZF8olvK5gsAxLCbZT5zNgH4ENfN1gGrgH9R6YxPkkh1YvUmGR9cePLirbBc85u/c+Uy4AnU3wCDB2jxbrIIZzM/NzFj1pGw7G1saEJwWT6xRbdh4btySsRT8WKncpR7g3mq2bF7kk3kNTMA25mfmNBCAAsqQDYDVgbSEcq4IKX7r7bdtbGzayicOPgfD9LBYYIatSxB1t6PPiSyZnZ1NKci7PQA/hioVEfZQn+emCjY5B0PZbXQY+vIcWKMi+Gl4t2snpZL2AGQ4CCT8HeyEvyA2KTthaCeG6qN8Qm5RVO4PuCUwqIIYFg2RKev9r4hd4Y7Ik+P5MQ0/kpGEjRcmbHZ2XkQw3BMG3ALMqIMRPTvWJINrzh3IM+AfDPkZDtKbQf5wxWNMgwFIEe1eV2c05D36RmqITrduiQSEz57AYhR3DD66fQijKInq1u7XrRdoWzAysEq9bOXqscLYYwms5wCB2zozUJ4AEoB/QCYpF49UT2DR0w8F7PHqc/vFB5/Y7duv2JVLV217Y9u21tctk47bzvaGwO7XXn/TIpG4gPy93X07PinaP/j2Vy0aYx807fjkSDbZL924baEguSxgLQN7/PiR7eyt2XGpbM0KLiw9+9LXv2yYpVy9vGQrK/ftzuef2bULly3WDtjJTst+73f+U1uevW6neyX74fe+Z4lA1wKDrr3y+huWHZ+yn73/sX16547wR+ovlJBQe7uBsNxs7j94aKf1ivUC5BXRT8ctn5/UwGpiZsKOyntW7RQtNx2zUm3XcuNJK50UbWoa696u/da3f1dEXs7sB/fv2Z99589EAOOcfOONN5STeffe5/Z7/+T39Bw//eRj60BkDgVtcW7WXr5xwweM9HhYseGuUzyW1Sc4F+cbwDIKnkQKRfqsbIZ0L5AZw/AOlUs3ZOl0Xu4eDOrIW6IMZt1m03lZWK+vbmgNM7wLMDvjrHMPFhvLT9gPv/83OlcgvwF2g/GB+0Ew4vwTuWZgtrS4qBqEGg7cFOK0LJiyWVtZWXkxwBYoTwaKCMOeM8aa58yk1uX+osYSwQEl0tCSC5wK3HKkKOCc467iuXIui8g2tLenL2H4kskVRJpT/ljbyWPYAXOmUm8oqwn7KKyphWtj1xVw8mP5VHcPtTl3jzsXuLqY9YxKjf51pABVn4LzRhyVWE71O/cweAv3EPe/1PKRiIYF/G7IM/wz4eKc/+Ae9D4oTcGb9WQCQfVevD8so3h2xDFQA1Nz8UzIwUFphAUW9pTgY5z7r776qjAaSMp8LecrxAXIQNyV8wtzUpFgQ8tnAKbF+QYGSNj85taGbK/4nOYX54VfMGCllkN9A1YxUt4yWGJdcD9Tp4mE1YDA5f2OcmWwmisd287Ojn4fNQu4Cn0NJCMRUMIR9f8i7fzJf/M7g1arZ/fvrVg8gaxwTIejvL7JoxC4ElDoKmqPrb1D6/QDmpTj69zpImthuub+jC579SBTGFhYeFD0UNRwcHJBInFuYBUTJgMCqVXTksGOBTpVS4b7lohymCZt8dxls/iYHTcD1gllrN4PK2T87PmL+vmApVvb65oKwXTOpJLykywfH3uhhwcfPp7DgFaBd5I8u+SaC4tsAOSSLCp57jaQ56etUq87SzWdUhPPDnz1lduansJKieNFuLlum88fWSTQsVDPPYGb/aAlcxMWSY3pwgHESsW4jPtijKFQgC3SqJ/a1ua6Xbh0QexIDl0uoFMsHho1NVQzE1N2+fwle8ylffGinbt0yTIUl5Wy3fn4fXvvkx/bhbeX7PWvXLfcOF7ANK0dDTQqp7/OtACIhiGDVQ2e7YDQDnQGLJ1zZheFLoUy7DAWpqaQ2axkpDA5yVEQ67cKCEkBlFHTFAsi/fXcDllDyD+W/A8KRg+E5SChIKDhRK6m/IhOR8BgkzAbMVMYKDAEcPade4IPBG7xOcL2UI4EHtzmfuowjxgA4N3tww8AHG+oCFtj8QNCzE7PSf2hQHXeewSrt6gmuvgli0kTctYoRSnPQ3kHkmkOBwvDxocX4aG8CQ1lALrlux8wARoVmkf8kxmcKTQyIOBZIe8xD0TXME6BZiHtKZdshxRSRgGAlKzfp7HEBigkFUgqmdM6pLFuNgHdj+2kXNLQgOENQxCevw9j8K9GyueghSbPw4OfQ18MGpj2tPQ9gue8UeVrxfwbaZSHHoacBR7AHtcB7sHq2GfweVP8kDPCsCE5vCiQITJs8fXC37lo+fy4CMl54IxBdlyqFO1UrCoaA8Kk+LmoEFICclgXXACtZlvPBas+DwOPq0mplI/ExOIAZBDG4Q7zAYkpa8ObB4p9V+Pga7jydEWsJ5qsTDoh328uOGR82B7AJAKI4AJFrsnFqeDT+UUxFvb3Ybm0JZ2HYUch57ZQgJyEjmetWWta5bhq7UbHQgOUK/gK44PaVMED65+w1yAZOqTNDQdUfMYMewAMZdGgsNCYLO0Y2vHzKR5YO6hpmKjz9Wpy40kVM2IHaQY2EMuNNcfa9hBTfh4FcVdSZ/cOh03NHvDQOv7It5L8kmGOxCjHZhTApfO3iZT0UEwdFVGE8g3vAQYdc3MLem4AyQw/sMCCUcuFKaCBokQB3GQxbOszOXPmjAMnFrCZmWn3r69iT3T6whtbKpS2S80pZGD0c08R2gYbDvAIexlZbgTDtrR4xhlVkptj44R3ZU7WPtGgZ/z8/P1f6oKcnpzW8EWBflipnBQtFAlab9BVMzw7O2Vz8zMC4jgbQ4OInZ5UpVbBpo4CEBVIOptX84DCCxYiLDTs5ihO+DxoPmB/7W3vy5oFC5oPP/7Q85AScbu4vGyLc/MaTgAcwKDh/Tx48NDOnj8vafPUzJT1g32LJjyrg0JlVCywfhl+yCqrgiduW0QGLDW2d7fFxls+e8aaJ0XlO3DnoXyU+hEFE/68gNYdbC1NbGn8wSEejHIAmpyvajhnZVuFLQ5MLM5lH4Y5GAawybrGVov3ynvklILNz95EnYFVzpmlRa0phgSsQ9QDfqYBgB/peyAtcEfceOmGQv/KpbJtrG0Ow/sGVNd+ng6tCS8sL4sFz+/gmUsJlsu5PVcL+zVnOlN4YReyeOaM2NryXU4mJZ+ensKmCQvFhJpXH8STpVKzQXhghfGCfIIB6JHaAtajbMHKhuBuJLyQErgf1tbWFCIN2I3KM5WMqrB89OCRnTt7bugfbfIqvXP3riUzaT1P7iMAfVSh1CBL8wsCerFmQI0wsvshh4DGAdYLDcLK81Xb2tm3NADGwlkrVxr23i8/lO3AHOqEfkCfDQU89yz3IVZA+JljNQi4jCIOIBrSB8UnjQgD0Pc//MBWt1xNxNnKUO/lmy/b+uqahq/OEGqqiKXmwmv28/ufWyaXUZMGM/uTjz9SMUqxP855CticzNjjxyhAOlK0McCjkeLOpgCGlEGRTojiaf3EDg/JrHFLGc4TCmFZZYZD+pwpqLlTWDc0A7KKGrK7AabEuB4SBtivgACoNMjyYWBNDUHzAlEhXyCbLmUnJyUBqe1qQ0O4WDhku9sb1m017drVq3rdDHEyMI+SeKLnbP+QXKkj+fkDIm9vb9nC0rwGTjThM7P/P1PvFWT5eZ75vSfn1H36dO7pOKkHg0EGSJAUCDFIoqxsu7ZKtuyqLd/6YqvsG1/53r7xve2tLfliJUvrWmlNUiIJkCABEDMYTA6dczg55+P6PV83rFGhAAqY6XP+/y+87/M+YVJ1E8+MvcpZxTkMmMb3ALxlaEfI6Z1Xb+m5bGxQq4Uu7GuyWq/co2KsRS9qV8IJe139N+w59gf1MqAN4Krbu0nn4W4eOz07k78+gxCGlChmJOWXdRzsv6arDbEmbDf1rqnBueeVXYK9n5rKvvYLdwiDfdRXDCVQmXFObG/vqE5w4J/HDUwvshDYb9xRCwsLepcMOl5uvNTQxQ3bh7p3VDcq4Hek5oy9RAP22p3bNj6e0dlJAwr4yJCHWpvPh8UYAPGlrQA2nQp/Vv6CT/uTAQhrGACtNwD4Ib9roLMRL+chDRe1o41sbnZK5JR6taQzhZqKexZ27dLSkvoi+iMAbBiSrLurN27Y4VneJmdm7X//P/6tBpaX+Seofbe3t+xwb8/uvPqqvi/nSjY3JXs2RzojO6Zv3YHHjvNFw9mRehr7MtY7Z2m/2xIwE4bJmYwpCwQrJN4VKotyA/sRl5EjCzPyySAEYTsoayoU/C4nRTkgskJ15zvrEgKG7lXqWupwai+yP1CVU7NjCXVR32MrCxGFz6WgSmWcXKqhQ64PgAARiZrHF7TOwLR3JqcJzfRrWFlE6cCAJeCz6ysL9uzBZ1YtwQBcUR3BgP749Fg/l88I+MM5u7a2qnwG/mLIxbCWzwPRj/r9MthdIaEKMHWf3dVEQQET2IpwN0u5mM7I+hQwi+fNd75UqWrYo/oeC728zjEsFLGSRpVBE05/RW/Tw/JDlh4eZ5t7AXg7tSDD+eSFhSCDCVS53guLxllZPTcbFdmsVMpFZdcATABUOjurCQFaLtDaqXl88IRGAymCpianrFCoWrVa1/3B+0WN4M5D906d7Z4jCQLScu9hVwPQIoX5iKwJ/OPj8toWiz0Q0HnPd2iSnXSKnUVQ/0x/AXiFPeXx0Zk16mS0ZJU7kMqkbHxiTIN43hn9SbVUUr2ENabL4nAqGhwayA3sE9lMD8nnUl5RUcBwNBqSmhzwA6UTeML4xJQGUgfHh5YeSwk871SaUmmzVtj/uCdAnNFa6aF0pgfkEfIzsAupiyQH0a7RGlh3YJbOBGTHCau8WtE20BnbQ4zlxSPfbGLCZz2RxtxQgucte8tqzyannPXspcWcGP0hv2prCFi4FHCWxGLYaeEv74hS8Th2LkPz+Z11OUQxed9j5Zt1Kl2GCwx3UCZQv1Az874Pj8o2P5uzTGpMCp3ZhZxA4nbPqUC4W6mhGLoyXLkEV2vUsfkz4QHcVfsHh7pHCNiFTMoXJHcE66uNrReWy40po5HMRs5hznHuG5djg+KLQWlAqoiDvT315AGv3+qliog1+ZMz8w4hknpthNq63bOzkzORCBlg+eiTRx6xgqnZZyanbH561kJYLAdDNp2btO3NbfvVx7+yhbk5YT3Uf5zJwVDM8kVwKa/OZiwru314uSEzD3bPWDgxbC5JTR4M0XdpBGC9fsuOz4+sM+pKBUIvzL2bncwJMxqA98j3PqJ1yrvlvXCOQITCrrmNE0OlYdViWe+F5y1V/Ah8CIJiW/0yKoVeu2+DzkB9M8MdvrvA6TgOB37LJFOWiiVt0OnZoNu3udkF9YvYZ9GzNpvkcjJQ8Wvfg4E4uzR67oGAVNYnWB6k0g7h0f2B7jzlkMgyB1KX6wk431E6on4E42MAAoEzGgtZMEy2Kjuza7VWyTr9ptXbVas0SrIR7vRbGkDKBqrelLoylogoj7Xbbci+EVUVa8Yf9lln2LW+12z34EBnzOLCohVP87a3tWlffP5rnWfU1x9+93t2eHhq9VpbBEHu/B/+3vcsFObMbNrZ+ZE9fPTQbt26bdFIUvsHm3qUpTDJ731x325de9tGo4CV2zUr1Qr21pvrFg57tZaTkYidvtyzK2Or9sc/+G9tJrNk5dOS/fInPxVumT89tve/84Flp2btl5/dtYePnyiLkXuU3gjXnGQ2pzy4X3z0sZWqVfOGyCaGJJ60YDCmZ80ApDWoWbl9bsHk0HzRgY18Xdvc2bL1W2Tyleza2rrs5+mRHn71UH2DMnU65MHldD6VSlV7+93X7ej4QOdYs161b7z7tn37G+/ZAIyp17ZUAgvttganckvpk4nbslNUtbWyVetlka84l5ttvsvAclOTxkCUgUev47XFRe7Wvs6VRp2+vG6jgUduQrgD4DozlZsW8RgVCL09Qz/PyGfTE7N2sHcokiZELEB8avxUIimiE4OsL+/dc/lw1AUer/qpbNbFB0B6YXCi7LLRSD2AyK5jWMo6y0pwQOpo1jq1PCQUWZoFePZgbY5ATN1Dr+NIMhc9ZIiMwZruU2fVWhL+Qk0ALsXAigOf4TdkEexpwc3BTPkzqJW4zyBHgEdRP7g+NiTSLa4XYAf0t9QvnN+QKSBc8b3oV6gdL20RqRvAeqgf6VXYtzjIUMfQ90Bko9aHnC58OxLRMED5XdPTcqOgtuf+pselR3EZIW4IQ42CeojPwf1NDQz22gTbbjVEyKTvkXV8PGKLy4uqCSHBk9NFnt/JMc4qbdnjohzi+br+tOvO01JFCjVqGXAKCIFkBFGDnpy5wHYUMJNTEKJq6hdwkeGe4Bk7Yn5Y2WTpbEaZepATVXd6XGauyFKo9kX+iGlghCUcz5J6hpcjIcT/+T//0ej0JG8vXuxbMpG1scyU8zy9uPz50tg+5CZnrdmCwVfAuE3Di1oDewCvrBS4JDlsnWwPDTbyNmSkI02DKK558bBWneIhKJUFRTuBmYFB0+KBgaWo8fodMYfT4zPW98Wt2DLzx3PW9YbMG8LD03mzsZjY6IBdNO/KvFCgcU0PSv50UYA2FiJsUHfYO/seB0TzYijOAEYBDmmQWDgKjiW0uoeHOT5nbjI5NZFV4cRLPj85ska1YPGQz4KenjYOFl3J7LQNfFGFOSfwi2Wy7XENGp+biwu/6Jcvn4uJLQkVvsJ4weOFSiPRwmPUY4vTC1bv9mxmfd1Wrl+3OABlp23PHty1v/uPf22vf3/d7rx/1YLRlp0X9zTtZuHV6+6wopiieKVRwUopHES5kRSATFE39LrcDBYGxSVBtBwYuoixiIjHdRBR1AAwEgYmWy2srfDlgcGtBsgnEN41D7CF6l/bRtF4MvwCdGBqSqEgRh4NdqdrfdlGOWm9/PiihCiTfUDzZk6iSz4JzQnA8MU/s2niqaTYm65Jd/JfPjvfnyGIkyEjCUV66jYqKgLesULfJV+F4egOK5QbBOiJldLtqNC7/MXv4eeIfSILhIC16gRNugEIhWYDxpwmv87+gOcnX179QnLIkMP9bw5S8gpkMRQhGwVp4FCNYa8L+h20QY+AzoTlJmZtKjcl5kkXr9Z2zU5OD8SyUDgZ0IW8Wt3wQ80qn/cCwObZyJ7JT+HqrJhQJ8WjfvkQ8tyU7TKg8XW+vU4B4v5+mSMCsw81hOwLYNz4yQpxNlgMmXjeNHzaLwRWlUsCy+RLOjTzE3rYJ4A+KAC+0a1ZT8C1BLg6zNmbHJQCwsUeLeqAZx1zgVLIa5CEzLlYFNA/MZkTyMyfg587TWAUz1D+DJqRjvMK39zYtK3NTQ1TwsGAwKzZ6WmbnZmT0oIlzF4BOOfn8b6Q6wEKE6II2NRuww6MqBFU46zgT9YTzK6wBf1h8/Nn9UzS7X5naKVCxWZnF8TIw8IokU7p98N3YXrORXeZUcQZRAOJBQp/Ppez1GnlsgAK3gUXMN+NwpnnjVckwD1A4czUjNaXA0B6Fgr4xY5m4Aqze3JywiZy47p0WihuWjB5IirAATL5+Xh3KiMmX5DlAw1/RozYni5rp8bo2f7eth0eHrp35g/Y+NiEvEHxM0dizwVN40rxwGX37NlTsTUuf57sEBp1B4wnE1qjyvbw++WnyWdiLecLBVlX0Gjzs5H7wjaAfYJ1IUyzcjlv67euaQ+riQyEbW+P4i9gR0enyqzAcoWClEaZIPLTw0MBkcisyZeQwmw4tIO9fXlcX715TcUf8lbOvjuvvqJGvdZ0GUenx+daL7CxaTj4zocEF19Y83HXAZbBOtcwp1IRY+cb77yjEMXD3SPtj+m5GQ16YKQA2gCkA3IT7gsA/+LZc3vw8JEGJVfwr/R67NqNa7Z3sGMbmy9l8UWA8trqssBUB1a4oOlQJGHBSExMWmTkZH9ga0U47v6LZ7a/va2CEhaYFDcDGhNCkgE7uEtQZGHXADjR0/mgwSLZLidHOkeWlpdV5NN0YBvJviUnhOYY1g0FF6wT1H/u/nUNiob/7bYGPpz/21ubUoRQfLEeZIch1VFf5zwFP6AG7DyauEa1adubO/q9yysrykbY3Nq0jz76hZgg1AUaHMzPy0+fQQhAEANZ1iv/knODXxRWsvZotdS0XnqeY824hz2DCswJFeqcQzBWCyg5yXiKJ8SuYR+LaeTxau9wVjrwjPDa/IV94MCi8ahY6m+/+Zq9fP5cRdr56bmGeSiVjo6P9bmw34Q0wd7n1gDk2t3asrPjE8uOZ2x2fsp+8MPvXYQQVmWr6Ri4biCJ4oAGC/bryVnBXm7s6GxlAEJgbCqZlmyZ4Rz3VTIRk3RZmTIX6gnY9ndevS2LM4YbUvjxXv0+y2MzWoOBFBH7bH39luy5KEIB2yl+nz97pj1LATs5zTAsZZOTOdvdcRYGb7/9lgLoHz58bO++856lUhnb3Tmwx4+fSBHCIAD7B9RBl/JuAJByraywSAbpgOucU7K/ughfZrAF6ABjDeUGaxeGE0NyGh8+N3WXwNweYCPBvNQusDcB8hOSa8Oa5ezins5OZGSXQj4UWQS9ZkckF+zHCKGvV8o6J1nfxydnAs4r9YbNzV9xXrRnpyJi8PwYzC2vLtvEZFZgEoAi71kWM16fWLLcfYA7S4tXZOsKY3Nne0MWhvx3lGAMXvl5FPln5J88fSb1MncI9rUPHjzQHp6bX9Ae1P7zBy7C4SOSg8sGj2ylZku1r9Q4p2eywrj0x79U5VIbMAAp5M8vlJ1OrUud5vzzh2LV06g6uyTYrNyNhKRe+i+7gQw5BhRuUiSbk7mz9jhjsNZ6+vSJmjB5zfewKW06CwWCrAdYtFQskUzIc5xeA+CUfgPAm2EI646znuaK5o73WKKhqnG3UguhzsTqaKimDYCWu4O7h+9yyeLlfkddASCkIQbqxeHQGuWKghh5L5BTsNPD0gxSF/aiAJicZSen5wIGqJNg/wOeB0Jhu7K8YtfXb9nf/4f/x26/+pr6EwZDr7zyij1+9NBODg9teWlR+5pA+CuLy8rTSY9lNaArwRQOxez4vGheiGtkzphPQDvPjCwo1EkENfs9A7uyMKuhFYzLIKrMPrkhnHkEaIcFBl2+S5f7ArnNKYup46kTpWiORhy73+PXelbRKQYx4L/Q/wtQ2Q0MeP/891IOw26HiAMA9C8UyvSUqCawvvKjPA+iDKBncrlk2F6V8+dWLxc1yFmcm7RooG+nR/tas3xn7kfuMEB2AAUGu+wtSGe8J5wBOM/oXVSbQu6Lo5ZK6ZxQ7QsJR5YTFE5gGQAAIABJREFUnKEu+wbQnbUpBbQs/dzw0BvA6scpqFlL/B5ZhMKw7/fVDwB4i3U6nlUGhZRtqEEGZFhiq6kH7CybsK+UvZEjATF04b8lv2AiN2kTE5O6T/luhNNCLuTMhnkKMME7Z32z9xmAQs6hToGwwWCcPcLwqHAGIE6zTaYM749+gXof+1mn0LtU3rJeeaUaDg/x5U8KIxAg4mHo2dVwmTMB0gNnkVOKw84+FBkHRixDApFLvF45LXCmo2yG6BQkzBQ2egebOXIKyW6s6SwAHB9JkeEcJHjezi1hZF4/zxZ1ckh1KUAs2W/xBP3tUAMgiBzBcFz1D/Zx23s7+r0i6XV61qw7y1ZqY/bw1mZdqgkEKNQOtNxT02TkEbKeVQ7TyuqyrI98Ib/O3fOzojIqlhdX1TtIwSP3A+zEGKQT9OuCeLEtmb+yoDOEcdulWop+idoQGzAGMS9fPrOx8bTs7OgNqfHu3v1Mg5iVlSWLRlN2dFyxVCrnBmO9geoT9eaDns4zyH0uw9G9NwBwBrA7OwzOnR1TNB62mbmsBUIe2zvYssGwq/qKKUgAZcQAd4aWznOGu+AAc3MzyhYg6+7mzVt6h1imstap1XwBj92997lFYpDQAjY5ldX65o7mLN7Y2NT35j3gx849cHp0bEcHR+rRlb9HVkm5KkUHWYpYPIHR0Ms/ffzUmrWm7W3swxYRzoMimwHIeCpjyUjMxhJpm8pOWDIWt19/9Cu7urLqyDrLK8ISOJMLJZwpnAKCfgxAPBTC8x4W+pglkuOy+GEvoHjiXeDAgOuAF9v2dlWZDexHegIIZcFI2PxYWifiCvk1v0f9XnZyQoMPiKAK4eWubLatVnY++Zubm6qdyQ6RVXJvoPzIKH11b2SpeEo5Ih1UHCMXFB+NkqUZVG7G6tKybJo6zbZskOlFqTvAQiBAQZjDRQLiEH0ug2+UdoC4nGmy6ZH9TkYDECwZ3d7hjAuLuHxpLa28J1QiI2RGnOd95VZin8Y69fiGZr6BRRJB5QRF4iGrt6rW7JCzN7St3S31OligU9iisI9EsXGsWpNsT0jFQF2DljV6LfOEfTobqAWSqMwrkNfMnj7+yrbJ/cKeMRC0/HnZ+j2PLS1e1Z5grRHGPJZFPT60Z8+f2MzsjCys6dEY4EF0pmd8+WzLXrn2lp0XalZqNqxYKdr8XNaWlufM4+1b4fjEGsdFW55Ysz/7vb+yVDBnB9sH9snPfmZx/0juM+QW58s1OzpH6YLVVkN3DXUlofXR9LjFkmn75NNPlUFENh/1ucfL8AicwW8LK1fsrHJshcYJUcKWnoza1t4zC0eDYrtvbmCNuaq9jH3j5oZTwnBGU6thPcx/R7YCqjUGtthCnp9W7d23rts3333HvGBxsZBlEkGF67BWAMPBb3f39pXpCLm21qja5ExO2Xk8D3p1ekd6+qnJWbmUTExM6XO4OjQkJwXqZ3CeB189luook8zY4oLLBIyEIurNapW6hfwxm8ySk4j7wsCREVC8m9nrr95RvXb/3n3b29uX6pH1S6/FXcy9TAYQm4F7AaI3tZZzZVEqr4itjsyNCpe8Za5a9+9Q9nO2AZJzf1MTUV+ijmY/Cwduty8C4L3q+1BtOJt3ShyP7kSGN+AV1BUMcCADgUnxe6knUOPwkRgS46Qg8nQ4rJ8Blsy9dWnhfGlBDpnXKZCdJaLL1oRMFtPnpZ5niELNA9YF8Ys6gvdDz8t9Sx0Lngo+wz4Q2egCu+TnO0tNF0fx8KFTnq9du6b6jc/Dz+cupyZp1LBhR6nXtLFMSm4DmfG0zS3MCNNmOAUJkNgM+i7KOll3h1BbJEU4xbb7YP9QCvjJqVkphaiJwZ6xPKNmoCcDRy+WSnbz1k03mGk2pJjjfUB6eu+99/T+wa3A6Ld3d0QCdpj10NZW1/S+IdtCckqkUhqcSmEXCOp7oWpTHvhHf/3fj76899BePN+zbsdjE1ksVrANweqla912Sw97anLOKtWWneUrNvAQmIVnZFde51gFcFmysLB9QroJmwWggQdw6S0LG5Qma0iRBxuIkw/QLuC1qK9vqYjHEqGRDbpMmLwWiaXNF8lYa+C3QdDJtdt9s+39AydrwcaFYJQOfmNkDmC14qaITBiRFLHI+MUi4qFQdMgaQ4wmEysFKQ2MtYW5BU3deCHYbBSKRck5Yb3SsPPwlefh8QggK5yfUnaYd9i18WRYTVW927fxqXnrWsgKxYplMxnzAbDTjMej8lDv9duWiIXVMMOOhO1HU8Nz6Q4HumhpXIZInv1RG/j8NnXzpr377W8ZcLyv37OdZ4/sb/7+39r6t9bs+hvzNvCU7CS/JV/GWBxlg5POxmL42jLQGpnXE7RMasImFDzK9K9h7T4MCJhcriiX3LvZkp8aGzxBYFKaSTmDCGTYgDuuWOcCh8njbGwIDuqqkL60T5JVDkxA7LGGMGwcIMo7KFfKyk8gKBjom41Go3QJfPEuCYHjUKOx5kDpEH5KkyF5sWvCw/GwQDos2GR1BAnYS0PXEbAsQLvbV3EIa0JF1IWnnsssICTZBR+FwgFZW3BpMLnEC/cyyMix22GBOlamG/Jh6usyDLDWABjxMUyg+LzwARQQq8bqItwYpQBgsf4KWLfjhiWhMMHiWJ3AxiefBX/fsMXC4+wEi0ZQgIy5sHQvzWjLSuVTOy9gW+MClyS3o8HUfMUdwLIDInz8AvBjj+LNW6m4YOx0IqbAWmwMaGT5i8EX349LkefGJcQZwB+sECyB5WGBok557bxKGQ4ofO1CUs+l4AArl0nAe6NhhsWDIgKAORSj8cGaBNWDK8oA6JykG0YhMmJn18UtwrMHbIMphE3RoN2T5VMqgxSR4M2O8xKFAR6ieB/o93Hp0pQiwwRwpvFFbonUW7JLX+hijUTEHmHd8HnErODz9FzY+2jE8CGi4hhVQrNVVfEE++ky44N1x5AG5cewR+iXX8Usz3OET++FFzRWaxSOrHH5NHIh6yAnuwYmsAt3uhzgcjG4wFyY0n0Bo8ifASOc/yHyy6HsmC6l1y4Iu2dVWEywdpp1/RlLy1d0pvVHjrnE2YXyiwuEYHJUMAxkbq3fUrYI75L/H0wM9h77UEPEC3AbVjNrjPMWMFesRzyu0xmBEQwwFLDqgZ2Bt3xHuSQbL56rcf/Od74t9jKAsbvwG2JIEMrLPudc0kWPGifogCuGaJ3uUB6To1FXEvXJqXENKmDZsy5DQeyNOnZ0eGq7u/tijsGShDE0lk5b+IK56g8HrVKr2PgYNi1xW1ladD7mQa+A0cLZmdUqJVteXNQApFQnQHOkXAn+zM2XmyrSGICgisLuD6UGSkcGcnweihOGcJUi/sDHFg6ELRlLaeAcjobFAL/92h2bX5jTQIvvz5/LuuAMZ/9xdsJBw1IQYE9em6mEsk6ePnlgd3/7qYBSPhPy91u337D5KyvWHXotFE9xW1mTsDe/G062yiWrlfEuzdna2lWdlVhhwQZ3KqSR1Huw/HnuFFEwNihAyqW8ZdNxZT8AKItIcH4uazfZuFSruqP5dwx0KGpgdTAUYZ0wMN3bOxQLhnt3ZXlJZz0sPUBJQEjWAQMemL0wFbknuE/4WQTtobRib2FxAKBMwce9x7OjBoBJzTOngIKxjhqPQptzgSFPPJOx8ZwLtzw4OtCZSXNHs886Z0849ZgbKDI4gZXOvQfQhJ0GvvUooAAYAI757lhYYQXkpH7OHhFVBUAUzPTsxJjenxcygQ9/56hsOBWeXa2LhcMZxkCY702NgsSYAdrtW+s2MTZmO9ubdnC4Y0vLiy4oLpnQ92Dvbe/sSpV7dHwqNUN2Yspm5xft6bOXGk7iYau7zA85xalXYZXCYufu4vvCJiJfgbuF/BEALM4JBlQAgJJ+5wsuc6nvVH8319fFBCLPg/MKZRefjY4BcO4yAJdBFfXE1Mykffjhd3Vu//Vf/182peGtV3+eGtp8QcPYTrOl5895A4NT8vZwAPxOgzbeFaA7TCysMfgOslwR68qFJPNFYkk+t7uvy9WahdVQhATA8AwYxFKUw1Byd6YbJnFnc+Y2mgxyAJi6spSZyGQFqgLWFc7PZDOEwJ9zjPPh9p3XbYh9VdcNjmlOHz18YIf7eyJKwBbFvorhAo2KG/iaGE2Sb0fiWnM00e+985bCdvmr02lonzQbPTtgH7Qdi4z6iqaMP5McGQb3rAMaWxTGDGREhLjIbNP+bjYkeUftwQDkcpgvNRVh8OQ6eFwwpGyf4nGdC2oSRbBw6hDu1Vdvv6LznXdPhgV3wPVr10Qwon6iceLv7FPudGzVaDxZ45wpGmgQbjsxocw81HwAs5CcDg8Ovj6DAD15pgRoUjNyx2Elhr0jQ2BAYT4X6xVAn/VC04q1F0ovDcYumP0o1Wke+TOPDlFH4GN98RlbgF4QHCC49AQIOUcFr5o+FIQQDKjhGIIACDe4G7BNjGFX2tCedFkMDIMBTNPKF2p2OvbD3/89e7mxaV/cu29Xr1+3n/3sF2rwyQEBDK2UCrLoZKDDXQhQhf0ViiKFa9ebli+6LK+hL2TVZs9iyTF52ktZg/90o2ZB30iMz6ncmMUiAdve3nT1mo9MEmfbc8mElPofOyBDLcygCEIKtakbYLhaxVkK6l7C2oJ/d0G2YS1gVai8O/bjRR4T+5JaR+oMHsiIXsER0Wjw6SnpC7GPJNshlkgrQ4sfQSjm8cGBzeay6qcmAIifPbBWPW+ry1c03OK9MjBEWc6apQdytSd1T8MySZilMeVw0ZxzHvOuyeKQcrJNPl5dqkV+OYVzT8pifmFdJnb9OGHk47o/sMhzzFI3AJSClrPuwk5LxDuFw2OBgXbFqZ34M1F1kgnAHaXP23UKED1vr1NQsWYZKuAnz7pgH/M8NGREBUeGQAsGb1DEMX4vtZaIS/xeKWwIjY5L3aSMQs/Q9ZfDvkAy7iiCRQERRT4JOTtcacl1D+R0FtI7AJ5zf1wSY8bSKJ4BU/oaULq+g6BYrDcBbVrqdahnqB8Bt2UThi0s7x3VERk1yZhUB402FpZkDnlsNGRgwuAqrOG/nAYG2FSeWLWGVQuDFbNYVDE3Nj09ofc5Grog+1jckaDYC9VGxzr9gY3lJsW6Hnlh6AcskY6LlIGKjfeH13luYlxnfSoZE+jzyivr6g1rtbLt7G7puV2/eV2KBgB8+s7CeckOD05tfnZRDNdMekyAGDY8pUpeNkoQaah/sSNZWLyiQWhqfNyOTgiqhzHs0b353rvvitzJ3cvZ7GxAorKc+ur+PVtcumJX5udFUHmxeWBz80taJwzE5y5IGKhTIZCw/9k77Ff3mVJWLJRkjcmfW2sULRgmQ9FvPv/ISmQ4tNsa1kHyajXJ3kuo1mIIi5qDniMeD9k//fSfzOd3uQWo9yATKMg7FFLGyuOnD21qOieSIWruS3td1L6yEM3n7ejkyG7cvKnaIX+WF4DG2k8lUi6HBRurgCOo0vOdnZ7YrZvrWn/1St32Xx7KRgY73mqpLFufHsHIkBfID8mM2dzktHVqDbu+smaZRNImsxPWrNW1jiFacH+yr/kO5N8m4qheATr9lk7l5MTAsFi9JU4XDDmwDbe+FYqnyscA4Ibci/UruW11CL9+jyXHMxaIhC07PWljZOl126pB2JtgKf0+WNdA9+VPf/oTK5SwbKRe7Bjq5bHMmD199ETh8PS5AY9PjHHsrhiGkFWYCEfF6B9PZuz126/KOuyTX34iNwPytViPkDHARMbSY85BAFQhmrDBiPsoo9wMqfa4zyJR4XQaeGJ/HIlaPJWWlRxnHfUZNT14UiIyrr3HoE25spAZ+ecBaoKuhSIBG3r6dnR6ZOFoyLK5cXv0+JH99J9/ajfWr9vK9TULx+jDsQWCmEFPTK3c0QCl7+lZ39uzjqcrRcnszKR5Bj0rn51ZKo6jAj14zT799BOdN9OTs3b3ixey6GTtvvbaGw5ct74trSzYydmhXFeo8wBPI3HndkOd6vcEbS63YuYJ22G+aNUGPQqKg7T1Bk2bSCYt2DQbD03Yd9/5kaUiE/b80TP79OOPLREYWaNaMY8/ZHe/emztgdeuXb8pIgRnGCSaIe4IQ49Fk2nd+dVGU/Zk3T7YgsugoR5durpsh/k9q3QK1raqXVmbttUbC3ZwtGsPH3ylfXFyWLf5ec4php455WVsbhaMOMk/+NEPhVk+ffZUeBa9A2fAtbVlg+4AWQdb5ddvrdvalVnzKO8ifIHj+uUCwO9fvbaqoVPf+vbjf/qxvdh4LpeVNH1CIq5+kT0jayN/0N1F5Az3uFcduH12cq5hHFcoJErwhMtBBwpAnydsU5MzOttx9KAXkm332Zl6Dgio9NUMAufnF4SByWpRjiYhkcq4NznfRIQFGwHDGrjcPLAQNwiLCcfh/hTxTYORsHWZJaIw80HgDYmUQZ9FLX5JPo2Ro4OLzmCo+oJ36Vw4WLNOzUJYO44w1BqVUlmYkyN9gAcOREZAzckZwidiaM4+r5TyslKmvoVgyLl9mdfEdwHDBremB5GSemzcZT2B02CxP3REDYbdPAcwU3oFMkHAhfgFaZC6BmcDyE7cLeBa1LMQ4bjXGQJSX4CjUaO4Ab5TZ29tbgj3pjYOoGgMBW1ra9OuXVuz3qhr+4f7CkQHe8qfk604UGwBBA2cOcBWZ+fn1HNSkzEwy+WmLBZL2snxuS2vrDqF+8G+6gVqTmyvCWlnfbOvwWToby6xQPB+EfuFnblgd/pD8Av+Wcp5VGw9BAeuJ5L1PPUQxINuTzWc51d/829Gjx4+t53tU9t4sW8T2RkxaqORgOS1pWJeAF52fMryhaoVSrBBw/Kw7+J7Xq2L1ayDUcx6j0KnBdzBgE/E1EzLHgpNKCAtG+Yi3A2wmiBzuBAhT88mMhFLJwD0sILq2tDLND1l7aHfhr6whi/d4UigEnL0WCIpWSsMQBorCnkaMF64LH1ghHe72jRsApp+XjCrj4frJE0jMUS5dGGqU9Rr8kSRaEP5eFNA8n12tjY0AKmLfde2LpffqGeZmGMAoQCJpids6I9JAcJPCyKrV3BWyE5OT8RwyWXTsuDptFryz2Sf9mgqOy0xgQfdjmH2lAjErI6ceGXZvv+jP+DWtIjXY8XDXfvbv/93FpsL2Nqrs+YPN63SOLKRp+2KGZ9fgAb+pS4UW8eUxcJpFUEALVgp4M+IvQssS4oKDRE0VOrqmsTWggIXGW616qTBNHsU2rJdGiCJv7DNEetr+LUUHJYOUnyeN001B4Brxk3g0Vm+YN3BUH6u/BnOzoAwSoYZjp0CY4RGgWdP9gpNF8AGcng8J6Ehy7cuQJHiinR+BmFMHMKwHpg0cxCNZ8a1TvBpBTAoV0s28g50SaOscBJ/vntT9moMQS6tuBQ+F464gzTIGMojSa6nN1LAcK1elc8j0mqKANa7pGHyiI3q/wdIzWAHFosCnQheBmwfDc3rR3WAz6iTMZP7gVonHs3ZaEBz5QIQ8S4m6L7TRmFDfsaZWBMK6ZbsmiGUY+FwcLDumXTTdHAgwAYBoGfyDZMSwAZwR7kwfCcSz/QoyHvwK0vGsYuc4oPfRyMHq53CiAEkjTh+oz6vK44uByCS0gPwyTKG90mQVFS2K5feuJesW44Gzg+KbS4p/lwNOyJ4zHfEYuCZ0UwBdHEBUAQag6ILcAcQh0PdEQC8esdeD4wzn4Ak/Ce5fRiCMJjBqxULIYVf9kfWbFyEWUdofJzvuoYwNG/NloJHKfoADIYDj1jdI+tKUQEoi+2MGxz6LA5ozf73+O344EjgKMATzBpARz4fjWar4XyB3VkE0w7LiJALbApywRclK3Q+2V7nux6NqGCfmZ20UMQnNjJDrVoFxlxI8tTLEEcGvPnzU9klcCmyd7FLgEWGTJ4Lj3OO/YfUE4CCvQ+gS8NKcQW7igEWlyaqC852BiAMNiiAaD44M2nWsKbibODz0fRwHvPdHjx8aMcnxzYzMy0bFC51wriPDvYlY4UZwoPAcgGPXoVxDwb68/k8DEFQKVBsAKbLpxwf28l5AbGl8plFY7C4UMoU1SSzLtOpcfN6A/b0yQutXYA3BjGo3gA+sBTiLpqan7GCAGmz7c1N7dPl5SXrjy4YTVy2MCw7TQ1Gzmsly4yPqaHnLGLREVDHMBuFFVkkr73xhoKEGQJzPgCqAfjB6qUApanMpLO2srIqILiLKnDjpbxWAdEzqYwaFu4wWBPyWEfZAdN4ccFJReNJe/bkkW1uPLPTkwM1U7xr9vrJad7e//aHdmX5ujW7QyvVmnZWKgtcml+8ItAmDVMTK782DPTW1+QFGmpUNtiEXF27qvXhbNR6yhVgXVbKBauWz9SUAETy+2nkAZy/Dp1jaBJxnqswNWgU2QdPnz5VwXV8dG6JeMJePH9uN65fU4Df1bU1sVXZFwyhAVQoXniG7FX+mbONPIpGuWaff/qZ3bhx42Jo2NZndc+sZOlUWsoEnjUqDoYlU5OTGuwThhrBcuwCfODOwZ4JmTxFIyx9N4Qh8LdlcdQwePDj5StvZK8sWwD/VKQqE62mIhe7N4K1Wf8QBgSQhmAixeWHPTaeEcBLjgQAKgHoMIkmsni21qSYxBaKsESACjIRGNzt7+w4D93h0KJhvmfbItGQBo2A3yhXZLPXG9j+wZH2Dgw/GhMGIaiTYBEzYCDfjDw28pYUEF11ADIFNIwoBlK8A/YgYcGXAdLK16mg5kmoecPCwIGzEb1/wD1C7xlKsU/5xRnCvY2N1trqqr3x+us6g8j3jCditrm1bZkM5xMByU41xs/AvoKzhmcOcMlgD8CcmpLarNXrOCtMimBqiIv2XvY6st+KCeDiPfhDQTs6IbwQ73UUiHEbeB2Li7BF5S6cnanpoqBnCEINwZkIwuQsgWjsUQYQ6gjyNpRlGAxz7MdYIwLn8fefmdV+5dphIIZ655vvvWefffpr29vZ0sAhPT4u2wwAWNYcIBGKa4gGqBVRcaFoyaRSdvvWTcuknQqkkD+1+/fv2yu37ki9SEOPrzTnG0BwvlDSEBP2JkAybNfjs7ys+UAaAUa5QwHXc5MTF4w0rPJcZgEgGJ+PJvIyA4+zgDOARpGBLnaFNPKc0y9evFBtor0l1fFA+43GXHfERY1Ire0IIQPLZcft4Zf39Oychc6Y3hPrj38vJluQfAYsOx27/jLfifuBYU0smdTeBxjDJoY8H9hnZOFgseLseJw9AvuKRhQJPCxc1vHp8alqTdYU9TlDyempSQsHg7LBYg1DRIAdSf1KPgy1Cc+J84GQ3niEwX/Frq4taxDfqJfFTNzd3baUAkRhDbc1jDoHPC6UNZj84z/9U3vzzdf17iLxhG1sbusvhmSAfffufmEAzFj1cedzR5IzJe/mfwGmn2Hh44vYwBuyVt9nvnBcweY06ihiGtWyRYIMflsWC/lko1arltQ3NduEj8Z1F7CpLocWZDWhmtL5xZl9cZa5fDIyAZ1tLYtbrMQwyliXowBR4dKygf+e54uKnFkwwDR3CMpU1pEGILI1og8xWSLD0sdaCqCIzBVID5xP9ERRvKUHPWvWSna8v2WRIGcCFqUOnMPiAQBG/vLNpmMp+1AghwT6A1KhgGBgICuvYV91CrUF70kBqzDmLxQsqA4ht7BfZEkFSJBO6zuj5O32nFsA4B/VIgNeeit+psB4PT+fzhz6BgY1PE9nFQ3hqO+ssFAtq0/jnTEypY8mVJxgZDIFGaSgZOtKFaIgdFlCAT75NfilV2eAAZgBQZB6ndqI2p9zhfwx2S/XqzYaMJA9leUvf0EaAahwwa8uYFlhq3p/LjwZUhKfgV5y0Hd1HcG/7Gn6PKwYAYSor6hVL5UHnKcannhcDlmxUFZ9zDMem8io7gEcZSjBX6gl6IHDIWwNozY7PalnBJDIZwMw5/uTw1avnFkpf24zk7Makm9vvNRArFrJW7VWsuW1VWuRyVJrKu9u5cZ1u7K2YsVqwXyRgJ1XirpHGNLjNY/SBFcGVGuZdFJ5S3Oz06q7t3e3NPzmvsW3fG9/x2LxqLM/66Foalk6NWGRMCHmowvAB2tZbIU8svmh7qTvZO1xT2J1yUCEvXN2eq7eCfUXGAbnJtYfUr1FQnquGxsvpcbk84BlfPzrz21peU3saOxiUKayhlgHrEEFtRcLLoMtlRHoT29Dj7CwOGdnhX0rVc4tkYzayemx6g5IHJFoUvZkfh/W0SbQHYUxmWcAwpsbT61QhNTUsXEsXxNJ9QYo1Lj3NrdealCAPajUZRGGzI70x33FEBFiXaFcUm/D+qRWIWi5Uq5qAMwzkNMA1tvVimowFIGXCr2z47yd7edtdnJeqkvOF2xlGW6MMUAZjuzs8Ni8/YGlo3HLJtMW9gUsieWSAsh9VikULX/qhvPRSMyS8ZRN5qY0zCqX6IdgmU/b9MyCSJb0OZwt9HDUdSenR3re/G/2KXcmZ2GlXrf94yMFqo/8PqlBoqmETc/P2XhuwrmgBDzW7FatP+rYxuaGvdx4LjJqNI7lpscmp3I6lz/6+S/s7bfelC1QvVq3B/fvK7tobnLORo2BtcoNKUDgzU9jsRRLXAyYCSse0z3AkIf9i6q0UsJOBrV/EE8K1RjYgopIwCBW9ogRnaWcISFlcU7ojKXnAoBFxUSIfMAftx5ZlFKGu+E2fY5UbV6yamBpN6TMo86g17x3/0utx6s3rlqjXbXesCsXi3AEjIUsPcBtn6yyPCGz1hAFiJk/7LHsWML67Ya1GWATpO4bmC/ksS/v/9YOD/ZsYX7Rtjb2LBRMWqOG+mng7Hg7TVu9umyn+SObnp2yo+NDe++b79rt125pSPnF57+1F083bG5yycbGZu200pAVWP7sSDazsXjAavmCzcYm7PbSq/bWzW/ZWDxnmy827OG9L5QBQi1v3oBt7BzYabGm/hMyGmAw6wbrNeuJAAAgAElEQVS88qRYsWRmXEQMSM/YrSFmI+OVf5/JZW1mcc4K9XPreBp2cL5tmVzU5pcn7eBoRwosztvdrYL95V/+iZwFePY/+fFP7PGjXfvOd96y115/ww6Pj+zRk8cKmmbQRm/1g+//rm29fG7Pnz6xXrttf/aHf2jzE1kboA4S5kKNHFF9MTU7Y1Oz03Z0dmQb2y/tk88+sbPCuTU7qBEben8LVxacrVLU5TRwdlHngF3Qa8vWLRCyly82XN5FOKx9zaAZfEADEG9EOJP6depyn9cCDBODQbmngANzboBNjGWwtSLcPKs7icEWdwznMeQ2SDDchSioqO3A2ZSv04bczWBgqHMKHI1+aSo3a636wIr5suoQ3AYUjG0mIh8KSW431jR3KERiBiDgD+wfzn0wENY4P5P7x9m8cx+7DCyAfkgDuIhA9EWy6GpBv5QiVSy2vaYBHDVXuVLSOcJ9BAGN53Q5dKFvJsuCO5C6lF8M1SEvHB0e6H6kPseyinqLWpahAWfrZYYZjgIMD3hHKN7IvcH+D3UXPT+Db/rry5xmahF6LZcBUraMVC680+cisTMcm1uY19mJ4oLvTa0OmUKGNBBw2i2bm5/T8KpabaiWIHe2Xm9p2PzqndctO5G1u/fu6XvxPOnDeQeX6m+XqUJvgDNKRRaG9Hd8L9YfilJqqsssTgjdUvnEE1KAQBpioIO1FrUcZzjv3HP3H/6n0cbGrr14fmhf3X9mY5mczc/OWSIRslDAYydHhwKPYaBXKm07PStLMs0wg5BXWDC8UE3WACQ9PoHP8vui8IwQ5IsUte2YZUhakUojhYWBCKMaBXC/be1GyeIRr83C5BgO1FS3OgANIRX3IxpSdHHYVNDAmc+C4YSafQ5v5xs80GYEALm0s6LhcUUqzD9nt8MiYyERjAxTA5kkLxsWBfY4vBAmnfliXswHGEMcsIRZMQGj8a1V8RCmuQ+a9Zxv2sAbsJE/Yv5oxmLxlI1QBiAx87pijuBQZMaZVEyH2enxsSapqD86hALCKvGYWLn1ctUWcnPWGo4sujBv3//DH+nPi/m8Vjs9sn/4T39jzWDF1t9askRmaNXGsXX6MNIdc4cGMIg9l/yw3YXnGRFGhHmJW5zBKGHHAYtFCZVxQKrzOA8IhIJdjCy41axZpVrUcICiikOHIo5DXE2rpreOzcVC5KDimbP55V3r8QqIgbVC80kRr3cCqz9AroOzhXKAkZOC8z7JYKBZYroLs4GmE/YYRQ7TTxQcHh/HFLLjqCbqNnIBb0x2pTjo9pSPwAQaX1DAFDZZsZy3UALPYfJrWnov/L3RcjknsDwByfnFWuUQZE3RROvzMmBpD2XPVKmWNbmNJ2MaDMH8Y+gBGAJ4SxEHOE6TI+9Smkh/yCKS2/ZtMCJPh9ySsjusvGGLRjIWi9A4RhQ2RQ5EMhW3dqtu1VrRuh1UGUymsXxyhYf+LHm5c/nTtDBIIPiaLBUKkq4KYP7/ZHHAQtffQxHnyzdEIeFUDlhCwRLk7wxE+GcxSVFURGOuGdKswQV2w+gmhIw/m19ceEzEUciwPqTUSOApCHDHm3JBdlgTcfkyWFA4n4YqQylZFErP9yEwkCITKzOFtQ8FPnsIrtM0vCfmnpPuD9RYMJF2oYQmX1Rk1fz3TOr5C0PkzpDMHFecc4hy2QCOcplwwQI+YpN1ua7JOeE5FYsVWRUlUzGdFQyaYP2z1lCoUOjDX3r84LFAFhQSDM9QBMDmI7eG83FE0Yh/edox1/kuAGC8u8vQQlmTEbhec3ZX7A+YtdnsmNXbZbFtaC45c2HWsc4AUGR1op/jQmsnJ7MKdufc4ky4tHPY3z9wckAGEPJPzOsiV54IF/0Fo4J1idUTawmAg4KB4Q/ArtQdDHmjYQ1keDasQZR0XHz8OS7QfCAGGgC9FAWhoD4jhRQBdVonQxi4HhUX3APy+qzhhUnoeUIKBH5mq9W3WCJnoUjMTs8AaMs2HPUUWk/2wvLymq2sXLV4LGkPHjz+GsBFes275c+nSCXPKsvP39lRM5QgtLLJ8/erIeGZzSH79Ywsf3Ikb+lSC+Z/5IKhHdU759Jdv3FLOUoHh0cClChYGFbw82BNcHdgmVM4O9fzZRec5c/tzuuv2uLygsIjse24uroq1kMkGLadrW0BwQy0iyUYei2LpxJ27dp1y45PymaC751KwSzri6n6+W/v2szsFesOfJL5t3tDi4pRmzVPwGtlAs3SKYVVc6ZiSYDyB1AKsHqeBn93V9JashpYP6cnJ9a+8P7mvp2ZnhQYfPPGNa19fgFwbW3viNV4584dW127qiaK+5+BCmHrgOOcn7duvaKQ6+WlJdvc3FBAJsPi73/vd7UHZWXZ5lxui8WUL+SljoEpw69yoWjr12/YxosNFdCZcef7CsiE+oSsIwq6q1evWbFQlESXZoGhiLMMSgocgAkGcAwATc4Dz5h1RzGcHR9Tw81QDABY4CjyZQYdWEwQtNakoHfqD84c2Pt8nmnZ6GALgYquIpAJ20nWNk3Y7NSUjcUT1uIuuyAdoL5EnQcTGsuiQrlsx6cntn7rlgrK/d0923j+QgUuQFYkSCA0eUpBsfYyY1kxzGHx0fTCEGdQwZkPeMreZS9SrFKQR5L47TPYJrw9bzdvuNDss/MTsf159g8fPFR9AIOIM0U++8cnVqk2LB5LWyjM0MP5/iNLHp8Yt5cbGxqGUoMAglPAMqSYm56VnzvMRg6Zdo9nYtp7NG74XqM0EcB30SQwrK5Xq3Z+dqrBIWxup9gMK5wTWTnnnQBEkF/AAEBYyBSA9so08mrujkWFC/scyYN5xH2CNSsATNtZOAHOQRpggM3dxL9rovDrtAQU0QjUG27/AJ4uzM9ZgEFKk2HzmWpRBYX6AnZ0cqrQYpihB3u7dn56bNOTZNfkRcx55bU39DkYtDkfYsDNuG283FINxiAmSHM2Pa3BdTzKeUzovSNZzM8u6Byg9vzHf/xHnbHcywxMK6z/bM5KeDLj1zxEAWJiHk5Nz0r5SHg9IItCLQFYOx3tA/YP57Z8gcW2+v896jnXGcgxANnY3NReR73B5+ecYC8xKKTR5Z2wbrjDaMb4ha2fviuy+lZduSmyloM1Vq2InAAAiTJwZWVZdx3WhAx8+CysIz5XAEsk7Gs8JkUN6ioIV2enx2JMs35lJ9rvO8ANyyKfs4+siSAFQ2yg/ayMlKjzn761flOBoYBxAOKcFTRMqDbYY5xn9BTUEFFZqvLuqxbHox9V3Di2tjndQ5wv9BHtLnlQHZG6yAak6eS5fOfb72uYVKxU7ee/+NgKxbJ985vftKODQ/vFz39m773ztgZg3B3vv/++zmkFULe72m+ECNMHxVJZG3qjNgrElevR7UPQaAoUj0dCFgl6rF4tWMAL+BlVZgnn4+Fh8ULVSm5dWHtJNn5SwkGuyAvco4YFsL60hQLcpC+Uj/ZFjgdEJN6rGImoRC/y5zjLea6QMRTSCcCOquZC+cqZCUkASxLuYv4Kx5NSguRhU4qRSJJtzxrlok1kkra39dJ6raoFvF0pEHke9Bf0Fpx39CCQs9i31N7j5Dhi4YtFRA97SFihWGIA+Cb1jjkTIDcwrEABgzJWgaG1mvoS2JMMFlCTOWUkKgZsGctq+vk53NmwMRkmiyRGnQqYiD0f/QznYJAMROyECSR29lAwT1mvl4M+9g3EAGefWJddsBTg4YjuWnpp/g9lDnJlp1BELTzS3p2enlENzX7m/NEAGCDeY1YqnFmLIbKPNhavf8ckvcx5YXjBQMr1kPGvVfX0COwXWblhZ8sA2+MCx1G9A+RRVs/MZKUG4c/DVlL2YrKXxsKIrDoCS1HJVuzZy+d29cY1G/mGVqqWbGomp56OnAXy+bLjaUvGoxrU8nxZa2++9aa+O4O9jSdf2cnenqWiSavmi9aqVmz92poFfNx3BSlQHz9/YVuHx1ZqtWzt9it26807tn24Yxb0WU+5mzWbGM9q0M5aZZD9/MkT1aVLS4siELGX8cC/enXVNrc3dK9hY4kNFgpQeqZ2syfr4lAwbqULBQF5VtSCEAipJbGsnJ2bVK0KgY+annORvUKtfHoCa9ZsZWVK5wJDMKdGA/gKaKjKmag8F3/Q7j9+ZqnMuMb+L19u2I3rN6Ri5uzkbF9bWxF2oWxMmPvtns3PXdE9mxlPWa2Vt1L1XN+Hc5/ei7qxUka5w93dsHAQj/i+ffnlF/baazdtZXXetrefagB0fHwmCyxIEHfv3leu4drVq1qDl3lt7CXuGvqIcCgm4h8DRwaD/IVlKXc5NdTzFy/lWf+Nb3xDBCPUNgqmr5WUPcJzBNCFRLW1sWOxQMZyY1O657nv6SexwkLlMer1bOv5S6sUChb1BmzAfiUH1OsyM6IBv+FDkoBw6SOvNmCeodfSiTErAwziyjHEFpzwZ58tr6zpc9ewCPfioNEVqYRsDCnUvd5/cV8OdUdwb7BXy7Wahj1YdgfDYQFz8bGEDcJDCyVCGkKiaCXUt91rWZBsuFZdlk0fffwL++4Hv2Pr6zelfsUK8d69e3bnxm0LD0L2m5//yqIEoGM3zJCx1bb52Xmrlquq+VDVjiBa4krl9VupUHZZmtwbIVcbyi0kHlf/zOdNjY19nXHJ4IMMYIWp028rENoRSiKJqCMji3DSFVGEZ0Fvzt9Zc84+1BEjsejEnpM7nVxgrL/J/sDKHoYi7xY1Lf+MtVjP07f2qGODwNDCMQbpSauX8hYcQVz1WrFTtmg6ZF89+K01G1XdMwTIJ2NZazYG9vLFjjLlOFuw32p3UX3gFDKwv/yrf2VTsxN2dn5sX3z2ue3vHNioi/vCyPrkrgLSVsvKJUlBzOY5DML2wRvftQ/e+aEFLSKV5u7GCxuLBqRaODkvGJzR83LDypWaaj3qWA5oHHOO8iXZEZ8XCjpLFSSOhdiI9HefFENzS/O2f75vXW/LTkr7Vqqf2/hU1CZyaXv7rdctFg6p98E61h/2yz7ty3tfitT0jixk0yKmP3/5wj7/4rfCuv7iL/7cUvG4/fNPf2zbG5v253/yR3Z9ecVG5Pb0uH+xA89oOAOpBKUrMOHe0b49efHEjs+Ppc47L+bt4OhQdxm12PXrN9VvcU+RLwkAzX2jzN8GdkkZkafoJblnP/zuBxdkwYYdn5zb0BMSKI56P51I2AS5bZ227Co5wyAU0UNBBpqdJYrA5d1REzhyLJgAdoshDUukbaIOjcZFdAXXgQRLNicExcmpmYv4A5xYsI5z+4A/gzsS0hX3Mfme/AW4zrrl/OPPoaZgQAuWA5EBggRkHH4WdQwELHC9ehXbpp7yrWIxFOvYpgYtkcJGeqBag963UakIz9zd25HCD5cISKAMtjiT2ZfgMcoMw/49HFEti5qC+gJ8F9yF+pW/ZKNbKinflPqGe5h3Q/1OXyJSFMPXi7MXnJSziD3Pz7l2/YawWkeihoAel1PEydGB1JG1csEmiYHodnTGh1GW+gN2fHQioiE4CP0ZAxAsaFl7EImodcke4Tvw/SFiLy4uWzgSt5XVNSlu9g8O9PypIxn+MEzm2ZINyt3H4IO+DjcHhuP8HHBp7m1wK4aMhTz1rHN84llxPvO/wUQY6LqMuBP1OpxJnv/33/13o0K+as8e7dn9e09tamrBlpdWjBo1FMSr89x67a4FA7DognZwlLdWu6/N3BsOrYuVRK2uh4bFCxeGGIhdCtOoQEsxt2CoAxrDGsKrS2oNMimiavD63aYNOPj9Q0unYgLdmQABbHIQ9YZeiyTS1uz2rYLfGex5X1BFF//MF7sMwFYRLp/ysBoeLlm9dNk+db+e/rC4k/GYGhjlMgxHls+ff+2/SuAlDHUYIUzYHj14IEUEIDrTSiZshHgBQLTreCsPlI/SHfkskoR57FfweR9v0aDf0smEneXP5MHL74HFSVMPe8NPA07TjISqUrEODXerY9O5Gevjnzw1ad/9/R9a0OO1EEFUxaJ9+vnP7ai2bW9867qN5XxWa51Yb1SV36JCPhVOhXWTk2PBTO91hjoIYMIC9viCXi0mQHmaPS4rGhQmehSA8SiAdtfy5yfWaFTNi2UUChCKXy/2m84flGady9X5KhOmjfdgU5sLf1AtuIthyHmhqAYA5nWj49i9AJ/8cn7vFPRI0sLWajQ0yaXZZIOh0uGQ47CBgTEYdlzWyJAmiRBuDgSfQpc16Lk4BBmAUCANAMrl79u1RrtuFhyZL+S88xh+4E9J0UVzwCV52aQAEAMSAEhw+HEgEczmHcA4YapJWCjelx5JPznE+B4cQhw8DNcAE6UkCWCTwZ3ot2g44RhEQ0IyGxoy0Sj6fWGLMUSLjtuwzwCL4U9KxSBDAZRHBPLhd80Ai+YJqTHAEA0aFwP7rlEnB8XjDuJo4mL45UK0CamKhuNmQybuqFtcboKyGwIuvJowa/7O9BwPRQ5OWXSx90FTsBnScyd8iO880iUBQMHgg4uJIQggEu+MA1UTciQfQ9MaZz3qZ/WcigJ5MCBKNEZYFSAcAdBkulR1KdIwAJLxDo6OWJcN2eogz9ReCgR0Sayurgkw50LY3XZgLqoRziUKSZhfbTV/A31/GAs0zDT2NJXYncD4xfeXQS7NIEAlByvvQoOXXkdNjFihLZ45ypuWhimoXaqlis6B9Zvr2g8007Bh+KzYWgDs8Lm41FkbhDHT7AIsUEjw53Gu8dl4rpfWHTTshJRt776U1zBND+cd0k+eBwA2LAoKCy4rQOzVlSWBQ5ubL6V4A9S49JyXR/WYk0c/efxExRT7jbXDO0FRwrnA/qbJ2N/f0zpnzblGmP90KJ9kBnJc5jDWuQdgtC4treiZMSjj+TAEQQbPmcnZTGA0zEuUYQeH+2JE0DQl00kpMfgFmMT35jKFTZ3OZG16btWSqTFZerx4/tTGs2m7du2q3of83osAz1179uy5G37L057BfNiOT07FOAUQ1NSYMSpWcIQIzswJEOL9YqcS9cMWc/7jpXLe/NGg8qEm8bmPECDXlo3g7Vu3tZYJu8aK4v1vf0te9rDLYRlzr+1ub9vJEdkfPqu3OnZlcVFADH6rWLLxfVMEJqKCrNUF7vJ+KXB47jTlNAysl7PTgmya2B/YNdJkca4uraxZoVSzvYNTqzc6Vmt0bHJqWh7k2F4cH+NzykCta7du3bKlpWWdQ7BuJidyshw43D/Q+rxx47rYrDtbWwrFZljBQIrhIP+egRTMjXfffU/+6Xwe2OgAUjfW1y8sDyt6nhTGx0dHYtpT1LDPAVMBLD/+6BdWKZfF1oVRSzPDz7j96qtaIwyGsNdij3BXsW/oHhiaSAJLzcGQOpm0Zy9eCPhk+AFghBrESYchIiR1xqzfvKmhBN9FAWwnJy4rost+q8hShCIbMJazBzUi65W/8134TKmxcQ25yKtwVlLOFgjwChsk7iZqCt4vtdB5/lR5WoAbt9fXrV6uiM1H1gWf/fPPf+uyuM7O7c233rbZhXn5cdNwkA/Cuzk+OpYFZ3YsZdXCiQaaAGMEuJMNIHuF3tC+/OqBgNZ+31kaclazf/kLggjWVdFk1FKZpO3sbOs7sTcA8F65DTOuqPwO3u/1GzfF8uefGebS2JP3s79/bD/56T/JfovzmmZ4iqyVCgH2sI+jdv/LLx2JQdRhLPoGOr9RuLz9jXfsxeamhtCcj4AgMDl5tigrsKaCAY/9KGpZ1R02smKh4JQJKNMYuJPRIIuwqiT03DfOdgtCgMsoADDGfoKCiPuLYTQKkNzUlNi/nOPOZssvr2HO236nr8EXNRT2gQE/LGSfPM3Jd2CNEJa7vbmhbClAOllEmZOVL1xZlGyds4u7+ZX1G/bzn/2TlLS3b9+2Zrdnd157XYMUfp2cnOl++eijj61Rb9nS4pIsbrDrY2DOO8e6h99PDh2AK9+bAQJrh2fBWgCkLFVqavgOjk8tEktah5y+oUeq2zffInA7IhtW6ljAD4b/zbazGGRfshZk+XFhgcW9cmkPpcyDbs+mZ2dlXch9RQ3F/QTxgYElm02DL5EQsNkp69lojbU7Ukn0Ow3V35eWc/y5qAR5H9evXdW98vjRI5cv0GxdnAnk1KRtZm7ONnZ27MmzZ7LW4vlAVuCcYFjE0NNZqia1vmjyFNI9JBwyKoAYz3OeN6QeWMTUJZw/EG4406j/ZXVYJk+k7tS/gDkdbAc6UgzagBBZ7BbJxWvb9BR5ZE5lyXPkPNrdO5DFEyAS9RJ9CEOO//F/+DcC82j+/vlnP9eA+Nvf/h0jd4izkGEIYPqvP/mlffDBB+qJCMhlL7OeD08OpZxYWLpq1SaWISFrdT0WiCSkWjk5OpaVMfaq3RY++tRhHalVaPA///wrGw1dphtnN+uWZwR4CWgPy4+6lveqfAzsEy+GHNRZ1NRSHGAjhIqTXKhC4WsVOGuGO5s9BBBETQqLj79YS5d5LwCKctPy+mxsYtLGc9NSgpxBxoAE1euY3zuyhZmcLIefProvBcio31AeCEMPBr4oRrgXOUNZkwBxnBWwIqmHsN0DHKDGp3a+tPyDcc0ZC+CQAmyGNdkhQBqbXGc54dYCWWMlPQdZYXhRwmD/5tHZfwnAkM2h/BQJqlFOcE7R46BGiQpAZZhGbUd2IG4AqFKoEfgd3H0ME2V7CqOcYeGgJxvqYIRhEfkSqHGwGutapWhGjnkk4tYF+5ncEH4OZxnnEnZqldJAljUYGjDTOs2bxdyRaOGIy22h94FAyfvA6sfrDSofFCY8IBnrgV6w0apad9AQCWh2FmXvnMsBGPbty3tf2Cuv3JK3N/UefQGM+mQ8bTPT83Z8dGqfff65tQdd+853vyNVxM7+tl1ZWtAAhD8zk0naYNARSQj2FnuS/Snr1l7PTo+O7Hhny453ds3XG9lYLG4T8bi9evOqeUawmns28Jh99fSp7Z6e2wmqxfGMXX1l3Q7ODy2aTpovFBV4LzDETIMQ6om7X/zWHj8ik+odEQMOj/bte9/7UGDTJ7/5RDlWK6srClSn1ly4sqwg4VqV0Hest7s2N7tsB/tnRsZqo1lXht1rr98See3gcNfWVpdUx1J/sN4u7eLY46wxrDCx4bp186aGkfxsagkAIUBB7vbEWM4CWFW12nb//ld2dXVNg3n6Qy5SBn/b21s6k9m/gOHLS6v28sWW3m27X7N6q6y94BRJsNZzNuiFrN/128cffWbf/eAHApd+9vOf2s2bi5ZKh213d0N9aDY3qTwU6tad3V0pBBh0nZ6dqW5B1ceACdKJrHVhSY9QsqecvSLglGwQcdtwAffsNUhlkAinpmfUQ3Pn7R+gIMYb3xF9ivmSxcJj6pWpCSBpUL8CKGItlz87s0qxZJ16UzZR3WbL+vQe53kpfby9nqX8XluanVOvRi9ug4ByG8kf4bxIpyDiEI5csonspE1Pz1q90dIzZxhQq7W0/7GZEqGJz34x4Ke+R9VK34wik34D9jw1sNwuIgHzQsBMhJSNFkvGbSBOdd98DMdaVXux+dzyxXPLTY5rgIaCmO/O3rmxes2WZxbtP/z7v1P2iQf75MFI5CoAYPWf1ZpNT80q8BvlB4MvBiH0iWH6f19MLgrse35xp3Pfcb5wdkBqZs+j8kGtQFA85ZbLagpaLBO2PkoMLEwYsJAxI+syR0QVJmOowbpSpgKwct/yuVBYjYbcNQzCvBYMO6tw6m3wGQaOZ6VzK9XL1uxBXqDWD1j+5NAysTBQmw0iQ5tenLRf/uqfpR5Zu7qieoRcjHKlaaFQ3BYWF63WrNuXX93VeTCWjVt6LGmvv/6qZSdSWld3v/jcbly7adFQzA6PCrZy41XbOzy2B1/et9OTpv3pn3zTRq2effIPn9tf/dl/YT/41h9aLjVpD7780n7zyccWD/qtmD+3vf0ji8TTVsFNwjyWy2YdE97rVf2VxzFnYFYsl4V3yHp8iItJTJhqMpOxsakxKzTObRToWmNQNgt0beDp2NRM1j788DuWSWE3RL5dzL56fF9qOfINIQ1fWj0xpEqk0wpbJxMOUtn9e1/Y8yfPLBUP2X/1r/5LS8eiVj8viFjM+oAs47kgmBdKJUtk0nZ4cmSFStHavbadnJ/IpqhUdQRNAP0b119Rv0v9Qj9PD8PQmx6TunLxyoLwm93dHfWOP/zhD9V7PH/+XA4F9XpPilhhjuGILV9ZUKg9PQ017sTEmGo5ssmwSaaWFHbIwA+LJw8ESYengZvRJ3OSU5uBN3AeCGdSHzTUsEbuHrKO7FrQBx4E7uXX56XP01AFAhbW7F2IhWnhTJztkJA532SnpTwRcImi6iXqcKnTpmdFLC4Xq5ZOjtn8HBlHWQuGYmaegNUakOJcHcA5kz87t62NDd1pjviPehtlCda+rg+mjqXG4K7nTIEsTJ1FFhH5UJzdCmE/OZUamkEMG51zHUI/uNabb72lmlmEMILNweiwyWy1lU3Een3ttde1/2VrrKHIue3t7V6o3Qd2iE06ltDmnAFWrl+TnRc448mxi5J48eK5I97EoyJss5ddDY4bUUDnEZb51MFvvPmWBmfPnj0TqZWhhxQgyZjt7Tv8iB4QHBF7Ryk8LvoJBaSX8hIS4MKj94CyPxLRsITP/y9D7/n54CPga9w/mg38+N//61G3MbSdZyf24//4C4tGx2399qvW7DZsejpn5fypFc8LloiisIhaudax83xZm5YBCAl7bGYuSE3BfX47P4PpRcgMPqAUP4AGeO7i9Q+z/sK/1BewcDTpJmydpk1NjluMQr3TkHclbDoXxhORCoQBCBZYsNl8fsKYCb9GeRLU1Mg1f2H9+YBpbDQWPIW9pvShkMB2gRdiDEIJdC+Tz3Z6cmz7B7sCKmgoAaGQDbOgAKIEtkTwFsT2ylSMMABhUKLQb5QGAj5CKt7l1z6A+V+TFA77BxphGBk0fzRPMI4puoNxZ3ZBuNcAACAASURBVDUgOTP2UxdycU8gaE3P0KavrSkDJBaOWggWe3doTx7ftY+++Ed793fWbf21WeuMCtYdVSwcD1oTdQUseIMd37JgmAIHWxvAdRiNMLSwXcJ+AG90x1aSlx5GKvilZjJiFeGzVyqe22DoWMYA7hR0HBQcurz3eDShQFWAUy43Ar04JFmMExf+5LwvikUGIFyssJirzYpCglSAYmtxEXDOhkeyC2jOEIPgdgZs0DiZ3CrolVCyEUwvmhkC/QjBIUQpJCsnwFxYnDC62ekcMIBmDKWYlNaaNetY1zwBhnQdNSowi2ASwkZ0Tb1r4CjaANwpHBj2wGAK+oIWDcRs0KMhQI1halIuw5Nc8DhqD7987rkg/N6A2PpB1BMSSmDNFheD9tIGjP8ORQuhWISfpxIZq1YA5pE1B9xBKIUAMlz2Eo03ckqvGiLWNdNh7L4YdKBYANTn2RDwur97KMCQfIRohGA8gtSQ3eI7TOC5y1Kh8ONwpECngeKZUIDB2pen+shrgx7BzkxqKxqEIvXje6NC4JIGTABsJrCXA/n46EBsAIaKKAh4ZjRy7F2UD5wXLiSS4iWkC0kKrWTCBsjxvR6x5QCeAR43tnflPUsIOlYSVxaXdAbwzGdn59Rg8t+zrmC7s55R7Oh/p1NWb8JmYzjrF1DIegHoAwBl0EcjxgU+PzdtmbG0lQouUJVDmYAlfGwJYcU7VqCEz2/7+4f2+OFjDZ2wcyFDQxL1kxOphMS2ScRdDk/bWUbAuiRfA/Y3l7Mb2vKOaFyGAo8ui1TlY1RcWGwojIe0890FVOS7cGECItFcsQ4E5MSi9q33v6k9S0MEuxUAjfXDhTI3O6+fi2ILgIVmZTI3LdYhgDN/Dr/4u6wGDRDO2UwUzh2DLDNG0BjrcyTVHCC2Qsk8NAo1DXNgjrO+kTByuZHfA3gqYDYYss3tLT0PACcKgKWVJV20WCYBbHGRUmQcHuzrszZaXctmcwqKZcjDxQuAMD83r2IMBcHO7p7Yw4T68lzFfvB57JXbrwqE2NtHftrUpXgmANKx1bjUAednpqe0jne2Nu3Fs6dfDxvIs1i9uiLmHHcC9g5YkMEidHkoNQ2gGBJQBCzMz+ouwEuzXCwJ3AKgFOu6XBLYdO36dVk8wIggvPjXn3wipjV+qLLSo3Hzun1OcefO54LWIVaCLze3rVyrW2Y8K4IA1kewLDgPUUO48FJyvS7CgeNRW11d1fpjSHDpzX2wd6BCdn5uVoM69gLnI0AUNgQofxhsUWRyllFwwGBk70BG8Pj8dnyKv+earV2/rncOs4/3RqGGnRFARlHfm2yQnABv7kjWJUWNwsirFXv//W/p/v7Nbz5V8QtIzjlBUXR+ciKGyfbWtvYAAD33KPZ0yvaRfz3smYSe9cnJuUUicXvzzXcE3MEsvHfvroaqNF78meyrS9tFni175vIcY1gEI/fx40c2P7egNcPww4HEpiIfkgSkDvY2d5tqUUKWKebS2PQ5X3zWPJY45ExgswdrWQPUVlvsrj/64/9Mv/fo+EB7j3XGPYOkHBYSgXTj6aglohExexj6AiZgT7B/eCRyAgNsWDDYN1C4A5ooo4eQXJQTUaxrsLpxPvdYMbCuOT9QxuCTiiXHR7/8pZiH2B7yngk750xjr2DhwZffOzhQ0cngmQEvYDbFLHL7Jvu/25EPv3xhNTD1WWfotdVr18WIwr92Ijuhu4x6ygH+41qv/DPNMYMfAGFlSCjvaaR3AAEA4IP9RUPHaiVzCuYsz+zo+EjPBlY3LHeAXvI3uoOePqvuVoUlpt39N8AGFdUieVyAtqgBIQagtMQXf9zC4YAdHe7Z3d9+roEzADqgP0D13/7N3wrkff3NN7SOWZcMd1HHkHfBr0ulKHk+gPvUYVjFEVD74Ye/a1sbW1rz7777rhSs1CEM52jWDg8PdJdemWVIlNDzYGj26NFj3SGogPgeZEswIEZZAHCzevWqTeTcYB3QgefD9+dsle2oVNDcfS6MmX3J2cDdisUVdw/fR2AumWCoZeIJ/T4xzagLeLrKNGf9uRBJZ4HlsgEViohaChZniP0JcxbmZ1N3NTXz/v6+1FfLDGbZz9iMVmsalDD8UFZLvWY9cgL82KL2RI7QECQBC5/sA59N5SbVXNEjyArtInSYc1B3LPkcI0J0UXaK9aK7is/If4uigHoEAMOFovfEKqQuxXYIJQ4DchrXy3OegGLywVjDLoOEPQZRxynQWa9YABDe+hd//icCvs/PT+3Ro0eyTFhaXFV+oMuQuWNPnjy2o6MDmyT/wuO13e0dm56aE+Gh0qwpS29sPGetDpbAYwpFr7d6Vm20pVJg2AfYaaO+xSMBq5bzNj83pUHuZ7/5wqoVQJm+GllnKdy2Tr+nvY0ShFfJPc5e4Blr7Yop7HLasIh6++23RUzgHN3YIJTWDUtkaYvF6EU+iLP2dKxJ6kHU/1JnYf2J9SiBxsmMgmJRG/O8sQgc9NoWDno08Hj01Rc2OZE2IoCs17QW2Vq1lk0KnHR+/MrrqdUvQjxhhrtMH2qRoeEF3bJOq24BQPVux8LRqLO1oT7w+wRIy+IXlXyQfcGdUpH6Guk3dwXM/8PjugBBXB+po2F60q8A3lAjYclJjcXn0TPrwfx09qrl2kgK+G6f84RAYxe4zZAXe1qeD4SJLlYw/pH5w17zRnw6s9ITZGxB8GiJkTmdndRgB2XByDuyWNrVpwAu6je8XvN7RvbGnXX1ngw7c1M5G/lGBtgVCnInuNo/lSEwuGfn+RMrV/nOI8tmlq3Z8NjpaUGh2V5/0zqDmnWtbb0B56dTNFMnnB0fWrlUt7/6r/9zW1pctM2NLfUFO9sHUpYPh36rVRpS711Zu2LVJnulZjOzU3Z4fCAFPucrrHj6TfYVPQcuDT2UuV5nc/Tlb+/a6pUVi/lCFoKRDqAd9NnCdNaiYY96y0a/Y0fFop1U6nZGzZxMWm52yvaP9q3Z61pudsEGZG92yRp0ZxX7FetXnf89R86DDACjtdnEYrKmYQ9KjCePn9rh4YlyMHKTUwKOyVrwekOWHZ+1jz++a+OZKREsWROxOEBZRUrL58+e2Pb2hq2uLtuN9RvKf8BqDvIcFj0lDe4w+EXlGVMfBFEBxSF9DaqymfllCwQdgMn5C4N+e2fDosrpiLmhbcBvv/v9D+3u3S9Ur8/OLNjO1oHWfK3pHCNSiaAlsPis1O3a8m1bW37LErEp+1//l//N/uq/+dc6X764+xt7/PQz63RrtrOzq8F9LJGwcCxg+0fYN7VtdnZRZ+2Lly80IGIt7e3vChNgQMEzQB3IAJr7Oz0O0S1phWLdtrYIZmfvkf11bmdnefvB9//Abt64pTOiWinavS8/tes3VnV2AmSN52ZUR9BzXCr7uS8g2jFEJlMExSC2UBAwZnI5iwaDzg6vXLUhZNBOV+d+yB+xoCdufiPgu2e5MfCfuDWpNxLjwhWy6QnZtgCiHh6eWruDQsVn5TKZIiWdMViaow6HOEbvTX8CURfrN+pgGNWsa5RX1CAoGRmsc+ZSGPlDActkMxaKhqzRrlksFZF64cXmU9s72LZrN9bs5PRQpKprV9fs7/7vv7Mf/cGPNGDe39mz/HneGjUIgw2BrNhgQRzl3kIVMjkxqedZPC1b46xlQXymhi4/gZ6JYHDZoQdwJMChA+Z6RhZYnMvpzLjuCBZmIITtnVky6uwgJ8ZyZuKycl/2VB+MPD4N9sm4cuQM7LP8RvYW61vnHLbOSQKZyZKA4ArxryVFKDX6wf6OFB6lwrmUz9S+6fGEVbtV2WOd5g8tno7Y8tVF+8nPf2rFatne/+DbNre4aMVKySLJuPJmvnxwz2qNmr359hv2yvpNqxYLdu/e5yKffvDh70iJ/Ppbb9v2/pE1mh09x7PjE/vGW++atYf28//wz/YXv/8X9s6t92wsNm7PHjy2TRRmGxtyUOHOQo1IDtX01IyzdKK3pQbo9a1Ub4n0dlYoqh9DicpzBadhQMIQYmouZ9tHT80X7loiG7RWv2652ZytXlu2196847IjKpDlAvaffvIP1um17Nvvf0PZkvw81hx3A/dpvdmxv/3bv7O52Vl7/HDDbq7lbG563N59844FPCMLYD93gcvNLzAoaop0wGe9zJDCLhm85+D4SG4FDOWVC3lesOzErIaAnHn0ZS5zY2SnZ8eylV9cmrPsRMaOTnCZ8Nm7735DeM3Tp4DkVet1Btasd2QbWC3XpNzifEMFVC6dWyhEfh5ZKdiyObUM4H8mMyG702CQPK+C8EuwU3AMnArAbKmXwKyoAwjgpu9hP8gpo9PXzxxLT2hA0sAWctgToO7z0lNwVrn8LIYdDGu63ZGysMGclZs2MMvEHVEomghrWOnxD9U7ceZUilUbi2dtPJWzXHbOhoOgDYb/H1NvFhtpnmX3nWAsjIURwQjuO5kbc8/as6uq92lJM5Y0PSNhpNHIG2QbkGHAMOAHP9h+MQT4yRYMwzDgBxv2GIZkQ9JoGcxoWj0jTXdV155ZlfvCTO5bkEHGvkcYv/ORZRNI5EZGxPd9///933vuuefgm4sCA2TnqvPM5HBcxYNjHe7tuU6yPH6c+FFyI3F5aUn9TkuQKshPUEsZm1jw+Z7Lpyzh9gzMynJfTX34wQc62N4xiX4sm9HjBw+MfUHsYPCAxtj07Jz3QaOF5wgqLMhJNXXz5m3H1XKtpuJpSXn8X88Ic/s7e4oNRRVnMj2ecg4Ehst6DAzaR1w7cEMT8aiq9bLVSciDqX+YqKvVkIhFHSqut99+143fzz//3KTK8Um8Q0cdT5D55dwiFpB7go3hA+PcOTmivb0DywQeFQ+VGkmYpECOnE4nTcYAY+CMtDwb0rU0fBNJPXr81H2DsfHJANf9R//H7w1Khaoq+y398s++VCKR16Ur19SPDpRKDatTr+iIMf6JGQ0GUXc2d/ePDJLB1gmxwM60lmE9k/BbCxwju7MGAMk/Bdy5SS4JhU1K0MgbmwzMBdtNT5zgPYJJG8k6SSNdOSSvYK4NJ9PqM6YYYZojaIDAcgrklXC4h42eMPBPUk4Xi+kDLpzfkT4AbCXBMZMZCZpOS1UmLlpNJzmM5bGBKdABaSfGxjw1AJOAjRJIMA2Cce5GzdqlaF/DFiJZp+lBZ4nihD9TWFA0UqDDonKSWg7kE2hyVFjEMI5GYBLSCGp7TBNNR6ZYOuGQ2iTEk3n9Wz/9qZLDSYXRXDyuqFza1z//V/9Ab314WW+/f9ENkFq7YE3EDmbP0aiLxEhsSPUmBRXGnXEHdSSVPAnSgxGN7nbUTSqDfxgd2mshEgCcR4yAMs3APcbvgcOp6SKw1x4olx37VjObRQ7zDtY9i5JDEqALkJP7AUhHUQZ4CbOq2W04EaAYg51AEkcRnEmPegIE82oWPQ2OwLwLthoNgHYAcnQwa8bskAIP6a64ctm8R21hI5DQUQBQEDeQQqO7yAgdmtC1ijqhvkq1wEMDYIsGyPTMtBPgwDul7+SBIAg4WEFLLkYnM2yD63g06ekBNhtj4HRWeS2CLIAU4DVBF9YxP8dn4/+YAmFqpd3ifg75wKRxAAgCYZVEiaKB6QFPZCBJ1oIJxRhr2CPlgAeFIzRIO2emjn1NT0+eNSz6ZgwzyUPzg/sHwFmvNnV8dOL3YcqDkW0OApt0oW/NaH6boMWUVcT7mSIM8GdoaOBfsOa45zRleu1gqsjaqBhUY7AajRnEsk8Dk0ca2Ojp8HBf669Jzof1gx98T4tLCzYRpGHB9QKO87kC6aOBme+BpiIASV2PHz3Sk4cPNTU5EegjZrJOJsrVupn9jNWyz88ZgOwnPr+LbYyn0mk9efzIzQsOFQBA1jLJOLrRB4fHXj98Fp7hwuKcp59g/MNWwRyRwxU21cY6I4tlJWG8Ipl0JrkQ6NhH3QgkaCOHw/Pm/rK2OSwuX77sZBMGAz4EgEM0kHg+gFcTk1NuRNEY41p47cCMGQCVqYxgwoZJDApD4hSf13JdZxJRx0cFFxM0DAChNjeC4sKmXdWqG5Rj+VHls7ADu5qfX/C+Ikln0/L8iQ+wvYkBxCtI5ABTvBeMLIAmGBeA9Txn2JEkrTwbgHmaqzRBKC7PARCux83lbNYHONIwSBqRHHMOEDsn8AApcXj2bIYFO2F7e9sA+t7uju8bICIse0Ai7jWSQNtbmz58afaQ9HDOwIZEBxVmAY1YElQAO5o6GGS2u4HU4uzMrJkSJJY2Jcf0E7Z6f2BPCpiMMAyeP3vqe8HBirQJklVMDcAc5FypWUIw0F9GLop7BZMZ5in3Aib7/t6OgfZ3333P5xcJR34s7+udnUMfecwN/AcPHuiLL7/ys2c/kRiRyFy5csWAA0aYMNJfvnxucBdGBXq9k9NzPpM5XwH8SWjZm4sLi2bIB83Jvs8lGzEnA48O4hVNt431TTfASD4CmbNJVar4tACc0qw59p9h/dL4xrvi3ldfOeYDdq1cuGjgcDiBkd5VyyIAOAPebm2sq4zu8wCmfMq62vw7hmr2oMBHKZtxAUwjhIYSny3wt6hZXgzwECNNwLWj44JZd6dMjvV6BmlJKolPJFJvvnknkKYMhg9UJf4dl5zA4tOyvvlK+bFRM9M5ezFgJgEHdGDqMzCDC3wxWMcmKcQi/uwUAtYzT8GAnfW6u7Cy5L1AAcf9JbEzYEhjv9vx9Bf7hXUVT46o2en5OSXQn4aVghcTmrMjSctmlcun9uoiqQb4JT4DXuG3FA4NND89jmW41y2JHnEG0BJgF8CbArbA2D0+N9NzboSwTvg++ytYWq6h69ev6bBw6L0CAAEJgBwKkIRGEY0q9ib7lz3HZ+F+HB8XPMnAZA5TB4DwSIKx92gesk8BKHe3Np3Ulk+KJre0GoHGcnZ81uaQrKUnjx8bJOF+4lfEfrc/VThscgrPEQIK5zJNQUBpXsMeDY06nEObxNMQwJCcNXz71k3f742tTQO2k9NTZ0VnIPcDy5CgTOMD4gwNFc5sT2oi3ckk7YAmMWfukItwpgLJhbiene0Nn2+z0zO6fu2aG2ew3Wlwcv4Q6wCExycnzhqD5KoJocVLLKe5Rdzg+e1s7wo5wq++uq/FxUVdu3ZdL1+seTqL58VUGXsfVtbXX3+tt964pTdvXdfi3Kwb6rzO55996UlbGicBQSgAI5jKZh8xsUEcJEZxLnL9AG6QHIhvs7OzjjOsDRhZXDtFDe9pr7KhQJrwXKKRvQ3Lk/UNc81JjAJTZZpRNO3tCYLsI+xYjAfPxuvJjQEiea7BRBisPqbG0U6eNKsRo3HuI8w2znLLJkJy6nYt/QArls/KnqGBwXnIGRg0rroBMaDTMSuX2oDpBl8PsmzxuD0J+R5iPRMXTIZ6wsH7PGZAk3MJoIJ14akizikz+Yc9+WEiypl8K9fO5+d6fPaeSUHZeBO8Hv8OxwPogz3dvL6qSxeXnWPZb2dyxozIh4+e2bsFDykkUCYmx6wVzSTDoEvjIGbgJJ4JpGYBX6am5wxi1xodxZJpVeptVRsB4QyJIxoteI4NR0JaXpr3Pnlw/4Fevd7w99BkRn6KWAGpDYIJ94Jnv7S4aP8qmpEQUQAb2IctJCu7Xf3Gb/yG1wTMTtYV/8d95zzg/p4/MxoU/J8Z762mgUZLdUYCcAPQDb15QE3WDqBvZAj/v45i4Z4eP/xSnSZ+LUxgt9SoFDXMdEVvyOcDsQlpInsVUsQNpG4budSUZeH2jlq+jwSLGMokXSuhWu4pOyoVihBy/PZubKDUNzqKtDKNq7inaQAixsZy2tw80PhU1uBwJJJQOBxXs4G0VdsTFRT/+Prh0wRYjmxiu4FoIoSonK5cu6pQLKRml2luGkJtFQo7fk7kvgCDNAG3dtbVH+qoN9TRcCaueDqhqbk5dQdD+vzzbyxj88aNN7S+tqat7ddmkeNptnuAFCks1KyaTOkMR3R9dSXwhTgpaWp2WoNI30AHnoPo5RMzItGQxiZHFAr3LU/UaobVbVH3JrW5ibTjuKLDdZ3WD5WdzKlYKvq8BNAEFNnZrOjq5Zx+86/8ZZNz8Leam1vQ/t6RqrW2drYPNZodVzY/quhIRPcf3nMOQD5OM5SamvNvJBMQn2wEnogrjOl5KKxkNKriQUEnRye6ff2OhroDNY9P1UbOr9vSzDgSdGOqNssqVMt6trEpJdN6+GJNl69dV248r5evXiiZSSs1Om4JwniS+qhowgyeQsOJhOv5/b1Dk4CYaLM8Tx0iT+CDiQcZtd/hwZGevVizlAcsfkDfdhsfjhEd7CMhRW7RsfLD1taaGyDLi4s+05gqXFpa0LWb102mjCZinobBx44cPp/NOmej6QPJZmtzU2/cecNkqshwXJeu3vCej0YSlhhFbadSQUeeyaCmyRU0IlYuLOrxk8eWWkHSGHUBYtDswrRyOcDHgicligcl/Xu/93e1NPeGdrdL+u///v+ot9++q9/+67+jl2uP9bOf/2P1B/izRfThhz9UT2Gdlo+0vvW1empY9gdQi2c2NpFTOpuwjBPvhZ8d8XBna8eytBAsrt6+YmnBtTX8yrqO8ZBeyP/I095+8zt66633vEFRoXj9+qlWLszb5+7J82e6cuOmjopFmxDDwGffHB8d6407b/rce/163d6KY/mxQIITX8JuV+O5UZ0UjjWWHrW3KIzzZq2jWrmnQQc2+akyqYgW53KqnByb6BhVTLev3VYunVez3jJgC2+kUUd+Rlpf31I2k/OZz7lKzo30zuLiilKpnGo1nkcgF0x8MElAAHwBYQhpZIOYnY5WLl3wZG4ynVAvhG8k9vP43taUGEHC8VTPXz5VLBHTJ59+ou9//weuWyEGcP2PHj6xrPK777xn/wV7tCEZTT0djrreaJabOt0tqVlqWGrtwvIFg8Qb61vOp2G8A8xDoGBhMR2A3On07KzPHPKBZiOY5MBbhImTifyEiZ1WwabxCuDc7lgGDqlOzngUZci1mZy32gdSQiYxk5uCmxFNqBjAACCKdixbWD4tqsL0HVKlyI0WC6r3GirVT3VSPlI0GVaPxm2poOPKsb7/kx9q+fIF7Rb2lcoyAdvWsxdPtba+ptm5GddP9fKpPv7oz5WfSOsnv/5r2trbVnwkqV989Ilm5xaVzeY0hCxaMqtupaOHnz3Ud9/6nn5099c0nZ3UVx99qnq5po8//sT35PmLl841wAbwSoRwTGOAYqSE91i7p0q9qT03DybPCJCc/WHjmnPzS27kPHz2iWZXcmqHKsqOj+jtu+9qfHpCqWzShG7yVPL83/+/fl9zc1O6cf2K1z9eduTD1Rqs/iM31//0zz5WLBrSSCKmi4szev/dO5oYRXmHXj5TAjHXntRY5AHUjjQnIeZxHuCbQH6JZCF1AM+Ms/7J0xcaGkKSEV+vwJ8B4hAYAJLsTODNzU/q6vXLKlWCiXA8gsqVuuVz93b2VSycqFSsqN+F/TykpYVlzUxOqXhSUKVcVKdTtadxPAnmGzYO3O0Re1eVSMZUrx+pWjkxvgyJdyw/rhfPn5tkBSESbCOQzms672VPsAfBEVFAYTIDYo0JTsmYKqVj++sSR2emJgNJZXw4+8SSbftg46U8BMm9H9J0HiB9yOSEzd3Xml2ctncwOC/rJtyPKhFOayQBJpnV5CQTjhjaxJyvgKuSt9aKZfVaHfXwqzo6tlTqeH5S5VMkO7tamJkyEQMJzXA0qWKp7aZkvQ52TVMtsBWAYG6FAiT7ybFqFR0f7BvztJQ8ROZkUuNgIWyzEL5nRyYFgzHSrPUU3tCQJpnojcRMqPQAQySmk8NjnRwWFe6HnP+yTyG9EF9WV5n2rLs2ZlIPXx+IDXv7O8a8iI1HR6c6Panpzu23Nb+w5Fx8fWPdtQbkWWpepj75M00w8k+IdjRzacrOzy4YI6M+G83ltLmzqW8efO1pa87nSCTkCWxycmpwsDXUYYjFEJDA2MYnpoLmY6Wi0H/7X38w6Nb7ysWm9It/9ZmKxbpWr9/QlRuXlc4kdLC9ob3NLS0uLHkKg6T61fq2k0mYpc1eSA2YCLOzTpQPDw6DyYtRGN9shrYLBpsxp1IG3ygsWYQUZdxgM4th5XPBg45GUnENhdAmSwRavV1A2V7ACkLLkdAYIiCj30wHOmI5JxodBAYaMN7QJN4JNPqnDIzSmyS5t1xGi9Hang62N62VSWFHEmYTmShTKEwvxDXCZEm7o0a1bkY90goUP6UTzGOa9nww87/TDXRZqW4AnOMBSA6bGeDLLJZ4oEnMBAggzRBAeY3R2DElM4ws19RhTJRDsFo3IyBGAZBJKbc4p+9873vKwezrSuWdQ5VO9vWvP/sjLVwe1c23FjSIVjU03NIg3FMLqR4SMbTrwgNV6ifqdptudNjcsxuMJQJokazA/ubaGOM06G9We8ZdUMzPmDIYjkfNgGo02LgDxWBMhHM2Vqc5AdsdEJXrg/nMvWSUCR8NjHsJsDSlOBBJzAi23C7+nWaH2QahiA72Di2nxJ9hz3Nw2zQ7kTBLlABPkWUZIDQa0Tf1pAM+AzlNTswoxcTSECbTLbXqTXemCTTIY8CkBqyiITMyOqpqAwkiingYdCMGZ3k/1gjrFHYukwEeV+z0lIglDCASOGnQUJQbZMP0ECmFXODnQFCg8UHyxYblOnokxuGo98EJQFxo2GNhHGaAILDKAMKY1GDTknzT1S2dEqQ7lgOj+KRZlM2mVK4caHdv08+G6QzkamBzkpnBRqaRhdSBmcU1Eh2aJRW/NqO7GGAC/gQTHzWbpQK2MEJP4AkM9WjCwOSLGwQi4AIOvnz5yt5AdHMpVvl5Dn8Y+7CVGYWzUWy/rz/5l39k1s5YPquZGYyzA619CmFADxpOJIK8J4U4iTL7FL1wAH72EAeD9d+tK8B0V84dajRZAbMJxDQdaEjws+fsS+IOIDLPxejoJwAAIABJREFUnsSHdQQTnTVKjCFBgdWzg1HyFuzzgQEYxvdg6sQTUT1+9MDF+OHBgZm+sO8ZyURu6MXamllurMupqRnvIdYPST/XwyHKF6A7LGozXAysDdTpd/XWW2/bPJtknddgXXLoAiytrb3yGnDztFaztAzJFV/WW88Gho00m5aXlwwwEYu9p83EDdkjAiYEjQlGSWl+8HyYSptB3ms45mkZ1ij7DoY5MZRGAM+UBBXQi+fEAUcjhl+Am0ziAMrR5X/27Klfn2YZBxINUJIluv8AzB6bZfSyXtf21o4BzDp6nyOw82ccrwFxuX5itQ2rGo3AmDga8fkCw5jniawUe+7a6jUn/RSGxB1kF4i1h4cH3oPBRGDPclQkdawtmlKw1pFEJCHgrGJfv3r1ynuQfU6MQCYMFg/xxQZc3a7XjeN5NBKYNIYGvv4zSrc12rlG9ipgFY27O7dvKp1hWqPu5hvNERr7NOo5A4mHvBaxBkZYoMXc9bqB5cBkFIAo1/0v/vm/8BnL5/vhD76nr+9/YdYEUk/JdMaeD0wfAkLDEKRhYL+lZstsOMAQ6/SGo45znF80DTY3t/zMOb+Y6kAyjDiGhjZNEIpp/2o3zLRgLJZnz1pDphCwk/vNc2btM/L/V376W7q8el37h4eWxOJZol+7euWStV5Pjo/085//zGA3khKA2Nw31i1SX+wvGNw0yhYWF7WxueUC8So612NjHp19/PSJn+fuzq6LOzc1bcZIgVAzUM0ZzFlM4wTmUL8XclMAsB7DSQqvQGapqKurq77O4tGRE0mk2XheSLIR5/kcTHHYk+ToyAkcuQPxAEAEskAAbATNTiQuWTck30xSsJeZvnrw4KHH3sM0zzuMZNP4QHIoYE57vJsCMAkjbuAmDIAi7DnyK/yWOkxSDDAOJK8JjMNtfIyBLsQGT/JRMJCXBL8zEQQ5xftsaMjFBnuWRmEARDNxS/zJ6vikqGNA8bnAZBupKBJH4gI+LoB6NLP5vMg83XnjTRdNgO/ow9K0vHQRqZ0Rzc9Oa2lhTv/sn/xjxSI0WCteq4rEdXyCB8ZcYHzd7xu4BtBgLQbFcdTG6dxvYsj59zH1MoTxaKOuqYkJA7N7NDurFQOHnJMUoJytNBuIBQC7TAQR6/iM5FxIDXL+0XhmOsLN/0jUcdZ7sU3eBABVtXcHjePlpQVLDwJiM6W4/vq1PvjO+z5bjguMZffcvAMAzuVznv5YWlm2/vUvP/7IzSUaMJB2iK1o9sPW/eSTT/3eGLESS27fvuM9wGe8f/+e/uE//Idmr7///vt66407+hf/9B/pi0+/0g9/9KEZ+MvLTMxN69/8+S9seEsuSsyDSEEjBdkxnikFDdKOp+Wim8Y2Ld/c9GehYUF+EsgE7ga6wmf5FpMnvE8wJRLR9ORMIAc6NKRpzsyzc4q1D3jJnreEY+nUa5qmBmsJsI6C+u333vMUHnkJfhNrr175c9CAJrbYvJwGHN5cmYxzUvvNueFO0R5MllguwO8TaDgH3n4ZxzAaYNlczvtrd2/v2wl0cvS9/X3nRsgv0KCxfBqMXEB15BLRHO52zHi1YXevHzCYhxPeI4C1ADaATMT9YDqP8+fQOYplUBOA2dQX/99EBEQE8iLO3w8/uOsJWQrpV6/WTSz57Iv76mvIkgVPXzzVzVvXzGz7+Je/MAMuk2KEP6qhGBMCXevUU+fYBwOj7HrHE/PUTUyCcQaSt3nSfnJM165c8vX+/F/9mTY3t73+iReYsdMoCuJHwMAj7nHtFMnE50COFmC6blCCr7t377pBBzDLdXLdPn+RouNEsDlu8L2QG4I/D9y8AmhmGp24dvc7HzjOMRGD/Iz6Lf8adOs6PtjW7vZre34UDgqK0LQYcQ/Ln91xjlqsi7/KpMktyFmy1i9duOIJ8h/++EfWxT46OXSxjDk8uRP7pNFuOUbcvH3bUglo+HMt5IKsZ1ilEBiIL8gTcW5i1gmAe3hwon4vrO2tfbMTybdgrtZrqCO09Vf/6l/2Zx5JZnDL1Emxoh/86PtK5YYtb7J3sC6F2jaXhoHKniKO3L51Sx9//JFC0YH64b4SmZSGkeTET20Q0YMHazoqlJRP5wyAVapFfHgVSw07h2KyY2VpWeq0lIhCaJjQ+msAwHlVGzW1ek0dnQBqEZMBCfqKDgMuJHXj1jX90R//sUZSY0rEYTOjYECNElWjdajuoKHRyQm92lj3lD3gM+QGJmrQvn//vfdMKGBxwRZGai2ZyqpaaRk0zk+O6+Xmc+0Vdj2ljAzg5SuX3IBnMgDCDSSs0knRze1Wtabp/LiSTOKzxtpdr3cMr3derCnSbms6m1Z4gKF8V5mxrNb3d7W2u6/W0LCO0R2/dMU5X71R0dTsjJq9vmVd7DEzxBROkA9QW5D7Pn/+0vlQ4PsSSIqUSpD7Cj7zlxdXLI20vbvrPXb56qpJLRi8Iu9SrXQNsqERj5fcwcGW9va2lc9lLaONtxt5/N0P7irO1EDlRL0B/k5lk4iQ22Z64fjwSPVqQ8+evtDd9+5a2nX54gUNxWN69vKVNAjkc2l8/OQnP1S9Aeh96ikE8ihIkORsxFNqi+FYwLaPxGnIdYWOXrlYV2yQ0V/88V/T0vwt1ao9/Q//w/+k23fe1G/+9Kd69ORr/eKXf6hqtag3br+pv/QXflPNTlQ7e1sqFF9qZ/+l1l4/t6l3OAKRMKdGu6TdXUhTGFhPqVZuq3Ra180bb5l9PD4/4ib2w4drrtnD0bAn3tg/o6NjGkkyEbltwi2MbgzYa7WSEomoHj1+pMVLF3VCzI9ELCnIZNXM1IwuX75qAuHDB4+1gfdbq+3JB5ofl5aXNTk2ps8/+dSMc3IUZJCYjCkcoGyBvGFN5VJBC7N5tWtVhbpDig/FFVNEsxMzvl+suyw6+w0k6FAICanTaHuKmUaxc1I3ciPq8PPJjCWOCFhgR+MTXF/KeQA5M/iRp7pOT21KjoQY6z+VTtinFEAxMzoSyC3GY56WonuLHC7xGeknYjWkMv5M3UW+9uz5M59nTECS53N+0tzvtzuqHp2odlJ2TXth+aJxDqR7Og0m6BqqVgISDV4BTA8z6ZRKZTxRjcIADXUAx+UVJpHiXvtIClN7kN/SpEc+DHxnZYE41NVoKq1MIiD3dfDUQrYbYkAoyGNNnEPyTgPn7zyzEZta4+kaUgOPEJu1dxSKhXV0UlCn31KheKD9o11tH2yrWCkqNZq28TwNjZmFWbPVaSo1Oy0T1549e6xeu6bPv/hU7969rdtv3dTG7qbiqZRq+IUORXRwUHCja25qTqcHp3r61RP9O7/z7+oHd39NueGMfvnHP7eHxtdff+NcmzjAF2fj8tKysRv7q5lUUNZJpe7XLp5WlM6Ouu4waRbMcDipxeWLGkS72ik8VTdc0cVrc1pZXdKFy5dUqlVUbVaVyY1KIWL/Q/3BH/wzXb92ySRYvIreeOsNzc7NqVSu66RU1ZPnNLCZWg174uPiwrR+8oP31W9VNRKPBmd4MI4d5CojI4FCS4zzlPnHgTt1nPOQxyErU4dybt//+qEOD6l/Ylp/veWGo30wzsBoYgASYz/68fdVOD7w5Du+DzRJsS3otLraXN/SwV5B3fZAqURaY6Pj9h5GyaFSPvbEHDg0soiQAjXEhF1HmeyYGwJjY0mNjo6o2+5Z5twG7N2uZqamvHbAPKnV9vd33ZBi0gjyFo0+JjZHEjkTtyASDoWQAGQSAgI2xBukm5guxztiTI+fvNDnn923agpkEzyFQ13wPJT3+zqpHCubG3FTo3RaMk6Yio0o1I0qPEBxCG+LeUWiCUUTKXtJtXp1+yyr3bOUfiQE0QoiZcPKL9XTurLJtEZH8GHquBEZS2aVzjP5hlpQQBqv0mwtV3RQONLM7Kxerb3U7NSkWvWyjg/3NcDPuNt2zgI+QlMA0p4xXTcUGyYgU0OOZDKamJ7R2sa6jkplXbt5SzOzc/rFv/mFVi9dUSY5orWnL1QpVewJy8+A+9kKIRozFoRcKFM71NI0xHkP44+dvsl+7737HXsKb2wwyYbnXN3+0nxG/PNYkzSvyKMhK4OZkiPmc+NnqlJ94/3UfqxhasytzS29fPHcBGmwMBSkqGdN4iqXvS6pt1CuQHGD2iD09/6rDwfhXkz52KRePdnWv/zjj/TdH3ygy9cuaowE4vkTj5tR6NSbHVUJcFVu1oFHrqsNu1h7U1AUUcCy4dlQME1teGeZXBjKmJPD0kTPvGdDJBvCWLYFlgRANcUm2pCY06WtAwm7tYJEQGbU4A4axm58YGZsM+aoQR6ATAB/AjXvBZvIoy/JlMYmpsxoChovDbMo242GmhU0xzFEgel0GDBRkhxIwUglxQuySUiiUIgGBn4yGMvEwPjk2JlRNgl+xIn0+Xg9YH+gIwd7tGVAJfDGqJqdT2FdLhY0Mzul4VTCUiY27WNTDUIORkOJYUXSKY1MT+jOu+94XG0kElevVNfu9po+uv+nGko29M53Lis9FlY/XPdhQDc5YPOgmdc0cwAOAU0ftEobta4lW+i4wbQ8N+sjUWMRBwaf0walaIJQ7MN6gSlB8ocp9Ugqr2xqTpAoi0dFH/YEoMBINOlDGh10JmVodACy8JkA/AB3aZicm7KyXna2MYE7dMAhUGKWBkhH8wKZEwpKnpNN4fKjlgHh0LCfRQzZq8D8HIYLMidMPTBix8QO0zZMTliXmhEzNC5DQ2bfsoHMZmi3/LzYJBTtfCZYQYzXsWkBDWl8IdVAEyyQ6qi46GXklQ3FNE/g2VA2EwTg2rIJmLP1AjNuklIAk8JhURdXVpXNnJn2VvFYQeaC9RKYXfPFZyBBIYmAJctr8YxOTgqKxQe6cHHRI+OMsqG79/TJYzdDYDLDwOIzABDQReWzcwDQ1Hn27KXZaDRCzqWBYA2fnJYDEGaKBgjAL4C+DFRifMz9Z4yXkV+mSNhnAKysI49mN4OgbL1w7rEBJLT7Ijo+OjC7KRhRw6SdEWLp3Xfftekv5k4E0kAvMAAUaMwB3s/NzBpQgukP+AqwhLkcwQ1dYutFK6QLFy+eNdki7jybxXhweCbdwYQS43I7ltxhSfC1tbmrw8Kxstm81x5mvgRtjMZhE8Cy55oBdWamp/0MYM5vMi5MwhDBswizKsAB5LCYfuhZF5tDlNgI8MPYMgALMZCGz7kcy/b2josTZHV29wja8oQLoBh/Zs0SCynMOAgBFykSRhI0iwMACFCe1yAB4M/cW2trYvZpM/G4nwuHAr/TOLm4NG/wBQ8CwGsAWtYbzTumrGhWu1nsPCjkJoiNhQf9M0PprNcTrw1QdlA48PvBAsADJGiYdAxcEU/YX4CKPGeAG5JNMzd7fT9/xlxJ3gE3YRTQxGI9lcqBBBgAFYcbWwPA2p4d3a6Z9pjXUuQRX23kWzq1nNRPf+u3LLHDaHdgIMqBWPHvjPTSgAlk5dq+bppcSO/Q2EDaBhDn6/v3zZLCBJv9wDXZ1NfxKKyFufkz4624YziTMui/8lnsv3IZ40qmLjCnREO14XMLDxKAYNaEfWTceA/8WDjg+fr0089c4GAc/dEvP3Kygd4oQOzV1QsaHQUYzJo5hu4/hIAqDax6w7IMPGsKDNjzF5aX9c39r508w9AnrrMuWX8USzDQIS1wfrL2AMF4nnymw6MDTyKwlsygWpz3lAsykTR6aFTyWjQqkOChgMCAmZF59DxZjxQxND9j4SGPHY+mR5y4s349Ujsy4ulKPjNgLHufWMfINcCc5edyoy7uaWDAqmIfsbYojgCnWIfjE3knwLDHUiPI2LXdVL58BVb9awONGIWTEB8Vj8wAB9Tj/WlSFQ4OAqC9h5dMxc+Rtcs64uyZm5/3mmfvEaMoBmkI0vAAEEcyEIDR2tSplOM68YKYxro7KZ74/RmHZiSc4sG+HKFAaof7CaMFJhXnLvuJtUNMIc/Ak4n7OKSO4sMRTxWcX+e5zxmN4BLSnZgIAxTlJ5y4s8Z53pzVF5aWrZH/9NkzswKRPKKRT2yhIKUpCPCMFvfX33zjxJkpPdYOMWBne9PACw2e8+YtMks0pSx9Y/mikn816xXFwmHnEEzTBSbveFWUHR8BqrmXyCPB/Oe+sSeIQexBnsM777zjf2d/r29tqd5uuYlx7eqqWVeAbwB+v/rVx9ra3NDtO2+4ucL3AABw/1+vb2h3f8/TbVdWr7r5zr2iUZChGXom5xrE2S1L1sE4xIAcAf12sx4895AshUIjiefJBNTJ0bHPB4gbTIRwb3jeNDKnpqcVTyWtj/7w0UNLhiVSI/rhj37stU7j5cnjp27i22RRoSAHxasuk9Gnn35qsBagkLMZTf9UPOrmDGcva4OYCcuJgsXTj2WkEuN+5i76KLbJxgYh1Rt4iDHtEPhY0VT0WHgo5H1u6bdEPPBGabU89WVPCADEOnJTUc1Nz3pq51yC0R5u3WDy8vyZkdeSK6EHfy6NRL5pqdpWEHOJdzaGbDQC/fda3VMaxROIO117yxAjaYrb16WPRGveDUHWL81xg5iDgWMGRIDzs4aGIGsIf5OAJcekYjuYVrV0ZNfNM2SHOAfIMQ3ch0KB/8MgEEd13kU8JA4lgoltAAHOZRrSMG+59+T53DvuERMpTCgQR5jADIzukcvF00JmIv/t3/tda/YjLQewBPvv5dqmUJP44PvfM2v16vUrev7iqU6LRZ+B6WTGBKZQNOopEZoPgbFlxMBHfoK1lnWtRo0UABxI7A55YiiXHXEN88tf/sqTYtwPckCm+jl3QmcTHtzDwHQU2Y2SgUT769jcO2Drkq8io0jcYg/zfez9QOKz6fzgnPTBz7A2aEqyFsm1aSYQi9gz4zajJs4hVUvCXFcyPqQsxrXthnLZlMZGs54IGI4OqXi8o50dGuMNg3CLy0vOfY+O9yzby/1CSnf18lWfm8QvioHC8b5ZpsUiTYOyxiYmnIuxzgCWAWtoICDFSY1CDcLZSA0A+5uJG/YlTSX+Hx/N+DDTkGVL95AnOu8dDtnH4c037rihQR1NA+ThwydavrCoC1fnVKoeanJmVJUqmt5I+gZT9OxbJgzu3b/nKQs092++eUfH5YqevnylWCKrrd1TtZp9fIQ9ZZpMRixr1A9LUzPjJicFUi94eVa0sjyjUvlEV1ZX9XpzXfmpvF5vbrgxDvkFUuPm1qZC4Z7Nxtc3N9TtMuEEcQKfpsCrsD9U1Wg+rWGkrTa3tL1xpFwWaaG2kvGYrq9e0dXLl50vMfny7NkLT/agh/706UuNpLLW5X/66rGu3bzmhjBrhfwP4Dc/MeYcgDqURkGbs6/e0J2r1zQaT6pyHOi1N7sdg9ilvQPtvlzT4uSY8hmIYceanJ1Sm1ouFNHuSVVPXm1oYmbOzcz5xVlNTE2oPejZL2x7Z9NnHvts/xCpWuR+s86LmYx1LhRmrZZ8LgMk0QhF/jifG7P/GrnbwuKSCsdMcFTUag80ksyrfBpI1l5dvexmAx4gEMEgkcGoJWa8/d47Wt/aUCqdtEwiBAPq7uFwTDgqYB6/u71vKWYkoQDtaOCcNspuYM3NLjuHyuXSmp2b0ouXT0zMZJKcZjY4BcQkYidSv/nRKSnU1XFpQ/v7m0onMgr1Epoeu6JWLaI7tz5QPJ7T3m5B7939jjGRe/c/VfFkQyfFPTe4lhavaHJq1T/7+NUnuvfNR2p1qur0Ie9VNAi1NBTp6uGjr20MPDu9oHYT/yfprTfvipGeaqegSDys/d1TT+WSV/7qk1+5KQ9ZZX72oj765WfO3cijr1xe0b17n1n3nwmA2aV5T3dzBlTLVevvX7lyVaPZMU8hbG7suPlG84O8Av+PhZlZezeQu87OTqtWL+vS5WX7CN2//8wYxZUrF5VOx3V0sKU8PpKFU5UKJ+rUmkpBWqk2NJXPaTwzok6tYSWIVCypfrOj3Eha8WjUpKqJMaSZkSIe0XAioxev1y0vA/FmYnJCyRT+LfVAkSQ6bDIW5xX1iT3l6lVjCkzwlSqnlp5dWg7IF41Ww/kE+QUyjhAFIK9QV0BesQx8v+c/E8/Im2mu0Hwh7pJv3//iM+WzGWXwTiJPjEFqxVxDlr1Hsu/4qHSmDIAU4JAOC0V7IYCpDPV7BhyR/SJeIu10cHTsqSqM1Lmn9pWNRLU0u6DZ8QllUaXoBWoXYc4SfEU7Xaul0ADhjBiyrySNkbYiNAeQUhyOnfkFQ0hlKibs66eh0R9gsL6v3f0tvd56bcPuvcKBIviKoOoxP+u4Um/VFY1HNDM/o3q9rHv3PtH6xgu99/6bWrqwqB2kmoZjWli5aAnfw6NjTyxxcYDZ+xsH+vf/1t/Re7ff1+hwWh/98c81HAprbe21CX1gENRA5EsQOMA/PO0J4YbJh1pTtWZXpSr1X8xSwEwugGWiTpCD8JsO69n6l5peyuiv/PWfaHxmTKdgoI2aGu2G816k11BoePTNQx0fnWp6ZtREsWh8SHfff1+haFyPnzx3LgDBFU+cbCqufCquD965o9ppQYvz08Y5yQuCfC1uAi7TOjSBqf2IxzR2T8unliMDeSUnBNvD/69tmCyqB18/skoKxFykzPABrdZOdfHSki5dWTGhAT9PCEZITjMhB4mL+3p0WNThPuz+RUWwOOgNdLBPM7Or1MiwvV801He9d3LaspwczXH8Qa5dW9G1a6tWLbj35T373IJ5UJNSMzGxyRmNjBpSzgEhshPUeemcErGM72MoxFRLTa02HsjI8IX16OEDP7uZmXlNTEyreFxW8biimRn2Hx7JQ3r09T2fh0j9haMh2w+gjkEemowllE3ldHpUUagf1Ugyx/yVYnFiQUpr6y8Fmx159Ugo5CY3Ev9TE9Ped6nhEQ1aXUtOhbpdY4JNpmXjI2r0IzoulhUZBMbsYNznstNuIloyuKO1F09UKZ/o7Tdua3Z66tvpXewd7MOrgRvtX335VVA3zM0F0mdIdl9Y0db+gdbW1322oU4wms5oemJK8zOzxjItH2ZMMWcSLxNx1C9gV+xvqxmk8OXbP5PTr/o8RTWAxvbhwamxWySrL11aOcPimcINCJfg72CWkHTA2GiAECshC59LBoPlM5xgadXiqSclUY8ISOlYC0ScG4EXBrK7gcwe6z70D37/7wz21vcVbcZ1tFPSwd6JO5m5iVFdvrSsSrHgohUZIYppTHy6g5A2NrZ1UDhVdnTafhwk+3wF486Jb70/+DebyWKsFw0YitwQkmYKHxJlDm4ALUBSABISDAAEtKi5MTRAjhmrRiCVpJnknJE8GErRqKWtKL4Bsji8AL6RoUFPliKBLvTM7IIZU4DPZkh2uioWCkrGhnT1yqVv5So4aLiR7j4jt3DGXCKQIX1D8u/GQTkwq2NUt4u+65keLq/teIeEQhzgKBl06KpVg9iAeOg9s0GZPGHkikM4ncs4CWxUg5EnfsFq7zMxgZn5KCN6v658NqdIP6RIq6+XLx/p0wd/rm64rKs355TMsL/aZgowPo+eLwACq9SGcH18G5CJqEr9iBsGjDrSdODjUyAjzcQYFIxEN7VO8GXg2QYsVAo6CuAqslE9xvGTGvSjZs9joLa4uKxrV2844TuXM+B3mh/cFwy1YCMy7s49pSuA5JUBVkxaI3wumLxJgxyexMFsK4XhUQD6MN7EIubSQqGEavX2GVsLZiBNq7QBpWql7gBG4WoDvTMpHl6T5BIQANbTOcsUQIdkBDBpJB0Y3dKAIZHh+VFk7+3A7q2bSc3GQg8W7bpZisrcqJs9rHUAC14XUAamEFIeMLBPMH+uVIMR01JNM9NLGsuNB+sChh7gajcwQ6LABuwN1kzNBRRJP0Cmp6lqFY8WxhPDKldKunXrullGL14808VLK7p4YcV7imkjNjxgDM+TtcmafP5szYcYo8aw4955510fUBTEFHgEHAIbn2OAZAvyEiMB2MF9ImBiqmxQr9fz/YGtbjOiaMSgJA8T5vvc7LTyOWTAAAM6bo4wdUNQh+nqZk9oyK/J7wA4sFkPDg/8PezDQHLl2Otx9coVN8UwhwTYIq5wvylYiQUwGM49begif/XFl04o8XOA0Y6kESAWxTLAA3JkjOxurG8HzdMzZilyRV988bkNx2iYoMfOAfvprz5xEB4dG/P0AsEfdg0yJvw8n4GgDxuXtcB783m5Tu4dzbELFy6aOc1I37lHBUGdRi5sZEAJQHuKMMBIiheabDx7Elqe7aDXsVYwSS1xxdN0UWIfzYvAOIrrBXAPErPAqBmwy0Bev2N29jmoxmeGCcDzBMggDuzu7BlAIWkAOGUU8VzXm3tPg41frEMaFfZRiDNl1zTYRBELwMd7sqeIDffu3dMB8TcDMzsYkwZ8W1xackOLRgVxg3VqKSt0NjEjDg25EUc8Yi2sXrrsZjK+JuwRNJIdv0NyYUQDFoktmlSM73JGAHayvolJeJCcSyIS22H9AWQR62Ez2yw+ndarV4HBMQcy+4Hr4P2ZpuN5cIaxTz94/wOvw1/84s/NQuZZY2q+vLzoos3eNjDvImEnmg3kFct4UWD8B0g47qYK956ChgkORsdnZ+aCcdH1dcuZMbacy6b167/+Y0so0HyzdNqAMylt6RYSE8C7tZcYNL92M3tve8dmzciHOS7FombGAALDdoIkgI8Ak0eeXAoFEjE0eGkoAYzefuO21zJjw3gg1KtlN314DjT8Xm9s+HzO5jB+SygSG9br9XWP/iN9RUxkegE/n5FkXJvr647TyMsxLbe0uGSwiqkX7iUxmNdFCg1PDUBQSzX2+3r5et1kBtZJKpGw7AlNAwxGOffu3/vCe+680T6aG3fcQ+6Oz4iPGfedpgffR4wpnZz4vQFRAZZ5ZrCAuQ+sd8B0m7PfvuX48eTxQzemWfdMi7AvATlZj5YQjMf9OuxdCwQNBm7aMJFSpxgqM1WJXErExRAepy+3AAAgAElEQVTGux6rhvEW4YyqfMvKJ9ae+yXhVULzg8YahQpxhj0DgAm4y4QR+Q7PcG6eyZW834eYwh4cxWOr03NsLVfLngS5c+e24wVePBi184X/Do1XpgYppoPch1HjKSfZY+P4BG1+a6DJMyMe8Nzw5qEpBUtw8/UrHR7saQH5lk7Ljc4ORtTkOK2W9x77iLyQz8yapGAhob5585bee+9uIBM3O+e9B2C0hzxnONCMRuKiclrye8JyIp64sZFMeu9j1IhEAQxv8iL2Cc1uSDg0fsmX0OSnkcia4Fyg4dDv4h1W0WR+VLPTEyYEFQuHBsOYUCaXY30yecDZTCOE/QUozroETFu9umr5M/Y2oD5n8fzSstKjuTNCzrEnzwJvM+QlkH9AVgf5r/0g92IyIcLUayBJlR5Jan6WxlNw3/h/WFZ8bpoIvAbxms/AnylwmUA5n+bjbIPxxlpG9oVr5pw6l53hZ2j2+nUbNcd8zhZPXzBR0Gi6oKJR40kZPLrOnqUNdXu9oDFD4ebzb9LvfZ4rEPNgPrL3idmsG3Jg8nkHcJrS5B4sQhtKhxyvmcjg/eLElhDTsKyZE6/V8pn80tTMtF8z8BGqeELABt+YWpv1EApIH0gFUI8AyOMLE2c6PXImFxk2sIRsFqkqH4TfaErRbPU9wKy1gQ8ToFDa94R1wPUygQvIFrjO9g2I01whRiCtGQmjvx3W3/idv+78CNIMxrroJD9+8lKZXF5Tc7M6rZyqiddFA/++ITf4mJJGx4kGMMDHud8WIPbWzp76MI+HokqmR5UZzftaqWfsF2ND+aobIJ98+mUgsxpPGLxxPkftAsmBcoJ8HOLB2XQWOTuNXcgAweQb8p+NoDGdzX47Fcf+Z63wTIP7GbyO2ceAg71gUg25DRt9jqQ9QYdU3mgmoSG11Gmd6uLylFYvzUvdhslxU+Njikdjmhyb1Obmuoon+2YCI83iSVk0tZPIeOEVOLAk3v7ObnCNw8gZxgw+npaPtbu/Y3NrWOfXb97w74+ePtLl1St+7s5JIsiTViwb++DBY4UGEc1Oz2l+bsnNbqbjed1mo+dGRLmERFjfDWKkYgFWZmYmVCuXff5am79cVbuJf8OkFGspkRnSj37tA8sUHxxuO3dGfgYwBIlJPIGYsoATfevNN3VYLOnPP/pCpzWTzjU+MWtAtl4taWw8rZFMXLNL05a5oFaFJLP+8pk0aCoWGyg/lrEWeLPbVCKb0Aim0n2aj5w7w/rlR59ZAmRhac7AZqXaVLHYNNv39LSs/PioUhnMWwaeMiJvfvzwsT0AOE+QGv7Bd7+r2zeuWzoSshfkEgy48bhBZnZzc0cvX62pH+np+q3rNmzHo61UKVvmA08/4hjrdTI/rsigr26tpuvLFzSRzmp/Y9MTPuF4AG7M5ye08ey52uVTLQF2RgaKpeIq4cuWHdNWoaR/8of/UuNTs27or6wsmRV+XDrR519+planaWPkK6sXDayTNzIhzH1hAiTwMu3bVByyTX4sZ9AF8Il4HIsTX8ByA+/GgcI6Oa0qk87r2ZMXrnFu3byh+HBYzVZVo9mEY8LE6JjNy9+5e1dr66/d1CA2ffHFF67ThwYhpYZT9lY4LhQN2rEWybGiyKh+eDeYouuGfE4nUzFtbr1WocDZigdfzsxtSCw0oDFTbzY6mppc0PhERpX6pg4Km+q2+qqV+7qw8KaqpYHa7bDmZi/o5s13dPHiFbU7Dd2//yudnLxWeKih4Sim9qhzjHjy7OWrr3V8sq2Z2QlP1dNoRHqm0Szr449/pWtXL1mmayI/530yPTWj7qCjpqoq16qanlxy/snefPzkkRurYEzXVt+0DyZEPQhHoVDXDU9i4UmpqNxEVovLC46HyM/evHnHEkxjY1P26Dg+RnonpB//6CeewkHHHk8HvFe/++F37K9x/5svND2btyTRl18+0r373+id997RW2/etl8SsjTqBPJrPOXt1xtu9MWp75kk6w907dI1RRVRrXiqcK+v8UxGI0wJpkcVVlyj2SmFQpyjbUvK0KigZjs6xk+h/m1+ig8DZEtyNCuZnE2Ck8fXGjWfoWACxHsaHMR+GhsG+fC7JFdk6oHautt2vtxlEnHQ89/5nlan5e+Bdb22/sJ4CqSsnc0NJYeHXRewh/EtxcSZJupxAS+gno6PK5axSSYzijJq1u7af+jOnTtW8sBDo3B8rAp126BvEi9nAwxzpplWFhaVS9Ns67shlUrhLRzzWU++CgEI9Qma0a7fE0kDzef+XABV5woQgTdX2CzwbgcJ+yPLk27vbhnA5985ZZA6Z/oDyZ9StaRyvaLRfFbRGGSHrmNmo1XWfmFXQ5GQFi8sK5pI6sGjJ27oIFGMBGcuk7dvyn/6d/8zvXHzXcUHUT3/8mv1mxAW1kyuIB+khrYCB4bcnggNfB9OSjXVWl0dn9bsz0U+zv3mOi1VGg6fmaCn9cXDP9PchZy+9xfuKjM2oj51WCqp3YN9/eN/+s907fpt3bx+S6eFE332q088GVQoHmmvsK/ZxQVl8+M6KpZ0Wg4IYmC4CSaviwVdoPHRbiiViOrqtSuu1cmTqM+ZvCGXAQcFB8vmso6F+DQeFPYD8kwoUK+AKDvoR6wC8tmnXwYYygA52YxSI3G1O9RNSDs31e13NLcwZ9yPKSEUhAoHRzaeh1Dwem3Tkk9MgUxRi+7vWm0mNjzk2IMk7/bujtZeHdmzCBwAucT5hUn99m//1HJayL4hbXV0eGRwn7oY8moul7EkE5MZ5MU0QMAkJsamNOiE7efT6Ta0u7elkQxk0Y5OS8dWaaAuuXQRhQfGPCKan122D0i7GTQPfv6zP1KjCQaYt+fF7Py0cQ+UgwZdKU7jenNfrUZXM9MLJmcvLK2YoPjwyUNFh8OaX5j2hAYSo0yVzEzNikgzEk/oeHdH1dOiQt22J6YjyZROGk19/uiJytWWwt2wJT65pxh+Qx6H8DU7P+fJL3xSwK1u37zp/JSGxQZTxhi0Z7P2uYa8R5wBh4CU6obh3KyK5bIJAq82NozBW6q9eKznT9b1e7/72/qP/sP/QPVayXLwKEaM5SfcBGs2adbg94vnakx333vfcfirr+4512YCgxoTqb29nSP/DOTBbBbPViTjUoonYsYNye3Z757ESeI7An4FObBjnAzZrr3dPZO7wURQyOH/WAPZTDYgSZUCSUXqQmRzaeazN6lXQv/L//w7g5P9E4XrUaUjo9rZLgTmK9GwZmcmlYyENYxGWa2udrevY4AabuLGto6LFeVyaJ5xYLa/lTmxdFKHMc7gpnns2YVJMEZlk98zGRtvFuv8ts2oo6gnoSAo0CGvVCvqDno6gXlBUTUYWF6K5ocllGCTDuOvEZipA95yQzF9ZSSP4IopEX8G5GUDWie73nQRnk0O6+KFZQMWsP1gktt8hRbIYOBrIuG3aWkY7e8Ra90xyZFENgnQvBk8EIoPXx8sqjhJAO71iTMGXdvjjtync0CFgqhdr1omanx6ygUQBQ4SWH26c6Eh1WC/DA2UnZ7U23fvanpyWhPZvBJiPG9Xv/ziX1uLdWE5p9GxYQ2nwkpnAx1S5FUoqJFpgSVIocJIHveGkTOScABnOtx8fnRax8cwbJ62dA/Js6+1B0CQc7ED+A8IHwBTeTcgspkxj40i0wTTlJ/3fUeGBZ1ftI+7Xe3tB9JWjG6hYU5CCYMA8ILFyGuyWT0tM5IyCIQ2ssfhcxkzqazt1u8ZWHz2/JUqVcws4wamAhOeig4PCsE0CgxfpDT6/TO94cAfgJ+HpUhjhO4ijD4fwN2uC2n8ZAABggZOVPu7e16/50xUujUkv6wTDABJNAERYL+z0ej8m0HZDLQ1Ka75DJxy58GZIpkGDVQt/E6QFGPd00xjRJ/PCMjI5APPjdfh9QC7AWSRqaBgwJhqNJe1HMnNm9fNnkOi5sbN654GoXnEuCLdToAZSyLt7uqrL+/p+PhUkUjSTRCKk9u37mhre9cJLfsJ0BizO64X8IPPT3EGiMF+AGCmUGR98MUheq73TIMJ8A95An4G3VvkYZYXkRWaNFBJQ4WJGgBXGCA8QxIBJqdIGmym9/Kl/x099CCudAINynrDhxgyWvsHwegezRo6zxTiNDD4Pr6fZ8czNkiAF82Z/MKvPv6ljo8PPXJfKaPD3Nbq6nWtXrmqN9560z/3ya8+MshJ8cAECMEbNiAJEfcfoJ5kDw8JQFaAY0BqwDzuGWvBxXCK9Rz2lBfgHTIiFOyWegtHDPrRUIGZE0hpTWs0RwIFY3ndQAuvQezkfsDWJmmtVdBqLfm+80zc2HBz+cQyMAR6wAU63yRmvDdrwD4rHfyGmLoLpP8AjGiWcY2eOKnVfF85uABM0dekUWkPgnDEgChsI94bE+4LF1fMqkO+iFhGbMSDyFJ46cCol8/DL5iiTD4UfegiI1N1cg7AxTWgV8/+45ppztAwAnAAHGTiAwYeSfHSwqKBBXsVHR/p4cMHZs+xBr7zwfuelHn85IlyY3mPhsLSwRSds4l7C+CGf8Hq5St+Da4Tti4m6pxFrFOaHnw/+5h7zt4MvFZWzGIBZA4AOWSImJQjRsGQDWSLmq26C1D2LAxqilD+DsByclrx+iG54dxwInImEbK8shI0GR3HOEeCJqxN12sNA98ffviui0H71lCAR5gGwJ8k79ei6UX8OCoUPNUy6HV1uL/vtQ3Yx3Ww1oj3MN+B+L788p6fMwUYUigAuLBKkN7hc8PepdmFTmcunTSYRmyCIc710wzEzA92O6bsGI+xFxYXF0xwoPFIQg5A5FH2NqO5mF23zACG+Qrjj7OWNf3xxx973dIY4DOcg2uAmYB27HNiAw0qYsrISMIFUafd0JXLFx0nAgPjrtY3tpTPTfjPJI2TM7NmxXF/eFZ8Ds5+WNysQ4oBM7njgT4xLBLOMhta55HpGHiChVF2zi0mWTk7GOVlDb58SYEJi3rEe4ICiX1hCaZS1ZIjyEMg18B64kxEHsga8l08cXgOTIExQZvyc2FN4O1EfkIjjYQuaPLAKkS3NuUc6etvHngdkDiSK5EbUXjQ5CK+01w72N0zgJ/JZkwqIKlnPJjzhKT0XAKHvcseZz3R2Ga9rb18odnZKZMFmFJi3dHApVhn8o7GG2wx9lB0KGRvF/SiMTWG9IBRKvnchx9+6Bjy4OEjrzlyERoUFJ4JP4dxN0MCacCcG2Gcy+ub6xhEeZ+bDUzDc2jIfjxmf1lmUNra2bHsE3kieuFrr1577zH9MT45bYNwln5+YkKJVDqQjqHBWTxyvjQcDds0NTUcVSaZUATqIw1ivGyGApM+Gmg0PDEgDaQqox7f5plDaCCuESsvXLxgcIiCGbmw+EgwXUNzlw3snCgEO7Nu0oGbKsmkTc8h0DC5iPYur8sauXx52YQCS8JZi/f0zNcNqD4wq+Y84Isc5Vy/mXgWJ8ZXy558JmbB4uf/WXcUveQN9nnA38wSMEjaBsaCbjaUTs3u5mfOm4d8Dz/D76x5prnM+D9r0BD7+eL/A2JNoP/N17nHDqxVngGsM9YD945JLZtbO99mQqph8DEZSxrY8kTd2cQBMYj1DEmA9+B1PeXHOYvsWY33ZSoqYe1kfg7Qh8kKFgx6yYAC5GIUJXweADly/l6n7YlwdMiZfPHnaTR8TrKI8InjXMJPhMmPcwIPqBwj/RBUyGXN8i8eOc9/9523LZPIs9/ZRT4prbXXO4oOJ5XOj9rE9aCwZ9AGjW9YbqMZ2GyARgPnac5n0cju9f33NLrVgyFVGi1lRtnHkIYSSqfwZozo9PjINR3kocCcnSZCwmah7A2kKZGMBHAjDpM7kMM6n6buOiPlcB3c+8A4Put1RLxz85GpNJpLnOueGh0Y1OZ3E8aQ/ENykZwtPaLEcFSxoYGa9RPFoz1dWp5yA6R8sqdWvaR0MqHlhQU3Bhfnl00A6vSZ1Ojbh8Nkuhbs86qKxX1LSdFgatbq9gO0DxOyKeGBXr1+oUYLLfKSMrms5hfnPGWBNNbtN24ZQGRqEZDq8PBYW5t7qtfw7kvZtJV8MT+KfEbRSgfRCGQ5fCVpwrNnYYiGdHiwa+IPxTxeksSTVqNtcDGVjqtwuqmrN1d07eZFdftNrW+89D0GeARAGPRoluHhMvDzxtvxuFTV5vaBTqpN9Yai1qpvIpncrCk3mlQyHdP4TF6hcMgTsmiZb6+/UL/f0PT0qBZX5rVH86Z6qkL5SFdurDrHsP57vaUvvrznPYG/HU166jXAWxjFrBnAHoXbBhRZZ4tLK1p7saYXT9eUTaU1OzWj8VzOzwqpywcPvvHeeevNtx3bYej/b//r/64IU4aRvsFJmh5IxJTw+cEvM5M1oD85Nq756WkDymq0tDI5pUw0pn4DM+1T5afH3FiMY0zb7ujV08danJ9xk6faaunZ5pZKzZ6q3SGtbe5Zxhv502vXV3Xl6hVVWnX97E9/pjffvmMQEWPl3qBjxjNngL3gBrIXCHn5xZULlpDl/gAgkYtQH+zsbhpwZb3Mzy97X714+dp5DFIvqC4g5YHUSrV2okYDybS2VhaX9OrVa0uOMPEFAQ0FiwP0+5sdNatN7e/sq9/u6/KFyyZZMT1NrjKcTOjGm3d08fKqZZSJc2ACTJiMTyAVhScO8kUd58bkncTveq2lt996X7HhgUZy+JK9sFdFuzGk6YlV5Ufn9XJtXfPzF7W6esfAJpNSpVJBl1amVTjYVKV0ZB+Xza2yz+14sqeVi9OanMq6AZLJ5px/fn3/S7169dK1LGShqYlFxy7yJNjsh6WCDgpFzc6suHavN6t6vbFmjx0mQpgyiYZTlkshZ0A+7OBgzzVPAf+xt6/qzht3PEW2vbWriyuXdVRA551JJxjdXU1MTGll+aIbSDub2+q2Orr7zru6eeuqBuG2nq090tPnX7s+ePx4TZ988plzvB/98AeanprQ4f6Bm3AZJuG6Lb18/syeX0wkHe9va3I0p9HUqJ49fKI4U3QoZuAhO5L2v6cTo/bK7LaHlEqAY+QMLDOpvLe34+Y65M9A+YD1xnkGCSJQ47AfKZNnzabrIM43cjRyyUaTCWea1jT0Q1pYWnR+yQSFfUhMqoRMm3Tjo21vPM7nvhsBL7dfBQ2/IYygS5qeIP/t6asvP3eddunSFTXrbRUOIRjEtLtHHk6jIqZGtaGx1KibeFcvrzqHAVdjj3sy8+TEBAbOD8hb4CjTU1OWs6KJz+QWniEEEs5Yzh1qIOpipnGpeSFN0wRhH7bxJZRc+5PncZ73PMlaV+kUAslA/V7L08ZMfxPruXamOFOZtE6qJZMJ9gsHOj45VqlcVCYdt3xoJptQOCoNJ5AOHBh3e/jkqX71+ReWTzZYGgpr/WVN/+V/8Z/oO+98V/nUqD762c9VOylZRo/Ja09LnJ64FqEmIa/lqOsNIJA3VKq1dXRSVauLN9qoc2HyDhCUMISmVFIj+WG93v9Gy1cndeudVUWSQ4olU1ZLoAHy3/39/1N/8S99oA++813FkBWMJ7S9t6U/+fmfaHN3W6lRDK/HVWu27PVk42jk46tlhZiiTMV18+olTU/m3ehmLbjWNpmVRk0gs83E+uTUhEly+we7PmfdQG0FahMvTarrGf/78vN7Nr1nAoPXyo9l1W7jS3HqScGp6XHLupFTgBEywUaTf2XpgtZfbei4cGovYcgFK8srbgZwdh4dH7jxwvOkVkfVgLqJcwoCNPYqf/tv/y03AZ49XbPkPZPJ5GhAzDRA5hdm7JPCxHOlVrbsPzgHkxaJ6IgxBeJOpVbS9u6GRnN4i0JsqXuimobk4T7k46bGcpOayE95AgR84JtvvvL3MjHCZCVYLnU+kpDddtd7ZHtjxw1mZPlYx0xCMgVOs7LZYUoUSwUUSuqW3MYHhfdIRCI62d/WULel0FnDMzc9o8NqVb/46iuFoglF+sPa3z60V/XSwpIn3FB5wMPs8OhQV65etqwssYEzCHJ42NJfyIZ1Ncx7FIuuPa26Eo5oY3tb+0cFZfI5HZ0U9WKNGIFE5bRxT+qeSxcuurYeCiOdu2ECGD66KC7xHkBLR4VTNVs0McHBAyyV3A8FIZSHiG/zM8tuaDA1g7co0zqoZSCJjTIJ9SY1OCRgYjy+uMTE+bnFQNYtEqjhgMlBPOHMK52UlYynbCBP3sF1csZCcKJRS+1NbOP30B/8o/94EO4O6Wj9SM/uv9D+Ht3OY924ddPdyQRARTwRsPOQv2pifo6xLGAa+n/zvmgOu2BkDSAdzXB0TQ80cialQXFmRlA40OEymCeKfMxextzlCTSwAeXpSPVc+AT+EYz7Na3diekeACmFCaApjFcYhCTfBF4OfBJ9XsuyEpgpJwItQmQj6DLzfQRqmJqZZFzpFIZnrQBkwWjTGncBAEjhz8FzDgTY/LMZjNaM5mHv1X3QAI4H4/8BuAFyQYEGoELSSHLO4g90vAMNXBoqTHzwXlNz095wHq1vtgwQ8e8VwG+uleYqxoKtjm5du6E5zOMxgEYTe6ijVHpIMXD8SNfsb5hkXD8LxiBJYjgACms1TcOCSY268VStlTyJAdvcbAmCSjq4lzYDNmsqYXCPziaFFgspMJkd0nCSg6rr8SjWAY0PEnUKT+4l7FWAqkALOGhKMaVD1xVN00wq42Bhgx+MB7uBgWAmC6u6ps2N1x777NIhrdcMhgIEcA+LJyR4SRWOSk5qeX0KUTO9kN/o0xltGrQj6AGg0mACUCB5RZKpCiAZpplDQwNNxIB1wWblMz9+9NQJJ6918eIlJ1KAY4EnQ9WdYrqK/AygIEABEkOgGWxO3hNwDDYgxSdAW7PeNFuaBg/rgGAMWGpZoiYAEA2QgDnPawAcAuxRgAJeAl7wPphFs87QN79xI2h4UGjBtF5eWTQ7lwKVz3LO7mRvPX361Ek8Af3goGwjdJ6bJ7caLcsPkYSQjADiAOwQMGzs2m55T3CvKNRgHgN4sVbPgWH2MmzizY11B8sqzctW3c2Y+bkZNyFgD46m015LTMYwlk4RRNMQwJWJL/4N2Qr8eyhCKNKZSOCzbG9t+ZpgpeMHQZMBCR8aNrBr2Zs8P6SIKLotB5bCa2TCEliffvKpAyz+HoDp7JVcblxXr97wPoBlDhC5sfHazwJz+aPDgu9Lu9l2Ugpgsbm1bSYzz449w4EJm5b1Qsw415HnPloWrB/IINFQYc/RbOZwsO72WXMYgOdcTg+QniYCoBkTI9wDEhXkVJBmaVQxtS5/C0CdT9sFsmd1rSwve20RH2G12zw9EnFjABZz6Qh2Ao1qAIKuv2cBWZfwkAE1mjlIP9A0hXlNMYHpoyfuUiOeuIGJj+bj5StXvAfYDySYXC/jsEyycf3EA6RbAFWC2Jo3UA4oee/efQP77IfzZsm55BbPMTAeT+jkuBhMZeHftL/vMexgnLGn7R2md1KWJKHB9M677zox5f8AQAGrKGo5MEnI0UrNYTjuxkfJ8dgSAbB664F8I9MK83OzXtuwevg/ZIHWX73WpUuX3ZhjQoY1yflhKReAogQMmI7H9knEN9gLpVPNL8xZ15e1ZY2CUNgsruOz5iTND0vyKRT4/9jA28ZSbhDw/1xvIOGHDE/PzS2+g3tL/IJZbeCOxiQj1om4k2yYHjMA5LBTBgMzbYIYXXfBAoBNDM/lx7W7t+89wRQKZyZ7nsKK85iigmujIX3j6iU30lhrxAb2F0lUenTUcX5jc0cPHz+2DApNYXyvmOIDQCZOkZzTfGGqCNSTOARDdnd338CwQdSz5haSk2iWAswWT4OpDyY1MyMj305t0kzHPyw9kvBo8fe++x2D4Zy/TMl89tkXbgJ02n3nM9F40kk5z2wsnw8aQfghbGz6HtE8YA+Tg/A97EPWO34FNBiRp0Jr1DI3/Z4bBzRG3MA/m+Thc7rpGhqyvAjgN/JL7B3ABYo8mKb2Ikpnzjx+8O3oW9aQc5D9yCQRxJIXL16a0UzCiv6443AsZklOciuALKRLyFvefudd/50pChqOSOwsLi4Z8IfhlEGqbnPDsh8k9Hwx9fC7v/s3XUBQzAUN1VPHJ84P/u4mXKOuTCaIqaw9Phs/RBMEQJTk9cb1a57w4TwA9ODMRXqBpkuwpoKzw3JCHbxSpjy1wJonz4M0wRQHcR8PEpo3PBP2M1+xeOzbPYdpLN4hAXM4AMCJnxSmFcx5d/eDqatG0wV2bnxC7X7IkiWQa9LZrK5ev+FmKVM+/DxNxlLxWCEkl2hscb6engghKdYaAAPX/Nabb55Nr2IG2TFYQ+5LrCKv4zwh9lCI8NnxnmgCzKczWr161U0/7gEAKY1OckxA+YlxgCP0+WteT6x34jnxiefEuD4SPgBcTuo9UdE7a1bgHRaYVrJnWA+sYRuJDwcTFzRa0G3G/Jczmed2DlYHjcaI1xc5Cc+e2M1rsCfOfc+IneQkrHF+sW84v/g+pPqQUuDfOXfOz0R+B4iHXRty46fnBjghke9jXXCGe3KBYtIACXktwHnw/eS/iWjSZ4AnO0KB9rZz9eGYJ0XOpa64ZvYBDDdLCZDD00DEwwbyDQ2XGjJnKTeYkNeA7QgI45F5CID4odHc6ffVqnPfuuqfefaQoLCPAcNpEJDDs594XjRLuMZsJm7JsdNSQ7UqDR9pbk66evWSJdzsMdcfUqFQlkJxVeodDbiPQwO93nztHCSQowrZcBbyBJJtgPjEdvJ8PisNEPygMOpEtjgax4ePRn5Q7NMwOnbDt2f/RpqkxA2TTmJIcQS1Bk1e4i/veZ7HADzxFcgZRpxfMuFl/zxP4nYNeLFm/v/TI+TM/J3ncy6DRvzjM9LUYbKqVikqorbKJ/u6c+OC3rx9WYd76ypiDB7DODypG9du2EsPA1NIIJ1BIJ0CUM/rYW5dLhV19epFxaNIBAam9bDpOWPIISKxsA4KuwYRiCAAACAASURBVCaG2bfy6FArF5d1Uj5Wu9fQ+FRe6Vza9wSwZmtrV48ePtNodkKRoYSqpabNzpFh5fwl3sCCTcTTGo4mDfRC/uLZQ/pB45s4i4cIMjOwFHkGlIndQU3p0WGtXJrX/uGONrbWXbsiFVU8KqlWbWlp8YLPqOMTJoE69hI4Ldfd3Gr2O45lcRPOKkqlIhqK9DW/PBOYaodjSg5H9eLpA6+/t9+7pf5QV1v7OzqtV9Qe6mkQCZlUQw3EOnnw8LFCENQGIctbITNM3YYkHcbkw4mYosNDmpye0KvNTRvbJmJxffXFPZWKdeVGUspnR/XhB+/r6uVLevjgGxN/Ll28GHjj9Qb65puHlq45KB66AcIa3C8cqdMf6NLlK26AI9OZHI7ryoULWpycUrTT1TT1QaerYRp/B3saTsfsH1o6ONLt1Wsq7G5Zk304GVUkkdCj1+s6qjZ1VGmr2uzp+o07+uqrr6wyceXaqiIjCX359Vf60U9+oHgyqkqj5EYI00HsJ2SJ7IdXbTj/RQkD4oAlCE9PPRn8zjtvqt2tmayZSOI7NKGdHeRaKq4N3nnrXa2uXvMzZ+ormYqq2WJqq25jZ8gvrze2NZLO6frNNww0VypNx7Z4NK4//dmfaiyb0/e/91398R/9keM+JAvr8vc4J2NaWb5sgGpnZ9M69LDbASv39mjCsy6SAet2Y8Ns5gLTPCUkpBKq1gs+T+KxjBbnb0ihmDX7Z+cW1G4PaW+/YKxmcXZBk/kJFQ+LatXa+u6Hv6Z6I6zPv/hco2NgAW2VKtvKjgaxCeLC3u62PSkBtmhajuVnTLjMZOPOx2HEv3q17ekigEHY3bVGRYkUE49JjeVnNZaftm8b+/fgcNfscPCHRquqS1eXLUmKbv5x4UQ3r99Wvd6xlBs+AzTUIPS1W12TE6jdxkbzunZlVel0Qun8sD765E/15Nl9+wfi5YMKAJKWt2/d9n3mTM6OZOxNS5/76ZOHgUxnLK76aUmxoYgnPT756GOtLC6o3ahpZ/OV2rW6TdYXphcV6sSUimYU1bCb9pzlgI+QGamByf94TjTMaHji0wKJFTwj8OgMVE4gOnCmQbQ06zsBqarsKVzyRfARGp98mTjZ7dp/kOkR8g/qTM5K7l+12dCLrXVVmlUl4lEz9qenx7W/v6V//od/YBnZ7//g+4pDwNgFiC7qwaPnbjb3B0OqV5tKheOK9Ia0PL+g8WzeMmDDkWEbQBcOC5Y74tpcf/UDYkyrGRBc85ms0sNxpeyXC9MfCSzi+rjJU9TX7L/cKH5umCI3TAqBlAtJBEIMUu9t0NZBRzvbr9Vt1TQ7DZA+aX9Y6v/9wwPNLCy4YXhYPNKjZ0/0ev21Y1IyFtPf/Bt/TYtLM54SmJ2bNlGFOIQ0687hgRtNz148D3LoUk1/62/827p14y0U5PRP/5//W7VyxYQjGiVM9kAAJGcDOwMnqFRq6vbDqtTaqjZ6qjQ66vRQisGDCh+5gRtTND9GJ/KKZ8J68PJj/bXf+3UtXp7Wwcm+IvG4RrKjWt/a1H/z935fv/lb7+tH3/uxmqUg3/j080/083/9mcnpDObkJlK+h8RR8sp0Mmm/iH6rroh6unZlRb/x6z/xRFrhkAljVHOQfkJNJPC+I5egccnkED4ayPxFYxFPg9BQe/liTeVS3d4+n39+T7VqU+P5Ced/EJWRlhuEulq+sOAGCDgAz5h6l0lCZNTwnWEdsXe5t0iw/dqPf2IPHeR1v7r3hba2kNhFMnfB5OrHT57q668hV0krl6b07ntv++zdXN/RzuaByQOsF1RWkHednBzTjZtXPR309NkjN3DIHZYXlxXuB7KmeOHt7m/r8GhPI5mkf9EwfOutt1zX4MmxtbGrUB+562V/TjBxJAvBUJnWj0Iyb0GWG/Y5T35ar9RVRCo+POx4SD0AlsGkIzgFhKY4/j4KvJiz2TFPwizMLHnCrHSwo36jrn6raYmrzMSUiu2W/vzeVyY/jKYntLe5q8lcTguTE+oh1cv5HB2oN2grkY5rKBZRbyikah3CalLtVt9+XNVyzbkzmHMuxwTGqAlhNJlebdDQb3nSEIlmCAnkzeCWk2A2hYJl9yenx+2fBKmaxg91Ps1vJh9DoWE3SvEZZjKH+EWT4+jowHkODYwrF69pxv63TFCVjf+CBSeSSB6XAvJ8h+ECJtzJrSDXgNmNuX6FRAAhln9nAhAiLfnV0sKK5QfTqaxaDcju5AlItLXty8wkycLCokJ/8of/+aDX7OnV1y+09XJHp8d13b/3XLduX/PI2jgSJfhutDtm6zSQler0tA8I1qBAlN+QAogCy2P6MKrRFB4fNzvWI16MsyWTblYQ1GdmZ86Y6Z0zn4meF22tCiun4mkNknE6qgAqFDOYJcFM4t/o6hI0Y+jxppIGzSh22fDcLIJuYLYX8WgenUlPiABsnRmh44cRQg8uFRhZAw7yGucAL4U+CT0sbssZnQEZgAEUTdeuX/OoOAGWL4A1rp8GA4U6n4HOE8ALhQQsGzbAOUt4LDcWdAkbTbW6gEh4k6AD11cF00nMp/9fpt7rydIry+7b1/ub16T3rqqyLICCRwONdtMzFCOoGZLDIEOkGOI/oAg96A/Qg171olDwiTHBiJEY0lAx5PT0oN10NwYDXwAKZdJWem+u91bxWycvRomoqEJW5b3f/b5z9tl77bXXikYtGIvKC4TPyj0K+4KWiQ/ZJx9/Zlu7h7YCm+X2vKXSMbu4OlFCn82O2I1l172k4KBA4oDEqI5iAG8Maa4GoB/IUUXAA105Dh4Y6QC5JFVsaIodwDQYbUwYwP5jZJSRrOPTczFYAdAF6OXyMuDi5zB0ozClSAYspuiiwMeYiYONDila2ZgeEejKlYK99tpDdVRXV59pYoPCnCLr8ePHuscsXECcUqlm1XrPzi5ckQ+DcXaOEdKogHn31Vej4vTsRDI5AIGAAYCANHO21tckVXLv3j0bzo5I/gd2OpuVRAMwxzX3YC67YpwGH8AyG5Akg7XH+iaYMQ0E0MlEk7TukWvDmBF/EbXbe+qiApLAgGbsGsM7nv3U9KSCPOuOZ0VjRNNQYliapm8woqSQhJ07MTVp3oBfe48EF1D92bMnVq1V7NWHr6j5BHBGEwWQk+dNwfeb3/xGazCdHrXU0IR12h6xKnnuFJJMMZCUS7Llms1Lora5uaG9ynOF1YcsCo3KwaQF18xzd34tNF1aSoB3t19I75rkH/13TNAxG75965bVkH3oOt8g7XeaPBeX0hDNDA8LIKIRsrW9rX3CfhLDMzF03ZDraG+++dZbrumKkVM4ZHNzc/bFl186Bnwdaai+AAnum3wswiFDAuRHP3pfz4sJptGxCYtFYW2EpRP/+RefS7qIBhSNLJIpGpCwkBfmF7UGf//hR9K7p7AX4Pjqq9Kp589Pnz6V1BOHwmDPc6/EtGZPFEpi+gD6AvIBPLFPaOZJpuya/ZphquNadglmLHGFBh8NJZ+HhoqLvRwUvIZMidNpxWDWHSziQeMVkEJSPjA+IiEbSyUtlYxpDbLWSG7u3LktoIBEjnXNfqVLT2GvMcsok2A0wjK2tHxDRQYJLjIpq2trSo4AjxwA5UzeAGlo2owMD6t4YE8RT5EPY9IB0Aowjn3APXMycgkHuubxFzJp67/37nu6dmmKd7v28Ucfq1HDWgT0orHD/QKoI+GCNcLhPDw64jw7pG8/qfcmsaXwB3RlrQJaYhgPODjwz0HWDtAHwAgQ9+T4SM3H6akprUGKFgozwEfeE6CIdQIbkAYL4+o0QPgesR3Qhffm38mUXQ1qfIccO09NdMzoojGdW5rCaHc0DcUedg36uJ4LpriwS4n3Th7AI2Ado1/+XmcNU2ptTEE9kqsBEIItAmBF4oekH+sXcJB4zvXACMafC2kmgAk+G+cm65G1pSmdkWHFr2oxZ72OM34kzgIMUAywh7l+n6Y5amqksP/whuLfw3zCM4R4Q4ONX2CbJDIUOoB1vDefnXXEWmB9IqtAEs6zpshIJvDVaiuuM6kD44fZYxogoyNpGekiU+ga0xfSz6bAxH+Joo5Rd2SYKFa4H5wvxDTunabNOm56KZ5MXE+pRbU/OReJ/w6U7kkCC3IBUzDcW8xySWhn52bUvMW4nriCtAf7gVjG/XYas5NKjnd39jRKzLOkaTUyit6pT4xHWOOcOyR+KOqgqc6Zi3Y7RTNxjv1FAYwkz7dPn9jdu/fUdHn01VeSloOdylQn8QbWJuafsIaZsgToJi7QnKDYIZZr7fu9em0KAdYXTHBiGbJpMG9hsXP/uf7DoyOdRTD/+Exzs7PXZy73ERZsSCAuU57EXPYa9wJgnXX/8LXXVNSurW8KbKMQzo6MqinO1BYMQUk4iOjiGifLi4u6rqvLSzXYiH/kJsQ/8kgahpwpNEEovNDnZ21yriNF0eiapTBT5/NjvA1reXTMppERSA+peZ9E5rTZsNz5mSZWh2IU+ULE7fT8RPedPPjk6Ng1cONxNRVYD1wbTTNG7wGUP/zwQ0umhuz+gwcCsAaa1/LMU0PPJKMk6YtIVK+h5kC9plwI8J3Px+Qj5wi5DEAdOZLzywrqLHANXNcs5DqdbBUTrgXtI/I48plQCG+ZuvIYctdBM1n+KwL/QwIruNeuseH7jkwhmSuYW5ih1pGIIU9xpA5yJ6TSiNEQGpjeGkwG8Dpq9tM0kB8Q3mVxNdLkLeL3aw25aRLnEwHIQfOD12aN8fOpZEoAIdNw5DzcS0kriQHrGjHEe547DRXnr9ZW3OWvqFOCUXJUJjs6mvBj+oP7yPXQ3EL6DxINeSz3k/O0VikL3MaclYY4DEyYrUilao9nh9VQgcXIZBI5NjKTAGiY95IHSZohk1Yc5Yv9ARMWMk+xiIdcx95+90f21bdPbWN723KFK/vpH/1UuSmFN/INWjPI0qF/Xy7Kr4w9FkvExfzEzyMUSdj5JbKinDEBsdHx62MdcQ+QyarW66o1WJfEau4ZIBlFL00F7hPrkefJ2ubZsr/OTk8skxrS9B9yLpr86bnGLesFsI7cB6CYfcnPcn5whhFTybHj8ZS8rJBn6nerdry/rqmPt16/Z35Py1JIaTQq5qFxh9+J/IHcJJwmkdiGTGlG3VQV7NWxsWF5hXRadTs9Prb8JRrjlyK2kFOjqz89O2G3bt9Srvvk6bcWT8bM/D27zJ9YdjRjr7z+ss5tmvg0PzbWt2VimohmLXfJM43azeUbdnS8J73pRDxtI8OcxyPygGMigoYscZX4kUomNAEHmZDmJk3+iYlRCwQxbu/Y4emera4/U4yYnp6zTHpUYCwTIIATrGt0vnlWABNXuaIAs7a1RIDAmJQJmk63ZhOTw5ZI0/Rqa1pme3PD+p26/eQPvm+BiNnp1YntnRza4eWZNTx9iyTjOk8hv9Ak3t0jhxpD3cYur/JqFJPXSRYlGpI8BVOHuVLeel6zSq1jf/iTH9jq0zXLXeRtcnTCZqem7ZWXXrKg3yevIshz5KM8d1dftSR1enp1Ks8VDFyZcvEFQ3bj5oplh0clq7iz9cIerNy2OFNF9aZNDg3ZWCxh+8hdNWoWiYcs4PNYLBC25dlZq5WQfKSxV7NgPGZfPl+1pgdX+Lh983TdZmcXtVdhuMeScesGgza7tGB9b8da3YZF4oD/pzYxNWar62sigwG85K4KOnsP951ELjUu+QsgDQze0bG07R/um88XtomJWcvn8fS5tPGJcakqjI1OSoKENTEzMyHCYr1RtLXVb2XmjZ/qrdv3bWbuhu3tnpjXExLbOBVP2f7OntXKZXvlpfv29Mlj1XX4o7I/j47P7cnTdTXMONM++/zv7e23X7d6y/kMwfoFb+FsvMpdKX7CyO20vdazjlVbZ3ZwtGEjoyk7PDy20ZEFebbVWyUZuu/tndrBwZHi4eTotG2v7tu//Kf/xkJemiW3bSg9Iymq86tN+/1H/8W6dmnRGD5fzs+tkEcul0nopv2Lf/Gv7GD31H7xi1/Y2jp7jqk84v6MXV6WVHP5gx7LF2v26ms3nIJDKGnjYzMWCiCrXhOACbEPMsXaxnNbvDmntYuiBUAq0nTj49NqCgGeH52eKAcgVpIbxyMxGffev3PPgDROznfs4urQanV8s8bleYJHDzLqkA+ofSDGgBEMpWJWKOEPw4R334ZiQ1Y4y4G9i6EMWeTO3VtWrRTs9GRfxLIpPH86Hgv0wpYIDFnpomwhT8AyTA9FopZJpCQbR0yTDB0TFE0ky2DjI4mKzxAylI7US5NdzQIkkCHNoYEn0kFPpBLOWP5MDkqNQTyXF2QopMa2fAU9HidLj9qEp2+NDuBrRTJANAHa3YaVKnlJ+qSGU5ZIJW39xZY9XV3VFMLC8g084K1RrVur0rCLo1Prt7oW9YdtOJlVYyBgQZmHM+1ycZFTXT49PatnMDszJ3wgf3lhORQsEnHlB9RRnS7G2WNqvpGv3rhxS0omYFb4BoMnMl1H7tKD4x12EvSRsNf+8//z57bx7Gv7N//dn9ri3JSkS7kXELGRz+9Csvb77cnqczs6OZF6gK/vtWw6ZbdXFi0YhICNtE5C+WIqO6xJECcn1lTOXixUBKqmU2Py5vngZ/9F7wF2Qc6CBDREJGR3yKWQLuY5trteu7gqWa2JJFfTOn1HYAKDlFJAt2uxoYRNzExbtVuwjf0v7Xs/fmjTSyPmDXslgRWIRCQZ+b//H//eFhZuaVLg97/8tdZ9Opu0ey/dV6MLI2xqcjyxwEDJ2SHg9jttmxjL2o2leTs+2rPxUeSWMm4yFU+MoSF9RtYWQDLf42yhHoG0hzcRWCEqBkwcURvhsROPJe3Rl4919l2cXYlEBpvt5PTIMHt58PJdW1qeVyMFYh3y05DsIG/hazQzNadpt421LU2B3b97X/kzeNYnn3ykWgFiGfgeJEsIHn/9s5/Le+PuS4uWzg5ZIp6xaqlp5yc58/TA3PzWbrVVO+GZs7g4Zzu7W2p8B/BMBJvsdGweaeBkQlJ0W9sblszELRyFPNOwiSn8Lntq2CPNdbB3ZH5vyMZHJ63XYSIT7/KOXeUuNNmOolAmkxJWyV8eHx5bJpWRPBO/szfBVZzfMHnbpe3tbtvC4oz5g32R47LZcRsbmbKR9BjpiHkaFetUKtZtoDTTt5fefMdqHq+FR7O2fXRshwendrR3YElqsrkZq5yfWL9VMa+nJYnDkclhq7TqVqhVrIL3cixlXh8e10E7Oji2IrgwHskev01NzdrcIuofUbu8Kmjfbm3hVXxlM7MLyiUgwL795lvKv5h4KVby1uwykV2VDw/5FfkoP++xgL380uuWzbAefMIeOQdoNL3Y3tT+mBidsGQiqXXWaKDicaFGSDab0nOnEUcOyftxviHpODE+pTMNY3vzII/ft1IR4/ohTXywlobiaQv6wmp+lAs1Sw8Na3IXLy0kOCfGptwEyM/+8//YD3uDVjuvWLvctl4H1nfOAsGIpFO8134UgBsUpSXGvPqMRJbFdoInBaih8XOKKq9XjQ8eNmCCm8DAaNSBRCRyTE0A+gRDdHM8YjQgW0UXnw3ApAZsRVgnQ0h5dPl/9IIlMaciGKBlbn5BYCTFzcDAkQMLSRx+UShxAABy8e8oolxhda1tK1bfkEaEB9IAFFwAWXwGEjbYltLx/v+NcCNpoCmWeNwa7ZbALgoyDlleW3JhzbYeEmAK3+NmA2JyTwCGKCAwBmNMh39/xUhjuaTPhTY6ZoOM0Hn8Po0hJWA7dTpaLAGvXwY76MnSqWY0rdWu2isP71kmm9IECB0uwEpM95zsVlWgO9cCg4ogjl8DmtzSBU5nVKjv7e/rPvG82aAXl2fSJ0YO7datZRWssA55Zr5AxPZOCrb5AqAU0rFfrEaKnxk01IeH9VrbOy8k4SDgFgZCvSWGA2B5v4dutEe6qnRGV1ZuKrnmvVn8rKNvv/lWhSv68LDPWSu63wAfhZyYghS7AD54KgBKOrNPWFZoZpfE2tZzFHPaGRfDohZTL+Dkg9xG46ccw41CDRCAxIF7qDFTj5NGY2qgkC9q5I6ijI0PcCSwER34YEDFMfIwSIfxvhzI3CiYw6UCDNqqOs0EBdgwSIHcvXdPrHuuF6CWz7K/v6+iATBkaXHJ3nj9DQFVHPzRZFhavE6DOWkff/z3TjpreFiSbgBVFDaffPKpwA/2B/JNHCZjY9O2u31q5TKjilUBIbAftMfwy7g2PAaYASABeAEsEwu029XkButmIGkxPT2t5IF748DIhrr4gMccDkxcIX9FosY9QbP/9OhQUjw0OcQMKJWcgVo6LcZvuVaT+RXyVPgCIGXBe7Jn2PMU8ugmAsCIHf1iSwc2e56kj2vn2QICsQdg8/OMJEM1PWl/+NMf6TAk0H/8yWe2sLCk/fns+XM1I+7dv6u/B+DldX//uw+lPS49cF9AzU6Y6sgxAL4TcwbsG953oJs+kAlzMmuFa8AxoqYCo7ViqHY6imUwybj/XAdBH8AZBiwxBMY8RbI67cmEVUp5ATJIfomVKfNGN3rLa3ChsIABMf9Bmins1nqnbZl4ROxKGgzHJ4D73OesTU1NqmjlHrBvaYDs7x0qmYMpwLUwXo6cCDHejTA7PXRY2YAw4xMTAngYj+Q6SMS4ptOTEwHOrO+Bdjv76mB/X3/PtbOH2Gd37tzRtfKsARPw/3ATdE6fmWSIe0KDgWslhnEP8BehEcLPsX+cHrLTKOceO8DOyakw+s7e4RoxTWXdMmLP+zMtBOhFEw3GL/dcEyhoZXa7xpon7vPc+ZwD9jJmcoCSyPWQ2PB+NO5Ze2rmi9kAgxg5EBgzAFROboZYx/e0Hq6nPwYNdQEhGLnp75hCRD7PScpo4oYJBZLpWEwJ7IA1LkNWv19gFQ1ZAaQBJvHcuDrPEfBZDa6Y89IilqLhC2C4ubWlswzTYM5f1hgeBPFISKanNFe4du4vMV/sLC+MYkbRMQDmrPdaF/Nfn0da7sQBZJUojpCkgtkBuI1PBcmx5JR6fZ2bAPEUJ3xmYhF67eiX0oRBlobXxhgxd3Vuo8NpSWCNk+zfWBCjhAkcYvi9ew80zRQMRuzvPvrEml32GyaUGKxllNMMmt7sU4gAJPS379yRlwxnMA0Q4oMDvmI2NzOj5h9rhEYx6wiQGZCa12CdEzPYN2gbq0gV66+n++U8dJIuqSyWtJZoutJwQ2KrUMgJZAbwHkgiAOQXCrDrQ2LcsL5YmzQeKcCI+ei2CsCUwaLpzOUXJBGIJkrUjZhBXHESWBiHA5xwhpCocx1IWXEWy9TR59PvxDVIC4wuAwQBiiIZw3XQxKchwvkHKYDGEmA+MZh9BvmABg8xGPY2e54GONcIqEPjjTFQPhcxENY+4/Y0AVmLTIZwP1nnEEK4Jp4vMczJhDmAnTOCPGBmZk73ASM9tLWd/FHULnJ563p8Mp4kTsGYm1tYsKmZGQHomGbiGwbAVudeddoWDQYsgPwC79FqaKSeuASbaSD7w+cFLKYpQ87BhQ0mp8h5iGcQDABrkU9BQow1cXpyqjXExKV8NXI5TbkhrwjgTjOT+60p3GtPDAH5khxykx/EJX7XFAhNzgDFoJOIIp7z/64p6qYjYMuSTw1Y/cSVwaQI64F77KTEnOwRX/y/mh89NwnGvhyQhUQ4upa0ctN05MFuwoefp3k3kDtlgi3oZ5oNHf9/8JGg+AVIH5CqKCZ5Lb64x2py9HrK2/hsvKYm9DzUnY5sRW5EvHXnqDtbifdMmSq2tollAet5u87fg6kNcleN6TMp3nXPv9ux0/OGrdwZUzPyxvKSjQxnbH5uFusZA0aEwUrMIJ7y2ZkwRoKBZvnO9pamJObnpm1kOC3wDm1rgEHyVuoHmKNMv7Xb2KAyzZWyZpMpujH78OPPbHvf+VS8+tqrmmBigg1vCHIVpIGZxCKm46d35/ZN5QcQJYpinnqtXIPx67V6vSX/AIBYmOyAPKofIBPQ3Lom09AMIR9lLzpPNo+mZbivfuqYZksxS8QgJjA401quyc7fu2dFru903LkfaqRJpjaqmMg5STM2M4TkIbl4287PXtjtW5P2+sMVG83GrNuuWo+JY6Y/wxHl685XxE2YUyMMpZw8KZMk5B9cOz4fWxvPlXPi80iNhcY4QBGA9oudF5Jxun33tn6mWsfLoGGtXkPTE/GhqI1OjCgPJi89OjyzwwMmocdtb/vEyoWG3b/3iibRn68+VozLZkdFOBu6Zp9eXlyJsGQ9jEK7yluQhSJvPjs51TlB/svENjH+y68/tx2m3Scn7eatu3Z6kpP5cCyctGKhKK+RWys3Je12DKmn2dIkS6tTVoNtbmrWFuZnzeNtWyQW1CQLeR/T5pDp8FUZn8hYrnJu87cW7ODixH790UfWDYUtxPRHiimMtNUaTZ39SONWqg0zb1DTqXsH+wIBmZjGp0FSL5WiJbNJxdiXH7xsl2dX1ml0bHxkXD5a5Mxjo8MWJuYEA6oZmVYnT0P/GwmtgxPWtl/STwA8lXpDMoS3Vu4oBu7v7tlEdtgaubwl/QFbRJ7X47X8yaldnBypfsowbdrt28zEhG1vrUtXPTUyZKFk3DbxPDs+s7YnZCfneRvHv2Vyys5Pj2x9a8tuPnjF3njnbXu2/sTWNp/Z8sqCtbpN+WjSAFm5fUeNuuMjWNIRyaZwjn/++Rea9J+YGLbx8aylhyGIbVoslrJWiyYgMRXAK67GWzgUszsrd2XWjT/N2PiQeXwte/b8G4Fh5gva0vJtqzd7Vik31QBhygJD6vOTMzXgkSkqFpArmbFoLGzpobSVS03L5ypqvn356JH5/H0bnxi207ND7bPlpVvufEBqp+vkVXs01VLjmgioNPPmD+GHRaP4ymLxtCMMtMu2sLRgO3vO8292ZsqZnX/zwn76/j+xnbUze3D/XXvplR86FhfJkQAAIABJREFUZv3Fuv38F39uoVjNRscSenaQVZjGkkRM0Gfz80t2eVbSvYvG/DY9M2eXlzVbXr5nv/n1h8JRkCEKhn328NX7yrWQZF9evCUfEq5/d3dLssWcjahCBKNBEWQX5pZt9fmmddrUDPftlPyoWJJPCucreTjGu2PDoyL93F1BLrpuZ+cH1u+jMkBzOmynp5cWj5Hf03wnlvXUbDk+3rfsSMK8AfdZ+n2v9VoeuzrMWyyckMzm7sGuzS5OW6NdMV+AqeyOZVMp29nctYnMlI2nJ2ztm1Xrgn/gmWgBS0eGZGSMwkYsgl9Z/FrCBwnXjp4xjXVyb2TzYGs7NZGwReNJC0RilisUhR1BVGCaBHIi1wzBjjMPgoykXUUm8F8ThZ2JeAS5slTyOx9eZ6ZetKvilZmvb+mRtF2VruzZxlMr1Yo2NT9lnoDHOv2Ok7H2+S1/cWnVIiBt18qFijUrTfN0febt+W1sdEoSWkgUefs+G82Myqi+3+kpLtQrOfkAMsUGQYlcXBhVBAJY2NKpYScLxwTP+ZVqFWoD8sVKo2XVVs8kmNmt21/95X+yZ4+/tf/5f/p3tshEh+FvZ4rxeaSWac57fXZ4eqZm6/zcoqVjaes2acSHbDibEimD/IR6l2vqo9QSClo4FlZ+QSMUySevBQUcf/DBf9V0E6RL51GYlzIKTX8aVkyNQfqlmYwEVrOLxFTN6i18AJ1MHFPBNLEmZ6ZteGLMCrULe7L1iT14Y8luPViwerdmN+/c1fQf+/g//d9/YWtr21bAkHskZf/0T/5YcRUVBvJK8i1kn88vzuU9BEEGv0Lk1F+82LCZ2Unb3t60hflJ83Rp6uSEB0HIlk1BsymFHM5rEb8h3lacDyHeKkzOsDfBbcgh6YL/6pe/tVAwZsl4SgRl8L7VtR1bXB6xpRvztnxjQTnwV998o/dANpGprM8/fWQ3l2+JEF0qljXZKhwYIsDUlCStySXABvn95s1bqmvX1jesXM3ZxOyQpTPUgSlr1vvm64eskKtYidqIURgzYaLUOMjN0ejANJ1Ys7G+avPTU2osQ3DJFS4Jwyg+SiaTuOymnHsyaD/cP7ZKqa7GExgmzTpkHJkU2d3esmiYpnXKIqGQ5OYb9YZNTU6JAA92BaGM2oo4Rm7IJAT+YDSfzy+P9ezu3H3ZUkOj5mn7rV1tWBQZr3LZvJ2+lco1m1paMV9yyGbu3LaratmanbZdnZ9bB6KW32u5wx2r5k7t7sqCZbJxa/brdl64sGKzbp5QyDxB5GQhFXdkWUBjlzlZSHFM8CSSGTXIrR/QVM3ZyZWtPttQ04d9x3QKz4BpC3/IZ4GYz4pVYnzTqjVqGmqekvPt9QbUmOd1aCyDCSBvRWPjt7//W2Es+B+j4CK1gWJOkyDUuyOjGeFu7A8wHLB0SKE0VBmOcKTckkXiPsmkQZqkFvQjPyp5r56F/VE1zqOhhGJ0v+vRukAKkfWmKd2Pf/m/9oPms1DHZ8XzguWvyhp5JPmBYRXEl4NkVSyonm5i34d/QV03oVWrqrvIhYp9i0ldJCJQSkx28yhphwFMgkXRyy8OLQDyqekJZwwbCkt+6eCQccmORufQgMQgFwkccCAVY0gLBQLfacVLG7DpRgMlISTTw6JAJjaM9GZlaIdmHECMMz0kYCFvEvD6xM6h88loHYU7RRxFBAufIgyNdpo3fM/pbvsVFCms6AA6cBJjRXOO9nh4CNSCMQ1Y5SQJGP9iwoIyku/TpCDLVqA1sxs3bwiYgokGgM170ogBTPRwWIjtlbPN9U35hACgIVlEZ7VSKVipXBAoAXiJuefiwpIYA9xfigbGP/cxqPX41TwBdBkbxRQz+x1LAAAZAGV0dFhG2rA30um4LS/N28hwyi4xQuq1BQxW6x37du3QNneOxdhlgTLCCFAEEEJAloRZIGBHx4e2sb6pz89mw/cCkCWTofOcEEsbAAcWIGA/slNioxmm0Q2NXfGzuzv7SuK4N41W3W7dXrLssOsQ0l2GVaRxfn9AshNiesKqPztzBdy15h1rExNYpDI4PwEq+B4sNYxoB/JZXBNFNGOByERQwNG8SqVTGo2tl+sqCCVXFfCrMKSAZuKGCQMnm+BxxaHHjUC7wpmivWMLi3My0GOPwPClKOaQ57PA/uDzqwg1rrFiE2MTmpjJXVGUoB2bsldefVmgFGAaRQZNtIvzc7El+D4/9/ibx2KpwCZhPTAhkRrKWrOBmR1m6iVXrCbimqji2YyNjdrePibDlwrcIA2jI+yzijQ8Ceqrz1cFMPP15ptvXssbNG10mCmQ7rVvQ12fmQYKpt2BgVRGt23poaRG4ynA1zY2dB8ABUaYFhgfF7guJm+5Inm7d975nhhYT759qvjBnykmAcqQ9dre2RFAzv4X6+U6oQH0QY5oYW5OmudMdLDGx0cZ/UtqZPo//Ic/c2Op0ZjGqmm6cmgh40LnnkLgw999aJnMsEwdASHRM37w0ssK+gCWrCPHPO3rzwPghvvDYQrQT/yhYcVrIAVHfHASNlWBVHwNmrbEOwBi/p+fIT7x8gD3JLmlwpWejVt3zosJMJMkwWl6etT8cLJbWa1l/t3CwoLNTo3b+eG+bW+sa+85b4qwmpGsc+mB5pHAcc1c7jW+NVwPz557zsQXMmXseVj+mNanaHQr5qK9HrOFxUXtD2IPQBfj5bwfe41nITbttXY8AJ47QJtqKNy8edNJtiBL4vUKPCRWEJeJfbC8SLikJ4/0iYz43NQdzRDuBQU3Y+E0Ltgf3CvWCusE9Iv34fsAOYC27FWZH3c7Amt5X6aoKOK5bpkCV3hW7nk6xlXPMbPQz4cFnkzaix3GrHPX8RADUiflCFOZ66SQ4QwAxBt4uPB8iHck4cR3gDpN3DRpDJGEO5lJ1gKMTJoRAHX8POcjr0Xs9XmdFjv3lkkJWBIABXwOzkXYu8QvpvBI1NWg0C88NJJiw1NYzczOCXjeerFtp+fnAgE0+dV1Uw7NKokmVgxegTuSEsMzRHI/Pk14AMYBuoPREQsBlFOJmEy0GeWHGXJ0dOK0apnsUgPIBHJzhlJUwBDhuZEocf1OltLEimdvw3zHi+MGPjTDactdntnb77xuzUZFTViSLopACqfDgxMx7T76+DMbHp9SI5NnBqBF0cm6ZN1w/vD+TPKwr2gOq5gqFJVncM5C/kAGg4Y0Zzf3AKY4Gs00LQbSl5oAu5ZV5FxCpozCh/3Jv+G92FewhWgwv/LwZXvxYlP7BiM72DGKzzFY1ExU9DUpAWOXQv/+/fsCa4nVnKE00rlGAGpiKMWlzNEDsH/YCymBMZy9rHkakSTmvN/c7IyKabyoiGnEAJpDMLC51sG0JYAB4/N8BuIcHkZHJ8faT6xHplEgcjB5CXgJk5LXp/HC33MuiwQBM5HpUaOwdoZ+nPGsQRrgSAhwHsrHARklCvlr82zOSPYjDWiN8AedvJ28CvpMykVdTlbFG4AJ5YgmmXivy1xBZB58IJjkpTnF1BEGggC+/MfahrzAuUXBjmQTU4tMLQDga6iTrJQEFfLEtRwfZAXyQL4ALSkYJbOWzerPMOoAiGCrA+TAMtMEssej4g+ZCO4ZuS2gh5PphGXmSBW8D7kM57mTdKKhy3SP79pkGwJHQwUO+8T52rFv6tdyrhSHrD/iql/XOTBLJ244GVBev6n9NlirgwYIMYh/Q+NFfn7XX2JVeTzaLxSANEAEdkve0SPpCucpQkOiY5k0Mls+NR6dtB9SrXXl4kg7sJ/4Gd4BeS+eMT9Ls0L3QIbmzneEaxSYoCfnJhHYrwPpLRmf69pcg5kzpdkmx2QyGt9AJ18meVrIWX6/vf3u2zKMffzkG5uZm7aXX7ovUJf8qNtpagKTxjJnMtfN56QOOtw/EHAP41A5nxiTAC2AVxg81pVnFWtlNfHr1Ya1Gl3LZqYsNTRp+/s5a3eClq807YtHX8sX4dbtFeVygDA0qsnxnzx7JtlJ1iY66O+8/aYIKF88eiSGLBJXAwNWjIQBY5hihSkXCIUFOMOKBcQm72exDEgw5BBqkuCZiHxa/x+aV+wpSUa2ecYt14yE9KYGCPeXXBvZg4bWL39HXCRvJ7Zwj2jCLCCLk47bzs5jGx0J25tv3rKxYZqrRzaCdwa5/8ioDSWcBKak3Jp4z3Vkfh3yOYNM8jZ+8cxy+Us7PTnUmSRynidoH334qWR0YJ5Su2HkTVKKOSuMUNjwjVbN2v2mDaUTai5wbjEBUS4hvRKwRq1v6893rJiv2fzcsqaYt3c3NCnL85+cmJbkCQ0mGkEARAd7O7a9tWXD2awtzs2poXpyfKyGKZK4ZSQt8Xvqt6UBH0vSTGai8IWVi3XJeXBOnxwfWCIRteFRJpgjzj+jR45QlnzYyvKKZTND0uT2+JCOcfKFGM1enJ2K+dvu1qwbaFl6ImMvjg/ssyfPrNYzW7h1Q3uGPIL7xxmM8flVDh34pLzu8GsolPKWTJHPzet7Z5fnFkZiw++VzFOv3bPiVVGg/fraqt2/e9cevvySCAq9fkd1uUgl+YL8PajB272O4i45BlNL6ZExPcfF5WXVZ0yAeKjLIzGbTKVteihl7XxRfiDtes2CYb/5ILRRbwPWVYoWCPutF+hb22dWpy7MFe2yVLdYMiOwDSnbF5trtr2zZ/HMuP3hP/7HFo4FbOdgyzrWtAuMrUN+Ozg6sIXFpWvP0KZypDT+m5GorT1f02dKpqKWzlDnclaeSPIDbl46PWGRcFLSH8fHZ1YqViWDNUfj1Nu3i6sD8/hYcyULRcPW6vQtnkzb5RWT2FX5ydAAuTg9txcbm2qygsEQK9///rtqhDNlkUpk7eK8IAmsTz/91EJhn924iXfchX32xdeq11ibTLIhP0Q+ub6+bQzKQnIdHhu1ucUJC8c61u03td4BO3uetuLe9h4Ngp4tLExZkimr1R27u/yKPf5iw374/j+xOw/elVxeLr9rX371W/P4yzYykpRfINP+bWS+Sld2cYGywolFw2mpU7CO8PU4PLiy1197137+N7/Subxye0kTCNkRQLq6fft4VdNuf/CTPxKBbuvFmnxOyF+Z0Btm8g6/V29YbOhUalhMdEh01E7v/eD7YqwfnxxKFhdPHDxAaCyA/Rzsbcu4PRKlIdyQqsTE5IyM4iEGUJsBcDdbZStXmOCu2L17txUTKvmmWStknl7Anq+v2Rdff24vvfbAEpmImb8l/wMmNy9PL2x4aNQmspNWuija5cmZpGibpboVT/KSjeKMGxsZkz8KDVvreSxGbhMIKfY1a3WRGzgDyRGIAZK+w4wcYFO5CobOmCk7+V5AWmqj7e1dsfSJ/WBq5KEQe5jAQZqIc5CzkbwfcPrg6FDydNFk1LwBr53lTq3aLNtV+cKCUZ91vR0r11CtKNtQPCIJOv67OsvZ8cGJGP3efsBOjtDvLwmEjARj1qg2LOIPSy4vEYlLpor4jRQ1BGVyYAiBqilp3FZqxpk1QcOk59UkEpNjkA4hTB2fX1mb/MXvtavzA/ubn/2FeXsV+9f/6k9sLJu0Rq2k1wZrrAPIBkIWiiasIRWbjryYbi2u2OTYuBUxu283XD4hwkVfdYgfMl4wINk/6i18K+LRIet33dTNxx//Vooo1Oc55L4rTMq7SX1yXPwVIXQ12z2r1NqSwsrhN9p0BAPWMHU0Uv5LN2/a8Pi4XZZO7Zv1v7fbL89ZIN61cCJob37vXds7PLDD40P76utvrF53Mv53b9+0f/vf/2vhU+Cc5E28NxPpv/vd75RjQWT55//8nylur248dxNbl2e2srJox/vEgooa2JxdYLpIRwX85OtZgcpIWoOrUbfG4lHhItTKsjxotWwokbIvPv9aMpBIDYGPfPLJJ/L5+P4P3tR0Cj4c4HX/5a/+yu4/eEmkpLPTC+0jfv53v/29nv0P3/+hSOfrqxt288YNkYrVNMBHT7iy84ElR5mYHrZwvGPxoYhFQklrN81q5bbVKi27Oi9K/YZaBMwAsjH58PPVp5ISBsv76O8+tTu3pu2dt1+3ZCphnV7LLnNn8oCKJCIillA3ahIrFLUXW7tWLTckgw9uy7ryQRLqdWxjbc1uLi+aB5JkPC41CXC76ekZ1TcOw0DmtqX8D3n4cgmlnGnzeLp2en5okCZvrjywYCBmzWrXGqWq+TlMmi3LJlNWq7Ws3vNZre+xsaUlK7frtki8bNQsf3KsJoi3WbHi+bEtzIypuYvcZa3TsHKrYemxcfMEwpbKjlu+gK+kCYvjebPnyI+6XQ88LzWRxoanLBqMWylXsUxq2BKxpPOQJD8olS0zmjZfzGe7h1uaxEDKi19qJCHtn0QqH4yDaXDqDp/yTEzoyZn4NwwKgANAekdGDJwYHLvZrNnYteQreGssCk6ckkT3xcWVplJ4XumRqLx8wDFoSDKRxHlBI45p1JAf37h5q5RqarrSIEF1CQIVubRn99H/2R9i3K7RtvPDM9vfPyKUSu9P7CoKsKBfhxgjlH6MS6/HKAO+gFFWofMLuIR2p1j5aOtdy3RQrG7v7NrJqWPCOq2wpDbT6Ni4phVUVNFNC6AZhv5X3IZHxtUBlrFKz2QEDCgO8APYxeEI047xd7cpWtoYACUOgHGa3Ww6ApHM2GEIxmPSpSfo03WfncZfwR10gGoEFQpX2M28F+CTilcU0a+7oY6ZVldgZEKD5grmrST7A8a5M651YIPrwtfEspXcDeaAcZiiHjV4KCZgT3J9ONXDZqZwHTRr2BhMwbB40LF0jvdOlszNK5iKaAAHGhok3wAevGA2zVg8+ufnViqUBNYf7B8KTOP+6XBnzA/AwGMCRpFryAzj+5CyfP5CrFrGapFbGUogw9Cxi/MT++jjL+yq3LWuJywgGDM+FiiAy8HhoQB5nhWAjOu4bgpg4jBmlAowpNWpy2AJEzZADe4bQAVNGg4+QCs6jnu7+/bs6VNJjwCYEXwZfbu8cixZAPTlGzdsanranjx9qntFgQnDGF8Ing1eM6yDgVEo4DYgBkU24APPnevjvpHsSpZJ0hFdGx0bUzClKKThxaGC/Ir/2miJNUiCD1DB70+fPLHdnRcaAZfJLMFteck6raY67iQoFIR8nuGREVvf2LQvH32pKSsKTQzpkReCEcLIIN1sivbz03NdB1MQiWTURsfT0vrlGSIjw3XRJKNBwrNmbdEIAVBiZHEwoeRY9n4x1rSOrmUjMLxCzkCyZ7BdAzA6fQL0AOFuLC86+QQmu8Jh29zYcprn5bK98cYbKm4B3GEPMFnkAYRo1KT5TwNEBqOSkmiJQd2oVWxyiimltuWLRVu5c9uGMhk1FpGIofmISS3NQxjBJEYkbxySaGbfurUiLwae/wcffCCpHiYP+HwDs0KeGSCdxpglqwSIVNXzo0nDQTs5OW2fff6l5H+IEYDnAHzjE2jsh1Swa+KnxjrBHDz8nUYpoBr3neKG9SI2br9nz58//86wmQOQxi/xgcQCHWFiDoGFz85h4EB8t5Y1zXE9xTGQRAL8ZD8MJjmcPBPyOqeKuzwDjbtmMt+tWxoTjIjzGhpp7bmmLvuHNTmeJplrix1CskFzC6kz1hO/WJ9ix2cwbK/r3hMT2aske8jJ0DByhnQ9TX7RBH/67LmY8ry3GKU0BgCpzGMz01O6DpqEANgsSo3Vej0aCaYB4QBjr929e1fxnYYEMZLDEFCT++wmvTC8TVl2ZERAiIDrWl2eI7wvQBxxSM2orptSgC28t7vjPDI8Xid1dM1Ep2EJWEUThj/TCKLxR+wH0OEesi8AJUg2kSkaTPoQc2SYHQlLDogmCPeJEWySaflEXQOEFCEkl4xzsxe4H4L2YS+LOe3Mi8Va9qHr7aRg5LXTdxM3JN00C/n3A3mZgTRYMBBUY4BzQnJ6NNHNTbTw+dkDUzD5QxElahhO4yl0585dNQRoOgKusx+IJ4B00ofvUx/0nWQeeu8YHyohpkFKEXY9GdlywNn45LSaIWJ/d920wHAmJS+QBhrkMq2FwQywiQ9ASyxtQG9yBzXGfM6HQHI+Ig84CT6eG80EpoTY1zT/Md2EUTw1OWZ379wUO/P4+EAxh/V7dcnEUFoj9l8++kYJIckfTXfMLhmlJWNlnYmUoQkcJA5O1aAEzGa9M33KmuE68ADhM/AexAHuLUaNWjOKoQE1wlgLb771tho6zlS+qYQPw2X+jrNHUzaBgBqvyF5R6CKzUa4UlWOxxvGLuLzM2dOnz7TfkAPFaJbG99tvOynAtfV1p/kcCstPhQIGaRUKMtdQ99jS4qI9+fbJ9b1s2euvv6apXPBsigUaOhQAnJcUxgCZNC95FlyLgDg/DVaKFHcGMHX1wx/+UHsCn5s7t1fsr//6rzVFBbjN2TVoGLIv1UgNBDUhTGzkWZPrMElKgSiGGYxf4g7kBMnfedUcoeHKviKPJKf6TmZVfgZOqkmJOASaHrkfvl0152dXb6iZhLzC0TE5hFceIBSvAANuSscEVEPwAcQGJG83GlbIXWniCYCHMXziFp+XvTbwY3FeHG5qggIMDxJyDE3DXTcxP/v8E8tmkiJCEEuYiiO+IJ/Av3UTWi01zNmzTFXSlOW5yI9Nhuk0L1wTFiDVNUAw/4OZz3Qt8Y344tiQPFuuSxOwfB7MA7u97xqoai5IcxepS7w/XH5OY4HP6M43R/ZxDQP392qS8O94g2ugXHHtmnQ0eE/kcgcTJFwT3hp8uddlQg2T6IZACMWTa8AHk0ORj2g8XZOhiJUcoLwl18SErmyVdCFyslAeyL3gupB/HXjRAb4zzYp+CcAaU7ycTbw/sVa+JUG/vfrWawLIt3a27NXXXhFBgMk3AMh2m8klCmA3BUPe484XfAabyvvImZCJ4zwhfkWj+P042bDR8VELhIP6OYpLAO9ivmlTEzfMY0l79NW6RRIZSbyWqQcCju1MoxSgAblX8h0mRjvXjZZatWw//YOfKP9eXduQEbovSDO7ImkRSaJc57h071o4LzNNaX1dk84PSXowoc90MaKJLkfhkbD3OANoLJHDMnXH3nbeNE5HnHNTE4qSRMPjyE0oUWexTlnj1FZBzChjcfMZDbGcvfPOHctmvXZ5sWvBQEdNcpporHHlPWoWIxeCDDIksYz1603z9mn0II/XVu2HhEK301JTrVVH9iBi62vbMmy9++AlSaklhuLmD/vN4wf492qKmjz6+OxQzz8cpVHaEBmwXqMZB2msbcVc3VoNagafaiUMp9GaJ7fjbKZ5/dJLD3RvMAelwbGxvm6NalVTLMhP0hTmbFicX1BjBEkdgEZk+DyBoH3xxWMrFZHMDVv+qiDz9F4HzepxGxvPXvtgufojnYhowgQPAqScwxGfXeXOLBTFn6VrlWJVeTdSJ/nypZXaBTstntv+1Zld1ap2Wa3Z6NSkznNiv5N8Y5KXaY+EnZ/nJafC/j89b9rIuNnde3eV/0biMStUiYEtu3f3voDbfqunxuXB7p5if3oI6cqCQB+INezzerNpL7Z3lEcgPYbcGu/Hbo4lU+YPhlT7hGmyeX2WP7uwYLcv/4/F0XHz8sx53kiDdNFnLwuHAEgpFnPmDXqs1Cxb3Tp2Vi5bve81TyBul7mSreDFgdRQKS/Jp73DS7uxctvefOd1q7Uqtne0bef5MytWija/OK9chDyIWoNJs+HMsNMar1Rk9AvwkytcWDrjJsQTCeopJFPSNjY6bZUKnns0PWOKb++887bW7t/+9gOrN0qWGIra8NiI1ZHb7valvQ7RD4IipL9KsWxPv3liU2PjmlIDOLp5Y1l77eT41GYmZ8XA7vf99vEnH5vX27N/9N/8gZXKefvss8/UzOKsY1IZ+SGAzS+/eGwX5yW7ceOexVOjNrcwbV3LWalyqVpzambaoomYlCeYvAfUyg7H5NFzsPPCluYW7WAbSaMblh2dtdWNDTXiEknkv4dFmmCKotdDKQOPGnwRdnSWT00uyDeWptfq6rr5fJC6Ju3F1r7q+pU7N61YulQTjzM4ny+LtTs1OSMvHb+/Z+fnx1rT8jpKpuWbRPN4Ye6mzc4u2YutHQHX45PjNpQZsqv8paS1ibOw3GfISf0hZzB/yPRW2vwh0bCs1TXLDI/JPwQyELlCuwWgXbBa7RIaot1ZuWXlYtOKuaaNZOYsEIzb42+/te3dLas2SxaK+czrb6k5RpM2Go5av+MxT8djIW9QcQ9ScSlftNxp3urlmibBubZWrS1Z8HQybelreazZySl54SC5SIMZEpNkFJFP9gakCkK+j/ecJtPbTnUEU2Dq2r29Q+EI4Hq1OhKEzoeBXGR2lgkFvteSZxmkSLACmgo05mgSMw0VSYSs0ihZB8k9T9eOzg7t/OLY6rW8phs5JNZWNwSmvv7GW3ofnT89U61O3kksrCOl3PfKI2hiZNTSUQy6nYS9k7lJWmoIVQmflcs18/moYyCAcFb7ROBhogpQ+vyqZMdXJWPWZu351/abX/7CHj6YsZnJjL1076ZlUwlJUFIvoiQzM79kHn/ILgt8PnC4mPlxZQkG7PL8WNPpxGiIVzRciP+pbFbG6L6g91patKGhvqA/qsbP7373ga2vPVNTiUl3agwwJ/Im6mR8JmgE1Jsda5LDeEN2VShbrdmVnBjnInltrli22YUly45NWLVdsq+ef2RTC2nzRdqWHU/Z/PKS/eo3v9T0HXK2SD4Sb45P9u1/+Hf/VjkbDVjymD2w0sND+/qrR8pBmJB8+eUHNr+0YOY3e7G7bQenh7Zya8meffvIoqGg3btzT004CHnIM4b8NDKywifkE1mvibBEfgVGRM4rj5l2y6anZmz3xaHFY2mzPj5fDfubv/mFhcMB+8M/+rGmuoiVSI3+5X/9S/v++z9QEwu1H6ZpqGW2NrZsYWHRxkfH7be//b199smqLS+PSS6SnAG85rVXX9X7ffH+Pd3wAAAgAElEQVTlNzY7O2ErdxctEMMHhz0RsaA/ZrVyx06Pr+ziLKdYNzc7r7xUGJDPa599/qktLi3qXj1/9txuLk3YKw/x+omrmV4oXZkv4BXB4vziVHi1FGO8AZmvF/LEZaY5siKYdvpd3Yu1509tlnO0XJL0I7UOxOCYyLnI8QWUV0FucvuUqdmmiHvEn4PDHeUdM3NL1saruu2xeChiWWRDy2V5DVGvdL1B2z+/tKbPb6s7G7awMmtz81N2urdvXbDwUNBqxbxNT+CluKspLnLMNlNVsQQ29haJ4UvYFjmcBww+iMxjq4VsXkWTsidH5zacGrGp0Snzmc9yF1c6+yBlkruwJpgei2Vjli9f4TKsX8hBMpkB4ZTrTcSRBGvKKyaCL5M/KHIq5FMIPMQdGs+SqA8F7DJ3bs1WXX4q5KPUPpxdNHKpQVEHePLkmR0dntjYxIiNT6fl2UXzrAiRu1CxSAjFnZiM0BPRuDx6qCPYr7FIWPU6cZk83VPe+E2/cHFpXhZaB0mGnNgImO8BBtSLBSKp9bp1jZaGYhGx45oNJ98R9AUsf4VeYFVNDxndYTJJIYc++lVOY8eURxTvKuYMdnTFykho+Xw2PTMrdvVnn30uhg7gBIUZ1ZEzQYXJ2NHPUmQ7XbauQC4OkWgkKqkjjElZjMgqUMgOpZLS4ETLeQBc0UwA1GKcC5CDQMV0AEFfZqRdAFsAsZ6AAgoO3rdSQ5IrqNdlQwBc0AmliIFtOTkxYVtbW5JxQRqIL9iN8gWJOKNQPhMsyf19pxFPo4AEBaCXhBvQA5YfSR3SBxRMM9PTAk8ApLgmIhDJGN8j4aZIITBxuA8lYW/O2tLSkhogRweYeeWcyW+ejZexqalpy6SdDwJjWtJRMwxznGmzWMABn4Im2unojcLy/PGP3rdwyG+LC3MWCVEMlOwv/+qvrd4JWmxoWKDZ6em5PiPPm+e6u7+rwMznmJic0iHn8/h1yNEdpAubL14JWIIBQHfdNUFikinBjF3Sag1kYRyznQODYhNwGkPcYjFvh0cHAluZoEDr/+j4SCxQtH5hKg/WCyAJzD02L4EIYAI5Mwx92FywSWka6P2aMBfR0HaAI+sIwFETQaxBQ5PYZ34Md2PO2wWwiEYLLHEaWaAuFYojALIq00YYI1XVpHrrjTdUjK+vrUnuCrkZABqYVawrHnWhiI/OiNh+2YwDeLWnzgExMQlNSvM3ORQXS07msd3udYChKZlS0k7AIgnm50kcnEcOZsR+NS/5QiJIrPspAKq+jFsle2EAwrC7AefQ2zN79dWHNjUxKTN1mK6OvVG1lZVbetaff/aZHR4cSus9mx5S0wOWJGbwaDmz35D1QD6G8WgCHXsLffyhdEqA8WU+7yavssOasCDwEZyRo6F5wDQLhTEMLdY0ZtfPnj0TGAbYRNOC9fL2229rLVKMYsYIa52DO5t2hxDyGwDFJPqwhNXMCEfUQHXTP3WBa+w3sfw9Xmn1Y0zHOgV14v3RqCSu8D6AV+w5DsBBE5OJG3WyYzFNcfzt3/5W66hcLOu1VRhe33NpW1+bWEsykMm2at3m5+aVVAGAsHaYaOH6B6OCxICBSTGvLcYGUkiJuJIlgAxYHrw+r0nCl4qFNV6vNdBuKwYBKHP9GCbyZ+7foInwxRdfaI8OmjIkScQmpuNgInGIS8ao4bw/aCZRrNEAocHIRMWtmzfFPKBQAmBkvfG+sKVoHsprCM34YMBee/21a7kNZ8BMPMZvxDGq+0pkYQ7qOoolNdqR/xHT4BrM47AFwB4wp9Ro6XW1PiSH0u2q0UUi7KRl+orBsIeI2zRfeA1+OeZzW+Ac6+Lu3Tv6+/NL15QltsDuJ7ZwZnA9kh3oeyx2zbBizfA9Cg4aha6h1RUQzX2FhSR2TdvJbOmgptMFssc0mbwqAmJQAkxwnzhnkLNSkwniAtOL5bJYYQAD7F9ps0tGx8nBieGN2XIiKZCYWMf9Feu3jaRZR+c3zWoKJnRziSM0B7n/ND6ZRKR0pCgTkQAzayY/PR75N+CrA5jNvQNABjzMXZwrDk6Nj6lgRnKMeA3wDfBG/OXPNED4nfXK5xv4AxCjicPcG9YZjQRAOIpCJl3GRjHBg3jQsETCAZY0fnhesA/RxX6+umGVOol9y/wAzzI/DivhpxBn/xD/OW9pUom9P+yM+PgzzxipQj4795J1TfOQ+EjTkHtJzkGOwvqmUcO9Swwl9brkSEzKNttuMoiGNs0APjuvz5h5PI48YksJIYZzrGdiLU0Smcohi+H3ydwUHXvW+OLiojMpLxSUf5A/IfvEuD35Fmc0ZwL3EkCGz8b0CJM4GnEPO4CWewCYji8V50ej3lTc1vOPxxV/iPWcw8h/sebY5wB/f/Znf6Znxt4hhjBZo2mdOMaWTp5t0BwgnpK/EDPv3rvvpi3VoKWJzN5kuqov1jb7hjUrKVEVFUHzSRPbMc25/9xLXp/3YdpC/74FEONX7BwfZ+KYKTTkIMsCvLlWZIho1krCLxTWdCFf7GfWNpJFPGf2D+cZk6MqYppVN10BcHw9BQbgC8jKz/LsuRb2NuuUe0kMIV+AyY6JPGcSBROa4wOpToB+niMgIPeVyR72MAQDSeB1OYsBm9WeULziF1/fyWP1elo/rrFMo6MjthrNE66DfECGn9fTHK5h5GKLyETXTVn3mq6pNGh+6PnB8vfCHHNxSiQKTZU4+cJBQ5QYpGbz9YSM859wUyWQSbhXkE101imeMCHLXr6e8EAeCg9Crs8LCOIaocRwGq98PnKUQQOE5gcxfCDDhBQRDSvyHYAiGs8ASZBTvIbXSlg1hPsMpntCY5nC8da9FQvGYI6GRDgBOAdo5pkD8Hl9fWt3IRA5uc2Ly3OdPRRz3GtkcpisIEZD+KHRxs/SVByfGLVOt6lcPxqKWgI5jnbQXmyeWjCQtUKhbaVqx6r1tuoFmtQQcZAKRDsbb5xWt2vlallG1xwR+HpVSmX78Y9/bF9/89i2dvYtEksiBqJmB3UXMYF4i+BWzxsQ4EzgIr6Qg5CXc95IuvDaE4m9B9DNWcF+ZI9INrhW08Q6+wwyw0C+khvJ2pN3jBpsQa2TwZ5gjw6nkhb1YBift9deu2X37s9YMFS3/f3nloghZRBSrXJ+SixClskZqzaaFfMHzcnRdT1iFmPwyfk6MzcrQlqr3VB9g851vda2+3dftQ4AZITp/7A12g0Be31fR1MfkrZMD0mGiolWJsKYZv/28XNrtXp2flqwgDdqzXrPem2vRcNMI3qtWC6IMJEcAsBDnpJ6oauzkEk3mb97fTY2OmZXF5cyRyUest7YB9QMar4kIjY1NyOj25///Nd2fHRlvY7HOs2OwNKpiWG7c/uGDQ9TA7lGI34iSNCEtJaJ2x2ZqR4e71osgVG83wLekNWr7Km2tfp1273YsePCqdV9ffPFoxbLDluuXJJZ98npiSWHYiLCUatFYPxvHygPIID7/B6bmhmX5AcA1tTsjIBymM8w1z09j2EOwNZrEUcDfqMhh+wt2t6sfeotJhYhRbKmqdEgihAb09msTc/Oy+dE69zr0+TDcDJl9VzBahc5W56Ysmjfa41CyU4ODgXwUdtyLwCWeJ96p26+uN+Gxkfs260tq4BTxNL27NmmTU9M2yhNJw/xsG8bmwd2cnZu7//oPRuZyNrxxaG1+ximVyDhy3geEhHnHznbzaUb8gti/1C7xACGq5ATnIoE5E2mN5gYQsbK7w/LBJbv01xYWJjVz11endjJ2aENj6Tlq8LEAlPu7DmIC8hUY5qO3PWL9U2Bxovzi/bN19+oBmFfcXZBvMSPL58r6dybmBy1N958aJtbq8IjIhHInhH9HSQCplBq1bZ9+3jd2m3IbuSRAcsX92xqhmn4Ibu1siJiJ42pZDplxdKVpTNRe/70kdUqV7ayfMP2d47t9PTCEngNVsuabqMOioTidnx0JrAaAkelemnxJIod5NZML4Qtk3HG0DQXWWNMPI2POQwIMGv/YFtAGnVSIV+10WHA87IkbJJJtPsbkhU8v7qy2/dftn4fb6O+fABochZLzrSXxsfC8rya7MTZr7/+SjJTrz983en4t3r25adfaN1oaghS5ci4jU9i2jyteIuMdLNZtvX1ryybCVp6iMmtmJ0fF61S7tuDV96z5eU79s03j+3k7EjNx8v8sR0cbprXyxSl1+amZ9TMZMpvOD1sw5mMbW2uuzOu77WtjRdqHsbCcasWwWoqNpIetlHMxiHiBsOWZXq9VNBUG5P/EIe8+OoGIjaWHVG8gaDC2qS5DwkWiZupiWnJeGFcjjxYoYgsvJObJj9DEpoaF1If2Be5MWcgcZzJQnkrMmEYDZov6JO3Tq2J92rVur2GNVslGahznkM0JceDkEbDHqm+k3OasWEZaD999szVWOAL1ar1m11LBuIWQukl6IzQwXzG8AVIgl3QNI9aqVhRkw85LBFCTy/0e63RtY43bFf5nH315cf2//7FX9of/eRlu7E0LZNv1BH2dvfkRzeN98j8knmDYStV65LbUwPE6xdJE98WmtSdFjLlHguGYvLCwTsE2SmAZHIeGr9nJxcCWKmfP/r9B7a7s6VpFc4fYgB+deRPeFby3nmIk40WSIp5A2G7yBet1urIw4WmcxxZ61LVMsOoXsxY19e21e2vLDsRtUrr0i4LJ5IGf+PtV+39H3xP3guQiMEodg62LZ1NiQxEXTA1OW1bmxt2sLtr3z7etNce3rCHD18WyI7kYKVRtS++fmQjk6NSH9l9sWmhgM+mJ6cNkgkeYYVcQXknFgiQsiTriyoCU82VsrMi0H8A9U2bHJ+yo8Nz8/Sdr+zW5o599dXXlkjE5CUdi4csqzgXtq++/srGJsblycy6XFy4oYYv2CVTqeR56+sbmlwkv4U8QJ01OTEuTI266Ne/3rR3352yuw9uWttXUcxgMiPoi1o0kraTwws1TbnvyKSSLwOiU6uADYKHfPnlI03MLi9O243leZuenZK/yeHxnvZsqVK03d1t5RIDX+dMdsSOj841fYSfDWdWhgkj69tnn/y91JAiwYB97623VEuxxwb+gzTpyOepJcjhaeYyiUuKDSZJXkMeHKQmbHUtOZThciwJebBRh4HipruoyYsVuyjX7OjyxPK1C/mZ+VAFqVStU2/YwsyMpKFRJZidZcLEIxn5RpP832szMwuSWwUfZKpJHkHhqCM+1FB2qkkmqt/u2lA0afnzS+GE6SHwWFd3kiO+/OpDS49mrYevaa1kNQiNbfzkIKg5KXb2Kft3b+9IPljg+0wwQ6qkqQHWRy0MUQjMh+mRWDws2TLqUPJnzhXqtrW1DU1TneHjeH5lwyMpTS+Sk9MYRcmGdYDcJBMgnI34lxNvIFq3kQHDk9qoQampLszzwb//X/rtet0a+bxFgkEFrXypYpEkEkVjdvfGDQv5MOmrWjqdsK6XhY+hKklt1MrFqqF3enh8fM3aDahZAeMQAJfDHGYOBQ4ALwGCwpaDnmScjczroWHH74AeFPkc1k20ZZttSTAwVUKApsNN9w42HMYyLE5GjmlMoHnH62CqOzI6Kpmi0bFRjfStrq0KGGUqgE4giTggABtahrjX7vFs5vv3H9jSEiwsulAFsRMBPEgokEeAdcnD4ucpeJiwoLkASxqjO4r+gdEfxSSg4xDSLSentrW1LcYhBm/IO8D6QPcV1tDSjSWNr4uNenbmxteQnQhHbOXWihIfmjKAap998blAKIohChkKYRj+AFo0YwBexIBDEqVWlU8CQYYChuuECUbxiEkQmo8AYDCaABxIhmlooW3LYUsD5E/++L+11x6+Yuenx3Z0sG9Dybhd5Ar26PGalaoNW7l91zWrkD3odqUnenF1rpE5xpuk/R2Lig1BIklwQmeRZhrPG4AG8H9g+sshzOuJAXYts8DPs1EoJOsyb4VZE7dqpa71RrBiFHD5xpKAVzT8GN9jwwK+YxDJoQ8AwBqizGaz0LEGDKABRvFNYSc28rXMiow3axW9JkApm//0/FQsxdFM9jvmJ6AcBTZg3IAVh9kvBuD9TssKuUs1AhiVW5ifk97k6fGhgn44GlVQoDjDlJfGGKORO7v70vAki2MdAYqSrFB8kdS121Wbnp6Q1wdAj7xC0LYzB3DwZxJgAEiAItaI84ZAdgTZnJbGAxmXZ1288dYbYjDQVAIQIqEhkKKxPj83Zz/50Y/0s6wvWI0Utmg1Mu3AM+a5b8H4GB0VQIGnAqDsW6+/bpViSePn3AMKQvZKpUYDgMTXGcMyPXCRu9I1fPCrX2m9fu/d97RP3JiuY4pQkKDpTuEwOTUtYAaD9HyxoL3GNIpA5VbLnjx5ImCdmMH0EoU5e4P1gHQEICYJCgcxEiiA+Hr2Amg6+lw0qjQV0eAQA2zAfJbu/bCSRO5/Kj0kEBIgjl+AeryOM0F3Ek78znQO5puDpgNJIQ2Af5AUcc0IkkrWFIkloC8xgM9PISXD+hggY1agI2AecZLDDvCT/xdIicxAG0mZov4f9rpYmv2+mB/DQwkCh36WGMj1cjAJ+AsErg27i04WhIkCzKf9ADw0NZzpreRk8jkBR+ybUhVDLDxSHGgPsAxbWEa+mowLqTiG0alph2vder7PvxEz+LoJARAjADwYVDyH/cJ70CQk6aRRKDkfipWjY7f2Yd5fy9GxfmFW0+SUBJOf0UyY4A5oA9SRoSDTfB5TUxMwhI8FOOFYuxExz7nng+vlPvE8Z2antAdOTk/19yTJ7NHLXE4TfzQsYRK12q640H3xIlkVFgAOQ9tp6DPm62Rn+KVJEPZ6pWKRaERTi4MpEGTqBg0zPufAl4hYKc8ZpkyQDqzVVSSTwLJOSACRPWK/8TyZGBAQ1neAB6CWACx/wHZ391UAkhgRP5jmwCOB5w1I7Dx3YKZ2dUaQ2LGPYN3KH4AzvtNV44dmiEBbmesVtedghjIFEvB7nXFvPC7ZGXIACm+uYXZ2TucJjV3uA8AbTA8aaY4I0b+WeXPTOaVi3npdEkW8OCJ2794tm5waVSMBpg3Pa2NjS4Xh1otdC4Vj5g2G9BnRqef+MboMWA34QhHJGSRzaYHOLp7ACuILtm8sFhHgxTrhZ7mZnL/OB8Q1zSgY0ALmswAwc/9oNNHsATTGf4KGhiQkuR7MyGsVNfdZhzDIASZpbszPL1z7wzh/B85wjBcHTT5kHnguNAlFkCDu+JBmZFoyrzOGnIuYxL7ROUiDhjXvQVrPmWYqPl7LXREbnISRV2tSa4C11WxIkoXf+TeSIZWUHPqvXp0n5EKsNdYoa4z7x+sSXyjYaQKyBvmSCTaSEWq6jeh+q3EWiYoxKl+vvmktEKc5K7mnsIjYo8SrQZwTcYEmvzwDvNpzFFR8AT5yFhLHmcakOcvpwrrl/gwaAPw+8CS67j3qfRwhwDG/UJSjEUIuqKby9cSDXg9NVzPtQ4qXgbk2DTKa4U5aCmnLkvYR9wXN5sEUMfcR7xTiHxJfxAhA5IHfBrGNqpZmyeAsIWeU1NS1R4iblGrpMwGScO0DfyUKOL7kzXNtYC6yCI3la6NVSe19F6PdlBp/59oupn3i/JCcxBdxi88iTw43LnY9+afsXk2IQYOEdYGGMYQD7QtM4OWX5xNLnnNNE2BMHfTcdJyuF5mKa4Ad40VnAP8PTRD3rK4nQJh46biRd66axjvgIkxPxZ6QX9/jfCJ/4pyhsVBu1AT8TMxN2fPNVVvbWrP7L9+377//rqXTScVtNN7NyxpzUzYwHPuevhij5LzkjJKQ7LRdrk6s9joZAPnTeNBBp6ZpmXU9Fg0lLeQfstWnGOjSJPXa8UlO0xs3V24qJ2JtwD7M54oyiq5iNl8tS8qzhURrOKz1wNpZXFq2/YNjydjUGm2bmJpS7cBrOJP3tjU7Zs22kxaWBBnSSkx8IGMFKw+J4TYyGmERGzgjqjQCmSyTpA1Gk0hBkk860J31xBfTQTxr7jXf0z27lhAmXvp6TYta3WYmkvbe9x9aJMbEDk3GtlUreZ3TAJYU5Ei9MUHIpHu3y8SAk6GLIF/oCdjO7oHMupEJu7y6EHuT2IE078H+qXS1vT5Y4TOaFuWsqTbKVqpdagoEEKJQKiofYKUSK2Eofv7F17a1sSN5jWg4ac1q25r1jpjSTGlSLxHDAZ5pVLMm8MnIpIc0FTKSHdZ5sLSwZDsvtpXHMZWfGhpSTr21vWlXhSubWZy2h2+8aqFozPL5im1t7tvXj761WqkmgtXNxVm7vbJsQzTh4lHtKW/Pa56Oz2KhmBr3NOQ6vbrliudi7XNd3SaSZ3WZMhfrOSt0CuZNBm336tS8eHhl0vJCgrgG2MBEgmqrCOdGwNKZcclha/o0FNC0wOnpidjx1OiQlpgKBjSLR+OauEFSRpKqeCfVyjY9NWEf/t3vbXFpSWcHwBAgIU0mNiXkAPTiM8NxGfeS54yNjzu/A0g8gZBFkW2+zFm4YxbDVLhUta3VNbuxsCTgh1heq1R0Hl1CquvVrR8J2v7lpeVqyPlgaN2w3Hne0omELc5MiSiztrFjn37+hb308L6lskk7vjyy7PiwPA5yxbzVmk3lIeAAkGzwdKChR26IVEcqk1CdS+OAPaf6pAfhrK1Gw8QYhuhlNzFdrdj0zLhAIiQ+YEaDchHbIWbSzKTm07SdL2CFq7wtzi3YxvMNO94/tOxQVjkJZCjJWkVdIxxCjMcTUM2DFHYqHZcHiOIrgGa+ZKfnSEBDDpkQU7vXZSoDaaqGMJrzix1bWSG3YCrasYaXby5bKBpUnQmbe/vFhiXiATGBa8WOplES6aBF40GB6Gjke/pRe/nBazY2NiEGcqOVs4PjLclyATxWqxCjQra7cyjFj2oDCSD8fZICypAa2tvfltwbk/KlQsNWbt7VVMOTb7+xUAipuRErFDHavbJx5Drx3fFF7GD/zK4uyjY1Naf6AHmh937wrva3k+BCds8vj5qZqXkby47Z3/3uQ0meBiNBa3a6trC0YpMzC/LXYIru4uLMgsGePX36sWXSfouG25rgON4rmM+ftuU7r9nC8l1JTl9Kdhp2cdG2t5/b6rOnNjM9IiCcKTRkW9gjnJOXl6c2McE0rpu6SQ8xGQZEHrTTo3PzWcBu37xjyVhCXjqT42O2vvpcOS4SjGenx5qASgbCFg+GBVZDykiSr9LEhzzU6sorKh7F3y2iSYp6g0l0CH0Fi+MpEnWkYnJfzmfwIiTlyFfIQ8nZIOeS+zMNBYYHAQpAHF8ifwAfxYpyAPJy6jfOQaYn29axk8tTC0SD1vV27SJ/IT8WPJeITetPVy3Y9ssDBVIQtT7SZNTUXDdm9OT74DtwO8LBiIBtrh/yY2Ioa+aP6Lx69OgT+7/+/D/ae2+/Yj/98fctHglKMg68EXwslR622flFC0Sikr9C+lGEWuQ1+xCKkMSqOylOQ7o3LTMIJ53lVxPNkRgytr66acPZcauXi/bRb39uPuva3v6RCJQQxwBoyXuIBWAjxEmm3jz+oHmQlMoXJcPlU34eEImv3uhYJJa2sal58wZ9dprbtvHZlD1d/9LiQ0ErlHP2z/70j80f6Nr2zpae1VAmZUfnx3br7orqpVyhoEk+1sHB3p798oNP7V/+6Q/t9dce2vn5qSTtNre37NNHn9urb7xut27fknwvpJOZySkbHRmx3GXetje3LJNKC0DGE41cgXqZxjd5OwRp8nTqHs5/0rInj1etWmnbu9/7oZ2fXSmPpYbPZJNi6kdj+IIiV1RUXYy8HPHozp17yv2o0cnjWXfgI2Oj41Lc+NUvf+WmK+WnykRy3TY3j+zhK0s2OTNuvWDbbt9dsaODU9vfO7ZYGBmukIWCUXngnB6fqM7lfB/k85BlqUtQ/5ifnbAbywtqYD9bfWrlct6mpsetWsMD+UIYBucWJAB8I5lMKpWrUqdhH48OD9vZ8ZGtPXtivn5Pkm7sVxogEPEDoYgaq+AB5Nt379xRXkQuA16QGZ64JnC5ugs/JQiDkzRY6g27PDk1b69ro6mkxaMREYGPTi8sV27aReHKys28jU+POn/JANMVF9qDTKcD/C/Oz4rsy6RYIVdUIxGzc78vLCzo4upSZzsSbNSJ8mSsNXSmVqnL2l1LIA0sqeSm7R/uCWdNpBP2+htvW7nctpHRCa1jcl887sj1OBtZM2A64ErkCOCX3MPR0XFhruQQyLuCYYA/QoYnkaEBkkjG7cU2/tslkQOZXuR8AKcDDwADunPvjk1Oj+q8Ih/e2zswnzekWEpdRO3E8wFvQOYNr7SgHyn+K/2ZRpfnk//4v/UxmvOifQ5AFAlbEyZmJC6WfoRkJJs2n6dt5UpeXWDYwKcnF2qAoBnGiCiyTTDzSPA52KQv7A9ouoEbC0uXAoOEUWPbaNnm8jY1OauuKgAIgBBMP5jLAwNRpJscG9MnZuXE2LiYYMdHhyq40U3k72GUROMxBUOSkXsP7qtRQXf4r372M/vm28dinMAsofjkM5CwcFo4vTLkZPzqRNNFzaSHFZAl8yL97IgDLCho63V5JiDnkb/KaSQVjWyAHHTB2cQAwo49XJGPBwAIm+DLR1/pc/MZh8fGrdHqqHnEIuAXD5wmiJt4SNhQPKHCkM4+47vSlOOA6mIM+sI+/OjvBdxCsEOnjs9AAQSALVDAhwl4UYD0jRs3dU0AxQAFLFACinSVYeFR7HZ7ArwwHmUzwe6iuLy9ctPef+9dgabVCiARyb7XdvZPbGtnT0wxAGGKJJJaOq1IA2AmRCdYnVLG5moNMT2QGkMBqO9BqorRVr/AexJARjMd2Nh1RuoExVxOgAGgDx3U3d0dBVH08pgokUYxgPf1dAiMA4pSjKmYMCCZBmR2YAia/s5EuYFxV5lDNawOONfBdMigyKfpgqwW3WukStB9Zbwrk83IpyUSjGhMjyCN5BLPHnZCxx4AACAASURBVAYe4DQd65mpSctfXdi3Xz8S6Ice7vbWpk1NTNjy4rwlo5jiYhIYsr7Ha5svXqgRlExnxKQAnGNcnMks/l/jqbAggzBhGPMvKHhzSEnmDa5Xu62RUw5gp+HtgGaeJ8Uv9xVgg+fCwR8JB3UgRONRe+mll+XjAKOd+82hxEQRQRtg47333hPQt7a6LgbBnXu3xXZ89OiR9hRriv3J4VAuFgU6YFZ8d+W2AhLj5/mrKxk78kzPL8/VqBKjLRG319980yamJq3WqEkW7NbKbRUP6N3DkKZZpgKg15fMUnxoSEaFyK1g1shECJ+N5w/QC9MScAq5rYGBLJ9XoNu1PwsACwAhaBSgGtMaNGlhWDAOSXEPgE4Dlg40e50AyyQGYDeyL8QU9qukHsIhGUEDWtIQkcQIuqeJpMA8yd20ndks8jEAcLwHe5/GmdissK61ppkictNfMISjkZjWwGA6gIPJSRoNNNkBV6raD8iWsSZI9AAsKQqk+3htCkvil47HrCdTXZo+zvyMeDCYunKmuNfeNxnXlef/eU01Ljo9dejxqIDZRwxBSsk1wcvXTGNMtfpKlmAjopGJXjqsZuIqBR9my2oqV52+aDqNsfm+GMIC9a/PBaawSCYFwHmJlxUlUGLocZ8Ux2KKG8iWETtIDHg/DlmSewxsaToNtOkBfUhYWm18R8achBGmwa2G+/kwBlxRTewBXA38gmDVJZL4HjEq76bNOMt4Ftu7uxrxJbadnl2Yj9H3ED4ySEsCrCe03sESg2iQa/LQySYBJA1AzYHGPmcDzSyKkcFUG/u+3XGNE4AV9jkGymgG8zxhM3FdsFCdt0xfe5fPBnjP+0j6TxNn7HWALK8mMgGBuK80MYgBFwDnCaQLRwVgAOxRLKlJU0ZypK31r8Yvi9lDElR1rH28T+p1gRkwzvzevlVLRTXAkLtR0yfoF0BAM+D+Sw8UA2GGUsB8/sWXKpAYZ768yFmlxOSoY6pTSEm/XKBbT4VhJpOw1159SYVyrw84TmMnaEdHx0qeMAOGhcKYvowRjbFdd58GawWACVAF0IP4QXwFvGNvsR6VO8CB6gP+osVOY9QZAPO5/j+q3utH8izP7jvhfWSk964qy3WXaTPT42d3NSOIuyQFgeQDCehBbwIhkYAAAoKgRwkCCAriXyDoQYIe9CCKTtrlmvGmp6dddXmTWZXem/A+hM+5Ec1lAYXqqs6MjLi/a773fI/h6xlzLovO+OHmjv3b6qrXBiQDK0NKY25G4I9KrgcXzgCmM5/IL4g6RwCgg7PbVhyAH5mgDoHpzJ8OJXcTM2QQscZD5gHZCDHvWzTimHuMne2TrBZCDYLdWGgAcMkYAeTBguJimE9DiG3IHWMNcHaiPuEyRJ0Bw4p19erVS716+dK1GvMLEHIEoFtFEI2Z0RWC3wsGuTkv+NkjCx3s8PhZtjrDSiCX08LiwjCEO2Iwma/n0sc+xWfhc/A++MXPZPztMYu1iM+jEMDNXg+45MatPZPD3sb85JcJF9GofzbvmzPUygpYb74kBKUHQClNtX4nNBj4Wtu8DcOiA0MueP8Cvgc7yhDiTH3DswyewMGWj8+LNJy93eoJyWNP8zIQMlCkomobZmnYki9uYAhFBO95pBazOmy4v5nsMHy90CSIhTw4VHpuNgeVCF8XclhQvbSH4FlogvM1oUk9DD/3+wnPgHFibK0ejoSMDX4eq5F1AMDgv2OdYOtcwHCAuaCOYT4Bso+Uvny9x35YQ/B6PKuQZxQ+o8d5+L7p/cBEHO0BYb/k/9P0CHk8vBdbG/I8YMzzHGhAxqKBiTds5PJzAPYLpZLKjZrS+ay+/6MfqtyoaudgV/vHe1pZXVIun9HU5ITzX0QE64CmVEuz8zMqTYzZPof6hXwD7gzs1yhaAZmps09Oz00um5ks6c3LL9Vp1Ax4Lc2vqpid0dlxQyfHZGdM6+WrbR2fXrhO+vZ3vqMvvvjcABFS/+XVNb3Y3ArN45g0DVO9VjNbj7kGqQkQpzuQ3u7s+esfvPeevnr8leslQjVbXUJZqz7DWFesIWfH+PPM+5wITY9GyCppkg1x4bXneYKGph3mhu3X4jQWAWTZT7qh4UXjCzVCHHIBCncIDlIxG1G0fqC/95/9WNeuL6ClU7dHwzOmVqMynDNJs6PxBEfJw3lJ44rsnA7h0b2ewZI323sqAZyNFXVwhG1FUBkBWLx4saV0ZkypVEHF0rjevXffzalGq6r9o02NlXJWHhOs6ky5MRi1EItW9NOf/ELPnr1U5bKum9dv2Qv7qy8f6Zp9wGPOX/DZlktoZW3BeYml8ULYl9stk85QZ9PIebv11vPazQLbgGV0dnWqZq+pVC6hxbUlFUrkQ9VVrbR1fnKlWpkg+LYmijnNTU+aaY9yCauTqdKM1E5q0Im4fqAO70eaarYqEsqWdlOXpyEXMpuNaXPvlXYutrV0Z13bl8fqsr9XGAfsC5sm8JjV3amrUutoaWlSpdKsypWGSUbMcfJRAByYD5988qnee/C+7yL1Wt1nJ6A965w8LsgOc/PTdg34y7/8tT761n3fE9+83dH6+nU3tblrcJd9u71tFTpNcwBUXBUgbywvLqrL3tzsKIGSoyMtjE/peHtPxzt7unvztlrVhrbfbpsoODM7paOLE7XjfeVmJlUdDLS5d6xaa6CdnSOVz6pKRiNanJ60EjmVy+snP/+Zbr97S4oPdHp1qnQ+pUa35TWQKxZ856YBsgTRio0Mt4TBQGfnJ6o3Ae1Tbq47461Z1/QUCoeGzs9gx5dsCwM+QtNjbnHKqo9JApejAwd6Q2Jwq5y7aZxztub7DZbVG2sbujq91OXphdcZzUbALog1q2srqrdrtqxamF/2eXp6dmicJpEI2WI7O/s+91+8eGE2OpbH3Jlr1a6BxKtLSB0dFQoxjY0RLgs2EbeNMMzyZDbh+hfb0Idffq5cNm4inLoh66fWQB0Sap3f/PoTrS6+o29+43saL03q4Vefanouo529l1peXTBgyv4HCFattm2fG0c9EInr6eNN24VRh1P3YLsMY3hhbtX5HjDTX798rsOjbS0voWjuqNIoK1EAOypKvYRVU1h7zUxjMxnVd773Ha2sL+vpi8c6PNzz3CJIe2l+WXdv31NkELUXP0oxmjORWFLjk/NWf2DJdnB0aLXV+HhKDx/+XPX6oRr1Iy0BfrbJ4MupOL2mheXrtq862NvVL3/+U42Xsuq0sL57bKIoDWAsusBp2DdpICaSUc1MT+jklGDlsorFCV2c0bAt6vTkSoNuTO/cvusGxfX1a/rg/Qfa3nmjL7/8zNZ3NFvbtZqmcgVdYfP9etMqqLmpaS3NzavbaqtVb7nZk05k7IePHRaET3I0YGajrgjN5bbPQ2oNprczrbhHpQCcabAl3AwtV2taXln/2vLYtUg0WNcYBR8MdHWJvWpfrV7LKrvjqxMlUP+kY+pHe4rEI86g4Mx8+uixvvr0C1Uv65qfn9H7772vQr5ogkoillTlqupAYzJEXIINYmamY4tFTZ3Lj2lsfMpnD5bsf/UXf6of/+EPdHNjXdfX1gzs81khYidSWZ8PrLMEjgQQb2G0RyOqVyvqdcJ9FEVIMpUVMBaWQWTEYXVP4DN3VayCHn31VPOzSzo72tfJ7kt1GlU9evxM5xcQQrPa2nzr2hsVBbUeThbUixFqqUhUJygDqM2H5yTdlUg0rWxhSgtLG+pF+nqx9VD9WF2t/qUmZwpuan740X3t7r7Szu6mSVhYWj345gcOTkc58LNf/FJvd3f1J3/yxzo62Nf/9r/+X/on/81/obWVJf3i5z81Bvfi9UvVW029/40Ptb5x3bgpeOSNa9e9f1+cnts1Jp1I6r37932fQN1uK9zype8iYGEQjlG4omY6P7/S7z7+3PZQ/+nf/rsmB6DioL6kEU/oOjaB2Rz5kWO+23HfBMvhDj3KnLOS2fenuM83LNUODw5NtOAsPTs9NtmXmm1sLK9Wt6nseE537r6jF8833Zgin2VqYlbdDvhTxXdTGt3ca0INjXvOhQnkWIWeHh34TMXp5s3bN84kvv/gXZ91NI2KpaLxjZ3dfZP5sGFnLcwtLNqCrpDJavv1ax3v7+rmtTVNFAt6/Sp8dhbTGE3z2TntHhwYH79141bAOCD4pDLqYM9IWDu1Na4UpYKbwtPzQalevrhUJhFTr1lTPpPyGjs7r6hc62nv8FAdEcUQM96dyeX8jF6+eu7Ygn6nrbFcVgvTM1pbWlG9UtfUOLUIziZdNxOYC3zfFap7sE+Ujb2eOtyrWi1NlcZslR7Dmr3f0fOXz5yPtbi6qEJx3JagM9MLXhdgx856cx5p13gL+xR/2gUEN4dcQaur6w66ZzyfvXpljMeE4WbVeTrU15AKUNbyvCD12fEllvA9Fhxid2dPs3Ozun//XeOHqCAhN0I+mJudNzmeBnoR157KlapXF1K/o9JYTt02BHEs4XOKfPp//PNBqVBQv1EzyMniPL0q6/iiorm5Rd3ZuKF8Oqn93U21WjXtH+7rV7/6ld69c183bt5RPJmxRyi2NCG8dKDFpWWNjU+acQSAwb/TUYeZTJFJQwSAlkl6dMClD+AK8LrtYgLGPgB+qQRgiHxp0d0nQAkKSDw/CerkchTYgjPuTOO7ToeRhgPWQYTxws7+9PPPbauws7cXwm8p+iyzxZqrb9CcAwz2PiAE3Wc6fBvXNnxR4aAG4CZc9/zq0iAghTwMuGa1bobPwsK8zk5PrCiBEduo1bWxcd2AzvTMrD+vC+tq1axLQO3D41NNTM/agoMLKM2TW7dv6egYT+22g5pfv3zlRcABRQGG9zhStE8++1Rnl/izlt00ANiAvMFlgY0F4ATlx8LCnA729wx+W55YHHNY9Z/92Z9ZSeH3fXZmAJONCWYlC2IU3gw4gFcyk6jFoia0LkEoUPC1g8bCZQE2tu0qBlifTPm50TF2+FC74c2HCwmSNIdCtQBvYArH/D0BYMIKIch1AcdZTO++e9eHHb8B9QBZAWD4DSgJ6MblF3YclkPY8HDhHAWzcsEOi5KQHWyYAKsArwLLHgCHf2fzZ3Mxyzgawsy5qFtqTL5Mt6ullaUQft5puYjhOcK645Lj0NfZWV/4aIh88xsfGvD73ce/1esXz5WMRzRua6xVM7pgJ5QdIlzR+/fvOwCL8Xv46JF29va9dpDx3rxzR69eb1liSxDxyJaLw4JMk4gDWANIjAVSuIgGkIs5ZAY8KimH+tacuTNi4WH9MD837SLN9nHW1ketdAqM62BNYS9x2LJXVyrkCv6cdOcplPMlFFWR0EDJZmx7NQpDJl9ncT54f16SI3B8YkXTWKGo2WmY2Xk9evrUTB0UWzAZrThpNXV0cmSgkBBsrK8ePXpir0kAKYAi7raAiDP4mK6umuHEOmWOwGj64MP3DezZV97+5YGhTtOHA/2rhw8N2NBEglWFNA87HQpOxuH8EsA3r1Qa/+lgD4S6CqD98rJsRiJMBcBLvo61RIMtALJBIfPy5UsfJg7hdtj2glZX1i3n4zPQ8MAyi40YcIBDA+CKwxMfeDcIaJQSKN8PPunLSyu+6AH8cal5/eqlx30EwAG48tzc4KzXDcNxQR09Q4o4wDL2ECzTxws5jwPziQOX58xeMppDrDE+G0oH3i/7CvsUz/zy/MJ+yDwLxv6EUOVSSUsrK95jKTRgrQOOcqDStD45OvLeDbPk089+b9k/tnXsVYwze/7It56DjTHAno/GBkw3QpABYSKwyoPrvK0aRzZOWCVx3vB3nj2AGixoABjsOrDuM1s1mfR3I9UELAYgf7v9NijWYPBm0gaFeB4ULoCqXILZ80IOVcNMWBSHAezpeb4y3jRgeB/Y+KHkQurPfHn85Ln/DVCGdcVYwYoxIwo5+5ApaxAbn/ICmS8TVi3CyOT9EFAJYwM1Gg0irJ4A+VBKOv63B5t11vslYYg8d0BH9gDmBWPAvsa+yevx5tknRp61rJ2RpVm4rB0F5VWh6OIPgAilDc1OzmKafcjyUVcxZoBvzEUKfhhRNHUZXwBPittiPudGcCoemOt94etZ8TmMvRTMMRrMgOR8Vv5fUEWglsFznj0aVn2wJsK+DT9PxgpgjIbQ8tKcM0CqFZSjh1pfW9HS8uLQwrCu4yPOij1feGFfAToANhNKy1jB3uJzwNznPcMgoqEGiMGzGakKONOQd6MwYb+EsYzlHtZjv//9Jz4rUO7QyIXBwvmPMoMGXrAfAjChyTnQ3FwoIpnTPCcYSN0uVl9lg2mcw2Zto6DFEgqyQYuGZc0EB4BK/j5SfsHW44zl3AM4BnxlzlJE8nNG1kyVCgF4wa5plJXEZYf1Fv4e9Vlr+XYi6WYKr8vnvby68PznF00bK3ly7BclzzHOBM5y5uAoh439O9i7ddyUHAzt5NhfaVaz7zjk3gB536/FazPWo5pkpCYBCEI9iX3UqEnBs4HJx9fQ6LPawKGWPefMjeyYsIkATCW8FkGB1XmwiOsNM3yD8iE0liHO2OSahl8fMXuwbzJmxX4/bADwGqMmAcwxPgt/t21U6Gn474F8UAhKHzcAw7OyLd5wfEbfx+dhDgZ8DIs9GhUha8GNmGGo+ejnjppNowwnvs+vwaVmyMh3Q4NAVHsbsw5DzpnhfNdOwWKFMyY0QEJjZ/Rr1OSx5dewQeIGCM0Vx3CQ3RHUHjDd2Mv4O+sdYkhodoScDyTqQfkYgtKDmgdLWywhw3PkF2PF3GMvpr7zXkdWBeHiWPR6nMmbAHwf+FJLU5afBxPO/ulR1GZp/8npwWfM2GaO2hQFQ7C/JGD6olrW7PKi/ug/+bGZrPVOQ3/xkz/XsxdPTPr46KNvmOXPvYSMMxQFWNlA+AH4wSYkkgjvF2+qegtbwJguripuiGOvMTtR1N7rhzrZ21Y2ldN3v/VDzYwvq1mLaPsNwY4oNi70//3Zn1tx/KP/+Ec+xz755PdaX72mdDavN/v7/uy5dEr37txxRs3uzo7XPecRXvaJNFZ7XR0cH1sNv7yybGsX2MDp3KRqdZr8KPWbwyD0gesxyCc0cLDOe/HylQkm1FfUiNw5qJUA6KlNQv3BMwjqj2Bz1neTEOLLqEE1qkfJHGtVD/U3/uCOfvDtd7Wz/dp7dSrNk21rskTWEY0q7G262t7a0fabbasnaPhBoshkk7YRsgVDs621a9eVKeR0VaE2xT6xazvjaBRVC1ZFLa1v3NTC0rJOzk4wpdDzZ585i4G9jc9J84t9hX2Spf2b33ys/d0Df8a7d+7qg/c+NNjOXtHvRfXm9YHV/LzW/Qd3tLI65wBysl7Mdq7VRO4N6nJq5jPcEnZ2/PfxyXEVJvKKJCO2PelFyFMMxJ6xsSmdHV9qjkDPbE65VEIpnAuwms5kTPybnlhUqwJfOe3302rXdVk+USzRszVTu1XX5svXDgYvjqW1fbSlisoqLE7oxeG2moqq3kTxBbN5SiurKyoUU/rLn/6Z6s2Gbt26blCrUm3p9u27PqNPzo5cb3LHJJMTkiTEHD4jJD3WGTgCTZfLyzNb/MG+BTO4cfOmzi+vPP+XllcDYJJM+B7uXKQeTVmsdbomL6J244yPkitJlktPSnUjWpyYVqtc08HWtpbGpzWRH3M4Ob9+8atfSMmo1t7ZUC+V1LOdPb3cOdD80oYeP3ohdSNKYPFj1ZiUyKW1fbCrd+7e1tT8lJtQL7de6u3+to5OT7R+fcMkCO5WzG3sknzO2aqkoc03r63ohBke7plxk6HI3cK+6cbGPYPOnNHkRU1MQ1ppmPlP3TDot21h/HZ7V/Vm24RI7D2465BRgTJsamzSoPv+zq5ePH/hdWGF5fSEWmpr/fo1KztM2mMO9VtqNqu229zbPTRJiDpqZYUMkJQG/biePtnUb3710vcLmvMTk1hTZfTOO9eUShGEvWc3BZoIuXxJ1WpPv/zlL5TLRWwZU8hCzGzY6nh1ddmquC8+f6RuK6ONa+/4nsJ6fvzsYxVLKf3hj36g3qBtWyrO9jyv2Wiq0SH7Jab9vQu1mj3f0ziD3mxtqlgY18rihga9qAOrry7OdHZ6oHv3brm+w66sPqj6voj3f6+NbXtLt2/dNQbF+iK74YuHn+vV6xfOEzw/vdQffO8PtbK4ahBy683Lr+snSpFaretmBOPEPQzm+kA1/erX/1Z7+0+kaF3f+uhbGssva3v7SvHMtBaWrltVuLW5qVik7/rz/HRfjx99YeCYJgL5AfNzC84EwKmEbXSKtd+tmSDJXnJ11VB/QL4ghAJU0WO2bJ2bX9DGzetaXV/Rx5/8Rl8+/NyNh6nxMb2zsaHNF88N9A2wxzk81NLMnLZfbWppdl5xxTReGNfrF691/9331G33fYdl756amFbSFnlBocq9nPORvYQ7Jk1VTnPIgdzv9g+OdH3jpqZmZn1OUhGYjImtJGSTBrlMWBGjSL5STz2lcin1Y33vbc0O9afUbHF3qqjWqGj/6K32D/aswL62vq5KGXC4a/sfmh2w1rFAazWw4SfTdtr1v90shvbA1DDgKWOFnB7cu6dmLTgNYHFHk7rTHSiaSNpqahCNKFvIm4RNnbL1/LkSsYjuvnvb9QbWqJ2uHFieyhWUzuXVxpEgEbEVHrZZR0enymdLevX0sZL9qk4Pd4Olbg071YJ2dwDsu3ZIsOMIWY7YiTNGkCEuLynKhpmOkKpj6vTAIBY0PbvuXInPvvqNdo9eqd0vK5XFlnOgaxuLymYjandqbjLdfXBP3/zB91SH5CPpJ7/8hR0xVtdXrT56/Wpf//1/+w+182ZLn3z8a5/BpYlx3b13Tyvra7aQK9ebgVBxcWkFCJYKB3v7mpue0fQkJGLs4KnDBrosc/5HTAwFaOe/qcuIQ3iDJd7+qW7duKd7994zUQ1r3EIxo5m5KR2d7LupWZoo2S0BzBiSFBjNSGkeSHLBLQJVFDkP4E3c31++eG5V7zWaDONkPrdUa9U0t7Kk2flF7WzvqXxVUyE3ZuUTJANqEu6l4DI0NKhbeR7cLSHGry4v68XzZ1ZMVCtYwk3opt1jcIw4MpYLyM6affL0mV1YJsj/wEYZq8NBRKlIQofb2xw5ur66rIlCTk8fPzZGCK48MTOrTL6gl1tbxr2XF5ddz0NOxBmp2u448sEZLM7Z2jfZpjA57rsi+EoqHtGgXVPl4lRg9WQ5Pn22rUqt5f1+YnpS8UxCrR7h7ZAK9hSL9tWql5VPJjSWyaqULdjyb35mUalkTsdH5xpAtiTHEaJara56s6Xjs1PfVcB2qM1nJya1+3bL+RlYtlLXtrF+TdIwLyoRiRkvZ/9qtyBIRay6BX+xRXWLBmvT6lKEBFgwogLEAWhhaclri7zfJFb0qbi++OJTZ7iR3c15+41vfGgCNnbikK5xgmE/opnCvGHMwIr5eWAVnTbWx1N2GmI+g/+QF/XZJ7+zDRaf4967d0zEpFkb+Zf/0z8eAAZF7S+cV7XZUgzZTowQnGnFAZAadRXzdO2v9PDRQ4P/Y4VxM1XGJ2f06PFTg+hs9Cg9uNhT4LB9EqrKZsnD5lI+kn9zAQKIKF/iK1czED09M21mDoAbfqPYHZmhWKvo9PTYF5qVxSWDrFx0kM7aVqvVsrQbnzOAXoonJLZIrehs2Y/ewFnLYITBDkKXIgNf2OnyMWBcGmamSJAf88Miq4NuJOAlgBMXL5hY/FwGnltTr9mxP92NGxt+YCgt+H8ry0tmNcO6ZrOGNQt4gaySiQ2QDxOMQKa9g0NfPsiwINCQJo7torJZs6eQN5o1XUfOJ4d1EqQaTcTcnQ4XxIw75jDTYflii8EmaVAV9lWScNbANhyx6LiI4kfLzx3liAAk091lc7KlV2nM3fpGreaNkKIUsHB0kYXxzMXUQdvlip89t2DGwH7+EcLtQ4gt4wi4SlPCDEw8rMVBAFjfchAzYBPAIjkqXFBpHHEI0yThgsozQXEE48aWNUkyQ1K+qAVwBv/fYBPB52VhAKBRxDKeBMfRPTfAG8fGALClYQ94Zx/YmgD7jklLV7nA8IP2DvbdyeTmTUg8NlhcZJiTKAIoeoPFUl9vt964cMcrlKYRl/TpiXHls1gvpMzMcrPs6lLZeFzf/+53HIQOU+CyXNGLVy/NvF5dX/fc3j88NJjMfGYcWeAANTDLJmnI2CZm92ubES7EbAp8LcAYcx0GPePFuHDoANDDosGGIZtJeV7xTMhSwTaMzYVCCGAiMDUBoHrO+wH4nJme1ezctHoRmK2hc8z43ti47p8H+EWzaxTKZruhRtNrnQYRY0uDkIMIgNdrZWgbRSMT9QJzEkCEYC4KNlRUbHIAMoDMjNFlhebpQOOTE4F9azuXotbX19zRZxx4brOzMyHUfG7Wcx6rFqTPAOKAuVx4w7yMGJTkMCZwLJ6MGeQFrKOBQc4R/rV7u/t+byFXAKbcmItH5jGgPU0kfjbjxvsB2HIhfFn2PgDohVINAB5gCNYFlyyzJhMJW+rRCAAQ5ZJiC54ukuaciw5e0yqWoa96ALg6bnrw/Hn/BrLSIewekJCfCYuSZp7DWvFuJ4OAALehxQ2qKtRwjCVfY8VUDMASMJWLF/YYgSHM4YLKZ7w0EdhvbS5wAUzhmYx8xW9u3PCY89wJoAKYxwKOsXv46CuvL5p4HKhYNXHR9vjnsi60eC80blDnUOBhIchn4VmgrKHbbwVOAYtFmDycRSGImsYv+QasS9YCP5uCmb2GceQcYswBjienJgw6j9jWBJxzJh0dH3vecobQfLCk8wrQJORw8LxpkDB3KHp4VjQM2LvGShMGmpBxv3q1ZZ/KUQ4SzZR2P3jN26Of4HvvleQrhKYMxRvvkyYhmSnYKfF9PGeYV9lM0soaJMTYbey83TagCZMdoIjfAMvsYyiVAPJZD3xuVGwAjawn5hL/BijBfyrwHgAAIABJREFUGb1+/brHmLOSYoN5QSOSf2MszMAfgrCGKAk0zeXcxKK5Q3P44uoqWGcB4OSynm9WSmCNUasMWR1c9Iq2mvOenIhZLYEihH2E78eWCAsjmPt4fTIIsOkAHxvVsvcwwCaKdPY0WNn5HIorbJEIR53xxToAt3IDZ2/vwLaLl+Wan6WbxUO/dhiOfLbz07NhID0XWOzQQr7EwkLIxaCgj8YCyDfKAGBfdXaD111gjY1PjDsHzBaHqbTrEOYKNQEWltQdloGnM1+v27B+A7jLHgHzagROB5J9aNaPFJv8nZ/L2kduzFnMnsmYBjVQCK/j+Y2wbOZ9t9vS5dX516/Nc+J9Q0ix1Y1l+jQLQ/aMM1eGFooQQXiftv/gEmaSQ1AJ+Puw6GoHwgFsXq/jIduf94pdDwzuUqFoYJfvs0y9QXD0mfdrA/v9ntKcrSgJzDIf5oAAUkJvH9oyuQExVGCMWPAomQCMnAOCqYKBy5D1wPMj4NQhxFivNZtW/bCW2COG09rNYtv+Oe8EkAKZdt57Cs0W9mfWHBdqNwXI5RmuPZo3vEPeP2NFDfl1o8FnK02Ndsg8sWVX0nOCvRcAl3EaNU74k7OJMebzgNAG1n2wlbL13LA58LVNFQoKz9VQJ47mCLUS6xaAmfM82GbxGvgEB3VQUNYMVUTD/89rsCZH9RVBnlglBTuwYE3l8GtUWc4CCcxQwowpmWny0lTmcgrTFH0A40jTk59nUko82BECHIzOZM6KUT4QXsU0b4KlIerWMO95ntRg1FvsA9RZADM0PDhf3AAh7wKrggR767jJLfwClONn5ItFtXpdnZYvdPfD9xTNJPV6Z0tHZ0canxr35Yx9+VsffVPvvXdP0WhPu7vbJj1Rb2NdB4Odi2JuLO/6vM2mw9hE43r5csvEHxiuE8WsUv2KKmfHBvnWlm8oHR+T+lntvD1TpdLV0fGFzi7KOrs481n4ox//aKiIvtTZ+aVDgNm/YPoRwtlpNnR5fjbMTUqoN4joCCU3JCJqhRgK/YSb/YokNDG9oma77yYn6wxwApX82rV13xkeP31iCw+Y26iRg+UTnvp9Aw1hrQTyBgxv2wq4EU9emlwTQXqBOY+9JOA52VrUjHc25vS3fnxf7fqRDg931bL1EuuopxLEpsFAj796rMP9QwfPwt6+sXFDpWLJjRCCp5+8+ErdPo2cgsYgC6CqTJBD1jAAg1UpSvN0pqgodilkAeULriOSqYhOTt7q4OCtgRHUq84SwjYWO8hkxqrBerVhgL/b6mi8WNJYPpDf8NTPpUMmU7l8rrn5SU3PoqJg7QbVHo1ih5d2ZSutrddvzMAkz212YU6ZsYwePvtCg0RH6ULKKoTtnV1dv3Zbh3tHWphZNJAZ7ROOXHaDi8+PH34mgSVXVJF+yCXCbooGSCTSVV8dHaGEwUq4kNZl5UQ7J9tKT2XUTPT05vRQ3Vhccwvrisdp9g6sgJ2eLelXv/m5ItG+CVjnZxWlUwWtrW34Hvfo0ZdWvT548MDAOfc0yEywtqnvYFSz10Oag4yAZQ8M3J/+9KdWlsLG5v6GGpY777Xraw6rnp2f9Z4DKAEeMTU96b3WLgXUy72BUr2IxlM5ne0danFuQVWUNP24Lo/PHBi+s7vjvWhidkrdpFTr9bR3UVatG9G997+tn/7kV+o0OkqxFtst53huvHNTr9++1satDV27eU2tHiTQE52cn2p6jjBscqHwKMcGLDR3yeWkVth681qvt16aWDExMRVq7MRoz4tYATI1uWBiInXNYNCxAqTdDXlVHqN2Q8dHh87nGZ+Y1t7eoRUbtUrDmESv3dON9Q2trazo1YuXdj7gbOJ+3mg3Ve1UjXdQa3Ju0xTMZJI6OT30HWFr660teQBkAY6oozKZohVGX3z+VOur77r2q9fPNDtb1NRU3rY11A8mNZCbNb+sseKsvvzyC83OFVUsouSuBbW4ksZKUH8CCh/tV7X1ekfXr21oeWVOn37+CzPY3717S+lc3J+dHBhsr56/eq1YBgtSwqqx4SVLhOZ11xbBE6VJTU3OK5vOO1um20b53dad2zdM/PndZ79RLB91w7pDP70HjiDdu/eBFhfX3KiFSfzlw8/07MUj3b51ywD6t775bXVgP1dRCJR1sL9ra+hcbkzLixsqFMatPKDmOzzaUbt7qbe7D7V/8Nw2fd/73vc1Ob6i3d0rHZ01NT2zbFtqLMM/+OB9kwr3d0PmJCQCmiPYfVsRT50z6Dp/aGVhWmPpiImQB0fnOj651Mkp+2xUS0vkPRasHKdm4p78d/7u37Gq8F/+m/9HJ+cnmijlbY13dLCj6YlJZwVtb24qHUtoaW5BY9mC/vTf/KVKhBWn8s4Jmp6Ydsg1NXqpMKZcMqd2vaVeu2NLeRjtuDSsLa/4Xsg+Z8Le6ZlJNJCFuv2I73fca7I5FG5zyqWzZrZjwcVdgzuGibC5jFUfjXbDwerUKyjrsc+qt6rqRhrqwWMf3luZi8Ya2ljI1XVyeOR8IRohrAmyWzh3wHS4w719uxnO82TC7xf7IWzGpienjYWl0zmvK/CjOPdoiERFVPk0KM/16tkzTU9O6sH9u37fx8entlUfK01b/TExM6NzrGwbVTvMMKe4v+UyRT17+IWizQvtvn1tq0nUlpylB/tHJk9BuCFLl3qxD4YFtkDm7OWVrXcBxMGJ+oOoWp2IllZvKj82p0arrYdPPtXewWv1B7gotN2Az+WktfVxzc1P6eLqQvmJku5+8IGWr6/rslbWn/7Fn2n/9NgKDciKrMm//Tf/WH/55/9ObzZfup7GwYO9w5khA2l8ZsE43Gef/t538nwm4zv68gIs+qR+97uPNT0VQtSPT498DwGbrXNW20IdYlFUZ6dVW9BF+gl9//s/9PPBinJ2bkopwPlO07gBNQakbfZ27nfl8sXXd1zb4dIcGsgMfxprYEjlyyttbW1qZnrSmFMFMnarYSD+5rvvGmcmRweCHOx/MsNMrkGJ0A2WTOwpoxrXeX2olS4u9fL5M9dNWFdubFzz61ObGCM7gagSctu+evzYc4hzCxVUp03+XVzj2YI2nz9XpN9WNhXXN95/oKsLsLqGcYLC2ITx2t3DQ9/d2aODrW8muCTUG1pbu67bN+4Ggluzop2Dt2r1WxYMRCNkbJ8qFR0oHukpMkBVWtQnn3zuUHHm8tzigloQMHGnSUR0WT63swuKkcbVhXPCxjIF9Vp9Lc4vh5Dzw2OrMTIQjpsN14koT2xb3e/7XC9ks3YggnQRrHfJTRuojVJzBsxzTNl0wrZ1hJyfnZZVrTS1tnLNNq22ym5iaXzqeYIogVKYHCLwhAS2Z72uM8TAfGhunZ4dO5YBZxT2inv3sEiL2QHg2bPnxvhZ11ZQz8z4+R4dHDo/DPyMs5r7KM8Ghx7uc5A+ycTBeYa94sH9+76HYP8W+Rf/4z8cmJlZLPpwjMTimplftIJj6+22PccAkihcAZNGQIWZaoppdfW6Hn31xIcglzKkT4A+dIqxJqJYpoONbJoiggsclx+KHRYiwDmXMxQIbH5cjujUA5QgS2rUq9p8/cphv7dv3bBUiIcB2xJAhw4tlwsG5jcff6z9w2M3X9KZnD1GD49PfKmhqHXQKl6F1aovmAxUIhl38cZFi8+ATzsBzVxWYbhwOXW4pxloAdhHyuWQbexXIjQ7VvQHf/jD4K889LXnkgQYijekQdx6+Hyw/JBUcYGEkcUCoBsKKAnojk+fw2iHViiAiVz2kMPyfkde6IB8NEuYPMEzOjCWAJZDQGxoVPBcyUGhuOd7WHwbGxvB6unqyhZeNG24xNOpC0zZjDcAAI2DowOD5YwHwJQ9uK3AqPlwZ7NCAWG23tCHmYlrY4J+AEK+to8ZAuCAzQBBLAJk6fgmhgsoLJSJwFSmmDY7sGcAj4UZQCEaH1gEBbl9+ercmyEgNMqVYIsSGKT8G0BkAH0CixHwFBsUM0Pt1BLCkmFYf/jBhx4HABMY+Gw0IwYixQ2NEwpXQDAW5ShEmEMOMJ3LPoAw4AvwSToJ2zbpJgWdRy7JXMxfPHtmdiqefkX8NZNJXzrZMGlA0TTDGoVQWBpdn33xud8H64iGIiFSvGeYaLtvt8NlbOjTTY4L74/5asBj2PBiXADkHbpoayvCdnvqdIM1TgA08a5FBRCzlU6lfOU1z2fjEKfAMFvcDB6AwDkdnxwYYA4y6oKLPRpqNCqwOgu2FX3b4tG0CTYrWbMpYMnhhQqTEjCCwgfAjOKBecZrBqVP3vOF76MhyT6CXzMHUqVO6FIAd5ifXDqZPwCxrFXWEzZUzIURcxZ1FuAgTQuaejRA+B6HeyaC1Yu95NPBj5/CjfmCFRpAACABz4rPApO75KyVuos4vFcpILBdQ2I7akwwboBx/BzWdHGMAHssOjIOIg5qpjEz+Bk7A0ytYE3CXufYMfICJsgK6Xi+BoZ6yOHg+4Mi7my4d2S8bm0f5TUhv541EzQcjIICmoZGCOuUQpt55PdqXDFYm7AX86ft54qEKgJM9izxReXEhdehv52OLspXBikNPGKnE497n+fCCKBMGDXnCXvTKo3qzS3/G8+H5wVjgPeArJ+GiAF6hTwJ9vFmu+PAe4DYfh+v2oEVMm7iAehySSKENAnrueu1GPaDADLaBmhoAQTYyDnGmcPeCnOR3AWUBADqzPFgb1VTi3wOcgXI1mjC7kCTHUBSGnWw9IN1UF85WKgALGmCc0s+i9rNjk6OznR2cqFENBEuJJmMTq4uVKbxV6+5qYy6Kjxv02hDkGw6NC+xiuCcYD9kTtppKhIxAEGQn4ECmvUwxLHCa7d8USXDCpXSzdu3NLcw74bq9u62G3FZLgjjoXnIfOQZ8sJYgvALdit2ddiBwAqDuepG2tCHetTMM5s6k3WmA+x3FECcNZxR9hIuEoAN4N72GmWceY1olEtWzNlaIZQeELFukC5YKIVwP/6dOQmgBaAUWOQE9lYcREwxBuDupn+/o8uLU9vgsN+6cLNEH/vK0Bhi/fMe3VDhmXK+DcF+n6fY9fjMPHWBHqyIul5D/DuN1MmpcaVTFMv4xZ6Hc2SotGEvARhxoWvbTCzp2LMAmlAUVbw3ooak4U5jiv2LM5jPynsKKqwRuIj1VMXNfphQtkDo9jWIJK1kcSQhDRHOUuYnoDZrEBUTCgCao1XqqcB8o6Yg/4ngXOb5aN0HH/Pc12dE2GtQT4YGEs80NAZGdkiw+4O3P/uI9U1Y+A3VBDRGeM7Ub+wf4Twa2MZlYqyk+mXZF3cT/Qd97e+1BCGYyxf7kAkYGtiKhHnMGly7ds0NQM4T1lGxMDZcF1c+z7nQ8Wx5UYc4D0FbbkojJYP3O/Z2mHn9EMzuBsswp4Ln4CweB+gFeyzmMeCNA+7JO6O5gaUHTROeO/65BMLbqhPlBPZx4XkC3rNHwgRkDlCo0yNmDvDc+EUTbHSW+SwcNgOsROF8h5GJvRPRGj6vgvXXqEYZNUp4zwCfvugNpScj/QY1T9jZ+RUJX+enNgq2HJl3uc/orxl9bRg7Lo/D1xjWVDb7Cl1Qz6vRT8AmxgHsqDOoZ4fWUyPlCarmUC+HjIxgGhZ+OTMiHnftPFpXXESpCZy11A22V4M+CqBg+UVNxRyCWe3XxRqOmtVM8qgbMvxsfi61Jk157E+srGm3rOIojo+pH49o7+xIG/feUb3f1lnlUs1Oy2pU1g/MOIhYM7MTShcJB68pHUsqHU+oAoO03dLrrdcqTpSUKxV0Xi0rixVer28GMizc6YkpTeSzSqmhOCScRk/nZ4S1J7Uwd11PnmwqX5jUq81ggUVWCjUP+qM/+Zt/U+vX1vXppw91el61/zG2gtl0XN0mioyOxoqsaSyFxk1KIFcO+42dvUMzYQGij08vFU0UDNo4R1BRn7GowLEJASQhFBzVE+uK/4/yjhBQmnTU4CGPBXWmZ5/3YmYdY0z90+/0vL7HsCfuUX90DdzdurmuH3z3PRUzdV2e7VhhTuN6ZnrcKl2sYmHuwda8OCfbCVVFXoVcCGG/c+edwEq9OPFZiDqx2enYtogGVMj+a6g0RpM/qdLktDbf7jlsFo//WqOl7qCjwkRSu/tbVrXTdKHmdZ7ROASUhKrluq2FaVi1ai01KjVNFrGEZj6TeZIaqu8AtcuanC6q1alKsY6uKhc6PDnS5OSMErG8dneOdX5ccYB0qTBu645Kr6ZnW480OZdVKh9RMhvy52ZnlvX29Y5+9MMfaRzbsHZVjWpFR4eoLiaUSuY16MXUrvcdpDw7PUGl7eBf8g5hVG/vbNuSrTVo6vXeK0VzMXVT0lm9rBc724qm0ppfWnVzDFASJjaAFfUGexss3vm5FQPDsDpxT0AtjkXRzZvXnUWySw6ELTZhCof8SQh4tolst2y1dv/eff32t7/V8sqa1wBe3Q5g7XU0NpFTrpCxkhv2b2JAFk6wmCQLcJCIef/de7mpW4urmkzldLC7p2yp6HqnGEkpa1XDwCAZTcLx6Ul943vf0vbxiV4BTCayml1Y11/91S9s0fX973xb21sw/y81PjOl7b0dNyhQMwLYAvBAOME9wqSzDNkJEPSm3RQMpJmedve31elz94T8ljMRx+rXVlsLcwsGU/EtZ88aGx8zGE9GCcQagDXuSVuvXtmSOpct6u7d+1aXw3wGi8A2jbvVxHjJyhMIhdxlOH/AEAATz8tnmpqB8RpydsZL2EHXbYvM+bm19WbImmVdk9EFCz+p58/5uce6c+eeszC/orFVSGhmpqQHD+6acMf+S1Dx4vyi/8T1AIUWFqMXF6euK1BNPHn0TD/43g8VVVLRQUpbr7f19OkT/fjHf6R8AVupnKq1CyVS7JXgCKi0UaSdaGxqVu2unNNzdVXTWHFyqEAnF3HC4cyAxG83N91Mg/1dLBIC3tTuwa629t8ox/2r2jOTGjLrxMSs7t/7jvb2Tv0+sJl6tflQ62vLurnxjsHx3d0tZzdMlwr65c9+poODI73zzgO9/963FE9kVCyU/F6PTnd1VT5UNFHT0cmW8oWE7t+/66bg8UlZXz58pWS6MLRHHxiMhKjXrDV0enyu82MCpTNWFmDtuXe8p3g6qpnFad1/95ZijZpq+PofnavTj+nsvOz9an52Xq16U5EuVoFjPjcASt//5jf1Vz/7qf3/s7m4WvUj5TLUZn03Gp0FiS37zdtuGPzsJz9Xihq3F1Gz1nKQMQc4mN8KwdfNtpJCSd1RMZ3TdGFcsd5A33r/fbVqNZUvAhGF2iWRTKvbR/2XUYkg+1pbfSU1MQ7pN2alnzNQO9hj9r1uuF9x36V24+/UFJz1xpd6bWXScSvXuC+BLZIJyjmCUggVJ2cJ+wjr9vIMK5uakrGkP8vc3IwuyqduhHNv4l7Pz4UwfO3adW1tbnnvBYwF7OXeN7cA4B81UY17De4BzlKLRIw1MFbsdRGR05ixFVGFTAVyZG3/3PQdvZQvavPpYzVOdrW9+UrnV1WlswXtH5NNc+5akX2QO6yVuqgxU2mHWF/VW4qmM86vpDbG/jaezmn12i2NTS9o/+hEn37+e12eHqrfvNBUMSG1GyoVIyoU0ypNTqjR6+nw4kLdaETf+6MfKDee0mdf/V4HZ4f67g+/6zMfAgnvg+YGTWvAZFQPYJLsqdc3biuSLOj11rbebr/WD77/HfV7LTdRISu8fvlS//pf/1T/4O//iT744ANdcLZ0W653aNy61DYRhXyJpqoV7hhtu7akM0mTRaZmxk1uIfOZPZQxpAam+c3dw7XykMSzOL9gu38IOTQnuNfTCOM8Bn8zNpnNmJDI2UFTbfXaisneKEDAcSEBgs1A+CIbmu834btHjYUTTddnE6RN3FsO3r5RIZ/R+OSYFbwoNyp2dhhXvdl005+7wcHhvhWcpeKkJifmFIumvT5RV/zqFz9RLEHdmdJ3v/tt10ed5kC9TsT2lNw1qY8KpYIqjYqaXeox6t2IGz7pZMGqX9Qrtdq5ev2GZhdKXnM0huu1thuUxTx3lpYz0jqdqhaW5vVmd1cZCIQDGqtRY6A0NMh1pqa5Oj3z+5ybmlc6kdbkxIzOz859lnA3IuuM54JLB4Qr8EFnNDYbxrIgJEAi4g6MKwF1Nmc9WU2MjWJ9YzeVck3ly4raza42rt+wvZ6FB9GofvaLn2tldV3Tc3POwSb7emZ2zvgdtQVnLNgDP+PsnIDzI5UvLz0P7t+7G3KDjU+lvX9ASMOe8Mb1DeWTKWO1NJapV6n9mPM05yAsYwWI68/56akO9g+MJYCRcteyM8v//t/95wPARfIbKIRgY8bw8ixX3TQojJW8eVjK64AuLBFqBtEBzHqdgcOdAD9gs7GJfPHlVwa1sVrgcOXfeChMZMBFOrd8GDZBLJ1GTFLeGBuMpUezM1ZWIKU9PNgbMrbxIsMDNhTdtnNJprSzv+9mhz12sTlIpO25e3xy5sA7wFY2JYLUAToAB9j0ADkIGwckC5v2wEUMqoHAqCS8PVjGcJngwkVhRvFiS4Z2x4vjnTt3dOfOHZFXwm+KSYBywIKz0zMHKzFmFC3X1q/r5s1bfn1yFnYODjwhAEgY25m52SAdGrIFKURH4cT44tHRYgxhjAPEYKPCexw1NwjM5eHzi8sP34+cnQnOIQOznte2/ztSwVxeE0NGPJ9pbX3FYBL3WCbIqaXMV9rZ3TNjFU+71bVrPvAAx/EkhekFUMelE8Yqf+fy72wRMgRsZxHxs6ELj10W483cKBZhYmM9gEIksDC54ACGUQA5kDMWvNXZ+ChC8YSjyODiC9C1s/1Wrzc3v/5cNMZW11a9yDhsnzx5apCbgGyeA2PGe3PgaSqlickpAxUEWa8sLxs0fPjwS9skUaQaMIpGtLy0bFkVDMfndH0BWOIJHR0eDXMcggUDBzbsEjJi1laXh2GbMJd7nscUK1POr5lWiYthnxySigFrA5zlwMZmntJFRSbO3OA5Yu8GKMzc4mDNJAmhDLkNgC5Ymv313JT9vb3QCMrDQqPJdxQA1CjFKA1JLKKGwJDnPIF3KStxWGdcCGHjMjcAiTlEAAJD5kjMeTDBd5swsbD+/d7bBMsyHwLrGjUqz9/5BsmkPwPjkc3EzAbnF4AUF0qYH7wWY7uyvObLUmgeDHwxQL4K6AwL5fwqqI5GjbZRoHRxrGDWOeN2fnHu1+T7abRgq2KwEFA7xv4UbHsAQ8BgAGtYnwCSXDIArIBmAAKYy4BZXI5sI9Pt+TLMs+BCUMhyEUqZ9QjgBxOeOTfys+c1OETYxHlVsobYex30m4TlHAkqm+7Q6xxwARBpEIJlKUyarbqLUvYBVGFs5jSf2Ad4XYDBYDkTsimYF1xmALto7vF1fH722dAMCWCa4a6hj/toPnEombWBGgc/fuxb3CyPmukAgzukL4Sm41W14gYIzFfWGWPEz+b5sM+yDgFHAGYBpxgvwFlUJiOmNQUTADjv4fqNG/65FCPYZWEhyHOHUe/w6vy4x4t5mErGlCSguNsy4EpTJCiTcgYcYWXAvs0VxgzgAOqwxzAfWKtYDpIhgZ0SnwjFBU1DWLMJVBnpjNIEVafS3rOR6fK6fDbnNZXIe2iHkLgmvuA5F9xYIGL3+OLZKzWqDXvypuNpB+xFUNU4ED5mazY3P2h8OI8j7CeozQi85PLNXN4/2B+Gtodgaca1DYAfi5ndGOxesHfr6PjwyE1+pLxJgqQTcV9GANQo1OoVCir84ks+e9iHsZ6iCRualQQmXnif5+yhAmFtOksB4NdzKTQnUDLYQjGTdeOWHCiHuzu8tut+Ec11njXrlOfy4N57eufOuy6mNl9v+XxljaNo4xcXGvZ79rTAtCVYvBLs/DotlasXftY0BsxSgQroTJCIs42s2gN4Jmw5SU4VnHN5T8Q6E4nxzs6unzNzmvF0foTVPuw5IWyc85B9fwTOumHU4Vyj6RGau9Q3/PJaHobJj8K4+RygxCZfDFURrKVaFV/7qPdWQGSYW+z7gakZwrqDAoOmNVZM+O3TpAIU5/fA4F/I9gnvg/Pa1le+nAx8nmH1x3pLJ7HKDOz4kB1CrRDqGoreoCDAOiA037AWMNM5B8Gi53nMMLB943ZTgG12xZntbzFLjXwrbFrYW7FF4ZyGCT7ymKZmYo9MkGdCE8ds8cHQ3ibsU3j38qxQ6wAe54pF1w7NbldvdnbMzoJ1i/9spcJaxALxzJZmHGjYclpJ0QlqD0dwDxu/oz2JPToEkYVziX2fdch+i/0FXweQCJA0yrfw9w5Dx8nfYO91HWCWGTUhVq3Dv6OmGCkqYPphdkBTJRo14Wcw4HtCGGJoZgSP8JEaxFZPkaj3Oy6QQQ0T1tpI7Rhst8L/sypi+Jumg58lZ1noYwSlHeqhr9sMw7+M/oE5TkPIAeLh675ugngMQ5wIYzlSEY0yeL5uevz1Bgifl0kyCEHoVpRSbAyD0RlHg2gEbhMgPmrWDBsntiwlH6Yb8mFCMx5rCUhQofkjWG+E9hqMo6HXs0WNw7hRrTAeZoiiLAiNI+qaUQMEdiH7BntStphVIpPSSflM3UREi9dX1U/FNDY96QurlafJlLrNtmKDiBYWZzS9TK5cX4lBVG3CWust234dnxxpbLKkbKmgq3pFY5PjZlOfHZ/p899/blubhPrq1i6tTCmVYMdxwZ1QPI66KKm//MkvdXB8apthZ4ig7KQ+y2T0X//jf6Sj4zMHf3pMOk11W3Wl4gO1G2QIMG4AIFhzkV8lnV1cqUaWQiprVnizM1A6PyVFsR3umKQCKEk9VbXSibsU9hyoO5g+IafIFiTOEgpnNPV+PMHc68ncJ9uyBpVN0mu8o4mxvIq5lNRv6tr6or7/vW9qdipHpKi6bWrfI4f7ov5A8U+zF5Az5NW0zQhlfwEEpDFx69ZtAzlYJnFeow7FXgk7LM436jnIVLa03rapAAAgAElEQVRK6Q/0cuutXm6+UTKT18r6hiZn5x103U+2Va6cOQctlYi6FuV8AEjBZrBRaxmY4Hd8EFW30VaHvLGzkIE1qpnwmweUufPuDWULSfXUULVR1sHxoVnSkxOLig4yivTS+qt/93M9/OwrTc3NqNZvKFGQphezypXiyhZCrd9tRdTvRjQ7MaPZqUnFo3ijB2tGrCaikbTWVzfsoED48p1b15WIDHR8sK/trTfKpLPiLojC9LR8qsPykW48uK1GpKOrZl2//v2nuqzWlMrl7KGNFScWF9TNKEBhrKNWvXXzXV1clO3WQLbTR9/80Gfr4uKcctjbdNuuST/++GPvSd/66COPi++G1DAKbE2IkRB7pqZnfT5B9skXsqrUzpTOpQw0jo+VrPDAVpo13ux1lR4v6sWz5zp5u6MfvP9NRast77+DdNyEtLnCpHKJtM+Zr756aEUJNppYozzb3NKzzR3lx2cUiee0+XrbANvf+uO/od2dTZ2cHhmQgwwCaQPVCXdHmMrMR0iDm2+OND1dsD0aAe3sz9RG1DfJdNx5K8WxnBUWYAehCdIXFABqlLB/9z2u7K35Yl7Ts9NWuM7OzOqQ+0EFxeOV5mYXND05Y/UDe03Ia2y7wUImKrUUdQr1AMHsEBXa5IQlaAwHIhMAt9n3gFIV8qTY80KNwNij4qX+ePHytZ483XYuxPq1Db3efKFelxyYgm7d3HAe58T4pBXrPENIXQDOzVZNs7OsK6wcMzo6PNPRwYmmJ+fVMFAn1zScgzdvbWh2bkITk9TGKEul/cM934lw7mh22M8ievp8U6enF7aewt4FdRPnGvdI1GL5XEYvXzzzPYEamTst431t45p+9/nvnKUajWac70OQvSJJfffbf+w8kF//+teamR3T1puHzhZ69/aDEBJcOdXy/LTalYr+33/1r8zqrlZRRePmcdv+9jhfpHNRdXplNVonanWuFI11PUYQZ7DU++STr9QHwGafzWU1NTurhfklBzE3Ki1tb+4pmy64fqah92Z3y5kY3//RD5RLxTWZTOrk8ETZ4pROLiBAnpngwz2mXa+rlMkpm8jo4uRKTx6/0N/7+//AdjqPnj9Vfiyl508+0cbGkufCytpqsGrFPQPL2HhK/+L//le6ffMdqybOyR80MTNk8UX7fb1++swWc0lUDYm0xlI5pRTVxvIyoI6OD/cdJBzqCtQb2CjN6MbNd1QoTGowSNmyzXmtk9hpj4V8uBgEtGC/bNwwEvVdifzaoNKFBBPUfj7/qSpQgaqnWCKi3f0dA+31Wtk4Afmjh3sHvj/Vruq6Or8ygH5wvGPFE+QxAM/lxSXvQ1ZINZrOvYV0DK7JfQNCbMhqRK2V9HpAqZ4z5sePol6IKovvFJkP4+O45qk56Ktm0mhfZ9SehTFdHu6pfryrt69e6uyyol4krs3tXZ+1Ify5bCIPv1BfJtJZVZs9XdaaimfJUiLT5MwOKCgYVzduKj02qd2DY2cIX50eqV8912Q2omKyq1KeHMmYcqUxtfjeak1XzabVAtMLRc2tTOno8kAbd25Y4VgGC2iQ2XWu996/p3feua1PPv6tzk5OXXtnMmM6L3d0dHpu1dd7D95VrX6lDz94oKmpSf3Tf/rP9YPvf6Q/+qM/8v2WUPCr8qmfCxZLPVQP2YwbIBA3et2Y1MfJh2BqGh0dqz+c8Rrlz47rCmyXEhDHahXXbKxrTlLwXxTVkKawTeccCbaaMT179lQP3nvgPZnaP+B5F1q/Tl5lX5cQ6YeuGpzFYK40pV2/N8mvpWYM2XU8Z0LeuS9XL87czCmW8lZVjU9NutbCNhS7sEDY5/31tbn5RrPTCyoVppTHOvSqagLzs6cPFYl3lEhHbS9K83S8MKvx/KRJDMcHh1ZUrl5f0fTCNDnkiqaSxg/KFxdq1XtaXripymVNn336G5Urx1q/Pmv8llyjtdVbiiqtg/0dVav7ymY6mpyM225zEIvr4ZPnVhDNzC1bTYSV1eHRQcg2rFQVHcS0MLtksiP7Fvdr6iZ+YWvH2lxeWjQOBnGX2tmkILDYoS07jTzGcmpyykRusMpqo6p4OmbSACpdE9Zb7NEFk1XYxyD94br0/offsLvN42fPjMmvgfW3sCglv+dcsUQgm9Ek5rnTAOt3u87ywf4Msu/7H7zn5hTOIE9fPDdxfAWXjXxBkzPTOr+6sHV9rVHzfRrslnkOXvHl51+42cn5DR4Dpo6KP/Jv/5d/MuCi7Us5l6xBsBui2GaBEv5CNsTy8oo3GC5EXKy4kJTGxnV2eq7ttzuBnRkLjC1Yr4Ar2FJNTkyZMY1tFL9GDAYaHHw94BObJsUShzu+9oBua2ur7lKhALm8OHOQ8tLivC/dXNStAimV1CSUs9HU46dPNTk14+55tlB0M4eJYNkNA1sO6gv+G+CBIoKiIViXBNuo05MzN20oHkZhn3xWWIj4GeNliv/969ewJ/CoDHkIeH6zSGG5smABFmmEBBuTEHQJG55wddQiMBZpQpycnaozGFiGxPsA9MFv2hYgQ1sDQHzGiaKPwsEXwk73a7B/tNkDrNDVZoFzGaTxMQoFte9uJmMwC1b2KHQTqw/GlUs6kzpYIx16Q+FAHdniwNpBbs9vWAAUU7ZDurhwiJgtZMqXLk4ANnk2towABLJ8CXbvmCq1ukEK5hMgFpepTHbMfnpBEZAdBmpyISwZrIZBQCeRDY/Pd/fde0Ex1Gg426TbabqpQAZIADYSBgrxXgfgBOzn32/due3rNaoefhYHOjZFx6enHutREBM+mHwGABBbovAcCGzEMg17qzdvvmYLs8ABTKz4wIey3fLlmwYfh3shn/OFipAzAFbmhW1g2nhwZjQ3Pa2b169pa/O136PDp1stq0B4PyzQtbU1M5MA/JkX+4cHHjsaQWxG7o7GA8Bt5nQcUHfcDRUKaP50TornfQgbZa6F8OOyUmnGMljajLy5eR0ObjY9vg8gmLUIODjyfQy5Faz3RvDVTiS8oSMDD5Y1BO8GOwHYPjSxuNhxkfaFoDgWmH7tmhtErJUAjKe9YVEg0UQZFU+A+bYS6A+scrDiotVSpycX0wAtti+oAZCHLj8gB3sK48qhzFxijZmRXgjqHi5EqE6CfVV76F1Nw4tA1BDCS3HG/vU1gxcQKoJfbM3NJ34WmFFgmQdAj3FDEsxcMnO4E5RkZvKiuIPBNmIn4D+eyngPpWjEW9eNvxG7MhYasBzC+AXTrOM5MAaMi59XOihkeH32M/vOO+cmSD8BHWHoUMARXB0wLpoOMKUDMDTyfuc1wtoPShFAcQ4ds1qqVYO4XhfsXdgaUsaaJRq1TJhmNCA6xQPfw29bxGWzZjzwuuyxHLp8LwH17G1Aa5wLFKjPXzzXNhZz/YFZqdgnAILy8zmnyFNgH4rF017jMK8BfDrNuj3Z44CzhbznBE0OGOG2HkliTzVmwAdbOMaFoDpA31MyZMgHSSUNwPC97JU0qpGHUjADwlJEo4SxbVEq5H0w7yh4Yb3gc4rsla+BbVskx6DRtO1S9apqltHk+JQmpmYUxdqsh6VNy/OnD/vl8tKFIMAxli6MG/MIhgOKBKyJeL78TPvPx6MO/IPNPjc1Jfw2UJyNFfJWbzGuRyfHvrSjZGEfZQyR2KcSObVbveAB32664YrlUiAAtF1IGOwk6gCrrIsrr08Yl2Z3R4I9EXOP/8+8AYinycl/w+6wWs5NirSVbQCdnDWcaScnZx5jfrEHsC4DuBnxGUC9wGuPmJV8Hc+F34wPTGHowax/zjDATYfMDQEBAECKbM4n54ktLhqsHo1x5aLi92l1Za3m9QAI4gyoRNx7YL2BbVwI0BupIdzUYSw7IV/GDNB0OFsBfyAa8LrMc4M5wzwF/j/NfX6xBwOIeJ12u1bLWHmQoDbhjG9aHTNSNVL7mHkVHTgoDta3ui0Dvb500ujEghK7wXbHjFyarTB4APhg1TBfCLQLTc+uGi3Y3FI+hxVf1ABKIZcx6zhFoDHNqlZThUywsgFO530AEGbTSdUIl+v1XBeFoGq50cKexMRhHvMnZx/nFM+NvTYoW/qqNmnEBLUq8yooSkseL84T3t/C8qrZc9iFNrv4SlPPZBWNpwyiHJ+c6/GTJ256jBN02R/ogpymNiyrYXOexsaoceHGQsi/YOycg+GGPIoCw/tBzUBIfOgbfG3vFOoBbKtodKCzCtZT3vfZA918C6Cwc0mGeSGce84moxFieyeavjSjgvLQDWjbTAWFq88a6vHwCkO7s9EFbmAgYdS8/rqfYez5P8zr8NcMGyD+kzX71xogfN7RPwTtB6/97xsgQUESspaonf+6AsRNkq+zQYY6kSCK82vyk0YKFeohiAKhuRbGk7XKGLqxGBnlqoSx4PtCjhsWC0FJzGcxMYBMAJpmNCitYgqNWuYv5+SoAcV8dc4QazcWdC48U/YN6iSrdqwuw6YvpX6kr06kr+agrY/+4Lu6/d5d7Z+fqNZpWUHI+1pdWlasH9Hh7r7DtqcWJrSwMKvxbFHl03PlEimdnx6HDMOpklL5tHMF2n0UPF036589eqZWraGLo2NtrC66qQLzudnC15iA5AWDCb/6ze/1ducgKDSop8gFPD1zE5u7wz/7n/+Z8oWMNl+/1PnJsRq1ssYLeTdA9nd3NDk+PrQSg01/GfIaqzXt7R85EPay3NDpJcxWNChRxQGrCDynbms0PVcAbfnTqusYcx+rOogf/DM2mOGyDBmGBgjh4+wPXKKppalCujTwU1FNTxaUz8b0o//ou9q4saJG9UypaFcnR7vem7Gie/b8qQpFmMSQJsJz2t/d0/abtyrmiw4RhcHN0/zqq0cqTU6asIfSlyBtwGvuJevXrg/vQknfNz757HO1e33lS+Oanl/QzPyCjs6PbT01MzepZo0crq4K2YxyqOwUsUUin5dGSDySVK/VVbQnteoNVa+u7JNNTYmCF6CY90oQ+oAmQ+1UnV5LMPYMpvaSKl+0NGgn1Ki0FY8EYOjFzmsVZzJK5XuaWRxTtUnY7JWa9b7y2aKyyYyBgNnpMVs9Uq8S9FnIT2lpcU3Vcs15Cdju5NJJnR0deX/KQCrL4O1d1vHVsZLFlE6rZ4oXMgKn+ouf/ULnVx2HAq+sTShfzGl5FfCwH+yVAeVSOc3PLev16zf68vOHXj+4MKC8fPed20omyP5KWHXw8OFD13nXrwVCIw1p6mpqdogGgPp//he/0NLSrImTZArQcLl5+7rGxouKQPSo1jSWzGrnzbbVD6XpKfVTcavqL/ePNFcoqRRP68Xz5+olIiZpLU3MufFIk4R7+srqknNKB7GoMuSvnZWleFZnlw09fvLCYP2f/PGPNT1ZtCID9a2B135wAaAO295960Y1VpfYEZOBkstlzAq+fecdBwdDypmdm9HL1888b7ElQymMonu8hFqDrLDg5EBDCXXa5PSkg8WxxIRRTH3KGV2+IkP1tb93enrOz44zEZLdu+/e8XuqVK9c51ILUhNBGkFJ0uq23AAh04czFuvtLvaSufB13B1h3QKyvv/+hz4T2UNQpuztHysazer6jZuKxbBBPdO1ayuux50L2miJwwpchPr9Wx99w9ZaZKtlsgnXNgSXn5+RD9pVrdzU1UXFeaooVlZWFqwYYV9YW19yPhLkncdPHluZ1e2RiQSx8dKZMmAdgOzc7wDiIGo8eHDfLgrgMxBOjw6OjTmR+TK3MKNOpBlq83jOGUvJLFk+LT2490PMg/Wnf/qnunf/prpd7vl9Lc4tG3g9O93T4uyU9jffOJ8QMsnm5ltnJo2VJo0lAd7OzFO/06quaHf/ldqdqq1awJJ6fewFL0zQoDEN4Ay2QBNnYW7JzaDKRV1z0wtWqh8cHevJi+eKpRK6/+F7Otjd1sJY0SH3E9NLKtc7OjphLEoq5JI6Odh1+PG15RWdH5/p5ctNLa9ds637F48eaWoGHKOtRr3suYjimAYIa4u7BuS6WqVpZRF1JC4isPpR4nPPgiGeiki7W2+duZGOJ1W7LCsRiWo8R8M6r6X5eZPUOHNRKaWSWV1eMgY3FIskVcyWvAcFl5isyYrcayHzkZcB8ZDcQ9j8zD3u92AS4DSc2dyzILtBFsMiinskCrSjk8MQpt7GEaBtrOHkiGDnnpr1lrMAqbmika7tE3e3t70+uANQKzCGAKAjUjXuGTisgBmCsVm5Tuj3JYHSdY1PTPp90yhCoY8NPpZKBEPHsxnFsoGEQA2AzTBh8+XjA7XODtSqVvR290Dlekuv3myb6BmIY2fGgHznBpvi/K23dVFtKpErKEYQdLdv4nYkntDytRuK54p+rWfPnulkf0elpJSLtjSRlXKpiBLJqMZnplVud3Rwfql+Mq1Ks6pYsqf51WmVZvJqDVo6r1xpYnbac47c14V5zsye79nYSSK4TKWl23fe1+TUrMcZa6n9vR3jRIwbOM63vvmRHWJQkJycHCgSgwhCPVRxk4PmEzZj6WRJgz55XaFhEY1zH4k435K6DRcE7pyQGDmXaICwxrmbcT/hzFpm7+oEazowPXAGxo971NHxkQnkkBrAA9lHuAez31Nnc+aDa+DawrkDhoIClXPEimjuWEN3EfZpaj9nwfUgJV8pnUs6ewWciOYRtdbsAtZYA79PlC80EBOxtBYX1hTpp5xVMzs5oXL5VOXqudpdmjtpra2sq5AZV1wJK684myrVS6v/8mN51VpNjU/PWgXDXg0hcnF2xXfrnbebKldOVakdqlTKq93u6Vsf/VB373xHJ0fn+t1vf6l6/VinZ88VT3T04IMPtL13oP3Dc83OL6tJo5PA+qtz176ZRNJN9YkxyCVkHbPmmP/kNldN8jMeRWZqlXVJtiBEt7bvsTSjTHDB0r9Q0MLcvO9qxtvaTZWmaHj2fP6z9rHXw6K/WCy5lnz+7IWxgLn5RT83yMsQgSCpYaJB3hH5SFtvsCJFYYgCK2MV19LCvC3Zdra3XWNybpITvPX2jYkuG+vrSvYGJvDPLs7btpKmGDcRLPUh9+9u73q90kChX8FnJ18ZXJL5Ffk//4f/agBDg8s+kxSQm8sZoX0Pv3qshw+/Ur3RCmygWNybCgNx69YtX9B4QQN1XAWdyxBk6viYYnFEAQQAD5hLMc0mxeWY12DQg0yp64DRkTKBhcAGcnJ6bNAPn36kt3OzM7aA4XCna8isJlTwL37yk+BXHI1/3bhBDk1hXDNjvT/0FYddN7zeDgLIwmIYXdhaTQoHALEFf8/pMUHFhLAmfFmjMRPCRkNGAGx4exo2G77Y2xc/FsBcWBhmmMeR5yetXggLMFg7ra6u2vaDAvTw6MjgC4vbWRYw3fjeRMIBc4wv40VBQ1duxPIDcOBnUpx8DeIPgezwbLCpCp5oKECYGAAzTDQ2AAommOXLSwsG1JH3A/wHQGrgA4NQZZpC5WrDHdDNrbdmUk9NzZiZm89nDDhxwUQ+hWLAwbgxcjQmgl1UnEtTX7//9DNLfAmA5jfdykgsZcu0iSlAJwB3XufK4xukTBmD5mwWMGPtP9zpGbSExQoLFyYwPyOwBQM4PVL62AYCpUQuNL0CYxsAHH/5cCllXNhE2TBhNtPQ4FlTvN7YIIQtSB+D8mjguWoAHv/zYrCKYQ6wMcxjjTIxYbCIAo5NBaY8DAUaCSOA1WAgfvJzMwamWBdm2OeyboIw7xg75hubMsAca4i/c0EBnATcxMOb58Xc4P1gx8U48IxHtlwAbrBTAf8d1js2FsD4DiFKWM7UPEbOTTAgNfLUDo2hYLHVGSoJQmOLsRk1HRg7DhmKCryT+Rk8X0seO93Aah1aVwGQ05hi7DNspLBsUmGNBDCCAFXsxbC1CsBPmKsoJgypfJ1twX/DgHaeDFf4WNTgrQsOB6sGT3OKQgog1hGNS+89ReSGdftL8tqBiRrsn1g7fEYKOp6Jc2C45A9leG40Di3DmCtuBNkOLrxD3g0gH/MG6yHGk8sZl0ueDZ+VMeIAwmop2I+hHCLHg/eAJVVQcbG2R8HoqBw4sCgagx1fYNXSdOa9GZR1c4kmXvDMZ62w9vhv9lSKGdgPAIww+wk6pOg0W3gYZGs7tWEWBHOQ8YQNQVE5YuV6TAhrvrz0XuzmkTN5Qqg4QB9/uhgaAoycBW60EEgfQfKZ85hRYGAfxteytzIuHL6hodvT3Xv33fwATEfaS8YPcgJGm6Yqzwjwkf0glYipmM+GMF4al7axCyzq2bkFN0Cw4EP6aWudXMZrDhADhRTMc6TRF+d4sFe8Ftuo22hG5HKKoHbCUz+V9PkWjSQdQA4wAeMSJjEFPGsVP3Lyrzjs8WmHRcizwk8c9ZsDqbGJHIaI06ByTsrxsWpcEqxmCaoxA67Ds4U/WRPJVELnZ8cuVvDeniiN6Qq7q3TKjRPY+0hYKQ45v2nK0CyEgcNlnkK9XusaLPb6d/4JYxtIDm5euYmfMnDnda+o80XwpwY0rNfLwuHWzfVUaObwAow3RQZ7q8PrebYAieRHuCAOuTZ8LhQo/LebjQBuQ0s/S8exMpyY/Fo9MQJd/f5Ys1jk8H2evyFniDPITXjGKxHznzQNsMDB35U1CrsY8IGmK8A79Y/tJQdkCeBf3nHTE+DC2R+FfLCZsyokrCfmNecla4G/h5yeQE4w6931QGhEBul1CEvn33jNwG4CGA8ybb4msPlRe7RFPQKTFzAOkD6XTdsnH3a3gUZ1lU0M7A3PqAUsO4CVXOj5RXOGQhjlrFnOyQBY8btUKmplddFrAHYPXqlRyA9IxAt5ZZIJ264ksbZEEUfj6OLc+5ovdqg7q2XPT+d18BlQr0SiwQceJar3oK7HmvnD2PFZ+DerIHxZCuwfPgQWpKyN84uyrRZaHdx5Y1IsqUqzrUEsEYIFs3m18IXPFVWpNfTbj39n4CSbp0lat9WdwXMTeohfCHZi7hEM1W4A8ozHSDkRGh4hj2ikquC/2fOYQ0xmbBHpDzBX2fe/Vm84iwlVDOHfYX/znsTeQe4Ic5kLNmcAWR0oBrmB8rGHOU5WUVp9yJwIdnfOUhraTqEeDHOEWjfYMo727VGz2vkmfy2U3b2PYdPjr6s/bP85bGT++wYIOyINkFASu+FhVchfb3z8+0bIf9B4GRXRDocPFlz8cqYVBBM3QIIiydkj1MXDgHfGelRPBFsrVDuhCeIm0FBdyWe0+gMLD/JibJ2GkjNYPTDPA1FgEJrHto+lH9zx/GdgQ1BxUFTxenwf3wMDHkYbzY9OpKf3v/uRbt5/xx71aFnLVRq2cdu2tetNNzCcQZfHBimuTq2p0/1DzY6P6/zsRGfnJ0pm4urH+5pbmlM6T6P+QieHx5qbnlWv1VNsIJUANA8OlMkUVChgM0CmGur0rD774rE+++KJxsantX94agVitd7Q6fm57XNv3b6uf/SP/0sVCb7c21U2lVCUOdJu6vTo0HU59UGj2dbx2YXe7uwrQtOwTThlR4qnVe9E1WjzsKJW+tNEpEnOXAUYdh2F/Z3nM0cZmVH8d8SXaZr5zDmyP1DZUCLzPPjiEhaWGiifxYasoWI+oQ/ev61vf/s9pVMRVcun6ncaVohQNDEPdva2tba24r2DM9hWvReXymdyJmtRGwK2oXzlmeTHJzUxPe358puPf+0/+R4Y8keHWBpnbL8MaxqA7ape1ezigtKFnHNdihMFM7ppftDsJVgYyyHXKYr47ksWQTyacB5DJpFSC6uUkYWCLdUgUgTLIXarbr+p7qChVqfhfK90Kq+L87ouTuvqNSNKx3MG2VCqbB1ua2w6q0xJWr+5qErj0vsYIdEMy+XphS7PT/XOnQ3XyczfvC2pUP1xV6k7FyKdiml8rOA7BXdq7q7cqcitOa+c6+Mvf6fCVFGJfErVVktfPn6qq1rV82LjxrJmZqecTYC6l7oHy2b8wvO5kp4+faHtNzsq5PJDMmBMG9fXrb7KZlAfh3ONmpe1xrriDBzZJM8vhPv0T3/+c929e9f128HBoZaWlzz2ZLakshmzR8eSGW292tT01Izi6aRa0YEJRTF8kqpNLU1MWdX6cmfL2RfzEzOqX1X1/MlTk8w4h8y+rtd0dlVRnaikaEbNdiQ0E+tNWxjlsnG93dnSxNSU7amw3ClXLjUxUdKb7S3f6yFrcE/AXhtsBFAHFQgNBbJhbty6oUePH6paq2h1edXMWtQf2KvYAjMbcjzZbwBuUFPRKKQ+pNbiTuC8q7MLPXr0RMtLayqXa7p96x1VyhXbvqDoB5iElEhTIljrADJN2rIPUA3Szd7erl8PUmMA+1puiqDe4gxBZf7Bh/8/Ve/VY1eW5fmt672NG3HDRzCCJkgm01VmVZav6u6CgG61m4fpeZ1XAXpRv+gjSBjoO0iQNJoZGczDqHukNuWrstIy6U14727E9d4Iv/8+h5kiQKRh8Jpz9tl7rfV3H+i+AoDwwDUaWNcSZpu3PEq1OgNb3CQgE6LmzMjh4z/+x0/s/j2A3jkbDDp2doYdzZx65MPDE+VqAIjWq00BTBu3N1SrlKbzNlXK2vn5sdHOoc5lbR0dn9h0qWyjIaQYshnJuXOWe69fv/IsXyeWL7hMQNmukBl7emG72/sWCkRsETu0UsES2Yh9/NkfLBRKWLZQtPmVBbu4qNnN9fes0x7bf/7Pf2/3769bJNqx2zeXrZAtyvZ489VjBRcPWh1bml+w/f19fS5l2Ebxp3e2OOW5vEXiI5tbyNvLV1/ZeNK3W7fWFXLPdWWvzBbyzsWj1xUxo5CfknNBMpa2+nXDcmksZkMCsp+/3BQIixr78vzM8pGY9Tt9W7lx16KJnFXrbc0QOq1r29l8ZpvPH9mH771jxSxkoHPb3tuX5TuMZ5ROoVBAw056eNYZ/Rq9Hff58uLabqysW7EwLUUXa3Lr1WudQ1xTiDCr83N2SfbkcCjAGrCZOjmbzIimYoQAACAASURBVNjayqrL2qk19Xtl8YYCya8rNeUxVStVWyrP22yp7LKeYjG5YahOisUtlUTJSN1JFsa0lHvYFGF7n07BEmcojvoT++qE+hGshemdACk429mT6AlV25NJ6YG7UvBTxw17Vrk8FwEOuzj6HcjHqMMAGCEwUZfjWDO3MC8ba2pNl7E2sXZvIOsq+jpmU+zzctVoo45OWQj1Clby0yVrdtqabR4dHAoAOdx8aaFOzVpYNZIJOjQ7ucCa3s1EeY44S+j5Ad9xpql3Bg4ASZLLCtieEjGvMxja3PINCyfTtntwZK9fb9rlyaEVYma56NgKibHFwhBBwja/smRHlWs7rdbNJaRjI9aw7qhtH/34PZtZnrZX+1t2Xq0IcGCPvXtnTbmIFxdnls9P2VUFdVrc3n//I5uehhEPEXxiuzs79vz5c9VX3/7g25oBsp8Wijm7vj63QIj7BemL2QuZdl3DmSYcBMydCHBTFlGKfBCsnvq6n5Am6N2Z/dA7s59hUQmJgHkM9RiKB+aI9PEQbpmpAY5IFeBZzjNch4jBvIzahP1VAMmZsw1nDbseI2Qzpek3RCdnp9rT+wFOa940GFghkxEgWm1UbRIY28LyklyJjk7PBGrKHWQM+Q3CYdsioZgtLa5ZuzESAJKI4v2JPWnFYnHnGjA/iwVez9q1ts1MTQtQJj+bcwbyUx3CaiojAicklVQ8oUD144MD7QkAtaEwM03m5biSxOwH3/tzmy4u2u72nu3vv7SLy2fWaJ0rGyMQjtpVtWWRWEqB65AdIcZQC3VbbVteWLbgxKlZufesTWYCuEkkU3GX3wcxulYTeZu9hLkW/41DEj0MZAPcKdhfAKP5Oe5habqg/p81Q3+7t7sne1LUhuxD2DuS1crzTQ3pB5bTW1cumbM49SOzEeo0zQWp2y1g75LVAXmYGUEsIiJiKBK0x8+eiFB5784dS6LwxdEpl5GakzMRpyNmnFjcMssn9xWAFwUqahSyzSC+q5//t//9304oWL748qEb0PSHGg6hoGCDxx6IwTRfRkTQ8VgDRf4yRQ8XGUY5hyjDapo4Dk8kJrK+6nQ1KGfg7+cQ8H4Mx/k78j9UJoNrTmnY2Ug5kLgRNOrLSws2T0gaBEFsaPB/bjX1UFAEv3q9qWErNil43dIo8PkZPDE000C866xK/IEmg2IhSoTbykaAQEskbq7Z4zvgqymmGooDARSEmQLquLA8mn0ODuyoKPYYAkkqlMJfvK7DHtCD4YR801CD9J0/Ioj47NycbHVA7DWgTCU1NGS4TivKJsRDzWvDJoFdz3CdoR6bum8LoAZdzbj7ea4LtklionqotWv8yEhwbDl9flkPkN2ADZM/eHLDGD4rQ2iulyR68ZQGdqdnl7a/d6hm6fbtW5bNJrWpMnBjEMcgkzAlGAZYCrFR8b7LK6v25ZcP9UCwNnwGRTCSkDcpA1Z//fgBmwBqGsiT/6GAHpjpsCqd9QsWN8gjeUBlJyJk02WV8Mu3Z9HrKRPFDah4PT6T7LZkb0RgkssqYQhZmnJqFAAu1hrXg8OVYeDc3KyToXuBs1g2+V7xrC+KcDZzhruoQfDsxcuYZlwN/ZAA8ZLL3+h2FWLMxiIWqZmkZTwfSP24Z3josvnwuWEI40PNvdZ1VdHBBgbLFasA/Jn7Lo8FlqWshyJeOHRbzClALz6vmP0MAoJfWyFxkGhA6TEl8WrlWfdZngyCWdNSFNHsyNYm6IoJhjXYQSlTZaSNDjsWhqDsHSkPcNJQPBxSE0TDnIblJ8sQWNQoVFzwumx28J3WoNGxgmBsyA6LQZPWPIxn5+GvzwJ7PxF/YyXDcJLv5Gf4cK3YJ2gkWEdimw8dY1bPeJsCp6/rxndUpsgQ732kpB0xF/hZ1iH5DmLH4/PugR8anAKO8ryGGfwHxEhALcNBx14JqOsPS9kjag1yj7DwAlTi2o01+NRn7XS0l8jDEs/9MYOJnoauYQKYYWUyNPNAXQGXwYCeIzXKKGOCfBdydhy4A/jBd8NXG9CMp15Dew+s4L001NP3HMmvlx2RZ4lnxtlnjV2eEux7rIwY5HmMdg3aeTZTjrXv5zmw5gBTWQuEoLnQbZQugFVOgcO+JrsZL1zb2WCFdWABErBmKBa5BgphlbWSYw6zF2Cjw3VnUCBfcs/KzHmyxpUNhbQVqw+F+HF9sWFoEGwb02c4OTqR/B+VHfcDACSVxmor7QL9QkGxGHgW2A+R/8KUIxvCBakC2E60j7NG2D8d6zqgs4bulHUslV6nZ6EYgGdf5wwB9/hu4p0PuETjz78z1OfZliURCgvlCxAUjwIoYIuL87IJQE4LvQcbDDzVUZ4BBDggmeeCZ7UvhQ6AIAV4uze0y6tr2VO5ATH2g9hAOeALYEdrI4ANwqW1mygIQk5RlCL4kABN2LPue/H9uC58X55/l+HiVF8C7gF7Ukk165LodjqeGgDA3u2rPMuyz1DujMv3kcWTlwvCNeCZZK3CxvUzEbgHDOOczY5TYzl2EdkE2GD1Bfgyy6YJpuEWOIMHrViaTlnlFFsDp3JhT/EUbj7o4YOAXBvAKH7WV2y6uqCvPZlrKWAIQDAAGCOjfH0vrinfExUHqgwFiGsv6Ug1oToEEJJ9kNoAECZB0d61RMxZB4RDE8tn43b71rqeEe5roVhSE44Kh2fXr10UAh3Gpzmu84nBC8PKUhF1oAMoYF7xZ7l02obs6SiCGGzx+VH39HoCCFF6Ahxx77hPrEPVbr6S0gNEaXZZb1wTMfGxxfEC1blmhBS74Tr7L4GHAGIM+IMK2AzHktYbBiwYTdrAwtYjTBZAKBJTeD3MvRZAUX+goZRUTSkUo33VnewV2NcJAAZECnnAhAc4sKZ9ZYGG9p5lEnutfmsQz/Ao5HIsBOYqgV5ACc24r5zTAB9Q2tNLuDPUWZ6pNvNsrKhP8UDmOWDP1zoDjKDk9/YJXtPZxjkwTMNnnXEuC0TnsQeA+4COQBH+t6da4b/5zXv7ig8fAPEBDtXq7J8CzrxMDS/Pw92Xb4IgX1tfOQssVyfrNXzwQ2DL17AIr8saB+jgN3uZQD8AZIFKEAd4ft21dcARgi6+o2dxJcUI+3pYzyPvq+d9BFAZ9sBaZ7MmwMUjPvBasjjjdXAqR2LvW295GXWsSbcnBSyVTdh1/dqSxbSlClkbhCYWJez5ww9sJELSWGGP8vLk7OnRTBYE4LEXvn76wl4/e2az5MGlyP0Z2ubOS1tYnbda69oWl+fFIiQv7Mbyqr148txi4ZgVc0WBOtw3noG9/UOLxpIWj2es3Rnb//Q//wdLJOlT+soCwe+e4RD7KYGRt2+t2N/+N/+1TeUzFpwMLRYaW+X8xK41DLqyne1t9XOtzsC6/Yn1xzD3GDRNbDAJ2cAi1uxALMJ+jdosqhwoyEYa3HjkItXJ1JRBB95LmRaK6r9ldxWl1gToInDeeXtDWgNUiITH1mpW7L13N+zunRW7dWvJEklAWZeZQ32s50UBoTV7/fq1mLz0V84aMmnl6bLq2M1Xm1Lvsa7Xbt6200rVCiK4zNjm5iupE/h5Blnkbh0fnakGPT7H7mhojV7LpmanZHdWmC5YBTIRtokTrNMitgIZrDSltcXexZmNiwFhrPFIzAKjiXL3ABpgRzLMw4oPGwcs8W6sLdtw3LdEKmJnFydWb9YtEolrQPTVF88sGkjYdGHGTg9PpfSIZhMWSYdsZiFjS2tlG1hPuY6xOGrGmHVaXQ2EyGZwRKGYmJyRCDV4SsQ6kONkMmoHe7s2V55RD1OtNqw0PW3TszMWToTtyavHdn59bqFE1DKFgh0cn9ohyu7mlc3Nz9h0uaTQVYZdWFQR4Ds3u2g2CVn1qq48g1KxpJ4GwsrdjTvy7w+FIPU4pSwkL/oLnlVmAvQAL1++UC+zSD5Bs2Ubsoq+0NCTPgDrS5wTyB5t1RtWyuTs4uRcod6jwMT2zo/V9yYmQSthq2Go5oZ2cn0hNvcYVc4kYP1Ozz7+7W+lQMH+BhLN7t6hFcuLdnpes9ML7F6jIjYQ6Luz+8q2tg5tZW1OmW39Pr7kU1Ys5RX2u72zqWEpg9u9Xex4BgLdAbNhsFKjMz949NgpX+glqHe4P8pKi8ZUo1DPwArGxgrQgzBglJfziygm2ZvHGgz/+te/tdJU2Q4OTqw0NaPehrqUn2EPJXiYehqylvZ6C4g8df/BPTlS0E/eunVTQD3nMWczoAggGCHWOFBoFjIxqakV5hyK2ulJRWSYYAhleNc27t5S8DGDxrcfvGuffvKF/epXn9utm4vaw+cXZu3i/ESWLvSWZ2eXUq4kYikx5q8ur5Xtx9ZMHtDK6rxsdU5Pj1TzcV3IRmFdnRxfWTRYVO4GvexF5UIzHwaRZLuVSii33fyAvZv7cHJ8IXupVCKnnIF8KW1PXzy1WDJrxemS3Xvnnp2dX9m77/7Qnj19LeuuZJLadds+eP+BlUtl1cmnx7vWuL6ybDxhZVTTQZPiHJIQwzsUYx997ztWuT61Zy++tBs352086VoqFVfdSnYdZ3GlRph3x7oDBr2OWMdgn96BMO76dd1yGbLi0lZvdOzV1r6VZuatUq3b1UXFZjJ5i4eTtnbzvhWm5uTjDwhXuTi0zReP7NlXn9lsqWDzUscEbGt715ZWV2x6vizwAEtg7HFPT4+1TnjuADuYtO7tHNn9e28JDGk0WgKF2U+5b1hO7u/tWCGVsG67oWGoyHr0bK2W3d24r9B0rlculber82sLTULWrLZkD0VOz6unzy0WCNry/IItYkkei+rvyn0kTm5SRIoKBsWAIVwP7IG4l1JXKMsVVwhqbmwaAU4HXpar6yUoTiCDMGTls1FzcY3pTVHhJRmMB6mpnX03OTEAIHt7O8osAJhnv6L/nJ6ZlrqbmhyFA0r+k7NL2RoPPdIRgeuoGq9h+0Nwi8asDwGwPG3RJJb+AQGwqGK2nj6y/tWZXZ4e2xDSTr1lhydYpWFX6NxHIAoxD+mjYo2nrT2YWLXVs1AcIqgDhKBMNnGrmZ23UCJl23sHImq2qhVLh4ZWTJhlwthIOiBifmXZvnr12q5aXeui3gxy9gat2riwu+/etHe//479/a/+H6s0qza/tGCrq0v29lu3bH+XLOWI3Vi7bX/49JnFYlkporAuU67hXFmuKs+fPbc//OETfTaI7jdurGrPikRdBgnqD4b99XoFGENgtWxwR1i60ttgv83sta5nBSCZfYs+l2E4ex73RmQ7uX1Qq5LDl7BImJ1tbJfMScb04G44789r2HtljyeCWE/5OqwjyMXM5VTvjiciM9OPi6Sr7GC3L8o2k2gHMtkGA5udmtGeQ6j78dmxzczO2M07d2xza0fnMzaZ5Ggx9yNPKZst2NLCmjXrAwvgZYXMy0Z2dX2h70Vte+/uPRt0+rb9ekt5nPTiEPDI1QQIQ9VO302vtry4pHvSbdVtb/u19qbJqGezc0XVkLE4mbJ1y6WXLZeds2E/YJXKsaWzzOLORWhnvcWTOE4UrNpoWLODEi1jc3NlnampRNrGfSytRjY9PSdF6+nZqWxap2d4H9ebM5OBcEuPJ0K2R4aW8wFzoDF5qyX12AAzWJbyPvRHgOq1es1evHwpe1JwA84bxUhgCx8nN9tZMqJEg0xK5lM0nLGrq7pALQi5nEsQqdOJpD24/5YcHtjDiVagvkykE3ZxdW6D8cDub2xYHhVZvS4QGjUnnR5zI4jiIjhFo5rpYPvHez9/8fJNJvidjQ0L/M2P709YQDBUGTYxvHCtkFtk/iADGxEKfcfqGrkBId7OiahdIpVRGK/z6OVLO/saZ2mBLJC/CwLDQN7ZtSR0UNKAMeBRMzGZ2N7erooGZ4fEUNgxvYQK1vB5o4knjDWs9wCxx84EhiafF9CDJpNOCjY0/401hB62IJ/PDU/EpiXYXE2QY9Ryg2EmalMeuiaUJglWLs2wG0S7LBCh0cGgCkIQajc4dL+dfY3b3LkGUiaMXZMvT1qPkc2/S9XAQBeWpseUZcOnwfEbdpjTvJ8svIaOLScpP3YsQlcdM9AfYPuvx3XknjCo9TMjaFZ9X3I2hGAY+w2HrMPe98EHNm0+pzyrkceHYyoAASsoCmFwFIp5Oz5ms97SoIjmhSL4o+98W0DA8dGxPh8bESCXsgmi2BJdy9KKQEbYnbkCPqEwPRxwQQHBQ8emCSDA2mRt0ITxmRwrPqpBDGwz1gXXg4dMwzrPDkoSL7GNnfWQXzyyzn2mrlj9sPxQFImtllIBzYMjH37PH52CUsOOgMtW0SB8gJ2VG/KyicLcYKNks4CZfHx0qGvChkLRTmPGgYg82A1VRhYNB2xj484b9jCh0Mp/IaRseVn3AzUHnrSyxfIY+W7AFtAwheE8nwfpolN7uLXAP2FE8RlYw26AyOHkQuFhHjO8VOB3DGDPDdv9NcC1QULNEJhfAmE8ZYpjSbusGgW7egCiwmTHbgguyx0NqPpa/2yQMMwYhIPmwiQu5bKyW2GNEoIoGapnc+GASTdE1ACLoMp8wQ6PjvQ5GIIHAoQh9/QMyst+yLM29LJiFvX5YINovaTSAkJpWjVyAmAZk0OT0zplWOUPVv3BmJREhIklYDTBpGmK6ePWGxZvzm6KfYL7ixyP+0rAIsi0AsJhoPJzXuArw2X2GzKJ2tg1RbGRYPjM8EAjUgW3uaB67HNomhwYwYCJwS3fl8NW64BtjuGR9jpYVQxdsSVzRabC1aWcghXP0AllAKx/h5gTPucPzHh3nkOeNQBFFryG2GOXucSAX2tLwWIjSyfiChPTAJQhl5iiY+0l/OJ+sI40+OYgTCasVm/IIovXwC4HRgGvSaOr4aKUeS7rI8UgnsEeweXKZUFlgfdyT4N0hiZOucIB31GxwfeCecN+zTqB8cFrMMQiN4SCG/Y1n63erGqN81lQNhCYRTAda5D7yucCvKdJRnJLIS5fdKlkJmKcswZZ8wBNMPOkJiGg8upK1nW8FsAJzwtKNl9F4gB7BnCANjE1DLqnKJuQizYa8lEXi55zRwG/aX0vykSkzQBq7MPFAnLfuJ2dHCkw8vzsRPsOQ0CuJQUNxSwqmFqtoTVUnJ6x2cUlqQ5Z5yj4UAQC4nNNYPhruI9Xar2h+8Sno4Dk/tLwcC6zt6k5b7W1x/J9AJxYxwDP2le85GTOXJovncfm9iw1+F5eFIUx/+6DuTpjPftGzgSfxe+r1VA4ueBtLIycUkLDUhQhsntDRQF5IKwGn/wMwAOsNXmOsU/QYNnzoaXglrpUAHFMDGoaf37BPOZzq0SXYq6ngbf2cYGYEb2Ou2ZB/WZfA7jic6B0UQ3lqUdgO+Hd322jQoW17nKRYKvzvqyBYgYblKhChKMhs2hwYqVi1jIprNGiNjOL5dNQgFZpeka5MuyLACDOUs8RBHh/VC8EUQMAodogNDcZDVq/62wAdR2DTpmlpoEzvVpTzQUZ5KpS0RCbvZ0/VxZL21nDcZ5I/RV2wIh/jiuTBH9erwaTotMDw6SQUCi6I1zgG3txfm29PrZqAI55q3f6FklkrDOY2ISwW9Rb1bq1u30maFa5rlrDI4jwfPskHvyGGVY5laCryQRweGQBB1h4+6cHVrzJ0vDADM5orp0P3nBtpFBA7aPr6+yafPBLdk+eDZwPqrOHcx/4DA6AwDYuoH1L4K+fMeUP9v1gce+/+Ts8OvrthahL0v/GAsuDH3wrKu8580kL/By/fNDDzwFxMIUfgu5bWXkB6MJ4XCKH1E7eZ/im/ZX8svn7HnHJD0H338+HQWCTch0FSnrArkLQUWVxbwDRPbUUPwdYSeMLAOJL72VdJfss94vPRh3I88newWcUGKL/7/YSQUasyYjLC1QmiK9G9HJT+G/23S7BvImIdYZdi2Zilsil7KrdtFtv3bN7775rH3/ymRjU9+/dt7CFrFyato4IWGF5MGPb8n/+u/9g7XrNPnj7bZsq5iyXT4lRnchE7Pzq1FKZuDz0p0slDWtPDo5kcVTMO0sg8n0YlEIKQNXKAHx//8yOjqv2zz//ndXqDE/NBuSe8TzFIGw4j/RmbWT/w7/5b21tZd5GvaZN5VN2fLArAITmcWd3X8zi63rbqg3OH8IkI1KAjENRsWAJRmagDgvW75Oolbg/1Bxac8a+ntBgDMCE9syFxqKgRG3DunQWeeyxAApYlM3PTlmplLbbt5bFxs5mIZbAksV6MWwHB/tSDOcy1CkT+7v/9HfaKxlo3Fhd05kKYYyz5Te/+Y2Y/xAQ5hYW7XeffCZ15p/+6X9hlYpTTgKUpGLYtgSUS4CilsyrUXBs1XbVrltXlsonbOPehlWuaspC7Pcgy3R075JJd7ZRB/GtqYOw36IpPz44tNOjI1teXJCnNM/T7VsbCn7GXxurEGyEC6WMLIoePf7KkgkYrnH7+//0D7a6sGZLs0t2dnyqbJZoBvuriK1tLNjA2tbo1i0cj1i/P5byXram/a5FI5AG8xpmChwO04uHpCyYnZ2WEvT4aN/KM9NSV/S6Q3ldh2NRu7mxbtFk2J6+emY9bELHYymKTs9PrDidsdGkr9qWHkM9VCSiQNP1tdtS+wx6I3v08LGt37ipZ5aB4ve++5HUAgy3sZeEIEavUWWonGUo4sB+gsl72L8SrEpIfbdrmVxWdkfURwwrsStWpls4YrOFktWva6qlmr2OtYYoq8fWvLy25dKMBsbUeZVG1dK5rPzdc/j7xxL25KtHtrK4qGd6b2fXtrb3bByIWauDhXPHpkqzqnXWb63Z7z/+lXW6Q9m0AICurC5YeRYiHiooziAAdIZMkBMgeZKdgUKGzM2k+iwGNfTpzvbyUqABQ2Z6W/pW6l72KJEiM0kbU3d0W2KzLi0vqLalhkPF8/HHn1okjDVkTCHovBa1Br1yLBa2XJ7w74z6H9jOzFWmSlMCAbCHYb+EhEj9wkyC/urJ0ycCceQacHUtS0nYzbdu3XJM2EzeTk8u3NkYpIYJ2cLirOpAZg2dTt9OjnHhCNvc7JwU4NRrnU7TLiuOGcyZjRoMwOz87EJqqXwuY4dHe1bIp+3Oxpql0nF78eKZWPiAhSfHZ8oR29s+tXxy3t66957r20Rm7Ckn5Oh435IoxwJj1UywefkshIS3m6wJt77IYcESMIaaYDxUuHgwErX7b33bvvzisRQkO9vPLRYd2N1ba1Yulq1DDlurYZ9/8rH1WmR1ZmVNhh0p4NBFpWJ7B0f20fc+ssPjPXv28pFt3F2z8lxJNZ/OwVHQjk6ObGf/teWKKF2mlTN7+85tzSeolSCAQtQlyB01zUWlZq3W0EaTsHIeWvW23V27bal41haW1i2eIH8nokxO1HFH+1t2uLNpWfJyG856mN7h1sYt2cZhr4hVD8NM5g6ofp48fmzxaFzqj6NDbMSwmzT7i7/4SyvNoLZJ2MnpibL4KhfnFpwMrNmoyvatOFWQ3S8lxLc++ND++R9/YT/8/k9t4+Zd23y+Zbube/bZx4/txiKWOnlbX1mx5vW1XaNYY7YhUqrLUlu/sS7AA/Dj8uxCQBCgDGdHLpPXP7FKc6RXeuesyGTtNq4UzgFCtYRyy5wNM44Afj4aPVybvT6ekFUreS30O/Qv9IIM3xmaAqQzTGdATgYs4Ct26SjRVldviIVPbYbNMmp9rIkBQAICY7rKSYLkYLjAYM2DXX+3Z4lwVCHoL774vQ0hMFnIKrWmnRCCjqoh7ch8LgMkYDh2kb0FAIIN1iRM/zmRTY/Icd2+lWbnLZxKa+1hz95tVi0fm1g6NLBseGDLCyUpthPZjP3q08+sMYCRkFYPGY9GrNWp2e23V+3Bd+/b//Z//zt7/3sfSOnY77Uslw7bl59/bH/1l39ulM7PX53ad77zY/vtL38n8Ortt9+WbdDW1mvNSx4+fKjsBc5elCzf+c6H9u3vfEsD74vLE2u3GzYa9yydicp15PKc2SxzB4iPI1mjQ54AxKTv5wx185qAZh7U2m5AnVKPThYhSsJWqy6F+9nZiUVjYe03ImxeX+t1MtQIFpDrAr1fJpFRL8p9Zc7l1908g7JIHo00m+MXgDLnFOtTNvG1hpWKZPoOLRA2ZUGdX55bKpsROEHuZ61R1X49tzCrLOFcrigLrOpVx4q5KYtHQgLdWm1iEIKaZd/d2DAq0NcvXlguje33lRWKWZc502hLzR6OpqxY5HlMCvRp1C6tglJuYlJ8AiDlspDO6eECdnnZMUZciws3LJOOo0m2q+tTq0DMjielEsYm9fX2tmy2giEsrnEM6KoWmirMKp8FEgBzJuYnqJRjcQDCS7eXakZG70cON/baPTmqQCJkfsxrIVzAGhKiA/tmMQ95mzl81Z49fy4AAptIbK84QwC86IeZA2Ih9uD+A3v54qWzuO+NrduhZgQnyLiM4ERSudlYSjIrpdYiIgCcAbXK/NKc1JrheNjefus+XsJ2fXlppTI5XyGRU5ltcH/l8tPv27MnzxxoKqXQuf3gRz9Wtixz08B/9S9/NoFFIisrhkxysAh6/niACx6Dz2NmO+scUC9TwHM8FnYbjzlWo1MXwAp0oACDPS6mFqQXcszGwNCYhY1kjYOehlTqBW/g4Q8lXJBf1KYKOW2yLGak0Qy/KcixUQIAAaBptdsqthi28DW4yQxnAUBkHdN2wZYUQf4DOBw7NrmT0IdV/NGs055RSGkIJmapY4IzRGCA6Qb0zuOfrAh+UQiJ0UdjPHJWAmJ2yb8YuwJYE9iKuOEgBZZsDnhIuRkyPobB7ZjqvB7vo6HyxNk6Sd4KUx9/zm/84toz6Kex9oEYXxXiruXXoIpvK8DBggKAa+OHVfrXnwXPhiULmD7s+pAOi9nZeRWvcRD7EUMvAqwnb+yzUDe89dZ9u7exIVbp7u6uJOwU5TSx62s3Ja169eq1nV1UhJrHYAcoi4SNkxBu1C1OpYJaSwg0PAAAIABJREFUBAYR/02xyXen+FNo7GRs19cVFRkAZgwGfWUH4TsKpRV70g1n3LpzjGOGI45pzrAloc3TWSQQSAxbF+/0sDZ3FeBeKLDyQLIZfU6KURQgFLzcc3zQabRBlhk4HeztORueTFqoNoUlQ34KFWerwQHggsZ5WAGK+My8t/xeE0kVr7wnBTXXm+/A6/M9YcSzSTNc5h6yQTGYklWNN/hwTLaehpfOasINgRT6yhAi4Ow8ACn8gbuGkTBVsf/gWfAsjBTO6A2GBQDC+PXCxHg/56PuPPppEPyZDIN+LN6QpvGaPA8w6hnOzpdKFpZqjGFFRAcbBQP3gM+ofWHgWK8UmawFwpW5TmxqFE7sNwwOWP8EPvtMeRjlLpCdJt75qtNY8yxwPym0YGHg9ewURM4yjp9nvYh54Nmk+VZk7FU8E1jl8OwzmAZoYsjHQO/WzXWtGYFyYlpzcHU0KKV4prHSNRcw1LUJzPswrBzsYVw4HMwT1hbKAgAHFpEDYtjPnLUdnxGwEcWArl0srtfhs/HZuTbsg2qgB0MBHgzpFf4Vjb15PQpHrpNUZ1IuuOcC9rGGwjCZ0mntmb6lFfeQP2NAzyCZIRPqCSwSWOvaf3jPWk17IGub4TiDSg4q7oNjcHQNLjtFA9caBZAsYQT6YPkU9vYFVH0wT9gvPbuw0dCFfNLQM9zlHoP+ewG33AP2CHxMKaa5FlJgoOoQoO0K60gsZDGpRxyIgb8s7D7UTE5550BH7ECkQhv1dQ+UcYQ3bohnwKnlYFYA4sAsx+KF1/CDs/ncAE2Eo0ulhPwekH2MrY5Ty3A9aej1LHlnEc8E99ixwp2aAwBWQ/RQSGoa7hXDdgboCnENOOWDQjDHI11XiloCpbFZY20sLi5JlRXSPkIALkzmhM45FYyAmpzf7COyMcLOryliAN9NSrN2W6Am55ZTm7mGn2vhzihngSXrwbazjGFfACjgF98HEJbnyD/v2a/4GeWbeOepO1MZ6gPgurwhfsMedQNmIPqghiayBAR0HAxl+cS+1+u03DXxWImjYU8KEFlTNByjkkGtb+HksgOC8pzGn1/ZLCIEjFxoNcNsTYDHysEQg90b6gJSKgtLqg8HCjKQcCHmXQEz7DVcLwp05bc062K3QBpAjo3qgoYGk9QR9na8DuOTXsfASAqZhC3MTcv+YkIB3mrZ7dsbVpopW5t9maEsgJBqDuwbOwJhJSUm0B1ws9mwdDJu6WhYBber1dx9ZM916hZn4cVzyPdlQOafHbK16g+t2yXbiFrA2Trxy5EJXG4EdYpvbapzCaZvy11znrdeu6t7xp/xHOEHOxhMrDA1rUaB+mASigr4CMUS1uj07Pj80ppt9k6AsoEIEoC9PE8AMuzrEPXZuwR8erWPTxwRYOqBHwJ+PdtQNh8pEbA06kEeceo4X82jnA8UBcq7c9Z+PtlEb+Sm8/q7XC8fBOT8Uo0bDjtVB38/4kBcl7HhqRpE8vg66FwQxZvcLP4elYwPA7i38xUofCd3TR0ZwQd6+He9jg+EfBMMYYQacLaeb4JA4LF51lfOGvQbwI0XJuKrQxwA4gZRX6tK/v+fT3kbAp1cRhaxNTxb+jzeZ+VaKbfDA0AAAXUvOBu93BBda89mTOCMZ43p/PXJynEWSnqWeX3vZ1WPedZvPkDHz9K0wdIUuWrYt2A0YH3rWTgdtcxU3vZOj23hxg379vd+YNVGS6xshjZ4kC8vLNr52anLnDAT+Pjrn//CZgpFe3B3w2w8sGazatl8wkrlgu0f7djLV0/FPF9dWbYXz55b/Qp2aMFu337g1F4B7BxiGixyTmFNEwwl7dGjLdvZ4b0ubcyAqIslI0pQ7ApREQ809G/UBvZv/ru/tfcf3DEbdS1oA/v497+2ne1NZTF2B9zHiNRUY9RUg7EFUCbE8c6H4GB6/rBD5HXZf10Gi8sVdHuwSfXB0JPnjQw/rC0Udh4hbLyvMwhVM/stCrWZUl42SevrS3b71qrNzU1ZOh2z6+qlWXBovTGDPQhCE8ulsrIIe/bkuT1++NiWFlfs/v23rCZWY8cOjo5kHYON3OvtLfvo+9/T/spweHl5wX77m19p752fmbPyVNmG3bGN+jAbG7KeCCciNo4MlRsQTgREaglZTGc+gA33rF6/ltKC0GpqX+pbfrNHcD7DNry6uFC+VhEiFlYv2F+1UYlfqa50bP+2htMouFdW1iwezdjLp5s2V5q3qdyUwjmxArlu1q076tjMYsGG1rGTqxO7vK6IbAagzTNDXkQ8HpHthANCYUlCYIKAEVcg+S9+8Y+yA6Y32cMmx8L24YffkQKAYOHijLN2gq3+enPLDo/OZPtRni/oNbAzkkp2YUFnPHY7M6WyjUcBqXywH1pZxl4pKHYtZxrDpGIxJ7IFQAeB1Vx/WR+S89Vp2e7erupHCDrMGc4uL+3m7VuWRxGNarjbsf09wKOozU7P2KDdtWrlWrkh7UHPNvd3VN8lAiGbyeatEE+q/640ahpUiXwUDNvJ4bHlMzlbKJctHokqM2YyCtrZec2OT65sOIraaMK5MNa52e43XNZjl/OjZuX5KcsXUhoInZweesHjZKFEpAioXEIOCejZ4zxkL+Ec43vQ22OTxayDARG9GkM98huLpaKGe2Qa4HsfjgTEKOYc4ZpjC0qdv7W5qyyN+flle/Vy0/L5oss5k4ozrFoOhv5MuazZCrUtgMRVtaI6CkYuZzyvOTtbVhDs48eP35AwpTYcjmx5ZUVnPKH0CwtLcnPgVCmXpxSwvH5zRcNEatlHj55ao96RMoXBH/eRnpFcNQAO6jgAUQAcZhuHB4fKBqOOJPNl7UbZVm8s2Pz8rO3t78garFAoaTifSuWsUx9YOlLUM/r8xQtbWl6UujuTSwsAeb31ym7fvun1qiERpyKRhD199lKg3Gx5QWQJ2MbnlUvrDDs2s1C0O/fv29T0vB0fn+m5ffbkS7t9c8FK+ZzFAgmphlq1mj19/NAK+ZTNzpVs/3BX1ls31tY0exlB+oxElCeDKuid9x7IaurTTz4TGEamB3VzKDoRoMYa+fWvybhZsuXlRQGhL18+s1r1UvZinONki6QyRbus1Gxn59DSyZzd37hvfcDK8oJVa5DCxiLs1K8rFpqMLM78J5qwj3/7sUgxZPUA2qWyMZtfmrerRtW+ePilvffOO6ofXz5/rmxQbKq++PyZwBQGp9//wUcimUIiQzlEL878YbqYU4bGy9fP7cG7D+zyCmLqob4P9+ndd75tvdbAdjf3ba40a51Gy7rYH4+Gdmt9TQ4HOEtAXGZ/Yo/Ev39melr2WfMz8zbo9q1ZbVo4ELZ2oy37R4ARAJAMANrQ5YskIb3EmZVgK+9mgfQZ7BNyAQAiiZBD2Xb9sgh4CQFazAl1jkyozSFXjXXdWa+UGuxVPK8Mar/44os36uW52VnNJtdv35LdE8pBQtDnyvMW5TyktkylrDnoS+UjCyZ6jXjSDjZf2e7zhwLTXm7tmVEfBMK2tbMriy/ZLimfJiLiggUj1ugOrdEdWSCa1BmseQS9oQVsdnHZYtmcHZ+eK/+nXXcKkFx0ZDOZkC3OFm1ped6a/Z79/suvbBJJWjw7Y61m32IQGbp1Ky6m7c63btovH/7Sfvynf2TJXMZev35q2UTAcumY/eQnP7KHj19aaW7DwuGs/a//47+1B/fu24MH97XnbW69EggpVxj0Hd22FGF/8rM/0v8DXCKPiF4gm0taLp9Uj9mot6UCozYggNwntrDPubofRwpngS1VdMSpSFttB2pxdgD0Hh7t2hBbs8q5FQrscS6rVQDKcGT5QlFkFOZE5GgFJ0FlJlFL+9b9PsGeGRyEOr+3kdJDVnGOOA5oHbKQgHssuw6PD+3Zy+cixv/0T/5Ez+zzl8+s3qyJaEasQ7E4bbEooG9UYC/2wNSazPSUuVslRP49S8Vjtrv92oIT6oJTAbHMHOsN9vSMFaZmLZVmRsNRObLApG+dVs2aV1d2fVlRXUOWFOueWRzkD1xQmDFynQCKsNh337FjkWhSGUioIKrNqnW6ddUyEEFRGd+++ZZFwwnlI7WaHcuh9IA8066IrKt5Zi6vWo++l56Jvo1no1Sasq3N1zrXmO/Tn0OKW1tdsVQsKjeBs8sLe/zkiS3fWLXbGxt2dHKqaAcUIzQHqEorFxX71rvvy+ry4uxC+SZmcZsuzelakztHD9/rDkS4hIi3vfla3xMbN2rGUrlo4+BYIA+1dOu6anGcQphb0U/Hovbq9WutFwQWXMOD/QORayAByCYrGlNWrSzN/+z7b03Y8GkkQV9oGrGP0gK5rGhYxA2gOJL1hqx6nMKB4DU80GBsMZxioeoCyqeYBsaxN7mQDPQc889ZRvBaGggS+umxRRjC+coKN/yECV2w2fL0G89phsWnpycaHgwHsN/xGHYWH7BrYZk4BtNQTRn/DetYw02GJZ6lBYd3tY7PtPMtdxulC0pk8E2Bw+AITzm+D0MVBnXyePZCxsU4V4Cq5zv3xmN64gZ4YVQqfYdee6oYNkO/ERfrGbsNmmMvxJnGBqSQhxDARrZdHhCCJYrUGwrO9MMzHWNfSpOhs3mSbYjf8Pr2Ph0sr5DS0ng7OzAxuycjvbe82AUMOZTWb8QdmOLeiwXLv4t9MlXSNacIY0CImoT7yQAUqSsHIEAV/mv8TKvRUsOJvz7KEO51Ha9uJMwoY7xrp95b7EbnpcC/I6FiPeLXCvuF4hKZGWAUB6+GOem0Bq18D15bVlliWjoAikLZB1j4M97PZ+1yD/h7/JZ1kQZ6IbE82djkuwobO8qwPCtgB9CDQ46BvBsyY+ODJz4A3ZWQfwEdoZCuCU0Va53nh3UkaWAmJR9TPKO5NwwWT46PtT4E6MzMaKDKoBEUnqG/AwacYkXAGsx/FaUOrGvUnJ0Pn5drR3HM33cMXTc4lPSakGMv60WBvwB9XpaH1DEUgZ7NEOoqCm7WLs8Q1w+ATMx1DfMY5DkWOddOyimGPR64p3tLaHiboC2Xq1Cem5XVSpzhl/ezDNUYmuJ7z5ryD0w3MHPAJUWcXkN2NWHrdhyoRYPANaW4497x3uwT3FO+H/JDGMs8K6wn/j4WROlMQcCKEGgPiNU/vfXY1R7V0z6mYas3dOL7SYmEN2G7paEXaDO+o6wDgAGaQexsKILIefGfEdatAnjxBGbjJkRZSLmzx6O4g41Jo0NzIhXWhD0FxYAbGIsNj1xQgwqXh8E/pbYh7DPDoNmxGLl2sofDLkg2Im5Q5+x++PzOekjAb5jwesfg5jASAOZZgjH40h7q2fMx1M1mUwpOZt+EkeoPjxmK8Bwi0QRgpHHEboIBBm+fLxbFJkQpBcvcWbS74HvZQHm5Hfw33wXQRVZRDF48xREgGhYaLtCZgPisrj/XlO/O6wmEkd0C6z4qOxDNrj2GcyTuQCPWErJtBkGO1ZpSMQ9bCGCJ34BrTD9H44EDrm0iCx7k0+zxXC+sMgC3GCIwXGQPkVUiyqph30m5x24fdlkohPG6ATIPidQjKPr6AzFeeA4ATrk3znaS0O6+bECU+UMeQiLhAskBLENYETmvadYeqiSeXXmkao0CJrpAc+UIcG6wR3TaGqC4IS85AiPRzgE9YGLABmEYwzmo8FuBoUOn+lEekLMH0v7GoF+ggst0ccABP8s6xoqK7+Ys/pBW+4C8ANmQ2/t4pgSydNoeqOIGzm4Y7RELIthhOLUF3wvA2Feo8N7svwATPIuwbLDrwO6JBqnTbmj/C4wCLoNEIdyuZmHtsrYBkbgfbsCH3ZnLJPKfH74LdlRcN0AR9h1YN+xDWB6y3zKA5fsCLLnBOuB3SNeV78+f8V0Z9vL/r64u9bmpO5D/YpOIrz9Wc+HAxFLYjtjIlhdnxUrqoi6LYk2xpPMRT+oRCqdE4g1wIWAbW7FOR2sDEIYzM5NKWmA8EoOPQTDPNxkXPmjizgoHVsP69XOveNb4bqyDTntg6WRG9wR2L88pIAdrmSaWc4LBEOsDhh17iQ+ioP7FpgbFFUMlnj2GABML2Ux5zs4urqzW6lgqm7dkNmcNahhg5WBIGQhXVYIYHWmHBkFnFrcYawVyNyauDvRJJj6g44MByv5A2Tggc8mBcJQdgFdfB29LRKyzlPqGayf7Ss5fscRdOLeABuVFuxqY7885piE1YNw3QA/WD/UdYChgKnWKYzs6qzj2bwcoOTk319QBJy7vSlZZnlJEBA890F4IuUeK8f/cV4K84cqIUfk1cwbywde/fDWJU318DYB8nfvhSA3uv3XmCGjzg9W97/FNYo5HKHHimbHIDgLhZHXl8koEYCpo0REyaAhRE/Ds+sHyTg3q1M8iGJHrBnvOq8XfKE+QUKIE8RRmPFN8OmUDeMQQP7NMzyi9R2BivQl2El3Llwu28e5964xHCqoszS5YswVwmLCLs0sLB0IKhm3W6vb5wy8NiBfG26g/sLfv3bNiLmetRtUeP/5SA9WR9ezFyydq6D/88FuyP0XlW7uqWbvZtaXldTHqED/C2kOhBnMbkCIazdofPn5i5fIN63SD9vEnDzX0pmfGDhVmOnYw5BoAeJwdt+xnP71rP/rBd6w8nRc7D3bf8xfPxQzkucEug9zEJH3NOCAQBDssZVKRodiHENEWe5N7RK3hgDX2cM4GaganMAX8QJEpi8UYe7HLwAhMhjYcdCwGcjsZ2N2Nm/b2g3v6MwJ7GQbMlKet3a1ZtX0uuxuCOglE3N3asWQ0adubuxqmAG4enpxYB/ZvJGx333lgu4cHtrm7ZR98+IHNzpRsfW3Vut2W7W5v2uryimUJmB2FrXrZEMDx9MlzO704t3A8ZJlSymaXSxbLADCFLBnJWy5N/TK2Rv1aYaWcSWTu8XxPl2f0aHHWoqbBjnBETxcN2+LCvHpHkXDaA1lF0RuxjlFVUCeI6JfK2u72obVqHVuZX7VitmCFTNbKs3PWn4yt1q7ZVf3MhsGenVaO7Xeffmy37tzRsJr3hb2cziRFkuOanJxe2u7uiYLe7967Y9Xqpb14+VRWiDqDZUHdsbn5RZHCdva2be3mqgJpUd7ikFCvtTTYyZdS1u23VU/msjlbXV4VKeBgj8yPrJTIsGSx4mIfhzVLxgh9yRUe91N5nfGbr19JebOyvKjrBHDGEJ5BGeHf7F9S/dpE1s/buzu2dnNdYMbx0YnsNbNYXEVjClLlu1abDZuam1HNUzu/sIWpaZvJ5VX/R1IJqzbqzjOcs24StEwibZw8kBb4b0Kat7cO7cmTTYslCsrXgTCG2qtUzqsPrly5fLXyXNGi8YCsR168eEqF6whE8bRNz8wJAOn1BiKPQObqdF1mHfsRdZ/LdyMsPSXlO//MF3I6T7EourxCERIWyBBPUpOPbGZmWmssnc7ayxebdnR4ZsXCjL148cpmZhjMFtXr8QyS51GaLrngXC8zkDxW2Pz08JAAeT3uhUBLL3+K9ccv9kr6H84TqfZHYyP7FdUGR0A6HbfpmYLd2bipnpE1wGeaLS/KlquQL+l8ZT+FKd7ttfR+vA41Oi4F25vbYmyv3Vix09MDCwSGtrQ0K4AOQgXn4FSxbLUq9U7Uhl2zQR0SSUahz2RdptLYzJoNRjheXNtwBFGsp++D+ub27bv2+ecP7fKSXjhu9WrPVlbXbOdgx0qzRbt9f93mlxfEir+4vLL9vT3Zhi7MTVke15JJzM4Oz+zs8ERAQyA4sLnFabu8OrPzy1NbubEqQOXjP3wqhRk1Ff8PqxgGfDvbe7a3d2ShYMypvTNO0TwYEKK+q/rxzsYte+edt+zTz35n+wcEq7uz9O1371m+UDILROzZ01ca5GLth+0gildqIM16IOsNehaeoIkI2dzMvJj6zFRoS+vNa5uazlipPGUHp8f22Rdf2L2N29qPzo5PZJ1LOH3l4kr37ej4VMN8vgtk4HwRm7dzZerOl2fsiy8+tUw+aQtL8xaOhuz3H3+swSt7SGASs0atbVO5kn3w3gcaNpIDN+i2df9RR7x8/dpZsN1cl3IBshDXodvq2IfvfaDcpKuzimVReVDK9kb6M4bXU9m8spWw6YFgQLg9BxyEQvIxeL5cT0xeWtAKxRmtHaxOmYOxHzMEpg+E1MDa7/e7ls1hPTVQraHZGOTB8USzgmfPnmkYivKw3aSGpKdzSiP6Pmyw7t65a6ura7IJJgS9DQFaebp5KbPZa073d617farcxd98/Jk1uwMLRuJWrTcsHnPzAteLRWV9NBiZAJDuKGgxMp7GKBkcqS+K88jisk2iMTs8ORUA0qpeWiFulo0Mbb4Qs+lCShaLV82Gffn8lU0iKQvGslavdS08DgsUG0XatnR/3s765/bTP/sjO6lc2NOnX9rd9Xm7ubYku+R/+sXvrVi+bfsHV3ayd2I//uGPbWoqL1Di8HBP4ebT00U9i/RKjx4/VC4XvTXny9V1RXsy6g4AEK4j/Q8AlnKDmDNi5z0YiMirWexkIjIv94I5BkohcnEChkIOZRnzW+IMnik7BHvP+fmy7BGdvTkENRwDnDWkXEIAzqIp9XzUo6jeIHs5y+eYV5ePFNbtz8J88j69GE4gAL0i3eXTtr2zZXsHe+qH/+iP/0RzmUdPvrLrWsViyZh6GexJbQIZYdGy6Zx6MwB3ZmzUYZPh0D781vsWGA/t6HDXOm2I2JdSb7LPt1pYQuWsWJyV4uuq5hwrUJLUKpc2IJy8WrN8tiiwNxCIyPmjN2hZIIQLSECABIRNVPvVq4rABdZSOpOzZrdj/VHXqrULhdZznbF5X5hbtfLMokWjKe2LEM6vrsmVg6jl7KfoAQGznQX00CqXl5qLra2t2d7ujvZ4iDEAWBwrP/3RtyybSMqxgLyUo9MTW1xZtpnZsn3+5UPZEmNlCZkTe9DqVVUkhTs3b9sv/unnnvvKtM3MzKlmodaDYM/ca3amrFngl599KiVxcSpnp+dH2vOmZ6cshTomGLD61ZUtofrEng4SFSqbJnO+gfYRegHs3snSJuNJThTBgGoHZjaBn333wQSrIB5STkJ5R6saD8qyyjFuGWQQtIqcHU/5lEOMsmnLJAnBc6oHeYURgC0fNhdEzMLz0SQkS/yZ7HLEosZCp2UhCkbsSRLYICTfMEqd9xsyy4RyGQjVw1+f5h3p7PV13eKxjELh/IFWMOwGMzRwbGpioCJlwopEzTlDiqT+HeRMwenfYHT6THS+K68jVjog0HCogTR3isG/htHYXEQdG/abrLs3wZh+cynrBZjaviWFY1U56wf/QXUeh374sA9guGED1lmOzclgzTV7NL4ufNZt+m7wyS8N+zwmNw+tWLNh5+VPM60G0rMRwJtQ90tNpfs8mVzGDWvkAeyUAc7v2QOWPAsPv2liY+Krcp8YGoEIct84sGFLwg7nOxB2DzjA4cbhFY4SwkgYqgtQ9mWPFAKyaXJfR8PT4lRRDQFB3kinV1ZWNVimOQDllMe9N5zWIDcYtOurquRQrAMKP76bz2bz7TB8L3p/TTLA8H2qWcsAOG6AN3C2YwwkRs76SUAKwx3ZK9C8w9wOecMyVEAuAJRDGHYG1xdQSDZw2qRh6nOoEFrnsg+45rCWOVDYVJG0877Yr7j7SJHU1RpmY6ShUJisd0+4VxxA/rDwDRrurTfZoXjhUawdLJto9mBBsVb4TlKnMPBDIaPw7KRlc3l9Pknh+n39HTYTChFZ5wWDUvbwuQXGYMzpDbW5tjQ0ABnKH9G9Rl0zZYV0xvoEF3OfODg1EHbfU6BTLCZlDOuHxkPgiixpGDSN5Ccomy0vKMlXZkg2Wb3SAUwTyEbOgQeKjhUWr8n6YwAACMrf5/P5VmDsHNxj9kYfsPVBJt9qjutBo8R95foTOs/9Z11qJASyjxe2F/LFc8G9I1eGzQAEGkRa9kgDmg6ACNj4AByOJc+1dp6nDlhmuMoAjOuAmqiGLU0g4ALlFJqL/Z+zJ8E2Qv6jPSy4nFUUBSDPHkAkQAyFIZ+fteADp7JmYe+Dza4sFEBiMmic0krfezJxnr4MrTwgGBaoQqv6PR1e7jkMuKwOhWyPdCZJ0ZWkuCL/oKdCCZCU7w/owFngDw559rl3nEvs2VIhaSA4FvtoQP6AB9ryfpwh8k3W3u8GZTR+rF/uO3sKw1Ltl5ORPJkFOofxM4exM1AR7P+sbw/VQdLb70rFoUEdZxbrGhULA3QFZFPQwXpHgYAKZmSpeNJTEsJm6tmQZol9FrUF7BgFgDtbMScRBoh3+QDcLw3JsblD2oknKZZiBFtr+D8WCOuzpGiUfZs1/p1sIZ0vE8eAUsYNoX/YVzHwpRbARmY8tiv2pauKBkEMd2RP0+9pT+dn+17eA0wKB/Zi1+KGIlIPeQ03Tz2AA/ul7CEZFHiMexqVCcWslxrg79l8Lr1mwr2mzlXVCW4v4Qv4w2uKYf85Rd8fDwFUsAbdM4SaQCHzAL6QDQImVcVo2LVshiwX9hbyGwgVjFoilJC3Oz/n1HqA6F2BIVJxiL3uagHAD2oFFfQanKMU4vlx+y3XhHvjlEguYJvBIc8ZP8u98b+7wuWjMe2X7Kn8PdYWgCFqnFyWwRKexjXVHPI5Rs0DABKcWDaTsBm8oedmJDfPT03Zyto6bq42DgTlo4xvuQBbKbKw46OhHQtY4TuyxmBQsn/y/nxOmkAAJdYb1wCrBMCOVqOpNcL38Fn2AIVY4DIM5awFgARMhKmp/YjBP6o21YbkiQFmYn/o9gaaRIa47Hn8LHlFqEpq9aasMl5t7lg8lbZUjiBS8mr6lkhnLRKP297BgW3uHFg4npWnrvY5wA4AhDHqX5e9xj6oAa53PvqDcjGHIYO02rK99AkSjnzhFB5SKikgww3U9dvLp9D5qpwnz8daeyb2Zc6Kk+eC7wQIpNBub79nHUEEkCUY+xh2T+IrfiPfwqtbnfXCcJMUAAAgAElEQVSVyzry93X//fwajvf0f7kI96/VHj6BxP/++m6eBZjeD+IP4CUKzIDbK0VuCrlV6r+ni6Nxf+4DIKo/eTf2K52DvO/Xwez8nDLGlEuC4saBGfwkz4WvOKbZcWo3bCTxWkJh43J69ExyF/1MFk9S6t7L1aPUHux/vjWegFc+j6eY036pIQQ+xjHPTpf8pqCYqmFq2lHfhkH0Hz279/59+/CH37V6ryurNZrV4TBoL19sW7fVlf3Vxq3bNuz35Q0ey+es1mzZytKyffj++zxsdnJ8aP/w//6dAkLX1pbt3//7/0XDvA8+fF+NXbPRtN2tXTs+OLJ333nXfvD971oqHbFmCysFGOsntn9wbBcXDatWORvnLRzJ2Y0bG/a//x//l73e3LNsPqkwXJ5fQO4OlnaTsQDF8cDs5hpWDWWxkW/dWbdq/dq+evLIaq2GFUpT1mg3rdXuKhAd+yuAeOp5ejSn4G8LFBZoDWvOs7BD9cHPaiBFvygPcxxCANybNh4BlBNGSsBrxP76r/5ctlgMG7mPEHnYYxYWFq3Tb9gkjCUQVoAjgS/np+c6h6vXdWX4bO3sWDKbseOLMwsn4wJAjs5P1HDnchnLpRL29lt37eho35LxmLI5us2eNasdyyYLlorl7JOPP1OuRrvXsqX1OVu4UbZAzH3PaCBjC2Vsk7Dua1m1WrGjowPjvIeksby6ov7x5PTU9vd29fp8l8W5WdUtBOOihj85uBCgRa3CcPGdd+5bJOoyTRhARCMpOz++tHgwZoVM3mZnpm2mhG1DWG4+zW7NPnv0iT19/VSh5avra3brzm0FnNPj4MOuXm/Eeg3Y7TtvSXFyeLhrtfqVzc2WrNfvaDiRSmXlqU9tLtuH81MBJbF4RDkfDErIWrquXVl+Om2XVxeqWWBkl8tzIqtRV0t9H0tK+QGYe125tk4btRU5BVN6xpgFMBTB+ooBKGfGq1cv7fjk0LWwQdP+tbSyZBVA9G5XWZdYVbB9MBTjzD09PtVgMc3e6dkWRlNJa/TaYoMO2x3rk8eSzWoOkcpn7cnL51aamRbLEybv6eGJ5dMZASBxGNHNrl1ftmx768hCobQ12z1LZtM2VSYDJmodHAp2juzk5MxK07gQRAWAnJ6RSYriF7IX1qYFWTaRW0B2AMN6MjnY33zVPAAI1l70NFxj+h8srirXkEjbNj0zJeADaxOGzICAqn8H2PQUXBBsnb4hon8HWKTnQVECIYXaEXIXrFo/DB2FED2SnzWFggLSF3sbeyPgCzkg7I3cLwhQKG7Ozip2+/a6yB2+vepl5cTeefe+gDKGiF9+6azbCKrlGkxPz9vTp8/s/v37smxmrZHvgrKY/ko5jylH2iuVCra988omYxRJCbG42fPbra5UD9dXhKUDeBXs4qBiD+69rddhvWDtdFW9VMbIjfUVPYtY0zx5dmR37y/Z9777I/vs84dWuby26nXblhZv2/17b1utVbV4OmqB6Ng6g64C7+u1ps4U7GHHw67NT5etddWyh59+ZZkk96pg1fql3dq4Ycl01L54+KmsygAf9w+ORKAgWP0v/vIvbWdnSxY4KHOq100FPjN4BDi5rFxYvTa0pYUZnfXcW4Ck5y8eWb1xKcuf4hQ5OIsa9OGksbd3qDp2dr6sLBsAFAjIkDHmymVjN97f3rXqZd0yiaw1rlt2a31d+1N/0FZ2TSafts++/MJeb+3Z6vKcvXX/vgawW5tb1qi3rNUg6yAnVS11Fj1YMpMSALK0vKR18fLZMzvYP7E//6s/tutqRev61atXIjacnBBSbDY/m7SVpVUBkwvzs7K+QXHB7CGAM4enNOb1sOTB6YMBOPkD6ytrUktcn1ds1EVRnbDqxZWe9367axvrt63X6uhcBAyiX5qgsu4PpOKGnKQBtxxzURfmrZCHEE2uStzGg77AP4KyqdfIncLSnb6FfYkaT6q2EeStntUbLdngMAuQXfKoZ9F4xI6Oj8VwJy8ABcPczJzdvXffbt25a/npkhXKM8qaghxwfHhs0/kpq5wcWb9RsdOjQ3v+eseOzyvW6dPjKiFO8wNcGpjL9agNI3HZX5G7FYylRDzgM1FbAYBMzy1YJJ2x3YND29x8baNu04K9muViYytnQrZxa9lW11Zsa3/fnm3t2jAYt2Ako+cgHUNlN7ZRtG29SNuSiylbuLNskWTc9vY2bWU+b/MzEDbD9g///Hurd1HTl2ymOGvvvf2uVFvki0DU6A86tra2ovoFZSr5Peznb711T3sNZwr95FSpaIHAyCpXl6oNlbNSmlHtD2B+dHiofCN6HTKd2e8ge3BNlF9szB0BEqdFxMRGajjEerBjm1svZU3vExq5f666xVoY4hxEhJHlkswgHNnSRQg41Sr3nT2Tz8VZTi/pE+2p4amjqb+ZB2AhPFXK2d7+rvYa1sIf/+xnmhG93nqp+nAcGCkTBMch1uHS0i0RJ473d2UH1252rN1o2XSxaDdvrFq/i/sINoIN63kEA2IDRiPIetgIT1k6kxeAyWepVarWbTYsQZ0aidrN9Q3NtkPBhAb6Q2vb0cm2HR1vaY8vFef1vAz6AD5xa3f6Nr+0LAVLOBq0br9ppycHqtJLpRmLhVNWmpq14lRZGUGoaAFm8gUUlSjv6yK0CZxKkv85kWsPPTR9uXNT8c+PU/UJ5BJNpSF/dOyd99+1BhkcEJsCJgCEuQqzFJ63dCKtuAtA0Nvrt+zRl19Z9apm0zMLtrC4LPtAZjT0gs+fv7B/9S//RkSKX/78nyyfS+saykZ2YcZiyYgAKWVdtdpaFXOLiyKUAF4pf6vZ1twnhN0XzjjtrlxEOD+xvaYGIY8s8L13b0/cINMNcJRRweIaE46MJYwLVmbRU+zwZhx0NBNThbz871hFYq1iB+OxyGlCxEbxVB8wYRUqi1ydw5lgq8DE2t2mNi6acLFgAwHZWNEws4nxZxRaIFkwNo8O8IZMSH7c7xF+yCJxqCKDIhgKDPk1JPQaSeQuNN2wePmODOAY7BOUCXJGEyavW0fCc/ZYbpru2Xa5DBFYpTzM/GKwKhZ22DWyMNn85tqxRF14M/9PP+dljfjXyWfmCamSh7nLAJFfNMw47/85pltCv6WwwXqC5t4LDnLDIcfA1d+l6ca2auB+xtlgydfsjUXJG/9p2BuAF6AXciRwgcRwzJxyAiDChav7rEeuM5+dxhliaoQAtATSt4QaJYWYIeNMxBWoRHMGM9dnVcqahLVCw4M9BwGQnmLFgRLue/C5HbPZMbUY3PrXhLWjTbaNRU1Ia4H7A7Dgs9cdu9ixKXkQeR2BKj5zUgGfbt3yWfn7jqUyEBjB2mW9U5wzpKIZ53OzqaIQUmYMzr4onLpdPYysGcnpYi5oVgof2Zy4jAgGkrwmw30OWzYyQuilBklnxNTmM8tCZDJRMVG9unIsUxj5yZSz8vJY1agBUIAwSGcTpaDie/ih3/w/1jYDKF9FJAWRZz3Bd6fJBdnlNQgJY+PQgIZ1zrPYY1gQFtAnBYjyKNw15VniPnzN5h67AbZ3nWSl5IExvB4DabG12Bs8IJKmh+eadaFr7wVCy34uGNI18Yfp3H8YUC4I1hy7fojXtMsR4Hn3cy2wAmAtCLXHHo77NZnIiolrIhY5w2dkiBO+p7PS4bswnNfz6oGgUl4gxfUGMFxX3yqG5oZmRwNsyeODYsxzcMsznual17UGSgTZEcXf2EMJ7GqzsaMaQX0A6OICJbnmrFeAAfxJ+cV94doLbOMzBILWZngq9ramQo6pjGKtj3Whs5HifvB9YCf69nnO4x/vUGfZxL7J8+CHn+p9sOmJx6S68bNRBI75mSCw17AinLhAboCdIEYd3sCJz8++ylAA0IsmsevZarkb4AZtfF9/gEXTrTOn50B1gHmBLdg+EdTVbKhx5f/xzIQmY0t52T8a2mGVxHBVVgwOeBXDRgzvsUK8KZZk7SJ7RKeaceAr7Hi3hzKIdUx29rioy/2QZSH3hv3SKXJgEItRzcBTZx8WcAyBlLctxjAFDfsAe0V30FOBwIQPEANAFaCBdSkpKwHpykIK6JB2qp6ePJIVMM5be57s3HQGuKx/QBgXSt2VvJN9W+u/VlMTARirQD6GzTBYvcwf+gquE88NAB3WUAzLuaeAGc4+JirrGl9Bxz7Ie6JiGALoeYA3RVEhl9EwjOai0+Lvmob2yFlZ+xnvTBewL3IB196djxqKKksmrHskwH3o1I1cB/4/zyd7MD8fYXg7gRTg2B6cpcjXpR71bPR4X5R2sJOxOIElpqDeiQtPDU3CYhJJ8aHXT+h+MOhH1QYQxudrtttqeBmK+Bkn2n9hj3sZSVJmhRxTnffg+wKiAwJxjbhebAkow6SIiMRkBUDDyL3Fp56BCeuJNcA64rlWYDQWh52WLBOx8iL0fqqQsdUFQvyaas6Wb9wgDMioXlj/AALKKYDcwLmOwgHSCfZi2GtwD7EcVGYCGSdtrREpcAB+Oes8Vr5AtItzgSjsF9wD7AKQVfPMcD4DblBXnZ6dKxCUtcz5Qb0lRbDODxpOH9yLelZ7gIoRSbNp1LGsiSdSGkIUSzNiz01Nl8VgRyZN6N91vW61Vtd6o4h1h2TkEBAOuMgeNtTPUMPy/dnT/HPojVJA20/A4jz3niLMgR5urfkh3E5t4WyvHKDgZXEI1HXgg2yqlDczUBNBQ+KUzo65JkWHasm4PgvPs/ZGWO0h4GMqLs8GizPMV6gFsMlzGRe8hzQXnrJXgJynCHkD8NBSfiPo3dXeTu7xpjb18kPc9qvodaeqEgvSU3frMzkAhDNBZBlP+eTUc+71lAqB0kZZT+5aODKNU5hxfrPvSdXB80UdRL6NWJnOqo6hnIDyAMGoDjSE1YmqnDWvIHpGLd+06fLOOV8lLPBMik3+nsvOc/Zabt9nM6aek62pd3bxM+Th9Diz2OajExuGh/aTP/0je/ejb9nh+bm9eLVt8XhOgdPbm/s2Oz1np0fHdrC7J4vXwsy0DSMxqQD/yz/7MxEdeF/UvicnB/abX/9Cdk+ff/YHQVyEFDMUYM/jEECp8P6Dd21mGi//gNUbFVkXEE4Ja/f5802rVNpWnl2xm7feso27D2QB8ujxY3u9vWkPHz+2Azz6AbXGYw36sCPudQCF6VEYPqM2MptfgghGhoi2CN0zOBaE/gIWoqRlwIAthZ95wzPOvXI2ql3VbrA8eYYvLqoWjISsM0TROLG5mZItLc7Z4vyMFXIp5X6sLi1on8I2g3pD9U6jJQYn9jtYdsSS7FHOVog93+W7MdCqC8Qlw2IcDNjO4a4skUqzZQEgkBdgs5ayGZspFbUHMlipXV1bIpK0549f2WxpwWaKc3Z8eCrroHQuYZXamQXjY0vmo3IQmM4t2qjvQldRB+7v78lKJZ3N2AJDQqlzYU1eWoNA82BAmRdT+bwtLsI0H1qr2bVwMC7bGRj15Dz89V//hYa4f/jDx/rO3/7Wd22I53WtLRuZB/fuKRj4/LIixnuz17Dnm89s92TX2v22FWemFJSdTqOGRDld1/AnlmCPhXDmbJLrtYpFY+w/A9vZ3ZLtEvcQiyHuE0MAFAiw0hlyoU5A6YNfe5IMj0Fdoe2cQ6FQxDIwqzWYQ8VpImMB6EJ8CHBehiJ6Tf6MvZ2BvyM+DezDb31Ldr78+yeffKwhHmQ6asj1W+tSKuLDH08ltZGenJ3IuomMNXI8GtW61S6v5LwA27pULnP46cwpZfPWrFat22iKDHnVqNnTF8/s29/9SJ9jf3fflmYXLJfO6Fy/PD23A2yGEgU7PrjUc3R+0bRUPm637t2ydh82b8xOjit2fFyx5ZWCxRKwaKN2dXXhMhUGI7u8qFk4gjUrhKymLS4u2vb2ppQuDM78PVkkAkgNXt4kYAVnYaeHtexIZLfCFHYmfa0PXh+SIork8sycNZvshQOr19o2GYeUbbp/eCjbGRQX2Vzazs5O3+T/kQ/petqoQC9mNFhfkUsBwMi+R64LgKNTyXVkbcWfQRzyyYC4Edy6vWYnpweWSEZsdh7CHTkvVXv9att6vZG999537PMvvpJSGQCEfRUG+LNnT1XfMCiEQcx9WlpaEimD1ytN5yweYz/hjCFbDFVrwC7Pr213+8g2bt636lndpovTqq13d7dtOOrZzds3pKCCxc9e9Y///I/WG4zsOx99z8rlBXv0CCBiyrodcqIAWKYsFA3Y9t6WPXvlbFjI24hE4nZv464+V6txbbNT01avNOzXP/+tFA0oaHJTWcsWknZRObbNnReyumEwRt7L2cWlcnS+/4Mf2C9++XMNce/dfaDBLYA43/noBIApaMV8SdZTrEMY2qXpol1UTiwaD9rp2aEtrsxpoMth6BxFXLZSpoBSKC8Qjr2d0PC7dzakMqucX1qv3bfNF1t2/85btrqyajUAkH7bkumQleem7dHTp3Z+cS6XifW1NTs7ObWtzR3Zsi8v37DLiytrtRzR9/ziwlods+lyyn7y059obbx8/sIWFuZkscfgGVD57PREe9bc7KIycCAYM6T+3e9+p/UIoDU7N2Nh+qtswZrdvsudjMVsc2tLpwj/fnVxafl0zpbm5q3f6lqzWrPFuXnr1Fv25WefK7fn5sqabb58pfwf8rEa1aqyPW4sLVk2lRY5Mp8p2MzUrCVjWRv2yVmAFJySfeoMoeaQuCaA9C7vi1xY5lA8F5w5ALgz02VZ8WBfVr2uqSbD6ikcnlgqkxBoSb9EzcLheHEK0Hitvq7V79nyzXWFY0PawcpnfeWGdes1G7SqtvnyhX3+1VPVo5NgxK6qNQ1+1cd7xF5q8jE5IfW2DQNRASBYYPF+1FGJTNYyhaJZLGH7R0f24sVz67dqlo2MrJAwm89H7fb6ki2tLNqXT57a6/1D600YBBeVRzMZjK3RqlpxIW3Xw4qtvX/T+uGhjQFiU1GLWtdOjnas3Rlbp292cmH24YfvSEF6uH+oGRTEK/apcnlaeR+ZbMLOzo+03sj9wNKR+RXER64VoAUW+hcXZyKBUaNheQRICADCtQY0gxhGPwEpFWtq5j3sR6jrRkPIs2E9A+UyID7q044yaSB2MU/zZwMuPiCm+yeCUW9gSWzAIo7ER98HoYhfzp7c5fN2ex3tm+xb9DbOWQSgCleUmF1dXylsnN4ewsIxhIO1NWUssf8QkD4iK6fDGVKx8SRsmfSUnCKuL86skM1Zu95h+GArCwuWTSWs329q7yNbiTOCdYg6JhziWvQsly2KFHV+hd1lSmqo64uKCELJWNxurN6ydApSaF/AS7tXs0azYi9fPdKMbWF2VWs4HguKRHBdbdrM3Jw9JHMsHZf6+OwUq/iK5Gfl0oL2zng8o15WyvIJpEPnFgEAoiodgBYlSbMlpx6/7qaN0Nw/HtOZjVqGuUs6klAd/eFH33ZEGEiMg76dnJ3Z3PyCat3Hj58IrLq+rApYXJhdkAJsNCCTNSUFHPZi1FzsqS+ev7B/8dd/JZvZJ4++1N6ERTQZTFjK9kd9ZYAIyLKgHWBNVirZnY276p3oC46PT+SGk5Ctcl21FvMsPhc9F7WIgtL/5IcfTKSY0PB88CZwkWaN5obmQkPvMeGoOTcA1sAiaFEaDZo4ltKb8EaaLmdR4diobrApqZFQOYYGrukifNAV42OFBrGJUiBRuHFo85DxAFBkwSyA+cHQmME3Ax0CjCdj5PROreDnG8BWpnHzmzgGSTAT+eKwbOVJ3u2o8A+E3GCXz+rYnm4VCARhyBpzAzh/MI5MmAGSgtTFkncKEoZC3wQ5+HkNmOP4wzPAYLDvhtu63uDEsgNwQ1xfLcMgi9fVe2JF5FmEMVR3dgsgiASakkuCnxl+/U5Nwp/RSPgsPzFMPHa8glGlgnAWWY7lj3wzqIEpryHMRwG1BEnDTNfF0HDIty7xh6lcJ/zkcRpAluZ83V3WBg8KDylqEGe/4RioNNyOlRtw+R7Nlg5RNgKuoVi02JiIVelbVGGP5QZkPpvTX1McdjyQDJoYHMOG4dc3ASM3sNdT4Q0n3QDf3Ws8XZ31j+9pz/eiUWajZIhOmBkDQP6fuwawTfGPdjk5Ll/ArX/nW809cBki3HMKRdYQzRmSUTH4zezs9EyNrph2cTwJHdjCd9Pzhky9XvPCdJ1tiQbCshChEXHs03AsooEn30lWUQK0XDi6AzqcMoshhtaGrDzcM8j39i1qHKPSPR+8D/cZgNDZ/0S0efD8857K0MD2SesWC7icmhaAIlmJAUYCgvjWUV62D8Amn5v7g7JAigMPnGEQQ5MMosuzSOgudmNcRx/UoaDht2PXuu/AUJ9hLEMlP+PEt0RCseA8QYUOeDYjzsaGgw+f5WAsaWPPwsS38tGg18s58oFHp7ly7AeuAWoPru917fpNJhLvw/7o9kiyM1L6LtjYsA54jlgLgD0+e56xkW8R4wZvDJ299eTovHqm/FwFGgWKSw30GYJpeEHgmLsPSOqdpRNAsNvruObsA/IBJpuh6wFANNThmPd5XBi0SL2epQnXHfCCpolhr//3WE98hjF7WbdjKWX2kJUAixOA2w27eJYAVhj0+4o2BmkM+tlzWFMoInwAGaCU9SPbmjeZReE3A1NAMwIPKXJk9UV2BUxjhaw7KyvuG/sFQwskjhRADJj9jBr50AP4aNg+seEYwHeijBSGttorYMIir6bB9CwIGXQ4GyuXvQT7mx0pDKuZoSP5K1wPFeCUuwEd+hHY1bIqcVJswI8YKiiBPxNLJ2KSjAOiUpiIRa0Mh6AYEXxP2RRyPjGY5HqNAM0nYi+HYGZjv+TtRVi28dz6jGyafN0LLxR4IgCAgqeqtQh7Q4oLigL5mcIibsumj7/DAMwFg3Peuj2G6yLLuF7XCsmYJaKucIYZC8ib1bonKDos8IGhIAoGwCK807UHemcBakAKFc5JX/3Jc4XKT2ciDFKP0eMrRlBz+mfEcOjs3VAXCuxVUZhwQzypTUyfCcYaYXQU7Nx62CzUGeEogAeATkxNJANYwt9hlXFf2ZP5PABUWLDBSmaNKC8NHItzzwNKeTYZ5FIQ+koQwoEp1DireE2eCd6L+0cY5LDDWgkqzNatoZ4HYDoAkHXNdUc5w7MFqxoFC8AE/35zdUGgVTaft9X1dVlFoexBJcEa5gLoTGFtMUzG7gy2OAUtMmhUdlj18dyRK5Qk0DgpxQdezynyatgvw2Hb3tyUYom9niIYRuxoDEDnGFV4lLPnUHzKxhMmTrtt8/MLutYALoRssna4plIniWkL8xUbThc6225hHwpwxLPJMx+1bK5ojVZHatFEKi370stqw4ahuAAQ5UBB1OH84tljH0VlimKSeklgkDubBQihdqAWDDkARKCpVKSAKQ50cAAsih63J7r6zllOqQbxQEluqsgWPPfaW5xC0SmFHADB3sUerjPZr01ZFx4I7CtA3J97Fn0eAML78T2cEsQBDbw/7+srV1SXARJ6akzVXPo8rq7V2QKU4GWC+P9PqpE3+SBONSfQR7WgA0X4p2/95kedeAeFwg59VZSyu6S+cNdLinCITsoTQlkXlxqM/QfLA2pEWP/8N3/OmmT9SVFI3QuTWb0FHYKrr3z1h1jOUn0NRD7inPHrFqcu8XiYocAbgJ89wQdpnMo0ZJXzczWMkXTYRpGR/c2//leWmS7Y9sGBNVqEmObtutKy8SBk08UZDUboQ3j96bl5W914yzoDV7vOlsuqV1DSYaf09MlXAit/8+tfejZNXbuqINlfVr/TqrWtW+va0tycffDh21YopqzTrdn+wY7t7O7IigS7gh/+6CdWmpkTew2WeR9Ll8V5WcJ9+pDgyeD/R9Wb/Uaapel9T+wLgwwyuO9L7lmVlbV1VXf19HRPT89oRjMaWYsteYEvbBiGl3/EV4YFX1iAIcHQpWTfCIIhaDQzPT3VXfuS+0Yyue9BMsjYIxjG7zlfZI+zkciuTDIY8X3nO+d9n/dZdHZW1v7+rsEflG5WK3abtrUwAJvPanxyXAOFvDOoaICpU3L5jHMDYGcDEKG+pG5jmAeJg70LoIjBMMPgcD4ymAZI6Wh4csoTFfa0fCal8dFh9fAQH8jY/zoEo8t1NAAq4OHQ0Kh7NkCVsbEc6UhBIdpta2N700HdDINpplN5bF7j2trbNhNzembGGRmoLCYAW6h9eQ7VM1g/PjquaqWuV8/XdOf6XS3NrYSMD6/pjgcgzauqg8dRbpQKUxocIGB5y2vyyy8/s/KVOmoKazKy8lJJq49RwKEmdO3Q7bg+ZU9Lp3O66jCgbmtvd9+kl+mZcc0tzBrIIofs9o23VCwMKx1Lmw09MzHhM5ZaI0sgceVEX33/lWLpmJrdhobHilpYgqUtA9cQ7iCbDRVHlUwXRHmK13VPbZVGhmxbAqOddc0A+bR8ocWFZdc/hBs7zDSdCBawOUhYOV3Fejo63bMKtlw+M6MU+xcG/1acZxjCN1Sr1ryusT2GVR94QGG/ZtjiTMJ0KjDUT8sqEwJ+sKej48NgydTtaGp22tc0Vxhw7TMyWkI7bXUKLxjr9rT+ck2He/smVWHhePPOHZXIFaB27lwpl0rr6cOH7suwQzs6Odb7P/jAPQHM7SkYqcWSbdTWXrxUmiHRBdZw2CXldVapih25gG99qqPR8TGdn9ac14eVy1WvocGhrNI8MyaiwfKvhdDb05BJBhCDtzqWMQynqG2p3RiOUCuSuRJqz4zDqRlucd3Pzk9to3RZu3DYL5+B5xAljp+Fw1OH3R7snwSQjOysBoHQVx70AZ5zPb0ObNlS9PkKiGRySDS4Pz45DqSxJgHEgJGofUJIe7+P6gfdct9Qz5LjgpKB4esPPnrPNRJZCS9evNKdO/c9cMO2Cvs9QCOuDb0r1+Lk6Mj4TMAv4iY9cl1KpUFNT48ZYCZfByIaNXA2VVAuM6jVV5u6seVz6mwAACAASURBVHxba09fW71z+/ZNff7Fr5XNJ/X+B/fEEXp0vCvFr8yAnp6dtxVZs3mlo6Nz+/ATKPzVl9966AIz/le//hWMI42UxoHiNDg44twRgLTN12v68Q9/qOZlU99//cB2dYuLy2EtjhV1dLJtS765pWnvk5BdsHB59/33fD9/+cu/jJQ05GucaW1108NA5wimUs7LIRNgZ2vH5JnL2qWHKWQLvN5c08LyvLOK2At5JnkOzyunSuViVs5ub8G2hqQX0/TElMnFnJXYQD17/EwzgJcEC5+W1e2irMlqYnKMkCytb6xrf2/X+AIEws3NA924vqSpyRk9fPhYk5Mz7kl29/d1eFSxFdMPfnArsoYKwwvY4NTqEA947m1LlCsYxKZk2N3d1+MnaxoaobZNeG8qjU+qODGrq3jS5xL1FmCne+scNoarHnLcvXlLbdxW6EfBLCT96q9+qZvXruvGtRt68oismYp2trb8vNLe/Okffawz3A2wElZSCzNLSovMJgDXQa+j6kVNs6zHyBlhpDRsNQ79CrU26566cGhwSCMMyWIM8zMG51Etj40DcPd8rtDfuTeu1Z1ZgnrFNWpuQKcXFa1ub+q7Bw99/v2j/+Qf6r237+tge0uxVl1Hhwf69POvVG9f6bLeUuWyasDVqgR6KlSyEG0SaR2UK6q2rjwAiSfJHQZbSak4OqokzjSxpLb39/Xw0QM1Lk41mGirlItptpTT1HhR07PTerG2riNyaGJp1dvgb0PqtjpqdWsamx/WSeNINz+8q7PWhe0i8wNpxTpVpRLUluy6CQ2OzOsnP/kDD+42N7f0xedf6tGj50qnE94z3r53V3//7/+JyqcHuqiWDT4/e/bIa44hGfUdAzSOwoPDPQ9JUA9NTk15ANJpoTTvaXNzxwRoiFf0m9gn8ovaDyVPpw0BPViHj46XPPTAmhHFLLVLP7/XZLlWy886zkT0hwy6x4pjVv0z4KDe7JNd2ROxCQVDpt7mT55T9ir2R5xAOJcgWZCFwTkLQY5eBHULOReLSwu2h6xcnvlZJmeIeuz4pKJiccKEgE6z7qEeg8p4N6bJ0VHNTk+ofELmcVfDpSGvLYD9RDxl5RLfh+qZ91Br1TWPwjKd14unL22dTGUbHEDitqGrN1quSWZmpvV6fdXDJGwpCV+/igXlnbCFKwyqfHZmRejc/KR2dzb09OlTK6Du3r5nO7ynz14aV6jWa1pYnPN962cfcoZRj/Oz2S+ws6Mn5LqSO8qAnXtC3UhdMzs9o4syRMeq3rn/js9q9gHqkrmFBdcJKEYP9g7VaXb0em1Dh3tHtrq7vryiwUJRpdEJk025FihIeG1yo3/xi59re2tDO1sbJv1xRg0WB1wXHZ8eK1vIhpzkLArUuof9yyvX3aeDjTOkHCrgGIUFPfOE4IAEPgTOR21pC6z//B/+Sc/gfjSocNPscMPQUPTBeVjMtjHqYKEBazhmKyqGICmz9EMTCAgAENm3seizOu23bOrqbw2ICeCtI20ZwPO/YGorFhAAl7BO+Hl4T/OwjRSHNVoqRVZEeOc1dH52YS9Ggso8cEnAtgvgIs0iRa8/bDYTDUBCKCagkFnkiqlyGfynYa0ES6msp4c0kw5uJAi8Ufe1oDHoN+/cXEAQPLcdBhn9r+8vb9ZdFAhKU0jRbJ92D4rCkCg0yzAOf9u8hQx6mpbAuH1jsRU1s8ELD9ZrYOshaeuzUOwY1QsNbR/Q5roAeHPjbUkR2azY3zudcQZCiuBaGn3qeoK2Cby1RD6EAPd94T10iprxYFcQV7WGPVhQjnD/+yzd0dJIYOlyjRr1kJNAzkDkB87XU0BTgABO8MMB222NlQx2VW/C5jhI8AiPriebR/990Yu62Y/sv8IAJlhaANZxCPF6b4ZHEXD+xu4nCh718M+WEIHxyaCBwoB15nXNAM1gdMjBcegy1kMDZI8ERs2btR+Fd6EoAXjis8P6DRkrXQO2FKfcm4OjA0/FgWP7GTgGtgmCxv8+yuzgewCYDVzY/qljVnpxuBi8w60aCpYQgW8ZgPU+ix21Tf9Z5lrx8LOW+wHLVsc4bIqsnLDp8ZvP50FaxOTnfWGXBUOI9wsLgOvUt50wYz2yNWKDCntGJ3jPRs8RYJAVOr1g39UHQw00RdlBgAysJXvvR6Gzfcs47q3ZGgCUQ4GNwGHMpwaE8/OLnVinHRRBUeh4CBiH6R/ZyVFaZfO2VwmATxgS8l77Ayaz0CNFjq8DDPAo2JnmDi9gvrfPomcDD4NkDvyMGwyDZlY9ERxd9eHPfsG6CfYh4X5yXwJwFKyjAhgW8pbe2AXVCZMOQxGz3Nkn+mCYJaAA6AkDRuyDtkBzpkIIKnSYOoobs8FjtjiAScHa5WvZQ7lurI++vz3PAwCTw8tscxgpBsgoQpUWDZ9CkC33jaEHnzsCrTx8C+ATexBnDJ/X957P6UyR8Nz3w23DIdzxcIRmDmYd+3YyzQCkGzy6nYMS2Ou2aIHFzsDAFkQh+JzXcNBtsxnJbukZnMgbVA9NAmdhD4VBN4MZDyB8ngT1nIezVmywZq88XDQ4jQUEagLOTl2phkqIPZR1xrDmKqZ4p6fEVcyNAOwugB7OVsI6PCRvNdzY8PMAE2HD9G0Qaa767HIak0BDD4CgvfFRLCGZJajb2puYEmbD8LwGa50A2gb//U6roZoDZ9s6Ojy3B3MJ0nKboa80OpK1xL3ffAEQEnhq1nQXNjV+1AEU4bpguTKUS2l4aCAwbtpNF8SwxChdE7Y+YTDW8RAkZJQEcIF9hrOVIpa9pA9Msub6uWGsVQY1rF3+3vZ5eL1GFkL2TG4zAGFNY+sUlH6w32w2xXlEWD0kBrMWQyg8Zxz3nuwWPHuxoUApYrk6Vod47FfODZwC9oehJPUEQ0V54GIvUcgPgOTO+Ap5F6xmGggAIQ8sYFbZogt1V837ZD9cOICgMKEGdH5xbiCMXZyGH9YK1nN8RqsyGQLFTYi17VZhgPyCmK4tzkaWbEktrKxo+fp1M7LJwaDU4lqzJ9EQ4uPRbtTVwavcz1NalUbV9RHPts+8DF7Lci6PLUnIeLJNUkLfffOtZmdmPATByhJWIQ0itiZhWBWAdppOBnhWgLTaDrRFncn1Y3jF8NtqC9jdfXC7F8KK8a5mLoCv/km5YtAFix5+YyPAXok9CAqQ04uqOrGUAWhqCAgV7KfOeGqGmod9gHrGahDeH/ZObwguMaViiKTDfhoGxeG87+//faKEVRKRpaPhP9S99tsPal3OlmBHhd0T9m3hv0O5G+qxviKDWovXY2+HgBGsrqji+jZYwTasH0YePN8BL5tupkxwiKwgf0s8IkcjgP228QxTFL/nfj3YHyG8GSL068RoSBO9gwgsDu+Fvbb/UiFqJFIM+4XJsUJhE51dfnLC9eUcZZAWLhp7T8hN6A9bGZYCUPhs9wARMLWnXKTYwNqCgUjoH9jbI5KVf2zwq+NzwjDrD6oC4SMitzjQHivBtGvlYMMV1mc45wBuW244u2orMRBXrpTzAOTg/FivNrZUGp3W9OSyGtUrnZ/UNDe9YNXl+Oio92GiM9KFkk4vasGSNJ12lgEgcKfdMJAKC5Agct4yVn8oPckMwL5oa31Lmy839Xs/+V398d/9ha2gzs6O1GjWPJhgCPJ//at/5WYcJQTnAVaw33z7lT786AN99MMf6dMvvlV+cFBvvX3bQbZ4Py9fW1Cjeand/W3be3BeENg+QhM7PaO52XkrfbGwaXfqunHjmjM4eF7Lx2Vb4wDOM0Shv7CKDRXrxYWOj0906/bdoMDuXGlqaUnnqCohmwCEx+NuWqfHRzU4gJ3RlfvEfmYb7HaGmTzfDCRy2Z5Oz488/E0ALtcvdHR2onq7qcPTIy2sLOq0cqpz9mPn84Vaixrl/PQsAGqJuE7KAINdLcwv6vHDJ5ocndLi3KJWFq5pe3PLvU0i0VP5/FCx5JWGRgb0emNbQ/lxDQ+WrP4AbGadsBezvoZGRiKXgJBrhKIBixUCW/mZL1++1Lvvvq9Ws2uroMsKtd1lZOdxph//5Ee+9gyEc+mCCtmC1Ikp3pVGsEXFTjmDHXNHJ5Wynr56ptxgVslcUsXSoAaGUM8AzGD5fOJrNlAoaXBoTJSka+vrtig5PNozS/LmzRteg9tbOyYHXlu+7rXmOrhx6UDu8KxwJid0flnRYXnXZywA51t33rbFMoQilKKcnRMTYwabsMDgtThrUblh44MNGrk4DFo55+ZmZlQ5O9WjBw+sejTp4PzcKpChkaKHHhPTUz7jOHMJnU7nAXXPbIOz+uylrXH290/NmL9+66Y9xVdXVzVWHNH0xKT2d3YC+zif00WtatsWBoM8V+x5MKofP3ik4YEhdRpdHe2d6bxcU7EwruPTcw/ZMoWMc2BShHlv7IXzOdFRfiCl6Zkx1zBcj3gsrYsKKqgBtZqco/R8uAY0ND4+YoeEw8Mj55uG2uDKSmUPFzttA3Csu1SGf0OR2PJQEttjnimAuJPyuRLYdVVhi6PGP7YapN2+8jmJYoScQQaXqM1tVdlGEYzSH/U1Kvlhk4k4Y3mPdkxo1HX79m33eNSZDOH6BBP6DxQI3N/L8zMzrp1TEWvrBx+969B2hkuQPZoENsdRTyesCuC1Vq5dMz6ADXkJUN+9a902W7ZIbtQUT0BqzWhsjPox5ntIDfH27XfU7cT19PFLrSze0uNvn+nGynVbtK2uPlezdakbNxcVT13p8HjP721xeVGD2EZt7nqwAWh6eHTuOgPVCDZSqGQCltDVeaWmwcFxq3ZOT8+1tbHpwcEf/eHfscoIRdj+zqEWFkLGQ6vT0M7eqjL5mFZuLjqofm39tZXv99+9r7/4y79U9ZIss5hzU0xGa17p8ZOnthPkTBkrjWl0uGS79LXVVecR3LpzSxPT+OF/baIXmTAo+um/jg4PHeo7VMr7vW+83tHrtbLVtEsL4yYTETI+NzOr48Njq205Qx8/fKBWs6bRUe5rQ/feu6e1tVVbiI2OMbQgJ7Bq2xsGFy+er2phMeT6oHKgfufeAWLPz8/52Xev3Go604famfXx9tuoDendu+5THzx85L4fWz7WZbOFReS5pheuK5HOGfjM5gvaPzxyzco1wooLO6vry8sazOU0NTaqg90dnR0f6dXz53r3/n2vYRPLGk3nCB3t79la/w9//nu2lhofLql52dD+1oHUxis8KThotYuWJkcnreBFjUdtzQBkqDhoxSh99vVr198o8gH6UYfDQGNwguWxSXzE3Sfib3KCUZzgtNGuN9xnUCslcW1IxHV+cWkbtB/+4GNNlcb14vFjNS7OTED8zZdfq5dI67LeVq3R9H1gn2JvcV1I3Z/MegBSqbdNvMwO0HyFHLWJ2RklcwNq9KSd/X19//33atfOle01NJy+0vW5kmYnR1UYKujV6w2Vaw1142m1enHVIbTqSgPFnK7dXdTrw9e6yseVGxnU0WnZtnuV07KuX5vWtWuLarSu1GwntLR8K2S2trv6/vtHrudRRZI/cv36Ndu4lUYHrSZIZRl4HHgAEnKbE9rf3/cej4vJ6dlhOINu3/S6a9Zw5xnQ2tqG1xR/SU4LfRGKMQrj8dFJvV7fDuT3PFZPFZOuWZOcm4PFQjRYDYQg6kMUeFgQss9Adri5fNO4HfUNex92fAzf+HrOLX9fZGHM2UgtRXYrZwZ7KHUHLgNkla2vv3KuCVgIazKo+OpUelbv7R7suWZIJCF8Fv262H6uLC2r1+oJ4+hWra6FWXIvcNEJzkpVW6nXrHzl7KTmhEjBuc5h4zzldF7bmzsaKY6YQExfRJ17enau4vCoryXkhK2NbfdlkAwZWiYzV9o73Nfk1LxyA4PO3/juu29ULOZ0cXGq46MDTU9OqzRMflDK5w1OFORzMUzzwJN6qhUG2Jwh9C7s5yg96T25X1wTsB1yYcAzqQcWF+a1tbbhnnbl2op7ATCaJ0+f6N333tfTJ8+0v7evqYlpD3d3tvZ0sHMQBpfTc/qTP/lT7e4eBBvdeFzrr9f0cvWlrUh//ns/1ZPHD1U5LzsLZmpqQtlcSt1YV3uHe7p287r78MtKzXsjSr3J6WmVT8487K+cnlu1WsgXrDKnJzPRjizo3pV7XhwLYj//8Ye9fiA0k8hgP5QyCANIwWbNBmlrI3vzxgNLKx73RhkCQwPkGlhzoYhETuWBBAytSB1CcRLsLmDV0cQEBi4X12xMs1iDosIywchv2jwwS8thH2Y1VCi4GcTLrNcLVkwGbM3uC57JZuwl8chtuZgFeHJoYzJptgSfE+kNFI0Q8B0C2QOzD5ZvAG/YyJBwmQUdsb+DxU9oqvE/BDRjAfEeAeeDBD+w6NlgrKKADW1vcwJkw98F0QAB0YHN7/D2DvYroSk2YzEKiHfzFguWQtwTmjpHjMT4XMGb2axGPqMtbVIBCPX9CNZfUS/qDZnNmWsOiMNEkMVAoRVswsgKCLJrMzeS5Fogm0YpExiUvsdeL+FPmJ48FH2rLO4HBRZyW8vYKE7wOwRgBAwgR6OBPJiMj7aBAq4B762v/rCFAoAMipFm04MxHkx+cT8YKoTgzBA4CnD2tzMvvH5hf0Ye431mZ39KbOYmbErfJ2RzwZqjFTHkHSAUWbsZNIEF3gl+yAwk+D42W54VN98EzUb2VABnSO0c+EnB32h4mMJ7ZF3QEAYbNsC9oITg5/M9rA0aUAd3RSxmBiFcH76W1ROY2ByeKDnYeIIns9dcAuuirP8MHuxhWOdQZWyDAFPMmovZexMwEwCMe+2AowhkR1nSVw3wd1xzXp+fXbnARgVpLYz6ECSLKiJYowG0hwKiDzr0w/cAxvhlUAXg2k1nWFMOG8ayxYGyISyZJtGOQRQp9tgPLNr+GkBZ5rV6WfFmHYBUAnfDxLfPDAUcDfcfNVe4j0kstHpxDQ3DkMsaOA+D1OBpznvqK7+cxYDyxTY20QAC9nKdYj9hNlff/i8MYsMQ2KqvVsgoYS+ErUhzyfPB0JfsCEDC/vCLe+I9AgDTgwfyLAIA1mcg8xl5fUKwPFBkWEtGUDRYZVhAM+ZMl2444PoBsn2AiMEXa5f9Crku164vF+Vz894dZv0moDbsUSEsPSiJsMs5Pji0Xy1rEaYbdmAhF6WNejgEPGNtQgDtm+FYUOXAQOvbDsLICQBhsBfjOrDmUBrhW+t9nC0yiYKJzCBUXYC8DHvCMJlDjZyRvrqE+2z1DMBmFAANWwhrlcCU5tknwwMA5VK5XNyyZBYc+xFz2cJgNuyf9lsPQ2QrUbB6abVUxNv4oqY64X7YN+GWICmfTiqP6hHPz4uG0r2E1TbIZtkzE5ybBHRXUa2FARHPmu1ImuRe5aMcpwAAeqfyGRZyZViDqQR82rDvNzh/zJYHHGKwGDIQeK8M8K86Td26eU3v3X/LQCQ2BVnYa62G4t2WhylW1GHj5MyhMKCwIoKsE5qBntzAYd8H0AOjk5qhbz3J99I8w/rluWDPBxjxWREx772GGVSRH4Lqq1q3HSJrlTXB/sjP4xxgjVPE9i3fXAOgbOjbArmwDRkWtn1shSEe67pPEPDzbPC655/BmuP1uL5WbpIDgTqKXBWGnQwtstmggOkBUGXNIGOPxDMfNk5/0MLaq9mKKKhnA0CCApFQ4LSvg3NyYInWUK8Fv27ej5nriimfG7LdE3lFAICsa9jGACvUSc4rY7132yrksor12D/qGhtBiVrX7NykiiNFD/4mZ2b0wUcfW9GGR75XDYwvEybYezpqVMkKIEwd1WRVvUTIK2FPh23orI56sE6BTdj3YKYZfvLoiRbmF1xQ0vSxzgcGB0ItEVmYugaKhtthqJC0t7UDYgsRKy6ZMGjOGcJzBqgAmx859OPHz1SvEzZb0sUlyjZqRD5HTAOFIdVQeXGe29sXC0EUMzQbCQ9AUpmsiiMjbhwAAvoWpQGvD2ePlW7RM5SJB4vVv62aDfaGodbi/79RSER1LP/mrwFE72d4OCMjqum47t2eGWbUCP1ss6DSDXYgXuORmsOtXfTaruai8y0MRcJgnvdnCz4rdcNwoq8Kca0bnaEsRjvy9a2tonMsNIIUWWEYE35eUDWGKUmo4T0yify++gMZ9pE3Q5BomMN+G41XfG7yeb2FeJhE3RwypazUBOpm/8amwvUv53mwpArejWHv4Xljbw5jFMa5oc7sK0DcXwSOz5t7Qk3ZV/eF/iOc4bxe/5xir+/XTYGkExTQgcyVFuPrZCGhOx/c0Yc/+0hbR3s6M4g0q8mxRU2NLymXKJhRTj4CdQ8+6Je1hi7qZFvJlglYpBCwyucD6GQw/Nbtm252af7Z+2BbNurB8tDKxW5XU5PjWlpadP1Az8HeiS/8eaWiLz7/Qv/23/07VaqX+uDDDzwAoW4EXIMV/u//w7+3Z/7v/eInZhM32ucqDKd1WN4xoAkDHXXs119/I9Ryi3Mrmptb0sV51be92awFu1dqEc7grhwqCfkGxUOhkHNfwNo7Pj52Pg8DTavms1kVpyZ0dHpmC4d2venw6QJ7MCrqTEoHe9tqmm244NtMZsn+/qEWFpedSdG9qnsIAyGg1qzp5OJMnVhXcXysUbOUQuYUACoWgvlsXuOjY2EQzvMdC3bE2zu7JnQtLJATuGvvZ7y5375zR/u7u74H6TR9IENEbCKxrm2p007a4oX7aXVlBzIg+WA912YE0saTKV2/ccP9EFkA2VTSzT9g2Lv3P3R4NQx5q5kgu6Vitvd67/13NDVDqPVz7W0d6u3b99S4aOiq3dW923fVYc9stU3ueL21ofLFmXJDOfWSPdValxodH1atjjc3hD/88PGTBwCXMtlB98vVekU7e1seuKEqoN8CMF1avG5gKdQUKELbttRi3wUISSQygZAUC3Yx33/3QOlUVof7Rx5y0+MHhmhDm5uvXZNOTE7YphDlNENogHtY/YcHhyZxXFtZ1ub6eiD6XMLIDUNbziAUPYPDRdtfsYfRj2Oh1r5q6ejwSNl4SnV8uwGst3c1u7jood/s/Lz/HeYBrFG2KQZPp5Vz20hR5zNkYd/BCsOgZufK4dFXrZ6qZ1xvCI4JHR2fqnXV0UAxr0Ip60yOxiVESixQ4hqfGFZPOCtwrVG0x1U+qdq2qdsJ+1ClcmZLucFBwP1RD0Zs6+bcVM6pQBbjDMwX8rZYvaiS8ZVQOpu0CgRiELWAFRz4og8Oq1yuaHfnUEfHFZVGxnyPqAMYgKAcYJBJPU7oPNc07Isx26ngLc/PPjg4MABF3QyOcOfuXQN+9G2swePDI++b1Fg8i6zV05MjNRrksbT9ua7dXNT9+/es1Nze2dPlBQxqBjjUUSntHx7q5s2brnMePnyg3/nkh34uAaM4E+bm5j3gWV19po2NVY2PFjUxXjKoOToypnxmQLvbh2ZCL81f1/rLLU2NT+qtt7Cdqmp3b0Odbl237173miU8fpS8FMXNXh4g+yE7pO0d1DCn2t4JtlnsL/feue+slrW1HSWTZCNUNTU1q6ePnzoMfXF+0YOKi0rNA4yJiRl78sOYbl9danSioEbrwgHMqK5+8Qd/oMXlZf2bf/Ovvecz/P3kk49dc+7t7BtTGZuZsuqAegogHoUzP2sc+zYIkkND2t7Dsq9nn/vRkZJrp83XhKPHNDVb0nvvvafL87q+/+aBjg9PDBjT74M/TE0xhJ82+Gl7w1pVx0d7Wlt7pus3ljQzN6VHTx5qc/NUS0sjgdjTDWtybHxSJydnrps4USvnqI/AzlCeBWXR8clBUADW6houlnSwv6+NjTPduDGpjz762HgEuauvVtdcP2Nrw74DW/z07EIjE9NWgmBRmsnlVD4jc1UaHhnRyfGJhyrTkxOaGB3R1PiY9rc39OTB9zrc3/XnRr04PMJAPK/nz57q+PDQJCyGJTgnwKgnM6R8UNbM2Iw2Xm3p80+/UqvWY/arfDqtGWfQMMTjGR7T8sqSbbo452+xVkXeV9FKQK6jCUcMwnb2fd6hGMd+xzbhqG7ATogFoEeAEAx5CjLhwIDP70wirdnxKW2tr2v95XPjHutbOzq/pB4gA48hODnB2PmFfoWujTr26OySakOxdE4JPCmvyMjsaWZpQbnBomrdK23u7Oq7776V2nUNZ6R8rKm7S1P68Q8/cJ326Rdf6ATFZianOpmrhZze/+Adbe1vqH5V1d7pgbKlQeWHh2wlCEZ0Vj7Qxx+/b6XV9vaODg5PdVlFvbKnP/3TP9Wjh0/1Oz/+qVWGf/mXf6Uvv/zSNm4zc5O2h4rFO5qfn7FqhuEtdT3ZVL0rrJ0yViLwdVz3eh01edgzNzd2NDI87F6wfHzk/mphft5rDdyBezA3O6fDwwMrB1BkUHcC5KOwZK9j3bF/MLCjl/r007+xkuPayjXNTc27Vwlk24xVgDyf9CshmzK4fRjTgcjWDnmnO7s7xhNR8LO35nNpbW2ua2Y6rCUGis6CjHdVHBm0UmjvYN+2qMsrNzwQNiEzRS5w0uuToXs6HtPocFFT02Pe57EiDpoCcLu4ny/yJ8mkZPjAeyR3CyUfZIKlpWVnPKE8IecCm8jxsSmlkgO282xW2z4jyV49Otq3orXWbGh6dsmZXyOjo9ra2lA2G3d2Rp5+XHE9e/JC4+OTzmc0LpZO6PbdO1b80ouzt9GHQdawS1Ay4BPnFYamadsvUh+xJnZ3tzU+Pubs5YOdHY2Njmp8YsLnFbUaPXsYppypdxXycBbmlnTCmjuvWil3cX6p+/ff0/bOvns0VDeck9u7m16js7OT+vKLz0wiSiZjun3npvMo+Ro+b7VJ/ZzT7OS8drf3fG8nJqeNOx4dHvu5InOEswVbwOlpbCarwVK117MCZnRsTLGP373rAUiQyAcfbaayFBQOJH3DPgZ0CYdmaDACu9ZBmBFI7P4qsk3q54HQxPSZbwYUsUuIVCYhUAAAIABJREFUQK6gvA+DgjCQwMqq42wI26MQGFmtBssq/kwmPeFjU4FVZLYZdiV4vCdpamhMA7u8z9yjyXQehgOFQ8AwABmFIJ7v2RygLUz5oPjAy44HoFYnTwFv8QBu894BVwgWDgzVhoEGm2zgHR8pNgBeaKgNiAPiGKzpuiHjveEPHEDZYE9E6JnbVUDMyHuZ7+XA7Depb5pX94kRy83+ywTiBZDcbMPIm9mNbi/YGPTvbehwGY6E5t33AqsfglIjZQrNOjeZ92elCcBalNkCYEqzyL1wwGRkWWWgijBasi8M7gdbBzM+3SH3zKxlWEHzy723MsYDJw6Lc38/PxuAHoANgMGAcQQeWLrkLIrwvgIIGwoEK084pOxtH4BlMxocUB6A9WCXFIBtflmZguIhwIreyNhY+bzBoizYdQEE8t/DSN0zYUPFoqnPBuV9MN0FcPPr0XQnki4yKDodgJ5Ouak1I7jd9kbN1/G9gOkhIDaAglYaRGoCD4yaDfvr8m8GYsxsD5+Bxt+DqUywIwJMZw0Fqw+se2CFk4MDyzSwOJHrO8w8mXTTwBrmIJuenPL7Z+OCORQAoMBQDWAk7LgQXt23dvNz2mqYjYyvPmBZf9jBQmRjDV8T7hUNAUMs2K/2aIf9Saj8YAhF5+tgspOXwOADf39WCvsN4Alr2qHCkT0Xf3pQGIWzhn0kBIXnBnJuBvvKGNtyRbZQoekIoCmFB79zhcEIcE6blRzs0iIrsSjw3hZ2rA/eS6TY8EA4Gdaj2c+22AufLYBnWANlzPw0gIzCKMx931iqEMAOEBtY6WH9sWdYSRX5X/bXLe877JVh7zWY60EJyoV2yG2hheu0PNDhuvL1sCt4n/0BBvuSGdtWzAwGJnPkmR7YDwH481qL1Aa8H+4jtmxmmcWDWojC1eqWbpQdlKQJZDgcmLkwy7wdMYSz/UkqMP8d9B2aOryWwxAwgGd9ANDAehoGd0upLKHdIbQcVgUBk75uV3GDr1xz1jdsfBjgsLfYU3jeqhcAUDUXtuRTFHI5+82OlopueAVjiKA0FA3FoqqNmr+X4gWg6gR/Y4J2kww9GbBjLZbx682Sg8U1w1oJC5CZKY2PjWp0aFg5JdUsX2rz6ao2nq0qF88oGQNgZt3GAoMvduXigv3L9ocM0PHoTqXM3rNfvgN8U/bPRyKM0qJvq1c5O9PZ+YWqjZaZPfjQEpJKwB6WWgzCaKIB3a6vTOu//W/+a2dycGvj7aaqh7tKMySPydeJNeGhBwxNA4XB4sIB7YqZtQjzh4YXexDyczhPuWcUq6g/WPOAZj4r/IyEPcrnT2RVwzoHPEFqjgKJoq8/mA6h4IF91n8OWY/O4iFDIcrc4Gu4bs5ViJ5xfraH01G2Fq/J9/UVRQzDHMwHE44cHGoLe/9yNkrpRNyWWVcolTgbez0zLJvNtotHh2uTyxztrbDAsT7z4Nk2mtHrkPkCocBDa5hVIXjcDarVpgC1SZWwbKnVQ4hjNuOhEgAKFhS8TytZGLB32hrIpoF11Ou2NFYatv/74FBGk1Nj6mHLVxzWxz/+sRnhl/W6B1M8y3w2To1Wo+4GOkfRD/hxWvb5wXvmmSaTxKymZsuhca7/YqjtQjAewBpsV+xs+taASM99PvhcDYHUfDZsQYIaE2UvWVlYDuBJfhJsPDtdA6oMFovDI7bgeeute/rs86/UaHJeMYzkddpmNl1WQwPK5+Q5saz8tOLwPyy4GIZi/UYTzhlHhgDrn7/3fhJZQfk86weZc0CEeeebAUhfRs9+5WcyqpX6tVVfGWKInhqN8PBomBDUD2Gvc00cESNM6unXFZEKoR803icomBQQKf7eKEGiv2MiEIYN2Az/9gwI9WFQq/iMcNYLtWZgQluVGZ3h/efINVS034cBSBiceyAU2WSxD/b/2/ae0f4d3I+ok8NvE4s4R1B1dQOxgDXA88Lexr5hK1kIErZCBVhkJfIAdTXAoNIPUxh2oMxjrXL2B4vCfu0dhkWhLg6qyGDEJJMSrHyB7BOpP3iNMOgItSBndyAehRowqEBDWCYscHwUm4mGfvFnv9D40qSOLgBKsc4bV7MW18r8bS3P3woDkMql6xHAqzOCoi+5z9Li0rIHq7/81V/bSmR+ftpD50TsSqXhouX8hEMzSKWHoAaam59VaWwkMAEV02n5TFOT07bkg6hCfQjr/pvvvtH/9s/+mRaXl/SjT37kQcjU9JQOD3f16uUTpdM9vXr9TJfNE82tjGt8ZkgH5U1lC0ldVKnzalpbW1cuU9DU+JyKg6PqtCAgXNk6wmSQBIq1tptTgp4BomBXYz0AKxIQGxYwzSr3dmlpRYVSUWetqlmmU2Mz2t3Y1cH2vn7n4090eV7RFUCtOmZfOxALf2vs684rDpiFAHVRPzUDm4FtpXahveN9FUdHHGQ8Qsgq+9rgkC0N8P4mnwLmZ1CuBlvDx48fmbgwNTPtfZ7wTtbU0vy87t+7q8pZWYf7O7blyefTVsbsHRxpanpS7W5So6XxMKSOyEjUj/RGI6NjevrihfcXAtFRamPTMljIO4+J65cfgLF5pcGBot8fCsPCYE6T0yUlkj2NjA5rZ2dXe1sHDpw9Oz7XzMSUhgErhooaGx7RweGhtvd21ei2dFA+UDwd08TMqHID2JkGwg1UB+yRajXUFiW9fe89+15/9d2XKgzmrWD5za//RosLC85auHnjrq1evJ+3yc1raGx8LAxQY2RXZlzLZXMJ99KEuDIAWXu1rrcMnBeEfePu3pYzMfB/xwoItf/k1IzBzwKATypjMgRn5tT4uB49+N7Ph8kZENq6bb3e2HCeii1wyRLEyueiYsXjWbWi33z6qcaLJb11647Kx6cGigGOsT5kAMKAhfOYrEcamQcPHpi5ywCCPYWg8Nebm7aMQgkECJZPZVUaGlXjsqPD3bKqlZbdCmKQdLJxZ5+MlIbURf3cggTD4F72vZ+axMKkolgvraODisonF+p1IQm0VRyG5HNltRY15GWFPLqEawjqCYAgzvEQ9p5TLxbqL0iKnNM8T3jSX1yg/Eh6mFivtbS9Re4CTgkdg/YZsgaweYkrrKG97WAJw745gMXUiPGLerWlw4MTZ7ugPiHrBjDr9JwB0bQHIJOTU86mwdLk5LisyYnxYBeDnSxkv15b8SRqxZbmFyb1wQ/e1/OXz/Vqdd3BuYdHZY2OAfSfGkSaX1jw3spQFyDODFsTP1PGZ2CPo0r69ae/1NLijGsVwFLAqHy2oF4nruXF6yofn+twv6zSyKiGYe73INedaWh4wPkhhPkeHe+bCQ5OQSbYRbWpsfFpDxzLZyc6PNq0xc/84rxrDQKGO21cCCCnXWm0NKmnj5/b4o2fM1oaUzyW0sbrXd9XlDeoiO68taTla7N6+uKByqdHrl1+/MnveNj3z//5/yEcLejHf//3f25w2KD6yLAava5Oz8sqDRU0PTmmXCZlJcNb9962Gnv/+MS1OfZd5AdgLQpxeGNtXYuLcxoZzWlleVHFwZK+/vxr281xLqJgAKTHxurGtZtaWlzR7s6OhgcHVC7v68vP/9p2ZclMQsflYxNHZmbH3cOw9uiJlpavuW4CfsJmBht51Iu7uzt68eKZxsaGaQKsZOq0e7p+/RZIg371q0+1uLigj3/4sc9J7G6oxTmfsABibU6MT9sGMZZMOyj++o1btkJkAADgOzYx4VqPs21mckLFwbyS1Ertur787FOtr77QO++8o/zQsGtqzsTvvv3WNpIMly9RClPLJ5Jaf/lKqV5cg5mCvv7sGzUumrqxfEsnhydqXtZ1cnikVquriakRE8QGhwq6904gelmJASt/bkEDuYKKOJ4k0sHaqyWVhiaViEH47lolPVIsKgvOwFk4MqzjMmrEtuLRvrW7s6eBTE6jQyNaff5cF6dlLS4uae/wRKsb23q5vqGDw2PjCdT7kAQhCEG5wXqMDJCrRMaBXMk01lAx27pOzc+rUCqp1u5q9fWGHjz4Xr12XaVsTMVMT4tjg/p7f/cPXLv9+7/4C9V7CfUyWVWadWUGM/r4xx9oc++1tg63VK6eaXh8QpnCgCqEvsR6Gp8Y0U9+8olzIbBFYnj68sULffTxfd29c1vra1uanp7X4uKKz/nPPvtM/9P//D/o/OJUv/nN31jRhYKJnJvr12+4d1lfX1O7VbNqrlBM20IP+zysa6vVjq46cR0fnQbVFFZZ+6gNT62YWF5a0eH+oe3pbly/oS+//Eonp6cOsqafm5mbcyYtvzinsEpcmJ81JvL06WOrOHiejw9OtLd74H2HuoXaBPU8vWG3E0hJ5IaYyNsC2216qEdtxRmEa4Mtu8EpFGo1nr21tbWQF5mGmJVQMhNX+exUJ6co2Okv6sbWsoW0M2guyxdq1xoaJlz75g0VhwvK5DLubThraUdR4W1tvlYq2VM+F4bP9FzUMjiL1Kp1zczMWYFK6Hqn19L+0b6mp2Y1ODCi+eklDaQHdXp06ugJclL2jvfcE2VyQ0EpkskGpWASIsu0iXdghdtbuyZE2AnI7jFxXbtx3eQP7LmwFbu2ct29HteP10Ftw5CZ+1yrQ+CrmNSKYpicmLXVV3aB4BdDejBPMERqSYYf1B7YPOsKu2aUs1MegHDeYYfFQIYezmQ7yEj5jBWt7GtPnz7SxutVTU9NwNG3vefQ8KDzUE7Oyh7sYX91bf6GTo5OTXhzz9G5MokD5Uc2ldXs9Kz3h6BiaWtsYtwDlL39fWesxv7o935seQKNa1AftN/YgQSGEEArYa0h4JODL0jsQ9HcwoMSyVsqWG0wQDAQCSAWsaBphAIIHQAummozqwmGiWTyALI0xQY1bJMSLDdCqHVgtQEk8xqwTTx3cGh5YFv37VpCmGkqGsp0XIygTgC8gj1IY0GhYjuoXswSZABsVAr0dAEADKoUAJ3A1A/XgEkxPyeE5FLMZZTKDXjjt3e7WbkBPAbEZOFZGQO4SWCqWYeB8eYQHjMGaSjwEiVMMgw9zFTsDyX61lf9AYutRFAbBD8/S1ejdtBhmxFAGnIFki7M+mHs/HtoEkMTCDBlqwpv7ti7cFAGv+wAQkb+hagk2mGwEwZNqDsAtQDswuCI13GTGdk78Prktdh6JxokAaxxD2GV9rMsHFTVIRgOMJ7wvkIA3yPLCgckRz8TlUP4t/DQ0ejbdupvgceBJU9Oym/XMZ/JxMbIzqhvAcQGls7lDXpy//k6M1ujh5p7CGufgpP1zr/3Pz/rAmYV74nVCdgAKMTwg69hiIZlAJ8dcBdGJH8GMC6sf1gXg0NDPtRo/vvWFjwvrL1gPRZCr1k2/D13OwxDQlgw7N1o8hWBEgzTEraz4vOhcgjDkLgqF1UfLjQgBnDzhG/n3EDYkgjJZjLp54X7xobGOgWA7g9FeE77jFiek8uLU8sgeX+2XLJ1GdZnMMcDUG8rLoc5B0sSBiEeEGTTimWSbmZYfAwHeH6wFKKKArAgDI77wCHDmgJINHs6YnryGcPe0mewoqSBmR6kjf0BWGDM4p+Ph2kAQCjgAC/6GTOAdAwRuEaw4wKoGQYMvD8DOp3gtc4jx/PHYeoBHv76DCZQZkTvL0wAA3TFoMIsXUCcCDDl+lDYh0FfCGAGdA7PMGqyYJ8V9gqAoiCb6TN4rQaLBkwGsVhDqHz5/xEbDek9Az5br2UAjFvBGigVQqQSmcCO5+exZoPdV1CV+bmOnjEKOdYvB9zubk/gmmzdBHACvDtuwFIQJP8ciDDgsh5EIefmOsJqQibOnk8YOQVIZiCnZhs1H4omwOKMD0/YGXGCpAmULw7ZAqXRaqjRbpjxDhskroRqZzWdn1YcvAwwRhYCkm8AKe4LNh8wCGGhkn+A9Q8F+c0bNzQ3O6lUij2xpa2dLQN9FF2wuvODBf/svf0Drb/eMLgKWE3hx8CB52t4cFALU5POYKi1G+qqq7HJCU2Oj6mYySte76h9cqm956/17a8+V+usrlgHpiwDVkAI1Igw/fC+5Lqj5mKIFUBvmGCoHXMoHwmcQ7DdbvpcpbhnIA/QvXd07HvQ6sR0WK6o1ugIE2VUIcFijqI0ZFr9g3/wO/rhR++bhZJLxtStXSh+1fF9BgjpD0CwDGOPxsLPIGoEOgLIsQdwPXLsKx2C5YMajSEcrB2uX3/oiWUZ+zc2i32LPv5knXE+9RiSNltWlQTVFIG7TYOo7J8UZwB0WAZy9nKdODN4T5zpgFOuF6zcJOeGMybr6xee+RAG3w+m5vmnyOsPWKBrO9vGfvXSACpCqzfCWRjC9XJuKLGWQiaOxL3RoF4K1ovBfjAoX/ltGzsAIA8Qw35EGDDPE+8FoI1fAHvFwSEXn2aNZtJq296tpvNK1RldFPEMDbHegZ0WR12Fx34BlUtN6l1qdGzIAXixZFLvvPeew9B5j9x7nxeRZz1NJf5SQ4W891h8lxkWGoSnNojqA/Y5tpCg4gnqkD6zlmeUoTwNHlsSkmManmDdFwWuRypcvofBidU+kUqOph4gje/nHGBAacLNVWDwvHy1rotaQ70YypyOas2WBgaLOru49FlNBhDDXdba2dmlOh3UqkHlCWkk5FVhQcJ6CMHo3MO+Irh/xpqo4alD2E/7NUVf/dFXN1jpEE0fXONF2WEG47kA3m8jNUU0GLDKMFIbsj7Cug21oIH6Xl8dGAbwb4YpfRVINHQIr9vzPuhzm/UU5YLwPqh9+oqSPimpL9VgwBzOqfDmg3VVpP6Ihimu7wxShlwRKxZtJ9gfaJEvF8Iiw3v87QDEtq1WzzL4joY+KHHwAx8c+u0AJFLXMrRlHTIAcS0cET+skGaoQVMWpx7PmOhkBUg0wA92ddzLYInooYxVI1I8Gqz3z8SQWQQpKgyv2IdCTRLqxn6YvQdZ2DWiqIVlOZbTJ7/4RN1cTxV8kZPYlM5prDinXiulfLKokUH8poMtJ8xZWHupJLkWKZNDBgYLVk1AAGB/xf4Ki4QH335tVvH01KT3bNQK1Lnvf/SRMoMDtrxIJQnHbBicy2Ty3q+sEMtnPaT5/uH3tqSdmZ3W1PS0Tk7LOt7fUfqKweq5vv7+N9o6XNXIZE4f/+59XbZOdHi6o3QW9nZLDx88sstTsVDSxCiM4pJ99KtVgJ+WGbKcvZzLE+PjBq7IcWBfhJ3NOqcuDLk+DYMamcGcDqpHqqIwbElnRxW1LlpamF5wUPxEqaR7d2/p+Ghfn332K6vcTE4ZLur+/ftKZJJ6ufFMZ9Vgk0QPUT4/9W9nmg2PmB3J8LnV6OisDJGhrVs37vj9vnz+Qq9ePtVl9ULjE1M+B15vBTbgaGlA77x9WzNTY3q9/kKXlbKWFmc1Pl6y5ze2MYMof/PDJgj1rdlGx0quARlAn11caAtGJB7msbhrPYZbnA1PHj5QoVBUKsV5WLedB2pB7LFq5DwMQ0BhcFJ0Lbz5eltJpXW0e6SJkXEH/N6+cVPpeMI2EW02wGRcr7fX1eo1tXRtVjt7myoMMKioqFaD9DCoQmFUhYGSsrkhDZdG9ej5I2Xy1AZdra++cg4H9hJXXXqKlNcZLE4ssADSzwF+KpdKZ/IGlmK9lglqBNICih3uHWh8bFzDI0PKZshPwjrn2EN8LJ3Y8mCW0/djgdWot3zeYn9FfbWxtqatjde20QQw3t7e8t6DlZXZ1N2O928u4v7xkQcgALvX55c1OzmtRw8e+V4OjAyrMDSsi2rVykOIUdgBcSZ/9/13Ij5lYmJQE2MljZRKzuIESHz6/JmBMbLXluevaXfjQCeHFamb0ulZRVfxK6VyCaUHEhoZHVL98lKxHnl0V2q1qxoYyBqQw5IomcjraL+ijdfHztwidHt+YVjDI3kVh1Gq9vT8yWuNlCa8N1ITsQcYZIJ4xABEXWVy9BRND6rwM6/VLv337liupFJp3AMuBiCHhxDkYO+WfH4ziEL1vL6xquIwQ9FzDz8AchiUFnJDOtg/9p5CncyewSCI68bwA+DHPVCzHZjS5VOfvVaWd9pWauWyKWVzcbW6VU1Ojeje/bv61te4qeplU1vbZwYBOZ85ByAX0RNjtZJJJayKo55i35+fX/D7Gyrm9ejhd+pdtQx+099Szw5kChofnVJpZFxbG7sG5hjK8J5mZ2fcS7711m2vV+fD9lr+/IcnR9ra3tH+4bHrvkw2r3w+4zBwAtOxYqau63UZTM0qlShoZ/tIJ8cV26Q/efpSMzPzyqSpW7B0TWp3+0AnR2WrcianipqZG1WrU/V9MiE3Tu5AxwNMwHD60OUlFGbbgRwBttRt6SreVYzcnqG86tUzg5w3b93U+z/4SGubO3q9vadEIqubN297aL6zuaVH3z/QO/duqziS1q2bK7o8v7CannoQFReZNhuvt1UcHNMH7/8w+Pc/eaKBXFK9bl07Oy+N/UDc4nlae72uVCape+++o8LgkEHREPhdcSbD2uprvXPvnsmc66urevb0iUbHisrkgxozRSZFPK2pqXl98+33zoejR+TspQ5fXloym/ubr7+3eqY4NKoCgCqOBr2ePvnx79rSKZbM6BxlHlkbjbpzChbmZjU6MqRq5UT5TFJfff43Wlt9rqXlZZXGp7R3EIg19H0MRciJAFwdL5XwntXh7p6mSqM63NnXf/x/P9Xbt6/pvXvvK3YVU/2iriePnxhYNzt9f9uZVZ/8+GMrxLCyffj9A929fVfzswt2CkGJxLB3ee66etWUKuVglU7/ixKQZwICGGvWDgRY0aln4BSLvtmpGSvW9rd2DOxjs/abL75WtdlRo4NF+IVrfq4d9YiVCOAxiuv0AuuqlHopznXyzuK6rNU1MTunobExVVsdvVpf18OHD3XVqmko2dVYIalSRvrB+/dM/EMB0k5k1MtkdFw711XqSj/63Q9VKOX17ZPvtHd8rPnlFU3OzOnpi5cmZhaGBnTv3l09fPid9na2dXnR0f13VvThR2+ZRNBsYGGb0rWVGz7r2Ec/+eSHyuXTevjo+8iphJpoUrdvvWUVlS2wujUNFfksZMae+5lFadpoYH2JxXNwDaCeYy1cVM48mF1eXNFf/PmfW9l+/517evrshfEqemxyLLA0mpmdNSGVWu7wcN89LzmNx8eHPq/pFff3jrS/e6A7d+5qemravSnPbXDSSDuDgnONGpC4gZCJG8jI7JFNXF2wwE7K2R3UpmenJ3q9tm7SaCaT1PlFWbl8yjZ28VRGlQss1y/UojZOXGlstKSrZlfnRycazGb1gw/eM0EGFe9gsWSLuEoFVcmeVSaFPJlpPZ0eHymfydtBgv2GHpe9dWNr08rIdC7tzCiUDwwSxkcmNJwbVqvWUjZJIH1BZ7Wqnr3Ccq/jITUDJIhtHYZnw4O+ZmRsklvEc8yQPJfPqtqgBshqMD/sDDP2MwblkPzYR8EinINc5MzBGaaind1N40TXri/7GSufHFntDCmT8wSsZ2c7sjTL5m2zSsc6NTHj0PdELO2zCiusRw+f6N69+5qanNNf/fWvTAr46c9+x4rWc/aJfEovXjzVyvKCa4+hIiHmcT+DB0eHxvIhnSxOLSnWjWt378CEAPYR1CXNWtO93czEtImMEP/pQ1ETUq9iM2287L/4x3/W44BEbm1/9igQvT/4cCAz6oc01hYhLNK+dqSwOTS5nzUQAPDfDkIAzAndZKgR2Js8WLxBbjYMUrOzEiEUOzRgSGbbltLQOFJI8ObD0CEAdzQ3KAmCQiAqphwuDFgAazOAtW5QGYxkM7ZGSGfzauBHPTHhQiWoR2COYZUTs5Q2SHaxwQp5IDSCADNsZDy0ARAmWBzWR8+gCL5/QQHSswdpkNsjDQ5/1w9RR+7E6wRwPTSllrBGDEYK/r7PfGBfR1ZhMN/xAo/Ae/vDuaEPgG+3h7olqEkCIzB6+YDZ+jr+/1lvIWDYYd/cU5iDEWgDO5fiH4YlXxAGJj0zkWmoq5dM72oGgZmqDgwECyr8irlmAJqB9Z16E4RtpjpArbMHWEuRlVmUMdBX1yADpzmkse0PX7h/AEZWxkTytT4DmIKLjZUiDgCNRrYP4PRtUGwf0gm2RbxWfzDGgRTsfvAqZ3hH0xk8wG2/FGU88PUcYNjnmNUfAdf9AYDB4khSzM/klnh4BLBsVmZ4TjzUsk1KsGjhNfnFcIrNl8GJJc1MqzPBdgv2gAdGXBdUCZGVEmu/HwyOb3aQV7PeecW47Ua4NqxNApEBgwC5AKIA7/j/hCAGSyiYhmHgxKZHo+UhTyYEEtt3v0CgJuz3ACRubW1FbFYUCE11WjDhgg2FlVcw+2FvE7CXTPs5537ay557YDA+PMfpfF71btvAH2AN1mMZ3i/rAIWRZPYgw4PA6sZHPOVhCM86XoaJVCoMmrrtyH4p5NjUCHJGFZDB6iVk+PQt3PosXj8bSUJaw7PEGuA18TfFL5U1Emy3YMigNOqa1WaQzGBmAMUZOPWfSSbZANqBeQurKtjfBeAsKLhCJENY5w7tNjOVvYgharCTCgd8CHI24z0Cshiq8n0eNjrUPh4AIRj8MLKyZPukdHKKjDL4B9uCoHml0dFgHQiTbbCQdGOBHykYHEssn0tazkjwc71+aV9vQCmATIKukPp+8OF7ZgdRkGDLcYZlGoD1yJC9eCnCGYRk8wzZeLbitliwqieRVC7NXpYQ4dc7e/saQtLfaWl1bd17MsM6mEOwRNmTR8dGfV8Z6nSizCisE+YX5zQ7OavWWVPlw1Otrq3aFoH1v7xyTcvL1wxSf/3lV27+eEDKxycayKb0/rv39MOPf6CZ6TG1Wmdqtao6PDryNSsMF9XudTUyPmo1yfHpqQEfmn2aUilhcAT7Hp7t0tCAm1JgwkJxUJMz01aYZGIJpVtXGk8O6HLrSF/9+afae7mpQqKgBEPvNLkPF7Y9Yv9B1kqQNzZEHq4xEHTGzaCl9fipEzqONRXsSgZSrNX98olCFCFsAAAgAElEQVQOy2eqN7tq9+I6Kl9Yit0jF4sMBgK9a7xX9mFpYiyuf/pP/rEWF2aVS/bUrZ6p18GOKmQQ8RwyqMILlwEIw40wFA1rmiaXQSZ7Kky1RuXSX8s5yzqFgchaZO9gXaIoA7TmvvKcOJuldxUUYIob7AQg4p73ByAwGAGTWNsOYXU4fFBl8Tx72MH+goVdl8FreCY4g4IFVS7YLEb7DP/ez3OBscpz25dFe18jFwMf2KsrKxX7PvPcCOccZXMudr2wE0nfewZ2geHft54MtnEeQPrnBtsv3g9nJQ00748hU1ADdDwInJ2Z9dr1UBigwsA66h3Oefzu82bwWXmrmLLYhjQBSqnJwMxqKgykdefttzxIXLq2orfu3fO+wn7ucy+ZULfVdDYBChdAvFa9pka9oZGRUdXcJMjWmijcyFNxdgYhyZHlWNg/AQ4YlDGwa1m1gcwdK1L2Rn5xbrCfofTjPOCXFWNW5wblTQB3wzDIQ+MOVnUZgxr7B0c6PjlTq4vaIaYqNlz4uzN8SKV0cHzk+06dgjokpvAnZAIP+mPUVI3IHi/mtfq388GCUjOoBcOe3R8yh+eN9UANyvlp1aFJF4FUYcVon3xh2z/8l0MtaCoO9CgrToKquU/i4VkILP+gkOa69q9NPzekP+zo10MRxB/OjUSwJO1nh7iujYbZoZaE3hBq6MjQ6s1/c2M9yI4G+aFGjPJQeL/xUOf9dgASgs951aCkDVZt/j6eQVp2n2XhunHeMWTygCkiPXCf+/aK7JE8Tyh+GQKyt5hxbW/sYD1HbcPZz6vDJOeMdRZPRAKyrSrEAp57k6uCEiTYuARySFDfhD4l5FixhkPezpssK5pfyBhWmgSbzNHJMZ3Wy7rx3nUt3FnUWaeiblJefwCg1xfuKK0BXRzXNFoc1+ToRLQWsAfM6vjwzCATdSvMaAApahEYc0AeL58/1e7Opu7du+Pnn3Ddz37zuXMw/vhP/0wz15bNmgUQLJ+c69mzVYNdZISgkPrRjz7W8rVFXVzi1d/U7t6OFWPsSYSNdy5OlM9J/+v//r+o2TvX3LUxJXJtLd2Y1lWiqVrjwuuNxjSbzimfHtDSwoqSMcCEUb3eOPAghF6E0FtUDORomHCWy6pQoG6kPzw3oOtaJI4lwV1t7W5p63jbPtbtelft+pWO98r+GQPpnMHlD99/V6m49N13X2r99arDy7lGb7/9lu68c0edVFvlyomfZ65P+axsosPk5IT3JQYeBESfn1a1s3lsxiRWHTgPfPHF52o0Ln2/UY+xTn/z2ee6qHb0n/6Tv6ul5TkPP779+jMVh3K6dWPZg2Oa9o2N17YamV+5oStyXcZHfZ6TIYfCFGuWR4+fqlKt6t69d/TNt994j/v4o498JpKHhPXQ+XnDyoz5+UW9/fbbJgAOENBZwS6sbNXF+++9Z9Bw7cW6vvzsK40Mjeidt+/ZivDF06e6c+u2B9/Uio1OXftHe2pf1XV2dqypqTHX8wxbWi3OuITyA8MOkh8cHtYuX9vFcurS4CY2ZvRrBI+S30XdHxT22Cr3gpXN5aWuXb/hATcMXhSrsLthyBLAHPbIroEgALBuFyIAhIWQKYhqmf2W553hN+SulaUllY8PtY0Xe6OhocKge8XvH3zvn/OHf/x3fG8BTCHJccatbbz2/snz+fbNO8ok0/rrv/qlZhcWlMxkbavz/YNHqpxXrPSi7+Fr9/aPtLKyYDIObG3O+xs3b5udTq9P1hoASCaR1c7GgZJxei76GPayntoA5gPkVyUNsHevmhoeHlR+IKPT8olzhQgi5/nY3znxUAIOHVv/u+8teUhQb5wbuF99fqa5WfzJBwxyEiwPgzeZSboW7/Y6GhjMq3xaNouVsxOvfFi6tupNppXN8IyRkQh5NK5Xr9aVz5P/AfFj1CrNerPqPJZDGMEz0z6HDg6OlIwFX3kYsCMjJWdjcY8AstiDYUbbLtdq/LbPeDAN2xM2m5qfnnEdXG+c6bJWVqtzqT/5e3+so+NjWxP9+tdf2DceRSa9I+cBQcSQkL764kuNFAd1fnquubkFbW1ua2Zm1hagH3x4X08eP9DJ8b4tjVaWFnS4f+DB5ejIuC4uat6PyLb56utv7IN/i3t4dKgPPnxfFxcMXZLuI8jpOzw+sJKINUeNwAAWtXH7qqrLGiziM4Ogw0OjMjSljJ48fqV8rqiDg7JBy8p5VYNDI7bXbDZ6tgFkeDM+hnKgYTXtyvVFDY8Ma31tU2urG7bUmp2Zt2oGoO+kfKyV5SXXVgsryzqunvn+HuxuqnZxru3NNbWaVb+3n/38Z84GRG32am1dP//5Hyo/MORh6KMHj3X//l3V68fKpGNW5GL/fNUJmBd5QryHocKY/tE//KdWvHz91VcesjAEqddPtbb2QrPzs+5b9g/2dXTS0Y9/clejExM+p1GcQPBdWFjSZ7/5wv0byiPqQLKMUmmUuTGVxoaVTGWtFmm2rnRyfKbjMqq9uGZnsY651J3bt3VRYRj5TK1mz4qod+6/73r18OhY73/4oXMHxyYndVlv6IQB8vmZCVzXr614gEhg9NnJodZePtfO9obmFuZUmoAFfu793KSAd9933/z4yUPXChPsTYfHump29OjbBypkB1QaHDGjfHRk1IHK3337nTY3N1wTcR3S2bjX32Axr4vLUyuxZ6entbG+oVJxVPfvvafz00tdm7+lTBdG/YWxAXCtVDypIfCSdMbDE2zdGTaeVs78XDEMmxqf0tzUrE5R9FQqevL4qf78L38p3JNLY5Me0kFmhExLn0YfhGUyWXWnZBZkB3TF9CqedjA7GODY1JSK4+Oqtlpa23ytR48fqt24UDEX02BGyqir0WLGQdTPX22ql0xogIF261IffPKBf28fbOsv/uaXal5daXR8yooT9nt+NvvIrVs39Nnnn/pekAFDvkd+MK6FxVn3UMNDwyoWR7yfkqna6TQ1MzNhhwL2EYgI9VpbN67f1uv1LWOlk5MlZXIxbe9iRdfQzNy0qrYBa6habTm3imsbj18pm4ZQd+karFQs6V/8n//SIPXHH7+jbHbAVracxbV6U4tLK86MGh0b93o4OT40GaNavdDr16tWIFB/1atNK6VQf4AD8XkXsU9MkPcRbM/AAXKodkZRvqWdx2EMEMV4pNSBHbIwN22rzIvzM58t2EehfDw9O3IA98Hhgfd4zp9MtuD+u3xx6v6YDKt0LOFeHWIkWSkTk1MmcZH9wv4J4eDZ00eKx8Ej6u7pK+WKjvYPTYReWVkxFrC1s21r4WJp2OpNaljwLzACQt/HhsfUqDa81zIFffSELDfISNLKyrXIFYd9pOEzfLg4bAcIBhJYqHIGMpSntyQnqVnHfSKQJSDCb2xuuVebmJiIXGySOjjY08HRvgk5DOIXluaNe6yvvgx128mxsYrLyoVfhwByMnf4uWOjE65/CL2HW8UQNZcraGX5ul6+em2i6erqC+9HN26t6PhkX612zQqQu3dueb2CJVGPst9Qk51j8Vea0If3PlK8lzB+RA3DWUimDfgaWErtAgvLjgoDgzo4OHSNBdbMkJj7F/vpjz/shdBfvPcjH9/IZsbMahfCSEuC1JxGnAM1gLTNYLuCsgOP9+jf3ExBPoPRiR9uBPxS9BQGhw0mwEIBELG1VRT0zAbUB/8BgF1w4UN2jp9zCOAFNPBwxj79jOkjcDGg/W8sAMwQJbukCfNiyMMP1B/8TJoQB8fS4A4wWeLz07SHhq/vsQlgHYDpAGj8bQCd7gt5JH7rPLBWx8CqaIfQXR5OjuH+8IGGxXYuHZprfFFhSuNZz8CAIjPYtdhmx+zYCPAAgOC/+flJmD7BF5lfAB54eJulFw1AzEhFmhj9bFtocD/NIqdRDaCTASUa9XZgodNDEkoHWAUVHysOwAwWCe8nAPcpNWr1EKSOny8h0PWKaZQupjut4Dd7BUhCYBtKD3JbcoHNj7dul3UEKzXkdjCA4joBdILC8ToX1chWw437b7NBeC024RDMNejpeRqvOitVwtcZWEAGWq2F0Ek85c3MR/FDEx9UTba0iQJxnAnRDaxlvh7AyuFQEajj3BIDwQw5YC+HoU6w9gnXlSwFWID2Bbd1Cwz+RLAKi1j8vC9eG1AJYNsh8+kQBsvXcQjxvQ70w6c9nze7HOCATYAAY+R5VjkBfieleCamWrPugwlSKxsL7zOwQyMwPcm1DyHTyQTB3AyvhkLYczqudrdt33dkeJ6Ww64pUCCRkdGNGpYrD6I8OSdEr173YdFpIbeL+1Bjk+baMpACRDNgl8NrH3ZBAJc8YLVSAS5zTCmyDjIZSxp5dvAN5eHAh5o1hu8pXqAZhoIAF+QH1KruRmBIMSwF4KfgAFwyyyzKFAo2blhlhecphBEH5RiWDAZB4yH8mrUJi6jVDkM67kkAqxhgRaqryM6D9c5egQ9yp4MaKueBnwOOY7CQY/aLZrNtdptqdlBVoT4jFDY8v3w2nkmeFxjzFBu8b7C0gTx5EMGjnHVlhYiD6hgqASwmDSihSEulcgaEoMJ68FBIK5FOqFgquknBQxKmaxiYoArqqFDIBy/2VFwDI0P2qwXEmZ+dd0OWTiYsUT4/O1U2lbKnbb2KR+yQ7ty5pXSGQXHdYaXpoaIu7U086v3jpHyi07MTLSzNeTAK+B6sCZN+Vml6aFABeGD8WMWUTml7d08nZ+cRqN3TyfGx7Za47/hNwmJttOqqVCsOsay1alqYWdBcaV47r7e1ubPpdVypNi3VXVm6ofOTC52fXCrRS2pnY0sLszP66e9+ontv39LIyIA67YqurgiEvLBtBv7UPRjEuazOGjUdnZ9pe3ffvqhzMwuWquLZDLMKi4HT0yN12yil8MNO2uahWBrxM5qGgd1sK41tAr7d22V991dfSrWYpkfnXCCewcQcyPo571abauPr2gGwJBA2jY2lf8NkmuD6JuI6OznyMIqh6NjEmI4q56oQWHZZdxhvJ5bU6UXdVljxdNZB34CFFF8cG8dH0g8+nNJ/9V/+U00M55S/ulAm1nb4LSpP9gDuE0UEHuXBCpA9DZC5aqVDXxnJGUqGB88YbN3+AMN5BQAdnNeD7CPYl4XQ+cCAD9aKtqvLshaDMgmJMM+qzzIUMIVBfw3NJuczX2OFiYOgw5CIdcu1DxZc4bzuZzmxl4ZhZ7ANDBkMYbDI/+dnBVVaGEizZyKxHhwIg0JAWCsoHdhNaHjWAAvWSvw8FHWKM2AOrE9bJ0b5XrwedQ+snr6qBjk+AAjnPPsFhArOMc5eXhPrAiyhqFUYupmNH6lMOEMBzHjuAYgZBNMIq1vTQJ6Q1JxuOxcgpQ9+8IH3LIpSSALcN0A71iVNCyAg5x2fj6aYQYizVBpNh6ADbnEWcR3xUQ2AmPzvvKnySdmBpzTEBI5SdEJu4Joy6IGBBPvU+5QVlNjVwbIN15nr6TM0Cvfm/oyURgNAFQtsHhQgZ5WqVTfY23BGHJfPfI2sKERpm0gFb+U3KgpsTmF0sUppCMKZxxnEHs/QP9gf8l47Putt22RGWLD9o2YBYOZ6OOMsCjzHs96ssmio46EBqpyoduO9u0a2/WSo5zw8iMSq4YNHQ4r+lCJSWJuJFA3sPADpG15FFlORe+kbBUefgBEGH3ItEQYY/Zy3QLLpr/Og8AuDkv4AxN/A+ZthiBgsGPtDEKseXdv0c/0CmcaDoCihg+vx5r3+rYFIGARhYRWUwiwcW1AxqDCsHOw8uRRWjqqjZqtmkgPsO/5+cGAg+vowHAs5fnE38lZ72dIsZGQFE1MuAsSLqFaGTJAM+YKc8zTC2BVBuh7KD1k14mHLyKDaaik/ntP4yrgGZ4cUG0qoE+/p+as1DWSLmh9bULfa1Z2l25ocmVSrRv1TDUPxVE6bmzve+6Znp7znub5kLVx19eTJY9duJgqlYtrZ2db5+YUmJ2DLkyuV0eL1WxqdnLKCkswbgLqrLszDXPBWHi8plwse3A8efOvzHNJFaXRSL589VfPiWPFYTf/hr/6thsczuvf+NW3uvdCN24sefvB+yEwYL2EbBZOw6HuCFR6X8bLWVLXGvldwLU7A562bd62KmJ2dC8PmbtsALlY0MNFL2BEUh+yTzYAbdTgKBRQHePtzL3Y2d1W7uFTs6kpv3bljpuzz50/1688+V24gpY8+/khv3b+t0syQtnY3vOdgo8BNisVgHZ/ZygegbfXFpjrNpJ4+OtStG/O6eeO2bVkAMSDowHB87533tL6+rvc+/MBg1cjUqEPEN7ZXtfrqmeJq64P79zSQI4crpadPn2h9c1v5oUHVHfZOLlFDf/THfxRU3b2kAUSIaTwbz549tr3U22+9bRAQK5WtjR2dlslITFlF/tEPP9JZ5cwkEMAB9l3W+nvvvqdahUzFqkaK5CGEYejRASqipm7ewKrm0muVPIaT8pEZltSABLFC2mN9AFDuHxwbRMXXH8Y/9Tm2YhcV1LtdWz9Qc9XrF6HOc14bdbCs1nj69JkHaz/96U+sTllde27/9Q8/+NCgBf0d/SZKSs6Gb7752pY0nG30+LY2jqz16Edh0NPPEFY6OTFmQJlaESs31IEM7BgC4SWPZVHatlp7rp1tVVoa8XBucZ6MmJ4ePnrssyXkFqbNRqcfIZOBXyYiFvKu8fCB/+7rb231hXUbzNJUIqvGZcv2SoAtgOE3b9wxsAeotfryVTTclqbmS0oOxdSNA5DkDd4QqEoQdbvF3pLwNaPeY+MqFDKaW5xyWHqzfamD3X21LqXhoXFlcoPa3N5VMpdyxggKk06v4R6NvpgageFdwFR6qtcuVBoe1vLsoo6Pyjo8PlX57FLFkTFnlVBn0nNTh6ysLLuvYGCM8ovAWTzsjw5PbOcDGGyiWbRHt+jP48Fakj0bgDqo8rJWYaHo5Bcq0FIBFc2Q8oW4Do43NVAgyPiGz0SGMr2rpIlzr62CrqveqOrWrZu2m3v6+InKR2XVa8EhY2/3WJOTI2YdT0yManp6zHkVWKnduX1TT588tYXOyPCoHnz/wDkSgJFYCHF9sGzC9ot98tqNFYd6Vy7K3hMA8na2d3Tn9ltafblmpQeDB6z/Wp2mPvzBh+5dMxnIfVf6za+/0lBxTHOzSyoMDGt2blGPHj1xPkEsRnj9sdZW13X/rXeMXxwcbmlxccb+8zyflXOGr129Xt81UEdeEVkf1VpF79x/22Q5GNrz1xb14uULVc+revX8hcZHRpRNx7W+9kxv3buu2YUxnV+e6tX6quaXljU6PqticUIbmwd2yHjy5EtNjg/rZz/5XZ2dHKuNVW8uayUUe/Jpuar//r/7H/XtNw/0609/rcW5WQ9jLi/OHW6N0oYg78ePH5oAd3pW9frEpi6fH7Kt1dT0nP7Fv/iXrrk/+uGH3pvIbXj+/IkHPpWLUwPcDND29499ber1QByhhkAVT93N/cIa7vatt3XVSSiZHtD6xo73Ie7B+OSolq8t6cXL565hTJpJpHz9wGPw6p+ZnFLlrOK8msrluW7fu6WvvvpS3XpHP//dn2sgm3Mti/qNbCOIzQC/689f6+L0Uv/ZP/onDoKGuLOzw/57ou+/e+qhG+udzD1yBOKZjv7kz36hsyoB0SPOXNjd3nWQ+szEgnotQOuu1R8DmaJ2NvY1WZrS+NC4xofHtTg7Z9Ix6kXIfbv7ux6wn5XP9bOf/b7UjTvL6fzkxHvKv/6//x/b6Wfzgz7LGD6+kcZS31HXtzsqn1+ql0jZ+isWT3vfvryse+g7OTujWrupZ6vP9Hr7lZ/FSuVEI8MJ5VLS9OSorQCPDumTpPxgRsmhhEZnJtSEiJVMaf/k1LnE1NHY3lHHkps1Mjxi1RYKGYaKvXhbjW5NpalhTc2OO6/n7bt3NDwUVOmlkaKajaqKg1njAJwNzitmP1BCf/Ef/4OWlhd0++4t5QbAMet2Z7ioXqpGX9XuORsGO1pUsQxCs6m4sijBGYh04/r0r7EL/f/oetMfSc90zeuKJWNfc9+X2nfvbrfbvZ0+c46GGQlGQsOMYEBiR4BAiPnEXzN8AYFACA1z1GemOT3dPu1ub+VyuVxbZlXue2ZkRmbGmhGBftcTYRsJSiqVq5wZGfG+z/s8933d15LR0tKiLrtR1/fpXFFL124oEktoeGTUqm4wnpXlF1YDnF+can3ttQd42Bv1Wl2dHJ9obWPN9rAoScnrYq+fHJ+0O8TFRd37ejqT1w3UK+d1be/suh/grMIaDpcK9oED7Kib5PXWvRdsbW+YyLCwMKejyqExmm+fPXU2D04T5IJsrG8Yz2Hon0mlTe780fs/dk+BuoKvxdECnOezzz5x5lmxiHX4pV4+e643HjwI5GsFvAnSAkMBK577ZD/6KfYEiB5YgKKaJNOHfZ++mR6LfB4caMDmqYvpt42Bkps2GvK7ICfbVSCBKwfZlPRn2HWlNDM7I6hPDMgZFtBXg+nxnqanJ1UndyM9pEisp5HxEb188UzPnz6xI9Pc7IwxGwgz9O5gxdhZMuAjgB2MrHJ8pomxKWddzc4uuFf77OFXtolcX32hdCau93/0toaHydc719raaysMyQ5KxCMmdAByQU6qtcgcHjaWUsqXvReg4KK35vNDUMRqDdXc6Aj7V8k9LHsY+GhwBYgq8tGH7/bs59sPSwxAYVAvALjRq5ndTjgQ0sm+BVEIhwZUDv689hMeNKaB4qxIr6tMimBUUuYJfG4qztQOJgIWFX1GHSAL/x/FyAB4Dt7VUXv48X4GbEEYIA73xfqFXIVeyzcd5jiNDQAePouAtPYrRj1AeDhKhkKxny8RwFnkwIXhETcJwdIhWM3wWQdDELMe+77dg+sASB8CdrChollJGZAAQPLX94NZBxkWns0YfI8qkU4rja0Jdg5xLC8YToTDIlgftYKliO3Chvw+AUvMcAc47QO49lUGtE8TctfsZ14ElmUYetjg4DtvaA6kAesx/CwmhJee/tkrj0aSoRVLAfuORNxDkDBcCddkYCGAbRLehUzHATlRtwD4GjQyOAUgjh0GgWsZN14DOaCZtr0wBGGtIb1zKN8QoNSlD1I+JNYKbBj2k0/AkmGi3vAAZNBcE9wIm9yAXffSAI0za/rsSEA/Ck4acoAJ7jNDELNR+0O/4M/NRjOwaEuEcM6+EmVgg+Rv7vucwx4MSpRG35IpWGxZTcMm1rdAYi3QHASrNlQgwZIl2IDRmEAoDtkRA2ABICUwn4MvPQxHBgxU881GLQzY/PURs4uiiZ5B0naboQ/MpcCwNaDR6xgUxwInZMfgEc5HiymVwE5kSCe1arCC4B5EA8OXhcBknIHhUCqpdC7bD7YNYcgAsAYTbRvDwC08T4PBKM+f1TKXXQ9P+g5SwYaDNexhCAz1IYO0DqoF6OgPTRg4eWjGvoTnOfkg3C/WDFZIhC21sE0KMjYYe7A58ZSGXci/8TMBszisBwxX9hdez89zG3UM7HvWOOuM4RDKP4DUhgtc1mDI8wi5HOxjMPxgZNHU2IMXNgyBS1jlkDeACiOJzVfdw9eLppQmjiQuJZMAGfJGTjCYn++hmBlO2GYg6QartQqtHVjCFKXOxiATIpezPJi1xPpg0FivXfpwpenGciqVTypTyBgcT2ZStnBC7gcwy55IszvOgcJ9wZezcqRiedgyRbIpTo8rUhf7wqbtcgCuKFiRGwdGMEMarkFUl5Gu9m1jFZp07i37BZ8Bf21YhzTjPEvsnVjd0LA1ai0dHBx7SMoad/Dy5aV29w+cx8LfbQtUbxj45/2akVitqFqrqjSKR3jd04GliSVtbWzpon6maCJmhiGMg4mxGZ0envv3eeVCavd089pV/Z0//7mY2VerB6pW9xSLAjhhSxf33hzPZJQsFHTRvdSrzU1t7uyZ3bc0f0X5LHYXVTMkCIlkIJNKRAz6FgtlM+ZQM1EkVY4OVdneVa4b0WJ+TMOdhJ78/qESrYQirZjOT/HKjdgGpFQoKtbuqXVOWDmgI7ec/5fw72KpqDxrHAAQELufWQFDpBuP2mf44PhEu4fHavVianYjanQiavdgJEZtXcIzbos7lELn0q9+9Y7+3X/77yvRPFAqgrqpazsrBh8RLHyabTVrdZ+9rGvu0wA4RiFFM8Uwt8XXNVrOeAjMd3u0+bwAuAQ0gVGHJR3fN8gEYB3Bsgfo88C2FfK+AN7Zx9mHKNbY+4NlVFBoDRQWPJPO8TjHIjMM+Tmf2JcHe/bAMisAQKGZ45dtGbGoYKgQw9ojqFuwaACAZdiC1Jp/M/MewkA07CMokwAC+HyEcF/SFEQBz0IGj1Wk7C22+xlyYcy+wetyLflsFKWc6c6xysL+9JTfSixUWwDwVpf2oXADUkPYckUMWvBaITOhp3yGPZu11NJ7776lbC6pd999y6CBQSuG0nWarHMz0ti/CGTlvOQ1YOjxi3XNsAPlDZ7uBwew2LJ9iyhY/4BBKE9itmig8N7dPVAX4DmR9OciZ4d9hbqAZstkAme/BJsp1xCA9lyHZsuf3ewp/juX+85eh3Bi7AGoF49Pz1Q5PVOT3KJ+0Db/zn3DpqHdYUCCNWQ4VyiqAaCBxamrWDBB7ROGMbY07YfV+5nvKzxMdugPzLH+GASaU6NSLwwUw4OzJWSCoL4Lf/rfYRf383BcD/StPANCH34NsjyCVgNruVBfDZQlg+HGwGJroDIdXMPwZ3gtZ9bEUR8OLKzC+v7+74O6PtjBhdy5wX8HspOtT/v5T6G+ccEQlLh9tUioJEM0OWdeeNbC/6fp9HDCKpnwxgb2q34tq1+xfg2ZAINMI6vcGHhEw/AfQgwDOc5oPlMg+oTn1nWF7yc+2oFNyftg4ACzENVppy0PQDgTGfRHh/wdVjmyvpJDaaXiaSsf0kMJ1xOReFeZ4aRG5suKFiMqL44oN1XUSeNcq2ub6rWjOt09VTOjVqUAACAASURBVDaa1q35a7pz9bYSMSy6GCxjKVrT9va+19DtO7dsl0GP8fzlSz189LWtmbBq3N3d1ubWus81PN0nJ2YMJPQ0pFxx1GudjInJ6VkPI0olWMzYa8WUz2NPcK5ms6q//ut/oSvXrrqY2Nk71vrrV1qYGVa7VdGvf/N/6Ec/eaBrt6a0e7iq0fGiLvGlikY9JGZ4v7627uEkfvvUlKyHbK6oQrGskZFx+79HY0mViqNmfQNeYE1LfdqNoDLt2PpreKRoW4ad7R1dnBGkeuxnE5AZECidzJqZSY5Qu96wPRJDh0rlyIA4Q4tJ7CYibWXKcR1V9r1mGPR3O6gw0s43evLkiWJKamfzWO0GqkTIISXbdHE9IamgjpqZmlavHYAegj1RcPaSEbUjbb3aWDHBIR7pKEkdfdnWW2++4bB6ciPGpqesOBmbKBt4o5YEjO10Y1pZXnXNBOuUWd47b7/l6/jF519pZmpBz568MKGDIffSVexchl170bdwz9njObuGS8MGyzgbGdpiNcFQFnuofCZlkmD17MRAMZ7dx8eHXv+oYNg/2c/2j470enXdts347cOELJZLfeLhkPb3TjyQ4xdBtGdnx9rb33ZPdv36DQepAkh88skfTS56//13nCuxd7TrM4FwaM4/hgAH+3uuTxcXFnV4QJ3EOp4LSmuIBu0QnF7IF1Q5rHgwz7lDrUj9gL1ncihjtrStzMqQFhpqdZu+Ni1AuUzeg0nIBt9nBaHg+aODtFlLDOE2NrZtXcV5CLMXcNzbTLSnmZkZNWsNXVQvVKvW/Ztnlhaz3UAtI+VzJdu2MDglgJbeJHRPPRXGCooWIoqk2N2itmSi1mGgYNUlmW+XsI7PTRYiCDeRiihXwPIlYkVSOhpXNgVTVzoDE4gR3d3U8GRe6UJCYxPDWt9Y1+FhXaMjBRUYQELeapw7FIBgZ2zvYGtv7e4pmy+Ffa6NX32wsCyXit4bIYlh9wVxCMsj1FqFbD6ArcZSeiZlMLCgd0tlMh5+UFMBjvGL559sO+4luUxDPc6QrkbHMyqWk7p+c9FDDjIryNNgP3r67XMDZJDMeDZDrdf1QIP1jxUgANThofTTj26qXMprf3/HIbxjYyWra6inXr58Yda+e1xF9PWjx34OJqamvaY5uxmAwLSem5/tD0CO/PyhLqI+uXblhoPC6WNr9Zp2j7b83KEexa7K6o5WV+vr24rHU7p3701n/FBrf/75lz7zIMRSD7x49kLJOJlxKIEYNC2YxUwpkEmVtbtzrGdPYZQvun6lT9vd3zb7nF4T5dXVW1f9fFaPqor2ohrOw3y+1N7eqhYXJ7R0dUJ7B5vaP95Xs91RvjShZhvyWT4MkC+OVS5ldPvGDdXPq2rVzlUq5LS7vW2LX5jxnBdYAEI84fmkDykXy4rG2E86DmpeW181OYm6i8Hx8xcbVuvD8MaujkEiwPCduze1u79lWzv6TbKBuL5vvHnfOS0Mf3h+sT5jTQGsovhHAU7tOz+3pHJ5XOfVlqpnTWcPUL8+/uahRseHtXR1Xj1d+t6cVCq2h7p/7w0rfRiQQ7IDF1pbXdf27pbGZ4a1sbam+Yl53Vi8Zvtw9sLN3TUPm8Bwzk7OVTttanfjWB99+BPNzS7o4aNHztTi3t2/90D7BxVdvXbD5Ih//ld/peJoVG+/f1u5UkSLS5O6uDg2yauQxq4opkgnrYMd2PtJPXn0TAdb50pFE8onilqaXdL02ITKRdZJz+sYRUTIAO3qL//O31UuE9QFr1++1B//8InzcnhuIctZcYCVLvmefat/qhHoH43Ljrr4RJGX12aoSb/QNQFodmFOZ/UzPXnxjVqqaWy6qGiCvAYUEOF5iveiOto/VCFdUK15oUimp+GpMcVTBW3tHalyDu7Q8t6BDVU6EfUzChveFuWZpLpqqzCcUeXiSCPTo1p5vaWZ2Ywe3L+rOor/WFRvPrhvHKCQS+pgf9fECbDC2nnT5x3h6agUsGGkhjyvn9lxhGyGo9OqFE9qZmHR5xPq1fW1FW2tv9aV2VldX1jSyUFF+zuowyZc56EawfMjEh/S0rWbdi8IFs44VtT0/NlT3b59y0MD7NtmZ6Y1zoCk0dbuzraWXy8bQyQn4ubtm+53ONN4hhiQkxHTbpOFMm2lDtQh9s9EbEiT42MmCkBI+N2//hsTB27dvK6Z2SkrE9qXAWsaHsbSKq+d3W3XCdS7DPJRKJ6enGpkeNjnH2TKd9953/ZbBHWDe1CTo+Zg2Fg9x/Y34esKtjUzPeW+gP2bYQnD6rX1dRP1PaSpN3T//n3fP3oZzk3sx16/eq3zs4t+xh3uL0ktLi5Y0cnPw/GCn01/XSqU1UIpf4F1VcXPOGcs/TcECkgu4AnkxeLkw9lNPcV7grRXhth2ciz46rFEVNliVoeHezrawzJzRBP9fEcGJuDf/r6zC+dwYK+JohLA6fys7n2A+p3n4bcff+y6q3bOoLulN9+8p/HJMWPPZLtVK8e6c/OGUvGocRaIRzX67khco2PTGsmPezB6dk5uScAL2DO4btQHWxubJlJyHfjMkDaGhpK+91gZRv7iz3/ZG3jJB+AgeDnb894MzdDA2oqqz+ij8fpOSt+3UAIccBZCX12A7IzmupjPmsVNk4IvM4uaZtbIrGX5oelicxmE/jo0CKa4w7bDIISmFbYkGzIAAgsc8Lgj1AkJT44pMtlAAfYpIPDS3tnf80NFXgeFAk0SjT3gKDJRBjEAFwNv6O8Zcm4BzWS3z34i7qyEgU0QF9s2PmbbB1aHW1oaNAB3FAQshP7CdnMdifjzs0nDfimWAMyQR+GbhwqByZ0MQngI1bfLofhxS2orG2wqaNBD5gAAMzcbG4IBgxHg2aHgnkDyPo2Y9H2gQwMdGKCA2AwpeEhTlu+iKkGOzRZBc0FDD1DBRmZlQwcVA9cravALOTQ/l0I7AMbBoovJK4wXP7D5vK+d81UumwEU9WdpeCLH1wN+0UwD2gAY0W87e2IoAC5MsMNALuqhAp/P4d/pdGC0NZsuDlAUDQCwgVImeLQzhAqDHFjJKFtYe2xQ2MPw3oL9W8jdCEBBANTMBHXodmAns3YomHmvNDj+eVgWfcck5utCdocHHX2mpoOkHcYZFCsecCQYEGbMUOQa8B5Y180mYBJAQKc/8IgamDSLHks0Z99gmxbeJwUeDDCKdgf+ggjAGuoQHs86DSxegEaCgvCPBWS9pCfk+tgeItjRMFAjVA+W+8jYqIZHRwxw25qKYZ1zLHg+eY6ZtqIICcCSWac83/11b1usfv4HTYgDU/se6RQBtUZLsaGEJ+d8LYNVFCQwsmiamQBT5IQ87rbOTyseDgCe2K6MvBfULrGQlcFGTkFmtYvZuQAJMJkCezrsXV2DdXzPWZN1xwAEcLVrP05jYX2QiQgiCFN839gYoE0/coXnNONz3uwp/IHt7ZjG3oU9ZUi379/R7OK8ktmULZLAOXnuWBMhEyZu9k6tfuGiLxoFQGuqXr8IyrhEwoeXr+Ul4amjZnTTWNsa6KJuNhTsuInJMU3PTXkwcF6/sHyU8OBmKzSk+/tHbpwIE+UAvX/3nkHHJy9f6KR6pju37rnx3Vxb1cVZRUMx9uOk7wN7RFSB+cFggrWNJ3Amn9FB9cjBlihAgtomFH/TM5NmrLH+GGI6O8oM4piLbGSkfKZyvmjwPZ5Man1zw/eTw4rPRAFXyKUCkJpKWt0DM2CE4Y6DSJuapaCh4LsMnzsSj6pQKKnXjqh50dbJwZkqB6caL486XDeXISOgq3yefJKk6B1jlucm3DCSM5AulLSytaUvHz/2cIeiZHpy0kN3ZPi7+7vaPyJ341LjI0UtLi65yHQTxpmZISy0ra3Xa4rUm7o6Nm0VyOHyls42jtWptpWOZNQ4rzuHB5ZTlDC8Gs8QuS5BrUZziKqG8FXOxiRWbNhgXVxYCcWzGc+ktLm7q8OTqnYPK7Y0YwDSVtwsCYd0Y9kY7PsNRtZrPO/S//BP/0Pdmisp2j530YK1HJJusj2wm8NWgwwQrK48EMTv9zJkIbHfc58octiXnRHBa9fZ/0PYbchvAmQmdwdLx5A3wzNqBZ2HCgw6gn0W5z7sKcB01koYggwZbKH5NtEhlXDzboKDQeCg8AiWg8GKzsSMvv3VgMk/sNDiewbs/MBgjzgImD0K0MeDhVjUoZd8Dz/HTYxtfqL2xbbqzIHMEdVbXXvEOz/Nys2w1/JnyC5C2p/xfsMGzFkzsJrivXCuco1Ye3BOsScxg7wT7MMGdQFrxKq//lkSyCJdjZSyHoCcn53o+o0lzc/P6P0fveO9kvOPfZICluEF+5/tPQGZIY+0W7YcYt9l4AF7GMVZ5bjivwPUAWLCprGFmFUiLYfREhKYSKCs+D5zq4ndWV91aOtGzosfWC65FiEnpD+EGiiGqcdoSPDMxV4MAAdmOuzQ0/OaM9aojABIbJ9aawRrR2rBZrCrYsNmKMLXcI+4fsGyyZQR76X8Ggy/rM4kC8kBiaGe4X1xDzmnGDpbGeqhfT9k3JavnLcB5LfCF/WS8+RCBpOH/X2brO8VGAMy4A9sSr8jHJGt8f8/AHFN8t34JAySQhCUSyQPCwaZZc4B+YHaI1grhgyrMLT4ftgS/i1MUQbfP1DR9rUi37Gkfqj8cAyVfwedCormQDAJTPMwoAk2WdTA1P0+p1FVWhkdLHQpesM4DJVZyLuiJvR7cc5dsCwdPK+oxnkGqae55rbfhZiAV7IVawCWSd9tLkMkBgs62H9ZVYnCgcaLs73XUyaZ0Mh4UZ1EUyPzJY0slFWcL6uTiXgAcn7RVKQTV6wVU/f8Uic7h7p77bbu3Lprj34sIFLpvIFPGPlYuDBIPTquaO/gwAzt/YM9AydYSABCAkSjJKTmhLBSPa1rbu6a5hevanZ+zqA2TfrQEKSZUCfC8mU3r9dPpGjX/seffvalOt24JsdHtP36W52f7erum1dVGB7S5GxROwerWttYdj3A3vT69aqfGYac1GqT/WBJK/fyZStSOLuazUsHoaIiBnQOynDYgkiN6QcYerWUL2Q8zEZN0GqQHUTti3qE2jOhifGpEKreaNkeEWYkACj1KusT5i9naLtT19zCqBm7NP30CAxny2UsOC/0+PE3JnhEuikd7tb18vmGZqYX/DlQDiwszurwaMd7WD6Zce3KOiyOljWUTSiWjun58lNd4JNuskJUteqpbt266SDtRrtlAlyr29bM7Hiwb46ScTCmSuVMT5+++O6sA9S9d/euwYP9vUM16pf6/E+vRG4nodkffPi+hseHlS1kNZRkiAhZ6NxntZXcjaDuPTo+ce/L5z0hS4nswWbwyh8fG1EmldT62qqfjelp8k+w6Y3Z2oM8knyxrNt37pmgFAaQPbOhuQetZsdA9DyB462aVlZemmV+9epV3bp1R4cHh7Zfu3/vnlUF3z57oonpCcUTMQ8HsERCdeT+ECtX+mMr2wjezhqkQwFiZWcO7/ILba1umKRCH0KAsN0BBBEvpTNcHqwab+r0/FjlkaLJdbghPH78rYFpSBTXrlz1GU9v/fkXn7mnvnP7nkrlUW1sbNkihiEM/T/1l+tr+sJi0bZBezt7yiazumx21WtJh3sVXZw1tLhw1b7oWEXRIwO6c/5WT06DyiWbUGYsp2gyZvbqyUlNo8MFK5TDFg7pJxAgGaQyUEymIs52yeZTVjiV0sMOIj+p1myZigIkSpZr8lLTC2OanZ/S8qvlAPzEhhw2z8+GlFbKlXRlBnZ8y5jIi5UV55/kCgUrrugVOaO5L+xZhHIXSmX99b/8V9rc3LatBw1JNpNVglwVRaxa4oxiEAuzd31jU/li0dbjEFK4zlbFxmM6OzlRpN0xyzueaGnhyqSu31jQwcGe+0kGsYcHp/bn53ljkIUXPD0KZxz3d2Z62lgF7Hp6kp/+9CMrTLe21nV+fqIrS+wnSf/bi+fPXHcSxst1ffb0uYddc/OLmpmd1+7+fgBumw2VynkHqVcqsIrJTiG/cciDvMrRqY4PT7S5taX8cF5TszMG7Dh32IvPL+oGPCcnZ5XPF5VMZT3U/PTTz32NuG7s1yZ6kCGws6VcPqX3f/SuyWLsf4mhnH7/uz9qY2NXU1PTti/j+YRoRnAzLGkUF0pI8wvzyiQy7smpCthnOu0L94NT08NWI+7s7yqWSGlj+0jnNQYEkIW6unZtQcPlvBKxiHa31nTr2pJqF1X99m9+49qRUGT69aXFq7ZtfPrkqRbn5j0EYcDfVcNZHgeH+7qo8d7T2t8/8AA/nWYQimI26WuCPe2bbz1QrXFuxcj8wrQHILu7WxoeKXnQRy3GwJweuJAv+QwmB4B78Pz5C926fU9jo9M6PjrXWbWpbLbkvuybb752aP2Qs2LG7H7ANQKEJBfmxfOXYai6uOj+4NmzZ9o/2Fe+lDVx+MHNB9pc23RGTbNV14tXz/Tmmw/cB//hd1/o+sIV7W8f6b13PtCjR9/o+cqW8rmoPvrgfdsfVU4vlCsN66/++tfa3ttRcWRIt+8uaHQUt4uYdrZWrV5ZnFvSUDSr6gl18aVVIJtru9rfamh+clT5VFG5VM7M/LHRYY2PljQ5EXpHJhyX9Uv9k3/876tcGLFNGWHh/+yf/Y+anp73cJvejb2GHhtyLuvZ9SC5ZF2pBa7KiQ7m10Upj21usCm/fvO6z8bPv/5U0XRPI9NFjU4XlczGPGCCBHdj6apefvvCAxD200akpu4QYFLK12Bn/8AWzaenuEZIbz64plfLr4ybUc+WywVNTI1pfGrYCtHZpVl98fAzjYwQYk2t8FrFfF6/+rNfKpeFuNWx2ojei3oONQV9Ip8Cm95CedwYDoOVg+MjD2AT6ayiQ2kN0Rd1qM8vdFI50Pbmqm4uLWliZFRf/ukLgQZcWVzwGruo1zQyPqYcOUZgnx6KQASD+B0P59bd+85vQUnEWVHKF/zcXJxXdXRyqPEprN96mpiaCNgoBPpU1ioEMksgrKC6QV1eHhmxgiJkSzHsBYvEzuyxpqcmND09YfXuzs6W1+Py8ksrJOg/cW6hcqVX5Sym1t1YX3fd6qFFvaHbt+/6XIJUSh+VTDMYq6lyemycB0UZqhYss+jvUWXSL2FhRb/16OvHvl/sVx6A3LtvyytqJLI/2O/IFDk/q6lyfOzzhDN7bh6FWcHYIUMZ9gz2aQjkXIfLdk/joxOuha0cQbWSy6p6XlU8OeQ8Ic5sVL0jwyPep3kmKe3BqcjoAHMn7xTLqkbtzNcZtTD1BQMg18KnZGuR1w22TAZUsOl/+WJZV6+GsHXq+S8efmV8aHd7zYqjBw/uaWpm2mRSVDyvVl5qbmpCQxBwupc6PDpSKp9XqxfR+MSMFqauOANm4BzFNVxfXzcewXWH9MEADZVisVDUwvySz05+PkOQyK/+7Jc9+xUb/O3bszi4m+FD22x6gE/ASBpFfPEoYgeNOQwhQpVtoWXQM3jc46WNnIpQuJ3trRCiPkQQOaAYsN8gpDkMHwyI/MB6C/a8AQ0zwwOzH/AvDEXCIACJ+1CSBztkB8BaBbyh+GYDojhk6s5UEiAIjznaRjZ5e1yzwFAQJMgquDAAE7IRAptzAJrwJxeYhcfXBCZGKWxuAOMGZDsGNs5hyWCr0FfRcF0c4g0QjP+5FQLB/gHGJ+wv3iMP0cDeyy27B0MUtXixwwRAmRBUA7w/ABUzRPoe5DTpg2mf8zIcAMrn+94Ci5/pJrffNDtDxf58wRbEIgd3kOFPNpMQID8UQrXN+g9KEIY2NDswvwIAhUdoqv+eW2aqM4gyGOZw8HzfTgymb5BnA47yOU7x3KtU+oBJ180VAwo2BoAU1CrHR0d+oCliAcUC0E4OBUUdXrYoS0LGwoDdS5PBvbWqCcZfn6FuhjLe13gOdszx7CtcuGbBAm3A/A8B2wSK9oPjKYg7wa4qDEfwsw2DFQYNVk6RF9EPrebe2TIpFpQpgPkUcwBQAFoOqretWPANRwLPoIsDhnyVnp9BWIcMXSixgrrGhhI8s52gnAoOcAxigs0IrDY+I/dyMBTg71yHoHph/fU0hIKHtRZh/WU96feB5CDeqgEOnls2FJoH1jbvIVzvYL3EoApQfsDYZC3aDsQAJ+8p/J0BlEOeB6GzBqEAaFkvOQOttuHqhJwYGEps5KMjJTFn7XQaZhJ0USj0goXJINyVz4tyAsCYNc7axzM9WJVFLHUEM2W2ViiEe5DOpdVL9NSLAWLiiYgvZ1e5Qs5MbgP50wQ4FTxYrV2cG+AbHS77/Z1dnOqsfuqG18HMZmCd+TeHyOK1K5pbmnfOw2V/sAZIyJrNpFKefA8GIHjfwrzCZ9aZI337HqbXvC6TfgZlKNUG1mwAz4SNwtyhIU1nU6qcVXxN5hcXlcsXFcEjOMq6y7hpwH+WBuTmjZsOga+c11wsk0XAGj2rVnRePdL+3qaHlQR8AYzSYF+2etrbO/T6ZngzNjmsk4tDRYciWphftKKD0Gr26empyWAPp45lyew1Lhw6DNx6DooDTJifmfVzCFt7bX3NNhGctjDmWCrDw0UDMRzSnC9HJxVLY69ev+brhFcrzdXx6ZFer78OLBD2/nZPEWxG2jGVc2X95a/+QufVqr747BN9+/Rr9Xptzc6O6/adqyoWMs5V4JlNpLKKJNJ68nJZXz99rrGJcS0uzmtkuKi93S2tvHpp1Q55DQCt2Qwh7xn7CyMp5Zry/jjAWSuXtbpSvah6p3X1Tmrae7amaLWtnFLqnrdUTId9kgEQCkEYzt67W5d+5mCkebjQaXsYlcdmDw5P30IpWy5qZW3dTPmTi4bql9J581LVWksn5zXVW3iQwnALQz32Cvbq/b1L/dlPr+g/+yf/QNl4177AWYZMdTKeWopi9wZrpd4wEMf56/oAILyLAol/jxkgdyYUuTwdrBBDYRPyl8LgOeRBkGsVPPmtBuiH2DFE571xrjIM5zkKgDVDGIb0DIRQQ3H+ZgMgCou0P2jj+/mZ7PEAIrxHLDN5RngPg7NwoP5gX+dMcJ5XjybtwAONgeUgQcWwXbCLYvjB19quy2HWSX92nm+fvQSiNwFHhkI+Qd8WESDNwx6Ysc5kQmpcC3ta+9JNHWeILQKcuTXkGgrrKyyebMnU6fhMhMTBa3GGUhMFeVDIAEpxXWMMiVCJMjCNWEIMu1e9dj/YHZuwYw9OqOkgo3BNKZJpIqywRAl4cqoSrEI8eC9q/jvP0eH+oQHH8bFxNwxcA8Ai2IuTkzOq1yFadPz++LwBtA2DYK75wI4ssJcSoRHsWytwbrKXWOUWibrw5xngREYCjzf0eZ06z8Y4QhkCe5D9gDMG+yYGHqGOC7kUXEP+v5+jvm0V92wwiGfdcP1CiHiwY6RO4O98HTWSLQWdXRIGUQNrEQ/b+4MwzlDbRaaz3gewQAt1YqinBqqOwTCE1/jeUqo/fPCwLdQi/Br8/4HilufV9k//n7/CmAI16ODXIBfuh3//4VDk//3zwxDFQe4eGgRShmvevvqD2i3YjfVt5Hrf58INMkBCnREIBw5G/8G0xgw5kw+CHB/7XIa4rGE+MfVNJILKMKhUrb6iNoCcQ21KDQ75CbVYP+Sempn1wZ9+zTgqWXyMIUoFlVS4pqhPQ6YWDTSWKXgS5/Dq79uwzi9NSOmWxpbKmrszp+RISrV4W028puuXOj+pK9VNKtqKqLK9r+mxSY2NjLup/de/+1jdHvaMs4rGULH2yT7Fstc/DSUSfnIqGCYynJmamnX4+OzMvNd89eTcQaH37j3Q4tUl5yEAkhKC7rrwIuSIYGmSSkW1t79rRiTLszwypf2dLX38N/9c+7uv9d/+9/+FzuuHyhQiGkqTQ3Cs7f1t5QpFvVhe1qeffa4Hb75hdiRWLiuvl72/3rh6SxkGOQ2yohoaHR132DHMRnKZUIJTWzgf4fTQwDrMXKxbf/e7jzVSnjTAxntCSVouDZsBC+B/ZfGKSTtYmgHk2io2jhr/Upvbm/rqq8918+aCGeM8+zSvgKxmYXfJK7jU9taB6jUINymtvd7V7Vv3tba2oUYTD++qzs4P9atf/EzXF6/pYPfA7EuCttPFrAHuVpe9u6Enj76EsuRAZpiksMxn8QpPZbR3uK9SOavnL57ai3tsbML2S8svXxn8xIJzoBwmB5FBw99+/Cetva6onEtpafGK3nr3DZVHS0pmE8oVYORDArr00I89d2Ntw+cUhLFXr9fcd05OTnrfYNBAnYs6c2ZqwsxQ8tewHKX/gpV5dlHTyuqaiXx377+hbAFVBbVCUHaj/hgQATgnUfryHD9//sz7/BtvvukzfGtzWx988IHBSbIqhsdGrA7l89HbA9IwrGINOwiWgVKxHOrReFwrK698pqMIqVZOFLvsOayYsGt85uvYv6SyunLluofa9NWo+l+vLbte5mdRH62srNriZ6QUgGjWGCHYDNa/+eYb3X/wlorFYZ2cnHkgiGXqi5cvTeaA6YoXvodq7bbBShTKxWxJ3RbhsidmvgOWR6NDJttwbeibOO8hbWSSqKUzyo4VcLMx+YfBBGc/YBTbIjgCZ1jom2Jqd5rK5pOqN89VGi4YEC2mSq6pcTXLFuPKl3OanB/Tq82XuvfmDd28c9WDLoBRAr8Jo6VuYn+bGJnU5MiCXr/asMJna+dY4xNlTUzxvhkeYzd54D0R1dOv/uxX2treNYCDHRoDgZ3tbQels/9SN0AaoHdjsD8yOmqf+1CDJTxo57ynNoLQ9vrVK51XqhodzkvRmiamirpxc8H1BipL4IPqac1DKBjPoWeH+IKiMtRy4DuspaAexfKW/IucUqm43nnnTZ1UDnV6Aukqr9XXr03y4fNjK4Y//Ftvve2+hvfLeQvDmnVUq5/p9etltdpYu7Uc5g7Yl8+XtL21p+rJhY4qFU3MTLk3VJv/fgAAIABJREFUoB5ZWrpixQvXaHJy2kMVrgeEKIYgKFapZQASreY9PtHMxJS2NjacFXH95jVnP167fsv7zvrGrvOYqEnBv9Np6sa01WMAiihAGIBQ3+I8MjE6plcvXyg5FNXkWEm5bFLXrs4bz9jZ3dX1m3f15NmKzi7aev4CxUZUf/kXvzLAfnzIM3+iqbFhVY72dXKC5ddGIF62LwMzHLVPiuDirMiCTNF31o61tDSn07MTD9w9YD47d7jw69VNk53OzhtaXT1RqZzQn/3ql2bJf/zx73wv79y5YYY+P4/nip53Z3vPGTTBNo1/SxmvQFnCM0kAdEQpnVQutLdz4IElQ3LySPOlvKamJ50XZeJSNmMFO8otBix3793x+uJ+HRICTdByrqidjT0VsgUtL6+YAX54vOcadW56RhcnF2qfdzU7uaBoJKm/+vW/0jsf/MjA9/nxvgm2gthcKOmzL79UrpTRwfGW/tE/+vtaWX6ki/NDFfJpbW8cm5QdjaTVbsWUSQ3reO9M+ztH2t+p+dqPlsaZXevhl89co5CNOT2Z0dX5BaVicS1NL+rv/cXfUzqesR3Wx3/7if6n//l/sS0j/hQm42DN3rcTpiAy8ccgf8P2UMY+IYDHkzq7QKU5JNxMrl+/aoeDx88eSamOxuaGNVSIKZaWVtdfedA+PznjAUi33jGInh3LaI1wasU1v7CkV69XdXgYAGvahT/75U81OjpmAJihP4rj27dvuD7AdYJnGvzg/AIr+0DE5vz48z//ldUEl5e4rtSUy2eMQZL9eXJSsYKt0exoZHzBgxdUhPQ/8wtXPBh59nLVxPO0M2TrtvC8bNU1MzHmkPm//e3HOtjd0/Ur17zv83WZXNojvbXNdY2jBsUqsMHgOq7TypmVt+lkzurS3/32Y92+ecN7F+sXYuSHH/3YIH5wGYnYGnN0eMwDT1xujitVO/Zs7ZC5UfI+WMqTJVMKA4PTis9eBp3FIlbycddwKApYsxCnbS1cqXynOg+2UwVbsaGW5AxFSYkF5O7OrhWj1BOoztjHGC73GCG0UdZ9o6nJcRM4IC5cv37dxCvOWPZrXpdzF6tHcDNqaz8vhaLOnLWRd//x6NHXJlGwR1FTs/eCM1JXUA+vr21aAUT2EoOPiYkpK8o4JyanJtWAoHBWNXYCAQxiLJgG7ksB2yCC4syD75Pqsc9BxSBoYhGMcwkq1pD/C7EafIlBCGcoKhL3EILU3dLy8rJrB/YZPsfKqzVnhp2eQCrBXvGme7VUlhpkSJtra+q0Gzo52NHIcMkkV8hQ2fKwRsemnIFFdh7YOfg8/c7yy2Vj/OyZEA7YU7j/kInfeuNt3xdIuJBsIx/+5KNeaFBoSoLsPG4VSPDtZQhCU4vfN6BhsIbCr5dG8dIMsgCs4+0dgBGDozAwLdGPeqJIkw14AmOPppMCGyss638NMHOBGmbzmvHs7w+2K4C9gGosLKZR/OLi4LV/UT918x+nce5gCxH1JAr2LPKsaCLpCWVpZNTsXsA33ivsaawmHOrXt8BygEo/TwM1AheRG8XCs+KEBi4BcxgGA/Y3BLyGJv+7gFOsIPrXwJYPDF5awe6D5hnWO9NePHRhaJeGxw0KWE3CgKhW8yCFIoyHimvIxJXNh+uP9Jz/dig2zGdYw41WP9g8+CRzuHNoegACnOQwVne3/TDS4MNOBgHDJO5/8JrjdQhF/j6LxcFnncu+JQfgBnZTAGGwLXIO0UauFL4XCyakSviApvwAsflwPRgM3bhx3azw3T3YGqjRAa3rnrIySONXyHqJWe5MQ4S8jQEJ8jTWAyASntKsSQp7+0CT5QKDO0XAMsqI/nq2OgCwvG+FwXWEcdVuuzC3Jzja43506A8BAts99JU5Yb0NQl3DoALWC5+botO5K/0hyPfgQwjB5boyBMHigUwc7lsYaCX9TOFnyQFOYQWA3+lQeDKE41oyAOx4+EjxzrALxwk/r85hsVZaaauRIg7+9vvoZ2HwnLG2DOCgKoHBjW1aAquDmFKZlNdvCOpN2KqMEDAaKjM0+xYfrFs+I88M1wumHQiEQb4o5mndYH1kpVbwvzZQ5FDgAJx+x4rtDza9LqPYyAS7EYpnCrxELOEAdLyI2XvweozHAb/OzeSjCY9EYHcCVvO8wBII9hhcIj4LwHmxHLNPcNm/kZ5n/dzAfsRSifuZyAwpkuqpGwsMr9Ozijd3QB3u8SA8leETexqMKTPvh8t+Jils4efmCvnvMgy2tnf8fA8xaYlHHYyNjZgt3gg9Z3BpX0aGSlg4UEBzaAd2MsXIILwdkBZFj+3y7GUWrEaC1Q8FRVuH+/s66/tOW6LNARvpaX5+wT7REXEwobDJuynstgFlczrYP9TTZ8vKl2A+pu2RaKupLiqturY2V1z4IG8E8IEJdnR46vBCng2GGlMzIxoehw1CyBgWGxu2cLp75659NYMyJwT/NlthX9zZ29Pe/oELG4Ib792774OJBg9ZNKAHwGKt0XSRUh4d08FxRRlnSSS1tbPtJhhZ+kipqGwKNmVGxyeHWt9e99qAJZFJ5dwM55J5JaNJ/fJnv/AZsbm5pl//+p/r1asV5Qsp/ej9t7W0OOfD16Ga6byG0jlVGx3tEiKYTqtUzimbkvZ217W+/kr5Ql6FctnXLZ7IWS7OIby1teMma3h0zLkq9+7ft0Ls9fKyTnb2Fa+3VeoklK53VV070FS2JJ211G13lSkVFWNvIr+JfavZ9pqztyifPTlkCSjDN9bgxelpCPhNp7W5u6cKto/1li2wThl+XDStAKk1L80sJqCQM4u9hwEcv5rn0j/9r/9NffD2PVVPsLK4VIHQ02ZN56fHyiSHAksQyLG/rwI+cobSWDOMxpOWgSUNOIoe9sPwrAdQl/2AX1YEpINKhD3Z6r0cKpGWQX7WM+sfICwAsjEP2xmsssfzrHDmh+wPzrdQh/Bc2DqPXAyfw+F1BoSFge9nGGQHMgBnugcbzaYVF/zdQX0RfEYL/lmcOc4467PQB0HYnH3BC7uuyy77F6ozQPLAiOe9st6dR8Uwuh8CweCpXCz5mcCKiqLCA3Tyz5ANo2yo1z1YQxGHFRbNOPt1sGvkzINZOFBwoHplSFRXkhypoYjP2HfevauffPi+SqWM2q06OkGdncIE4vwJAxDuCaxszkDUKlwXhpdWnsaHXIcMvGVtY9PCVo7g0nMPyQE8uMbUcIRzQgZggMr7Y61QC8EmG9RptnGh/uHcrdW95w+yT/gainoKfggVfG6AgVQmZzbZ6saWM0AA/gBlTEbgzO2GjI+QdhGYG5w5DEQG9lcDJc0g92VATrD918CuKT7kBp0h7CALjXsRfgWSji21bPnEYL2v9ozG/fMBSrFAG6gsTIT4gXUTr2LFRF8ROfi6gSUVDQu1VPi6UFvwZ7AMC3ll32WC9L/m+3fHwGmgCvErhKsxkC9+9/U/1JCEwcfga6iFgoIj/LzB+/CZPcj96CtgrG7pBPurYIcV+U4BEpTfQdH93fuHQe18EE9eDeQxsKEO4mdm0ljrkZmFwjFYstGIApRb9dx/QxAn2L8YCjIMY7AVapJLDZcITR9YdgQrUeoFrisscfoOhqSXtpQaCgQP/l88opHJnIbKHS3dn1MkL9VjTRWmCREn66epaqWm6m5VrWpDjZMzLc3NOyiU5wfgo9lEVRrVyxdrajRR/Cb1xhtvuhHDYgTLhC+++MLNVjYNK4+mMuchA01vAH523du88c4bBrqp1yAy0QijHIGRjs87zzOhsjAJv3j4NdCM3nrzgV4/f6TK8ZZu3llSR3VdNI91/dai7TA/+ewTtbpdvV5nQH6iiekpM/7xrn/85GsDgD9572eKdGMmHoT+B2uhOZXKZedZYC1A6CWBxFgqHZ8cGHBAmfKHP3xhUAImHmGl5ZFRjY1PaLgMu7Kq8+q5lfnuL/xch7VHvbS5tamN9VXlUkNaIAx3eMQ9D6QQvg7WJUqM5ZcAOudaWrytZLKgVDKnwyPCrk+1vbOm2dkRjY+UdbJ/rP/r//wXGi6Pam5hXkvXyULZUGmUsMu49nc2lc/Sw8Y0vzBrUlAK5nwmZ+uyZvNC3zz5WotLS2GQEE9a6TE7Oxtsa9MJe3tj/1u7aOjJk2fa3TrQ9cVbmpud1+wi/tktXfZaVgjg841lLUDE4cG+a2aUCEFBWHdtNjUz68EG/vvVCpYgWxobLjsLgLw7atXXq6+dL5ItFPXt8+e2ULn34E33sju7+1p+sWJAl96K+oqeiCE1JADOaPZWACsIe+MT49rb3dOPf/xjq4J4hrKFnEFn+o2Dw13t7mx63Y4jd3Yu1qUzKlATQFph7QN40tMmY3FNl0ddi2QIq27U9erVa127dsPPAoNxnmEAzerZkTa21r2url2/YYY+zyTr5/nT5wbgUK7w/3/967/WlSvXbM1GwDyqGYZqALDUwPh8c0ZT08/PzWh/Z8fWdtcWr+rLzx66R4r0YqrXWioUcW3AkjcMcwfOBPQ58XRSmOs3UUtGUC833S/wOQbXEYcFzmwAXYoxBoAQnsj8uWy2dXp4qv3dc1uDpLIJFYbzKo7mtHO0pvd/8razTyAWUtceHVUMyMBYRUkzM7mgy0ZMGxt7Jj5Uz1CYxPTRRx/p3r27evjl51p9/UrFXE7vvP22a8I//ukzD0m594EI1fN+Y+cAyHm9iM9jPiskHM7bfRTiJiQBAgXFaS6fc7196cB3mieIrNL0TN7gH+qPtdVNKzwrx6fO54H9jAc/wDR9Oj0MpDHWOb0+r7+5eaA7t5c0OzttS7fKMTkELZMZyRKERDE/N++cifm5BZ8XDL0Aw6hnWQOwmLGe6RIgn8toc2tDU1MzWlvb9DBsdW1LI8MTYQgEmSVPFmvI8ITBvruPWiiupStXfT0ACScmZ2yfvb29q3J5VC9evHTV8Na9BxqKRQzscQ6jvsHmaWVlU8fHVWWyoberHB+6H0Jpv7KybHCNmrwT7fhaZpJJ9+OPv/pKI8W8Ghdnmpka108+/MCgH8oc1CnPXrxWuwNGwR4T+lH6l1IhrfXXKxofLbuvIUQdGz2slPn5Xz36ymfvjetXNDkx5oDjy3bdvdfCwozZ2dvbm7YXHAyKqtWGSsVxn03ffPNc5eFR5zexD+A4AOA7Tq5Et+0BEEot6gDUwpzlPPPObI1FNDo6rI2NTe1sHxmQjseyujjHRr1rgHfpCmdOVgdHB84M2dzesMLs5u0bGhkd9s87OjpwbgQWfQxoX62sWIE4NjKhve1DLS1d83qdnJ7Qsxffmth24+p1RVoRRRoxjZWnlEzl9cmnX6gTj+hPf/pEmVhXb7/5hn79m9/r/ltvCMSr1rpQo32qH//4TT17+rmmJ4dVrRzp/PRcQ3GGptiQl3VRRaW/r5OjmvcMBIoDWz6GOaxrcmDmZ0uaHhvX4vSspocn9YsPfqboZcyD1t//7g/617/7W+/nDLfPz+k9En4mwUrYS8ClIDhhuV/HBWMo4T7vUjHVyMNWTFMT47aAPDmr6NXmsk4bx5q7Nat4IapoOqL9yr7X69HugWZGp1VM5vX4m681f2NWe0d7Ghke1+3bt/Xpnz7RafVU9x5c18zclMYnx215VxoeM+P/4cMvPbirVnF5iKrX4l0Q7L0fyMJDcZ9H129c13vvvxv69mZN2VxC7U5DL5efqtGiTztzDtn42JK++eaZB8eQIBmQgSu8Xtt2rUYmJsq509N9ThPdu33TLga//c1vdbhb050bC3rv3fc0Mz+tV2srWl1/rSfPvvWZQc4QytRCvqzN9R1dnKLizKmQLXsAcvPGdV29OmuVGCSGt955U5Mz2EmFPEgIbIvziyZdMoBOcH9qTQ9IIVpRd+VxFshlXEevrb7q5xS3PFxEuXZaPfEABMwXB45A1MKmsmL1BKi5re97nT5hJRC+x0ZH+/mJ5CjKeDTDDPAdylqGleA2hVzGGBeWVu+8865flwEIA1/Ir5Am1tc3dP3aDedy0EMx6KUfRNX7zns/9tecnhybPLu1tWZFtQPn6zVVjo5NYryyeNV2pVjkZ9Pg8Sk/r5ATyBEDDz4+qTjTZHZuPljs9aMMaKjAMVBUB1vVrobIRDreNw4HFgTxZGxs3Fkxdl86qxmjROFHf839oCZk6A6uxW++/sXzFb14/lwLc1N2m7p+/ZoHuAys6TMaF2Rtben8lPNixuTkE1wSUC8Pj0GVdL6LCXaIGpwleuRzjteH+Pz114997d97931NTU7p2bPnHmAzdIp8+NHPezQbgbEemhSA2wFTnUYW1jLe0xQIZp31ba4GagLAT5AugyMwr2Hce0hCxsSFBQWcdBSSVVipjZal2RSg2EKx+nj4YB7SWNv7v+9HDDDKDQw5EAnVL2rfgRgc1JAKmaoFmWjEIBeNOmBZMpNVsxPCeGYXFs2SJXwdyWUuVzDgtbGxbukThRoDD4oIDlXsGGBpDTIZQgA6NkU1MzpcTMByTAR7JDYEshE8oc/l+iyPYAXEBkgRCzCKpIsbDEgcJ4g9Gqx6+Boz2g1ud76zrKBZowBjGMLnrNVhmoehBYoZQGukdmaq2Bag46adIhg5E+w5g06oJcjn6AeFA5IHdkG494A/QZmAYgJGEM96AM+NzvbtvvgMVpWwTvBoTyKvPP8+7Nigf1uL8wvBt7w/3BkMR1B/mN3FAW47LBg+cbPcHUg7NGQ2MF6tMFeZPrI+gxc9IfPkMQRLsMEaCWBB8EAN/nMBgKMIZD0GT/pgUYU1EQ+Jf1ZfpcOD6u9lsOOQXA74ADoBVvHaBsyxYsLCCsaULxADJcCYYIvhQYstIML7GQxjAsEzKKoA97m+ZkQzGSXc8IwgRWYOsN5q3oRDYPmQ4jxX/VBgq4IM+oWMHYcNGWhj0MD1azrDgsEDyg0mArbosAUY94wXCAof1FMMutiIfB3xSkeRwj03Az0AVnw/wzvWFRshwwDYLn3Oqn2hYfRxLZwFpIiBxeCFwgCQjJvgOx7YqDRVAdz1e40GViBDvPpF1zk+ljVWe2o1AouBJVcaTiqTS2p0omwPQhpyNu2xiTHNLcwZcENtEGJYCM2NK5sluBjmeNp2TnyAVJqcnuBnf4mMs32mbvRSzXbdGRP1Vs3XibXC82ivcsCxGntgx5YGw8WSUnin97oqjYw4BK56VjW7DNYyORbIONnX4mkKhxCOSmOPrRDh8YUsjIpk2EPisD6TPsho8hzuiZd2Ou39Bhk3QxDUBQGcC/Ys3E4HIwNo4899vK+9g12vTZiLMAgOD06I8nDoKgffSHHUAMWjr75Wrd5WIpXX1MyCn5V8LmvGKUMQLDdQ2bAn4N96sH+q/b1jnZ6ceR+kWJucLml2vqhEUmZl0Iz3LntmXQA8OfuJz06OCwFlpaKbckLEDo9ObIdw6/YtH1SRblRrrzYUFZZHZEWllSuS9XFp2fD41JS/H6UM3o2cA4C7M5NljY3id87gDSluGBTD9q2f13Vt4ZouTmse7MEI2dpc17Nn36rZ6mlkOKkPf/y+ByDIzim+6WTHpxbUi1PMn7jxvWxfqNOs6PhgQ5XKnkFymvPYUFbHp20lU6H4PTmp6sXzZf9Jbs6dB/eVzKUd2Pr65bJGUzndnpzXcC+hF588VPKio1QdJ/i4koWwZlAqAoDBQjo/PfOQC/un+FDUzLgZrkM2o4vqqQflACjn2KE12zo4OVOt3dNZ41LnjUu1FdNFo62zC3xhL/08AKiiJAGorx7VdWU2rv/kP/jHun51UbXqsfKpmLrtmuJqq3FB9ksngJMegMCQ58yAVVYLdljkimB/Y3Y4+wlqoQDkcmZyfrKfc75ZCeSzkiE3zGIa944HYQOgmELGNo9kHTksOZAtADwGgdoDBSqvG6yu+pllzoIIIcvsv0HZGqyrBpZYPGeBvR/2JSzLbMWEXSQqV2cWofYISjneK+eF92MHg5I9cBnsqTrYubDnhgwI9j3A24Hqgf2eos57H9aL6bRJHkEpgW1ew765IXS3p3qrFXjDVhfx/wBEQv6az7H+mRcsrEKOAZk92fSQASgGGqMjGf3lX/5SN28sqlmv2gqLoF3fQ877ZkuwmKkZ+HwQAriO/PvAjtSMqU7Xdncwh1hnAMuoOtmP+G0bMfzRz5sGeB32jqLFth0wy8K5wi9bG5JXRGNt5QZ2apfa2993Y2GPXOzBLrHWw0O/66y43b0DndUaHoBQyzEAcTBfKtMHErHHCgQa3juDCtZmsNkK2Q9Wf/Ttr4J1WytYkEQZlDOADusQ0IjB1uAeQ/TwUK//uqxH11D92sJWa5BpYD7FQg04UOaFWiwoZQeDwMFQZTAACeu96/OJdTggCIQhXT+nw6SKwVAi/NtgQDH4/qBmGShIwjhocM7y9WHdfF+ThKUavp4/UbxCRPj+NcIQJfz/oMYZDP+CchMLzDDUCbkoXINA4PF7+kHou2sJVHXOwrE81yoQvot1AkBG5gNgOs84IKQHQh5yhhB5E0jIVWKt1evOfLFSzv1Iy4x+6ij86gEewmAm8Kqcu+NBKkMY1Cfko0EmGnIIZbocU346rtJsRieXJzpunmpsYVq58rBOqg1lEnllIhntbezqdO9QN65c8VCTocYfP/1cU5Oz6Mn1zeMXyudHlErlzIBDIX7l6oKb4t/85jdm54+NTKlcGtO1qzc83KDvKJBhx4lH1kcp55BJ/NaxKqFZhI3P5ysWyWCTSRSHRxUz2lGALC4Q5nqu/f0Nbe2s6rJbU6Nd1fzSjNWgZGItr67q84df6sr1a5qan9FFs6apuUntHuzq+bfPNVma1eTYtJl+2OTYJpjMHFTi6unrx49UKhestoARCcmEAcjL5efaWN/U/Nw1Xb9xR7l8XuceiqYMDjI4hdQAaAu5BgUc6w17DquaolK5UFTtpOozJAzTWAtBIVJrXOjGzZtKJOk3yEIjx4FaJygRyN9qtWtKpyM6PzlRKprU2vKas15u372ryllV//fv/m8tXJlzkHI82tW1qwu2ugg+6B012m2NjE5433j2/In3BIAfE9V6oY/kWgTlImr8psNEjw6PzCikVskmcDkYs4r4vF5VvXWmlyvPHACNMwE5eYDD01PTwbL01arPbIeAZ/NKZnKamp42E/WLT/+kLEDZ0aGBEUKyX62+CgrpUkl7R8euh0bGx5XHEhgr2/qlhxXkAbCmAJMD2z/0gvfvP+jbH7e91wMOvPvuewbj1ze29PZ77xpUADg5PT3S9va6RkaoN1O2nRofmzRg5HwX5yyE84097pI8q6NTnVcqGhsfDkrwZlPvvPO+vvjya+/rWKPOzEzp9x//jRVZ7PfstSiS49FAzKkcVUyKo6lgII/dFxZYANbUr4SCc9+pLeg/V1dXfT4D8DDQ6rTayqUz+tG77+uzTz71kIEahHJgfHxCJ6fnfgZhph4dVAIbtY7tVFtKDql+ieMAvWpPo2OoXdrOMKBXpB8l7408FohRuBzQvxL+S035p99/qoODpglX9XZH81cmdNE61fy1Kd26d1WdHoHATZN8jg5RV9c9hAHMikdSikcL6vXizrliOHb9+k0HvdMfkSPXatRVzOd068YNvXzx0iA05y9nD2SRWWxZrLyoBdKj3STC2U5fwWueAVaOjhrg537w/yBXwCJu2V7syESlicm4rt9ANXHirAOyJ5rNjs9tsB9Y3qjHJiZG+woQeteKATwGmA+/fKn3379jGzWCtldXX2l2ZsrkPrAgrEnoIX/60587VJ0wdBM/LlCN5L1fA0aCCYBzMBSDNMMZTk4Iyo9eZEgPv/pG4+PT7hMYUI6MjhjHYF2wZ5JJQL0JNgGJApylfQlhDytelPdFK1yxQiO0/MHdO7bbYr/DygVSB/ZIu7vHViBBFGQwWBqGcR3spXP5rO9rPDXkfZu9DKLT8f6e8tm0ZibHdePaFY0OD1v5srOz74D2ze0DKYJLAfa7BB1DDLtwDYfV0OTYuGanpl1PoZp4ufLCoetgVIeH+7bKe3D/jhLxntbXVzQyjHVgqZ9TUHUug11M2nJWB+q5+FBGn3zyuf3+2TtnZqc9aGIgsX+4qyH66ST2oTVbfUH+wV6HfoPhB/cP8iBA7NEBtr1pdS5RLZQ1OjJpyxuyaej1dvf23DMBZH/66VO98/4VLV1Z0MHhno6PD1Qo5nTj+lUHY2OHMzU+rdlpsKKMw6nXt7Z05dqSh8jgjpl4Ut16V8VESRenWJvG1OpJa7s72txaU6LX0uz0pE7P6iqOjNohAKvGTJ5avanx8bwuzo91sLutXKagxkVXxRz9aV6jxSl98ttPdX6KghzS01kg9WYzKo+U9WL5mQ4PLvXzn91S4+xCo4WyfvGjn+r9N95X7DKq9ZUNPXr42BkH65s7Wll57cyTwTkKcYg9ijqTPv+sVrcCBGUEitYGsGmCddTR0sJCuPYXJ9rYXdfT1SeavT6tXpaGUKrWTv3cRjsRxboxpWG+Hx+pl+goAYlgdt71wG//5l8qmYrq9r2rWrg6q06ko4ePv9bVm7etiGL/AMxeXV3x/h1tYQea0d7ekQcEI2Mjunv/nveMt9552z2AFfcd7I9OtX+4ZfXn7t6urly5qamJBR0dnuhH771n0vPhQUVNbDHJnrns6bBy7OD1g+NtxaIdvf32fed4/O3vPtbW2qluX1vQndt3tHhlwaSMV2uvdFQ5Mk41gz3e3Lwa9Za+efSt0omsw+fnZhb1emXNwyUyPVEWoridX1rQlWtXdHh86IECZIUb12+4TkHdOjeHWuXMShz2T4Y2WKFShzKMwP2CMvbsDJv1usbGQpYGZALIGZzTk1PT7k13d/aMYZNdQn/OkJfnl70QfAASOK4dWAZTS3B+4nixsbFhWzj2UTCp3Z0N49rsV0uLSwbnUUTiZoBCjnoMq9EHD97wGcLglr3+3r17SqQyunPeqQ23AAAgAElEQVTvLQ82CYZnaFyvV9Vu1jQ/O22M6ttvnjhzdqQ4osePnujHH2BRWPQABNxsZ39HT54/ce8KbsiwnHMb7GhxbsFnFb199fTE67N12VBhuADlWTt7KId4r2DpFQ9tqPWo2+mfGMDzWak5IBTQd+3u7Bg75BrevXNfX3352CrGd99+oEQi5tegEOCZwPGHPOz97U0l45Aok5qemVEvHtf6zp5GxrAI7Th/FVcCuwURs2GL+LqHUNQBa6urJoJAqqcf+PLLLzU/P28SQuSNt95zBgjFOoMPZxR4CBIJhXkuY390QKXjo0M3R0H+GNjt+DXCSrJtQz/8hKEFkhSaHdA3Xsd2INhZtWCgp7xwsKaCnYoXawDK+TpYYwDiYYqHD6JtoGBKxmNuQNwYtQlQHVKzeWZ7ENjj2DnBHOfAZoGz4SRo5iNRzS9d1Tghg/WW9vYPPRHE1xIrZw7NAXgTmjoKsZQLDQYWgAEMQ0LoOwAL4F5asaEhZwbAaIThxPVj82TBkWkwaFh576GpCCoYQCAHcrbbOqxUdYy1U4/wuuC5CPDP98ISQ6KGpJ9rQIhg5eRIF4Q/w/wAFPVhF3xaHeUGGOQmMNhaceP5BTg9AKKDMiVYZAVbomDHRONN0wqgZcUOzSOFP0AXDOKhhApMTQtFy6QAIkKjcKaj4wMD90z3kSrxUDsbwt7uFz5EKTBpPpFe4iXKIOCsStDVmVk9yGMp0gBjPHhALEYYHNNHwBWYte6yCbEmbyKAcgPWZBhcBCbiIIiTh2HQoNPUGRj7zieeaxIYkGHggbUUYBrgGZ56NOXBP5zGDFQSMNeZtbZtiHj9fh8CGoAAXsexoX1PcOeLwIY3AS4wNJ21w2vTvDdrDjNrEIzXC/719quGaRFNuIns8HmjBH3y+mAJ4euQTtoLuwPY03YhCzBfty96TPnisJ8FGJRICgH3O7pUN0IWyKVfnw3OoeUMJbC+sTooeKEzSKjVLgVpmc+dANenURlCIi57YA8lZW/cZruni4YEiZtsDJbHRU1KpIIyg22G3pfirFSUZudySmYBBzv2JZyfXVQumfWBXMgWNTsz680YeSPKjFgipomZcb9/ik7+HWUA69zD2b4EEIYDBxKfwdFjIdfV94D1AYs5sPxiOrk49SAG1ghDEDw448m4Ein8xAPDHKZku9bwMOqsUtFIqaxCNmtP61iS8OKQHcOegXc4XFYKHcSul1znLp7BKFCSHpLWzqsaLuXsf4yfeNzADGFaBG7W/TuXLXggS4g5TACYSGbgcq+4nwPAkg/dYzBb1cbWqhsuJMgT42Nmvu5u77ugTw2ldWXxmpLxtAeTWNugxCiNDGvIeywAedZAc9ZMScCuACjTLJ+fARBiNwfL8NR7b7GY1PBoUuVSTof7Ff+sZq0ZfBfPWirkU5qZm+7b6vVUGimrTIDa0aGev1z2/Vu6vqRSsaTR4pgtR2rVll6+XHcIaSpXVKPTVWl8XOMzU0rRSFGQnFT0emVF1cq+RgpJTU8NK5VNqlDMKptPW32IcqB6XNUbdx6YHbi/s++h6rdPvnHhz7oGcPvFRx9quFwIwWSZtBptaWL2qo7PLnVwDCtxVu1mVY2zXdWqexovZ83SPD9vaGu3oq39urpRwIyMm228Lwkw47UmZqfUS8RclOPFPVUe0Ux2WPl2RBuPnmn182cajSSV7BFITwBc3CADuSCJaFz185qHNgxL4bpzXs3NzZgt1KzVvO/yjMKIICuBAUiLcN76ZVCAtLsefKC6JFSOM4UzjYKF9Zoeiuj04Exv3BnTf/ff/Jdq16uKduvKDPXUaRDq2FY8QmZILWT+8DzEAFciJhKgvuK8gHmBdR3rjXORtWnCA2ddJ6iVbNkEszlAqx4I2r4uGutnHwWygGsEzlOHfYchhu2L0DINBaCZ4pBBQgB4vwdK2VcHw41B+CBFY8jDCqqTYM0VwFOaQXKOjOV2e1bi4cnuc7DPyufnc505802QwNIHBQ5KLhigeHqjhuvbYFkd2B+wsJcybPKZwH7P0KMRrplzqwAnrMLApi5mQIarQAaX1QuQJDw86PrnWSXaD6123hfXrlpVuVDwXgzDCtbaz372rj768B1FI5dq1KqWEFOfkBcBK439jJ+NNJ7hz2DIw/7iYPAh7A4JDG967wHIZI8lwJR7vrm59Z1lVDZTNMPWqrRWM2Ry9Ukfg0yWMBAKgCLrNWDn+JUfeFDCtWXgMzw8arYm9wT2GOusy/5bvfBgENUHTRrKC6t3sRPo23ECkoQhRcd1GZv+gAyC5ecg98W1Qp/wQTYNPwd2nodAVkNgl0mYXghO53UDsYdBf1B6+r+dzcHzALjSD+p27lcAn8IgY2Ax1Z9i9Ff/93/0rDwc2GUNhhIOR+/bRlFLDzI6vhuMfBdOTnkd6iAv4UEYugkaQSk1sIAc/MwfqkPs9c+QpT8UGahS+NoBcSWoV/reqLYZ6+ec9JUgg15g8PpBHfKD7+/CRksGm07yr/rKctem6aBg4s8wgBmo0EOdRKYGpB1UeNRZDF1RWzG04r7482KDi4QkMmTrnRCCTh/Rs9IEZQ+KR+o67ikklmQ6rmIpo26yrqnbZdVip2rGmrpMdJUfH9HIxJSOK+fKJIsaK4zrcOtA8U7XWQfU4V9++YW+evS1isUR5dPDOjo4MxsW6wm8pgEAP/zwAwN+Xz/6WiPDo7p/9y3dvnVPw+Ux+6EDouN/PT897QEQA4YNQOizE2c/QKRiADw1NaZCPmNLmOWVFQ9/Nrd2fT5iJdDtQA6L2MO+UCTA8kiN1oUVv9hIfPnoK/3xi890/dYNlceHnVFAaPDR6ZGO9itK9TJamrtm0IYmnL2Sew/Yy513ADTq2NPjAJSlh6zYPjmtGPDAGpMMCvy7i6WyFebUTYCr7DXtRtu2S5P4YKcybpT5Ono+wNfZ0Wkd7e7ry4efG1R88+03zB6uNy8c8j06EewjIBwcHB0pkU4amD46wT4lhIZjs5WKpNSute38Bxv3MiJ9+/xbWyTnC5AY6ra6BFxlvXejIf+pUChbUfKb3/wrs+4fvPnAnx/LJeoxzjP+TgMPAE+DD7sRpnCG3IlGVxPjkzo+PVQcO+ZuQ59+/gfXFGNjNOYHDkedGJv0/vb5Fw9NkoGEl8GqMxIzSFA9OdbW2prq1apyqaSKEGSSCYNcj7557N4rMjSk8viEoomE90Nej+DvkXJZjea5dve2tLyybOuJ8wssxyIGbBh8zM1Pa21j1XXwz372C51UznRweKxMPq/pmWmdnR3ponaivf1N99OcMwAtd+8+MDgWiZDllfZ5Hvy1J/T6xYq+/fyhOo2mHrx5T8Vy0ecFAPMfP/ncWU4Mseg4nn772KHWnN2Aq9XTc83PLimXKujo8FjrG6tm+P8bf/8v9OTJE1vwnFUvDBofHpKPBzN5yvv+w4dPlE4PWLdSPhMso3/07ttqXNT18tmL4EjRjbie4nweLo+7V1158ZqEErNGz2oXShWyqrWxaOk65Jy1clEnCyHl7EPOhOOTY59XsKOxQ+MaUkMtLVzRk6++ta0SAbJHp4fqxS7V7Nb01nt3ND0/bsUUeTfYfvW6ER0fnnoIU6+3lEkXlc2M6uysqXoD+60xW4etvV7Ts6dPnTsHAWVpISiUscTb3tnxWVU9bxhTYQ+grqLP5dpQ3w2yQL2fK6I0WIwJWz3bYqFeZQgJcM3w6enTJxqbwDKLGrZg9RWZlNhNtZpBkUyeDX089xJ1AvgOZEaUdABTkJjo1yATbm5seBjH17/99hvuVbe3t1zLohbA554cJHAghnsMcqanJ23jgv0q/e3+wa4Bf/owyKyspS45hNGkHj1+qm4PS+qE3nn7LdtrUQ+GHJlT2/bxb48eP/Y5AeubtTA9g71XSuXhMdXrTdtIXZyeaBR7271t2/0OxZLONYpFyJSh14r6mm3urKrWqGpkoqh2t+5rcFA5UCfS1frGmgcg56dV5+JA4vuLP//IFqUpGmbwnlZH3zx+pky2rJ2dI83OXfXaunZzUS9fPtX66iuvYVqu0eEJXb1y3efeceXITgao+1E84Wawvr6s48MtEXjjITgD4zp7VdL7PteTzJmhoawH86Oj0/rTp1/6njpDtwkhiZoHm+uK1UyTkyO23R4dG7bNEfs0ADGfk+Eqw69nT5/p+KijK0uzikdRvrd05epN77eoYABRHz1+5P2EnhtFyvBIwYxxSGdLi/NaXn6hf+cf/kMPapdfLGtxblGl4ohOqzUVSsPqWtWe1GW3oQSq58ueKjtHUj2idr2rJ0+XNTY9ozaOFu26nn39tW5cm9V7732oV69WzWp/ufJc8URPiXREswvjOqse20qu3bzUZZ0BQkqLs9cdiL78ZEWRXtyqR4hYEPSqF2daWJrXl199odOzmv7Bv/V3fW8Ptg70H/97/5GGenFl41mdHJyoedbSxNiU9g4O9fCrr/X5Z1+YYcpZwXNqInivo3Q2pxqKc4iUrvVJUYgrlS26voX4MDYxagLmztG2vn75SAu35tSMNXTWPrOyzM99peqhdz5VMOaxc1DV3Fze6tTpyTF9+qffa3Q0p/JYRuXxgpL5lKLgpF3p2s3btsJ6/vy59/jD3T31ah1FOzGdnNKHpPWzX/xMw6PDer22qivXrvkcpPz7+puHyuSwwm/ZaQQwf2Z6VjNTM64OZ6amDZYPxVJaXLiuQn5UmKv8r//7/yaoeJ0eOGlVD+7f8nolywaCYiFV1l3ynobL+sMf/2BbO+pxhpgTk5Mm3GyubzjvE5vDmGIaHx03JsZavn//rnEE7hl78NXrVz2wdlRBqWTCwrdPvnUdODu/YPUlAxCDWeLsSCtjN464sW7C3cFSULphT8UeioKS54G99P79N9zfokqk/qdvD0Q7sCVZ1YwaA0zGuFqro/n5JT97O4D2I6N2qCADh+d1a3PVP8fqkp70JfXB0VGwXQdYU7DoZWD+85//Qs+fPdenn32mn/3857px666anYifP/biz/70B1sfk8tx9cq8hosF46iQ5Mjg2N890PvvfqBelyHSvN7/4Ec6qh7rN7/9jV4sv/T1NrGv3fF1mxyfVOWw4t6fgTxqNXASLPRQzLEOnO8Rj1tNMT4+6rXOe5mYxEY0avsueu1XK699TmG/jL33nTt3XQsvv8AWsaYri1iwh4xcvn7v8EiZdNYOJyhAqseHdl7hHmJ1F0tlNToxo24nYtXVixfPA2YNWbDdsnLn2rUrzlPDkpH1Tu6ZCbQbZM7l3PdG/tP//L/qAT6fVI7se803dwFrOW6iBEYh2ybBvau118hxQ6C1gbHjYzdQJcLrEkkfZgPfYIYV+J9irTE3M20QmwaVAQiNK+CsQ8NgZJKNYGbmkMFwWzP0LSlsNRQfcjEI8AXrPeQqAFATlpx0cdCsNUIAueX2WFO0dM5CH0oqWyy70CS9YG7hqiYmp61CATg+PNoLrIG+dQeATNEFZcuWJgAbLDCCW2h8GWDQVNrDzD5k3GhyIYKFFEXK7jYP0YUtu2A2hOY7hCPhH47lB7/4/DB5KI7MyqhUDLY7bLrD5LHiSSH+yDycyErxPkU5gYQQQI+GjOKH4QH+qx7+AAJEQ8MX8h4CC9fs0z4jE0AK5h8SNUv0AG2wMonFlM/mLOOi8AGc4UFHqWPbCYe/cll5n1n/nJB3QrgrYX7HqlSOPQQZ2FOlM/iOBjAa/+DVtRXt7RFwxv3kcJUPDAAuwCaGXgE0iurSNlVtK4m4xujZLvtsFJoRh9wy+ID17WDywPoNNgxR/zufNSh4CPAN1ilmhUbCwc4ObuUPPqpRXuf7AYhtqAwkAKI1veZgRTjUl6EI4Eo/d8TsSEAkN+ABLPB1hdGKNx9e/gz8GgRtAwaE0DQ8UhkO4RmM4ifYW/Enl4xNNASOo/RIJsMAhEEJk3nbp6HmEZNPPNTtsmb2U3Cywu8iZgCBYhK2QDyJ/VXwy44QYEkOjoeLg4D2nhLJmAtJfjvgfQjLipTVIewTgA6wpXkvlRMsCULwNrL+4bFRK1BqzZDl8v+w9WY/kqbZed8T+75kRkbue2ZlbV1Ld1dPz/Rwpmc4M1xEiwJJLaRo2iBgA4ItSBAs2L62LwT/AdadDfjCNiAYliUuoocUhzPTM71Nd3VXdW1ZmZX7GpGx76vxO29Esym5gEJ1V2VGRnzf977vOefZ+G82NQA+fI8ZXOCDD2gSS+K93lHAE7AhvafvUcAbVK/Vtw2TZ3gAeDHoKhQNWWAhQd/5Yt4Yg3iMxuIxs2mh3Ef+SNMO+OGCt7kGgFZsjKwL5K8AIBTTXtXqVQ29fFdP+WJOJ+fHBiKtrK3ZwBNriPx5TtFgWIlwTC28qgNBu2+nJ0dmm8VQAEAglkio2SLQO4Kvlak/Gt26BXTDigFEA2TC+i0WwbajppOTnEk8s9lZa5Ao1E+Pz63RRH0DIs5AjgYA4JRmDukjQASHOkFVPJewtijiYWhyoHKtGVzmLq50fprTwtySUnEYDzElEymzp0AtwjAIdQb+6bANsMXLZGhUYyMASVa8N1uoghwbjGBXFAkLi1kVSifa3FhTMV82SXCt0jCJf7+DGsdlF5VrZWPUzMzP2n4z9HosKJZGMzXhwrJnJmaVjEzo8rSgX3z02Bi4sdSkBr6ABrDZwkFFEzHzO+b5Q8mBXdP8dMLCBmPJqKmCuO+AOLDji/mC+bbjLUtII2o5gIjDwwNjXgNmvvP1txQOYWfTUjyVUrMzVCie0WWx4wJuoxF5hy31mjkF1dLbr9/WTCajx4+e6qfvf6bne3m1ej6zY4MFhYrG7BnSSQXCQVU6DfVZkyjrhlLCE1QQv/pKW6ePdzS4rMrfBmRoml9mJp1RyGzgBuo0XRYR+yjsdPbRpaVFra+tGkmBPR22+9lFTvliSflSVfUOuS5tA0A6A49asGZxygOI6HNPACXc+RUJeNVrlFUtDvWr37+l/+z3fkfDblVhX0/NSl6eQdvCx1AywJrkmYQcK8LUOARMiQQw67UhBvsWLEvAJwPZDZygoEFJhoLO5Q2xN7P/jrNJsFikOWaPGJMG2DddjpADCxxY64gXDFEs92lk38O+bvlUY8vMUXHr9ntymlwuw9iax6ACzsRWy4K0bYiO9WUfQDlq+xrN9Fg14vJGoi60fTA0z2fuB+xCFDZcC8BPBgx8D7WMDR84N7qdkd2hI5Fw/vD3FKbsWaxpvpe9CD94s8DizB70TR3CoAJAm5wSvsZySEYWQsawb3c1kU4Zs5kBX6lwqY31Bf3g+9/UTDalZr1k3tI0HXhHw8xmXWDjAtvRYqhRRMIA8mC/g5+r3xg1/D3P5NjaiPXDdUTp5lSR7EtBY9lQTLKnU6cxhObfuQ5jC1HOZL4egAIWOA2zqVxaLbufKF0gHqDgyBcKSk0wfBpYIUxOmjWNZOVgRwjz2UAsB9Kj4uG+uOeTATkhry5AGxWN5bOM1EHOBo5zwYESA5v+Y93oLErt+fOg0HS1BWeoG8C4jBCaIFORoKgxGyzUCE7BYQy90XPmwAynVBirQL6qvODf3XkFDfCvFRwGfJitJwoGSEjYqFFXjFQhXwE/DBhh7x4DIGjtTTntmruxnetXcZe/qSIZ2WF9RUHyJYhCLWC1j6tpxnZYZsE4CnpHGTm2ieR1Xc6J+2ljyzauBwQqwDFbCxZm64go2F2h4mOww5rjZ1NDOsDHNZ5GRgqjJByYTYxTgODxTE3nV6eFwpwhg1cRy/dwdpoor3hDAPKJWNIGbgBeEClCEZ8mphIqdy9185vr6kVbqvWr8sUC8kZDSmWm1WoN1WtJEV9Mvr5HC9lpU8ED1lBfPP7iCxuoegdBHeydmL8/IavNOoGV90wFcnlxYc8ktllr9B3T8/L76Ve6tq6oa4NG+GnoInditkmZLPV4UFM2MCXg2PU3WFawT2Lre3J6oVKlqfXNDQMlkmROeNhrW44B2O+YbQygfLFS1lWlqORESgp4tHe8r529Ha1vrWtjZVNL2TX1WkOrxdmrP//8c929e8cGaTCBt7a2DABxdfJAh4dYUuWMaYnNB2QHsxuYmTb7GECrQqGkIgMDiBoN8hsDNgAgj2Fjc0v7B0faOzjQ3//tf6Dp5JSB/QAssJGx17jMX9hwizN1ZX1VtWZDC0sLuipd2TCFBvzgaE/NdsssdhPRpGpXNfUbPfk9QbPvCcWi9jkZKBESjMd+p11XPnehxeUFJSeS2qWfjU+YHSg1wde/8XXbl9gDeT4dAIwXeNhYoNSjV7kr2/8A0tPJCatXWQP4ly+tLihfvNTxyb6u8hdWq3APAcS4BrDzHz16akHWd+7eVySR1P7xidWN3VZTJwf7ujo70wx1dHbKno8PP/rABrD0ioFIRCubm0boa3a75u29MAODel6Vat4srLhvWFW999NPhKA1O53WBD1eJKDn29um7viVX/lVBQJRA2J+9v4HRvJYWZlTs1W2UHnswBLJuPb3DrW1dVMBf1jrG1va3t7V7u6uEVbopxKRmLY/e6LL07Le/e6bWl1f1fEJeXQofbtmUQRDHysfaqxSqWCsctRNgADktB3tn9rgxzIRgz793j/8XVPMMixiuLK/d6Rypa6ZmXkLV4eFbj2yAe2oxB05jp5rOjNlmQHlIozdK+vxUZGUy3X5vICtKLmxDHZM4hLe7pGgalhoIx5DlTRFcC92UD4b5NK7XBULNrOoVPq6dWvFenv255WlFZ2fXFpNPEHNPJnQSe5IN+9c08DTknx9nV0eG1kLwGxudkGNelcPP3mkVlP2bM3Nw4YngwxLlinV623lL68syxS1+eLcrG5sbVo4LwOz3b1dXV6WrTZdXJoway/nFe8GRxAU2IvHmZWcq5xb7MfUEDDReZaxGltfX7f/frH9hbIzUW1szsvn7xobGkZ8OBRTPJayc5C9GJCIZxo7JFi7zB7W11d057Xbdk5wZtLRwnJmj1hZWbK5BSHj7CXsMYEAmWNhFYslO8ujcdRlDVMxkCeSuzi1Ib8ZA/m9RgDjPC6aEiOp3sCn/tBvxAUUqekkNsHUGkGr7V/t7RjYQx8D8EMz12xjDxZSIBTT6Vle6XTWrHrKxZIeffoLhQIebW6smntILBSTdxDS1XlNd24/0PXrd7W2vq5PPv9IOwfPdFk6UTyNu4hfF/kz21Nhh3uHXtUrVZULLaXiXiXjIb1x/zVTaLAH0IsdYgvU8+nw4ELf/e6v6catm6q3ivrwo59ZBuHJ4Ylajb5qlY7mZpfNSo4eCWYzln83bmxpYX5GH334njyelgUHU29hicXAtlIt20yDMzOVzJji0B+IaXPjpp6/2LG8QsAUAp0//fQXKlWcY0I8Cdt+2uyDmSPQH9B3cq9D9NvNmimjCEHPX5Z1bYM9AZvHhuYWVi3zwZFqh9rZfan19VULZM/nLzS/MO1Cqq9y+uY73zDlPrY47//sAy0tLimVSKpwVdLzF7vm+x9OxHR0eqTJKXI3vbqxuqHyeUEnOycKeiO6zJcUjCfkiUK+SyviH5oVLM/rs6cvzH7r5PRIsWRYp5cnmlucUHZm0mqParGms4Oi4Jn+re//is4OLkzFcWPrpq5fv+myift9tXtYN0O+odeumSLrKldQMprUZGJK/kHAQsg9XalwmtdEKqNQOKK9/UP9+Mc/VblUcTmUZkuHvWTF1l27h0qwZft312zkgwqE4jaUx7ZxbmlejU5DJ/ljbR881417Wzq+OlSzW9OyKRmr6rb7unfndZUKFcuiyRUvrH5Kx2NKxSM6OdzR1HRMmemohv6u5lfnlcpmdHSeUziWsEybzx5+ZgHvEX9Izz57ongEUC0nxrJvf+PeiCQ70MbmNSUSEzav/KM//tfaurEhr29gyqTp6Tmr27GURvlQyHW0uTatu7df16CPk0hErU5f773/c3n8Q4ViXiPKvvXWfSNyv9zelnfoVybpiK8Qsf7qxz8xle/S8opmFxYsJ+aLL7aNbJuGQIo1cKOpqYkJAwgYnF+/eVvTszOqtxq6vMqZbRbzIOYfZD0QfI0tI/Zf11CDnJ4agZs+i2d2ibwlHD98HnPmIPfUrKROD7W4gItG3JT6PNv0LTPTc+YehGUYaiGGbcxPsJ1CzdxsVG02wYwCO6jZmXn5fUFdnOfN+pQagpkYIP/pybERXAAxUXEyd9x+sW3ZW9QMvD9qE9R1kNW+9a1vWd4H33v9xg3FkhM6PMkplkjp2rV17Ww/V6dZNSCh12nYPn7n1i3tbL9Up0UP77P8OVw8sCrHuSSahHBWVLlW1b3X75uCC7Dl5vVbCngDNoOgZ8SGmz2ZsywYxsmpZDU4VuOcOeSJWQ4t9WobhSLkNPIZ3eyZDEmcB7BZZk5769ZrVg83647AP+y3dHT4yva6peVlm99zrfZ2X+ng1SsVLs+1MFLgxNMZneaKOjq5UCQSVyqZtt6BuoD+nfd5dn5qc7DLizObu3FGYI17dYUV29D2NpoVzz/+J/9siAUPBxbDe4LYet22ZrIZF4LKgL3ZMACEBW0hLClsC9xBal7/fr8Lq7HmyGMNPgufBoeBHxIjY1/7Yf+P/MO9PkNbAUBihN7huT/yoOb7LVQV1nqfUJW4JlIpU0YgCaVfI2yGZokAPca/oFx8PWwggAbkxfhGE/Lb6g3kD8fUHXq1uLym1Y1rpgDhoKTQZoAL28fCWPESC4UNaUqlJ61oxbKK5ooNkiaMIQRsCxpjmDkctCxIshpo3gz8YeBO4VB2mSWwpWgeGRTAGKEY4bUAFpCPs2BpoAFMABC41rDVQNNoPrAkq1YJ4wERxB4HuY+zghrnU/AgMkhjCs4AngeCA4dBK19jQfTW2KJU8LgMCys8yRRxXa6FsxoQ4jekjgGRWUwgG6bIGnkxc98ZfpnFRg/PPIAGAlSrdm9Mnmehhw54oGnkN5RfuloAACAASURBVDZDNpjmQeNVh4RvJ0asSYemcv8p4rA+G4w8z810qk/ugVPa8IyysNygxVltUeiZb7f5aLsmHBYti8MksUGaEEIknYybhpjRt1MnuCGJBYDXXA6LDd8sCNRZbJj91MjT2r4HdmI8ZBugG4o4b2tnh0Eop7OzcKFxABFukGFgCkNFL6xZ1E3kizAkQDLZNuAjmQio3cTvXeq2pTgHiFnCMGQD/ebw9CqejiueQl2AFz4bT9t+NhkQWHMwGMBLmXs8NT1lYd8M+9nEzAsbewiYtYQMEyTEBuIZGgPQHNaZv3jd0M+yQ/DYrNdMDYa/Hog8mysDQQZP+EDzJ0NuD2xPs72rmOSa64/fMNee6wXoMxD2LABcHYX8YfVbPUWCUbMygFGOdyIer8hOWig7hjCsugaCoLyIx8O2H4QCDsTjmcADk7kW7BWYS6wDBkuAhAF/RKnkpBUfDP048ACFusOOzi5OdHpxqqWVRWM0wqThfY18acyujGkyVmGwUx49fGjFPqwZWDIUQY1mX95AWKFYXMlMSu1+XdFk2CSdSLqxLmo2KpqbTduQsVxqaXYGC68ktEQLHYRFCvOCA4AcCRrkV3t7Ojo5tXvKb5pLGqibt69rdjZrBSeAKUA26xtQC8AHixp8xifT0+q1B1qaX9Li/JKz27o6lzeAp7PPmF7I5Xl2Fhbn7DVpSCm6AChh++CpfHZ2NrIP6iieDGvgaWt1ZUnMR5q1tmrlujWaHJqcKRTlAFDZuWkFI2EDQCwa24ZYDA6bxmIPesMKeSKql1p6tXOs/sCv5OS0Wv2hLkslXRAeGfToe9/7ZXtfpSsYtAsq5I90cXFkFgbuPrggXcDCDqGjHr+ioYgB5DBGYHLCgGLvQX5+9+4tY9DS9DNo6yugcDyrziCis4ui7VmV4oUCg5riwaFef+26JpNJ7e7s62cfPtLucVPpbFapyZRqhMPCiAsHje0EAHKaO1d3ONDU3JwxYqv5kjrluqajKQ2LDbVOrjQoN+XFQ7471GQ0pVggrHCA4HOn2GC/cqzwvgXG3X8dFkrLhk0MX2Fy1lptHZ9dWgh6tdU1Cyx+A4AA/DNANMzCLr3LKUDdkQwH1aoW5fcO9Yd/8Dt65627BoLUCmfYY2vYa9rebnlTrbZZI7B2OBdZZOTgsLZYS+OMIPbvNEWm2f25YGSXJ+RskPhaSAMoRzlHOD/xMGYYbkqCtguUtiEq3/8VJvtYycFwzQAQQOSR5dAYcOa8ZR9wrze0Idl4UMv5O7YqAhxneADIYPkUNfaKgIX2coZT39ig1vJCOqYsMJUg54qFng9UqjoliBEjRvkN7G+mJPCRNVazP9lf2afY/wHy+W1nXMcFeHMWm5csZ4YHNV1HVawlUdagkLUwVvdzAUQN0Acg4qznvOl1rBZqYcNS7+o//f1f0f2711Up43GMRWjTvMQB1mAloVSCjRSKYrNXt99cK14ff1T2Jk5oAC2ABtRq2ORw7Uw6PFICEPwI29ZZa9Wc0mWkgIDUYBZmo5qMZwDbB47pQrFgYYLsYfzm0aQmg+ltEvUBVjtNU/H6AmFjPPN91GEAw9RpVu+0kG77rDaznLWx3SMUHrM4cyqRMfjF+7bKw1SOQ2NwUaOYOqpBkKDPSB8Gfph9lrPgoAHiPvEevszpMBDdKUB4fr5qY2UHkHN+/bJmGNtEGTjBC1k9AMgyzuhwgMRY8UFtRx1mtfdI8fk3PocHOMaBBeNfX4n/+LIWGlvAmWrlK1aU7CeWWWM1jXM6Hatlx2CNAyGdb+bYfpFn3aFHzjbUhh8jJayzynNgJECE1Zp83lGtSh3L/mw9gtejaAT1MUztkH0drFTWCiQRlJP2WlbHoWLtWuOKCsIsPQd9eQ0Y4q3w3c6ui7wFXoNsEJo4/oTxDWFl6OsrEPZqcjouf1q6/e6WvOmhSs2CWsO2BmQWTmQ1HIbV73jVqXflG3i1srBgWQc0l4CYrAGsdvrtgTEfJycmzSv/5OjMlJa5XMGAGeyRslNZI35gawnwiAKWsxRPcvojyCzNDsHisswAalv6BbLCqI2u8pcG7KMAREFJmGcsMaF4Om0ZF9gSoKi2LLAAaqWOXmy/MIsWhrzVRk0T2Uktri6Z8qEzqqPikYT6Da8O947NWoF99N69e6ZiJ4+Emo9gTgY43BcsDJ8+fWK5IMsry3YdCP5cWlzQ4hK5Gj0dnuCdj9VPTfVqw+oy6hqY760WdoNBA9EJbL25dVMTkaR5kJOZ4g949OzFEwOBGgyN0wkLh6dnsGDb4qVlbFBzk/mFTcJUdl5hf1S545wyiUklIpw7AwWjEZ1cnBqowhAPFdyg3zYb4es3rmlheVEvtl/aEObJ4yc2qN/c3LR1zGc/PTvR2trql4AeCtke6rWhrIagfmXQbqByC7AmoMXleSVSMbN72d5+ro2NdcvIwm4Hi9fZuUWr29jPpmfnTMlRrKOOj6qYz+t4b1feXk9v3rurkM9j7Me/+Iu/sAEPSo3ExIQmsXSq1xQi26NYUTwEYE/R01WpnLeept3p6ypf1fkFjgE1RWMxq7XOL3OKRPz6nb/794whDlD17Pm2Zmayml/IqFgioLWtZDKm6ZmssTbJgNi6dkuxWEofffQLs1AhC25yMq6bm1u6PDxXIZc325q5hTnr6cPRhBqje805hRPAq1fbpmighwL8+/jDT3R+2rDaOpuJmEMANr4PHrxhw0cCSrFsgeG5t3eoi/Oc1aHUxMas9juQnqEKtSfYbzoZ0v27ZDoEbFjbH3jsGvG8YVPTbQ/UqnftnsMGh2DAgsYK1xcY2lA7EqcnlmoNbKPS1sfQ/7uzse8UkQ2nokWVSkYJ6vi5+ZiSk3HNL8+o1atre3dX3/rOm/rwF59oejZl5zV9brFQ0+FBTvFoTLVaV8nUtJJJwsqpQQZWr6OAz1/kzS73137wPV2en6nGwMkztIwF1uXC0qK+8c4v6X//P/6VkbnK5BNybVFmUOP0yDB15zV7IvcaMg+9FPUOwAj9HL0ozO6Bp6aNjTlFY2SnVI1VS5/EYBkFuOWgREKmJKKXhcDBvIO/v761ZYG82L2g5KduYr6AegFFKuAHxCCyw1CDQSxjoIelZb5Q1ubWluKxsOq1sg4P8L/PWFYEdRSKKYgmZLnIG1Q4mtLC8prt93Z2dmpqN6s2w7FavULY94TNdiCvAvLFE2nl8mWdXxTMDiocSSo7TT3e09HBK/lFzsOcPMyJ+j4FBmGFfZP6xlvf1fzcml2zs/yJTvMH+qsPfqi2qkpMkvHYV82suuo2kK6V2M+dQwIchN//vV9Xt1u1GQmAfLlU0+kJc6qAXrv9QFPZrE4vX2lvb9v67u3nLzXsBZXPVVW8gsgVsJ4dYpU5lESjiobJViXIOKnc5bF9XgavWI51ui1jYaP6qtdbRoLMTi2Ysujy4koHB4e2p6LMYEDIeV4uS/D1sDFOply9wh4xOzdjYP/JyaERy958855Z0pALc+P6HVXK1F0Refwx7ewd2Hm/urZq50SX86ha0sH+rhYXZizjCXU1CmJAzxfPXqrV6Ojm9RuWu/D02XN9+91f1s7evj7+7Km5R3zne1+zoXcqHNHDn3+sXrWn+elFFco1neWvFEzFlZpIKB7yyTMg266ui/NLTU1nzeIwkeK8OFdyImrXhWd/b2dfw7ZXqfCEvvfur+ov/uwvFQ6E9c7Xv6k6FldTBGZjU982Jjz7Jj0PVoFkEE1PzZpi7ea1W+q3hzreO9InP/8I3qplYL3ceWXZNuwREKYgKFteK4QvbDz7fTU7zEuZN6DQ9SgSjJs7x8Lqiik0K+2ahv6BfvLhX2lhlcF+0ezAPD4Xvs2edvPWHVUqdTtrh96BDZ2zqZQG3aZyZ+fauj6lheVJnVzuKzmV1MLqsp4839G0geUr+ujDj0ypff/OXX348w+0urquzz9/anX+t979pgq4zLQaun7jpibS07a/PH32xIAL9mmyBlHUQfLb3v1CBwenmpqIaHNtU/2OR48fPTcLues3XlO91VS5VlQwRj5xX3fu3dDJyZFlRgR9YVPhZCdnLQ7hxz/5qTld8HPJSwEI52ykd7l/5zUdH+6pUiwYWAk4Ri01Pbuo7OycgdcQboHwIDGw30KmR4HAfkQvCOi6sLxkfUKhjItFSCuLi1+6CfEs4mBDHYViidD5+bm5kWU+ADj9TUA3b71mrzU7P2+Deob/gIcExpeLee3t7ljmEQAfszEsmvp98iy71u9RC1ouNFlT1aKBC/RAsUhUB6/2jEiGVST2TwR4U+JjeQVAQf/MZ2Gex7NQbuDO0zdyfLVcUKWYN1U1ezhKlKX5OQMYLs8uzPoKxxcszcd97+27d2zOR99ENhvWYewT1G3f/fZ3zS3g5YuXRro0LqL6usid2dycsziTnjGSwVURd6iBpqYzNpdjPsGskTqZfZncEs4MsmaZT7MfLMwvm/UdawSiHipRepLp2Vmb3wOQ7+3s6uz4GJzZ6inySbzBsI7O89o7PFYLdV9/aHujmxd4DUynt6DXQBULTgDJCCCX+Qz7QSqVMIWb52/9xm9wxhvjEYYiTBTY9synJ9JJeyFeGDaK+fGOAjnpfxjgQzlmcISNC+wspJAoGjjw+F4qE0I48RCD3c+hB0Bhcs1m0wKCsXkwuwdj4DsWHQAChQ5DexiONO8MDWqVkg3CjR026Bn6iWySQpPBJA8RGxDvB9sPpF/lelPeUEyNTt/kkJFowuSXMOJBeV1wKeBD0potmmqXaeK1/8YiBp81C2chKNo8JckNwAvSBaIzxAbkMXaIhqaisKDrcMiG6V8NheXhz+eudHDkwgnxlltbWzNlDcwWQvNYHIAcND5YYXGgHh8fmsQTaWmni086QE/YWDWg1PEoKJ3LLKAAGmdG8L5oDxmgN0Zh7hQlzVbDNjoGbLxHY8EizcPqC7/3kZrCPHG9PhfuHAobq5KFyMPaatYcg9pySvK2SAiINp9tfH0tBNfZJpgapddVyKSaLiATKRu5EjTeZjEGk3KkusC3nGwX/jQbNV6H4RFhp21CeB2D0gLdYQGP7BccYxV7FUJLaeAZymBtwTAG66euC7S3IGusLFwAng2nBk6FYUMsh1mM7p1TZBjJcsiawGPVq55cKNDYcsVew5pyhn/QOJ2vNcU9/w+ziPfD5ydMj6EuoGEqkdX83LJu3bwpv2+o588eanZmUtNZilBCx33mIUsRgpzL5x9oZm5Kk9MU6T0bqrMJl5F7Fq50/fqWMdeI52EwD9pLkF2737KsCELFATwiXr8h66wzFDUMAHk+Obiwy2r3u9Yw89+wwgAVYP7AtikXSgp5QkrhKRgO2/pARlqpVZWcSCtLEDbsbqwssIGKx0wJwXXjPo8HkRSiDmgYqtfsmmVF1FQaPguaYp12+l2V61U1uy11hrQsMIS4vDwvNFUjKxUGnwC2BgwyNHTZQ9yvbhdWNuFWSXk8QWOqo6YyBw2/zMO5Uq8oNZE0Kwcsomhy49GEgp6Agt6Awv6QMqm0AXMf/PwDvdrZM7spgCeGcLVaR50e4E9QM4szSmWjiiSCZumA3BimT6WSVyYTcVkScQYk8yoWqqbUeLV7ZPZneEYChuLZy3o5Pj0xAITmljXo9QaVnkxr6+a65hamRxaD7D+1kS1eX5fnefl9YTVrHRWQ6za7eu3WHc1kZ2x/wPu3XD23wwxJPsg/gcCv3bllYX+EEJbKFQsOJAyOAp7Dk+bPslWSETHfoGjgtYtXJWMEkAGCaglPXsLvaNjwI+8OepaNgaUeUuVUOi6/t2tFzaBNwrDUbcKWYgAeUiKdkScYVpHiNp+3ZvStr33tS6Q/4BvqyeOPdXV1ZjYPWGiw7mBFURST24I/NFZBVPsUt7DrKZJYo/iAzy1Oy+cb6ip3bsD3RGZWkXhGzU5A+4fnBsLWKwVF/V3FQxSsXtUqFYwgVa52tXdS0dTsomYXZtTpNTU9nbYhWaOGnLqho9MTdYZ9TWQJO0yZoqtWKCviDSrlCyvSHqhylFP3qipV20p5I0oEI0pEnOXZGFRFpQk4tXVtU28+eNOGW6w1fGsLpYoFxZdqTbV6QxWqTQvYK1Ya9mdv6LGz2Qa+hhE7AITtKYRKjT2029DMVEL/1X/5B8qmw/INmhp06hp06ybj5zqQ0QWoBjMTxiLgGINoGmn2erMwxLYI5UW7Y4o6ml3WBecAhSeMaLMoxCbQBteoKp0akc/HL2Mzcu6O7J/GQ1sDDNpts3BjMOzynWBSmf+T/TJbQhSDduYyrB6MfO0dSO4G/W7oazaWkDJGvqEMNmhUKUg5LwFLOAdYhxSIHC+mOBhlSbBvY2EJ+cMFc7s9zSkvURISrEgGjstXAxijoMdelPOW16HO4FpYEeaOFrsm2HMQzsu/waLBfsMAEJRho88LMwlVzDhkOBpm8OtRq1HXL33zrn79V99Vq36l/CXMwqqticW5BQOuKyU+W9iKXgYilrsF2DYe8tTrLncrFDE7G7MMNFUpYbctG25jScT5OVaOcM/4XGOrMjcYH9owl6/h9SnWnRWoy00Z3y9qDMvdCIQMACEkkqGQNwBzM6KK2ZFie0peiMeeO77HwAqery4ZZ4B8qOQcGMKAy9b7CADh+o6H/aaoIC8GhaEN8l2wNp/TbDMMKBtYfYfq1aydRoN395yRKUYT4jVSz/hnOODA2Ww6NbRTgvJ8fzWKnK9hDzIlyldyPv4azBgZT5kzFACIAyv+/wAQ9ryv/v34BU2V8RWA4j8GQHi9cT6Xs+XEB3i8jsZkji8BkJH6wv5/pAL565/l9pX/EACx12S/NUs7iBYjlSnAkAe1Bpa7jsSDYhylCN/DIMXAIMNZhrb+IOAA5AL5mAoFuzn6E0gnHu6z+1qeU6tn/EEDL1A8cr5Rc4UTAUVTQSWnoprbmtL62ytq+msqN4oaINGzDAruGQq5hDx9v9q1ljI2YOioa81l3RQeDPmxPMHiCwYfzWKj3lEillYHBWswYqAh788yBmAjo8xrDxSLpg04pPZi8OcL8jwSkF0yAGMyNaFSoahqqWx9DiA0XvTsuQfHp0pPTmt5fV2JKSw0ijbU4n2Rt8A+enR0YPU97D4foFPQZ57P/hDDzoHZRjCEKl5UFY+mbN+6dQsygAuzxrKT+2/rAruqTsfs6g6Pjm3IDhjy6tWuDbA21le1trGm/FXe1LqWnVSt6uLsUhlCsistyz5gaHJ8cmG5Hu9889vGkDx+taejgz2rXd98cF+7ey9d/sugZ9kU1D5kvlFDNTo15UsX8gY9znbU49P03KoqpYZ6tY6ur91Qq46nflvheMx6GxpgajOPkch49qRYIqpaE5//hrFfpyam7JmHJUrPZda81bI9k9PUsN2eDT+wnOL5fvjwoZHQUONz8tCXokh+vv1c9+/fVTTmyGmWUdWlR01bLhgMUJ5Tes8mqkiu9aBvNV7Y79OjTz/R088e6p2vPZCn39POyxd68eJAW1vLWtvcVLs/0NPtbWMQ37571z5njfysYU+ZbErtLvsrg+q4Wc3m8xUdHp2N1HHYHeO+0Nbf+/t/Xzsvd22ox54MOzsWxzawrclM3Bj4ZC9Q7y0vrRtgFwnFrT7EqgOCHj3I1WVejUJNiWhcWUg4zbpZvcB0/vDjzzS/sGz1y/z8vM5Oj2xgnoondHZ6bqBho9pS/qKjXluaniGzACWgX9npKRvE3H7tjjGzqVDw19/e3jGCmKshPGafzNkMUEQfiboM5wKsO3Bv4JwgyBrlEc9eOBhTvdoyJjhsWAt4LxfV7kmxFL7GA2P3LyzP6pB8gbBfXnMlQFXh8o2M5NcYaGYmZfU7a4NnGneE23cXDQApVq7U6jY0NTOp5y+fKxYPm2UYtsrk6DUbIDase8Kne1pe2TTAoVFvKxxEGdZXo1pTIXelX//V72t3+4X1pbDRCd6GEHXz9i39+m/8bf0P/+O/MJU6PRl7J6oIU/YPZUMhzgDmLrkcOV3MRZwVFueTOSCor41riypVTjU7l1I0ih1f1YaLS0urpmo7OTm1NYEFSmZqwmpseh6y+I4ODs2GeXVl3dZHdmrGFKBuf9ixuQ/ACf8PAMJQ0pSavb7SExmz8sJqDIuiarWkfP7MALnbt2/b4HJnd99A09m5JTXbfcsr5LkqV5mz9HS091TnZwd2XxhyMxdgeIhlKLZ+e/tHNiiUFyKDTwGegUZXs/NLjqACgNBpKegdan5qRpPRtCqXDa3M3tBMZkXTU0s2o2oPmjrO7em9T/5SR7lXWlibVmY2pf2jfWfZcn6l/VcFU38wuJ+fn9Tbb99VsXCsRCJkLiONWksdwrwzywr6U6Z0jacCKlfyNpj7+XsfKejDojihoB9iTt9mRDDN19euWT9XyBVGGSBkTaHO7Ru4yHAP67Jbt24aU/0Em8S+V9e3XjNgDcDd+vpm1WYm5GLC0qZOIo+xXHFrMBaDAIKVjEwZ1m7VLH9qY3PVbM0q5boBIAf7Z1pY2lAkldXjJy+s3gZERi14dLRveQqrKwuanZ608z87mdHB3pEalbY+/vBT/cE//EOr03/0Vz80oO7BW1/Xj997T09fHCqalP6Lf/SfyzvsqV4o6NOffaitpWvyDHz67PMvdI7Sciitrs+o16gpM5G2nAhmENjNvf3O2wZGP3n2udlCMveh7j8/vlA8nJKn59Pi7Kp++O/+0tbl1x58TRenZ7p1/abZK2FbyVrnOcWStd1mja4pGklqZWnNiJqnR+c6Oz7Ts88f63DvQIlk2lwZsAaGcAXTHeCbWZURs1Cf0pPCQsPNwQg6UtiHctyjxY01BeIRNVCoxkN6/OyhVtfn1WpXdHZ6YCQ9QL0ymQhXRRVKHfmxFg96jfgXD4WVSWMZdKRsNqa5hZQ6w7oW1hatt3j46IneeefbloHzx//2jzU/hzMCQfbsoUkdHJwY8H/z9g0RAF8sFbW2vmHkzFCIHIpnyl1e6o3XX1e1UtP5Wd7sOk9z+2q26lpdXjI15NHBqdoNKI6ov5PKzs7o7PJECvQ1MRXX2vqiBYBjg9jvDNVvQoJJ6dbt18wVAnIX9fvL3R17pthzEvGIbt/Y0ns//kvLoLl9c1ZDkEYoJn7yWrJGrC1VK9YPsJ9Qn718+fJLBx7mnfRRKG1QO1QbDetTAOMBH9mfnnzxWNPZjM3PXu2+VBKFWTrt4gpQgyaok4am8GX2y9z25c6uDf+NAAsxs5jX2emJrl+75ixX/SFtbd2w+Q7EDNQ+Rg6CbNnv2fdC1qHvoqfqUrswe5TH8jJOj0+cGKDf11tvvaXllRWrv8ihbncGSqRndFWs2H1kFnt6tK90MqEINu4Bn8rFou7dvaPt5y/MtozsMs587Lrpc167e8d6KSy7AcUhBZJv8uc//Av99m/+lr3/J48fm2Xy0tK84omonjx9rJX1ZauXEpG0KTpMzW4zwoRZRrKHhMLMyZ3TkmsYyFhaMAIBtWo4FNX8/LLNq3yevnKXF9bL47gUjSWN7IbTDI6+PiMOdm32fErWbo2sXoiFqIJadu5D/mfmAoGRGRWkQBS/qECYS3e7TbtHqBYh0Vpv8is/+O6QQo3CkCEzDHtkpT3sawgdb9SVTuJHHx0FJjs/ZAutZKBCAHcwZMgdw8pJkuAJt8OiokMw+cAKBTZUGmeY4gAgyHRPTk9t0VGUAYC4JpthpbMdQuJE0c37Ii+hB9u0h5f1iPU5HKjdJDdhYFZJsHH4zeGPjVV2Zk7ZhUUbAuGHDhu21YFJ1jcQg82NgRytJsNby/IYNc+wzPgaBhRsUKC0sNFhXzMoY/hEoR+NR53xzoDQJuwtXGArQ1mT/QOUjJQKzhbJDde55kfHx9rZ27XritR8fW1tJO11rgg0gdjNUECYNRLDvTDsTxfGjdQIpgoBzDYgg3HL1J/GF/Ci2/syQwOlAcw7gC4GgRQKACnNFsoXN3iiGWagQgNpg7IhMnByORgauubW2XUAZLiwcQtkDcBS7I+Aj84o0JL8BIJe2ags+cLsmhjuUMRZFgWswJEUjXvORjP2X8dzjn/nMwDc0Oxii0alyZCFB5+mCTUERZypLr4SJmp5H6bYYG4BmIM9G+xZPhvHD0HxYVWreI5ieYI3MIM6wnAJbnUFL5kbzlkCW6uQFSj8CbAAKzOSwG7Drp7dMwCEUJjBX1jReHgU1o1FR8dCmgkNJ6QLMCGdSSk9n9H+4Zlms9e0OLdua63VKurg8HPduLGk2dlJs8NqNTza2z3Wq91Da1A9XhD2da2sziuXOzMLgVQqbqgv9mIEjyFR5BAuVyrGJJmezeoif66nz79Qp9vU1GRGE9GkMqnJ0SDNyakZWg7MnGJoEjkODDwWefZ43yC9lsGCfVe+YINmCttypeo80ANBW3/JVMoYuAzyWOexZNzsGRjeGgO/25dnAEMTSykscwbWMFJQw+KyQZ+hzlIHizneEdJUL7Y+DN488uG/L68iIbz2fY6lTig4wdt9VGlOcYP/NI3hcIDyhcKRgLyaHd4AINhYdfptAwMIc6vWqybBxPaJgT4h3R5kg9G41lfWbCj1yUef6ovPnmkilbZATpPJlwkFJt9HWl6b1u03rmkimwBjt+BO3tfF5ZFa7SsLCFxaWLeA1P29Ez3+/JmuLgmLciHmDGgBUBlGtLotA4wpivsAcP6QATXhuN+F87HnjKzeWL+AdfuvDk2VkYilDAChiZ9I4Uc9bRJLLDfqdQKqSjo+ObPCeX1jVZtb6yZ1LZUJoLyyJjIRn5TXQ9AygXHW9iuWCCtXOLH3gaTy+PjUwKsUg/7RsProGCuOiLFFyGshFA0mC1ZpLkyxp2qpYN7N/VZXg+5A/ZFdRjgat4FBMBIzyTCfGzYXoPSN6zdMdvrz9/5SjXrZ0HxjG1Yrzn8T9jYDHFMFDgzcY19GbceQqO0x8gAAIABJREFUuUnTEwlasXlVuDTmBn6myURGuVxFQy+hy9jUhZRJJ5WKwybuGztkb39fsWRa8eSUimUseKTOoKV2p6b7928qM5nQy+1nOj87tYEVuw2sHz4PfukUXexh9auykt6gMoGYTh6/VC/f1GIiLW+zr0QYcMgFbxPeWywURvLxBb354A1bVwwFCcXF/opwt0q9pXK9pVKtpSZNT3egAfYjYEsWYD4CZ0dAAWuOdI0gwKynr/xFXe++s6Z//I/+UM1KzvJA8IEJ+bBBQwrbcENHf8BAa0JvAfCNIDECzwmeY/hIw8EahsXBumDYwNAStjxr1PIbLGycIbIbwrqMprF1jzuLOBPGOSBuGIeyzlk1Oda9y7YaK0ac7RV7vUtjNlKF5UK5DBH+bcxQt/BQgrlHWSMGlI4GtlhQ8ouBD99XHuWtjGXy9rMJh4NpB+N4ZGPF+3OA/9BIAAxHWZfUVzBSGLAx0IQNY4oRdi9Ajp5TEKBo4e+xfQG851k1EB9Vhddng347jeyasw+TgYAapKtOs2F5Af0RmPV7v/t3FAkOdHl+oHq1aOthbgZfcal4BWvJa9671HI0G2R0UDuNWbamlBjIJOBcA/40G7MBoFLEAGLOdYALyBtGnDAgI2B1A9eCupF9Hrs+so2oG6i7aOZgMY3zXtiLeVa4jgCk2CqAShMSzLovjfJD+Bqz4hwRHsaAhz3bgGfUByOlKl9jQLsRG9zzQNFr99hAB2oSLOGcUslAOa/X7BxLxbLdQ4ZNY2Up138cuO5ADRTNpmO1+2R/NwJ9LH9k9LrOi/1vho8bUAIQ6aN5GP0aWT99GUI+Un191QKLc2esznDZHXw29znHyq6xOuerwI9Tpf5NoGRshzW+NtSVvC2AGf7DKXlGuXKjgYADUB3BZAyujAknLnvOqUH4c7znOutS7GkN9nEEEONG9RSPhkYAiM8IWAb29F22IEM3nk13P1HyDE0Bwm8aUSPLWFnJ8NLvlCGm1PW53EJfSJFA1AgM7MPegEfhZECxyZASUyFtPdhQdDmimqeqequizgD67ijnqB9Qs9bT9OScAvIrQkFoql7WHmBvw0BaJz9xdTBKkxjAdd+nZCzjCDMGQEF+GRooDHAcDGDlOGW5W51Wy+qPDkxhoU5uuzB4b8DA5H6rY8NNq+0qJWt82c8JGCVDwmskLtRSFWNaoxCk/mHglr+6tEDQzWsbVtOkJ1PGbIWEhAoSAKRSbCsWTtg6hcHLezWFcp9MApjUQdUbdetFqK/o3wBO+QXZAuUgbLpOr62j02NrkNnHH376qV48e6W//bd+XdnJGcsQOzvNmQXNvfsPtLi4Zuq4P/2j/1uRkE/z8zO6e/c1vXjxzA0xMlkL0fzJez9RIBwwACQ7N6lKo2j1NrltQ19A2flVXZxeKR1NaSqVUafRMYCh3KiZWrhgzETOcTKYhkbGw+6KmhQrloWZBavvWO8AVFiiQjKDZfr48SMbpnJ+rKxuaH5+Ubs7u9p9tWtWMpDvUELTbHMt8E1HCTMzO+3s19ptI6WhUnj//Q81v7CkqelZG5axbx2fnxsAsrq6akzNdr2mD376Y6UJgq5WzEoDVv3W9U3rPU/OL3SWy2l6bl637ty190bIKU399ZsbOjs/1sHBvtITU9ajXFwWdXVVtVoRtRwZHayrGzevmw88Q2buJZ7npfKlDo9fKjOV0MrKojE2q9WGSlc16zlgP8MEXl5igIGLQUGRQEjnB+dWz2ze2LDa7jyXsz47GE6aVRvsUPpD7I1QO0FG+fzhE1P+o3QoF2rmwX5ta93suQijZohaKOTtrMEGCAApk8nq/OxSn3760M6nQgHGvwMiGZLQe2OPAiMUqwwGTSgzUVSHzKo5JM/Qp2Hfq1atbUNMlu5Vuaxmp6lg1K9KvaPkpHTn/i0dnh5Yzc3eRq3igF0U+9RC0sw0rN2IkjDNr861vLagxeU5ezYH3r4pNXb3d7W2sWxWvYBl/LzcZdHU1Bfn5HBxtvvlDzC8YS/BfWNgQBHzjmUCX3tdHR0e2p5pxINYTEHC5bNZ/df/5J/qf/lf/zcdHBzYuX1xfmb9Mf2yy20NWp9MLw2gT+0LQAb5tFLpKTXhN3uo3/q731M4OlCpdKpmu2T9MQQs7K8Y3FGv0ddCimJmALEMZjXh3lOTU2YPxBlPbgtDLYbKkDIfPvzU5hbMcBgwMhPiBHjy5KmBKjdu3LLwas6aw6M9vf21BzZIJGPowVtv6cX2jo6OTjWVndPq6pblpCyvEizvMau1UEB68uh9BQOQswqWo8De5xQoZDwGjHCRnMgonsyo3uxaniXKqNRkxgDYoNejavFKEb9X92/eUcQTVumsquWZLXXrHi0vbdrrFBsFnV4dqemp6MPP31NyKqZQzK/9o12ztMHa7OWLQyViIS0tzmlpaUpeb0tLy9RFdV1enpn3fjKW1fLidb3aOdMXT54bgc3np4Zt6ekXX6jTGioSAlybpnrVoydP7bkIh1JaXthQKpbRq51d+TxdbW4uKpmi1i6Zmh1AGhXbx794pnpdmptL6Dvvfl/HxwQPe/WLT35hVjm3X7uuYilneUGLK6sGkL3ceaapqQmbV5yeEIQsLczPajDsamoqrbW1BbOws8xKX0iHB+da3bipjoJ6/GxbuRzWYoD60sb6ipE4sWQlg47BMj06rg5726eKhRL6xte/bdZhz188NseBTmegL57uKZ7yaeP6uu69cUsX5ycqX14oFYppYXJepwenZuVlzuABn95483WVLi4sVxMXGmrm9qCn3/ytv23uGO+99yPNzmTMleTi/NzqgG6LusOnqck5ffbZYxtqb65vqFmtW+C6b+DR/s6+7t6+a70atnXMDSLRpOq1luV9QGzYf3WgLx59oYO9XVtb5JhA7s7li67ngOwwsqPjrIS0CADSAQDBbp+acTA0YiVfv7y1pS524vWq/BG/gWK3b22qdHWmk6Nd9btNs1nks5MdPDU7r1v37umqVjJSQ7VU1O7L5zo8eGlAZizpU3ZuQq+9/ppdF3JzfvXXfkMvX+4agL+ytKTD/V0V8iXhFgpJkXN3dn7GlHwnZyeazs7q7t03FI0k9G/+n39rdlJ379yxmd6zJ9tmx9fs1bS+sWy5xHsvTzSZTikUjOvivKhGq2s2bwdkmzXKWlzOaiqbtloCG0mvAmqW6V/C+v4PfqDjs1MLzIYKclW4slkdLiHMSTbXVvXJxx8of5FThhzOzIQuLnLWo69fu24EyHzhSkurK6bcgYzBPkCvYmowXGMgzKc5e0mRRfGUNMtS8poB0hnAM9dCsUgfA1kNMBlFKy4LnInsKxsbW1b/4mDw2aPPzHEEFRa24SgvqMcBA8lZBRC+c+e+zs4uTT1yii1XKmVAAcRgyMDMZHF/YSYDib9OpvJlzvZze/+jeIQ7d+/ojTfftPnxRe7CclviqWmnCEbJX63oAlut2WkTCkRNdVbUG2+8bpZj7L/0amadzUx3MNTWtRtW013kLk1ViNqMz3u4f6hYOKqVxRUjFzx+9LmBzKvryzZvxUqWfjEaiJlahLaAeQSfibkA2V+oPyA94xJBVhvzw3SKnM2QZaPRZqytXzMg+uTwwNxFyOJJpad0mS+bYmVledlyWgIeog1aKkL2ubjQcS5nvR7iAOYN9Kacj6gs6a2pvdZX14yc8rP3fmL5IUuL8xYTQLvA2W0RDd//5XeGNnwGXOj3FA2FlE7GVcjlrCG5yuVsSMENN+VDt+eGpLG4Wh0GhS35gmGTMGWmpi0XA9Ycv8gMgE1JowOz0hoza7Ac28b5zuLT6aRLFBhjNwCAAwYdKEnarabd0BoBV14GWzRXWBVV4NqZByBMKlgTUxOTWl5csgb55OxCF1dFZecX1ezSMExoZm5JfWx/UHh4fIomkiN2J9KppAKhkIEzFD1sjjB1IjThyF0vczb04H2a5QVqgYDfEHUXfmnp1M42bAQA8XdImihQGBpw7RgWgPKBvB0eH1oxhwSKwoGmzthwwaAtDJofbhSFB9J4miCKXJpE8lgI84VdaOBBf2g3n+YMBQ0LB0AEKxqaKhYJFlC8pjXLsGeZhpD34nfDJgZcNJQ08GMbh3GgONNoG2bAwDEP5qA1Bwag+cfqjI5joIh75J4X5x/tGL/Gu/RSp5Ep0HJAERWl4S3O5gWwAnY+Jz/PAA2tgUcMfj2M7Tz20HOdwUQAcEAOrWHGLsXYkgxMGdbBxgTBrVvTTB/L/NY8tuXVZHrRPIOxoyJEORL2azB01l406TS1sB6qFZRRZCVEFA6iRsLSpa9YEkAMUIWgWmxcGpZ3AuMPOTwezb2BG6zzuzMAZOuYX146O6FoNqlKs6+bm1/T1978JQPLfvzjP5W8V3rnm3dMQgtzopTvqJDn4CjYs5ZMhbW0OCtYv0ikGeqglIK5RlOG/GxmZtqGUWcXZ2bBlJ3J2gay82rHJPuT6QktTs8raSGhrLWESdTM5qzXN3uUzqCr7qBrzBEYlJFIwFgn2LOxMXWbTZ0eHWtvb9+Q5fXVdUOXeT4MuMDqiyIYRFZ98zRlVEW2CIynYSegSBCk12eWRdzvVCIxslgBrGybioTJA0ycIc8LmncyVYIh9ZqovxzbEn9ZbLMAtxhUIMWFGYMNE0O32dklhUMEBsOMQp5XtuYFoCpOsdbB0999PexJDlD8Hicnpqxpwg8RayI+I03XzosdnRycGzP+7Mw1q+0m8nBkiUOtXVvV7dc3tbKxoMXVecsWQUZ6eravg8MnFpg1lZnT9NS89naO9NmnT9Sq84yFzJ+f55lsnXgS5Qw2WgznmspdFdQFjEknlJlJyx/02kHg9g7YOzR60uH+sbGGYLvBgmUAQ74QTClsK3jGfV5nTwfDDgYNzTt5L812TS0yfUz1FrOCESl1PJa2/QorCRiHe4fbmswga/Tank6jylql4GRPofnD0gA2AP6cKDlQlcwCNqTiGgzYj5qW69MlE6A+Dv4OmtKAxpAinUFxu0tocMg8ppeWVszu64tHnyifO7cBDpY+DKMoIChoaQZTibix8M16xUe+U0regF85GmzA90HXLCsSkbDmZ2ZNLXN8cqnM1IKphGDwTk1OKBpmiD20BpKgtmgqrWh8QvV6X4VSSZe5E1WqV5qdm7TCn0KIppW9kkKBYhDQZ2FxycLGKJpePHmqwEBmhxWuD1R8daperqrowK+oN2zFMXseYANsZvZ19r1r1zZtr6EAG8iny6uCSpWaSrWGrso1G0A0yNpC9UFexwh4oGBgbxwzvDmTsIgBIIqxrodtXRzX9Q/+7tv6rf/kB/IN2hp2G4KiOWAdWkgl7EUyimTEBYbVbJRYLRrwbh782NKxS7vhqQ0jsCoyyyCfsbh5L/xCfcB9MWVHkIBxAJKWARzUAKYOG6kK/jrTwOVLAARbltVo6OrOYKcMcZkWbjiP+mSc28XPHIMkbojtbLbG/25s9b7zQWZ/YcDCNQNI5j0z5OV8NFZQu6t2DzWRex2XgeBUNjZcJt8DJYgNfoemAIlDmBj0jL3qVAwuV4IhvdmSBakn3L5JDYMVFteIegMLrjHxAGUD5yLXCsaoAUCS4tGwGqiufH39/u/+pq5tzOtg75nKBdjY+CoHDKQkgJACOJ2ZtM/OGY6NAEwaFxxPDhxWPRSvDftMRrBAIdHvWy1Th8nDkC9OZljUABDsSrn/Fho4HBqYzr4AsYA9gmeACtQUpEMAdwJMyTByOWzUmCgqaBQJZUS9VEFp0u2b3NwyXVCFWC6HC463wPgRIILNwDgcnaGVWWCNMmLG5AqzCEQ1YAvBAUk27Lf6YWh7HmcZAzhT54yslRiEWFLXKFwb4IPwbSzLxmqWMfhgz+7oGTcuyVdAkHHA+H+sChkhTvZTnAKEesiUro6RYoSR8S/nsuUsPsegw9gObqxq+erz+DcsukaAzHi9jAHCMQBJnc5ZwjW0zwToNLIFGyt6uQ5OzeUIM+P3MFaj8P3U/ZYhNBK68Ow7shWklq5Clo2GcgmfXuo8fg6Aacepqvt92zsAQcz2irVnXt3umlATu74CIgqqXF4LWy1nf+UbUAO70PRIIiRfVEpkw5paSmnzjTV1kz2VuuyfebNdQvmZSE5o0EWZEtZUctpeJ0KtC3COpWYAJQcZPm7PsnB3Mkxg19VaCmDn6I+Z9zPris9Fw+UUFdjxJBQMUUMCLgJ0NnV+caD+oKmFxRnj0/XbfVujsVBUEUJB/R6zCYTZzHPPMNwTCGn12k2X70ZodbNpf+KBzrCEQeL7H/5c3/7Ot1yNHwyYvQcNOBfa2VZiOeuzmgCCAAxvAA2GG+xF3EOsXi2bxqzgUMbVbQhteYT0E92mTs5PrL5pdxhyDoxFCav2G2+/o3RyUpfnV/rRX76n27de163b95RITeqD93+mVztPND83pbm5aSN6ffbpQ92//6bmZpd0enapf/E//Z+6/+aE1rfwBZ9Sd9BWejJpiuAzsohChM32NDsxrdmpWTsreWZ8oaDZt/aHXbVbdbVqFctbQZnCANGy+WDJR2Jm84dFEmAF+/7pGUOErC4uzo31PDs7r9uv3bN6hAB7lLd8zoODPRswMNyFEMdeNrcwb33Py+2XmpmeNsUCnutYoZGRUqpUde36dbN97AlbV2eJAVMzEvDp1fYLJVC9eAaanEjrT/7oJ3rw4JpW19d1en6hVhfrpo4BKZvXrunpkydm13Hn3i0dnxzq+fNT3b+/rumZRX3++TM9e5pTtSYtLERN3buxuaEHb72hP/qjf2N5Ylh1AJwQbpsvnOrBW3e1sDBr5LerfEl/+sc/1PzsiuZnFzUzPWNrNhz269WrF7q2vqFP3/9U56fn+vq3vqHDkyMdnJxqanZBWzfuKX9VNusqnnEG1Jl0WqV8UY0qtqdtpeMQS9JKkrMS9qlaK6rVwrIrpPmFWRuUUf9BmFxeXrVQdOpiyFZffPGFDW5ZUxAucX7A1grFNnsD5wzD2maTs99ZzoWCMSMyERyPdS+kqHa/r+m5aXkDQxWrV2p0qrrx2pZlAQLooLoCvDcbQciRDVRgqCsAzIeazMY09HaUSsO6ntHm1oYBgR99/JniyaAms5NGsmKv5zxBTVKttFTIo0gKaTDEItoBtwYw1hpGVGBz+OY3vq6njx8bc5fhkalMPV6bWUA6/ef/7X9vGS5/8sd/YixmSD/MGqqlkp0TSdTWIyXtmHTJzwFMZv3mrsqWD/fbf++bmpqOqlg6VSSGM4JfcXJc6m2zDAbY4F6gIMISCbIR9TY1zO0bt6y+/eQXnxkDnj0NGz1s8xiabW1tmkKcM4q9hEH53qs9I3hBIKhUG/b9GLUC1JJVM5mZtFoA9cZVoWIM8czUrNmxvXbnvg4OD3WZyyt/eax0kiypgR5++lR3Xluzvs0IJz6/ERkSADmJlGW1oSDpD306IGuj29Ptm7c1GY/r1fa2on6/NpZWVbmsaCY1r2QwY1kgsUjKKWZ8PWXmJhRM+vR875lOLk90fH6gzqChTDajVrOny8srG6bSVw2HDYWjQ33nuw+Uvzo1Zjj5C+y30XBGL54d2LMZigY0kcFZAUu3S/U6Q6VTWXvGyHo8t6HsUI3aUJtrtxX0JIwkNj+bUSIRULcPwTFvRFlY+5zRxSIgVUhTmVndvHnX7iP7HfaFEPXW1pdUKueUnkhbb8UzfnJ8YEDo9MyUXjx/pmKhpFq1r8yUT3fv3VQqCVG5qVgUz3/sbrt6+PkzpWeWlJmeM3XW7m5O7777ul5//a7yuTPlLk/VadW083Lfnotvvv2mzo6v1Kx2VSzUtbdX0tb1tPWZWGNNTk2Zhc7UTEa9YVMPP/1Y927f1MLUjF492TW1xPHhieLJtAEdc3OzapbK5piysrGhAn1+MqaZ+Wk9evJQmxsreu32df3Zn/yxSoWmEdMGfZ/6Pa/u33ugly/3LGfOJ79CDIRbXc1nZpUIxbQ4t2gKBZSjAIFk3WFlRPA3GTaff/a5AVZk2hqhyus3e0OeAfpvyLWo5qmJLYPHH7Dgc+z4PYGgZdpZSHajpez0jJY2N1VsNFTt4IoTsHDscuFcJ4enmp70KhF1pFqICVghLq9v6DUskfpdsxpnVvijH/17u68oRwaepmYXp7S8tqzPHj9SdmbBzrBHj78wcAGF6MJcVpPJiCksjsn0wf4xFjUQwSmnpW99613bwz/44EOz/Jyfm9f62oZZOz19/lSe0FDpiaQSsahePHthgfInxxembsNt5x7D972X2n6V1+p62OobasyDgyN5+j75ByEFfCF97wff19Pnz/TT9x5pYckRpMaWboDuYwJ8v9NWo1q1QTrnG183MZkxe7E3HzwwggekjX/1f/1Q16/PWI3iVNZYXneVBojX0NShDPsr5Zr1LnSrB/v7Vh8ApjOfZY9cWV4xsAaL0Js3b1nfcfPmTTuDcld5s5Jj1kdOG3UPGcicqfQ99IwQc2dnF2yv4/Xog8jk4iI4glXM5uDWU0G4HwzNJQRLzMvzc6uHXU0v3bhxw5R/7KVnF+eqVBoKRdLq9YaaTKOCaqhSLNq14U/m5uyF7NfMgC3pFjcdohGwh+4PtLpMDlRFL1/t6P7rr2tjY8PAaTK0UCBC9sUx5IvHj4xADjmWnLaXr14qMzmpqVTWVM3kxOA0c55jvlPV/PyC5YkAShdLV5YTQ42XiEW0urJocRZX+Svbm7nmn3/20Ob216/fNus+CBSQO8llQiHuF32fLGvr6fZzeZljJWL2b4ApZnMdCJnNGOcsoAyECGbeqBWXFhbMgeXP//z/tb0OgJ7sKs8vv/vGEIaAeVIz0A2HFI9GzCrJbKwsINIxIPC5MwWEHdz4ZLbsQPFhfzXgoWpLXqwghs5ewoeQZ2C2HXhB2k3GlxL0zPI+3KYPo2rsFc5F5BdsJrou2NU2zGw3zNcdL9eoBXDTWLVVr5Ws6S/l8yavZTze65Cv4JMH6yC8xmNJHZ/n1Gjj/xuTPxhxocMer4US0RiA4vNwj8M2Lagdy4ewC9JCfm9sQbMjcHYiLKxI1GVL0JyCHvInDx3XEvsml6GCBxnqEBfWxuemQYP9R7E+tuxgEDAe3DCURDLKQ82gh8E6IIOzbyLfw7EsKdhpJnlNFzjqmEcsHBaKk0+5oTBATQclyOj7Uc0Muy5clu+nOWKob03xiAE7DkClILYCsA1TdZQXIo8aBKWSGzGEke/CgHjPqEzY/MevSwFoobfmN+cslXhfACBcK1OGjCyLYMo7iySsQySsWsNhj9pNmHEEE8OOdnYJFGsUPe02h5DdIltAzTbNmAQWNz0T1MbGqhYXZxUK8jxjQwSg1lI8PKOpyVllJlMW/hxP4HFYNhCG60p4cj5XULlYV6UEIDWUzxNSKEhDwde7gDI8a0GOmVqAXNMMOsIoQ8eOhTd6A0j2PMaWg8EWiAalWFCRxKQy6WX95m/8tpYW5vTpp+/JFygpHCaU8mNtP99RtYxagnvpsWZ1cSmreCQstfokhFuIPAPuUrFojAQabxo1ihssrMgjANBgAH1VKGhxecm8W6+v49vYNfXFzMysWbft7e1p74CQyYY8gaHi6YjCUb+SEzTJQ1UrV+anHIuEDbHmoOeQKF4VNTczr2Qi6WzkGBbZve3JF0JOjg1S12WKhGE4+uXthixolLVjwE0oaI2fRcQandNjAy0kpIRUw/RoYG/jAYyJaMiAsIntSshAEAA62NuAe7BiYKsxsA+GosYiSqdgYmHR5jclwlXpXKnJmBLJmErlK/OWrtad97/5rsYSSiXSNtwwT3F/0FhPbICnJ6cq5Uv2vp89faRSoSof3uFdv+qNjskEpxeTiuOPeWPDrBcoVL3+nhqtS/X7bUovxaIT+uyTJ9p9eahCbqCVpRm9cf91GwCdXzJYGCozPalQNGyFPwFcsKPD0ajCccJdA2ahx97AugcEwmIAhsTF2YUNgcfh3IAu2emMDTlYs7D/aeJPTi6Mcdkb9nV+cW6KJYALGFSxaFITaVhdM9pY37I97fjowK4XIfDsLNx/DlKYD3jbHp8cmxwxlU7Y/nAFy4pQQvaMBqzXkMkuWRM0d5wTANpI5q9g/VimUtBYFHfv3tdg6LNQtURy0jymsTfce7Wr/MWpMR84T+Zm500xdnJ0omatbtkInAcAdQyt2l1Cr6NKTaZ1dnkhHxZ4Q+wfG1qambEiuJjDs7Kl1fUtY5KSg0R3yhCLoRzPcxAv3lRafQH6YFnCkKWqeILBLPsOxdAocEMe1aqwhbtaXlq2NQlDpVgu6NWrV7b3ZqJJrWXmNCjUdfR4R756X0lvVP6uR11CZAcepRNYsAAat7U4v+DYz3jsk9dQKusyX1C93VEFsKE3tOFYtdF24AfMaTIzYKWPrH+MDQ80BgBiw+22otiUtWsq5aX/7r/5Hd29fU2JsE/1Ul6efkf9dlONesVs54J+p9JEGQjIzZDcAAVjq4XtGeQcwrLIAFXWpTHlAcUcUwRWKucTA3QKPAPMuqxZhmgux4OGknNuPKgd2ydQ7CDh5wyGqePAEadM4DxlD6SmoOhkgOLWcuzLdc1rG4t9iEVg2AB3SAeWHUB+DIBct2ssW342z62zvnQAEqoMrJoY8nypiBzlPbgZNYxjR4hwChAX+gxwzBCYmsuUHvWWa5DI6AqFRuSAgQEfnMeWUzSy6DSQZZRHwdB9zPA3u6+BRzFqJwLWAd+GAz14Y1O//3t/R8+efKJi4VSz2YyiobANCfl6BssoQLhv+BUziHBZWU6hynuExUZzwNnCn85O0IXR8/4AGCB12P83yGRL22vQIFgmU6Nlyg+XA8OB6Gy8uI9cTz4zfrr8HfeK+gJLMRvyoDJqttVsoxbyKnd1ZVYhEFWoE1EawoZzYfFdp0zAAs3AEOe9DHhETePUD059YO9/pFYAVLLBPqBZuPCFAAAgAElEQVSLgSUjOy3zUHf2bWMAxFhTZrE1ej1exedq4f/QguqvLbGcisERMhzo9yUAaZZaX/3lQI9xCPjIFM3pZ+1/3L9/1SYLgJzGZqzmoPl2IMwovHykrrKa7Su/xmoV7rVZyZkiliRgB0CMwcOxsmVsieqENO7Zs8B5U7EwbHSf70t1iuUwOUUJ9Z2puCnkTTGM2oPcOfaNqlKJmP2/I+Q4SyEjvxgBYGi1BD0I95aaHQBkHFiPgoLaksKP2oB1xBltdTYT8C7rMODCrBNB9QNtpeZi2ry7rPmtGZU8FfWCXeWuTnR+eWq1ytzsolqNgabSsybxH3QGSieSdi7Vq1hiuvfLusNTnWuBhzikAxjn2EEGvJy5bu/gMyQS5GpErQEmXBjWHmtseZlw04J2Xz1VNpsyFmH+4lLtOsq7kELekAEgKDNQdMwtzNp+xfA/mZ5SIj2rWoMa3CnpIf0cHO1bfsHh8b4++PgDfe/737VhF5+NvRhVG3YMDO0C3pixV+nBIOYgD0Ple3p+7IIshz0lTAXh02UuZ+sY8JKgUvZTgEJqeewfyfA4OHpldQHh7bDuZqdmLAsEJerzZzu6d+8tDYbURy3LLOt2KgqHvOZdTw34kx//VN//3q9pbnpZv/jF5/qzH/653v3Ou5qZn1SzUzObUppgho4nFzlV8FSXX5srsKOTRkZhP4gkozZIgnADANKslC23DcVjpVw2os+L59tWG7EvMeDnGTfLnih5RwDpnZECn0yMBbOiPTg8Mka718+w2eXLsfednJ7ZEAAm6uVFztbI/bv3jJ3MIocxf5nPaXt3x8LrcR7AurJQrlpfHY9EDKDG+qrTrKtWKWp6asoGD0tLS0YqgvV+dHpmJIox2Fer1/T5o8+sVpxfnLPBFuvx1q27+ujDh3rxwoHX9+9dN7sb9op33nlbf/pnf2TDTixzTs8OVWsW5fX19P0ffFtLSws2dH+5/Ur/9l+/r5lsTA9ef9sslc7PjnT9+rrOzw5tKPXiixeWGfnu97+jTz57qP3TUy2tbmqgkEKRpJ3x9AXYanv6A3uuM8lJs9TCiopcOvp1aqYhfPKQx4ZkALtmtTUY2NBtIp3R558/1ptvPtDFxYXlsPx179wx8GoiPaHTk3NpyPnkhuteL3mD1JYwfePqtnrqNLpWj9EzEbqchvkeA1wgXyZouTrlWtnsdADDOSfZPy1Xr921vSEa8cofGGpmMSV/aKCLXEWv3V3R/dfva//wUK/29m0Yx4wkkSRv0m+kUch0zUZfpSIWziHrW8nZoKfl+bPnt97QTHbK5jB7OweamIjZcBjCqZ96pte3Wu+f/rN/rv2DI/3L//lf2pAHgIkgbjL1quWiDcXYqyA1Ut9g+cZej6qR/ZB8HI+/r9n5SaUmAppbACzAIgvwnly8ng3jmQFcXF4YAIvikP6TfY37s76yqoX5BW2/2LWsEKzHGBDyb5wj83Mztl5QVbFfAFxBKgEAAWALh+I2cCPHiPkGxLwYJIpITDOzC8rnnI0boDGWXCsr6xYCDIHh9HRPK8sTZgX1o3//nrauLxnwgj2dsY9jWLPNWm3cwTqUoVi3p6tCyUDjteVVTRJofHCkbqOphey8eo2BvvHGN9UBGO6iFvXbwHhmIauVjWWdX50bEY3X2zve00XpWBNTaRULziqMGsnngyCKBWdJX3v7jt1/gHMUf/lLFBEnqlekNx/csgGoP0DmbU/FQs56WAiZgGIo/slL4HOnk3N68tmO9l5e6Btfe0fpeFgvth8ploRcxr1q2/re3z+zXtAN+n2m3Af841xeWl7Qz37+YxskLi7N2BkBqQTGf5WMGQ20vr6uD37+voGLgJYbm1iOQWrramf3hYGNMLNbja5Ozq7kj6aVnVs0uzyAce4tPfzp6YGmpyfVaJQMEAIsW15cUSI6oUgoYbMcAp1xssC9JBEFhI4a6A5xdGFlVs+ePdLq0qKWZhf0wY/e1/riup4+emqkxKtS0eZqiXDEav433n5Lj5891WUxp+x8Vue5E925c1OT6bje//kHWoH93ehY5gAuCivLG3q5va+pyXkjYMaCEXm6A81lZpSKJuWXy2D1ednfITlAfPJrbWXNnr0P3n9fudy5/EGPESUb5M91Bjo/z9kZz2fBmg4SlbOQ99p8lAwQCOPMJR1pyWPqvszMrJjS1Zj12cywqnLhQt1GSZOpiHzDjlKJyFcU4k3r/5KZSVvPvP5F/lL+kE/pqYTk7ygcC2plbVkfffIL3b33ppaWV/Wzn7+v/aNDTUwm9c433tL6EiHgA/3oxz/S/tGR2Q9ht4hakVphbWNdH3/8seU7vnj+Qtc2t8ymPZud0snZsX728XuaX5jT1uaG9ep7u/va3ztWqyNNZqa1trmh4/NjPXz0VImUR5OZlM0GAVVC2L0Nw5ZJePf+HcvS+IsffarpWa4NPZHPcs+w66qVSpqbnrFcJHp7SNwH+xeKJ0MG1kAquHn7tj78+CPrr7d3XhqxgPqKmQuzIBQfoVjYMtEg5aJ4odeIRWMG+F1eAEA64hJ2pisrq9q65pQMEHx5tpPplA336VH39/fUG5DjFDcbScs/rlaUTCZsVkTNurhEnZS0eTMgWC6f18rKiu2NzCLIkMZakj3asi+xSuZ91aoqFa5sD+f16ItR9+KkwWvkcpeKRhNKJLLqtPsGRlBr4BTB3ASxAK8J4ZV5I3U4pGiIKbwGZxO92USc/s9rCpDpmWlTgdC7PXvyTNlMVhOpCTs7mDsAwE3PTmnn/6PqPZ8kS7Pzvie9t5WV5V13V3s73uwsBusALACCJESIlEJikKIJEQyREsVQSOIX6Q/QBykUUjBEUqRCJkQSJEABXAIggJ3dmZ2dnu7tmXbV3eV9VXrvMxW/czNnlz1R0T3dZTLvfe/7nnMet/3SZlLEXfSaxCBAMhhaHUOvdnRy+hVZBscDiC3MdlB+hII+XQHo9vv0+PFjq1V4jglwf/3e60qlszo+zlkGLKQ4sr2nkgktzE0pFMamc6Ttg11lFxfMaqvbIQOsb/VcKBgxQAv7xrmZOadfBQewWSJ5uFi7FazvIKeac8L1X//dvzLiZu4Rsru/p5nMlBbmZh0ZJiz/MVMGtgTsXth32EaAriPjCkVTCkXiNmThcOkPGfA6Ng0MjJAJE+RNE8QPpIWjUASh5yDNnR0bSuM0XqBjUzZ0YOhP5ZiZSlszj8w3Hg1Zcdhq1AQS2GrV1Ong5zlQNBiSH+m712eBYAzsGd7Fkin5QlGVKMK7Q9VbSEA7CoVixqQhO5FwXtBAGNDm58yw3xo7nwEgqNba2Dvw92YngkphHGJKRgVDXqbu1qiO7LVjxcJDysGPnApmBixZmLEwIdgYJyxXMhMo9CbsPSe4DMWDo1TgYcHuavJny7SAMccmSksMIDO2W+A6wroGGOH6O16+LAEa+qD5iE7CuBnrjAivN1Bn6AwLxgMymM4gwrZJwyhH+TJWf/Ae8IKHnd9WX3xLM03/aX+vC5dY9B0Fgw6DzGHIOgNtBqtOHodzHVkjNqQY9hQM+zU1lTL/Xw511DJYwDBA45Al/InhLovdwt29ZDoErbnkeuIZzAffA8uncBQbs4EBH14v/ncVY46XK0VVig21yi41KjAkPIrHo9a0Tdi7AD4UpNiFwJbTyGsBzzAyYIPBBkgmEoau4mlIGBp++LxPLJRgabvt/UIUxQcSL2avNakAIJ6gTwO/GyNyDboe/dk//Wf11hv3zAKrVj/Ss2cP9MnHH1kmAq5RPg8qB7+SqZgurS/JDfOz1lNAsJz7JhEHAaWhs2EE6hn8+X1uC/WGPckB/Na77+ntd94zwAMwEeVF7jznsK3bbZ2cHJtdUyDkkYthfaesWjOvZApLr4FOjnetsGFDQ1aKBJ5B2eH+oWJhAIOEMUYdmxOfytWy5Xf4wwFTopBohBok6Asp7k0o6o/aWp00n05YvRNMTLFp3u/hiHnGWq5PlwQQ1pDX/LMZYAX8IQsZhXXugLlkvTBAbFkBy3MNADI1tahe161+lya8pWavolgCqykAkbyKpZwpR0zZBUPeB9iKMihiKgpnuOKonk6PT0zpwDXc39tS7jSvNlEO5Y6qlZYVH7Epgi7zmspOmeVZrdFQOhNRPImUWBa02mkN9Sf/9keqFCWWA5YM9+69ZiF4h0c7KpZzmsqmbHA/ySfCIgIgud3r2GFOWCl7CPs2r21/98AOMho3bLSMeevF3gLGSVrT2ZQxzfggjBXFCl675/mCtna2bR9j9Gd7tRtZ95oSibTD3NJQhcK5qe9Yy4C1MAZgoCJ5nM5OmwXA4fGhMtNTphABdHMGf2TZlG2QGYklNDWdMf9OZJVkCPGBr3oGey+fX7VyVa/dfU3BINkhI4VjCVUIn5XLrCxgXAC0MpxAbgoL8HDvwNY0jLgMwaGphA34kXAjF55ZmDMABEAlnMjY4CpFk1Ysq1woWgFEEch6gwlPYU9Bw4A2Eo9r6HargCUS4LOpI3sqF86VTEUNAGGIxBDmPJ+34buX/bM7sMIEkJcGEyUWbB4UABeWl7SYmtFMOK3y3qlON/blawzl7UiBoUcBeRWmaMbGqtvT9FTGkcsGgirU6jrJFayRITC6WK2b8oPshD7WeZzJeOhjiWg2Qc4g1BmAMlB3FHUUBag8PK6+Qn6XokGv/vpf+Yu6dmnZABAReuZ1qVbOa0RBhcpuODTlCWsM1jWvjXrB1AG1hrH4nKELg14G3yML9a5jVTG2qeIMozGmyLMzC/Vfp+MMOPpY5ES+OhudrA6Aib68ZpHH93XYzwzSJ+D/BAzh3jHgZRjF+50QBH5WAUIBimULAAC/ACp49mnifhZUoV4x+TA2lwAnGtmwvt5wlC2O6sC5tuxHNvA3Ox4ORhRpLrODQH3I75yh1ELYZ1mOBmfiOCMLxZtZVKKMHWGr6LfhPmoLI6OYvYOTZWPZEMYaYpjpNcanm8oMu0eP9Lf/1n+oVj2ncvFEi/NZA0nMatDsPJCEJ+z7Vy1PpjquQZwhIbJirhsNC43BxOpoYnlGzcDew3Xl8yhkIcxw33mG+DyGpbR5vG7OcGooZ3gNUYBMlKhdL9YJRQR7MoVvFOKL169KHVa+3559ZOicaQySaFy4Nq0eZIoxNADD3qxZnXqGu2FDYeq1sf2TkcHGdlWmahmDMaxhez9jJQ9/7xB9fjY7xwFYJmAC9x3+IDyNn1psOYoJgylQAFmIumM9N8mI+ak1laMccj7XKZ4mAIfJs51YDQMFzK92/OfJ96bggkTCfuP8TJQa5lH11WuYrGEHgHLyPSbPvymO7F45oJ4pmMcKKef/CcfiNUJScda1o2pxMt0ci7GR+cpTb0ys5SbgigM0OeonnlUAEMv7GGfmgYc062Wr/1CL0/zxObDMjURkNlvYkqKC6pnlLs+Yhc6PLVj53ihQqAuob7CD4uf7qd3dfgXcMDE7lnWTnE6o623KEx/qxpuXtHhtQYVeSQoODQDZ3d20s+ztt96VRyH53GFVCoCJHo3w8iZslQG5P6ClJULAu2afk8liOdDU1qsdjfo8L8jyIckETPlodmBjRiEe4QBr+ULRgN1sdlrtTkO7ey+VTGC5MDT23kx6RtPJaW1tbJkXNYACRBsYspBayK6JJTICKybct1qv2gCEC94bdrWwMm8gxubOK61fuWQBkrY3DVGCR22YQyaChkEbDGOli0ra4+P5bJtaGaUFrF/qWADf/YMDpdNTdu8TyZTlIjJMImh9/fKamu2afvz5D+08zOWONZfNmCKfvWMmM6tOGxA6pWAwqo2XWyoUc0rEgspmUwqHA6pXa9p49kK3b76ugDem87OyisWKWTa5vUMVymc6L57a67lx86ZiqbSOCmSMBW1IhkIX0BZry0K1aLWmqa5hhQMIdnuK+IMq5lFR+7S7u6fVtTWrXVZXLlntSLB2MhlVKAiQyB7fMluiaCxlXvmsZgAibMtMhR9P2DlKkC+1EtdnY+OF9W93b99Vp0X95Jz51MIEs09lM0YEOzo5NzBobm5BSwvzGvQ6Zgdq/uaWy9gy9VQ6lbJ9CQDk6bMNzY9VEKx3nk02CPZg7LdQs9LHzc0t6vmzTZWK2FtH1Wj0rYaCxfne+2/rf/37/0TTWY8pFsiQa3erkrunRDKstdVlJeMp5XMV/eN/9M91dX1dP/e1D21vPzjYUr/XdAhpzaaOdg8NbHzj7Tf06MljFet1rVy8opE7ZGfjwf6RhaoGvbCsUVIFNDs1K5/Lr+2Xuzo7Kdk5Sd2UmY6p3anp0vqKWcHR9y4tLloPSG1///7nNmBnuwIo5D0DBjKsLRYqZiF9fHhqli0o846Pz82HHrIN2RtYYIX8IfXbfVVLVcuhq7ebCsdD8gRcanRqSmUTWru0ar0KNjCcR5xdhNjzQY8LWz0RI0zbrWBsJE+Q/b2r9cvrVs8yODw5zenpsy2FoxCVAkas47wnjDocSip3hie8rG9j/eB3DmsVtfbp0Ymj0O73jZxEfWPZecwFcIag1nC59df+0980lfJ//9/992Z5hQ8/4Ee7XjdLnJvXrhvz9YtHj+wsQY0EyQEfdoZ65BJWmwO997V1zS9ClnMpk407hCQs+Nw+sww+Pcvp8PDAPP/x5Ic8RY9BXQCB9fKly8bojkWTZm/F/sCwjueDvDPOKOyiyYJhmErWEH0UYFUyhuc+Qc9DI9wx4GKvR+n++hvv2JB6MPAYCevatZt6ufHSLL9WV5YViXg1P0/9MtLLly9s3sLPon5jEEkgNiQLAo8pvPD9H5oqdGDnRHZqWivZebWrDe1t7SoajGl+elE//7VvKn9aNLsdzl7UezgEQJQ9PD412514fFr7x/sqtc8Vn4rafGRz0zk//AG3ZmaTOj3f073Xrmtpec5IoeVSVS9f7Orxl1XFI9Lq6pKxmKezCfW6Rct5YNDMnIM8FSNkDDu6c/s1JWIzuv+jx7r/8RPNz8xrboZg9Ia8ARwCgnaWsOHt75/ou7/0a/ZzdraPTHH35PFzs5taWV3SxosnlouxsDhtZFFoSZwZ5XLBlOWEPj96+Mh6HQCQxaVZW+cI6iDFAWxBKPB5g2p1hjot1PT6m++ZTdQnn3wqnzeg+cV5HR7tmu2jXF0jnu7v7+qdt96xXhLrI/rjP/7jPzF7cgiUi7PLZuWKneDVG5flDzKUPTFy4bVLV1Q5q6heqOtw51C5s5wuX7mqhw8eqFnraXY2pa99+HWVamU939xQu99yslXV07Vrl2xt4NpATzybnVe9DrlnpGHPq9n0sqKBpFKQaiBKBCJKx1KWJWWZPEEs+FGjY8nfNns9LP2xR3zx4pnkgigtIzLxzDtfE7brUCqWLH9w4oICAAIJ201PYsGjbsspiKFgM1tEZ20yP4TonT87VK9V1lwmrlQ8qGQsrGSCfCeCt6uO0pzq2h9QG+tZSOFcc+/QwFy5B0ZApK6/fPmGOdl88fhLIzlev3lNs3MZzWaSNvO4/+C+dvcPFE9lNLewbB/LqytmdfRb//K3DNQkG4J+Znp6SteuX1Zn0NLv/sHvWX2BBTcvqF5t6NXmjlkvzi4sKTtHr32i/cMdywyNREN2v0uFurLpaQUVVO4sr6nptF3HUrVsJGFmO9hMMiM0FRvWU6tr5jZCb08Ps7dbsIL53fdv6c2331apUtHvfe97SqZSlvUBMQ4VJ+oYMh+YiwYjjnIA4go1IT3c6emZCvmikcJQ+x0dnmh6KmsACPU7/T+EOs4j5sS290WjOjs/sZwoyCOsU85WZpDMJamVAd3J2/J6IUYGzf6KehAgxtTozNiDIQNOIWRxsFH/9jsdlfI5q4fZ+8lYox4ml4v57bPnz22Wns3OyeeN2H6xsrjszJibbSMAF3J5q99xgTECPTaPQZ8RL9OZlM1tapWa4iHUO3GzuAcYAZwhmgGFE2AfdSx1GXU22Wb1ZsWeywuX1qwWqpedTDuIMJBiqEuxTWdNAzCBLTDX42mk7kcpk82kdfP6dVvHzMJ/8NH37f1evHDRiDHUDYUi5JKgkYGqlZLefuOO2aRSk0Ja2NjZ0f7hnrwexwYLkh0KLWY5fF06ia0/83FsJ8/MSYV5JVlLzIEAQ8zy93/8H/6bEaEt+7u7evedt3Xv9m0V8zk9/uJLY4Pj+8YbpRktlirGXKJ45022un35AlF5fCHztZuenTdpLogkuQMcBjT7bBgM4GhoaFawmYLBB2JWPKdgCRpzlwEaDRdNj/mwDQcWxA4jP+h3K52ImT2XaJDcMvUHrBGMlVCAxGjEhyN7QGCeWJMkbK6SGhJiHI7J5fGPh33IBwlThpHuNE3VesPAjYnlFU251x+UeyxfY3DjZeDF6A8bLPJPLGcCK4qWPWgW4IePXK1iEiTzbx4zMFCEsCgtwJWiypQqbhv4ICnl18S6ADk1v3gAJuw/y03oEwTqt4eR7xFlgyYoZqzagLWF1Iv3RpHNAIDigoE/Q0YLl3TyRxX0SlGPzEfZjz1HjMBpv+OZPWYtsslS5MOwAQgBEMifw3CSMnNpJRfDWllf1J07twy5zJ+f2mH7e//f7xlIQvMAEAWA5g0EbXgB8xtGGpsFgyGAGRqtYrlgdj4Li/NKpRM2ALt48ZIymWljWOTzJWPY7e4cmJ3G2em5vSYaBPImCPoma4KBAA97Jpu2oS+NHfY0Z6eHxkyoVktmW4WfZqsolc+dIR4DLsK0kWsS9ETjxp/LpbLZKMAG4fMY/NHcz0zPKpnIWPMLi4F1wUCHwXShWDJZPF7DDF0Z5LMaKbxgzHlQHUVCcgU99u9sWNeurutXfvlbWl2Z18bzL/QHv/89bW/tWTgo0ljucTwe0eUra7p5Z10DsnqKDVVzFZ2d5ZU7L5tkmaIYRgDrF3lkD/uVWEwtG4Z69Rf/8l/VBz/3TWuCkdtxDxrVur0vJzumo3QmofRUTPJ0tHf4Uj/54mO1OgUF/D2VSsdqNIpO7ksormQybcM3ABAGDzOZrMMyHtuFcODmy3kLL3d5XZpdmjMbq26zqQxfH3Usr7BnQ05I8cqBY8G4DDZpEMIx+VB49CnEOCADZmVUrlfsvZLVgDSVwSLTGvI/+n32EzxfTyy8e25+WUtL69b0S6wTFClIJrGDw2aupnqjYkxGs7YYD5Mo1kHxAVl47o1tg2/iGWs9p2yGgqlqjLaT/bIKZzVpFNDq2opiaZ8avaoCkYACkZCxAEvVcwVCXRvMr8yvq1kb6OHnj1UuNLUwu2rME+zJQmH2mq7O88fyBR0wi6EhktmFxRUDICt1hoIyliBrEkCOYnh3Z982f54x9lKUSBTTw5GTVYGvK6Ctd+RVIjqlft+jas0p4sgDicSizuFPMPJgpHRq2gBQ9pfhEIC1bY0BSjz2IgZpPHvYyAC6AnBxQAFq0vw4ajXHQgDrsWZDFg45nZ2zooImkb0TaSQFQLfpMAZX5hc1l501JQHP04CBIXYjZgPiAHV2rri91oANeyMVcyWN+kNruueyWbO/QoLO/hIIB5QidLFSVrnaVCazLK87oF6jqcODfcu8YlCxuLpktm18b1gFMAYhACwsrVgjtXt0pEgias0zYfIHO1sm78TjlKybXLmo80JBufOCKbRigZAS4YiFAjLwerm5q3AMgBH7paGxzxbSswr3vYr1fcq9OFBx50T+jkupUExBr1/uocueM4rBmcy02U2ewtTc3TVfaIKiq1gW9QYGfKB2pOg2z3yzBvyZEGULRyJHyhn6Uoj7GMK7Ufd1mXYKwsV/+1/9Z5qfTqpeOpd31NOg05B7yNnTsuFmscy9bJlkGPAUkAcbJOzgGLgCejgzU68xtwmvhFXJa2IoSOEHm9pCywwod4gQqLYmuVAQMX6qdgAYRZXjKOGcz+9ZQeqwEku271BYOYHn7JucoQ7xwGG7OzZYxl7n39yOatRUX2P7HQAZzmZ8jRm0ALywfgFAAGad5lQW6MtAlr9nOMveYIAQg+/ewIoz1Kx832gkZF7+sahjF0VmEoN9x8KJQYiNtq1QZ+DIa6TptvBzSBSEg5OBQg3h89nvTc6Aft+AeYY7NAb4hmNnhg3Gd751T1cvL6pZL5hlItluAF6ObZbb7HD4+rOTU6tHLN9nBJO9ateDe2nsfnLT8BPnvY8LV8tv63WtMOd7GtMU2b+BHzCoHaUEvuCovoz/4CVTwBkqsTa4N5zvnJcAJJxZeCn7Q2Hb42FIozDGQo7rTXMJwQYCjqkzAJXM45ew+L5jKwYAbvkeTi05AR6+spEaZ2vwegAoGV7w9ZPcC7Z9A9UDeNsyEHZYYYAf3GMn+4LhI4HZ2Jf9uwCIZVKMHBWGL+DYx9qa+0qN4WSSmG0U6I39cj7HlCQ/Y4E1Ac84oycgyOTzYDVxZsKcnQSWOzayKCkca7dJho6zRzLUdVQV3FtHzeMA/Q55x/QnX71e/t+xL3UsriYWWPY9UJWNg+NZi2ZHZWvYeS32O2DYGPhgmGxgBbUPKhzy5CDBkDHk91oPgKoMa1uY9/zOOmNtGggCOWNszcm6mWTx2PfHvmwMgPTHQJLtky6f+A+GH3W7O+hS21PX+t1VXX/zkmrDskZRl5r9mmr1gtrtmtXHly4QuBrQsOtSu95TvzOwMMo7N29qb3vbQPLbt+8Y4eXpyw2zanvz9XeVOytq2JOm0lNGspmo09g7GIxQA1MbwmpkeUIywuKH+pcsLH4+QIdXbq0urOpw50jbL7a1urSs0aCn5eUFs+mirrezSV4Vck3t7h0aGw4bg3y5qMzslL7+jQ8UigZ0kjsx5SMAiAXKW7yLZ2z9NCVmjh0GwrWyDYwy2ZQKxTPli2eKJ2Fi0w/0zXLq1eamhYITLszGCyiQK9R0eHKi9FRcQ3XVaJc0NRXVl198LrdroFqppNs3b8nr8ml+bkkHh1hjBnQCWYTB19iwslcAACAASURBVOKsLl1aNZUG7MVee6CAN6pmdahYdMo8ndnju30IbDW5PEPliznrVVLZWbXJVAmENewAloftTKi36qrZcLdixLF+p6UkLM9cTrPprJqmDHDWfTyVMOb6THbB+gnqJzL1CvkTLS3P27kCoxAP+P2DY0WjMVOwM/DGNWDCDEaZG48D2jrACkOQWzduWvPNPoy6BsY1dVE8HVez07JedNBHEYiFKeSdoZ49+UIhSFJkFg565q1+5/Yd21+x4WAN8STt7x9YbXbjzl0bpDx8+FBHRwRKy0I+v/Wt76hSbuqHP3igw4OCBgMsXKa0u7utv/rX/pL+/v/2Pxk5LBQP6c23XzOWeq9P7cMeG9DRwYk+eP9D/S//8z/Q0vya3nnjXSP1bb16Jrcbv/KY5mez2vjyiZGn3v+591Vu1BSIxuULxeTyRuT2BPTxxz829eD5yQnMQWNX50/zalb7AqOazQDCQTokZJYBT1OX1mfHyvqyo7BhvUaiBlSdnhDA7uyYM3MJXVy/qMPDI22+PFN2mh7VJ68HVX7b8UiPAh75LXuDHiGdSNvPh1gDUW7kHSo9k1K5VlChilJf+oVffsMU6p8/eGBhtwxSONtaDSxVA2bLMZ3JKBzxqVg7UiDi1tqFZevrmIsQyruzc6Cd3YZm5/HW9ys7M2U9NXl66dSMWSB1uwPV67gySOmUT1OpaXv9vTb1f1plgIHhwPohajvUKZFEXPVuR7V2S3/jb/5tra5dNX9+LFNS8bj2trYM/Bh0Orp+5YqpczaeP9PdO3dsgIkty5UrV2yP3tnbVq54qtffvKmp6ZD6w7r8QWY9LqvL6XmeP9+y8/HBw0d68817ltdAFimgFGvz8RcPlYw7z5Db5bO5i5F+vF6tra1apgR9IrbdqGqpB8i8IX9nZ2tP/bZTXwPGYNtHUbm0umr2V/Pzq9p8ta9+z6UPP/ymqfD/8T/6x7py5bIpXpLJkKazMeuR6B3uf/apKZoADvcP9pSZzhhYTLaAx+83dj2s+QiMamzZvQHNJjLqVFsqF6sq5ctamlvVr/+ZP6edzW2VrQYdWJh3sXCu4RAAq6ajw6K6LZ+K+OxPeyT/QMsry3r67IllfaTSMV28vKJC8UR37t6wbI0vvvjCaqAvHu3Svsg98hnoRS7irdtX5HLRM3Z1dHCscpk1khkTKAd67bXXFfDF9ejz5xq0vXr04Jlms2HduXtV+dKRllcWdMrelczYDODrH3xLDx88hZ6sq1fu6Ic/+JHV06dnZO5i49k10OXCpRU93XhmfvsA6bOzZPVMWe8eQ3E+oEbDprWh0ailmzev2no0t4ci2bEeXVi/odk5slekXK5o9pGAkp9+9rEy2YTiSfrsvkqlvGZnZqyXjIQTevVyR48fP7NgZZ/Hr9zRud5+420toW7zjBSM+Q0Qww3C7/KrfFaRp+/Riy83tPF0Qx988HVTEwE68fO+851va2l1WT/67GMd545N0RWOBZVIx/R847nV8bVqTQuzS9rbPtCIczo2p+AwqWQ4o9nprAJkc5jaM2n1ND0LAD9zBYaq9AHs05FISM+fPdFH3/8jNZpl3b59W/FESj/8+FMVChVFI3Hr6SBemMKWwpU83G7PABDU+QCYFgfgGmp2ds4A23yuZGcz87x+Fzujc/XbVWVSYcXDzKsCWmQIHI8b0E+tz/wLJXoNpXS/rzr9sMd8Vuw5bjWcUHZyVgnAxoUD0pKbmYfPpUQyarMyCBQ4GtSaPR2e5JWZmdOtu7d1eLynBz+5r2986xs6Ojq0Pp57dvvuVc0sTusgf6gHXz6wDAyrCXsDs5jDHpqavdXtKIUNYAfLqKKSCSzipHIB9U5ArrZL5ydtzS9GDMBBjcTMktfI8Nz6uaG0uLBg6vX8ac5UbsxQT4/LurCWNaCGudre4YFOz85149ZN3b5zx/aaR49+YgAYrhemhPC5TbEFCWEqk7EaYHdvXwcHR2ZXRZ4R5/HFC5ds3gM4wSyW/ZJeiTODuTaEnoPDPZuB8AJRSBhhH2Xq4bH1CKj63nv/6zo/zxvQAlkBFYkBMcy8h0MlM9M2m0I9j7UXauhKsai97S2bD9E/Xrp0wWysyNIoV0p6+eqFZf1ACqiUW4qG43Ze1Cp11clSNHJL0PZE5sqAjATbk3xSa9UMzOValAsl+eW3vnFhedHJsx4R1N5wLJ+7fXtd9Og7O9taW1tRdm7KXFKIXiALKBWfNaIE+R3cB94j/Vd6KuOQ5z0ebW2+su8DYI66EctL5uYoOZm5MEf4le/+gm5cv6bv/ZvfN/A7nZnV2XnescDiuqbjBl5AjN/Y2lS+WtPyhRW1mhUjT66urmk2O2fXmvePjVmpULSe4+XGc8uBo35GcY5tHbgC5CPXf/Iff3fEwcRQ5erVK04AC8xVpOVmjdE3BGxmZs6aTxtiVGv2dwTUuv1hdQhc7fbMswtpIbIWmLGwgempAAbYgGmSUHhYCG27Y/kgsNgHPYo9ZIAEk2NZ0bZBGF/HC2UgS4hdOOCz3AgLEzXbFFQOpMn7FMa+imJlHALOQ2OB4yGGcW6TibcZxo89u2ENgYKxCThM3L4xpmmuzWsTdJUm0UfAe9TeF805tjM0xjRmYULUQxEbHPNa2Rxs/soAliGENXyEoTtBhrDkGTqaB7T9fc8ZOiOvBR1rt50A6rF9gwXJjtmoDHZZ0DxkKB6Qi5vfP7wlaya5NnhPjmwISchvb9STL+xTIhU1+6K5hWlrVGgw7fUNepqBSYMPcyhoHvrMqvLFkl0HmnMYKpcuXlEqNqVKqWYSt+0tgtvDuvPmdc1cTqrtqioaBxxoGSOfYcqPf/TQFBbFEgNXitWsFldWbNCJJI21hd84jTDvi+KxTQ4NdgkBJwCb4ve9d983eyMO15cvtm3Ajy8jXotIzWORmKHsEwYmqCMzUt7z8uqCEumosYqKxTNrbPL5Mwsy5rpmEln5B1HlTwmIJuQ7rPm5ZSVjKR3tn6iHPJkDBjsdsidsOOYofvh58WhSIV/MQp94jTBCYUVi6YGsDbYNw3oGONw5/MoBQXjieX9s+OFERP0Rli0Fk/L+yne/qTs3b2hz46W+93v/RttbB1b8YzPEQRWMePXW23d07/VrGjSbOnm5r70XuwYMWfhmdMrC4iwoFiCx1VKl0VR3JMXSaZUbLV28ck2Xr17XwtKS+ftduXzFBu4UIvhSwugCAGg0Yc505fa29HTjR9ra+Yl6fVB3wpAdaxN8QmFVZBkq53IGQKYTSTv8AcIOjw8sU6LWqhqryhP06tK1y3KZZ3ZPMY/XZKysRwou7gsKFA4/y57xB0yFFY4mrKFCmo3lAcVJq9tVgxwYrIDISzD2MUMdgwrVHzQVifosYO/Vq00L07t25a5CITJ4ktZMdntkw3Rtj4E91Gg6Ye+8Du4xwwvuLcN1ijfQf+zoANly+XOnqAz6zV8aRcvuqxMVcw0LQeUwD0bcxi6j8cXuCZbm42c/MabHymJCb957X+5RSKfHRe1sHVi+DAMJVCwokmDgkCEzcg1UrVcMQCZgnmcVMPT0/NDsLwBAeF44MGHEcXAjPacIYL/EY5ePVqcqnAGLpXOzx5rPLunS2lVtbR4ql6+oXu8aAxv2VCKZNvAbiSUF78nJmaPqS4QVj1MUuo2tyACHApNmA0koqid8QZHYU8QCwDDwxAoKCwDe36CPfWDUWKR+wt4jQUVjSBirZkV1fngk38il2VTGGmdsx5CEn5WKihB4DmDsc9m6atv54ba9AaCQfcryP6JROzf8FFN1vHJLpkBjcAzw4HIFNZ1etmyf3OmpnTnMLmGQzi3NG0AJKE/hi+qMJoPzAN9K1ILzywtyB2Ue2ge7O0on4mYrATBHwGk4FjOly87WjkaEgXrcun39ipLJiL54/BP7/pnsjA0yTP49dCvs8unG8mV1jss6fPxK5Z0TJTxBBWEz9IdKxZIW9BoNhLW8sqZyq60vnsFEQknms7D1SqNlGSB4jDfbXSc4eHym2LDThpQo0wAlsFV01ByOVz96jaECMPc6PV1em9Hf/Ot/WUF3X/1WVa5B0+TYrVrZLCkBP2zvDATs/GFQwBnGnsV5yVAbgAAQHKXD5MMAerOVcI/Z0YHxWRewAhhZOc8y68HJKOt+lU1l9jvjkDrOWvZjPocP59+coSn7AUN7x3vfydggx8LJuOJ54IxHleGx1w0Aw3PHGjdApo9XdtCafWdg71g3cb+w8OL6BUNRe08MpRjmMwDgGhMGDyvGgKFO26y1UHQx5CJMjtqA74MHsQV5m12ks+9yhlAk2+seyVRjth96GKYEbXhq9kOA3GZp6dVoYN2U1QMMSzXsyOfpa/3SvL754dvqtisGvtUqRScglfNKLivIOa8OYOmO7a+oQ6gBsTKjxkDVww9lmG7qU9i8MFFbEEIc+9CJ2sWyUcZgh+W+uNymnqOptz7Q5TaP2ImlGDYBM9lZs7fiXgGOcD0hyLD3N1qsX1kzFY7GDDRhyGT3NhhUz5hUqC4dMAP2s+FtP5PJwsBmAj4AGlh9NraxcgAArC5QEzmghaOIcJnVFmvUrOMY0pn1maNaNXDcAHRHMTwBFZzhPwCIA2lwj34KCjgKDMeeiq8jU8jJK/tZW6uJDZajEeIZcZ5XzmWrL9H+QMRg5EyOmnme/3Tt8/14X9wnAxHG6hcDecbvkdfp1FiOQsH5+4kKxVGRWLAhYOMYNPkqo+9n/p+mnpqLn8m9nzQ9RiwdB86z9p33AjDGGnWUUZxLrFMsMgDSGWBTy1PbAoCwDukLDKA08BFg0FEROYH3A6eOBYxijXLw277OU+CxEPFYMGprlfoyEPWq7anprW+8pvW7K3q681ihqYhGnoH5qKMy57VagGmjp0gwYTYNgN+w6+Zn56zRhSTC2mYPOs2dq1Su6d23P1A4ELP6mPuE7z0DQmMf+iCP4S3NtfTY8I/9JZ8vyu8NKTudVT5/pFLxXOlkXPFIRFMJPOhdOjs6MxUFTGqCoRm+0wTy7GGB0G6MjHFZqlaM/XqSP9Pte7f0je98qIGrr5PzY5WrRd28fdNRWaMabTtgjFt+Dbt4i6PC6igSZ1iFd3dFlRrECvamvtWdPFf1Zv0rq5W5uTkb5BZL5BP5LT8tHMPqZ6Rms6SgX6rXinr25JEuXMCes2+9RK5Qdsgkgah5QN+4ds1Y1gAwDBwYAjeqXXtf0XDCzk/yxqIJctqCml/IqlDKa3NnW/F0RrF01upuv9tt64e96uz83Oxli5WS1WmoG+PYCb18pdWFFTXrbR1ibZsvmu2DqTqiSccC1mqmrgULA2JhJ3N8dKZ4YsoCvWnKye+6cm3dwE23FzINQdmOzQyPMtbFZIdcubxuZA5qCpi45Bs02vTNKHfbFqxeKbW1v3dkNk/Y8uZzZ7YOdwmYbda1uDSvN157XYcHJ3r2bMPWDuANQ38sCD1+1CXsB44yDeLh/n5Tf/4/+LZlXhQL5LsdK+jHlzypT3/0if7Gb/41/e7v/r+KxB27J+6by7LgyqbEWV5a1MH+sd5/9+v6oz/8gWYyC9rb3teTLx/ru7/0HRULZ3r58ql+7Ve+qz/6/d/X2Vldb753TQsrK8ouLOgsD7mkY/aAH330Q8di2S0VzvJaWVi2DI56GUVpRO1qz7FXdPcVifoNgFm/vGJ2yodHe3buX7ly1WoJLEPZzybZcgyFsBY7OT61/W5np6RwEIvkuOUrJJNZddoA4FhnU9d45R66lTs9NweGcrWkcNJvFr/dQVudYdsyQe69eUOzC7P6/MFDHR6VLPvHZiE9ws8hDnXs+SbjY//0QJGEdOPGVZsNvHi5ZYDowf6pimXuOx/UEFNqtyFGwiJfMpUQQzSyTxiudtsym2W/L6J5sgr9YT188BNbT9jpsmkmp4K2riuNuurtof7Gb/6m3n//m/rDP/i3+hf//J8pEgpYHTvodBULhS3Tjt4VIqsPYG5n1+Y6PI9Yhmzvbkqenq5cXTXwIxAiY6ljNTy9MDMSVARk/zGL+NU/9Ss6PTs0Nj8uHdtbm/K5RmYNjQvn3Dx5Yo4q0DkPuqb+pg8hr+GTTz6xeoNz5/q1GwY6VEt1A5d9AY8WlhdsPkBfWibLro2Vcchsp7HA2ts71NPHTwx8Yp+uN0pGIlpeZjYVNLu4e3dv6ezsxAD1mbkZlSplC0TG+oazgZphhizC3Lllxi5Nz+lk/0RT6awe/Pih/J6g/ou//XeMAEy+Jtl/2BGheEYxN+j51ahiUzNlavDzxrF2jrdMfXVyeiSv36NSJa9c8cRmENeuXTab9K3NLbOFPT3Ja2Fu2VjT/EKhhlokOxOx3AdURtwbBuHMG2bmUXtP6/gwp7Pjki4sX9HGk+e2vzL7ypdOtLy8aHsTKhlAT9b94UFO9VpHGvkNmGUdnZ4e21CcHE8ya1bWlvSTJ4+sR0MplkzQPyYsawcSHl8E239lZV5Hh9u6eHFZMzPknWA53jFCdDKTVTKVkd8fsefud37nX+vCpXXlCueamk4qk03K7RkYUIDlIQouiGS4g2Brx8Le292jsNIHX/uaErG4DXmv37ppe9lUKqNauabDrQNl4mltv9jS7/72D3Xl8qzt1zu7OzZnoRdySMwVs4tudqq6cmPdCM7HZ8fKm31qQ93G0Phds+k5tUp9zcSXtZhdMlKSgS1uZiA434SUSE7p4OjI9hZ6AEjaZs3s9erB5/f18ccfmZADNeLa2kX9wR/+sfb3Dw20t7qFzFyzYCUDxGs9P+Q0AXzLrb4LtWbPco0AXA72jgxsYS7GoHbQx8WgbXZnQc9AqWjQbBLnyXYl2wHlSCBi1xACCATXSrOhs0Le5hj1etWx9vU674m+LBqL6rxwrnAsZEpRfj5WUwzEUUd5fJA0PKa89hNWDQjDa1yatz6LuvHCxRVdvXZBoXhAj15+ofuP7lt+D0SvUrlq+x/qD/J37j98oKW1JfUGbZsFAb5Sp7/YeCX1RsrGUtp8uaup6bjZnLOHOr3qQDu75MhI16/GNDOd1fH+gRZm5xGJ6XBv33qTn/u5r+tPfvCRZbddvX7D5l3UrVg5QUo/Pz+1nI50Oml1ELMoFBDMN6gf09NZU5Zv7+AmgcWf14LuUdRTRTKvBWytlCs2X2GmDXDC0P2Lx18YmZHzHcICs3M+FzI0RK9bt++aMghifTCMzTPEWr8pC2/evGH9BcA2AAhgK2vl+pXLZs+0u7Vp9UN2mqwf6jNUtWdWzzC/Rc3lBqBrDZVOYlHnNatJQt1fu3dP9UrVZu5cAxxYmt220tm0AW7tXtPsVHu4MZRQOLu0srZmexh9NwR7wB5mAgApP/joI8unBjBgDlUo5cwmHtWXz+3k6lgv6POZjZllmtUcAt35+ZkBn5D/sTCrlFB8x0zZmDs71+arl7p547pS8ZjefPNNU+Mwd3r67KVZQpqdvoXSd3R4uK8bt24oM5PV880tUwsB6NK3r65esK+dn1vU5ctXVCwUDFzBEeX8jIxkiMuAgUEnF7hSUiIZl+u733x9hAUFCxu2H/5zxlwjDDAWs4GBDZfHLDYGAdxgDkQCaYcuHuyhmubFOw65RLlAxodZN7hsI+P/fYGgAR9s/TS4xqSnGXK57aY7Q2UGgC2TzSCrWlyYs0ELrwekjc0XBA5LJwYJhDqx+Cw8pouFh9seetBRXit+gYSwMoQhE4SBhRdLBewYeFQYJoytmByfaCeU1IpZeOKhsDGCed2WpzHOppjYVJnFhoW/OkOkCduPon7yi+Kf5nBimzWxSGAAgcc5r93J6iDHwrEv4p5QKLD4+TODVw59kDSuD8AUcigPUm06SoCd3kChAICPVCaPwj9SYjaiu29dUzLrV3Y2qsWFjHJnh2rV6vKMhkqGwzrc3WWkrPWLl3V4eK79g1OzUYnG05pfWDH2Qa9BeBzS4YblXYQjfl28sSIl+xqEqopnugpEsCUrmERxf6ugbtujapUBelgZgIVMUs12zkJafaJp8arNcAevt2rdfJzxTMV3sVKp6bW7r+udt9419cf9+w90fHRuNjwWnDYOTbX1wmGcd+SGBgrRB/ul1YsLSmejavdqyhdOzQeOTQYJZ6fV1aA9VKfaVQHk3UsTg4WQX7OZOY26Lrn6hK0H7Jlw+xiM+szKimILVUCn2VXEhydmWoORzzZ/5FU83Fj5NGpkmfB6AnbwAXgQGBk25YvbGPN9z0iVBv67PWXSYb352nXdvHxVG49e6suHG3Y/fEi9EwEFYvz8ob72wVt67d5Vnewc6MknT9SpYl8Di3lodgYUoBNPdBjgACBNhjZetwY+l/quvgJRvxWaFy9c1a//md/QlcvXbIhMkTfsuW0AwDplMFBpHOrw7KHylReqNvbk9gIK+BQKJNWqehQPpxSnMC/QwMc0lU5aUfLixYY++uFHKlel+UVZMecJ+XTx2hVheEJBEgsEFQ0E5MPLn2eg29XO1pbJNgEeHQs71EMAW35VygCeZIYwUB2ohqdwZsZYgHbvvQQJuxSO+dTp1dTpVfRq87kh2PFYWjeuvqbM1KJcIzKKGGDKlGgO6OAMcQD38IFmP4L9x+AO6S7POoUF4d9Ie2FJAoBwYOCViL9os95Tq0mActiG2uRzUEBgX0ETjMJpa/uFWVutLq/qzo035R75DdxDmktIIkwhnncGe8iSAWTwsIQxivUd6xhGLUXbcORkAnHgA0IwHjs+OrRihf0CtgqsSCTO+B/Ciuz0sWcCzOjr5tXbmssu6emTV8aYgz0Hm2V6ZtryT+p1LNEKevLklYoFkPMpK3aS6ZiCQWlr66kCAbeFOwOEIDWEVdJssufDQAYIK9iQkaL38ODMAv4ADQnxdgc9po4h3J4iBvZLLBSRpzdSzBuUpzPU1rMXWl+7ZHkF5WZDNQB7vJuzKTU6FbOzcntCBt7U6wxgYaMMremOBL1mswGj5vjowPZnBtXm66+gslOrioYBt/qWFwNjlIwawAnrfK1JDejs9EzFQlHBQMiYDAAyM/OzKtSL2jvcU+7sVIvz8zYw4fAnAG5pZdUC3/G6BRyYm83aMCYS8RujjEJhbn7JBtCtcWAZ+3rcF9J8OK3+eUXV7SMVtnbFuCowcpsnPP+tzcGui6iN7LjT1pdPnpqsOpaaUrUJ6EkWCMCy1/yKAfA5KJwzGtCjPw7Zdgacdt5ZmIFjw4M1mtc1UqPc1i998w39hT/7q0pFPCrn9qVeXb121ZSXfYaSHc42gA7ne6LaQvJrfvFYRgGpDGWeuNguMQjj33jWbHj+lUWMw7Ji7VO8MTjECsuG5T4UWUNrqhmCmLIgGHDIAJYF4rZBC2t6EmpugOiY4W4MdV5ff2CsXrNF4jWPyQcMNZzAaYbjfc3MTFsTzQDTUQPAkOXnc5Y76g0bvAXCNpzhtbKfmEKs27P3YfkdqDgMlHXb9+W1UssAdDg5Gk7uBBfewtV5jbwObCbH9QBrAwY8pBLsupz8FMdGFEDUAloJUwe8xrJ0yF7WkdfdVzjo0p/79V9WPOpTnGIRS5gWVpwyq0JADhh9+VzObA+4Nub/XKkYeMO1xkcWZjzviaE255/ZJfa61thBCLFVAxiAyqvVsetu4EGXpsln5BiT2sIyqzft32Zm550MgfFQFstNCzf3OAG1NI5ktAHqFUoVa9CoEQCEGCSjhoPJCaGG62ODFwBbQLfx4J57zr7C9YcX5wANToPFfeWLTfViNnCE5zp5aJZ5NlY5OI8F+RPOGN+s2Mhn6RFw6WRgTNRFjm0imXATJYQTrO6Uz05ROAkWN9uwbtvuoaNKArIc210Bb5CFYcCdA9D8rA3WT1Ul6DsdBfNEeeE8J069OQEknJwOR/nEL96zZdFxZtpzA3lG5qdrFnNj61uzBcOrCrsGAEAnBMQB7ah5sbcbx4tMXpP9TPYZbLQscJ48ECcHBwssfgck8JAF5mVQMLA+gOcNAITXwNZrKq5aw3meLQuk6yiteJ12P8b3xRQtbqH+YK2gGGUvxOopgL1onzXsUjITVj/Q0rf/9Idq+xraPHqlhZUlO58nICWgBWc5wC2EEEdJ4wBHsBGxceF9YuvD9eD783mrKxeVOyuYTzbP1PS0s39sbW3ac4XlRj5XVjqZ1VR6xoZGjUpbs5lFzWRmVMifmgri7PRIw37XCCWzM1lrHMNBQNSWUOpz/ak3nj17plgkoWK+Zor2cDym9ExG+WpJG1sbVmvFkhFFogGzniCgmSL/rJDT3tGBMrPk3uF3njbgFHIEQ7FKvWDDcFiC2GIVS0VVa1VHld9ojDMvHEuvhfk1jXooJABN6gqFsK+NKRhw6WD3pYrFY33+4BOtXFyUN+TT3tGhkum0qXmp4Q52D3XnBgPLnA0hLly8orXVdQtlp96CxcdQhWEQNqVuz9DeS7VRUa6YV5XXE4qbgizoI0CaRnmkUCBka8WslLttU8CHQz4jOCzOL+lw/1j7O8dmUXFl/ZKdNYQzLy0vGalkfn7W1iG1KIQgAn5hO1J/cpbyLN26e8eUL1Owd90u2x8h7lD7ol7f2nyphfkZY6Nz77AEmij4j46OLB/t2rUb0sink+OcpqfnVMZ2EBsyL2utqLPzY7EVEb7abmHNcWZ5Swyyjg9PdHS8L7+/b8A6YaaEfteqLR0d48HN2Y/vd1Rra1e1MHdZXzx6birtX/3l7+hHn/6+gqGBfCGXWu2a1tcvGgGBrEoG5mQRvHb3DT16+FitelebL3esT8L6bXtzW0+eHOvv/pd/Sd//kz+0HIr16ytav35V12/f0ebOvtmyFYoV3f/xfavFbt+8Yi4TN6/dsvyA48O81PeqeFI2hRVDYhtmDNvKTCfUaqDkdGwAYbuy3z/deC4/rGGifUYOgRL2PoPJ1994Uz/85EcWCFuro7aM6fq1Ozo6OFf+rCy/JyDXEKLDyJQVaF9PcgAAIABJREFUptJz9TVwt+QJjJSZSanSKuv1t+/q1c5LcyGo1hp6+vjQ7NA6TedMnpnNmJtAMOTSwmpW1U7BLGeMkRuOaeP5joEvx8eQlaTVC5AkwwoHU2bpxh6wtDinXGFPl68sGpEolcoof97WD3/wSOWSdOniqjHqnz7bNX95UzGOukpNJxRPY9uC6i+gX/2VX9eltet69uSZfud3/pkRyFBgGhMbdw6P34hhMIQL5wWrO4rFc+sbsAkLhiACtYW7KoSxkaureIrzl1mJx8CaXs+r5aUL9rzDSKaXqlSKBhRiUduq1XR2UjNg/satC9rc2jaAlrpgkrsF6PHuO+/qX/32v7L1y4EFkMdRcn6aswGlL0DGLC4OAC8+B0Q6PNX1a3ctA3Q48Orw4FRffvHUnnf261g8qEa36Oxx0ZhqFfJg/ZY3+wvf+QW7btgf7+7vmrqEAasvENbI7TI7L87baChi8wcAMvajQWegv/O3/nN98flDxSNhRUM+He7t6vLFi6qW6zo/LanXcenShWtm77N3tq+hl3mD1xTpDI1xO3i1taFgJGBZC4QiAzrDLj86OFU2M6eFmUXrj5qdogFQPt9I21svrfdk+IhlcGpqyvIUIYywbqKhuJiaV0sVGwoeHOyYRR8ZMdi/sP7Y02KxlPb2jnT//pnm56XX7r1himVyDJjp0SdarTnoKkc4+1TSekacPrD+YX/EmtnnCZodM+AfVvXhsFfLy7O6eHFR/X5Dz14+USqbNhX18TGDzkV98eVzXb583Yb9zK4ANAGqDo+21WzVzb4uAMnAHdDXPvh5bW8f6uWrDb355i1NTzssd2zisllAImzK5nV8cKReq6GAx2335I//8I8U8IX0/nvv6/PP71tfGU/O6PDw1JljxkLK5U+VmorovQ/eViDs1+bOll68eKXjfWl5Nq6p8LxO9wtKxTK6dAGro6GduStLa2bVWMjXbKiKawDDZ8KhIQwmokmF/WF9+ZNH+v73v6/ecKDkVFqLi8u6//kDIzkTqm0EZa/H5nX8gigEYbPV6WsIQ32ACwhACAHWacvJ2tvZ0zyDErfLyQFB7dnrKORzazYVVzaV0EwmqVQ8akAbVpzTqbTZkNNvkXHjI3uk2bS+omh9pWPZC+hg6l5Uarlzu+cgCVhcoTBDSe6Q49x2vlHfoaZm/wHwx5LKQJxux9Yz4daBsFev9l8YCTEzM2P2RxAxmFfNLsybFdpv/+7vKBwLOyqTRs2emXgiqSfPnlmGbNTvsrMS0ht5fpAG5xYXrcYH8C7msQSX1tfWtPNqRxeXF80xZHdry5wjli6s6o8/+lRXr63r/a9/3cmf4ORwDW297R/s2u/UmNhQQiolAJua8ujkRBeuXFOp2tTO/pFZL127dtvIWgAsccCYdsMAp07DIfEDTE5nZ/Xhz39L23u72tx5aZlnzK+whETBwedhEToLsIXhW8BxSLIe382+WjNrQqwxLc8Voo49lwlzSzo9ObbaH9DHXFFw/Bkwdy+Yi0c6nbAZCyDNqO+1HCVypJhrY5fKQ1YtFmwOOZWZ0t7xkdyBgPqukZKocdoNPX/+2OpMvxeQl/Mpols3b6tiDgojs4ti9n56cqLnz5/rnXfet1k+z1E0HjFgjFlQrdKxZxlSGmoT1KgsI84LVH+srQtrK9ZXQxAlr5V6FjUpPSgB5ksLizavH/SGlpUCofr7f/KxiQuYB208f25RCljlUquTo8osbHF50eq7vYN9swXNTGdt/doZ43Lp6ZPHRk4mFD53fqxmg+y3sFyjvjmCcIa4bl2eH00YkolkwjZcijkONKeRkwELDCL43ZgQX4VAwhjwmf84LwhQw1QXAScYkmYWCSkNKRYdfDRaDERcFnRFk8zAJxQI2oGaSiYUCYVMCl04P7ewRJo+VB/8bAdIgAVG04f/NEAFftaOvRZyTxovA2zw6hwQ2BVxQsxGjue5NYIwdgjzHrPwxn3puDn9aSM5Qez4naGMHRpjBYfZA4xZpc7gyLEQMGadWSA47a55MFtjTaPshIdODA/4vJhZSznXjC8olcs26IDZgqUTknN80M1Chsa70TCwKJ/Lqwn6GHSC2D1DqdtiuB+wwUCl1VSpWZI/6dG3fvVrWllPy+Wpq9XO6dGDTxT0eM33cGV+WdVCSZ7hUNPpGT24/6V29k7kCyW0uHJRsdiUXjzfV+m0o3g4YweGBSaOmup52xpGR/KlOrr1VkYr61H1BnmdHh3rdL+hYS+kWCIrXzCuvtuvaqOsdicHLi7fwKNReygfLLSByxgfx6c5ky4zyETV8uHXv6G15TU9uP9QP/jBA4XDfmtC+GD4xANHkwk6S/YFYimUMrCYhq6urlxf08JKRjsHr7R/uK1MJq2FuUUtL64q4A0bwJE7OTX51uONp6ZuSiWmFAslFHSFdH6St3XEsNkX8ig7P23MIIYD+Oe1al2N2qhvoqq3+jo+JTSvaBLXXqehQq5q2SH9AVY3Tn4ALEsvAwE2RsJmBz2VagX5An0tLKSVTUXkGYx08PJIjQqHlt8sf1wRl0LJkDIzU3rvvTctsPjBx5+pmevINwqKyM9WwwnDdZhoeHP7nTDkVtu8eRu9tlqjjlKzSfXdjs8z8svf+I0/r2tXb2o0cCseyyjkT2jQZQjk1s7uKx2ePFex/lyeYFmN9qFK1TMr2qdSi3L34hq2pUG7plG3qVgkaAwjQEdkyJ8//LGqtZJS6YCW1hY08AwVz0yBgBpA2qk3FAn4NRWPGxBSK5X19MvHjnpmBOspo9nFRblQOPVH5vELUZXgJaSKeNXOLy5ZXgPhVzS7/VFXkXhAI3fXXuvhIeh+RWHstmJZRcKEMCatmfd4HeUHKgCAN6SrsJVgaLLfYGEEMEH+ixUm7TrGchoMGzYsODk7svWQnZ6Tzxc0mwEKKL+PoUffsSYZhzDBACSA7uBg1wDcbGZGM+lFlYt1PXzwpeUkgH5zgLMmGXTSWDGULBSKFroJkwGJMJs5ex/ZJRSal9bXbUBZKDoBWalE3AZNvLdUKm5N+KutV8aGAfp1+z1KJdNaWbog1wjVTcEaNwrp1bUL5vfIPomXJ2yifL5hfsCASIkUwVwRdXpV1Wqn8JiMiQyTFysxWG34RMPig62HnJIgvuHQa4UlAFEknLRGpKu2gWJeFH0ejxWPs1NZJQJRZSNJ9StN7b3Y1KDT17Xr15VZmFOp2dDO6bGC8ZC8oZHO8d90BZTPI2/EdzhgFmW8Hr93KL8bX/VzY2hQdBCgTbFQLjaUiGZNdUPBiioBEIcmJpZMGGsMJR2DCUAKvjYejavX7ho7Nzs7o3ytoJPzU2MFUyQDVvPsYeGD2pEhyf7hgfmS0oQV8memkmOmSCPCemFvL1UKVqBhH+l3uTUTTinWd8tTqKq0vafa8bn8fSniCyo4CmohvahAIKxgIq72oK/nL16qXKtrxFA+HFGrP1Qe1j3nHtJuBpjmZ+MA+5ADGNCjSnPA/gkLHLajM6D0McgcDtSptfQf/fu/pF/8xntydSvKHe/IhXWca6goNkGDoWUgUTDDiqUOIAwNcIOfyWCeZxbgAx9kBlsUfQBRgHwU1k4egXfMfnOpUMCSxrGb4vefggiOxSTXGPAD9RMsFwpaAEcYOxNwhecbT9cJ+MEg+qffyxl6M1jlFzUEzBoUMFg2wFpk7TKE5PpQ4DmWeAzwCblncAQz0+so/ywc3XlPNnxGxdGFzZf4ih0PA5tBvKOicBSONCZ8npNz4Fj+cE1g1ZvqAsXBmHnlKD4gGQCsOzZTTu6Dw9Tn/7kOPIsAbQyXAUG+/Y2v6TJDSFdffs9I7YYjtYYMAMCPWpE1yHrktU/sxvw+vzHfAZoODw/NT5YGCJsER52KjSjsPmTSMLCjlvlhEmSswLA/M3yNrCbUsU5eBushFKZR4Jly3gOWhzTpEGUs5DwUsutM2DPrF5k/FpoMtqv1pgNU+CGyOHZk2IPBsHXYdgyuxxlOARoDj5ONgG3ooDvOW3HCwh3yisNYpeYwuyfLVGPYP7LnxBqqMQDCErAMmR42owNTIk4ARCdjwwE5JkoQvrfzy3m+JuCHM4AjLw8G/c8CIAAETm4MdhMGgIwzQNjPJ/klE5UIwzDDhQwgcT4mKpaJEoqa1zmHnJqV9829M+uocR1r63ds+TjuhL8CO5xweUd1ZCCHKTLGABI5QuMQ+K/epeULTZQe7CUMU2CBA4xIXp51s8biduINzJ7jkK4C1PxyckJgb5mVbc8J7wbENfsrx5fLFFg06vwb+5Xl83G5ycbzkAsUsr6i22at9hWIubSwntHb33xdp81jtYYtTU1Pf6UY4/6XSyVTbwHk8Sxzjbh+xmbL57W8vGxDBZ4HPMthG2UzWUUjUVMkU6Nbdhn2k+T8mTUgVgI97e2eqNeWhSDXqm21aj0lQ2mz3TB+FwSdTkvrl9Z06+Y1dbstk/2j/uDsB/SkoeS9bjzfcEK7S01dunxN1+/c1sWrl7VztKd/+i//qZ0nSyvzun7jkjH8sTvqjno6KZxZ9lxiOqPpzKw8Q68FO+PvHo+H1ek31e02LeQS61DWF70I77dK447SNOAA09SJs6mLatT6pqa/fHXdcoZePP9S/8//+Q8VDjNkOND6jSXFswkdnB7ZoOTHn20oEnSr2xrq4gr+1gF1+9LS8gWtrFwyZiGgKnvSaNi1ISL2YLt7mxq62B9d6g66prLc3j00Bm0yHjEQrdPsqN0E/PUrlUpbWG4iFbNsQa7d/Oy8KqW6Bj2XMqmsDXEBfwkTR3n+4OF9sxhZmJ+zvov8LiwtUIh0UKLOzFk/G4rGdP8nj5TMTGlukVBUQoAJ1gzbvTzPndifafwJwIZBTJ0G4Q11LkxJ6j8ULhBLLl26YWG4KGFQJgCEM6g4PTvQa/deV73WNwAEAO7k+FiVMmHPQdVrJ3r54ki/+J33TfFRrRAuXzVW9wcffl2vtreMBT7oBfUvf+tfa2F2Ub/4C9/Qv/it/103bq7ogw/f1ObWhrP/GefVZfZomXTWeiXUtC+ebyqVmNaPPr6vjY19RcJBbW+29ff+3l9WvnikP/7o3+o73/22au2mbr/2up48e6HdvSPt7x1a3R1l0BXBHjlvjM5eZ6hgIKGTw7zKZ2RWOdsjCpBwGGsgasaqohEJbuNbb71moHm+NCaqDTtq9xsWjnu+e2JD7Nv37ug0xzD9XIdHOSUTKX37m9/V9//oEx3snEh9t5HDYEOzrhh+QOKrt4ryBKS19UWVGwW98e491VoVs4xG+f386a6pyTzukO0z5KV0+nX7uux8QgvLWWMU04tub+/rcD+ns/Oa4EWurGY0O580p4hGbaRataeT47y63boisa7uvbauaNSnaCSpcnGoT3/0RBsbFa2uzqlah1QBGBA2Ig5WRKmpmEJRvwGRNkB+70Mtzq6a48K//t5vq9lALesz4INhEmMQ7h/KF4ZlmXRap6f7Vi/NZhfMyrbZyZlChbrEH0JJ52QHUAsTJh8Kpswejj2t1WIfRRVPnkXRBrCpaFKF85wNVi9fuWI92PzigpGeLDy51dHl9UuWifDs6XOtLK/a2QooTI2w8WLbMia497DEyaCBcEqtdXhU1Wv3btu1j0an9OUXz7SxsWsZNdRLbt9IngDWrgRQ9xQNBzXst3TrxjXduXX3q7qGQRzqe86wKhkbtZoWFmdsmEZ26Ex2Rns7ByqeF+0A+fP/3m/oy4cPrCeNhQN68Nln+s7Pf9PyDc5OinINvZqfXbb8uwoqrbUVIwA/f7VhQO9Z8VzNXtPIbjiMzMxO2x4CIE+P/vL5oe7evqHRiJ6jpPfef93sIGGr04csLi2YXRBEIrNjx2rVFzTK1rMvn5jN9Mvnz00NgH0zduuJREqpZEbHJ2emsNje2VWz0bdnB8tCvPU3N7cVj6fMlhySndvrVavX0uLygg1LOfNQm2w8eyW/J6JR32MzjkKuoPVLF7S4mFUk4lGzmdfsXFLBiEfH+WOdnNEDYl8Z1ebmvqYyc2Zzxdmaz5+q1yfHratKOa+5OUDhnna287p4cVWJxKwBQbOLqHsbanebev78lfZ3qnrnrfd0+8br+vLRF5pOxzQ3M6Wg36t/8Pf/odYvXNKF1Yv67LMfq1isKRCcktdL/T/Q4f6BzWAoF7/7p76l1HRStXZd/+T/+J6iQenP/am/oL0X5/rshz+RZ+RRdjptCpx4LKzlxTUjgNZrPS0sLus8d6yTkyMtMoMYubU0t6KluWU9vP9Qn376Y+sfnNwx7l/OaolELGb7PuA3nZXNI7FPlcvOkHafGYWsnoVEY9ayrY7VD9nsjPXFkDmYw0LOdPV7Wp6Z1txUWrPTKS0uzBrZgHopHo4YaBWJJmwWMhy5zZHHHDJQE6WmrF4D7ON3auFaraIUcwS3DNxothz3GqfXgoAJIblqxAfqHxSV9BXpqSkbxEOQop7kTA2E3Bq6h5bB1h0OdZbPWc9MZtHqhRXliw7Ygn13o92ybOVWr6f9oyMjJTSr56qUc0YY9PjdWr961YiD5B/iIPL86TN7n2vLK9rd3FTQ59MlVJn7+1paXlbfPdKTFy908+ZtrV64pFyB8z5lPw977B98/H3V6lUDlNcuZGywz96fwhKt0dTVm7e1tXeoze0DXbtxV/5gVK9ebZmlYNjvVa2U1/X1ixr2upar49TaXv3Sd39N/nDIQuA3t3eVjgcVCTpEXgj4ACBG2vUHVak37L4nU2lz6hmQh2iW4AMDvKh1IB+wB1P3M/shaB5bfOoslBeWXeimE4FQRpZa0MA278hvysH09Iy5U2Qz0zo5OlC3WbP4iVg8bpZRqZlZNcmEjpOfWNfJ0b7NR+bn5xTwB400ChGH9pf9BALd0uK8gVAo0rC5hxAAwEWYOhagKIfTyVk7J7a3dwywJfvDySiJGbDN644B6sYjWpyftYwzgHp+Br11u9lUIUf+x2V99ul9zUzP68LaunyegIGv7F0//tGnOj45tDxtwCZIvdgrQlp/+vy5onHs+tOam190Mu5iMSMgQXqmLuN9VssFqyUz6ZgFsdMfU2+7LiylRhP7CBY+QwyKEfsBYx9f0JpSEYsCWN/YLzkhhTy4aDgmoed2qLW7NgTh5oYiUWtcOQQttJhQSWtvHDCAX3hvO83e0FLsWexmp0FjR/Ho85rkFBR2Itt3wARWBE1Z15pYlCrGkrMhBE01z7tjgYFlkpOtwSjS8W7GzgZmIEOJCXAxYdBNfud7MKSYyPsn1hnmSzrO7uCaONfpp8GTYytv+zsae3oymgYGQhZoOvGDZmMc0AB67bVMVCfcD3IyGHwyUIuEws4Ghfe216NOq6Xc+bkNe30EsQX91Cw2mONbklvCUOy0lFNLLf3in/6GVq5MqVjd04sXP9ZsNqaLK8vmgQmgMT89r4jfr72tff3f/9c/Vbfn0vzyutIZghSLOtg916DplVdYzFBYdTVw1dT3dNX1uTQKNfXuNy/ojfeW5Q/WdHJ8oMIJHmx458aUmMrKHQypj5zePzLbs06lqW5tqOkk4Vdh8+7b3oM5lFe+ULOsl1/8zi+pVW/qk48/1c4OFlFYpEVEADQbPsOKMj77NJ495/7augthOdXWxcvLmplPqVzHg69mD3skFFUimlAikjIGLEMFPJJPCufKGWraMOl9Ojqt8+O8Nl9umSQTBg6ZIoY+wkwrVtRvDuVX1AbDngBWTV6TRc/NphQKuk3WhpTS64uoWGlrZ+/YPJ/9Hr/Z/DDfwDpuMOpp6Gpo9cKcXIOOcicnOtiqmZybYGWGlNV2xwCEW7dvWHjb8c6RHt1/pJA3rDAWXFTxZoHigEAg6jYk4HCFMenxqj3sq9Qsa2Z5Ru7gUJX6uZZW0rp4admGVzDIvK6g+h0YxTTvYe3v7ygcl9y+slr9M7U6OUOh5+dXFPTF5RvF5B/5FGTGNByYsghLE8CKfLFgByBMq16/Lm/QpVqnpmAiqqn5eSVgojAUHA2VCIVNun1yeKj93X27txamlEprKpu198AAlQL/9PjMgulhZDMonJ7JKpVOKZFKGHsOhQMMCQpjpLgM65ClLi6sKBpOyzXC1gVAFsZZ3dQZAByoHzjcABIY9jHwPjw4NrAFhJ3BY71RViCIF3zDPKnzxVNj/yTihNLJWDDUGjQo9ZrDmOReRGMU9rBouwYqzS/M2lr0DAkBq+iTTz5XpdJULJ40BNvn91pYlhNuLp0cn5usD+Y4HrNAB2fnRzo+2tPyyqLeefddK76sGB0NFYtEbP/E/5Lsgcx0WsVSQRuvXmhmPqtwHOUU1iP4MQbNOxZLs7n5eV24uOaAiCO3SsWGSiVYLCElE1l5PX77PLMIG3V08ULWLC+QV9dqRTUaFbNSaNRLlv+RzWbUajke6LFoSq32wKTZZOc0Wk1VmmWlplMKRCLWmHCGLM4tYKurEOHfhDDuHurF0+cG8rzx/ntQiPSKAPROXbEpFG8jeQMxFUt1NRpOtgBsWVJ3NOiocA6rtq90EqADdrGTFwIo06q3bU+DMcewc3ZuzmS4FKHxdErTszN2vlFYE9Z2jDqu0VUkFFMmk7FGp9VBsVixoTn3G9ZFPJU0f99oMqZ6i7XS0u7+jrHnsG25emXdDncsNbDMCPgA17sqV8oWeH736i0FO0PF2gO1Ts519nJTMTztR17zTU0GUgbWZuZnVW7Ube8slqvCuhbwBZYReSBNhlsM+mGFWwg6R46zT5qagU3oq9BmR+jJOYSVJCoQP8dsr6PCaV9/92/9mr721m3VSicGeHZbVQXdhP6GjcmPMtCx/HHAFqwkeZ64/86QlEFe23KkzKLHVBOQEpxagJ/LEB4yAKAZhTbfiyLQXhPB3zBbxxZCAAmA/5ZrxbnvcQbvnPs0HXwfQBFj2jNMI9uiWnNs4ShOzWLPqVWoM0xZJVSCBBkG7H0BhPLzWRu8XpjhDNu5dtQ1sM1hKwJk8J4oZu3nWWC5o1SZ5DDApKfINesLgCIAX4BeCCU/Y90VCAWNBMF7Ql2C0mJimTRRhzi1CB7iKOJCX7HwbTjfRa0K0CfzAL5xdUnvv3NPyVhI4YBbAxoUQgux+GthZYjdIMyZmKl7J8QXrElgK00AJ9Y374nmgbrGlDRmu+IAizCJeD0MDi3Y1IAvh3hSq5FVAuM/YI0Z18m+zuXkdzBQB6CA/UmXgcXc0QlZBEVF40lrFlnX/aHUaLfHlkgdDVxD+xrOBsAX1hz3AwCE64eadqL+gKTDnkTgPPsXg2Tev6kiaEhBp032PrG4cq6x2S1RO44zMQxgGGfq0Gg6mSHUNthJOSQZ1rWFVBrg41hKOQCIA4JMABAGRz99/gxm+XcAEICBCQAyCXCfAA28aNYZXcvP1rATAMSYw2MVkZGcxlgMfzZrszHByZTJ2A4MxjCoqT0sHnWcUwIA5LxnA3kgJfWxs+NaOkDTRP1h1lcTAATgZqwCoW5lkD8BP5wgdMatPQX9gCOOLRx2hZT2/D8AiLOeHRKVYwDrMtWW2ZKZEkVqWyaNk83H3u/2kI/DgMCrOPa1/aZSmYiG/ra+/es/L09KOqjsqdalzkwZKMq+jQLergHK10rVBgE0fzynADGsBYbqjs1pyYZS3F9AAfqVo+MDUw6gwOKd8W+wdhnixiKwPPvKn1b0B//m+/rJwy1l0wkFXAGtzC9pKp1St93SvTu3TClIkwjzEPXD2emxsd8YYgCwsN+RI0Jd0OmMrB4OJ2JmB1dp1rS9v202LI1WVXfvXZc3wEClq3Kjokq7puVLa/KHnVyeXrNn9seQfIIBgCNpY+Op1fhcbYIxnTxAGREAljCD4GKppOuX72gxc0mpRNaaUVjVn/34E33+2cf/P1vv2SNrep6JXZVzDt1d1fnkHGbmTCCHnGEUKcrrFWSsbFkLCTbgFXZhG/4L/uDvDp8X8BpYYAGvtRRHpBhEcTiJM2dOjn06V3VVV845Gdf1VA0lw4c4OMM+faqr3vd9nue+7ysh6HOg3SpjZhvi2u3L8ER8yBVPNXRjXgCVGg6rW0DF9Wu35flM/3ifz7y+UWRN0GxW4XbTYqGB0+KJIZy4bCICVZtNfH7vgfJYaKEw6Pa+soEguMDa8CSfw9aZTZELCOJsb50Bpla06m3Zbe2/2tO+x96M5BISP169fInM0RFy2Rxu37iJlWWGRjcRjSVlZcHsy3K1LtVlLJnAzZs3FC7KwRKHFLSqIEOT5BP2aMvLS7LMYA+ogOx8XmsrHotryLG3ewS3J4hEYgk+P22mjRKOat/xmLbIfgR9VBQF0GrW8OzZE9leTcYM/nRqeHr9yk20GlTnV3FweIhzF87IdpiDNAICjeoUR/uncNrdSC3HMR7XcPu182i2T5HLHyuzhN0D1TNcA6xnGSxeqzQRDjIXwIsH957i8cOqApGp/v3Lv/wz2Bwj/OLXP8Of/Jd/gs/vf4nX33wL2VwB9x88wZPHuxpccu2H+LkGfRHVysUWNta3pV4q5EoKLu102evY4fe7BYK0WhzIQgrGa1dvYHfvUPOE+FICu0e76AxbiIcjsPZmcNuZr+cScaXV7WgIvLa6jcsXruODH/9SQGOr1kU8ktCAl3sV7VCpenA4mYw5QDQZAuwTjNDDt7/3TTx88kAqhd29DKrVtog1p8U2vvuDd5ArHmMwbanme+PWNVy/ckVKr48+vqsegCON5RWP7KQuXNqAzx9Asz6BzxPD/t4JDo/2sJx2IZ0O4/y5dTHeM4cN7O9XMBhalFOYy5eRSK6iPzD20FzLZNPDRqvuhlRS33rvu7jz2jvab37yk/8bT58+Vl9DO0zWBBy400mDrgZUZVLBvL6WFghFIGY07MLp6uPM2TVQlUQuAm3Rmh2qtzmnscLtCupZaLYaes42NldQrZRUm62n1xFwBbC/e4Cjo1NcurytIFwqRGnmfjZhAAAgAElEQVTRRqD44OAAa2sbsrxhPcB8BNZgiURS58+rvQxu3b6IW7evyW2gVM7DwzX46pUGupsbZxEKxuVO8Nlnd1GrNlQvsEejtYs/5Ec4GkKjXkdqJYl2s4SL584iEVuSkoGDu0KxILCjUCqJPEGFdyDkVibP7ds3ZaP95NFzOKwODLsj3LhyFQ/vfYmg163c2XzmGNcuXYaVyjR4cHSQQ7PWw9kzF+VXv761qWyFw5MjjG0TnFYL8IY9aPWb2D/e1c8uFmu4fPmCeo7MURaXL10TEWowrGB1NSF1DS0Oyf6+du2a3FJYs6fSawJyePbwhHxw/0tlvXRbTdy4dkX3iYN2Eov4nNHqmfUpwbtqtYcL57ewvX1OFj98ZhKJFE7zJa3t1OqqSF7MeXr1akfOIumVtHreoJ/KQBuePXohEih7SBJqNreWMZt1sbm1pKDyXIkzgaHyqMKhBPb3sphM7MoF4BB4fSOFQjErizWrZSRLNFrftNusOSx475s/VED13uFDrK7HBNZ/8fmXKBWHuPP6m4hFzFA2Hgkg6Pfi6GAPH334EZbjKaym1zTk3Nk5QbEI/NVf/QW67Z6uEesKhnxXmyWkN1OILIXx4OEjWU7evPwGKtkOcodlZA9yiEcjuHhhXUNROmCcnpRlLbS6toHRmA4QE9y6eUMqjUKugtWVNakRmD9CBTJrctYorD9ZM5DETXvPQa+j2pl9ikhZrFtoTU5FPGssEn+kELHIDYW5s7JzZz6vz+Qx9DotNCsVRP0exIMBORqQIHH+/Bn1EOEAVQMROJ3MQ6R1P3MNXSJT9gdUjdPe0NRsrB9IruJ7omMD60BlFVIlTeL2nBAjsIYzOhLk5uQszlBIEuAsg5bWJKjRUYJOGMyDWFpJSeFy78ED1WN7+7siE37v+99WLgYVMGS/8DwqVavIFZm35Ue9khUQSMUT58bp1VVU6zVl6tCu68MPf6M6hHMPuv9QfUJLpWdPngp4pho0Go/h1u030B9O8OFvP9V1Zc7Pa3dexy///hfKrCBgcO78Nk7yWTg5rwkF4fV5ceHiJbzY2cNgxL0vigePnql+HPZMEL3PZcfrt66jWa/ibz+4D78fiMUDePPtbyAUj+Hxq6f4+NMv4bACkSB7qjESsZgsykn8oj0qa1cq9thf9DpdqR82NzZMRpKXTiQ2kflkbjudSgDQqDW0T3JGEAlH0FMtGpD6gzb+4UhAAHS31sbh/jGWVzdEPFxdW1O92GpUMBlTGRWUQ0Y0uSQCEe1D+XUrxrKBisQ5t2L2L2t1ko+MStvDcHcSVGlHXW9J4cR5G0GslfSy1LhU7Yb8cWUjsbdgbcwa/LPf/U7PCp8zWbn7fXLE+cbX3xE5pN9pK4Tc5/XI8YkkFO5xrAllU2lxaDZ2/twF9fL5XB653IkUJcxyYV1F4tjjJ8+QWlvDKjPyZpyxe2SFt5JK47RYUEYv9y3OwXrdpkjD/NzMphsOSGKcwrKeiswYIrRQNnAxs/mnZJesBjYRrUYDmeMjfQ+H9fxQC2CAl43MMDaTusF9ep6aBo8sP7JSDYOMhhm0JyCbiw8EGVocULi0oBb2UWS9jYnuWyyIRcKyFOJ8xsj/jU+x/JyNgZX5Rb9JBniS5TYffGhgIuYbhyIs5ucNKMPvZGPAwQ+VtYZVtwA9TINqbBH4NV4DY51hwlPFlJmz7MTWXFgJzDcPNdMKyZz7Ss+tAtRkzlU1svMQaEPrItpWkQ1vvsaFwP+WusHrVXFOX0Q2XNUKfbldstsia4lFvc0xVTCTbWpV486L4nB70J9MkC0VYPHYEU2H4ItMkT19irUNP65c3sS5rXUsJ5Zhn3k1RHdZHXh0/yH+/pf/IODD7YsjXyDi1lf422xgw6hHiyg37I4p2oMcLK4putMZ6v0Slrcc+IM/eh1nL4TQ7dSx8zSj4anL64WdllEer2GO+wPoNtsoZYvoN0hd9aFZ66PeauIok9EibrZ6uPPGLVy/eh3VUhkff/yJhjQMcWJmwPJKGla7Uwdov91FMc9QrrqYOmLGUpLqtshXML4UEmOnS5leLAoLA7QtDoT9EW2kkXhACPbMacVxLodMNg+PO4iQJ6YCIHt8guPMsYIhOVzngM5H+zYWpgMrZgMG7jDYiv6iHIaxsSFbIapne2VlFaORBYVyG0+f76NwWhFzkJk1DASy2+j53oMvTA/DMwIEnzx+iCYlsGGv8dNrtwWUXLp8BeFAEJn9LE4PamhW26BqS1zLKRm4AZC1y+eZ6D2HP1b+nPEETl738RCNXgvR5TCW1xKwuftIrlgRT5KpNtMGRD+/aqmtkCoOhslku3z1LALhmWTbwxHZS36xgtwOPybdKdy8nl4vBh3eCyq33PD4Qgo75gZMD9BMdldAFG3Z4qklhJJxPecMOAowz4H+mM02auWKnm3l7HC6YbeLbUfGBMEvDhX2Xu2jUq4a25MZi1laPfBnuqUKkyeyBRoecq1TGkzw4+zZC/B5gqjXTCYFpdMO9xSZzBFLENjtbgEl3NM43OOL0FORQzs+99VqRbkoDIyEdYB2t4Z88RiBYEBsfAIfgUBYVlij0VSZF2wGJGembDESEPq+t7cjH00ySpxWL3qdCZ493UP2hLkxDGV3iCnD4FJaW9GTtdMaKCywWisjFPQqADCT3UOtWsDZc9u4eOmShpIEFfje6RvP5ufVzksx9ihZ7fTaOC3m4XA7EaJNWbuDYrGK6dSG3ElJ1+T1N27LG5YWVoPBGIUCmXhxXkUVuASgOHhhcxWPheD1TFGt5HBycqQ1Rp/FbpehevTMpErLBMdbLU5Eown0GLjaZCGTlNqNQ5NwPAKbyylWCA9SBnyP2z3YhlNEnD64LXbUSxXZH1y5cQPZUhHFRg1DyxShRBiRRBxWuwfNNgOQOewe4OWL5xiP+ui3a6hXWwgHrDqI2dwT2COoRRs8Bt9RhRcMRJTxQdUTbeOYK3LuwgUF63FPohzz+CCLzz66i25rgPTyuoICKUGv1Wsa6rPAHI4Gssba2N5AbCmK2HJMjdCL3edS37jcHPpbce3qVQW5HmVOUDjNYzqgjIp0eYs8OX1uH6JOL4KjGcIzG7q5UziHU3SrLYzbYzjHLH6jWD+zJXXU3sGBFHQECm1ON7qDMXzBkEAQfp4uGfkc1PKsnPs082exyTIHoFGN8TcbDp3ntMaiQtNOIGSMcm6M//Ff/wDvf/1NNGsF9JoVTAlC+Tj0t6rB5lnM85asaTaqAjAabZ3DBAz4d5T0U5kpmx0OSDV4NgDIglAgCyNAoCOH7ot6g0DG4mzm37PI5none02gRLdrvndu1UNrBI1ZNdSemuwy2aAZVjdZOvzFzAGR8hVo11dxxvOXTQbPXr5ffhZKy3n9mo2WACUyzcnQ44CUe5ZULTabwlwXTKmFXSaJG2pCmBfkds0/x9x+iKqcecA46xLWOApTF0uMWSpGsUqiBOsPXhcOaTnoN57Rht0voojFXBerhUVuRczoP/z+O7h0YZtSPbjoDTdj2LBda4W2J4tahtdX+WRig/XlR8zX5gCPTY/sqtgcTCZi2bCOK1cYHDiTmoTXngoQhtEZMGEqj3Pe80a9Da8CIg2IxL1kAYBQ7cZzhV6yygLpD5A/Lej+MAOKDDOSZwxhAALNqIZxMjzb5TKfY0TbBcqfCZq1TN03V+VyiMSmjh66rCX5kJvMF+5NBrQzQd8G7CQ4ZgCv8VcACNUGpuY0KipjqEUSjbFXkyUZc2b4XOh+mFBI8+v3wIepj2ldamy5FhZWc0OnOYDAF59KGTFfnqYG/kdh6fx+Bo/z+V/8MjWyATgFfszrWQNt/L5+5fO/eFa5VhZZdb9/76yjqGYyZyyvnWJP1EybDB2eryy2/okCZA6gGhBkruygAoT10UIJQraxACgqrwjG2eFhjhcZigJNplKVUfpvQE+zZ/VHtJAzdn5chzrfqXia5/axceW/1uey2MW248/0+p2Y2PtYv5TCtXcvo+fsoDIqYTDpw8/A5hltH0iKokLLLhCezyH3inQ6LRus0/ypbFZmc5tMXldm1dACj2BEr9dSxhx9uwkeUNXNZ1uKaVCh61XgOJW1z5/s4uXLfTitLvQabSSjCWysrakZXE4mpFScjUdYXkrIxrFcLEjGT/ZiuVRUY0lv9uVUWn7duUJRJJnRdIzYUkLZf1OMUameIhjyyC6oO2ij1qnBwYEX1RIet1SN484AsXBEwy8xSoP0Z66qyaQajiQRsrrZ0BKwpDXdweGxAKattbNYCa/h5vXX0B8NUCgV8OmnH2HQbyPg5X5fh901RWp9GZ1xVylkBDTjsaQCOwPeIFxOryGN0B7PYjKVuJdy76HF8WjURa1Oez7KhCZ4ufcCXr9b9hrVZgNH+bwYgKynqbgZDQxjORaN6ywhkzQSiyB7ktX+RQCEtmqm2beJyLS+toFMlhlITmU18vobxZINm2sb+j7WZWfOXRDrmySDTO4Ue/v7sq04f/4cQpEgXu2+RC6XNbWdDRqw0GqP15RnPfdUKnlZF3PYw9qQzzlVIFarW5ajvN7Hx8dSPFA1QuIK2fN8ftKpVWVvTCZUyTcFILocRmFlt3AAGZE9EN/HuYtn0Oq01APUal2UCj14XBHEw0vwepwYDmugW0arncfh4Y5UCuyXO+0u0uk1DZx/8uOfalBL9Ue10lImzqOHz5E5zisj4l//m3+Fdq+ED/7uP+HStYvKprh87Rr6own++q8/QKnYwXIyBLuFapswtjY2cJLN49OPd7CU9CvXodXsShFK4iVb7PWNpIYvnU5N1nXM41lNrWN390jn7ZXrV2F1WlFtVdCuNxFzR9Q3dAZt2FxUMTiVFXfnjXdgmbnx6198rP5y3GNduawzgQpvwh6VSgF22wRurx3eoAtjDDC2dPHOu29gNB2IRZ9Kb+Lxk5c4zpbgCfjwjW+/i8PsHlx+C5493cEff/97GHX7+PkvTB4AuZeBkB/DcVug67Ub50VyefH8BGtrF1Cv9lEqFzCzdBGJErg6ozO807Li8eNDFIsdhKPLGAxnWtudLoeQAxNebaFqt619nPvUd771Pf0mQfTps3v44G9+gkQ8jUq5IbXQ8nJMyhuSVamK4rpaTi5LGUcApN2sIBazwedlZqvJRKUFValaQCDoV8ZCamUDmUxWc5iVVBLkZXAvj5BZzqHZ1IZPfsv+vCN1HFnwIhMIpPBKHUqW8/MXO3pmarUGGo0xzp9f1zzg3oNHWFoJ47XXb6DRqODFyye4cPGc7OS4HsajGS5duipy2pd3H2B//wQrKwnVhOVKg4WALHU4N3r9tet4+ugLgTyzsQWdZk+WKjzHCC5kaCFIZR7VYN06br92BckkMy16yBzlsRRfQblQUSC2ZUr7UM4J3HDKntkDK72uRk68enEMryOMc2euoFRkzpAVK+sp5Ms5vMrsotQsIZ6OoTNq4aSUwWDcN+pWEoAndDSZ6JlmFgdb3+mkJwUG7a8S8Zj89j/65BMkl1dkf2cyz5gr58KL548R9HuUJ0jVG0PX+W9YO5LUWyyVUa02zRzJ7pTVIDNcHU6vchxnUwdOT8uyFWdNEIyElNfI+yvbnaUkisw6tDqVgXqaK4rRTnV0MhHB2noCThfP3wY2Nlexd8S+byiyXCSc1Ov7fFHUa13dewYOezx25cu4XVb10KwV+V583ghuXLsjBZo3OMXV62fQaJfx7NlzdDpjnD9zRUoSkvkIBDDjhvtyp8ncmCLWVjf0nPAstVqC+M53/lDnyv17d6VErNYKqDTLeO3tW3IakDLB7YfHEUQyuIbdp8c4fpVDIhzF1taKrimJ4VRVxiLLUidzyE4bayr4aWk+6k8x7I3wy5//Cq1mU+oJEpZYP3JGxWKIdQsBEAK+HPSy7jch6GOFn1MVYGyJZwJASB7SMJvgHGekk4kcCDj0P81l0W+2EA96FRpOAIQKkNXVlJQBZ8+c1byF7H8O2an+YL1Ma1bekwUAQutckmVIwuLslK/NmpSDZtao6vvm7gALojl7EM4ipKCf15Ksm6kEpTqDLH4SizudltSLHp8Pv/jlrzSHODzYVw/1L//8vxJJbTw15Eyq+Eg64zyHyh+3gwQl2lXxDKS1plPD7us3ruoZfvnqJfKneSSSCdlx0pqaMw4CpNxvuSe+9943EQhGkT8t45PP7mL77AXkC0XcfuN1HGaO8GLnmTK7vvaNt/Hlgy/w5MkjLKeWsL29iXQqhc9+dxfXbr6O+4+eolpnbq+p8Pu9NhKxECIhn2zbHj9+LCchjzcotWpiZQUnpVPcf3hPpB1aCzrttB3nrCSsWYIyMIdUvHFGFdB143Nz584b4Ny92+8p0oFONiRoU4GTyWTQrJOUS5eIKKIRY9nFc54gCElcJOuxf7P0h5p9RpPM3ejgzLmzODraR7NeFomVBAz+DA+tM/1elMvMBqrB76ajyuCruRr3A9ZFG6trcl4C3TOcJKtUdG5cOH/ZkMEsQGIprjnW0VGGnbNqOGZ+UlhAUvPdL7/E6emparhAwId0alnE5gvnz8JGxyYq8UcDWKZTAb+cf9PRiHNRqqBO80W5UBAQ5PPNmob1di6X0/7U63eRyWZMf+z24uLFy3KaYtF15swFgWiVak3XtdclCMlYBfZ9E7TqZUQjJHuzzxvAEgq4Z2zG2UzyT4EcksezIRjL71yhY2RJsWmhemLMbA0TLsiBEhvohac2L5IGFsq0oHm+3VgJkLFF+wAioPNQSRPcaEIpxYgTuGBsCcgcY+AQZcvGNoINKsEPNmKmwTTMOTaFRKpM07Fgd8rCY+5vLMsIda4MH+fI1TDY2M4yfGsBgCyaSAVUzy0C2NDzRvL1uRHw7xY+yvIFn1timQfUqDiM+7GBXMSMI6KqYNO5V/mCeTcaqwB2sXh3cxOjlcZYQ2MOX/iL74OhMVLdMBPE75fFDVExWuAE/E4h2AzGpXxf/m1kQ82AzGkBU6cDA3Rh9XQxQhmv39nCrZvnkFpOIB5OoNucYtSdYDoY4/GDxxqi3Lz5Jo5O6vj5Lz9GuzNGOJiAbeZEq9Y2Qdm2PkYoIrkawchixVHuAL1xHVdvpfDdP7ghVs2j+881FJbFAHVCLpfkl5QXZvZO8OLhS3kw1kpGqcNBACXoDNVcXV3Cd779LSGp/89//I9iDNCqiex4STdtDmWFkAHdbw1QK9Vlp8GCS0M1DjnsM8xsYyRXIrJZYHNKKZbD4sB0SNWBXQPpjfNpWUt1mYtQq2qISAUKJaAhP2WVxkKDlgJkZzgZcOkLMisSjqkDE7ojTSzojTkQZ3Abg28diIVD8qiNRhKwO32o1AcoVViAWPVc2/mJhz343BxoDXHuyjpSqyuolJv43e8+g8/L8DwvYrGQbJnCkaTyXR59eR/ZV3m4JwRoHLD7HHquqCwhmLLwCh+O+0LcOTiSs7jDjVqnhUqrilAiiLXtNBIpF/yhFrbPxRHwm0yeYX8qn9Nqsa3w60Ihh0uXzyIa8+gaclMhU83rC8Nlc6FRLMM2miDk86Pb6KBcrMryIRpfMQcJA8ktbMZPlMXiCbkQjAXhCHh0v+nT7HN7USmWxYKwwSKvUg73lpZXNMQdTSgztRgAZGaRlJ6bMtdBpdZCmMogNQhkS5Hd7ZR0GBaH2Fi0voqEEyqG6c+tvYJgFtU1o5YOX/ookiHD+8NhN5teDXAZiMZnnvYY9RoGwzYCAfpBj9BslZAvZRXezdkaG3gWbOFIQteOSgkOkMhA4vekVsmeGUleT3Zeu9lSaDf9VisVWiG0Ua+35POfSi8JhOYwhoDNoD9Tdg0ReW7k0yntEY4RozQ4lZyHAA8kXee+RCkkB+tPHjF/YgAGRnIQQHsF2kcEwyE1A6eFksAPhkXy312/eRmJZBg7r57p51qtAZzZugrMqGghi96CaNTYZyTiUVSKR6hUqGxqyOvVYScruY3hkOoXE8TL/Z+WaT7mMbWYZzBBcmlZQ8piuagRINUWjXZL+RkcpDIAPeDwIOr2IeT2S+rLvXhjews//4e/R6lRxzJVbKGg/DVpocGCksU4C7RutyWJOJkQzVpJeRUs5FnweT1+MToZ8NVvt7CWWlX45MsXe6hWKQmmhNePy1evYCWdMmGnChlr4u6nj2SpsBRfRSycQK1SRz5/qpBJgpGSFjsAf8SH1TNpuEMOtIdNPH7+AJ6AR0olggNsLkkWoO9pIZ9DnQVDuy27kfV1BrX24KKiq9XFGbIWyUg+raCWK8E9dmLcpLeeRYGOZEFQgv/JZ5/LLogDGjsZQZIlkzE/0G+FeCs82ISISwlikAczHFU2gmGc8ywlM5jApGUyQtTvRavaQbsO/C//83+N7Y00Jv0mKoUDedQSzGdtwFqA4ACZ9WQLU1nG+8x7Tls8gpq8vmwGeQ7TIorDa2Xe2GxSPPIM5bm6GMIrK0T2miZ/gc/B4r/51lnM8znj67AR53O8sPjify9sh5TPMRjovDWqi4mYv/weNtCsdygbJlOd1jkLJj//3tQAZIwScGFuUE/ydYbM8zzi9SRIwp/Bf0cARDYN87BpnqusW5Tn8JUShMwfr4ASKQrmtlkasyswj7kjJquM71v5KnPFKa+X7KYcrnkGh7mDHDxzQMEilgAgLSGoGL3z2kXcef0GAl4GIo5ktcMGhZ7hVHnw/ZmhOIdgHdUbes/TqUgYvOZknlOtxMEwVSAEALlHcujBa8SBczAQQrVS0/VgY2ZErjNZmnBtsingudBskxFol3KTxTM/v5dMoVpdhTTVBbVGQ8oPEmcYiM7fPPfZWGsIP5vCHwroOWLzyTNB95rPrdgthsjC/VTNnYBxAyiITc+9Umpeo9YQ401kGR6dtDZjfWqADg7fOEzkZ1HtKbSMvw0AIrUJwZT5/V6EwfJMlnpnoUBeBGYs3p+D1k3mNb8COrQezTpcACCLvzMgySJInfYfpn7+x/kb5ueZe7dQFRvw4/dKjQVJSXlIJI2orjcgodQieh54fpqvLULgF2xCnmu8R2QyLsLj1UQv1NCkZUikbeysuK6cVIHQ/pPqcf1mrU9SFcSa1N/z3oyHmI5oR+jRM8XX58+i8ofqISnyuM5oyWVlPghLe9ZRzDRxCYBj9rXHyQBYHxw+G4qdPL79z9/DLDKBI2ZFG00pRaP+GMZDo8BSfT7P8eEtJcuYzRczjpgBRXY8B7I8R7iHdOmvbbHrXKWNQ6NRlB0kJfZlKrTHZK6mMOnz/XgQCazA64pgNCB6ZkO32UUuk0Uhl8e1y1dw+eJlAfL87AzPJnjDoQyvR6NWUYDjo0cPxPC7ceO6bISndgdOyxX4Q0GpxgPhoJSvVBXTvmMwbMHlc6AzbKPZa2FlI43BbIyRBcjRhoI2XxzetDpYX1uXDdJUYfasB+zKxGCjfFooyFqAeN6Ll7tIpdelPLYPbXj99htSYd59cFdBldFYEEG/E2trhiU8sY5RrJUEgBBoIgucXGrWWMyaEKmCTgKjqaxaeI957enXncsd4ehwF1766bMWno0Ubkzv59NqCXaf1+Rb0VOdjHUGGih7aIjjTAaRWFQKMZ6P9Fi/dOHSXO00UdZLamUNp7lThZYzBJdN8d7OjohGrEuDGsIyT3KCtY1tFKs1ZPIF5Itl7eds5W7cuCbFMetRi3WG5BJ9+zkYhfpkDrBTaVoOzVCt1OfZc16Bl9zz2GPYlDFil73X4eGRiFJ89jhMofKDVp1c9weHLxEMuqSIob91t92WTRcdAbiGaT9Li1Snx4ZOj/VUG9OZA5VSH+ViG353CJcuXoDV2ofTMUKnnVdAMX3oWcfwXnjcPnQ6A9Rrbawsr8my9MG9J7K4OXf2ssCRu1/cx63XruPClTV8+vlvZDFD25E7b7+NUrWGf/tvf4ZE3IJYKIZeu6O1+K1vvq9z4NGDJxrAEwjjnskhCwdotFfhUIpe5wRGOSjpd/q4fPGq6tOl5TSiibi85Ju9hlHv2PwiTbl8NkwsI7j9ToEpb7/9LnKZMh7ff4VmtY9auYP0yprqA+6Xb71zh7s6Pv/sE2xvr8lJYTDpYDhpojNo4d333pRl7NraNgrFGr74cg9L6RDefPdN5EpZTGx8zRL+5Ad/jF988FMcHRURjti0L9EpgOAfHQjOXNjA8xevcJJtIx7bxPOnR/AHAyhXM9rvb1yNIbVMUCKOBw/2MBw5sLObwcziVAjzWFlUY4XET+k1zG6aDNjhBN//7h/gP/vRP0O5XMQnn/4ar3Z2kVrexv7uEe7dO0AsBiythGRdxd4xGknqvL148Qr+9oO/w3Tcx/ISba6o7Din3E1fwItSuSj77e3tMxqeP3r0yPjcM0CYa5tB0E4vdp7vyI3gxdOn8JEs4nRpLsEagmpQnqcE9+jNzsBsPt8c+DJrMJ1ewfrmOnYPXuHgsIrrN2g77JcChH2DmfmYPf3tt76ugOLf/Oa3srmkMoeqXNrz9vt0DPFjYz2NSimHWvUUK0txZb4wuyYRT0lly0q31WljJb0Cf9iLQjkjxcpkwvqoj8ePXiIcjMtGLhGLwzobwTIb4sqlM8qeGLT7aJRa6DdnmPQdcFqCOLd9FbUySWl1rG6mUagXcPfJXZTaRQSkOByjUM3BGyL5M6S6l0pVsq3ZP5EAsLG1hHQqgU8/+Viqxx/+4AeqY/7X/+3f4f1vv4b1jU3NFQiiDgddZI73sL66LAsb2rpwPkbV1OXLV5SZSQUYQaZKuaZQdAbYM1fJZnfj00/uol7ryI6UatxcviR7PlpuRcIBNJt1qeAIAhPsJyEym82hVqkiGgnijTu34PHa8OTpPcxmfaQJNMEmaxyqrghSEfxwOv1YXd2WBd7TZ48V0h4IUpXLHKyqFGW0H56MLVhOLiF3eojNM3FcvLqJYjkr6xyfLyK75WiY5Dvgs08/wubGOtLLK8p7LeQJctrgLH0AACAASURBVCf0jDy4/1QASCS8JDVSvVZBeiWO7EkBm+cS2LqwgUa/huP8sQAly9SJXmOCN29+AwfPTnC0c4jN9ZV55ksAK4m0cjlpYc31wFkhfw7XR8Ablvr/px/8FB9++KHspXlvWJ8QwODcjnNSWiGRZMTzhOuAZJruYIihGF+03mOuLLMdmB08E+mNdTd/DklqJASyH+MeQwuseMAvNT4zQGjZxbPx1mu3sbG+pWeKfQB7E6ogCHZx3irVAQmxVLozv2M0+Ce9B+tBZqkQOGNdtyB2y6qfmXnqWczMk7/43wRAFvUhZxEscghqGeKMFZ9++hn2d/fw7PFjrKVT+G/+8i+UUdXuNFGpVVFvttDu91FtNDWrsdkmIo2w3+Iw3O2wC6Dnf3MfoBqyVCnJUisUi0iB8NGnnwhMYdYr5yCshWq1FpLJNErlJp6/3NMzuba5hUa7KeJhIOLHUjqBcr2IQikHh9uO97/1TZFtCBomllfxu7v3VYdQycI5F+tTkk2ZP0FC6uHRkVQQBEFI6CcRm4TjQvFU14B919JyUvPMdIpAdE39EPdKAtnq94cDET85W1Cf2OioZ758+SIGQ/YvMxwc7KkW39jYwPFRRmoS3gNGH6yupuXkscY1SzurWlUz5Eanj6NsVm4osVgYbQa+W6lanwr4c/v8sLs4HwRy2SMMeyQhejG10c7Khk6rLzIYwUaeL3SkYFYHwRj+fAWeM9JiOBQ47vebnLVen2CambvK1YG28syPandMGLwyAIF2sylQsN+l8jaMXPYYq6kVREIBEb347HN2mTnKYOflK9QqzP6KYXtzW/v3zs6O+mFmrG5sbgoM4c9yOT167kVg490kqZh1uo15NZzZc75uE4HG53Uq/zrgd2E8GRh1SDIZn7ERXAw/OGBg8cnDmT6PrC0DlKV6PAgHyTafodNqa2AfCgY0JOHN4iLmkIBFHtFoDjLIouKbIvAhCw4FpZo/tZbkAzxfaPK0Nj7gMzKxKIF3ueZ5JGZAY7z0zGI1qCT/jUOMVTV7cwSDzTrDXRbBlGSFGv9iMjTMhqCASBtD4gxjfsGOWzSAfI0FCLIAP/g9fH/c0PjzWdxyEGHCvszGwIZtAcQsmJ+8VvIjn5khB38JMKJVAsM8vwqjtGozdXuJ3lOqxsBUu5p0Kj84LGKhQVkpHwAuXjJYKInkEL7b7ihjgJsFQ68L1TrKrQ4iS0Gc1vbQGTTxL//iG7hx8xwCXg8cVheqxQ4GnTEccGD35Suz2VnduP9wDzt79LGNy6OUqgnKQzmEHU9bmFhLSK4GsHl+Gy9ePUc2n4HNOcG771/AhYvrKpoUHnXuLCx2GwLhMNyuACqnbew9P0ZmL49mpY9yoYMhiYQOKFg5sRTFzZvXcfnSeYXY/Pivf46V5RCuXLmKYCCMlzt7KqZ4mHjdAUy6M3SbZIwRdDMhupTksVEaz/rYPruu4nHn5TNYaA3k9sE6tWI2nKkxXD23hOBSUAAIrWTavSE63RG6LQ7tWVwEcebsGcm+ioU88tkTTPsj2MZWBJ1+ODk0n9BblJkQbalU2Nh5XW5Jjblo3d4gkisbiC+ltCiZA1AuZtFplOC2TpFMBnHp2lksp1nEdbG3t4fJjIN9j7xKGbjOEL0Xj1/gsw8/QtARRdy9jdHQgvqwgcF0hHqVPofGms7lZhg43QKNX/bM5hAgNpBFQkPDWUq+17aDGCOD1XW/bLA4EMscneDkuIB+Z6ack3angUsXz+p9cKBOK6bUyjpgcaJVbaBZKsHncCHqZ0AbUMiXJfvz+MJwMCx3RgYpve3bsDkmcAcdsLmtsHrs8iOMxZNqihjqGAmG1cAypJDFKoONKEOlHLjV6SGTzWkAz+ELwVojxSxLAULAi/krnR5ln2RAe+DQ4e7AUnIVieSKNkV6AvL9+ANusZ14uHGdE7gYUNUztckmQHI8DlQYnkh2IoeeXbIdGvLBdTgI6DJDoSN2w6KoDASiCjhlMGmzSTYBh381gT2p1BJcbrKtKDe1qfGjCoEWGYMB2dJWASkaZAQZ6s5QypHJkRlZ9N98Iy4nh22UpFaRJivLRb/PgRix5UpZexFZjdyrGeZ1fHSosLnllYiYbxwgeAM+BVaRSVsuU1LvEPvAYhthaTmCWq2MV69KApfPbl9DMrGKcrmmgpuMxFh0Wc9LtZTFaMBn1Yd2uyLbHTbnZGewIGDDyeIoubSiYSEPTQ5uOBDgYcpDkg3EUnpFQej501OdJ8wBScWTAgEm3R78bnprcx8J4fHz51IzbZw7L6NXqhwIPlkdDoWg0XqN8trV9BI6rZqkrGR00SqPKjE2Bjw4mTcy6LThc/mw8/IA+7v0RzYh3rS68wV8iMQj2Nre0rlWKTaQ2T/FyVEZDotXloAHL48UjEf2JdmeanSGHfiibly4fgbBJS9mjhEevXygDCHmAJEByqEKi0EymFv1OnrMvGi1xPq8evWabBs9VIpNZog5XRhWKmhkT9EvN+EYWDEqk9U4FpuG3suUs2dP8vj4d5/LosPl8UlqTTXIYDJV9lar29PzyOvEP/m8KKJgPnw1NYBhkyu02GLFoEsZsBOzwRABj02WdS4b8Bd//l/g8vl1DDpFEAWeMSiczH2yojodWReSxcEiixZIHCxTAVJrtFQL8AwmYEAAQJk+qh1MYLgJYDZDf56vBDZYC8jmZn7OqhaYB0cvCAs803nW89+bAbTxmjaDWUOO4B7Jn6nXHfRVp5BpRFIHfz6VIARAOOAn05qvtwg0l1Td5TH2S92+hku0myQAwve4UBHwtRdgBd8jz3+uA1owUXotQolsqlyqSagw4QCWv5UfIF6HRcAAi04CNfT95jXi143SwzRl/NlcXwuSCNe8LJNYJ2Gioo9Mz0QsiB9+j6SCoAYfyuohw6dYEiOJw4vFtZf1GMdDrE/mdRiLdlP7DA34ROUqPevZ0LTbYi1yj2S+DgGRaDQmuzyqP9igUS5N8IugMJnzHDCzFqNX+UJRwWttYlasGoi1O10N2Als8kAjCM5niEoAfTpaBAz7cLjJQmJmAEOTjV0a2VayaJ2yIXQIABHowc10Hjj/e+LLAnAzw35lq8wW6igW1bQEINiwqN8MAKI6kvkh3FVspl4zKiZmSZkal+/LgBELVYYBKwRGqBemgsKAMgoON86u8/9vEQAi0MO4GCxQDAOqcDef26d9BT7MX2Oh5vrKmmpeG/+Tr0sJZWymFsqvhfrZ/DsD6hiAgzNmAkgW1d9UG/M+0G7gHwMgBk+l+tkQgUzgOTNADLCoPwmCkGBkA5x2Ks6ognZ9BYBQCcfamE2xgfVMPMlgPNaAnAxv7WM2hxRvfA8LMIoDdQ6EJ8OxiCgMArd4Z0iciePq16+gbqmgMizCGbJJLep3BFU7cb3y3KXaT/vidCZlFe/loEdQtylQhXscX589EJnFDB1VsGiRVg59uN0WLC/FZKFEe8XpyA6/O4ZRzw6fO4aQP4FwIKHBDm0OlMNjN5J/Dtv7rS68LlrVeUwOotUq9vxo2EPu5Bin8kKua+0Op2N4IhFZMVClwfBhn59WknXkT7NSFtudJjB6bBlhhDEagzamNgucPp8sJezMpGPWV6kKr8snVXiS9g2Y4OTkWEw/gkjsSVjj7h9mEAjH4A9EkD3MYtTo4Tvvfwu+cBB//5tfY/9wF9vb62oyaX8ST4TRG3bl1X1aopc4Q5n9spvh4DrMjCQabHoDqvEYnO3n0MBFC5eKrPzIcmYdyichuZJEPJnAUTYjIMcbC+u58Dg9YrmPSNRjZlCnJdUHfcu53zBbjSSp7Y1N+ewzcJ75UKnlVXz80cfaG966cwfplWU8efgQ7UbTBCQ3u6hXG7h+47aU9Z/evYdsvqCsC1rnVmun+py07ODgmMoMWgXSvoProFKuSPVx7tx5nQ8cAPLo4t7JPd3ucSGWSCIcjpmBSK8pELjXHcn6it/HQWHAG8Pa6hqev7iPVqssRfWVyxelIiIwJ0vk6UQAAnupZqeKcrWEeqOpoWS3a0H2qKgA5nNnzqLX5eCkA6djiK3NtMB02k5yP9jfP4Lb7ZdymtawJ9kinj19hX5vgj/9F3+OH/3oP0e/N8QvfvUzRBJulGo5NDp1FCslrG1uyKrq/v1Hqpt5X0r5EizTGbbWN/WZPvvkc4yGHKzRppBnAoljQ1y6fAmxeEQMboKItOCcjYBQIKqMPtbUNocTTq8LdpcVTx8/w6xvwYRDPy/gC9kQpqIfU7zz9rv44vNHyOyXgIkb9TKtaYI6g2v1Jr77/W9gbY33+gGyJ4fKy4ktsXar4tlOBjdvr2Bza0MWR7QN+tnf/Qql6hDvfPM6RpYBnF5zam0tbeLe7+5qoFIo0MY4JvDR67Pjxq0r6I86OMmV0GxaMBn78MXvnuPc+QvI5vZlQXv9CsNnL2E0dOHLey/h8SVwdFxEoVJHMBSVi4Y/SDscZmpRFTWDl/5jsODCuYt475vfxtHhPn7z21+IcHC0XxRwlcm08NbbW/D6LbLM2n1VwXe/801cOH9FYd7/+//xfyKZAJYTdu1X62vncHBIpUddcxsCIKyNkollrcNy5RTnL5zRs07G8eHBCcrFEl67eR0Hu7sa+tKpgnmckRBV8A6cZE/U23FvZl5Wb0ASAdAbQNkoFy9dwP7RLhqtKq5fvwKnk7Mg4w9vyCM2bG5sI5lcRiFfwvPnLxEMRUQ+IbmGWY6fffYCXk8YiVgEhwc7skyLhgNw271zKzAGBNtkbUcS45D+89063vr6LQSCTtn3UrnM7ByrhapZJ1bTaeRzx+i2q7h0YRMb6RR2n+1g2rfAY4vCNvZj3HWyk0CnOUS92RTIMZj2cFQ8wkF+D1bvDK6QHRbnFHa6cMS5Bru652SEM+iXTO7UagzRaAAnmYzOSpIj+evFi5e4/dpr6ndYj1EJxoyhbrsmJUbmaF/qHpfTqpBnAiUklLTbfak7jo9OMJvZZDUc8Edx7/5jZTlGI1GRBAhM8WwrVypmv/K5MRh2Nawma9sQn1nvjQQOk0T33vtfx9JSFP/pxz+Gz2/Y+teu39Jap92Vg2u9WEc4nITXE0Iux3zVHBKJOEIh2uA04HH5cfHCdRwfnMpenGrJ5ZUQrt7YhjdolXKKqnquO6ryz505j8PDQ5RLBSlgaFdGJcbBHgFr40jw8MEzdNqQbRcVmvmTCtxOYHM7iltvXMcAfRwWDlBrU/XG+teC00wNf/zDP0Vhv45urQcvgaDlFUQDEfjdQTNbGrHmM/ljqj8GI903rrN/+PVvcPfzz8FcTz77rHk5A+X9o3WnQBBmd3Xb6mPYh1SYzTQaSwFSa7VFVlvY6pOUS8tZ1vtk2fM3QX7aBXkddvgddilA/B4nIuEgrl69jNuvvyYlJof9Xh9tHP0CpOwON4ayB+cmNQcSRWinspnqMdaZrOksyipdEHc4j12QvBd9xgLsUFajCOum71I2mtWq/ZRrnWcWyT57u3v4+U9/hr0XL+W48G/+6l9JvarsWwIaVBMDaPeNYrReI5k7I0IW6xy6CdBOatDvCoAgcZRkzWqjjvOXL6HZ7eBnv/iFFK/MRQqFHNjeWtfcJhZfFih6dJxD/pTZgXatzdNyQepAd8AlS7RwPKismR/+6Pt48uShAGmqFj+/+wBuH0keVPYbJR9zvFgD0WacJBBlDdI6ejxDIpZANBBGMh7D3sEeY3BEYqdLDG2rvrx7H35vEKFQFMPBWNZfM6r3R7TTp0LVBbfFibNb28pgY1Yt7eiYOcPPT/tzPlfsJzdYt4xppVdQllgoHERqKY5m+VS1EokpzEukioTEiOJpVkAS+512rwuX3yfAmWD60cEuZlRee30o1TuYkIzTGWgWzbklQS0SolmX77zcUR1M9w7uvSSVnDm7LSsu9sL1Bntd01wwlJ5gCXtEKfKHRhiRO8kge3wsUh5zP4a9Lk6yGbz95uvotZsCdmhtRvcb2n8Zl6mJZqckirKnZMYIexBaK0u55A9IcUiLMAkamK3TH2vWQCtVrlfWM8zOIwBiJynEacHhwUvtn8GQV7aylmgiLm0EG0W+WTbrfOOUmYhZaTVsLdlGWMnY4dfoHeeEmyABFxNtl+wcLnYFfnBx0Q6CrDwTFGlYYgYEMQ3VIliQaNNiYRl1BW2cDLjAX7z5C3CCf3JwyN9mWEB5Edsfw57jp17kmXBAalihRr2xCKjknwpL5PtkQ+biQjbh5QvW3GKBs0njAIf/ng/ZQvnBz8nrwa8Zib5pRPlL0n/51xoW3iIU1wSumwZ60XAumk6CGryefE/bZ7YxYFPPTc/nE2Pd42Y2ARnodf1cXlei8gw9o3yV98NmYdNtmCJuL22Pxmh0eihUG2L8J1c9WEp78Nbb5xGLehV0lz8p4PgoL3WHAy7sPNsRmpnNlZDJDeD2MYuAh2EILrsTU7LVR2TjNWF11RFO2nD77cso18q4e/e5DJ/Xt7349vfexvMXD3BaqiCe8CMai2MlvQa7xYPjvSIOXuTQrU/gtFLuTilyFRbbVCz+d7/xluSwZJ/9+D/9NZ49foHLl84hnVoXs+HZ81fy8eQOxYPM7wyDdsVUSZChS+URrZAsDs5MZjhzblOg0IvnT9Cjzy0H21MLnBYHPD4HPHEHgksBhZfxmpExzc9McCGTOUWl3kByZQkXr5I1BQW8dxtt2EYWBOxuOIdjNcZdWnMIDHFqoO2yuRGLxuByuxBNJLCUNn6bZNOVysdoNXOYDVsYdzpYSsaQ3kjB4fDhy7uv1KhZbUNcvLSNs+c20ay3kDsuYefpDmqnRWwktxGwrujaVUcN9CcMGKNXO4d7RP2tCmAj05/DIw5Au8zP4KDPOoHT54DNOUMy5YHDSzUCGSTbGlQ8ffICvc5I9lZkCNIrb31tBRsbqypgyNwiWMDA9PJpBZNuH/FgBG6qJKYETZtod/oKYybwRSUKw+v9fjscrhmG0y76k66UK26/Dx16Apc5ECYLlGxUmA03FhZziKofIrx7+0diUvHZ5+CUw3UeylyDbg99LseoN8qyWhHQ6eCeRHTYh6VkSiHpHCINGfI56mBq4QDSgfRKSr7AHIrzPXAZMxCKXqFUClAKTICL+yL9uNutKs1qYLUy5NmG0ZQoOAN4KUFmYxuEy+3XoUDLCA7yKEF0e9zyL6SNA+0lqALR+hd7mbkIHPrQ5suvA5R2DDzwjK2dVe/pNJ9Xw8iGhT+fSgvaZJCZzWFctV7H4dGxCmbKCePRmKywqN57/Oih1DBnz69pqM8m0UsVn9uHer2DbmekgrbTq8HlsqoYZuhXrUy7q7AsxDjEazSZ80G5qkfZRDN6C0z7WEpSacWhMwecHTEEWLxw8Mt9iUMNNuNkLFMmSdYszwpK5Qne0Evb6rArtLTRaCASDGE1uQwHw7zzBQzllQp4fF7la0zoE+/xod4dYjixIByLCXDjYU8VFu8/GRCtZhXjYV/sHuZ88LllHgEzQOj/TvuPdqODTz76AsXTqhpznl1OL1UlzBHaxLnzZ7T3Zo/zsIxdTCZBuzFC4aiGaraFRIihdF4T3D3qwx/x4MzlDURSAfQtDUycQ+QqGZy7fA6BcAQvd3Z1zzk8bdHKqFoFI+cjfgZ0EcQlKGDB9vo63LTRaTbRLhYwqjXh7M/QOqnC1pjCDacYtavr67h67bqK4d9+8imePHvBqDTZM1kcLi0GgiIEHzgsYhaXkWTTTsgw5TnEo6yWhaqxjzQACIENHy0yez04+T3jCZghFov48N/9t3+Gpagd02FbGSszqjwaDeUbkcHcqjfFFmSj1WoRABgrp4R1AIfbshZzkzHlmgcRTzSoVmg1YEADsTjMYN3UKXMTorldFmsVM7Q2xTnZcyZ/Yaafa851M3zm1/geeK4btv9AjDd6rXOdsIZgrcNSguQOMmrZjPH55SBbAecKwB5LntukUoIKAQ7IJ2TCuHTv+P0E91h7GOCGYc4kYYzF6GWtRbCRX+e/I4DAc4ufTFabFmOHxeeQv2VvQKb/nDih3AepQ2kKbtU1IkgjS6S5BRY3LQ6AHVbaGg7R69Txrfe+hls3Lqv4nUwGUkTWVUd0dK9N/TIHPmxUkIzg9wVM9lG7LeCHf4qlxufC5zeEF7KCAgHZp7D+IWOHdhcEiYLBsEgwBIPZ1PYGhmVPlR1rMeV2WAzxhfskmXR8NgnOck+j5QxZ/rQMoIKIFlj01pUqYDQU65gACJW9LLoJjpPxzXvF54HgB58n02iOzPWxGWXIQklh1BmmseNn48/nfVmQdhQeTkCIAdcL+7i5AoTKJtNkmuaRN0+vMbe8WmSALP7OKD1MAyoLurmFlQEe5tkgc0CE5/H/FwCRtZsAFGOexdeVJexcWbKwclWu3sLSbm4Dpp85JxIp84PXhwoLEpTmwd1qjOdrjH9vPpIJd5faZA548Hkky5D4la7PIpdnYX0lJYgBUo31FZlg8xB0gSFUgyjOSY0Wh3oCRvg9VDz1aVfBNW9UA1JmzGgZQQCkb1iZAkBM7gebXQ5DnHYGUdox49/bLfBFvXDHXbj+3k340h50bE0cFZkhUDN2fW1a1loRCIV0LrlZc3u8UqzxWWK2IM8NgrlWAlp2pzJuSqcFBZ/TEopDHqofozGTzcUwcWY7sG5wWNwKC6+Ve5iOnUjEUvB7wgqNZR4CiU1UrJBg5HV6ZWXLTAOHxQ7bzALLeKI8PNoxlIp5PHv6EFYy+6ZjrG1vIJxahitgsnn4rJsgzSmK5Tya7Rpm1hHa/SacPida/RYev3yGK7duwOnj+uzARaB0MkUuU0S31cOFMxeRTq5o+LC/91I5X+FYQEQWUvkKpSqcHj/c3pCU1O6ZAbUmVPEE/cpcI3nizPaGrGpYhxYrRQ36GabKdRUJRszno51CPKw9lmo6ZkcMxzNsbG1r73j86JHq2aVkQj0RyREcVrBuyeby6DPPx+/C1GrFUmxFZJJi/lR9q9XKXnOkvYd7TXIpjf29Q6yn07IMzmb3NcBdWlpB9phB6ilZNJF812k04bI54Ha4kDnM4OjgGFev3RRj98tHT+Cl5VYgiLFljO6whsRyVMxMKkB2Xr6QJRoHjTw/Ws2WBrZbm9sCaOj/zyyx7a2zIkNMnXYEIgzR9qtuOc7uo1avykaVAxLWoGS4R0MpveaHv/05CoUjTKY9XLp4XuHesUhcoFWlUpKfPjP3mFnI3paEE6uNIKwLe6+OlUmTXllBu1Uxw+KQG6mVhM5HDnfoxU3ASPlWnOjMuK5oT0cSn092v2SP37h+GyupBPLlQ2TyB9g73EUyldQzwEaJTGwGbyciSRztHwks21jdEEFsb/cAVy5fU8/76uWzuU3qDN987z1ZFf3yF38nlY7X5YTX6cN4MEOzTjUBg5sdsm8Nx0N48eKVhtI8Y2kzRBAkkXIqR+XWrTdw9/PHKOfbqJZ6sFuYiUdFGwluLZbU+JM/+UMk4xH8h//w7zG1TLBxZgXleh7DCbC67sGtWzewtrau3Ia/+cnPUCz18e57t2CxT9AZ1LGyvIRnj15qv2TN3eoA6+sBKZW4F5BgxSF3rdbBs6dZtFu0pZ0K7CK5kCOO2zcC6m9pCzWeuJDJ1WC1+/Dl/cdotKcIBO24eu0SXC5aJzHvi4oHp1RiW5tncf36bXmdl0o57O3u497dF8gcT/GjP7qJ5ZUoWp2istnKxQ7+9F/8hQiNn376Ke49+AL9XhV3bjPDJ4CL52/h8aMXePjoqYBdDsV5RrKmJfjocFnw/T/4Dnb3dpDPnSpHMeQPIBHzS43AM5y2rgQ1CYAwY4xMXtZ5zP3hkVKutdBnn+e3YyWdxlJqSbk+3X4bkQiVwGTAmzOD+y7zKGhb/Pnv7qo/o+VKPL6EzDFtsFKYTFyoVXl+uEX+HPbbwKyL5UQc8QjzdSqqA9hLef3MA8qgzR6uV8et16+g26uhWMrICtvvj6PTHmF5eV21yOPHXyIW82NrPYnZaICA249hc4JmcYza6QCp+Hn02iTJeVBrNDGxjDG1T9CddnBcPIAnxBTuCXoTZl9adba8erWvupLkJ6oyOFSdWkj8GaBULCASDuHe3buafXE/f/PttzQQJ6GLe4rP6xKhpdWoolw61SCPGQxcM5cuXZEX/8F+RhZoBMHisRVYLA6c5svKmaGNH+tx1ggkD1JpzrXI/pnqG2ZmMKOQBEqCkvz1+ht38PTpE2Szedy6fQVrayuoVIvInhxJLb+2Slu+LAIBBza3zqLV7KHb4yCzpZlMvd7GW2/eliUr5021SgfxaEpET2ZaRiNe5eScv7iGXOEAmZN9WffRdjoaiWNjY0ssdJJP19KrGiwTfH32ZEf2XnQpIHjVafOcnsqho1IaYnvThTffvo1AxAeb14psNYtyo4LeYCBlSf64gjdvfAO94hS2sQPteg32mQVL0SSWYsuIhuLqu2k5KxB6ajJIl5dSKJUq+NsPfiYCgc020zWjIonPLMnKVFSa2o2kbFNXMtOuWK6iPRjA5vYaMtrMohmGcpDZR3DwTgtV1vGzqRQbDIn2Oe1wzmaIBQOwWxhUH8H7738Tm2e2paaiCn1lJa1ahHs2gSj2fszJ5UzMrL/fq4wlXKYrzXiqHkxxAKp9TV3KIb6pTQmYmLkor4Nq5kW+27z+ZV1GYIhgCp0bSqdF/O3f/AS/+dWvEA748T/9D/89kglaONGK1KezmgoLElc4L6zXyhj2O6iWChj1uU9PNRRnzz5jbTydyEqS14UEDEYqHGWycmigHbndxt7Dg9RyWmc5VW6cNVD9QhILbbUJJA1nQ8A+xUF2H/nSCcbTAbbPb+L+4y9RrpYRisSlJGY5TwsyWtqTuMFcX4Ih0VgE3X5XVtKc67A+TC+tYNho4+a1a6gwqsFuQblRxebmpvrQh/cfKatmeTmFRrMt0jZJnhMrUGnURQiIZWkVGQAAIABJREFUeII4s76J3T2Cu17NXWhHR9Ue59K8N3y2aO1LRQhJee0O1RsebG2uwjJjzzNAIByXqwUHaF63E7njQwEZsnBuNjT7u/3Ga7oWzI1lFgavT7ZQ04ysXKpJ6by6soJ4LKy9hnk7e3tH2N7axNrapurtk1weV69dFoDEPqzXm8qisFSm5TGwu7sn0IbvlX0jwU/atuayWa2Jb3z9a3j5/BlOT/NYSsRwenKsn5WIx3F0eIDNzXWEg0EROtibpFJp5VlRfcX7S1Ldy5evUCiWsLq2ilgsYshnw4lmWbu7h6pf1tc29X6YXc56j0ArVSDDQQt+v0tEZmaxWCKJ5Mw0QrQqGZsAcYV3t0w4joYClMWyGPPMDydjd0GLHz60ZJ6wmNGwYm6ZwKaSoXmLQFRuBbLCmrP32NyaZo6sz3l2A5tuDhvmagcyIw1LxCg8tBDn9lT8Gh8OMkfI1jOWXea1OEQhq3NhV8XBsGnyTFOzACyISBIEMYHuJsx80Ugu1B/8Gj8XgRC+ziIPZKHaWChG+H163bl3+YJNyQ2EgxwOW/Sac0+9xYbDyoAHHq8t3y8L8UazroVPpI++tgpF5wZaLH31/ukR1+u24fWasBqvOzT3CR/II3cwGqBUq+PktITtC5v41vfewMY27VeaktJS9XHv3gM8f/ES66ubSARWsPfqQGg/WfS9ES0n2PjYtPg43B52Kc1n5ksfTl8X/ugU56/TpsiDjz+6j2YTiC0BV2+kYXX2MJp2EEtEtTnHoktoN4bYeXyE/Rd5dOtQUTqmJ+Z4DLfPDpfbiq+9+yZu3rqCZqOK3/zDr9Vwelz0r2xqMdLyiMijvNg5rLR4VdSzQecwRf06Bxxkk1gn2NhMIxwOCGXmUG7Y7WPY6cNBf0R6xkasapLhtMpGYDCeyFvUZqMk2yLEema3ILIUMaHZtGahL2uzjyCDNmmvRguXIZ9ND+zWgFh/TisVUiGhyAx/d3MRMqneSnuUImgRGPbbUSsUFWTFMKZGrY/ffvhQUvOlZfr/cnFb8PjhYzy+/wIuqwshyvKdYfhscQyHMwwcE3SHHFAxZHYMj9elg9NJz2QbgZmBckDsLg8mtJbBSBLv/rgNXwhY2/RiYzuKjY0lbbq7O2xcJvB7w2jWGYxdE5s+Rg/MTh/t5hBWODQ0qJZqpBdifTkN+8yKbsswuZQrwEPXMpWsLxjyIR71y496Yhmi2a2jN+2h2e2i3qS/N4fstKczAbgEAOipTBYdQU6yAkslBm3X9b3BkFssFQ6PBHjRG9TJwXYN1VoTJEpzDkB7/5XUmgL3+H20F7C76EOdR6ma14CQsng+/8r98AUVw0BgzW5ziXnGIQYLk1AgoCFEv9+E3TZFv98SO7HRbuh90DqLIWQWmwten0HHVTTJK30g6yNaI5DFkz05xslJVl7EsgJikGtvhEaTh55dLBUOSsms4CCAQ0WGVDKHic8DDyjKRlmDpNjM0v6l35cXP+Wcp6cFFE8bCHgdkhjTV5wSRA4aNrY3JYuknyYLI8qIRyOGhlcwGPTFXKPah0yDly8OMR0FUC51NGz10SYNhgHe788Q9AcxHlDC2UEo6MHmVhr9fgPjUU8KEO5fZI+x+GKwOMPNWMwwyJI2f2K7y+zQAgvPHw7trBYUCgX5W57b2ILP4US7XldjRbYsz6bU2qrC5xwePwYTu1RbVJi5mHvgsKHVaWI0psWPS6DVoNvR2mco/fralhhYlG0m4kvwurzIHuVx7+4jtBpd9DpDsWl9AQ/8YY+eFxZBVBoRhEqE0/C5IjjN1nH0Ig9r2wOvLaChL99bMByQuiq5HsHMPURtUEBrXENr3MDWhS2FqB4eZcXOIWhGFUGLQZUWC0L0vTOEb6yvbuCdO3cQcDrQrpRRyh6jT2C0M8LeF09hr40RdvjV4IUjUTEhyMIKR+P47PMv8PLVvopMWig4PD7lJ7S6fcmPWXibge4UU1Z3/z8ACNnoHFLyPCNDmacw5cmTQU9hmC6HDevpKP75j76BlWRQDbl1OkUpl0fA40G/1YYRpZqgPQFhVAAwdJts02ZLX6fVEJU4KqznNkULhj7/jTlzDZuew2QO+gmALs5hznQXrCWev5TeLkAPw1IydYEZEBJoMaHv5lwfiHGj4GkWpvys8yEi1x7PZu6lsguyGHsLAiBSn7KWmNA2h6QGw2ble1wANLTWEmjwj2yF1FjMQQoRPfSLuWgjAQhqfhQ+PZOFFmsnNl/Gso+1iqklFjknvA7KQugPTBYKB9RUsXBAwiBdKVLZiI3R77WwtZHCD77/vrHQmwy0RzardVlkTce012JuglG4ciBOcJYADF+fRTj/mw0P/z8HmcpuIYA2Z4QZCypeV3PPeI0IgBRLFVitDhWmtDNkcPYicJzgC68R6xupDQT+GIsjhp4TcCD4wSaPgBN9lEV+mFu5MfiWjRXvO9cgmUGGxGNqNTYKsledq4XYacpmVREbBjhY1HD8bLyH/LdSKVt+H36uEEu+Fw7FpYrg26BFkFEzGcDN+CqzxuSzrZyPuXrCgAlG+WE0HkbmwXtNMEFWbl/VoMzk4BHKf78A/PSOTVaXbK8MwMF6+B8DfIsGVQDJ1DSwC1uuRQPLz83njCwr1rVi8g2Hug7886s8PYErvF9sfE3WH/+/UWRwLcx0bwgAyh5hkbQ3d6fluUU2JJmQbH448DYgyDy3gH9aJwJC/HwfmGrfpw0WmVtSjlBRPc/rIfgl8OOr90GdAsF6qvY4oCV70GR/COCxT+AMuxDZjGLr9TMYevqwBaaY2HqybaTqpNceCxDnICAcjWJmscI1f+56PcOKY65EiGfdcCRwl3elVW/oXCZAyKaU5x2DNtvtus5lBiSzoaTFhMcVAKYMyCR5jIxLqjknCIUiyhbj4J5MfioJJ70JPHaPBm6NSk3WoiE/1RptPHl0TyrUaCQgksvS6jJ8S1EMqQQiODdiwHRJbEL63JNURPCj1WvA6qJV7TG+fPwA3/3BH8iOij0dy0T+nHKhjkRkCbEg7WP4GadoNiuwO2jBNzR5KaEgas2WbDZCkaQsotAf4CRzjNWtdQSiIXT7tD6oYikZF8OO/umHmUPU27Qa7ePs2XPqJWwkIdmoeOegwuRCHR6fwOpwIZFcltUebQ9IUGGdxDVZLJd1n/zBsPaCYr2KMckakwmW4inZahXyp2JA8n5wP61U61heTstCllZX7FkZptvv1TVU43CC+RccZtNK4uT4WGHqHlqKWG2oFCsauFJBTFXlw2fP4QuF4Q9HkNpYwchCJq9JA+K+8uDBA937rY0trRn+jwDXWmpNNTOHgFQubG1sCwAZcwBmMUrJtfWUCCgnuQxms7kamJmIDRI4krh04TLu3f8Uw2ELPlo+yT6zjLX0Os5tn0U+d6Ih8uoa36tdg6ximUM/ngsOKUlIpuLgjjaIbocFX7vzmhSyBKeYwcT1zetMVQoHWyQdLS9xuEbLa5+x2Kk28dZb7yAQ5ECrj0aniuc7zwSAMGCaNR/PJuvMhhPWVp8/xHpqTdegcFpWpgSZoqvpFE6OD5Wv8/V338WVK1fwwQd/g5cvTpBOeaW0oh3N/qtjNGs8c3hWTpCi9Y5tKlYtswppZ+vwTDCcdrCyHlK4NQkuB7snqFeGyB42EYtQad4WwZLqeHrH37x5Ge+8fQePHt/Hlw8eYOPMsqyt/CEnrt24gEzmEDdv3sJJJodhf4L7Dx5qUH/xyjkNz2ln8uIFMwD9OnvSq0nVEcyAGQw6yk+kZ3mnO8Szp8eolkdoNJiPYYHH50QqHUY8ahUBbmcng2B4BYVSG73BDM9ensDlAVLpZcTiIfmWBwMekR45KGK99Ud/9M8QiSzNiW92fPLxZ/jowy/FNv/BD7+Njz7+Fa5cOyOw9dnjDK5cegOHR3nNeXKn+4hGXVhbCeH6lavo96z48Def6xqx1qfXPDN4qC6gvdc7717ExUtnsbPzAoVCCUuJtIg74aALxdMTqa6+9tbbyuyslivaWwnIcO8OMKNsbu1DuzqqeAhiUrFWa1bR69Mul2QV9jkt2Wc57U7tjVtbZxVmzpqd7gPJ5IqGvKzd2Q9mMy24nAwFp4UKCZptzCYjeJ1uqRbsDotUaFP0MZr2EY1F4XBb4fbZ0O3XBSYmk0mEQksoFOsK8OY+Gk8EEQg4USkeKwz96oUrKB5XMG470a9ZEfKsot2kzZAH2TxBs4Gs/jwhJ/roIpTw4uBkF6eVE4RiAQ3raDHH1piDew4U1zZWUShlUCxmkTk+FJmtWDhVQDJdIOKJuHIauW9SGc6sj1DQp7kPicipVAKTaVdgBGc09OnPHOfw6tUhCqdVnD93RYAErxvzHJklyfkA6wqCQqxRCqclY10a8iGV5hqpwOtn4DkH3lZsbm8pk4j3h7lLp6c59aC0+iPw1qg1Vcs1Gh28/6330O+NkcsX0Wx0BR7u7e2qZrlz53XZ4hZyVeRzVZQKLZ2PyQTzkZzYPpuG1+9AtV6SMvvSpWs4yRlLPtbGzEXljIzOBve/fCBglmqSw8Ms2k3mVTm1Dx7s7SIUcOKtN64pq7PWruLK7ctojtv48NPfqn6PRpbAKJ315DnY+z50K32RALwOt4icXocHCQ6yZoboE4pEZd9MYJDPXblcwQcf/FQkhGqlgGqtpBkDnSv6BDbGI+Waspbm9xhQwYFGu4M2HR1I+mMda6NlpyFH0QJLfcXcKn80nWjgPiNIYQOCLieCXg+S0TDWV9PYPrMp6+OZhfZSfZOLSwtxWrY7mLlB3hvtcRmOztN8kXtowA/Wm6wbSVJdZMUt+iU57LDTH1GFOM9AnoMhJlZAYYlztTbBFdqaOpW7RgXml7/7Av/+3/1f8Hvc+PM/+1MRGKh8Z8NBkjFBkA57GiqznHa47Da0m3V0201gMsKUs8tCHj0R4AbodZmzSQs9Km49UgGzXqDVI1WMDFHf3NgUeZCWU1LOO5ix5ZHFNCtTKkBGs6HyjThmarRrqDZKAifbvTYyuTzKlZqsojgny+ZPMLHOEF+KaW073A4pHAhG0sqL64kW/eNeH7FoROfezAapcre2t3F0eITTk1MsJ1JyFOF8jgp2bzCILj9foyo1atTlh8duR7VaxI1b11QLHR7vq3bnc8G9iH3Xs2cvlQl78+YNZLNZxOMxrK2voNevS30ST6YEcqpv+3+5eq8mSa8zTexJ770pl+Wrq303XDcAwhMAySExO9wdw5kdLSd2IvZOEfoVK7exUoRuFLrRnS4mZndWUoTGkEOCJEi4hmnf5X1Veu+94nlOJsDYjmiiWV1d+eWX5zvnfd/HDYeoFvO6rx6fR3MVq9MJfzgkZwuScEvFDI6PT2Bz0QGByr0aysUyouEwlpdSSMbDsuXjLH597ZJqZM63CGQzP4XKJ/YDBIBZGxGkZL9FcizJovF4XKQAZpuwtudewr0tHolILEEAhDZbc8mYZrPMoJMNWjSMNHNvOm3Nthh9wLxZOgewXiYZg7Z8n33+heoFWilyPR4dkfhL0YZPNV1TCjIzR+MzyP7X5bbJPYX9b7GYw/n5KSwzqaWxkdHz4hvwTBa8fOvYjEzCVxjuogaNTT4RMoatcsjoNP6+VDowqZ7DQoUI8s9sqMi4dLEZNKy9qfWGkEkrmWEWKUmmIZxSmjjssklhU2saV8NUY3OmZtthAtTZcNMyRuCC067iZqpg4fCN38OBAV/H+H/3TC4JfyaZfGPKxBhobNBPNZS8JjZtkwwQvgc2/zwApizTqUWHrCgmGwORX1lD9Ai2GLR12lBO1SERMn38k+EN7TiYlUK2hY8ffET3kEVAuWyC39koskkx7ESDBnJgxHvFBoGFg8/rMDZLLoPsW6x92OjD32vLU5+2QbPzcbz13RewuEJJf0e+hAzy+tnPPoHDA/yLD96DY+jDR7/+WPe8O7Cg1bPD6qScviE7C0ry2/U+WjXjA+jwdGHztBCZt2Pz6rIepq2trIbuC0vAndfWMLQ0ZE9Ez06qP0rZJh58vo16aYhB04Fux4r+gPJYspKBaNyPt9/5jgawRwf7yGX4wDCUq4Bf/+pjWK1OWO1ubYBEuMkE6Ldp88EQasPQZSNO8IeMtW6/jbWNFUTpHdztoEsWbofM5CrGPVolWeEO2xGIBWBnFofDrp99fpGV763L40dkJgFvNIgOhZRUM1BF0R2gUW7AxeyL4QAWSuJEzHQBIwZeeuCymQE25egDDNDDUIyxIdoYoY7nn1/BTIKB8HXYYcdschHlQgvHB0Uk4wtiuHBt/erDD3F0cIxRz4KFmRQWEnNwWdxoVRmON0DX0pcNCJlesm1zclBHb+6+giltZMNxLbs9qLeaKNWK6BEAGzQxtxjGXMqH517YVMF3dnYqEKxabojpRUaK38cB4VBsSeYSUPJrs9Lv3YkBJWcjKxLhGJy0N2qRfU/0wQKX343+sCf0nIxFv9el4o2sqHa/haPzIxRZbLs4FCTnk8Mni4qMQCgAl4chTX3J2MjAIjunXqfCieFZtLHjkW6sRWR3ZecghL74hs1AKybef0q5F5cWEUvEANsQ7R4beP5mMzSUnyczLbhvkSmozBerUxLegC+kQ50KCspOh/02+r2WvIOpzSdjPp29kDUIYFfOBaxO2TERjWZ4O1UPvGgGgbGhqNerAjhpi0VLO6OEM9YnU6sRFhSU8tEOjJ8p7RoIKnQ6DdjtFh0WLLKIjHPASMUQmdVcAwx/Kpdo+zTEaDDCHAGQmSQub2wIAGGYaa1REzuW+6F8Xk/TODw4N2q2cRfffe8dhcx//LuvYR2HYbN6pcrgQMXro8eiQ/eHjEYGf9GjnIzLq1fXcXF+hIv0CdbXCCqNcHJ6JGWMw21TCBebV1pL8TdtddjE8s0zyLxcraDebGodJuNx3Lp+HfYxkLu4kDRHGR6BgAaTtWYDs/NL8Adn0OqwmDSBfo1OA7lCBr1BW761lF3SYooWJpVSBc/fflENCCWsc7MpdFp9FPMVecpmzvNotbo6NPleR9YeInG/inIqCpk55LYHsbd9itPDPIpndQRHMcyGFwROc59OzCTg9NpQbuXgizkwuxZF395BcMaPxHxS0t9MtiDJbqFY0b+jnQoDF6MhZirYZAV34/I1vEYAxOVAuZhFpZRD5uQU3XwVh188ReewgMCY4ag2yUT53HCd3bx5W2Fon3x2D5VaU+ovsqSpbCPDRWoweZEa9UefWutp/gAJn0xc4PSVxTFXtZVhfj1JYy20qCJDz04LnC68rjE2V+P48QfvyYZx2OmgWamg22ignMvp/dAyhgpHNnK0J6pT+UELKgalU1Hq8kgFZMaqJph6mmlAAMEMbQ1IpnyGMQO5g/oa2YnTzBA+JzwXyToxLH7KzxlMbpQjYvRzKM/BL9lVCjMnmEcCAuWwAZEmKL9lwyaFCEPAJ+pMkjFYy6jO6ZisCO4XBEA4GJ/mTxj2vxm+GZuqb4fLrGtYCCrLbAKA8HPja6lemAy1xa7vm9DMaZ3EOiXAIPIS2UFtAUHKD6m1ZKXC+oewFsEPMl4IhFA9wL2Cey+D7zxuG/7q3/wEVisB255ArEqhKB95fk5c4xxAMBSUH4fAGFmbmvwY1gG8j2QzsU7kgJj2QLwOKVyoLiKBZmzRvm1yOGzK7XK4vGpgyFLjc0+wjt/LJprAK2sAgkj0nlY+G4eHvDe9vthybOzIoKKVG2E1AssEtBiSzu8n+YFNz1T1y89gWsOZNWQABNmDTeyw2Fxwn1SD6jR1FFc9LZAEdElxPFH9TECRiTjCgF3a4QzM9+0vk0s3BTmMSseAd1MVyDSLw0RXmGZzaoEltYpAPQImRo2l3BiplE2TzLBSAYNcy6wNf8+/WUALldD6GmtQcx5OgRFjs2XUGeYembqV/44/k37ErO+nBB4O+aTwmGS5KDdo4g1t9g8qm811TYFIAmnaQrjxy5qWVq3GU9jjchjA0WpVqGm/24TX5RDwSPUVh+Lc6/ke+Z51/VLHECDnvL2HWrNlPpcBCRbsXZgPZqz2pN4KBTEkNOKzou3q4/l3XkTq1iKK3TzsXjZtPYR9TpNr6PLh4PAE+WIRsXgCXgIdI/qjZ0SI8Hl9yuoK+mhR5ceAVn3MJ6Eyi4SaLsFHjywgqpWK7ikH9sa6r6OaiGccwywtsKNRa8taiAQLgvEcUA17YwS9QTCYg0RFJ5yI+ML4+Dcfw0E/6blZBH0eBTkSY7NYjNVRoV5Cpd9EqVHFBZXJzZZqnng8KptP1lqFagEOjw2+sE/sxK8fP8Dl69cQicWU1xELBeCxu1Avt8VW7JH8xIyfIC2cevB4rSiU06gylJqfo9uNhPL4aFkwQLfaMEBayK88Hg4TOKC7tLamJvfs4gznzM7zeNQ8r66uwe1wikTEsYzHxT2CpCOGo7owO59CoVTGz372C6QvgFdfSWFxcVEqcdY3BPgJggp4ZDaX34N8uSxSDhWdX3/5hfbAlZVFEctInuG10gaV+xgVRmyG9/ceo1DI4u2338HmpUs6J3a3t7H99Jk+39l4AjeuXMeoP8Tf//0/ao3xdS9yJdx97RXMLy6hjx7aozousgwDNQAom3/2oBzikoFO+x4SuPzuALaf7apeZqYcVSChaAyzK8uy3mWtm5yJYGExhmzuXEQW7qu0tzo/y+PGtbvYWNvER7/9hdQAXo8NB/t7KOTKyiK7df0mTk9OVItRrT07l8TDJ49lKxanjVG5DpvVgeOjIw0EYpEAKoU8/uzHPxbYeJFOq66imi6eSKDWqGN2bh4PHz3RPk8FdSq1jKdPtnT9zz33AmwOK3KljGzmPv3iE4WjevxuefgH/AEpfe598qVAkD//k79EPlPAg/uP8PnnR/jgg7t63ne3nyCdruHP//xfKI/riy/u6cwiSMM+ayY2j2ePd4ER7X6orB4jOZtEtV7W0C+fYT1dhpPPtbOL2KwfC6lZZSK2mkPUSn08+OpEmXhkrMsGkdktLioRHLh+bVPrb//kAAsr84jNhTC7SMeCGJ48fSig5uL0ApvrV1RPFws5MXXrjZJsWYqVNjLZMt54447W3dHRIXxeNx4/PsDqahjr66vKvbt3bwuNOkcNFtnVMHuUVrpuF/dwAtUeHB6XEIklcO3G8/j7f/wZnG6n7K9Iurq0sYL5uSR2nj1FIV9DIu7Dv/qXf4Ljk7TsoJgV+eWXX+P4II2bN2/i2fZXaLZK+O67r6NYaODLe0e4fvUufvGLj7B5dR1Pth5gbT2ExfkEXHYPvv5yG8eHPaytGjINM4CGI2aqVVCttfDDH71iAo9bJIA5NEQ+2NvDq3dfwP7uNvZ3jnDnxedkPfjVvceqEylmZZkTCLlFBiOo5g2EFIQ8N7+AXLGA0/NTM89xusQgp8UJlUMhH1UkzMBMqg9rNZlx2pAdt88fVp27v3+CbK6qXjWfLij7wWGjPWkd40EfKysLsv0loFWppWGxDXHp8iXYXTaUawVkcqcCmTgj2ti4qZ9VYl9PVZ6Dz/MI+eyxAJDLa5uo5hpI+JZwcVjFQnwT1TLV/31k83kpiHxhLwJRv2yePUEndo6ewem3sfMX85r7H58jMrWZd8R9+uxiH7nsGdbXlhQQzH5qZiaBn//8l6oJanUGIVPNagi8LCRIPiZgyzVhdw5w/8EX6PdHeP+9d3FycqY8E5IBrl29jV//6jNDZCLxxGIVUaZabWBuPqratNvu67mYmYnA46Xtu1XKFFopk4DImpR13eWrV1TjcajJvYo2OHu7e9jf29NAkzXwq6++JjtlAi6NRltM+OPjQ1mb3b59TTUBARPap+UyFeU/sUbNZXNYW5/D5pUNk6c5hvYsWmjxXnGgXSoXcHRwKGb5o4ePtZcRbCHxd2F+GfVaRwDExdkF7rywjlfu3IDdMUJn0EKpWQbcFuyRFU81cYcOHUHYel6M6nYMW5AjCG2XaWw27A4xPztv8hvcPkSYNWKjemyIYCikWv/v/tPfoUqmfqeGleVFXLlyBbu7e/jq3hfKUElEI6ppmnUSvZxSerD36gzH6NBCt2csRFmbiuAk1xiTs0F7J85qaL817JEo68BsJIwgM8nCIdy4flX7u9vrg8XqEnGSJDiSLvn+ItG4FBC8XmM16/jGcUfEbRJrSIYd9mF3uzAky5O1rnqfiSPA1MqUBJupZatqZ6sJ5Ca5jGSoSfg0rcfo20VSxP7OLv7Hf//vsbKUwk//8l9rWE+wk6RFWvM72Q+22+h3u/DbHeorWRMSGBY1b2x6F64XWiKRBMr1y3KSxEVmC5P02Wk3kc+d4/h4T5ZNsWhY2SH1alX9HHs1uomwZypVy8gW0oglo2h3m+gPu7C7LGh1anKjIHGKebOlShW/+ugj3Lv/lWzC/SSbcBY17GF5dRlnFxfY2tkXAZfzDDqqDC0jzC/NI53LwEmLskhEtpm1ck2k5UatKTAtFIkgHIuiynDuYQ+p+VnM+ALYffpY1uhvv/OmrBSfPHuieoK9H597ZidTmUm74R/96AOkUinZFLY7dTS6ZTx88gjLKxs4PDwVEEx1csDjlk0qZ0yLKysiJB+fn4tYTOJCp1VVfcZ6mnsFg8fZh1upNIqGsbmxgoODff17PmskH3BmQmIeZ0gE4IplzrDiWFpeUyj91C6afQBn5iS3LS4sKH+WZIdatSLrKzqHqOeyMtMmov26123LtpmuLFwDnFXRulFuDiPW/w6MhnQfGij/irNCOuwMhj3tSa0mybsm65fZlCRO02qVzx4VU9xfSUig+qXXb8l+l32nJTIzOzbKB+NBLXuIfu+bUHEBDjabZMUc1vNBVWOjr3PBDjUQoVUTWUhSS0zYj4bVaeTrvMn8L4cHbFY1MiSSqKHKNHTR+MopUMVhV5gtmSTfWExNgIUpk40Vm9jT3a4aSQ4O2HyRkcVAWv65VCpNPJ1baj+aAAAgAElEQVSNYkSoJxtXPlB8bQczLUzDZwJTTWD51P5qasHFh2mqKJmyOqV6YRNNvzL5/pF5aXzGv2X8GYsIDjn4MzYuXRILgYyb8/Nzkwo/ZiFkAJZkkh+gX80rC0EOZdhkEWHl0IX3jsMV/rfTbWFIZpafdh0eEw5r5ZCH97eP3qCH4+NjRKI+vP+Dl5FaiqDTKSJ9cYEvPn2sa7p2ex3Xrl6TMuPzj7+W3ZDXH0EfXpRqTQ3XWSC4HW54nSH0WsYyweLoojXII5C0YX1zDolEAAeH2zi7qCOSAF54NQU42piZj2F9dQOFdA1ffvIE1r4fpUwX7RrQ61rB+SevkwqQWDyAH//LH4rhxoelXChj++kevvicrCreUxaPQQUVkUVCpiUX0lTZw2EVB0O0cyEA0u61BQikUvNmrXJ9WK2olyuolRnU2kNiPgKX3wn6GzBsTPkiTQJNNoxtdgQSMQRp7xNwYGAZym6IqLx9ZMeoWoelXELQ4YTNRWsTAoQeuOw+WIY2MSlrjRLa/Q5sXicCUR9iM0GMLQ34fJTbhpC9OMeLz92BY+xD7rwKnzuKeHQBmXRREm/KLhnSGQ3GkIzOwA6nLHtq5arCFQnK9EeKlzTDPtrUYAib0yI7HloCkenPoSPhF6LZVieR/wEG4wa8ISu+8/qL8Plc2N7exldfPoDdSiDH2NwRYOOGxGem0+yiVmmL1RimzysVMFYi+A5YGG5Mn/puS+GiM6kZ4gAoV4pC8QlzcAjC62PjxHspoEp5Pw54vEENRwmWRmJhVHnf2mSAU4XmRDg4gy49ZIe8GqpG2vI45lbk93F4ZQYazaYi3+H3kzlC/1fySgdw+ZwKJ7S7efB3BLDYGMzq8Og54GbLBpnNxPLSGkYMQ3f79R7J5nC7mE3Ug5Ug1qCLPiWa4L5hRbvbkb0Li1q3N6A1yjdPuw6uUxM6bTIGyJ7hoqWigJk1DHY3DGWCCwzJpr0VWdgjgS/m39FPsYZCIa0QdXrtsjlmQDubAqpeGHbGISHXL9cMlVMEY4m+UwUS9PuxtJjSPafHZLPd1IA3c5ZWaD39E7m/MIfn8uXLqFaa+OzTh7g4bcLrjQhQpXVYJMagOx6ufjX3/EW/Sj5Lm5dWcXpyKBYs/Wl9Pg8y2XN0Gbgc9GtdJOaSAgmoBOGQdGdnT8Osm8/dxkU2I6ltq9WU3cgKw73rdbGCGZBLlsHC4qKac1lhhWJwOcNwuv3IlwtodVtodOo4Oj1Eq12XnJJyUK4LesfyvGDAp83KYTnvd1CBnuenGdQqJijSZiGzYYCxlZZReYEgsQSBY/q0B9CsDXDvkwewjj2wdlyIOZKwdu0afPD+zczOyPe50i5g7OzizpvPY+DoYewcIjaXEOsnmyuiziDC/gjZdE4ZDE4XgYykWBDziVnUi2W8fvdlRGgl5ndja/cx6uUSCkdncFT7aO1m4evZMewMFETJQpfsi2vXbyKemMHZeQa/+d3H6A7GygLpDsdGEUKlHAP7aBekr5kwZzny8KbzWZ+GabF4JuDeI1uUQfCG9KDB5LAPj5OwZR9uO/DHf/Q+rl/eVGBfs1xGm1kxHPnZrGg3CRrC5EXQPhIEvhlA7lXQoBSmXoJ9JDlQ0mtsMQ1wMbGumqgKeA4S7Oa+MFVCyPpxouoQyDEJSeYZzEE9QQme+2ZobKS/pqYg+7uqQEF60fMMFzAxGqupm/rc8hoIxvBnyHqJQMwk64FDOb4XNg/T15ECZdI4imk/CZamDR7fI1+D5wgHpNwbjGWTyT2RZRYbJ6pGeyavhF+nmpY/l+cb3zffL/cq7jssNnnOEcgh+5m1A8kVsk9iIyEp/hCtZgV/9dOfIJFkUTtU+HSJjHHWMLxn9N22QKHotN7jMlAGQof1S19rjI0I1wv3aQ6Z6Fusz9DhQCwW07Wen18ITGDtxlwaNmYEChRaLTusuvxn2UzSCpD1Gu8nbcO4Fqg44H2RtRhoJdiQ/YwG3rI2Ms8vv492blwL3Lung/4p8CT1gNaRsYxincX/GpKLyVbjUMvUqTwnjPpENlysQ1kbTqywBKDpmr5VIyuc3UHQxJBnpgqPiRhioggy4ZBKxPg9+ysD6hkAhIAczwY1BcrBo2WXCUKfAoJK2piEuk+/zmsiEGRifNS6fqsMmdjCGtBl8m8nQInCySfPC58l2WhNMukIPExrV/5AgktmfyBJwRCYCA7xOeP+wdBB5oJM/41pjif3nHU0g80ndhAkOzE3iqC0wt21Kobw0MZsAn5Mv5f2B9N8QF4r1wdfl6/ZJavPYpUlGkkxsn0Q0GR8yUnC8YS96Nj7mL26gNf/8E00HW1YfWNU6jm4HWPYBz0pXJ1ev3zpWXtwuEoViOwKWgyJNkSPerUmwCMRjaLXamHYYxYeG7OhsiZY19Oygz7KrFE77S5a7abqD1p1Fgr5CYHL5DrwfGaOlmyOrGS6OxHwBFFIF2Ed2OC1e/Hk66eyFJxPzqFWKePVuy/J67pczuHgYAcLqTmEE2E82H+K+08eSqnCYUE0EsGtWzdhsVFtV4PD68DYPkZ8Li6l8NbeDuYW5gX20GaANkO5dBalXBW2sQP9DodKHtms0MZneWUGlXoe7W4de0d7CEbZxMdUa9B6icg6VQ4LK4vwBrw4uzgVOYN9DRtdrp3T83OxpMlk5v52aW0d3UYLiUgYmYtjJBIxXGSyeLazg7fe+a7qO56nzBFMJuKyaiEx5Rcf/lbn68raJQ19hjYrIvOzCpQlkYMhtF/c+1x79wsvPq9/RyXkwcEJvvPqW9je2sG1K5dEjslmjlTTcWlxoBCPxTTQffb0KWKRKJbnUygXSmgzs6jTQzZXwHxqSa8Vn50VkWHz2iYOT3dQrpfUy21sbGhP5t7PPY5AJDMMOGT84vOvUCnVsTCXgtfl11AkGA7j5ksv4neffiLlaDpzgmDYLsY6eyLuU4VCAT5PGKvLNxCLJPDxJ7/B8tK8QBBaorYbXXioZo0l4HG6sLuzpRBVDhKvXr+B+dQyimUOdqtikVP1zAETlYE8nz02J/Z2duWzzgHOxuYGBuMhmu2WbHtyhTyarTYikaj2/mdPt5BIzGBleVVW1P1RHx6fC6fpU9XZHj/taMdSKVy/egMXJxm47T7Yxi60611sPdvW+X3r9g3lpXDoy/2CYAaVyyQGkTXOgFSH1YnMKfMSq9hcv4nhwIpffvgJ1tZTGFlH+P73foD/5T/8n6D7Y3zOCW/Ais2rS5hbmMHjR4+RiC8gGlzAbz78DNlMRTZKNA5kBhsJdzzGL1+OweoAkvOzaPabOM0e4/m7txCIUMHJ2iCkoV7AE0IykcTB3i4Gg45U6PliCb/5+D4i0RBeeul5PLj/teyHuP2xjNjcnJf/PYPvCZLUaz102iRwcWBMogfgcQOpxRkUSw1Ua200WiO89fZ3BVzdf/AVnG7uuV1srC/rZ50cGYLa22+/JjLCk6c7ePfdd2WD8ruPPsZzt+/g5PgQv/ntM3zv+yvKEnzy5BCXVl/F8VEZYzLn/XY82/kUL7x0Rfe/mCvj6CCP1PyaQNnf/OrXmJ1LIB4LoVotiFS5tJxENneG5ZWU8XhvD1EplnFpbUWe7o8fHeDui9dRYxZllzORsYCyp09PBdpyj00xA8Yfkn3dQmpRgehPnj3TnrixvqkcSKo9kvEZPHfzedXjvI/MfGA2n98fQTZDljPk805lQK1RxdHRMTrMMbWx526JLEbVK9VriRkfErNkddcRiQU01NzZ31YfTAvja9c3tCcVS208fbYvQFx2LpYB4vGA1NkbK1TGRZFKLKN03sbHH97H89deQ6tOexpagw7VHzGfaOPKGrrjDvrowuoaYWwfiuyXyWcRSyaxsLSMfLGC3b0DAR2tZhG57Cn+m3/9E+ztPlN4MQG02dlZ9YK0fuFeu/VsT9YvyXhS9sa5TBbNZhcrayEFjDNr4vXXX9O8h/VXtUKynFvWxrQvpvLqgw/+ELu7O1KYsW9Vdu8QyGQy+v/LK4vKPKAlEPthZgaw7nTJncSO5MyMalwC0qyDPv30ExGYabHGHlrKvWwJjTpz8/zKhds/2EMs6lOuZCwawtrqOg73j/H1l0+UjxBlduJoiHA4iKXlRQSCQeRyBYVGM/ieACznOrTpYt3LoaeHeRrFElaWNxANz+Lxwy2p6tMXZSSi7BsTuHJpAXfv3sLDpw/wu3sP8OJrN1Bvt5StuLZ6FaOOE5aeC+OmA4XzsrKG7GM7Bu0u4uEoNtbW8fzzL8JiccqWulZvqXep1moauBIA8XicyrBgiRmPJwR4F/J52XCFAj7NNQnksiYhuNyhmiSexP7Jmezp/aGQnmERjlhbUtlKm14CIO2m9ipWUsxgXJ6dxeLsrFQgHOgyQyI5MwuPN4Qc87t8fuVsUpXMITGBAs5eORsVUcjOud2EpDKNNSCxxm2ubWoBy/6KdS9rUtbjBPNVv3KOO6kfVY9NVdQT21gSp6nY4tok6PPpxx/j9OgQH/zohwrstjls6I1GqLCvIeGeZHEqa9lXkiQzUTyTP6ZaXYAMsyO7qvXJg6FqlpZurJ0489OslT1/owy3265sQ4d9LBIAg1Op6GddyPVD1Qbt/bn2Q5EABiO6+rjw8OEXRp1isSISi2s+yw+0yz7ROsbe8QGypTxKlSJa7ZZA7ympzhP0wRl2o9KuCvhodloIR0Miv7BuaNaaqBZriIZiODnOYn1jBZ6AD892d5BcmNXemTs5kv1XMORXxlJPaswMEiQh1Oo4OT2XS8Z7731fzzVJfx/84QfqnZ5uPcLy+gK+evg1/KG4iJV+L21Y6dbT1H7InoyqO6pWCUCdnp+pF7QM6YhBq332igNUy3V0SXTr9fScXtpYxf4eg8edWk+zsynkC2XNrHb39nDtxhWRhqxWl3KS6drC9811RFIbMQN2PTzPF1MLuH3rpvYU9tj5bFbfSwBoLhmXqrHZqClonnO1Yimv2oBkc352zAIm0e/8PKO9cGFhSeR3qfW7XRwcHMhWkiQjZvGSqMFZCMUCfB5pO/jKK3fQbFRxfLyv57Y/MJmjlsjMzHhqEaCGj/7VfSolTLYGFxn/nhdOhF7fO/Gu1zwTLOapAjEDAzb1JoSOtimOb1jNYug7GDpFH+iu8XkmE03o3+8x1Ox2+eWzIZ2qUMRMmz6MkweDN1pDzy6HOebGczyh5n/QF+pEewAyl5XLQT9zDjDYv+t9TQIt9XAb1Qd/3nTooowT+v6323pf01B0PpTciDkQkefuJAyIP5jDAP49FR28ZrJG+YsPjBnKGKCFodpMsi8WCiq6OZQnG5WMJUqQiIL5fV4pcvhzeNAL+LCQQc6vDRCORGRTQ7DDbExuASFEEMn+ooVLp9vE6ekxk1Tw+pu3EQiSRdjVz3j8YE/BM5eupTCTSGL38TFOD3PwMrzaFUClMUA6X0SlUdF1D7oMGgwjEkgJlay1ChjZOgr7Tcx5sbJGlP4UJ6dp5mPj7lvLCMaciCb8Ghw+/Wof2/fP4bMlUckN0G+z0WdYew9DC62hBrh8ZRXf+97bCAa8CpHc3znA6WEaF6cFZSQw88Jqc8EXCIv5qQPCagJ0KZPjGiRrhmuA9mZUNZHpHk/GhMrz4YqGgpKI1coV9HodhKJ+FfAs3jPZDMqlhgZ8Thctq2wI0k90aQ6eqA8dBt3lMmIm+Rwe1NM5jPMFzEXiCMdn4HT6YaWb/8CGdqOtxrnGh5uIs5UB4G4sriYxuxBCpXKMWjWLUMCLF2/fgXMcRNATQ8AbRi5dxu7OCYpF+q1TKdPHgAMohmU3abM2FFuDqDFzCrjubTYDoBHUo1UXbclovcVngM3M7Nwc+mOCHj2BH4XyBdL5E2xeX8ELd29rSMIN9ujwTDkJ3BC59rg5BXw+yckYNtio8ZBxChjgkI3AEn2TbcwBkn1KG+V6EdHZKMbWESrVsryUCaAROFIoNoFWDy3nxhj22gKbOMQmQ53eixY7hxwNeH0ugQActs/PrGq9ZDJ5DXwoZyYzn8GTZDaTLcQmmEM5Fna0jiOgMLbQymSonxlLhmF1mGwUovcEytpdDvZ7NKYRIszB3ZUr1wQKDPom1Gx9dRW8+WSrkjnNQFJabPD6KbHmHsAGmYVIamkN0XhSzKBCqSKAw+Eis8YhW0HKsoPBgP5MWaTN5lagVbdPuSMzCRgwGuYoxwydNDwdoFLL4Ox8X37+lAY6bG4xnwrZssAW+l6y+Lm4yCpvIRQIaahLr21+PmTfRhkyFvTJ/oo+02S2MsheYeCyY2KA8Fi+i/2+FceHBZye1BQOyGDH3qCJaNyjAmI6xJHVgeySrFheWkSryeFpB8VCBrMzcaQzp8jmL8QOpEdmMBpUY+0Pkl3D0LwSDo+PJfcmC5vh6Lw3HPoQvOHgiV7llHZyWMig2nK1DD/tIwZAPLIgz9P7j+6j3KggNhORLRkljgRAuG5pHxZjBoyyGggUtHUu8Z6xqKK8tMtGYX4JkXAM9UZNDJFKvYRas6z9w0/lydCq7I9cugqnzY9hExhW+vDYyM61myEyg7g7Dbh8NjgDdiQWY+iMW/CGvXD63LL14ZogU4uNAu1PCPgQsJ2ZS8pTd2luHsdbeyp6k7EgZuZiOLw4QC59juzhCcb5BmIdF2yVPtwjuzKJaJvGtRsQGzAhMI5MlVypLPCj1RtKCcI9jYV4s9NBlyF/tNowo1MDgtCfZDIwle89lZsM2Z742poz37C6GWCMYRe0HQ94gL/40z/B2mIKlkEPJUpcbVb0Om3DgnI4VNCR4cdinaAXawEyObh3M4eDhSgBf8NIN8CHvMlbBFA4hDWDZCpM2YixEZkCJDz/ZTkyyfzggIH7DPc/Y09lABCCFWLkT/6XwwgTGE5WvBki8y/JhpmCEtP6Q9kXbFg6HT3zLK45MGexNR3AsqFR0zAhdZhrN/UN86AIgLDA59nOGkJ0DGWmTZWeDAQ2we0cNJTKFRWBU3IG3x+Hg/z/wRDVX1XU+XOYo+B1yg6QqlF+XtZJzcPPgH6wHAz84R++j1u3LsvCbzzsol2nRRzrp6H8hl0Ou1jrorbwARsT8DFWdRwMc8+ieoPPLt831+/U9ovKnClJhO+LmV28X/ST595E+zcG0Ip1RFUw2T0WKmyr2h9NADzDzUlOgdQiXCe03aHfLAEUWiDpzwqNN0HYfP1p7stUfWsUE8ZSjO/N2CmZIMdpg8Uifap0mhJ1+NrMIyCwYILpGcBOgIM9Ki0KjBWrlBjkrQkYMGDGVOHxjcXVN5k1ZPcZ2zWzFr5VjBjV3bThI7vO/J6CNgTAp8oVk29nFESsh0m+Mc/ut9atU3BDza7UF7qlhrk3UYV8E7Y+CciUvSzrfAKc5gE34eqs+6SYElSj98/7Y+6Byb4RKVUAkLHVMgxBPqfGqou9AUFo6lzM4JXnOWO3JdqTbYmbGTyyw6L/+8Q7m0rwyXvVZ0oru8lnQ7tH2Y8pf8UpIJmfD5tCq92KnqWPnr2PUCqCd/74fXQ8fYx8Y1jdtIpqo5xLw0kmrY3A8AiWSe3PYROtLtjksaHnuqIND/c/XpexhjKmjVRKkTnPQXMkEhMz+ewsC7vdq3XPz5X7GYEIMs8IhBAs4TpXVs2AtVQbM7EUVhfWUa800Ky24Rg5Yelbsfd0F8vzS3j5pbsiAcjWSQD1ENncBXK5jACQXKOA3cNdbG5s6nnnhxWNR6S8rTQrGKCPTDGDFBUR4YAGOFw3tColWMLa7rOPP5XFD73PK8WqbKdoe1oq52QBSQZ3rVlEoZJHrVmXpQK7rVAggrnYvFRgq5vrqjtpkcJcEz8tQAdD5LIFHB2fmmfYZsWNGzdBN4Hdp1t45aWX0Jo8+51+D7sH+4ix3k7EVZuRochzZmGB1ppdbG3vSmG7uLImMLRUa6Dc7mB2YUEDpFw2K1CnUi7jhx/8SMHnT5/s4MHDp7jz0it4+OABXnn5JbidFjTrRTHqv/rynmyHOaxjs86ejJ83V/Dp0YlYhEuLS7LSWlu/pOEN1SxPtrYFFjx6dN9k7jkcCrcmYEA27v7hodjezEIKBaP4/LMvBZCtr16iKRZi0bj2g2whj1q9phqjVM6i3S1ifjGpuple38zivHPnVWTPa7h+7TZ++eHPZS3GHLhshuCCByF/CKFAWDXv1tNHePToEV75zl0sr6wp/4OAMYcVJFgwZHrr2ROxl++88BIq2bLqw+RMUlZlwWhIFqJRKqatwKeffYrETFIWLxyU0HmAnwV7SCpPb92+LQYx/dJPL47hdFs1dOeezmeH2SyWoQOVYgtbj3dMronXIwueEYa4cvmS7juHLBe0ISkV5Ibgdjhw7fI1PH24BQwdCHjj+OzTr2SnGIqEMTufxPvvv4//9X/+3zQkp4Bq7VICb7/7KsKRAD779DMEvBE4rH48/HpLqgmn06MastaoyCY6FPbKGun1t17DpatX8cWDL3Hv4RfoDDnMjmFufkYEhNnkHBJRWtxUcO/e53IooF0zgZpGs4vFpWXZe9BvvFykxQ4Q8Ptx6+YNDXGePHkm4tbRUQbtDhVicZQrZaQW51Xzyy2DqknWcf4oVtcuIZ5M4vGT+8jmTrC8Mq9eiEpN1iVU1zx3+5aCsqmsvXHrlpQpZ6cXuHr5Bj76zYcIRQgCXsfZ+SlOT8p48bk/wN/+zT/KEvjq9Q1kS7tYvzSP7WcPFTDuckSwtnxFBLhcpoXr1xawvr6MYiErxTvvE+VpV69tKucxky6hXKzAz2Bmn08Dedq6WanrGnDpkFDqxb3Pv4bd5kanO5RyIxBiFiOH6XNyWzg9zyjXg5ZDtIcjqcvr9huyn9Uh9UxtwqCmDRuJWRzu0v6ZThfn2R3tq8O+VWQGKqlDQRJrWihXL+D2DXH7xQ34wkCplhUTnMNK2riUKgVcvsy+0onT0xxOT7OyepPlE+2xXRaEg27MJmKwjyyYiy6gXhjg/mfbSM1sopKro98haYN+e0ByNoE5ZmRUCrC6Ldjaf4qBbSDwOTaXRKVZx9zSMjL5PPIlAnLMLikgGQvguZvX0W5Wkc2cqb9cWjLWzSxXaYf3j//4i4mdog/1KrNOLMhkzpGco90ysL6xPAFC6urB73+9rTq21yUQtw6rxaVAe6qw1YvWaxq8a5A8GgmkJ5AnC5rshb42MzfzbQ1EdRjDu8sVgeesz8qlguyYCboaK2ofwiGqhFlrkyTRl9d+MhnRNVIZSBu/crGKrWcHaFRbmJ+d1Zq+du2awF6y5GmFff/+Q/V1xSItARnUbpetDmtOKvZCwbBmHpy3/P3f/wyFYlPg4muv0G2kgzsvXEEk4sWjJw9xkc8gPj+D5bV15HNlM0Pp2GEbeBH1zWA+voxBZ4xaqS5nEBJj3vvuu5ifJ9OeFko2KU35rHFf4xD6b/7mb0TkaLeqYq8TlGnWmyJ70Z7Mxxpc/G6CEQ6pmalk9kVjODq7QJPWRsrsIIGwq7wv1qM8V0larTZqIuSwRuIzxl5wNZUSAMI+nio4DoZ9/ohC0Fkn8+f9PgAiYhbJ5LQwJnmdQ2nOXSeWsLQqH01e0yiNWbuZCATNS1WtGiCCmXz8GYYsbwhkrPmYFcY5LV0oSBSgkosZaayPCAgz/+Puy3dEWGxS2UcbWaqN2WORQMTnh0Qrl0POHrTApjKFFmDKahahjfUmCeEGsOPnTrUJXYhIaqIduNvNuTTV6Nw/6NpBt46uyBnTeS9zxJjXUm9U0WzWZMGUOTnRrJVkTNaY7GF4/6mYoFVVjeROxjS4qKKxaHbCulrAlt8NV9SLi2IaHr9HxN1wJISnz56iUaOq3q29kATmTDYv1RsXxeOtp5hdmFPOcaNW1rzk0qV15auybovFo3pGaRVJsJ5KTNbeVD+xxk0tLij3h9bcnoATT7e3EIrP4tGzHaysrmnuQ8vzx48eaua+vLIKF3PrCM45HYhFgrCOejg52peKhgut1WCODgPDXVLThMM+qUW5H9Bm2cE9t28yvEvlspx1+JlSmccZAQEbY9nVw8nJsWpAWpJxrbHmV0ZaLieXAdqQsscc9LqYSybgcTNr2y17PoL3vCap42itmkpp/VI1XSxWRXqiFT9jFTiHJHi+9WxHhCzOdUjOXlhIKVuUpA0KIPZ2dwTCzM/PysmlVMqLmK05x8ziwljB4CPaJ7jUTCs0nP7FVpN/wc2WTCjaJEh9MQnMEVvNZphctI5QGj3ZWbS+6vYmTa1hXJoH0EjlFAROMIKh6xOf42mYOAcHLtIiJgw1DWHpkWe1qqgQ8EFm38R3mc0jZTnmmsmmMw0vh2z8N/y3UzDH2AeYYQd7Tt40ymHZ8JjmcmJfYbFoiMFr4sMtVcFkGMNhBL+PwAivjYzl6S8yZfk1WWjZjVWVvkcAh7HD4ACY6hYuZqo+sudpeTuySaX8kY0jFyn/PPWA47VwWMTrlXUHgz6dTtRqFTidNhPobnWKiTYY0dqE2Qh21OsVFAoZBEN2/Ks/fg+NVhaFAj0nc+h2xgKJFpfjQrtLmSZ2nx6jVuOg04b90wxypQpCsaAaQcoV55LLCPpmUSiUcJ49QHvQgsPrQjBix2B0jrmFgLxN04U0br2ygIXVKOZTcQx7I+w/OkMlPcTFfhuldBeDrk22GF30MLD0FZD95luv4q03X5W9yueffoZf/vxXaFb6CPkTGPT5+TAkaCSpvIioPB2s3AD7GpJyQyTaTrYAN1MW5rRYCoaCaDRrqFbLsl3wkIXLYQuDYj1ONW4ceDLEkJsV2XxSG1hsCM8mMbe2BG8sgHa/reAuyvfBYL7zDIaFMpKhCGLJBQSCHLLapZRo1RrGRqXfwcg2llXV0NaDO2DBnZevw25v49HDe7h2+TKurN+AfRCEpe9A+uwCTx7vIJOpSRZNCaY2Uvqid4boNCkNtCIc9elek+mu8eXIhIGyNfUHfSNNKs4AACAASURBVAhSuufkcAbyklxIpdDu8mAlU76q8LceWnjj/Vdx9cYVNTTpdFa5KmRenByfoFati1Uob0V/QAGjHALzv9w0OYDsdcm46ckqgIFENHg268IGq5MD54H8s/vNAcqFipBxWsGwCOXj5rLxmaQyxSJ/SJvbDm/ADbfPAp/frYPOOnYhHknBYffj0aMtee9SXWJ3juXF6/W4tD57nYGKq2adRQylgz4dEsx6afebssVw+VxwMTOEocMWmWgJLKQnsNQr3Q6uXLkquwoOqZeXlrC4MK+APQIgpIpQ8cbTWWxxi/FRZ4PPYnVhcVWfWbPdM+F4DHUPG7YSmf48mAiA0OOQQxYyjvj/W90amq2GlHIGzCKbm8z0IAbDNvLFU1SqWaH3LBjZCFCtEAxQQkhAh+GgtDFL4/joRI336tKywCfOTcLBgCTi/QGtDa0CxchUIQBCBU++mEe9XkOuwGD1COPG0aiN0GrS89Ot8MAhOphPReUvzUKYa47soFAwIgUggW+yEFkQZtMnWF1L6doZEGu1M/C7LouF+dQiorEE3G6fmDU86Dn05SFKEJgNcYVs1nAYcarlMgR/zrC2vq7PjPLgbD6Hk+NzXLt8W4fg7sEu8vRinY/D7rKjUMypmGEQPJ8XAiAszDm4KxTKYnNQ9sqKgw3dwmxKjS7v7f7BgUAMPkf5Ul5qGRaXbOS8rohCbclKLGXK6FWbCEhVYtPaPj0+0Rm0sr4Mf8SPzqgNm8euENpyo2aktoEAjo9ONeCm92uTbA0PC1UL5mZnEQuGYOn04RiPsJCM4cr1dRQaeRSKGWQOT9C5KGHFEUP7rAxbfQgn7IiGI1JUmAE15dBeMewOjs9QrFIqO8DAYpUVFod+HPJSCdIfmwGuGQpP456NXJ6AgIIANUjnucsBMu8hSQ8sLAewgUoQG0Y92hY48G/+4idYW1xAjyBWqYBuq44RlRdkTdvt+qyNfZQZbjPyWGfpgF9zq0DioJovLWm4WECU6TILi2BwTwxSXh+Lm6ml5bSAV9aXGOomsHoaLi67ym/C/oxFFt8HGUdUnUh9QdLDJLvBTH2/tfbhGWtqlLGUqWRNEYhhbUGJNmsbScipjhCDythoTYfeU7b/lN3PfUa1CWujqa/upNmY2nFKjyOLIePfy/dA8IW/WZNwr2BByPtEBRbBWFqS6j463YZR1mdKgkVFNr1Pb9y8hPfeewPDQQvNelnsK0rGWRDJdojZGnyvtApg7TcymR6d7kAWNBzU8HXJCiYpQ7J3n1/P7bS+MfUIwxhdqFRqsgkjoMAhV63BYEHWd1SxtuEL0A6N9lXToHievySWMATdrkwuNp5SfA7Her/00lXuhj5Dk1NhAuUNK4znFesvY3VlclFkUSOSjmGymZE+raWMMmOa8cFBrDJIxJQxVlt6LdlAUXlogDkBGTb7xALLNIzm17dAxze2bQZe+0Z18ftKEGXPTMAG/msCgVP/bePTzNejrZV5D/zFrxnbWmam0KLAMPim9l58bgVqUHGo6zLWrsrfYJ1rNdfIa+aaFfuP3uwMYZdCcQIWTgAp2X0pbNwwFKfgh/mapGPfKKp0X/XzuaSo7mTQOdXjvNsEHSYZIKzznXaBHvw7XTv/nsCV2ZEmWR7mfZrPG1IA0f6A64O2RL0e161FSi8C6BanFV1LDyMfcPuN53H7nRewl91H396D2+9QiPCzRw8RkGWqDfVOEw43bQuiYttynyEIzrVJYgAbaDIJuxxKlMsY9npqpkio4fkfjdNKhB7oLVDIFIvOmUZdaqmBABBaLXFGxnBwNuFUhvCZ7ndHGHQsSM0uw2Vzo13rwDa0w2V142T3BC67Cy/efkFe03x9WhexSaZf++HRAY7ODhFIBBBm4x2kXachZ7EPcHiduMhdyAO91W8jEKHymMpYv0gWZFvnszncun0T7WYHO1t72NthMHgR169d13vkEPDJs4dYWp3D7EIcY+tQFqokj3zy+aeqSxfiKe0xkWRUQ0We/Sx6aKtlt5CBVxZz8OuHj7C2voFwOKRBD8GPQiaHva1tnQXRRByVehWhSEg1+9HxIbw+txQLet7GFp1nDhdtB4HtnX3sH5+iMwQuX7uqQQvrUNYNXOsbly5r4H1ymsH29v6EHUgFBpUSNpQKaWxeWlOY8PraqiwlWGOwL+M9Sp+f67Nv1BtSjzIrUQHcEb7PecylUjg4OMRnH/9Oyoo7d+8iHI3gy6/vK++MBC2n26Mh3tQ6ijY1wz6tWT0KeOb+SbYkbcKouvV4mZvXwln6UFkqJOVw/TDPotOy4A++/yM8fvJQYedU14YDQbjsbpwcTICa1AKymXPs7W7jtddfk096IpnC060duRykllIipnD4+fDBQ/y7v/53+PXPP8Qbr72BL7/+AsVyAVeuX0G5XkaKAc0YYf9o/5vwWwIe3CuYzcI8gyuXr+IPfvBDbO/syGP95PwItQYBCuZVeFEtVTCXSKFR7eLzj++jyfXNcHm3SyoN1qIG0B1LAfLw4SPVgbS/oGL59o1bKGRKsMGNw70LqeLZ49AilyDf97/3Pv7jf/8fTGB60ILnX7yO77zxompyMpHHQwtODjJ4/HCbSWSqxWnPxde4fvMKnB4bAmEX1i6t4dN79/DF/fvwhQNSzs8uJLQ/kOBz6+ZzcNhcAn4++ug3SGfPsHl5VdkfXPt8LdqmcuiXz1FNXEUsGsXa2ppqgCdPnqJWa00GSMabn0S1uy+/rL390ZNH5iz0BhCJJmU59sorL+PJswcols+Vncg+n/v1tavXNfjh/kpwam4hheXlJZSKBaTZjypdeIiX7lyRoiifL+D8vILvvvUT/B//+/+FxaVV/OCH76PSvMBgVMfhwTOkz3PKtSvmGSg9QDjgRsDnxd07L2koRrXQ/Qf3lKV5eXNDIdA7W0cI+sPqaSJBKkVq8Lp96juYh8hBFAOJCYD0umK2KRsxmVzQNfD7lOVFAg5tWNk3N7rK4GNNMR4wz4NnGusQ43BA3/1Wi3UYiSReDMdtnJw/gtXGz8CvfYz9UTIZxWjYwXlmH77gCK+8cROhhB3n+WPkGXgcDanH5F5MRRgB62fP9rGYWkMsPoN/+Id/wHg8wOpqChtrKRzs7cA2AiK+OKr5Do620/A6onBa3LD0xvDxOSdBmJZlAb9A59nUDDLFNEArLb8TwUQEj3aeIZiI4TyXQ2J2Xmqak8NnCPpdyF2c4frVS6hVCtpDSU4lkMp+zuMxwz/moJSLNWXSEPCm/QvzLNfWF+H2WNFoleDx0u6qJzvGSnmAWDSIhfkVnJ3mZBmlYWU8IfU/v4f7Ha/9q6++kuUSVSmsv/lnzlf4bHK+VqnVdKax5PPSFcJqx+rqMkqFjF6P9SjX53vvfh+ZTE6AMXtcOpREwjzvurIYTMSTGHTHAiTz2RZiESc2L21KaXV4eCQiEUFOvpbVYpd7BYER7rF8njj7Ojk5RTQSg9XmxPLSBv6f//f/k2qX+8Abr91C0GdFJGDH7ExUzH1arTF8mvVaMVdB7qIE1ziAQduG2fgynr/xsogI58cX6LY7sushY50kn9GYRFqCYV5ZKZGcR/eG//S3f6shO+cCnFex/6MCcTyg9Q6VnUC/25ENltvrVi1ca7VlAdUi6CS7duj9sG/kVFWEcctYQEG91dD950wj5HNhPhbH8vw8osGAyYKJhBAMRxEKx0W2ZC8iwMNpgCgDrlhVy7KeNpl7hqTDZ4ozVFlYsWae9B3sMaa1MO+7IYAZO1/l2f2e1ar5YVRVkyTb0OvwOeXrcA7A+ogEhlq1jOvXr2FxeRHtXle9J10QaIFF23R7rw8H1fS0QKXdP5Uy/Z7qPNbgClmn5WV/aPYDq0N1jkCRwUg5XeptbMyO5gyVZFOOoQyxnqR9KtLoxsJKmMRh5gsz68Y2HqGaL8Iy4nrMa0bD+0OAstntSjFE+Is5KbSw40yRfZvsXdnTjvpwMQOpnDOZtX6vrL44RyTZj8oIZqx6vH45LjBblD/rk88/089LZ9PoUK1mA27evIGt7Seqfa5evaw5cS6f19yYqiiCIOfpc1y5sqmzj+d/oZjF4ek+glR2BiIo11tI5/P6DOnKQZIdCaVUkrHfT6dZ82xg3O+imD3VGj0/PVV30uv0RWYjUSceDyMaDSojjbaUJOLWmz0EQ1GR2RqtpkjjJEYQrOR6M0S/sUAnzpEmfm6q9Xjec62w7qAdGsEQ5qQRKOQz1GqQeOTVXIqfJV0ZNPcaGHcl7g2zcwQj6Q7B+b5FJE/OoZlPRmUIAQ9+xl6PH2enZ9pHqMjl7Jx5LMWCAX+oKCYxqVopy23JMrc0LwUIF7pDQ3Um3BtvOjaYHD7w7/iAEx3SQ6LGkY0UNynj2cZFzwECmx95d6vhsn3zAIo3yieenzaDIim1Z+D5RA5PhYWyMtik0VOQTTQbMllBUY7uFKokb2JJuIzaRHZQk2ECgQUzlOQm7dWGwkGICe00ipbhgKoBIqEm/Ef5ExOf5ukGwPsxtbziDZxaWPBn8t+QgcmCRYDJpMmeWmfRbmU6TOHPmwIlXEhqSidhRLwunzz9IujRa9xDK4IJU5HNIvtK+RmHjMRyEjw6bdR5L7lALPTLk1UBWe702ffpvpHVzqHIyekB3O4R/tv/7qcIhCy4yOyLtWRYnSOsry8iHonh/CCPnafHqNeGGIxdyFUaGNsdiKjBsykXwW5xo99lI1dCpZFTqJDTFxAz3GFvIjnjQWI2jLmVEJauhhCbNyHCxUwRpbMm7N0wdh+UsPc0i05zBDs3FGsbDYIODuCP/+RtvPnGK6iUS3h4/xG2n+whc1pEszaCxx1CIBCHcxLoS/TaYreiVq8KNKJ0i4AaG2zZW7iMtyE3VsoFuezyxZz85oxlm0MMDBa5zFJh2Fu704adrAKLE40mgx/HsHm9iM3PIJFKCqWmP3KzVEe70ECnWMWgXIPb5oLbG4LbE9AhrGGfhZstmyCHAIFqt4rWsIqBpYMX7mzg0sYcquUCZiJzSIYWkT9pYevRvgAQzh26A1rHuXWQkWHjol++wws7fCZjxt5Hf0hQrGsCegeGdUFwgQcu1SEEGRROStsaWW30UWsWkC+eo1A6g8MHvPXDN5CcT+Dk+ALpdE6NIjcc5khUylWxTZifQDY42XBk5XAtcPjONcjhIZ/PTqMt5ZbdaVUMxtDahTfIwGKPbLLqhQby6TxGfWNLY3dxzxnARpUKkfdoApVGQ3JCt98uACQ5ExXYUshUMepR9mhHLleR7yRfhx6fHp8F4ZAP4WAUGFpQzJWUX8FQX5fboe+j3y4lKlQaBcJBxJIJOCd2NLFEVBLzi8yJciN4jziIJwiRSWe1EZPpMR514VDoVg9egqNkSuiXsdXj7pJaXJEFFpHyVqeP8wzZcj2x8ukJLWUR90gLxDSUZZ1CUhi2S59lriGyEZro9yySEZMNF4kG5Oeby58rDJX7GAcLLAg4sOFgivJjWh+dnqXFxmBxQPuipfkFJKIxDU8on2dQPNcCFVI+hgU3OwawyJ0bb8x+T03YeEQGpxv5bBeVags9AidOSD5PuybuPdw3OQTz+0OwjGzod/oIB8La14uFcwQCLoQiBCOBeqssH01PIICV1XWBRLSBIoOADQj3OQ4v67W6QsVKhQJuXL8ukPjLL7+UddHdV15Wpk06l8X+0SEeP97GpdV12T9QZbVzuIvOsAN+pvUGmVB9qWWWF5cRjyV17hDooxUHi2qCYFTSEYiaic8golBaJ/KFvLJmgpEwzjMXyOTI0qSU2Y/UHC0tRqgUm2J5BDxOhYP32j00aw354tKLffPyJkaWMU7TF6BUltcdCIcwt7AgiT2VELT5Y/5VvVmXqoZseILSbpsDXp6d9RqW5hJ49/03cZDew97+FsaUDcOJxMiLxmEezaMiIu6g1jutKRT6PYLULWOLHdlCCcfnaVQaLOasqLPQmQxO22Rpja0mFJ0D1m9AEB5rhjljVBdGCco902oj05uMEDPQtFDNxWyCYV8qsGTUh+dvXMPb33kFVoaPNWqS41ZKRYFRHPqkLzJGQcn8AasJAmRukVGejFUw0RKLRaDUIPIvNnWDHpaJ9SUBDZOxMSEdcIjeJkOEwdqGZMH9nwPUKXPfWPSYoZrs5WSyZAboJoTaqv17qn4wahQjHZ9Kn9kQ0v7Dxeen29VtIxAztcES0YKK0Emw9FQ6zsuXOtFOSy4D0nCQ2+50vpGns0ZgzcG9YaosYR3BOkUKFh4Ok4aFBXajwfwnkjE6AkBo68L7R4UehzPNeksqNg1PK3mEIm786Z/9EaJRH1r1CpOX0KiSxcbhwVifJ5tAk/M2HZI7lCWm4VMwgnqjJWUKLfCodGSOC6+Xz5TUwk6n1ClsrKq1uhS/BC8IoPQIQimYfqTMH1rj8fOZAl28Jxzh8N4yyJHDbjYPFpvZa5gBoswL7r/KiDCKDKmBe1QuD5Q5Q/m3QLHJPVdjN1EVkawztTcjq5+/pOzp9WQZQKk4QRa+TlcqA1MfCwDgfRFbzrDipAD5PXXxtMmchp1P82umYfHfsGUmQej/NQBCW8YpADLN8Jjml/C98XMxtlhURUye3f8KADHv9VsAxNjbkU1o6ukp6GOypwwwIzU2gQurUW5MQRnV5BMLLAEeem5GUl1wnxmOCSiZEHjz2RkgRQAI7cZIMCJwSrWkzj9jd8U/8zd7CLIIufb4vQREBMkqFN4ot+RBzUB6Nuu0wuIasrD2o4KSyimrag+334vmoIWefYD1Fy7hzR+9hY6zg2K7iHKzKHsegi6PHz3ScJsN68hOdWUFczNzsuIUOOv2yP+bzzZDPbleeC2Z9AX2trfUOFFlNTc/b4LTYcOTx9sa+LmdfjjsHp3NPGtIziDeRm91Znjx/KbCW+pkiwMX53l4XUGk5hbRbfYQ9kaRvyjg9OAUqZkU3nztDfnqk+VMpVq1XsHR8T5y+ZzyF154+TnEE1F0Wh3ZkhL0ZD80tlvQG/flUd0edGBzEmC3q1ajUpaZfifHp5hPLWjfOtw/wmef3cP3v/cHYuJzgMta8vziGC+8dBvBqA+VehGZ/AVSS/Malt//6j6S4YRqm9TKgoKTWUsMuz1cHJ2jkCnA7fKrec3kCmDNvrq2KqCCwGur3kAiktR+zDEMazNmAsQSEdUiJCeNBsYOkcqcf/7lhwhHZ1As15VLQIOQ5++8MrEjpAK/LfYhzxgGdo/GNiQSHKw/EVknn8vjRz/4roZ2n/zuKV57ZVUWLhzkOd0uPNvaEohx9do1NcwE2hkqz/VwcHAsxRrBapJNUkvLuPfZ59h+cihLnp/8xQey5vztJx8jEo/h+RdfkjorGkvCYrErW4wqkEKhguXFFTHl+fPZq3D/j8eTyktc3VjAV/c/R7lWRLVOpS5V+X543RH82Z/+OT7++CPsH+yKNLO+uo5oIIqv7n2leu+5WzekcGJmHNcYPeCj8Xl8fu8r9YW0hSapiGcbCT5ziTk8vv8A165ewX/5v/8LXn/7dVlxZQtZ2QfbXDZs724re0q5Jh6TBSfFttOlQfzdl16WhQ4VIPtHO6g2ilJHzMxEUS1X4XMF0a4PsL91ikadvTHElGU+DZUstAClfUwwFMHW9o6y4UhWu3blCtZW1pRJc7x/ho9/+xXu3vkOdnf31de99c6buPPC8/iP/8P/hFKxjHINeOe9ddx5+bbCcWlXNaa9cmuIRrWNXK6EQp4EoD4ubV5CIORHb9RGsZpRRsMvfvkRKjVgcSmK9UvrUmYQnCLT/PnnXkS7RZKeC//0z/+kkPWf/vVf4te/+iU+/OeP8NLz10XC4/rnMLBarejM5VCI5yDZvxyCeXxBlKlmsNhlnbS0vCIyFuvNw4M91UMcX1y/dg2p1Jysp0IRJx4/+Vp1yszMnDzOlcHlcePzL+6ZTAu7TQBoqVDCL37+O/z1v/0LJJN+/PZ3vzKkkbYVmYsuLi5qehbvvHwHrU4Vh8dbsFo7ONw/RL9jQ63cFmg0z9cJRfDuO+/h5PBErPYH97+SfS8tWuPxWQEg5TIDyF1YXlo2s50xyRAMtQ6rRyRwx+/pdTm45Pk8gj8QEWmL2Yhk7PJMYZ3u9zCnc4hiniRFPxrMThyNBSpQIc1BIBUIBL35PLEW6fYaqNSP5XjhcQVVG5KQR5U8LZL7wzqcvgHWLs/CH7VIAcg+gcGCnF3wGUnS8lCKliJuP/ei7HGpoGKWAG2hu5066pWyCD4OiwuNUgflXBPDrg1hTwSusR0hb1C2ebJRd5oA+SYVtrYx4vNRxObjOMqc4vOHXyKUjCO+MKcQaGZeHBw8UW4iVdS0g8lnLzTL2NykzV8Djx/v4O7Ld+H1BLCzs69rZV0X9AWkRojNRDE7x7B0WpX1UCyn4XJxvsH71sXG2jXZYOVzVblbMJCZdRuHowS3yLAmUHF0dKT5H/u/2flZ9YcMCaYdE63iIlGvQqBJdtnfP5QVjc6xfhvz8zOqIQwRJqhBJUlxXP/NRgWBAGdffexsb2MuMQ8LnKhVurKKXFxITrJzjgWikYiQZs80IR1zVsD6nqA0icpUWz57tqV52Mrqhvrtp892pL47Oz2Cz2PFxuocPI4h5mZiUmlx6jYYj6SQmkvOwzF2o1Hq4frmixgPXIhFUrCNPHA5vCIosqf/zmuv6rzyB2Mi3dJOjLZblUoJ9VoFf/ef/zOatRq6rZrIGpwH8AzutTvwezjzYB5wR5af3HdZtxAAKVJxPWLcF0EVOsx0BIBwkC91uAUi3NVI6CUAwn7P60YyFMbKQgozsaj6Yw7amVnhC5B0apelLOMFSE7hzIi2s6yT+HmwVubeYtTxxmqLRTZ7KgaS00p2aolqnHBopU7Fr+lpDAFmqgcxShESv1mPWEE736bOcGYbKS+wT+ILlf1NAUYciG9srCMSi6LR6ajj4vNL4IFKXNYCLAR5vvI+8bNSV8b6u8f1Rwcg2hwzP8tY8BM4YgYZM7J4HYMh+3MLAgHa43al6uBzwjwh5bjSSqvHKAH2apyZDeGljW+trZw19jyc+dLVhCpZAjCtXo9pryY7l7bOtFBrNeChLdSEQOpx2ZG5OFcmLcEDDvJ9fp9mDCR6kfyVzuWleiGoxH2MnyvnOk0qUjptuPweJJNx1OoVDEfsSY1zCvvMRDKJQjE/cb/gvCIAG4lu7PO8TvhCXpym03AHosgUSijWqgItTJB4C9FYBB6fT/dTs+xhHz6SgjFA9vwUxUJR5KxSoaXaOxLxKwOEMzGeS1SjGHViC8nZBQHWVAGTXM375XJ5VMcU8yYnleegyeLmnwmKMVNwIBsqAg+8BhIFeC/j0ah6AYIRrAUIHJH4TyK13FgcDvWUnJ+RNMBnn04r7O3v3n1ZtlgWOHB8fCr3IxIijfsU+wKDUxAn4Nrm/sa9mZZgS0tLIjpyT7Ek5mJjFsYKyrHaxOzj4EAhnmSKKohlLNTNhEry+9g+EOCQMB706+UPZxPKRoHDU4IVhq02FsNHbLhe3wwyuMgpPefGIZmYaSr5a2oXQxuub4cFxoKDK19B4SaqR+wKPpgs+BV+ap9YAE0CyQlYCMGm7Q5fj0w1DgbZANsMY5D2WWy2p43t1O6KN4dfm1pTTK0V+JpTZqrGn2PTvPPvCchwECULDMrkNYgxyg8xUcfMPzBNHX8vpRYR9PpwfHCgJonNGQ/eqU0O7+EU3OBGSWBKQJXDqc2TIUKdRt0MU5gDYbXARc9zyuylFOmh2aoiVzjCT//tj3Hz9ioq9XPsHTwVw4iLjmGF2bMsvvzkIfIXNXi9SQxGLtR7IwQo4ZYSpaMgcrLruZmQGTa0UhrWx8hK2w0PGtWyQhPjsz489+oqrr0chz8GuL027DzdQS3dhmsQw6NPLnCwVeMZA0/QC1fEAU/ICautj5deuoWlpXlcnJ/h6aNnqBYb6DWBOq1enGHY7B4deBYGYI4Ghqk5YS9yc2OAD4evfAjFIrZRTeRCLBkXm5vNI5FfMqsouaKnKotHes6R8c01MhxQWksWvlcBwSSvOP1s8FIKN2pV6ihd5NEtNDFqdDFud2AdUbpIhpHxH6RVQSTkRSjsF2hCD+bmsIlCI41auwbGEdy5cwlXNjbgs/pxuptH/riN7FlFwz56TrYH9IdwirlFywAX/d8dXngcQW0w3QGZtQwO4nogwkp7FqqHXObgHHAgZhejgAG5LOjJwnd7LWh3ykhnD+AM2HDtzlUU6xU8fbIr5iJlbURo5clotcumh7ZSGp7ApsDmQY/+zgxID+j5ZiHTaRpmMhUXsA8xtHXhC7klu6+Xaxi1h+hyWMfDnn7fHoeaMQ6AqSKYp3Ii4MdZ/gwn6QP0RyyGAoiGoigX6KU4QKXUQbXGMDkLhhaytwfweBiC7oTPTfsxm2y6OHkjaOT3+9CdIOxUMo2tYw0GaKPEPYPN0PWrV8UK2N17jLP0EexOi1BqMpQUQjVgTkBZihK/14lBtyPrDAIz37BnVSxA8nKbw43ugAdYAwdH9Frl8+FFOBRBIh6X/I+AJxt1SpZ4jQTJyCagYiEQpOSQgCcZ62Nt2KGQH8RoqzV6jNLiqi7EngUn3yyHyW6fD7F4Evk8CzQCki6EAyEszMwiHAjg9PgQp8dHOqhpk0OmLw+LRqkCp8OC3pCeoz01HPQ9zeVawNiHQr6DcqWJcDQsAKNaL8Lt4RlgEQDCQ545Gu1GX2GufBZYWIyHvL91BMMOwNpRwzW3MItYchYuj1/vsd3hs8qBM/dkG85OTrV/vvrKyygXClhZXtY++U8/+5kCyF59/TUMMMLW7g7y5aI8V5cXVnTWlGolPN56LLbr5auXZYVCkCEYCAsAIUOA4Lfxrx/I25YqQfrakjHAQpPMHaoMDXPXKqCiLvZTUwd/vdFFIjqvhsIydqBeq6oxIOu+16aM2aqGkaAhVWIQOwAAIABJREFUD2sOiiuNpqx/WPzEZ2awubmJ3b1dqVqUdWIjO5tnWEts+EQijkggANtgiHImjeubq/ijH/8Bvnz8OX7xq3/CbDyGWV8EvrYV7toIvZMq0Oir+CZbcTG1rH1szAGt3YVOfySmLO1C2sMxKlQMsN50utAhM39IyyHDVhYTnAUpSyKSBCb2OtPhMYeXAkBGZIpMWPRjq0LSw0EfGFNcL7cw6gJvv34JP3j3bQQ8LlycHCF7caEQ4WgkKosRyshPTs+kJiAzhuvR5DOQpUwGk1PFswk2p/0C8y98qh+ogmQ9wVpEQAdtSUS+4GfUUBHO98J6g6wd1hrKMpiwrHjG898wD4dqHbIxxb5no0AknqoLDZpHcDnd5lwn0OM0Nk38zZqBryelgYXDTXrVmmwEqWknClKxuibDYYJ4JvCUTPyJ8kCh26amUPYZZepW2nzxDOJ1mqE7g+f4ffzZ07qGyidaa1BB1OnQWrCrgSsl8qxvVPyTPyt7rQHy+TR6/Sp++ld/jvmFmOzLrMMhqqWSABA1LVQAk8RBgoGAMVPDEQAhA4jqIjK6C8WSWDjdJsklo2/ULvSCVR3ndCkkj/e+Uq/Lqspic4gVreFHq63mmoyvKSnEpLNRkUNwlTQumyTX7S6BE6oPLAqoNv0b4bdvh+1iq028hMm6U0aDlBMER1i3TpTLJO+w0ZrYPhlrt0m+xdjsD2x+CLIzawJWWlSxziMwMFF+EDCwGnYir4tEoSkoNwVApkHobA6kJJqEoE/ts6ZB6FMGtFFOWJVLNc3/mGZ9SLUyeT6ozhHJh78I1kn1ObXAMjZ2VIAY1rypm1Vas1kVqWZi9TZRWNOCTsGYE7KRNJFT1YnWLZ8NQWNGBSIbMNY5zEPh61v02QpEGvQnzzC/RosC2nCR6OMW2GEssMg+JImJ9533xSgqDfhGJi8Vn2T+GsUOP0PW+GzSZY82CULn9XCA5vYExRCkRSGVtvagCy1LBz/8iw8QWQwj38qiWM9poByOhbTXpDNZtKi+s1sQipFJlzMZCi6yuI2SmAAihwRUf/DM5tlweLCvBphgBN8rhzWJ5JyYqM+ebWu45HMH4XH5YbOYoGs27CvLS3rvfp8btWpxsn/aNLTI5Es6P1nn9NtD+J0B1Ip1eOweOK0uMaFppcp1zCeFRARalFAp5PY6kJyPyk6I/ZkyCMeQlWVvNEA4EYUv6sfx+akYpWJ/ji1ShV7dvCrrqsf/P1PvFWMJel6JnZtzDnVv5dBdXZ3z5CSSYhCDSImk5IUgYFcL2F7A7/vg9YMBA8a+L2QvBAFrAdJaWhgLBjGL0gw55Mz0dO7q7sq56uack3HOf+9ITRS7p6ur6oY/fN930vN17UWepSROzM4tSKXHBpMDMZ7DyXQCg1EXvWFLRJFWhxkKVhwd7KNP1qDVioWVBWWD9dptuGx2lM/yODvKIhKKK2uLVjexREIZHmx069UyPE43tsfqjOm5GfnzM9dtZi4tVS6HAQQtOXQnseNHP3mMqRTtank2OBVufp52pZ02Gs0SppJRnWE7O3vI5TjIcuLuK2/JToX2B8xuW5hLoddu4vmzJwqAX5g1lptLK8t4ubWJZy/W8fobr+usZ6g4yUXT6WkN3TiQIDmIg2uq0hgAnDvJoF4b4qtf+x2Ua1XsHuyLyUp/dipdOYg6O8sLXHv/n34ti5iAL4h4LKF+9PDoSLldc/PLqtdLlQz+6q//i3Ipbt25pvwVnv8edxDvvPMe9vd3cHC4p/NsKjGFpZllkYpKhaLJqLPSkkcYswgxJycFHJ1k1adS9Xrz1nUE/SH4vGFZ0g7ZN1mB7//w+5hbnFMN4g16kS/lEYlHkMlldBaz7yXbnyxSAl7MV1lbXZN1USaTQalSwMutZ7A6eU+OUKsVVRfYwTVhgX3kQ79nEcGS720o6kMo4MfO5h7i0YQY49zDJLUlpxLqg/n8djf3cHyYxbBnx3R6HvcfPMLR8Qm+/Z3fx9LiPP7iz/+TBuxUBV29nsZrb95BiJle4bDsiaq0NLY4pA5wOT3wBThINe4A1WZJqgBartBOttlktkVPZ8GThw+lXGMtN5VMI5WeQzgawy8/+CVu3L2Bz3/pd/DjH/89fvajj3HhHPNRqJJs6LW8eeOazmiqrN946x3dE6y3mOvBnvL5yy387Gf/hNt37+La9Rvqxf+f//LXYigH/W78znvvyrLywsVFuTb8/Bc/wu07txUM/fDBukgjl69exge//hXCsQjS6TRCfr8e6/bmLr7+e19Br1/HycmhVPzNxhBbm1mkUkvoD624fecV3WVHx3vo9Sq49/EnqBQ7iATiyt9Ymicw6ITfHcDu9iHOjs/UB9Eyj/MX5oRUyqzJSN7oIZ2e1jyCgyey5k2uAYmzHGqSDU729kjZd8xgYCYK70X2RdxTPLeoCmjWyYSnhY1XbGHeC/4A8y1qOqul7B1QMeuSDQptgys1noUWeN1B3cm9HoO6y2g0a3B5LXB4B7C62nD4+5hZmlIvTotmm4skWTcGra4AF4LX3JskYxHwIZDF24bkulajhjbBmu4IzWoX5Xxdtmw+ux9hZwB+p08qMVYYPFtJrKQ7RzDqVwZIci6Jeq+BxrCDgcOCq3dvSm0UiAZgcw1xljnCdDKhTLbc2al+NjNAqLS5f38db731Ok5OM8icZQXIVUpl3alSRsQTCqa32mkRPMTK+ZQyGCPhMIqFinJwjo/yONwvI+j3SS0poFz3iSE7KNi8xywfMy+jBSFH0FyXQ2Wp2LT+uD8J6n/vez+F1+eUUoK2qpwtMPCc9SqdMziPoCf/+rN1dDoNqVCoynn44AEW5xYxk1pAKJjE4cExup069vZ20Wy0UCg0MTtLljmff1IDYVN3G6sb/myCb3t7B7KnYh14//GG7OpoT0j7nIW5JOIRH4bdOlKJKH709+9jeoagTEtg3crCit63aqaBOzffhtUSgBU+tOok0UJ3E4dTX//mV0WAGYxIqmI9SjuuggC27NkZfvj976PDAX+5qBwt2tJxtpjPZKQC8ZD0ITfRkYbdlIAWqzUBIFSA9McKaQ3pSeBSzjLzzIayYCpWKzqj+PUJ9qmhMBamZ7ROppIJ9eMEQOwuHzxeun3way3IF0pyiyFYSLW0sVEz1v/sbaT8oJpDymALHHS/mfQdYxecScA5/50hrpu4AENgNzbD5t8YAjznlayMedcR/GLPQwBOMSHDIZ49eypV9uz8nLHoYsaj3WkUwmPinWpf1fysMykCs6jmI5BgFP3MWTRAzWe2x31mJ3tUYzZInPXYEAy4pSwkgaVB0h9zQ0YETuwY9Jjd2tSaCwaZV2KXCld2WgR7OD8dZ7byzCYAMuDMmCECbSoTaijKJaYt0piHhLsKXT1IChghQesqEpgcDqmFmp2OMk9avb4ItyR/kagzyYOdmk4jz7DwLi3EmAlr1/3LmlcuJ1YLEskp9ajMOrp955b2OC3dCW6Ho0E5Szj9frT7EACys7+nGpf3Bwn13McEno4J5vNOTcawvDiLVrWAp48eanZEC+p8lvuDChoP0tNJWK1D2W8q43pEIloPydQ0YHNoZs4xPntz9mp8w/hnkviphKQaceIowVqfQBgBkHQ6pXkgAU7OaGdnZsfRBDw/FkQwoo0kiUnJZHIMntHmeijLRN4xrFFp/cb1S3IxyScENklIpKUfiQfMRuMshL0ObVFJsJienhYBgupnfnA9imCZSEdHaoCIajHQkg3d2Jfa2FWxAecSYMPi0OIWO5RNIIcGYnaZ5o2DcDY2lLcQODCDfm48DtWsZjhAQjob0DEIwMZgwszj37O5J1jAzc8ij58TG20cyklkiWALvxEPbT40giVElLiRjTWFWws2HAnrMZBVzMEyi1minxrl2oxFVaNVFyN9ErzKQ4iPnY+Dgw/j2Uu5uwE2+P1YDE4CNtnEqxcdb0wWfXwtuPeVp9Lp6PvxOWnwMgZMCLAwbNDrdCGnYVhdFydBCR4aS4sLYnnweynInRuzP5AskmjXzvaekDMPbWyqJXSHXXio/uD7Q6si2FGhVceoh539dXzla2/izfeuodo8Rr50iHavKnuZuakFbDzZwJP76yhlm0gmVmB3RVBt0y4oIJXGzu4+8lkyzulx34HTDSyvprB0fh4PnjxD7qyKZtmKgM8Pl7+L+TUP7n4hifkLAdnlnOwfo1vuoVO046NfbKKWH8HjCsEfCSOUDsMdoLSc3m1JSSY//eQedjaP5IvYa1rl8z/oOVCtseih0sUutQsP/eGQIb19tBsNWSjwIJOVxzj8lAMWbvxAOKDsh063oZwUFqr0vGT+QqVaUm4Ah1jcVDabBz4/w4MY3ET1rkOspZA/gFapjla+xnx3DJuGyUap5oAS3nYHrTYZAV2Egk4FitGvlrYMjUEL5VYB7SEvtoayTq5eWEMjU8U//uhDDOpejHpEs52wOTzoWu2wkL086qNZr2LQbsLr8CDij+mgbvcqOgjNZcZLzVhCGAY4D9CWDlR63hIMYjPJx+Z0DWFzdGGxtZFmuNt8CutbW9jeNsN6NoOU3bOoTE2lxOShEoTABV9nIulsKNwOhkrTlsxhXv8mveCHChd3+eywugfwBQmCkoFVhc/mUbOs98k6gsNlkbqIzD4CPXC4MTU3A4ffgVz5FOXaiUK/yb6z9J1o1Qi+cDBph50e3a36OCeEbBe7/IY5BOZAzuNyaZBMGTG1GWKzOa1i5AwtQzHzK/WaGDCv3XpFX79/uIF88QQWG1VhXRX1/Oi0WygVs7BZmStCqw7yPQ0YRBYslSJkXJBtx1vB6fErW4FDcxYgoVBURUQkHNHhzAE/D2qCfJ1uE5eurGJmNqVGgGxnIurMueG6JjOKg0SyCiiBJ3jHsCijPjNgKdczBwAc2DFbgl9DKT2/j9/jk6dpv9PBwe6OMnDIfmDhz+FvJEh2Hlmq3E8dgRS8bPnzc7wQ3WTsc9DUk3KBqorNnZcaipChT4YP2Ylcs/RV7XcssizgQCQU4FnZgD9EwGmEYNgt1h0tIVqdocAE5owM+jYszi8jGAjg5fpz+D1e3Lp+3diN9PuIJxLY3d9DMj2FZDqFzqCHnYM9XfRseKgA4fN/vvFclh+heBjn11Z1F3EwJmsiCwud8Z9tVCUyC6KLeCKpoToVTgQz+F6Tncpzl3cCGeqZQlH+r8FwHNlMSTZYer6tvjyEPQEy3m3KUfA4PGiSmSpxnQ3FUk0NZzQ2pSI0ly8gGudrSjsTSvVj8Ie88nc+PNzVgIsWIdFQCO1qDZVcBnOpGL7whbewc/QS9+7/Fh6XA6lgDPb6EHOuONz5Pg6fbGl4zyHr7Oyc2IYcDvIeoI3fCfNpimVUWh3UWDRYmLPjQJesfFoNSMEw0NrkNzGM8IlV0DgXg/Y0Dha/dICncoGrmuAH7RHdKi5tGMDNPdYdwmkBvvj5u3j3zdcE0lcKebGpGXxH4I33GjOHOFTlvc31pDBscMDvUSNg8g8ghQ4HSKFQRAAIC1sDcjD7gVZHpiiX2lO2U4bpxOLZJJbwOZqcgAnIIHJHryNGOn+X4pTJO073Z/UF71syRRT62aVdh1GNsgZgvSTWlIa1hklvgtlNHhnv+0mu2MQKc5JRxrqGZ7KUHf2BwDj+mwnrjTUIPekpa2fApzzCCegoELAvqbax2SJjn8HxzDDqod2qyVaQe4nvDe0cp1PM8+krm6fZYl5IAd/+9ldxfnVe7C0bFa0FBouymOx+BoCwWWRDx9qPBAg2NmQzE9Rj8LrC23luM5yw21MQO2saAorG+rGn84yvYalahccXUCHN+5vviwk6H6BYqci6iK8FXzuRccRWM3krPFeZ/dFisKrqUrI/TRg5QUracyj3rddVzUWwQzkTY1sxniETwInNH9eeURWZmpLgh8ATWIySmNk4Y/k9q14+Zv2umI4x+031nQn/btOeQ9kxpqGc1IITAGRCvJlkgEyYdhOrLCkzxyoW7Tu7ydD4zEZqrMriucz9IJXFuIac2AP8s+3WJOzdhJ4r02NsgcWpPptpMf/0KI3FGwdRE3ssPlOjTCLpyeSSTNThJv+EGSAmCJ32h7IloSWpnUQdY3dpQEwT5s6fT0IIlc4EPljrczfSZYtydw8HkX0ObA0AMlGAGPsC+ksboErgJN9PKsVYz9dpD2SYwzarW6CaiDpUOgRduPr6NVx+4wqKnQKK9QxGth6qtaJYk10+dlrU+gKoNMpITPlxcryvzCxaNnXbXZ1nBJoIahOspWyea2pj4wVSUwnlXHC9kZXI3Dfetcy74DCD1i/FbBmjvlWqSHrZc5DLfB3mahAAoW2wx+tQoGa+VkMwEkPIH4F1aEWr0hYrMeKPwm13I3eWw/qz52Im0kaCFq+0STDNcQT1Vkn1VMAfVJ+lbCQComT6RYIiGZ0VMsgXC/KA7re7uHh+DanYlM7Q9Y2XsmWkUiuTyWlovnLuvAYjYpW22lIFMDTY6bbB5bEoDPkse6y6yUbGX7+rz9Ny1O9xw+90o3icRbVQxVRiRr0ILwySszgAYPNLtcbWyw1EwzHd8cVySYbnTi9BnKFsvsgcnSjhSuUajk+yKJaayBfqKJaBV1+/gVgsiW63RVhMNisXVs/jyeNnGqa5XEFcu35XlkIMvrSMaMXYEJGlVCigVipqoKSMIJcTG7vbIgxdvX4dnS4tcXMakhDo+vjjj9U4c9jMIRDrHlrIMEOpWChKSUOGNMEnqlN5jkRjcaRTs7KlLBerslFqVFs4PDjC3duvYHfvAJu7e3jjrfdw984bqNbr+NVv3hdRqTtoY+X8Al5uPdHrXyk38c1vfhObWy9w795HGkq+cvtV+JwBDJiv4PWgWS+h3SqiUS9hbmFGirtCsaE6gGSxB48e6m5dmFvCtSt3sbu1g5WlORwc7OLZi6eqje++dlc9R61Zg9vnFmEvk83gyZOnuufYE3CdsY++tHYJc9NzGgwyU+PwdA/v//ofkUoHZNtE4CISCCmHY3FmTc+BAAjJZg63WBfoVLtIxlOy6+KBsbC8oGxL0wsHUcyVkYilYbd4ZZPEHJit7U3cunMDXo8Dz588QjIRRSZ3KgXNV776JYTCAX1vWtI8+OQByoUyzq2cw9Wr1/Q6vHj5knwK2fS2Rg1ZapXyNSQiKQzaQ+xu7GDU6cFpsUvRzDwLfzCivvM4e4r0fAo2jxX7B/v4h59/iPPn5tGhvXC1iC99+XMihzx7/kR956WrV7TuM4UCKvUGZhdXUK428XJjB5HYFG7feVUD4P/8f/8FfF6rSEuRcAiddh2f//wbcLi6+MnPfozf++oXddfn8nXZ8VCp9OsPP8TK6qoYrXy+VNMwGzAWDiv/gBYmZK232yNkTmsIBBJod4cCBQ8PcyI62Gx9FHJ5BL1xxCNTAtMcVofCzEloCvpi8rGn3RrvEg6NWo0Ouh0y/qOoNjh4NwHVtEYx+UJtqT5ZL/H1JmGT9ioEYwwZwBD1BPAPzR3M70nwg7W68qFIVhuxrumi1iA45jZkPs6GmD/BnpRqM55LDmMFzDObJDH29ySbdAdNdAY1hJJuBGIO+KMuxKdjyBROYHOT0OZGvUALryjSqRk5IFBhQfLc3u6uFM/RcEA2Rr1mG+1mB06rG8V8Fc1aF1ORFNKhKXSqnXGvNUAhk5eCcW31HKZnkgLZRs6RPuqDFuCxIpSMYffoAFavHZVuBc1OXcz+eDSCYa+Lk6Njw9InQHp4rHOY6ohGY4ALF+blQHBydICbN2/hybMXODwsYn7Rh2jMrw8CQFJv0y/CG8WzJ1vwusNSxdHul6zvVGpK2UecfRwfH+O1117D7t4eDg8PFeTM0GrmRRKA4n0zPz+LcqWsHIMf/OCHsq6l9RoDqDm8bDbIoA/C5Qpgc3MXK8sXsLm5ic2N51hamsHaxSVsvFyXXRozYQnorj99qZkclXnXrl3TOXx6eiSWO/NXaK1Fhw/Wt6w9C/kSorQUclNpEsLU9DRq3Q6eb2zKcYHM8qDfiSjzT1s1hHwE0mrweU3uJWv52WQKzpETw4YFqyvX4HDFAPjx/MkuKqW6AL4r1y7hxp1rmtWNrOxjqRK2C/xl3sTO9hZ+/pOfwkNQI3MKu4XKqAA8ZMJn6XLRg5OuOsO+/hwMBzW/y1cqqDRbUn9Y2DOxrhQA0hVhh3UTewRaQFWYazOejTITMkEboFhcBLh0akr738Y7OsD3yq3hcCgUFlGJ6myRxdgbyeKUs0/Tb5i5JK1iDZmHdoAku3M/GgDG1LkmA5l92D9nzE0+N7GnYc1HMiWJSCIJcclS2TLe2wRBWo0GTo+PUC2XdY8mUynV9ARAZHPca2qmMpktm95tTDbSzNionY3jBCfOZu47cSLiA+bnavWiCCFyJrBaREAk2DrssTK3CWRiXTnoMUOI9qpQT2e1mzlBlwT6EUQWY81up80+LKi3OwiGw+o5DBusD7fdjmrJZKgStFHWTbWsPGvOIGlxyteNqo9qq4lml3ZZhhTH2YKCxjmbHlu7Hh8fKVtqZ2dbJH72gaVyWUADARASNevNOlbOLSGZiknx9uFvPoCVc8V+Eza3C4srawhFY/D5/fjJT36MYj6DdDopFxqHxwWL044++lhYmMHsbBLPnz1A9uxYRI/9/QO9RlR4UjVCsggBThLGqXxhfU+CAVX4oWhcr5tIu4O+CD6c93OPsl7n/IIgBt9T9gLsA3if0UmFgAzPCtbOdFFST0uAq9fF8vKS/g3dhU5OTkTiY08ZCobw5OlT5Q7x7GH9cP3GTWxubmkdcR5AAnazRUt4q+Z+zD4hRkDbvHqtgdXVC5ojcl7Hu4jrSxlC7ONmFtKijXFBTXz+ZC9A32gySceSd/ZhEy850/jzkrLI6odPnP+O7FkuULLEZe8yDnwUi0xZksavmENZ2WCpiSCYYIYYQg458OR0mpfdeHFxE3HRc0PxRaUMk+wweV8zcIksUXqzyd/YquEV0ToOm4gM8UXjpSvvOLJHifixeWPTP2RGh0UbjcDCxOaCYAf/Tt7U47wPBs3ygNJAhqx8bRYDckwCINlwC2QZK1oEhrCxlV2WAUr47/nfs9MziASCODs5EbOMA002E7xwlxYWdMFsbjE4zilElxcihwP0KiZjhgPMdDyC05NDHJ0eiXnk8Qe1YBniTWuMs9wxNnee4M13r+PzX3oFzX4WrV4eNlcPoYAPoyZwvJuB2xrAqO+Gx53EabaKh+svMbDYdXDXa20UslU9R7tjhL6lgWt3l/GdP/59PHr8EB++fx+n2xwAMsi6jshsH1/4zhJWb8bg8tiQOT7DqA50S3asf5zByR4lUCP4KBUdNnDu4iKWlmcULnd4sCsp7+bLHdTKlKf55LlPH9FSkfZsZpAleV8gjFCEEnObBuudRkMHGYeLbBS5ADn8IrPM7XdLscIwZxZIlPOSkU4vWg7T6cdXqVa0SZinwuDnRrOPRtuEVbH4d1kdsHaHcHSBsCOAfqOj/AQOvjloZEFWqxbR7dbhdRr2igZhXgcGzgEs7iGGdkoA2/jTP/kfkAxG8fjXD/CbX9yD2xLDoMtLwY0R7T7ImHU6JHejbZeFtjOM/HIYxLs3aKpAIRmUBzhfg4nti4Z+I1pNUWJPL3Y7KtUyypW8vm5oqWP1YgrLa4vIN+rY3j9BqdBSaB1VEmy++taeGtNQIIYsC8N8EX0CRE3mYFjgsBFhdUi2TISd/qyUerq8dvjCHsBJmypeVk1Z49gGNhTO8gq+ikVD5JcoOMrt86Pa6qBQYw6CF4l0Ag43ZXYMKsqjUmnAYXXCaQmiVu3B74tqiE4QgwAC/UjZiPPiJHOH4AL3HhtCSnS9fo8armanAYvDIukeh98spnleLS8sShqZz/My4CXewc7eGWZnI5IHcwWR8W5BT2wWqnF46LNJ6HXNAcy70eEwcke7041mm3lEdiSTafh9ISkyeM6x8W/UTA4Is2TYlF+8uoqFpXlddgwF5D6neotDdjIqxIChJ+uABV5V3o88N3l+UDbZoq0Gw8XGrHieTZQ4k0VFQKhZa+D06EishWQ8JnYEfaI5gIqEghgKsB3A7QNKlbzOqGA4huGQAxAWhx4Q5GfQGhURvBQJpvHc48ByaWkZg74FpXwdzXoXxWxJTCj6r3o8VBfUkZgKYGllFtncmQaoOp9oFeL0oduzIZWaQTwSwc7GBpKRqJhKVICwkbpy9RrqrRbiyZTY4pVGFdliDk+fPxUYd2l1VYypTx/fh83lwMVrV+XTTTCQgyk+IVk0NJpi8qpZpwWbwyFGEy0KmOFAD9Cd7W0FTU5Pp5GYSujfZfJ5Wa2wAGjU2VjRp5JnUVmFVnvYgN/vUcg8FXk+Wp2xYB46FLhXKZuGlYMlyjcPDk8xvzCHO3duARbmItQFEtLyg0DOzOyMJNR7m9tolYsYtGu4cnkFDucQmeyh/GbTsQRCDj8WfUnYDxvYe7jxmeVRMBgWO4pnQqlSF4OF9leZQhm5UhXN/ggWFneU/Q7otzpCj6z6Xt9YUGqgz+Ep71LDuGFjIkWYgwNgVrn8byP7toGDJQJZXcmCAx4bHNYh3A6rmFB3bl7Be2+9qUB0gm2Z4yPZ4URDQXl9Z3J51Olb7/GqkORdTMDPgHyGTSMAotWGm41/kPLYngobyVzHbH7WALyvNUzWbIUASt8M29mMTPxvVVuwuSJrtCcAhENz7ifTGBhAwzClGMhsxsW1BhWCJp9C4dPjzASC7SxkfVJjUI1lhrNSzVigIsxYMxkGk5ocNlYaq7PgNvleE1IF/04WUsGgQBuqmIxdmAlP5pCIQAPrE0NYMTaEHjcJHZSfm4EAfzhVT35fULUTA3V5NzGTh4OVd959TcNA66ArizLWWMx7ooqSZ4bOOIdTe4MACM+zSDSBTJ7+zARe7GJ5cmDCxy+yiNOF86vlI6qpAAAgAElEQVSrKJSKathp50dAioM9rjHaYFkdzrECpK0wYYINk2B61mz8mQREOGRnLchzh/crAd7+eOhOJhVfY57vDDLkXc69IwYXVbM0JSJbjIpbBTvSbsYphhKLZKN0Yj1oiCr8RbUQa0gCN1xTlN+zR+QgR4w0PWeTE/cZKKDPyyVYNYlghQmx51+opwxAYRRTqp3/xecIhhm+0TifY2wfZdiZRuEyUWXwzDUfRmVkII2xTZlsbA2jUwDJGBQUC49V6zhoXQ+Uj3EMhlDpyP1ulCPGtmryPYxaxahtJioQviYkSZn9xQGWYfnyNZkoU9j0KMydllpSlPF9oBydJCoChSRRcIBGkpSxweW64weHCcaKj8+ddcz47BlnCJJ2KHXzYAAOxen5y/cqmAihZ6f004bf/5NvwRq0wh6gPr2J08yhmJtn2Sy8wQiSM/PoWZyyxOz0SuZedzhRq9RESqIaimSedrOuZo6gB4dhzJAj+JjLZrRf93YPxNwns9zv86PT7olpvre9Lz9xDtbOLa4KBEnEkrr7t7c49Bni0qXzOM1lcO/JU9y5+yo8Lp/sQfKnOdkpclBEMCaXyWnAfnHtslFatWjNw+Y2pUERSS2s8bim2PdwYF1rNTCibafdIvtFWmrQj5t3HIfe7779DqZT07LMyBTz8AXpMV/U/qXKmflchXIZ7Q7rDIeacSpPCiWGWFoRDnulug0FvBi223i+/gQOt133IJU+hUwWEU9Qw3GnzY1CsYJ8saiBFQlsDBmmApJNKQNtqSZjM81gV9qvZHJnuHfvY6SmpgQE8/OnZzkpoy02N56/3EG92cXXv/Et1KsNLC3MKaDZbmUwexBPnz5X/V6rdRBLTGNhaUmqCb/frZBh5oWcHB2hWiyprp2ZTsPuobXmCXxBr+pm/mLzTQ9x9lvP11/gd7/0Jamrs4WcLGI4VCELlLuDABJtPAvFklSxzBGjJeXahUvY2drVEJ4Ko/v3HmAqnsS1q9fx8b37ePLiADduXcOlS9exu7cvJej1WzfEsDzLnmD/aAtXrl3FJ58+wP/87/4dDo728Hf/7f+F1+fF9avXla1HpUOrUUerUcbq6hxCIY+eKxn5e/unWLt4BRubW9je2UMmm0MsOoUvf/HruH/vU7z5+h08f/4YH330W1y4uAqb0waHhwYZQ8SSMSyeW9JwmzakBBR4n3FALJsxhwtrK+fFuLx89RKev3yCn/3DLxAM2xCLBTV43Ns5QjI2g9dffRe7O4fKUqE1Le17S/kiVudWFeROEJOvGWtd5nSwv6dalAqTRCwFv48Eoojqmt39XUSiHLbSyYFgqwWHxwf4+te/Kl907odmvYJ8NotPP76HZ0+y+PYfvifghsQQ7pFP7t3D1VtXYfdaUKlVYB05sTC3jKAnqGD4kMuHIWm1yhiCVExVDlk8Djj9LhRp9eVy45NffSpLM9orE9RcXJ7Dj37yQ7zy+l0kpuLIlwqU0iMcjykE2R+OIhCKinxycpbTe7Ozs4P/+td/hVgkIrUyiY0PH2zhj//4PVy8vICf/OyHUiX5/CEwlou2g0bpVUN6ehY+j0/EPaosirmK7n1aHPE8oyLc5w2hVGohHEoiEIhiZnoJB/tZqWq9PmNdHg9Pwev0itxFsKLb6sFp88Bp9wiYoDKUcx2GZR8fn8JuYwaHA1Wqj7u0/G3LpnNCEDV3l00OBpwtkSTBO4J7hkNGWvFxeEpFOoHxXqtDmFTnPwlUxsbNJpVHuVqUAoT9oj8SUv1WKJekCOBdyJqQwAnBmeGwKwUB8z18IQ9q7ZLmFemlGEaOHqbnp9DoVBGMenXfFI5zzHjX3iQRitaFQX9Q6goy28lGpnKfPZvyEKh67A4UzD4Tn4GlAXitbnidHlhY3wxGmE4msTg3p4DwXCEDT8ANu8+B3z78GF3bEKVWFdF0HH3HCKeVU+QqGeV/UFFA+9X93QNjIdVo4/S0hamUF9kcAV3g3/ybPxKRrVzKyXrsL//yb1RJXlibl/WcxdbHVCqh7BeblSQWJz75eB1f/t3fw4vnm3qNWB9SIcW+kTZvrLv+w3/43/B3f/d3+PTBOi5dXlaNT/eEcDSA+YUZ1cm5fFb11fbOrghJJBByZnXp0kWUCiX1wHQP+Id/eB/LS6t6f1ib0s7NZmd+XQ0uuw2nJ6coFZmx5cLi4jlkznL44hd/V8ANwV2X24bkVAQXL67i5PQIR0fH+t57e4d45+3fkQUnVUXMlKDK8SSbVR2SzxfQbFQRjwTgd9tRKxVEbKM9HM+rxflFOa5kj3Ko5Ru4fuVVLC1fQT7fxK/evwePNyggiABQcorAfFL2Xx5PSJmbDMqmivBwbwf/39/+LXwkcLTaUj3yvCJ5r1IsaP0yX5P5BiRj0n6QdW6hUtWsg9OEAXsru1HWsd5yT/KVyWwnAELrYNo/WoF0PIGA04VYIICpWEz3VSweh8PjgT8ah8PlEUjGfJet7V39ztqbc1zWBLzHCXjwvBJ5fBwFIEWHLHknDkBUIBu7LBMHwP8eO/6MM0DMbIn5pySzG1W8YgC433kXWg2xXAoQqY2hvUOyAEEesvH1eOgyRMKDi7NjQ+Sl4wh/piGZmXnxpKfjOpKKW7l4nIlMak7a3DOjgiSyDkqVovp23r0k6RC8ZnA6s7zk0+LgvJquCyb/mRp5DtIJZgS8Zq7M58KZDnsWMspYF7EfUU0NwOsmIbdmrDcVkTDAoNsROELgi4+TPSIJO126GzG/UZZjZubNmSHJlrVyWW4ZCox/9Eh3UrvTVh1RbzSkfKUdItUkpXJJczyeR9V6WcR9u9uO1qCD02wW0fgUElMpgSXshTgz5JxThkt2K3zhIIKRoKwnqZQpF7NSAJ7lTtV3s9aZuDBRvd1q15TBVms0NU8h6a1crSMajyugnvMoWn0RrNF8pcXz3KkYApKFGDZOK8jlJSqKDzCVjCubmfMNEhyMqtWF4yPW5m3lABEEIWjKeoIKEJI5uQ5IApSlsgRINpw7fw4PHz02QJWVs5aRIh9493AmwdeToCJ7aK6AS5cuK9CdObDsKTlb4H00MzMDy8zK3Igbg006CyYuLrHI1eSMZU9socb2Omy8J42eNpNsBowEhg9azTYXhywlDIOLAwWjijCbh8/K+ChTxtIU0skBAhEoshW5OeQLO7aMMB7PhtnH+QU3lwbcREs7XQEZZFPxcbtsLh3wZA8FGRQUjyCbz4nJRW7BqDNQ085BOotui4X+fgYllTe4Bmf07bXC5eYFzSEeZUfWz8I7OajkBlHo+ICyKvqcmaaaj1XKlIHxJ+drxA0ykRxyc/DvyLTnKxILM7uAljdNXQixSEiHHn3QiBbyzeJzZIAv7Qcoo6UNBWWgDDUGWQWjvhj/fA4OhxcOpxfT6Tn5yt978CFebD3AhSsL+MYffgEDSw09VOALUbkzQrfSgdcWwrBDeaQPm9unuPfgKQY2izzf6BtZyNbRa1g0vLS4Rqj385i5EMQf/auvIRH14dNf38OHP30I5yhgQrT7WXznf7qCa2/MoDdqoloqo18ZIbfXwssHRXDOOoIHzW4TI3sTCyvTuH3nGgJBLx49fACXy6cBaavRlzcnrbdYzNXKDbisTgS9IQz7HGQ5YOWhxeBoHsoMwuIgTJuBAei03QBcbGgYA+GibzczQjgE74jxFIoH0e63NSCarH3KMZ12H/rdEerVllDkXquHYWeAgNOLiC8En8MN68CCaCQuCyci9swLoJ0K15rLYtc6bTQqGNp7cIS5cHsIxj1ITcdx985ttAoNrP9mHbWzBixg4KYHjWYPzXZfKgLjdW5UBxwe8MBgEU8knKxzrjcit/xVpzKADBz5zvOwZqZOX2AChwg12sCNaO/RQR9l/O5XryOc8OLTxy9wfFSG2xqD3eZBl9ZSXjtqwxaSszOYTi/iZPcY5ZMz9Gp1WIf0iucByWZ8AGuPXt4moNYX8snOzOG1ooemgtkox2dR26730Kn39Fr6/S6Eow5Mz8XR6rewub+HQq2pYsPS575iRojxhWYx0CDQxNyREYPmaFtGmfVIjRmfM6X9LDL4/NgYur0ugUQr55cQT0RwdHKAerOq954eiLwRPW4yKW1w+xkkz8KzrcuIQ2xa+AVDXqSn03B67MjmM+SjS8rKBpv+uI2qGRgqx8TuFEBHoIwB17wYycDweYPw0qKjzTOijXzmFPnsiRoJFowEaGeX5hFn8JzLKVUTB0xkFPOAJmOFTQQPdA42aXVB72eGZfMcNUo56PKh8sx4lTvFcuaZ3O309VwomSaoSmsAXowEW2k1wkF0jdJLh8lJyRaysLsZQG8GDX42S3PL6PctePToKY5PGIpFJZuxlyHAsrZ6STJTBsYze4VzNQ7OqX5aXJxTQGG9QQbegthGZBTQ1ksMdtjh9Mckl/Y6HfKktA/7CPg8yJ6e6D6iz6vTHdAggzYC1UZFDdFZjuFdfTQqZZycHClgnDLjm3dfx/TcMnoDuzJG+r2+bCPcLquCOZ+vr4uhQqso+n5TGcbC9sX6FrY2dxHw+jGjQQ3DvVzIFynntCCdnkOpXEexVBe4IssbhiQzILfLDIeOwOHpdFKha6OeTYxPFjq8C6gYMEwKWgh6FFybzR6jTJWT1wmPz4+5hXlZoBEce/rgISr5LEZt4NVbS5idjiAeDSBIRpbVqrB1S6GNdNMD5FsoFyuiqzfrbaysnJc8mvkELLoZgk6rlaOzApq9EQY2pxhI3ZFFn2O4KwEP3etkSMsu0ljl8Exk0Sm7S37IsstkWfDzLpspevh1vAc5z+V95PU49TW1ckdha//jn/0pEuEQeq0q2rUifG762zawsbOj90E+rWRfcw/2+maYZ7OKncl1wPOftgwsZjvNjuwSWJg6fV6FxJGVwoJxYovFpo4AF4fzfI/YDEzYRFx7/MX7mfULawkO8P+ZlW+CoVlIsxbg9+LXCmSlxYvLrUEolTz0Ydb3GWecqUnmYH0SHKjMAgPMcJCtAfaQahqb7P9omUAyCe34tE5omSXl+FCEDtYfLIbF4hpbbU5sNPncpAoNmZqBZwTXG9UNZLiwAFTtQKm5jQ1iRq/Ru+/cxte++iX0ujVYhk3UShy6tlEtljHqEbyihR1ZlmUN/km84NCZNYdCyGmhJpKMFfWqsUj0kvxCUI3sbr5/Hg8CoaCeV5GBnBV6YlNW3kOxwlyQHuLJKeV7sMmaqFyklhlL3kk4ka3kkBZxxgaLzR2fE8k5LLjD9JceGPUhPyY5cWSDUvJPL2DWoVJV6OYy9qNGv8A1bAASvq9Shg36hu1l4/CFFlgkrvAONYQgPrdJLoY+RzUVi/DxezZp2IzSw5BfJiQYU18Yoo+xF5iEnBvAxqwj7i8DhghMIYWDnshj8MOAE//sxywr2c8C2A3YMSHfTL7XJENkoj4R4CF7BvpUD8YKpnF4uTkFPvsZk/B3g94QFBoHUzIbUAqQvhoTNod8Xp8BpmpGWKMYSz0Dfpj3geCHyfuh/VwTfmalWezsOKFIQf7POpQSlT7HBBmpHuOgj4QPqpE48CDw0Ww3EaNFk2sIS8CKmbU5nLtxHq6IG94QCUF2ZHOn2NncUE0UiaYwGjEjLYowrQFyezjOUP3qQLlMhmkYfp9HDTIHNu12FQE/7RIsuu+dDDDuG8UFswd4Zrc7fVnoVOjvz6Gix6u7u0WQljYx1RaW5s+jlC9rABWPR9EfMIS2ilKpjqA/goAvgqWFRTz49L7OUIYs7+xuihFHG8dzy2uqoXY397G7sY2ZVBorKyvKjSLrjtYC9WZNIeUFsnIvnIPd4xSxgsOHUY9DCVrH1BFLxOHyeVDvsJ53KJDz5PhEGWTGNrepM1lNv92JUqkkBiLPl0LuVOf5lctrCHq9KJ7lcbC3j+R0XP0GQSu+uxwo0kasXCjh8ePHqumYrXF6doZudyDSA+9droe5uTn1aySmBINUL9aNv300ooEErRK3tncULJ5IpeH0+uAPh5E9y6Hb7OGNV17DsNPDJ7/+LW5evQW/J4C9fX7NLorVKt79/Odwbu08Wl3atLY03GTTPZOawY+/91N5uk/NUI1J9QnzGMWEwdHBMRIRKmV6OMvkMbswj+nFWQ2/vWGfsjjOLSxhJjWNZ8+ea1DOHD6GZtfGIDKBrycPH2Pj+QsNgDqtFt5+8y2Br//4/vs4OC3h3IUVgU48Vx88fCS245vvvINXX3sd//Sr9/Fk/Rl+c+8p/vf/439Fs9OSwqRL2ybWfY2WbFeoqCmXsnjt1ZtIxMNSG/H9pnVXJEwf+wGmZ+ZRrjQwlZpFtWIsvG5ev4jnTx/j8GAfC/Nz2DvYRSAShDfix+rlNXSGzEVqm4G126W1TWsMgsTVcgn9OhWvPXmN7+7vaGjKXpaKedr4vHjxUgqcu3dfFyj+8ScPcGHtnN73SqGKeq6BW1dvi6Q48XWnmoqMajLDe+MAXNZgly5f1vn8/gfv45t/8C3Mzs2iQecEepz3h3jt1VdwdLyP+59+hHg8gFzmWGH2VGCRqMQ+MhFPyXbz6fozeZKzNqW9z+P1dVy4eEm2denYFAb1Lk62DzAdS0v10qALhM2CYqMMi8uCRreBYWeI9lkbS7MrUrPTu75ULaHapPUrMz/c6kVOMqdIzaSRmp1BvlJGpz+ALxTG977/fURjYbz11lv4j//nf0Sl1MAbb7yGcrGIx0828N3vfAk3bl7C3sGOBjy0VaPtIIFf1pDsLTAkIQfKBtndO8bLF3sIh1PKy8TIqZ6OZDUqdRWzxnNzYEWz0dEQPBSlcsyCVrUmFTMH8AwxZ+1MognnPlRKHe/vqE9Ip6d0L2bzJbS77HkCaHR68AaCsNpNHSUlptWoMI3aeoAh60URX02dOFKPTqtZzk8HcFn68NoBB50KahX0WszjNARM1v0uvx9DDkDdNuTLBeUa8Wcxb4+WcrQkZj9C8IhnkIv1J6MMXAMU61lcuLoEb9iJTr8hO8R4MsLgRdSzVdiHNpDK42UmQ529v6kzaZVIxQmt7UiiJMGx02srE0c9Y62LhC2ChD+KUCCgwWic6ptASN/bZXeKSMLhNP3+X+xtoYUuvPEAutY+Su0SHCEbbB4qXIuYTicEsHzy0QN021bUql1wrkpbKCoYlpdn8LnPvY2dnZew2VnjhfCzH3+gnpC2cuUqbev8eOu9N7G1tY0iZzeFNg72ipifm1c2A/fxpKbl2crnTGb+F77wRfzgh3+vs5aDT3/QK8UflVxePy39ojpjSCAjM5tqDKqlzxMAPTlRf5s5K8paaGX5PLK5EjKZgnr1K1evqz4/ONiT+o73G11LVs6tyl75+YsNvPbaK7h0+QJyuQwOj3bh87qkOjk5PZZ1FXtKev173D6cP38Bv/j5LzE7P4toPKgsnKvXbqNQqCpnhj1+u1lENOxFmVZ+4QhOjjN49e7ryr1q1GnpXsZ0agGzqUX0acM8ZND1wJAk3B4BWN/6/T9E9qyEzFkJ167dFTDFWczR7hb++9/+DUIkWTpciIbCSESj6DSbWH/8UKC4j30ygbxOV2AE8z9KrONZv7JPoyqA+qZx7Uo7SNluWoztE+torjEGRU9FwwgzLzgQhI8ZM8Gg1Ia0iQpPpRBNTKlv5HyO5zqt5TgTY//DGSctLgm0sE40annOCVyaV7CuZWYE57qT/oK9CwfF7HNk208whwQhErBY9ctdZVxDkuQiIIOKd6cIx5M+i3cc60LueZ4rXHty2hnnQ2vgbmEdb2y4+PUiN8vi1fRNnG1ImaKYEENeol217IpdDhGbWSPTTpo1BIkVrJ9pn+0nKERlPhmctLelil+RC4xi4COVJl/1q/k/44TAmpePR7MYaZHH4fFUi6uP7KnH4uOhGwadE0Qw4pxYfzavGWc6hiw3JmSNXYImJCTWta1GRfMdktyePn2q3pD5sO1xRgZzZjJnpyKOLC8vY45qPyqrRyRIZFAsF6W053tDkglth3OFnB4XAQq6bnSosmaP7SBACqlr6QLS7nM9dmGxD7Wn+cH3olqrqtehBefe/r5UKRwCHB4VsLSSNv0MQZIOAf2Q3i+eQbVKRbUUCakERjnDpmV7qdJCKhVQL+/xMS/SgUKpIJCEdqQkFL36yiuaXTF/jq/XuXPnVUM9ebKO00we77z7jpTJBHY5H2OddH55hY2z5ssHR6aGXz2/hsxZxlhdRaKyMTXZLh2dUzeuX9V7RVCG9aYlvTw/ktJC9g0GADF0SdPIT0I3uQr4AyYACBfLxN9alhAKzzE+3Arao3pk3PCpCZwI78fNm2GoEVxguGdXG46HGx8HQQgjozLe5GKGcmDHzcaQVC58ghNjhj+bV9oscCjltrv0swgw+MMBhJMxDbHIcOWFxAQiMRz6ZPqzKTOACplOtHQgk2JiqcEhIxcNES9uBDJ76GNdp2ynb4I3jdOSUcrw4mfxNgFAZHFBaZDC2Y1MmW8+meDcsHxMbMvJHuYglx5ylE5yk5LtzefAISkPUcqZ2WjTb9gfDKsR5eeHfR56RXR7VD6Q+R5SMGQiPiXk/sXWY9x//CG8IRv+5F9/G/6wDX1LBcEYEeoa0OzDYw0hf9ZHscgBgAu+UFSIYa3RxqP7L3B6WMCw7USB/oLDGlqowJUY4r0v3Mbbb1xBu1TBL7/3AU52iug0bLAHunj7W7O4cDuOLproNvvYf5rB3noJ+f0R+m2PQq95yXqDI3l13rhxBYViHh+8/ysEgxFMTc0jGCJjfSgLs/3dHRSzeUT9MQTcIbQqZGwO0KOdiNsNn9MtRgcbZb6+PHc5KLY6bGKOkO3XZyqedaQ8EBbgDELrW/sKRuNa4ntiwn69JhCr3AD6NnQbPaALODiAtzkQcHuF2DMQnMw9NpS0JT48OUK5XJXPpouWTxwG9Vu4cGUZs+cSOCseYO9oQx57iwuLKBwVUN4rw9IhC9kPq5VssxbqDQJsFpNxwkyTIQdKDO0hym/844W8c4/qdKY9SlMsbK43rk2y8gmekWnF5yyPSLKPrSME41a89bkVNHtlPHy0DcvQD481hmajj0qniVK3gWK/gYs3bmBh/hz2Xu6glcnB0m7DNuxoeFRtdhUuaO9axTxikRpNxWDzkTTVlF+0P+BCJExLtxGyJwV0WwQfya624PxaEnPLSfTsPWwd7uOsUEG90oG9a0PIF4HL42WmuZiMBCBd9HcleDngUInD0gEa9ZaGk/LGB4dkHXkn89BnUOG51WXljGSyJ+h2m9rr9HXlMIYVbqtbh8Nvg9fnUcgdLy/eLFQfkIGaSifhDXhRrtKeAUhMJeUtSLkmGehNsmlcBjytVtsqLHjIs9lnc8FAQAx4ATM4nV9TxNnRvmHa9kcIhSPwRcJwkqUhOz8T/kVrFxYZ9HHlsOhgb0dBYwzXYzCo1oLCgwm4slBuqPiir2E8Gh+j4E15yNJ+gcUOQYtOu2l8ogn6WqDcBvQ6qNfKKDDcrdlQ8DctxoYWGxLJacTiKTVcHChwEE2ZLX0VuU/IlIpHEpKGSx6sIGjD2uBQmevVH2CWSltBebQjo1eyz09lC9VVXTgDZAb4YCOgUiuj06iiXa8IpOFVcfeVNxBU8GNXzVBvaPZUq12G3T7C/uYGtne2xFicXz6HcDyFZHoRDgd9X6maaeDx4/sIhag6oRqQTJEBFhfOSdpaqhYVNpjPVpA5KWhwQ8YXlQ5cM1KKpadx9dpNPHu2gYeP1sV45nC23e7j+Dgv4I0ZRgwhHIxaGnQko9O4cfW6cp3oGW/8PcOoVBm620StVUMhfwbbsKvgL9okzMzNa/hbLVew+eIl9rcOEPNbcPPKGpbnprAwOwW7bYjNjRc4PjkCim3cCi7Bkm+hki/LfivoDyMcjiIUicFJRlKjiVNaYOXLyJZqqHdpe8VjzaEwvioH2mMLn4mVkzIwZHNj8ip40BgAhMPcyUzYmP7Q7533PN+rgYB/MvwYlk4rSpcawIO9ApxW4M/+9Nu4eG4e3WYRjTKZJ02pK1v0VveH1Gzz7NIA12KRl6nyjGixVGah2ISNBy1BEOYOUSnlcmqQyfrDZIxZde5x0Cgmk8Opwm5sAPRZMSpgB5RC06vXWDsY0MFIxSf5XxNyCL8n9ye/P6XMRoHRQaGQVx3Ak4WP09RCDHcn+eOf5doqIsdMfGWO8CkyWN1mmGOsRWRxNQZIxKAkM8tpWGIcIvAcNAoXw8ASUEQWGIf8rKVkLdNRQc6ij6AwM1EI5HDgTXsBgk6v3r2J3/vKFyUHt1tpz5LRALFZrQvkJwuS9ldky7Lm4JCbZw1fb7KlJtZjyp4a8nwz4dQsxHtsUHp9Fd/0kqZy5vjkxGRH0D7JatN6HHFA4uFQgQO2rmqmST3JepHglvxl1WQwD8CoNAT48o4fjmQX6qYitUdLDtqnMTjboQafe5BnFC1fpD7gMIUgg1QOZm1znfO9MgHsnc8AEH5vE4BuMsa4JsjW4xoSIEMLLjPCVwC28l/H5JeJAmTyu5q3zwCLsQJkDIoYJYkBG2RDJdDDnKHmcyTpmFwNQ0YyH+b7GQsrSfbGiqPPCvex0kQviIAGkwEyAUDM9hrbdUkNbcDMCQCjHT9+zBpejdUm/BpaUBH8khqJgFfXgIsEN/gt1UBqb5FpZ/7ePELDoDOA0NgwzDqAxdZBkE0R7Og1meNmWIhDG60q+yItcLLMoEoOCcj85GVMFjSL73a/A4vXioalgXe/9h5sETtOqxn5rpPcQluETOZYNpBTiRRsVi8ypxW0mxaBxO1RS3Ugny+zdGr1MlKpOE5O9rC9vY5giLV0GMuLc3r8TtocEliXN6oNU+mkhgjMnHC5TUYRzxvmQjHzyDa04dGnTzAztSC1HGsEEimobiUjLXdaxM7mgbIyrly6gmdPn2B+PoXEVAgf/uZ9WaLNzixgJrWI/FkF2y92USlUBHcJqqsAACAASURBVGh02szsot3tCG+8/opsPnOVHE6KZ0jOpzGzMG9Y1zxXWh2pVzmEHFpH6NmGyJYLGNrYgw1EGmJTTIXp0fEBOt0uXB6jOqfihHc5FZRHe3to1qp45fYt1EoV9NtDLM4vwOW1odGqiW1ozk8OOqnuccgCIxaPqG5lgC7r+1iMQby0yGMvZLymeU7Rbox/x0b88GBPQ3cO4Al0ZQsFBMJhTM/PI5lO41fv/xobzzZh7VnxzqtvwWNzY25qXkPMX/ziF/qas2IZX/vWV3Dn9bs4yZxJRTqxVA4Ho3h076nOy6Vz0wiEnXj6/L5yLaenUtjZ2IXPGcTmyz1DenDYsXb9EvxxP4bOEXZ3t3Hp/AUFEp+eninYmjkMr736hgClfDavARmVDi/Wn2kg88arr8ne+Aff+772UDSelG0F60n6XG9u7QhkDkaiuHbzFq5ev4l6p43//vc/wO994+s4zp7JH54XMgG5VDSGo/19FAtZqZwiER/i0RCWF+d1xh3s7yOZnMLa2hXs7R/jydOXuLB2BR6PX2fl7tYG9rY2MRo7LJDsE5uKa9A8uzKPvZMD1cfM6+B7wzqSNRQV2Hu729h5uYU7t66p3iObPJvLIjmVlNUFc9hevnwpi8c7d+8I6OZgljkqrBdtcMHe92BpbkXDCt7p8UgU25vbiMfiOD0+kTKJQxGuqStXr0pVyfvg9p07qNareO9z70lR9F//5m/x6it3USrlcLC/hWQygNGwi0QsIhWV1eKSqppAI23JPvjgVyID0DL57ffewYP1x5hZmMMv/+mXuLp2CddXL2Lj8XNQJsuaOl8qYXpxDplSDlaXHS6fC0fbhwh0/bi6eg1unxf+UBCn2YzAkE6/BbvLrvycnYMdBMJBKR5LtZrqawYGP3v+TKqyhYVF/Pl/+r9w6eJVXL50RSHcH3zwCf79v/9fcOPmNZycHOPomKptEsCo9qAFDN+TGFr1PtotDsNj6A9sqFQ7CIVTsFh9ODstotnkfc7j3y7SCAlznDkwoJ6Dw3aPhIYempUS+u2WZjd0QWh1DOFDuVGjvsKe+7QYJLhA2xzmcDD/x0GbNA/sHp/uePbr1KONuj1ZHYr1TBt1znuYy0lrFD6gXkfflzZXDtsAHlsPYbcVbmsf1gHtx1gv2eQ93xlYYPP60WON47DgtHiGzrAtZRtD25nh4XK40WBPxhqRZ5ylD7ube3aAo+w+vvEHX4HdNUKpklNWSyweRos2xdkqpuMpxIJh5SMNO7R1YZ6tyVAgWMUsgMPMCY4zx2KaExDgvdSrdRAa+ZAOJQ2Ib7MiHg7BT+U+benczMVzIhyJwxsO4Zj5jYMWMtU87H4n6oMawukArK4eGu0MbLaBbF4/+fgRDvdbyjOgYnJlZRnNVhWRcACJRASf3v8tonE/lheX8PzZljJqCH7nixmk5mJYXJnHk2fPZH124cItBRy/fLGtvodqRu6lrc0dOQCQ9e51+zRAJ4jLupVDysRUFHPzadgcQzx8dE+KjKmphAg2ZHzzrJufnYffG1Ddyfdya/OlQOArVy4JQDs5zcHjCSM1vSCnlk/v34Pf59LHcNjG+fPn8fDJC+wfNPHWW2t46+03sPHyuSz5nHTQ8BtVOIfD58+dx6OHTzA3t4CZ6Xk8ebyOpaU5+AN2FPI5uQlkshV0e7RsrsPlosVwCIcHO+i0OHwHbt26if2DIwSCEWxtHyEWTmB+agHRSEJZjU+fv0B30BcQMZ+ehc8dQLXYRL3SxYXVq5ifWcRcOo1nD+/jn37693q/eY4yMyhIZn6xgMPtLfXW3HTRcFhgho8uL4UiKlSfUZ3FWpuKKKcDjXZTta/P5ROgxDVPglO2kJeSKRoKIOTzYDYWQzoeg1Xv4ZQIdQ63BzPL59CSE4Vd5JBeb4hYLK4exUTTkZBtsg7ZC7GuZs3Y6zIXcaS8Uvbf7CPYg5i+w6F8Ud7H/G+eO7yjCWCzB5Klv9OlwTjzlPi9VXOPiWWcX/AXAfqJ7RbvWKo4lPsh4pmZW7Eu5depLmT9O1bnG5U+v4Z9gbEtIkmPPSpnywTFqMLsjjqcKqh+ZYboxsuXsva/fPGS5q1cr8qLbpMoPlZUy+aVxFVDXJKTgCmS1VtRtWYaNBLeOuqlOD8zRLaRyaSjaxLPmUHfZJ2MZ7+TPOtJPa/5Oev7MRlKxPhx/h575Wo5DwuJ6J2e1A/MqhBpkr1cq4n7H3+EfOZMz2l6ekYZbbTfDITCei9L5YrJuOz1RHJmgPtp9gyZXFaqEYIhJLhwXkQyHdcU7e1ofUaA0xd2SGXHO50gO8mEnMezw7l8+ZKsSRmGHolFsLGxhXOrS4hEwvp5VCnNLM/j6PTY2F3ZrTg5PlRPEA6TZGQXaZeqVgIy/oBfYEkqndL9T+IaSZ3tFtV+hvjIDy4LZtCdnJyhWKqov+BshNlrtBGnmrVQLKjurBdLIu8RKOOa5Qw/nZ6RrRfPR7p6cL7Pe4egDG13CeTSjYQERsvc6sqIbwiBh8ngnjZOE+/iiee1EDj6uI7VEXzPjbSRl6BDrF4OI9m8ceA38Ro2TZXW+WdN4r+U+zNkiS84NxQBEAOcmIBTKSgoM6O0EhyM8ELl0IIMeBPEy8fH5rVcq5uCW97V9NlvKgA7NTst/1uyS8kgswwt8oPngI/DBo/HoUaZwIf899lcCQWU3lGbTAMLNtFOl8JlyUDjm2xAH7JJ2YQbiSeLSiKOk2EIfc34eQbIsfGhXRhZXXzOfP06zbYaRKJm0+kpzM/N6GIios6DPBgKisXKn8miicwPMi3YfHs9HmDUw9bWC8kH+SvgC8mihdkK129cRbVRwPsf/gLZ4jH+9M++i5W1GdhcLdi9ZLxbMKh1UC92UC2SsReG0xOF1enTgf3g4TM8fbQJWuz2mmPbBMcAbUsDXUcTcysRfOObb2J5dgo//m8/xssHO3Baoxg567j6ng/zl4JwkY3fceHh+/vYe1rBqBVCr21FPB1DLBmCy02W2RCvvHJXB8DPf/4PAnFoQ0XG6dqlNQViHR3u4enjJ7AO7PA4Aug16OE3xNBBJrYFPsr7uGbIjGeh6HSYw58hm2SDOG3KgmDRxAueQ+RglMGZQ+TLOcN8azSMRNTuQigQwahnEXjjtDiBHg2fHLDR7shCmxcblheXha4btqsZNjGkh8Fw/ZFVjUoPPfzBd7+B19+8jk8//RV+/tMfqAhRyNlJAfWTBjw2v4LXR0MbqjUyliktpBUS2Xh1PTZaObEJlX2FLiVzeHOtUe3Awb6Y+eMhIhUJ9NlrdxtCfTmYt7tsGFp7uHR9Hpeux7G5+xJPnxwg4JuCbeBCpdpCoz9AodlArt3Eldu3VXDsPH+JTr4AN9mcVE0BaHS6aNY7GNZ7AiYUwp2Ko2tpo9Wj7Q+zDxjY3tFglMNlMo84MIvFA7j9yjKi034M/XZsHu7jNFNCs9yBvWmFx+bRUKHd78Me8KoRJ+DEQfvZaU6etC0ylNockI3RetrdMFTabhH7LJ5OwB/yafjebFTgcxPgJEDZMewgB1kfHTjcPGusOkRpJRDyB+GjX2CHlzUvSatsswikMciqLVCLVy4BNud4CEkrJwYxu4R6E3Dq97savPGyZ+i5103AsY5Oy8iAGbbFvewJhNEbW63QT55SWTZ4tDISg7vVQPbsREArLUOqtZKYZXMLs1oL3RaBG7IiKMHkv2HjZ1XxTtYiPfPJQOIFxUEEQ8A4cPKwOSPb1e3C2ekxznJn8AV8ytmgdLPR7khaSzUZgyGLxYoQebKOZLXWJwOxC5fVhcwpg0DrCh7jPUAGCptfnsuJZEIXPNmhLMQqtRK6PSomGELZhD+WlH1EKh5HNOhXI1bKZxXkx8Lo2vVbmJ1fxvrzsecjGynmT1j78gkmU2x/b1fg5trlK5R5wWZnZgq9e31iv25sPIc/yDNzIGYrm7S5+SWxP/YPDxTqbBlSOeNRMcyzo1Yv4eT4QOcqvXbffedz+PWvP8L9B08V7hiKRMSwKpYJVg4VwmqxkZleRyIew9q5S2IeUllEaS7PB/qqZ3JVHJ1m0ZP1ix3DVhPhoB++ILOIKHvuSoGx+eIFnFaLXpPluTQq+TOkkhEkYiE9Lt4haXcY1/yzsObbKJ8VUS1UsLx4Tuoj+pcSrOfmPzg+w1muhGKthXofKLe6kv72yOCnOolDdTauGv7TaM94r4pFTwnXGACRTc4YAJlY5pDlJF49a1mCkI2GvOC5/skK4ZCcAwhOri2DAb77ra9g7fw8gj4r9rbWZb/EvcDmlUUiwyTJOObaJ6tIRj9Wq4LactmCCZ+2UNZMAkBT+zAQDmnNyXe12x2HlpsBMf+f7FJljo0/Pyl4OfSTVFtKVK5JqkDNoHxid2VYUVTY1U22B8GOccg0/42srsbDYg4M+Gcxp8ev5cS+is3CJBhONlhqkga6s/j8+b3pO8/Bo2k6mIXBPC+b6jIpFKRCMeCQsScyNlEswrmW+EFQxdRmHJa4VXDyuROQIuuO+//C6jK+/tUvw0nwoFtCo1bUvVYplNBns9jqag0w44DAAxWvAikITjHzaRyMzdeX9RKZogQL6k3mzvAx26WQicZiODjcR4asOqo5RhbZsZENxzA9AiD0RecdOrHM4POuVDoIhdx6HcPhCAKhkAAg2mEZq6quQAcq2jjkkvKlZSyw+PV8T8niYyPBP7MeMI2YYacZVROVi2MmG+tfrnfmgsiezCx0Dm7a3e5nAIgUEFI789+xESKGYv5uou74jDwzVqQYaygDWkxq4c9+vqwHjNpoAnoQ4Jg0T/yz7BrHwJfJ2PgXdlZq3lh/Ggsr01WaXxOAg99j8vdsgP6lGoSLUOrsMYAyscIyuIkBZgS8jdlxEwUI1zbXo1EGmTpY9cgYqDEN31ghJivckVmXCo83BA6+9hbrADZHDy7esUMrLLTn4xBKMkLA7qIFnskO4Sk07PHegaw6ydakn4GF+V25Q1x9/Sr+6N/+EU4bZ/jo6T1ZYoXjYZFgioUc5mbSAuxbTdbmFrE6y5W6giRZ47NWKlVKAqtXLyzj0aNPcHy8K/9yhmsvLszpjlW4LwkuzGnrDeTzT3UTh4BeL5nBZEATnKOiF4gGIzjcO4HbHlAwOofitLCz2UcKoy3kKvjHn7+PcCCKOzfvYm9nWwqU2dkEPv74N5idmxOrbTRw4OQoh0K2gmFvhB0yfPMFxKJh7Oxu49q1y3j9rdfg9DtRbdfhiQbQGw0ELLDvcdsdCjJOJOMoVstishfrFSnn2RBPxeNiZANkXTawu7etMGraAxH8Zcgth/l0rOGAc256Bh/+6kMNlzigW11bxu7BtvziuVy6bQ7FzDlFJQdrL57Njx8/kUqGikpa9fB+oW0gDyiuM/Y5HLZcv35FxJVQ0It6o4Lj0yPdjx5/QDZ6l69cw4cffIwPfv4U1h7w+p2ruHPtFpZmFnFyeIRn609RLBdQ79TxxrtvIJ6KiW3L93h2dkbrMB5NYtS1SyXRR1vZdbv7G1KvzqZnkT8roJStIZ8to1RqqDa7eOMyzl1ahcPnwvMXzzCbnpaahEN43iGswTnY293dVR86zcyQwUg5C8zKm52elYr48aPHIlONusxgKqp5v337DtZfbAh0ZY25vX+Ar3zj67h84xpag54Aq93DAzx89gROrxtTUykE3X7kM1mx+Pf3tnF8tItLa+fx5huvKoyUjG0qQO7efQ1/+Zd/hcdPXuLb3/muyC0kHfzFn/9n5E7P4HMa60DWSOm5abTRgy/qR61VFcjn97I2CqNUKigYOZqIia29tb2B69ev6Vwh2Pz++7/C2sXz8uKeTpM8UxaAxn6HfawBQILI0oorMo10YgW9NqS6JTBENUshm9Vgdn93D3u7e3rNrl27oYE8h3V3774iW5yPP/kII1sfn97/ROvtK1/5MjY31kG2WioVVo6Gpg8Dixlinr+q7El6/f/0Jz8XkDCdnsVx5hQjtwU3X72O/eMd7Xf7YICVuXnsvdwUIMN+WrW5z4tYMoHzF1bx8QcfwdNz49blmzrTeL5ycMQg286wA1/YB7vHjmqrjpHdau67ahNulw+zc4tSTPODA3xmPTCEOx5PKiT83r17ePvtt2UBR6BG1l20Rh6wHuD57ECXotW+C25nwNi4MJujTwtNH4mxGkCzD6ACJxyKyOKJZ3q7SavmqgBfOkdw7dgxhMdpbCM5D2E9zz6TagDW7eybeE5Qkd/qdqXC4nthHTHPzIMBXQDGOVmyU+3SspTEEIohSH4gI5HAvgFUSPyxj3pwUhFhH2BmKohzC1Pwu/he0fWhjGKhilyxifbACps3gBbdNWxDnJUyymBhL89cGS8zIfh5Zr4R0LdapERyuG2oNIrw+Ox4851X0GhW1H9VKyWFTlsGQ8zEpnBufknrrcVzqA9Uy8xOpYqE/RCDf23YPtzDxs4GtnY3MeTe4PnO59scEsZDxO/TRyIQRNjrF6DPx+L3hQWiuPwBpJfm0Rp18cEnH6LBx+d3ID4ThcXZhcdH14ea9tBHv70nu+dej7ZFDu0lnslU+nFod3B4gvS0X3aFp8dZkdKkTAl5EIqRVOpRzs1gSF//pED/g/0TEWkXF2ZVHzKHiOd5r9VGOpVGv0+CTEbD7/mFWcSTUQxGXTjdVL62USplZYPFx8d8FO7F6VRasw8GHOeypyLwpqemkMlk0Wh2RLoKhZPI5EqybD89rSEcNmpyn9eGpaVFlOstDTVZP5AFfnx8KIIileatVh3p6ZRqESrP9nYPkYinUa2Q4NTBpYurGPbKaLdJ8gnjLFvCyUlBnJCpNG2swrj3yW8E6A37Finf6G5AEPHlxj78niAGzQFevfMqqs2GlHbcbzwzS/kSXjzNY2UhgZA/jnq5g9nUHL7x5a/ixeMnePzJR5pHEu4TIMC5JwG5bkeh6HQmYBYEa3fWvsySLNHOlTZhJEix52l3pdqgCpd5nZNBP0kE+VIe7S7VTW6E/V6szEwjTaKXxYJUMgm7w47FlVUkZ5ZQKNU1N2IuZafdF3BBCzPOXmqNAktt5RKRTMXaye3maxBQsPuQsy2puU1mMes9qpPZV5DkZea9nOnSZcZY/bPK5GNlz8XHQTLuJD9E9fXECYdz4LGBKu9CglmGdMZZDPs4qj1MziNrb9nWyjXI9Hzqiaj2sHOmSqDB5ItQDcTvwbmWzUWA1fTMBNu3NjeRnkopC4x7nHNgWt+SYM47iu/JRKEiooZxIh7nXNPm2akewOQqGotZPk/WpJrpquY2Obvsu4zdKysiKvBNbzFRfE98cWV/PCb/6POMMtDz7IsESVcN1vDMHGNtSCIr5wYMKScAMux39Z5TqcUcjDAz4yJR2BwudAdDZbhJxd5pS72rup2qaTojFYvIF3Mos+Yr5mXzT1XV9va2HFf41tPUiXblXB+8m/lkqPLkvJHkGD5XWoLTWotnEF9D1oTlegXukA+RRAS1RhXTsymRU3cPt+HxOVV/BUMk6vbhYR5Pva7eae3CRRwdnaBRr8DrtWBuNq01u76+LuXGxEWJz5d5f3QSIBA1M0dr7x4Oj46l4iUQ6HG6kD3L6uynfaScnKx2JBIJ1Q/MemMmZj6fxY1rV5UtRgDkyZNHshSzXLxxbcRNymEHf/AEUODC00IcN/gTBG7S7KhJ42Ci1RJCxh/IwQX/PRcP5U9qBsdMMzVuZM6NF4gZNFjRHxh/bAOAeNVSU85qwp1pV2QGMGQwcsOI2T/2GBbyJsupvtAvqiTIdubFzaKUgwZeHtzULKrZLPKDTMYRhyj0NWdo63CgIoHIv/HHG8Dp4vCIbBN63Jnmkui4gi/HTMjJkIKf1XO22caLt69imBuNgUXcJJTlEPwgoMOmVuoA2ne1KLn2GFnokIqQIVaWFxVSxSEjCxGyzrkRWUho0OpitgQPJ7fYFCcnRN0aUgBIRUN2eTCK23dvo1DK4MOP3keplsN3/9U3cf3uBfQtVQytZfQ6VXQrNfz/fL1nc6RZeiV20nufSAMPFIBC+aruajfd02M4HC65HFppuSR3Ke1sSKIUoU8KfdBf0J+QPogKiQqFNsgxnB7XnPZdXVPeAAWPTACZifTeK865mdXFL1sRiOquQiUy3/e+9z7Pc5xlYEejMka9PkL+vImjk3Mcn5zj5LQIK3xwktbfZwCZHd1hCz1LF20ir/YG3nj3Ar73nbfw/O4D/PJHD+CxW5BY8OP178WQXPbIt7daGOHOLw5QyY4waDrhcnoRivvgCzq1AVy7dgXXrl3D5599gV/8/BMBQUSnueEury5hdW0Z/X4HW8+eo5ivYMA6p8vAIze1tgbdZnHMTdnhgl/WJSYDhAxBNj4ev1dIMQeMZBUTXGLzG05GJrLtttZbpVxW8cVQNTIABq0BHBYXes0eHBa7pL20UiNz6NatW9qo6VlL1jNtERi8RO/95miEQr2KSreOv/jLP8d3338Th9tP8c8f/FTekBoe8DUHLthGTnCmRPSeAwWybjlc5+dvtRryWmQhyvU2HeAIuaYFD/3lBzwkxipO5Hk44jNkkYUJD1EGFlEi6/LZ0B5U8c43r8Eb6uHu3Ts4ydbhdoYUpEh5fHfsQN/mwsDlxeaNG8r1OHixLQDExf1A6pIB2vRKH1kUCs9Cz+P3w0Xf4W4VA/QRDgcQCvulZGLBXSk1xA7hcOzNt67h7ffWgcAQZ70asufnaJLJVO6itFdA9ayK0ciCEVm8DNp0OaWGYK4Fi7R6uY5WvS12OYl5ZBZwL+LwnSoJfl4WESwKucnS4zsS4kDcptwQsvF5aI8tA0RjDAwe6fCSj6nVhtlkWoVGs17XMJzBnY1OU+BH3wIpNhw+DvkpJTX+mwqGchIIjiqXg3Yz9CYmu5+vXyufo1g4U3EdC3u0eTOsvE/2aKkCcmbJSGUBwNejzR33vtzpiQpBWhrQG5WesrQGmV+Yleza0qdEneq3sQbf5XJdftntzgChSBzlWkNDcCpSpjZcDAOdiYUxn04iQA/H06wOq0Q6gWicB6td2QzZkzMEglE1ZgSICTiJgcGGptdHo1rHsGPCX3lvyNDgPi5/+OFQA9A4c0q6HIzSs7ii9y9GgIcN0xCeYBD7+wdYXljE0tycWA8clpAZxgZtbn4BcwtLePz0BVqtruS6Cq7uttBtNxELR8RwbXb4OS1S9rH5i4aTUnLxLKA9nM1JOxUO1IVcIZVeQK3RwnE2q8YxHmFeS1h2blTWEZTtD9p4+uSRmve33/wG9vaO8dVX91VkkilBxl2xSHY+C442DRkRT/hwYXUJ87OLONw/RLlYQCQSwBy9h1stnJwVcXyaQyyRkNJk0GiiWMhjeWUZx5kjAZ6UWVPKv766Kn/8wtkptp8WcO1SyMjkwcIpj+DIhjVbDEveOPrlNtqVJkL+sAICOVjmfWezTa/pk3wJhVoT9cEYpWYHfTak9MQmWE/VonKEaGPjnOQkjPWcK6PgJQAytb8yRIQpk1yDXTr2WSxo1RsaILG4Y2NGQSntuVjENphJ0gP+7X/5Pt5+4yqsww4Ot57JR1cepGMSAdp6lll8Ux1CNo5RnVpQk+czS1ATQs2C1ISoO1SIkynCc9540HrE2CE7hjUKh3IEF8g6ZtPG1+RAU+F6r4SbTwfHXCZkWU3zREz9wGbfhI7z+4wC1KazXuQHJ/dxFs8mpI9NBGsisfktZkg+tSVSyLWGuiYElK9DwIPfQ0Xb9Gf5abfQamntsKjlaxl/Xg4XjbSaP5/hwwrrZIg3lXBWm+oym9Oh8EoWomTclM7PsLw0hz/9kx8g4HOg1yWDpoZxf4j8yZksCMXCt3Iw2dK1pu0mrz3rHg49yMo1Xqpki1K5xlB4k4HE28MmgvlRtIrY2nouRUg4RiVuBY1OD412V3ke4fiMfNEJMvAzKIzYRva4AZr4+QLBEMLRqApnvofBiMQHfr/JjiPwzzqJ95FNKGssNj5OO726WQ8ZG0HZMU0YXuZe0U6Sn9+w/03zR8WHGfhPA9BZ70n5oX/LRs3kXwj84J+PJxL6CejwsvmZqCim1lxSCE+YX1OAYhrA/nXTZDI4prZZUnyMp8qPaTbHFOQwv/O5MkqQSUTlpN42bZ1RCv0LYMTwkaZ//VL9MVWBTP/5VJmielgAiGHE8frweRNgOLHAMmQlQ4PjHsB6V3awtHSjbcnkHU4JASYknfU9AekRrFTQDTmEIxgzAYxkf0VWobEAJUOdAAjBT1oJcqjkCYWQr1dQH7Xw3//Pf4vIQhj5zjn2Tg8wdtnEuqatFd9aKOjTWXBeKGrwyTOCHuvsW/TMdToCQahUoALkq7ufK8ttaXlW1i/hcBCtRlNMPSpAeCaSbMBntsY9xUvrS6vJHoyEESWwYrMie5RFMpZGvdKBnQrfMoO9TVgnVUkkFZwc5xANxJCMp7D1+JkGRBxUsWkzSlJmA1plh5I7LSrIlrZTXPeslanopEXnjVvX4Yv4ZWPqpPKSIaxjqP6iyoye7WT+5Yo5nJUK6Axpq5PUnsIA3katKpYxbVuz2SPMzafw4NE9qTHol0x1A4GBMRkbwzF+/esPBfjQxudP//yPUCwXNCRV8HK7p6Ek1xGBSuYU8lzlICuVnMXZWQF+X0A/lwCp1e5GIj0n69dao44lAk595qKVUauVZWPGtalBdG+IufklnGTyqJ7VRE5amVvE0uwihry3nS5qtQqebz/F0NLHu9/6BqrNstYTDxnWi2S6831g5MTjJ08RmQnB4hij3WuhUinBxZwymxvWgR13v3yAfo+BrSO8/vZbGoC3Bz0cHh9jaWlJ/ShtWPk71SpSwLqdsjTjWVavNZDNZGTRc+XSFYUQn52coUOLtG4PAY8XgUBQdQZBV2YmnZdpWXmKq7du4sKli4gkY7C5nfjs7pf48rd3kZpPa74ScAd0btIO+fmzR1JXse4QWQAAIABJREFU37pxFSvLC/K/5/nDPIHZ2QV88MGvcO/+M/z7v/kb5AslkeX+/u/+b9hYv7Mfp6Wl24GZdALVDtWizOWzi8mp/CSbBXu0hZqN4uZrNzC7MIet3R0823quYclbb72pMFc+5z4vLVCXNNDhcIMDdwIhO1R3xGe0/5Kk1WlzmOWTZcmVzU1UmXlVZSYHRF6plauyx37j9hsK0SaTnGARn1muzXavhus3rwoAyefzyoAoFnMCEJknmYjNIBFL4+c//WfEwmlsrl9DpVTH3Tu/xdzcAhLJWXzy5We49uYNuEMuHOcOUcifoN9s4Hvf+hZm4wn89Mc/wd7eCVxeK1bX1+AL+MWO/fzjz9Gr9PCD3/vX8jt/cO8ebt28oQB6qsqy+RNY3TbdNxLESEaSWsPPnLswgv4oDnYyythkXqDHwwxSr6z0OOiJRpnx1xX4QZvJer2N3FlRewEzUQiAENjxuPwiEXAOQpIN5xQ8p0j8oPqGa5J1M4fnXPs8K7l4WOvJq36i8rDTatkCeNwEV1oinsoqhX1otw0byR/0r6fNC89UgqoT9nlvaBOplH2rHBjGffU+ZpBIRYapz3RMsAgctmHrt+DqtzAXD2B5IY5QwEE6hYZ/54USCuc1NNpjdEZ2jDjsswJtdJGv5rC4PqfMgc8/fSB1D2c3UiWydqGq12HRV61Rxvvffhftdg2Nelmkolw2K6JkyOvH6tw8ZiJRk+U5hFQbzHEimYPmjdGZBHyhkLKUaBH82Z1PUaqcg+gHiSv1Sl3ZmIlQCOlwBCGnCyGnF36XV8RAOnawx3OHQlhav4CR04J//NlPZOG1vL4MG0GaRh6DcVl2kDwXDo+OEYkmpbKQsipfUE3NHBgScpiPRFAiHo/Jso19EdncqxvLmFucgcvrkMUbQdvEzDJOTkrqWUiWJDDP2or7DweFtXIHs6kY/H4SbTvaz5k9S+Vk5uQQbq8Nly6to9drytqO/S2Hp9zLOCwloE5CcqVUxOrK8kQFOsLe/iF2945wYf2S1n2r29MAlGdVqVRQbba+voK1i5fE8n7w4L6xpKvXMD8/i26vrV6ewDtrWdodUrWyv19ANBKU1dNrN65g2C0iMRNBIjmnbKjDwzNZSsdm/BiOO9jd3dYe5HD4YXe44QuE1G+TvEYb9XapiUsbm6Z/tAL+AO3XXfj0k8+1TD12P3rNISx9OzaWNvD7v/N7ePTVfeQyGX1fh8oG2jqxyup3OQWH227FcBIKTTWE2+vDWaGIEhXWdJqhg4g/gGq9geJ5FaPBWNmR7EuoSmAmbbvfltqIfX/I58ZyOoXZeFy2k7TA4rl9/dZtjKweFIo12eDREeM0e6b8MtocwUIbrapCs1kfKOvZwSDuIPz+CJyeAGwen+zLv54rmaw7U1NOiTTGzlV9BwmdUrqTiMKIABticWNpTVIMe61avT7JJXRrJqXam7NLRQWQuMj+wuQhMm+LA3ZZYyknmeQ7A7KYuow5PDzjDNldM2nmG3IO4LbDShLX0MyvORRXtle1qnxkKlapOJHrDvssh03ZaXyP/Pfcj7g3mdgFM5vm5zH7pwFylLtsd4iU8NIN6aU1tJlPT8ENzrdfVXtP5+lSRE9q/5f2WPzZ46EUi7xGJNfz9UnA5vs+y2bwyw9+hjpVuoM+ItxfUmnMzi/IuiyVnoWbzyydSyYWuFQDT3sJgS6y6CZoxSxMzsfp8DRUBsfh4YHpm/odzYV4fpEMSsBkark77Vk5KxuMjKsHewmq+wWOed1w+lxYvbgqW3K6aSyszMLhsSGTO5YKj54mS8tLspbjumFfuTi/pLqX67Jez8PhsKiO4r7CZ5U/X0H3DtqFO+VkQCsuEqEZs0FSRZN5o8zjyxWwvr6BLz//ErFoVGpNLs5Oq4X9vSOsLM0jc5zBpc11Ec9ZU/MMotXtvXv3YLn55u0xL/qUASn0qM/AXwIT5saZxcE20KBdfFPGB45KL9oMMBTPHHZcDPS8142eBDFOJfXTnAyx7yYACBknYl7aiCIatHEiyjdsSuV0aB3qgWFDZQCQSaOlYEAeWC2heXYtJJMDwQaEfFbj101fvSGs9JFv0e95JPk4swBo1UHEn80wDwk2cQxP56Ihm5U+Qwp45CKehKVKqkNvY5fbyKP4AMtP2m7ApAFDIulDTRTeLSsWE87J4Y35XFykfMBZMJrgSiAWDiGfO9NDsLGxLqYcg1DZ/Pvl/RcXS4QFDjc8gjUc8DVbJbTbdQXPcZFxk6O3rtVpwb0Hd3Gaz+Lb33sXP/jz7yNf2sdh9jEa9Rz8dis6jS7czggsFi929rI4OCyg1SWLnBkYLAMcytgQqmztoTvkINiKpY15DOxlrF1IIBFw4clv76NdGyIx58eFm04sX0zAavVh52kBTz47hXMYlp3UpUuXFJTNBofy3u9++zuSQP/mw4/wxWdfidGhcPvhUCz+9HwaM4ko8rkCTjI5dJsMHaJtlBtDSmbJKuEwCBa4bU5ZL+iL4bYuO4bsEGwWsdIH46EkYfQLJJM+NZ/AYNSXNzA3RTbtDH4lkNDvDGCHC91mD/1WDx7aq3Hjt5vgw40N2ugE8fz5UwV9R8NRWSOU6k30yAKwjZGtFvBXf/1v8Dtvv4FBuYQHH3+CR/fuixHgsHsQ9kXFKFR4VJ8s4KE2Ww7/+D6pYuHGw4OCEjUqmXgrpqxRPkscBlssfQ17MOL0mIMh5uAY8CRAJpILGNs6GNkaePdbt9Bo5RV8WDrviIFkIQjYGaA9cGJoD2LoDmF2aQXJ9Awy+7to5AqwM+R7ZBcbu9E2YWqDZkfSYTLYLXYLmp0qxhYG1Pt1D6jK4PNcrxEo9ctS6t1v3cTKRT+K/TzOrX00idoy/yTXxPanT3HyIq91b6UszmGV9y4BwZn4DLweHw52D3B2fPoyc4cKrVAkjHg8rmeZHo+0hKKNkpRU7To8fnpikrFgkSyPABbzMBgIRYk//TIpwefh6LDaMeJgmOG/DCp2u5Qz5PR64I2E4QkFMea6whjhSET3pc4MiomfpQII6xVl+hBoYIF4wIDtOoGbHmJRHyJkx9MnvNvTEJD2ZNxLiJRTMkvQhQUD5b28vyyAPV6+D6rB6nC4HVhfWYHXYsfZ8YmGGKn0nGwOMtkzNNsDXLx0FdVmB/nCOcLRCJIEqYt5tJs1zM8msDCbluUA9w9afxAkI6uCvv3583McHB4hMZPG0tKq/JMb9ZbuZaVc1d7udXnQa3YRDUaxML+AYqGkIpVASDAUUZgXn7di+VxKLH4NLQNl7tCKzcEhwdoFMTcYhKlAejLMWnXlafA93X7rTSliCvz52u8oF+0inz8zodsCzanUM0NmFtntVk9KCK5rDsDInmq06/LxZc5Kam4eLo8fe4dHYqVTfTUTn4Pd5tbghlYOkagfMzPM48hrMHZhZV1NxCcffyGgfnFhCQ57AHe+3Mb5ec2AbtYe1i/NI5WMoVKqSI4rr/G5BOYXZ6RSKVbqqNZbmFtcEiO5Wihh+9kzrG+sIhplwONAwxsCDAvz83rOCcoyhDJFJlizCox6yGYO4Gj1MTfy4s2ly7BUOnAN7fJEZ7AxHVq4hzptzLBo46RQxkmxgupwjHyVBfYIFocbvdEY3b6xUxLJwcoBMrO2XppWTgKSOcAls3sCfExIAWwaOLRmBgj3RrHunVQ3OQTcD4cW5PNFDa7oEUr233kB+B/+9ju4trEMz6CP7N6uZOe0csqf5QR2GrbIQGAAB/n0Yub7Y4PGoZ6Y6UOCNGQWUeFAtrhTYAHrBt4j/lsWs6xjCGawiGCtYwp7q7LKuLdOSR78eYYNxKGx8brlec4C3XjoGrXHVPXK84L/re+VZRFBbIJGRkkzZbJoqC37MDOoNtlmEwUH/a2dJnTQyIDZtLT1eTR2JuGC4IDOXzPKZgPLL34uvh/WPwTgmbXE9UYFrgpgejz7fWh3GKQZ13NFD+TNjQX8+Z/9MXweGwb9KjrNmhRwueypspbcDrfqFzJRuScx/I4KkHKFweY+WZKQqWPqRIY40gKRCisOyIWFaa/n9Ts+PpaSh3ZzRf57b0BMODL4yeTmcIDKOtaPYsz1esov4eCOXzzcKflmnUSlmBQY3Ls75n6wnuJVcbDWoyWBk27eIwy6HdV/lMGruWO4Pde2i37DJLdYX+bdmMZqpOE+aw6BHyZxT/8t4IMzX+WR8Ow1Kh+ZqFls+tyCGybMNwN0/Uu7q+nff137mowPw+Exqo8pYGGapcmf20xtaNbLqw3Wq5ZWEw3+BNd4FcTTsOs/80smWpNg9qlf8/S9mnVtmPlafFLFUGlKAKRrFFV98/9Tyy6+xtcACFl7JgjTACzmZxkrOL7mAP6gA05alQ4IcrAGZgPKYp8hmXQdUnKgzmuBI1xgVp69tEXx4M7TPfzwf/xLXH37ClwxF9q2DjLFM7gCfgVQcihKcpHHRSusE7GZ2cB1eob9PeyNdK5J0l+tYOPimsKVsyeHUqjQn562ATOxqPzmC7miQIzNi1cwk0gpY4NqcK4p1hAVsosdNuWcceDIPKi51ILOfWbK1SoNxKIxkZ3YsHNwThvJaCCOcr6Mx/ce4crmJaleaDXCfWx1dUNszU6HdrBtAZNs/FjnxGMh2aLUGOTstMAdcMMbDmBIxReH8iTNsEkejUwga8CPo5MjPN5+imA4hKXFFYEBS8yHKBXFXqWiioxfN1Wr/ZbsRNk0f/LRJ1hZXEWz3lbPQPuF5bVlBaAvLJqhlXR2Ymi6NbhmDch9j8NHBsoTcIpHZ/Bie0/ktUsX11Wn16nMofKfqhCPV0QlDm1ou5PLZSbqXdr99KRoIBuerFmqhvaev4B9bEUymkAsGNUA5PjwEA8f3cfVG1dw6/YNvNjbRrFU0LCGjGXutQTAaGNJ+z6qHji0Pimc4vHjR7LSCflC2Fy9hMPdDLKHOSwvrWNj46rW31n+HLfffkeDPdrC8YygqoFZJTwzbty8qT3w6ZMnmOEQ1UPyzikubW7KIu3s5BRHuztonRcUbsselaQ2Zsp4/JPg+vOCbJlcfg9K9Qquv34Ddx78FoXyuWjUDAd94/U3NIh98vihhhmxaBAhWgMyjyAWVaAoSYFz84v44Oe/ksUKg7dp+0nSyp1PPkMuk0Wz0oDP4xDj2u3zoDloY2A1Fkn1RhXRUEjrjefLd7/7HSnzm90ujvMFfP7VV7h8aRMLC/M6v89OT7C2dkH2W1TDxCJRZLNZBZFyEEXlyuHBIU7P8vD6Q3I2YAYY89dSiRT2d/bhd/vw1u03ZTNLZijzbmgtyz1Q5IhOC6e5LMIxrxjAnRYJiHb1ANw+aPX49MljvHbjNQWcf/nJfexuHeLyxjVcuXQVd778Us873QAebz3B7W++g/hsAr1RH19+/jmKZ3kspmfxX//1vxd49Xf/599haBmJZc/h95Wrm3q2k7EUrl2+pkD5O198jksXL+LNN17Xe2JfyV45mTbZHRzaWoZ2hAMxWePGQ2k0igOcnVQQiSZQb1Ih3daQMhSdkYKX96nWaMq6h4HmVAUQKiZQwow5MsCUvTRRqZZKRc1KWNdw/yF4ybxLMn/NsHGgfoezDtpXUU3CeQF7FIrtOPV1WEZo1staT+xvqBCutjuoU53FPZoWXn6/ai+CJhaLA4MxmeS0suG5NoDNMlD+I4dsnK0Mqf7nO1fI+RD2cRfOYRv2Vh0Rrx3xGJnPFgQDJsOVJK5iqQl6Ktd7I9T6PQydBECaOG/mcOvty4hEZ/CzH32OYZ8uHsbPX5aMzMv0e9BjzicGeO+9d3Cw9wJuXqf+AJXzIqL+AIIeH+zjkX4PU7kRCMoOisA2XRzKtTqcHh8CkbDyWxrdJu49uovs6TGq1ZKGgsenGWWPRtwepIMRXEjNIu4LwmVxGsBubEUkkYTF6UQwHsPIbsWX9+4ow+f227fR6tLaL4u9g4ew2nvoDzvqv8jwZvAv1+hp7hTJdFJD78XFRRxlDnF0vC9yL1XRzL5gxRGJubF2cRFj2xDHmQxWL1zEytJl/O//2/+lITKBcGZrkHCby1GRxvsNuJ3MF/UZG9fBQL27P+BBq1MXsTYU9iEWDclylMf3ycmJnmnas9M6h0pvKhH53D979lQKLSobaJvscDGM21jR1ht1WeQSSOl329obllc3pAA5PcuIrMhelEAI9xlmfVy9chPbW7twOj3Y3nqhDADuBfT2z/O58QF/9Re/C38wil9++JGcJKhOi8Z8OC+fai8IR6JotoayHvYGAur9coWKMrkcfavUjMNRF6nZpHpUZlO9eLGHgJc5MTb06n1UTsr4g+/+Pt67/R7+09//f6iXOD/yo9Rsqh5lILrcOjnk7zP3kERqYwXL79s7yqjutbo86FBtTysqWoiyjmJeDLMARbaBwA9mL7U6dFzwSgGykExhKT0rxjuVo5uXryKeTOPeQ1oyO2Xd3G62RZgmKZBnHIe8dMAg4dqowE1IOactFt4Tl5s3XyRS/uJsV7WxnlfOL0kKorUzZ0rsXwwBjKXbNBORLi1UaXO/YWg7+y/m1bAvYO3N/YeKBqNyN1absomakHbYJ5IsydeTGpp2Vcr4Y39nakv2kdzfjO0UAQfmhRib5aGF5F9DBOYbO9zfx2effCz7sbULq5iJxYwVfK+n84Nri9ZQ7N24JqngYQ3L/5+S/3kNOP/l5yaYI6L5xJJLdfqEfMZrJteVV+p9/tm0t9P9ZJ8wcQqY9o8it9kNAMLZBD+Lyc8zn4N98PazJ/j4Nx+iWixoNkewc2lxSTaZnP2Go3G4vH6MnQQi6PBBy1Gqm0n6IjHeEJU5e56C3pxF8x7w2WJfQEVHp9kwbh5d1lk51cvMNOW/4UyU9SkJdHK5aDZe1u6slzlvqbcaAgHDUQ+cXofmusn5BE7yGSlDOO/j3pXJnmgPYj4Qfyc4T4L0V3c/RuH8VHsI7aSZu0t3C15mOiJQjcPZXzQeQbFc0vN0enYqm02SUM/yBeXh0OqKNtnxSASb6xv4+DdfYHE+bsApjEU2ZatIQIi1LHtNzQeuv3ZrzNATNt1fo1cG9BASJxDCNF7GGpm2VPSU5w3kzR2L7SGWnWwGoCEDb7zsIibMt6mkXoMSNa6G9SgenYyZ1TKqiCEQQnTaIGgGAFG7Sfa15FZcMLSRcWjQyWKVw176qNOrmZ+Fi5lhRC6FW3nMULnXB0eaA0q6BhymtCU3X1+jB2lc7FAO10rnlAqZIZSdhn4EQHha6OeboB42gJTEUt7GB0aIlexDJsxMbW5tPfCGBWfRgFqBjn2jAOF1pK8eFy0LEA5MKVOnVxmts7iAq5WqCj5uAiwUdS/YCtq4MfjFWC6c03v1CMNhW4ci2RC0f6FPPRndj54+xs7eCyyuzuEv/t2fIDUfxCdf/BSN+ilmZ8KSfo6GdtRqXezuZ1EsdwBrEKOhF/XqWHkLtNricI7yT7JZkrPLWNlcRbnNn72Lq2sJvdZp5gy54h6ckSrWLy3Dbg3jwZ1dlI578DlCiIZozXVDQ97jbEZF9eXNS2IkfPrRpygXqhre046MQy4Ohuk/t7i8KAl15vhMQdrjAQcPHEBwaMWBR88cJFT5TNRHHHq5/R75szIIiIglJf30j+ODRAUIfZPZbMtOTaFLbTUGvK6D7ki5FQNKC5sdDcaNZYldtk4cKrH5O6cHpcUGF0OP2wNUKMUl4zbgRmQ5je9+5328vnYB/UIRp0+28YuffiDVg4NMALtHP4usf1IQyPwh44bBayyi6c/q9Xvlu8fDhRuHAUAIMNLeiBscw3BbAtJof0ZVIQM/aWHCYQLlaLB30ewWMb8Swrvv35bv37MnzzDsW5CaSWA46Gh4/mz7DPnqADZfAkvrFxGO+nGWOUI9fw43HPA5WUh1UK6XFPJl0xCSjDe3Ck8WcHxeyMCWEkuorwPlck2MsVgygsW1KNyhGjKNQ4xmgnAEIwi6o6hnG9j++AkK+wW4HX7JRKuDDuxet6yUCApcv34dx4fH2N3aVeAVn6mp3Qp3CXk90havyYyOumGPMm7bbRdjgAw3eov6KDPsd6RA4gGYSMZUYBL5Z1jcsDdAs9ZAs0YVCD1fHSZrgGuJ3rnjgYLaOaSpNSqytGDTaWSbHR0qZI6Seeqy23GeK2j9kPnF543qEKLZtM+g7ygZVixEWLyxKeP74ECBoVIsGHnIa6js90j6XaxUsZhOYimRwulxRo0lvQ/3D44E7lpsLqxvXtGA8eAoI3ZGKByUPymVMKlkXFZ7VE3xevDZHox6OC/mkMkeq2Hi+olGYlhdWRcD5yRzJq9d7n2pRBJOmx2xUBROK0PfOLwcYvvZjnIcaK/AwRnVVoeZI5RqJTWQM7MJWOifO+orCHx1bVVKpWF3rNcgeEzrCzJXyGr6zve+rYOPLCICEFXmWNSaaqgZvhny+ZA5PoLDZcGVq5e0RgjQJeJJeW7v7+0he5KVXzRPQPowp+fnZWXIIYaXTJFQFMEAG2ey18bKjOIAK5mMot9v48X2NmKRuIDK3Om5sn82Ny4CYw8+/MUDHB4Yv82l1Vm8+81bsDtGeHj/ocArHr6BoBvhmAeJVFz5UTaHGzOpWVgtDq3jk8yRZKBXrqzDZhuhWitKUkpGejSWkC8wlTdkTR0f7mImEkS5eAZ3f4j02IMr8UUMTqqIu0JSqfE62VwesSy4d/V6Y5TqLWRLFRS7fZyWa2q2qQIZ8+xSscuCk+UnbWoMgCyrJjHSxZ1/aUHJZ0oHNnvaaWAzLa5Y7LGQtVk10OZAh0xrsk1paUimy2hIdi5Z0MCf/v67uLmyiKDTjv3dPT0zZE6xcBbxglaWDF/1eEyuhs0mogOLUQIhXIfT9cjinOfwFJBw0J5uYidHixWjUuCe2FOBzWKTz6lRU5ji3xS0tPU0haRIDZNssykwojyOKVtpMuSe2mbxdVmE8qxmQcv9WkPtiQ2RUdOweaBiwYAttGqScmRg1B1TZQmBUH52FqT8xVB4MmKm4Itk7qy1aAPGf0twiuCI3QT1qYClZDkaVdHHZ/y8eIZKqYZLmwv4L/78j+FxkVVewaDbEouxVCjKu9o2tmm4Q1UsXzVfLBkm+URxQxY8zyCjbGFR2TeqWqtN7CTeGzbSXE+FAlnnFiwsLmF+aRkvdg+kAGEeTnphCVanG9mzM10Trg+CQbwWbLIFRnPvJVOeSqkys86MUonNI/+cbE+uUzfZQjYLgl5aYVrQbTWUi8Iz6iVzjMN1ZXmQGWVAPyr+TKi5sSVTGarQc+a/McR1IPCDYOIUAOF/qzlkTo6FrDijVn7J+JrUvAYUMNZX07+fKoXUSE2+zzRIpgk168KAjGxWaMFogBUTtDhVkpjv+Vr5MQVcXsU6pj/T/NnXVm2vAhysGf5zAIhAIH7OCQDC5ssoQBiIaYLhpzkqph+gRaYBdvja8l2eEKEm24XejRQm6MPjZTNoUR3B+o11/9RKRkREnrM2q85Qbjvcp0IE38ZjKWyXr17EH//VnyFbzmDsHSO9No+9kyNgYg9AsJ5WQG4XmX4tDXOWaEWiQM4hxgPa7oVQrpTUGLF+brZqIjCQjUswpCO1YUd1AM+ep4+fqZFLJFLKn+PzH43RpoRZFh31DQ4nLQ3y2mtotYQh8+J4vo10lnB/PT3JipWXmknBY/eieFbC7tYeNi7wvM3h8aNH8jR+6+1vwOsLKW/GbmdeIK24Oqo3wrL5bGI47qNCG1ynFTa3A51hH/tHh1jfuKjnpV6tqelj01pp1lCsldQfjHrMA7PD5/RqGEYglD5jmcw+ut0Gbr52WYoQkqseP3qMhbklATb9zkj2fK1hC/FkDIGgF91uWwzC+ExS3uhScik30olC4VRKU6pWF+YW8dknXyAcCOEbb7+hYV2h0tA9s3m8YlyX6lUFr1cr5wolZ63msFpV+5EYsLa6jkGvCwsDScky74+Riidx8cKm9rH7936L/f09vPfeN3S/MyfHIltRoUMQhnUGrRSoup1fJhObbFIbxnYLjjJHqJTKKJzkEfVHsJRewdP7W/C6wthcvwG/LyrP+VhyFifFouxgOQjiHkilLIdMJKNwn6C6lWSJZCIhiwsOivge2GfSMiXidSPIc1GgLv3i/SLU8LPTtrbZaSMYC+neumWt1CPJXblKrO1p2cLnl2uc7GpaFdWrZVnnbF7ckF0NN7bNy5fx4METhc+TcU07w/l0WgO7zME+CtkT1UocWLV7XRSYKzkewO2jUrKjwbXH6dS1+973fgfffP89fP7VXWSLRRxls7hy5YrObQ5RqJRiT3337l3EqQKOxpRXcnBwgGg4ovP80cNHOtN8Qb+GZRzecTbAEGgbbMoXoKUFz7kvv/xS4Aotf6iIo4ppZ29HzgCLKylsvXiOp0+2EYvNqEfk9w1lizKWkmcutYR+C/jpP3yApfklvP3GW/jNh7/GceYA7W4TnqAXl6loWVzA1ottAX02hou3urh1/YZAqxd7L7C18xzdYRv9EUktXONevPPGu7Kwuffb38qDfjwc4N133lZ9v7q6jGarrj2xXq2LVNeqtQXWDLpDYy3ddMDtCsPh8mN17RKS6SV88MuP0B/TbcKhISVVFQQbCfrTUpTZPwSCWWMYi5mRVI8CqJjzR4/g8UCZMLT7CAb9Uj5RlcQv7q9m/7Wj27fK4pK/HDaCEyNEAh54XVaxz5l/R5vU7YMsDk7OUGlSvWnqJBFMNR8hc9tkgbA2YsbGaMicJKq55ROkXEzWhy6RFCxwWgdwjbpw9Vqw9ttwukiKZQ9lFI21egdWO8HQCDh+KLYa6FoH6Nnb6FmbWLuyJCujZw8y6LaY+dqUCpWWX8waYUZLrVlDJBZS2C6tWcN+P+q0+Wx1Eae1psuDkIvPn1es+VAgBL/Xj4A/hFaHwKZFTH078xScdlloF6vnyBVO1aOc5E5weHoskM7o382xAAAgAElEQVQzBmJeP64uX8BKegE+hxv7+4eYW1hGPJVGtd2G2++HO+BDoXSO7GlWId4k7lXr59g7fIpen/79x+gPu8pipJqOvQv37Fgiqh6Gw8RkagbM6qFqen+PSsARylXWVMDCcgLzS7MoFM/x3je/g3t3n+KXP7+L5eWE7LJIvuPZU8hXVezw9pHby+eedSv3oEqlqYGmxcpZU1/ZiWE6KziZaWsGo1SrUQHCumzKWiehiJYzly9fESn48dNnqvn8gRBOlJFUh8/vRSF3ptpgY2MTpVJdJALmhVIRSoIi6zmekfVqC7FoGp9/dleqdt5jnjHMk5ybT8LC/NvCEb7x9m31h0+e7WDv8EQ9gj9kF0C1tr6oWV+t3lcwuz8UEgFu/zCLHsHv1gBhnx9ut1WZtCtrq6oPf/STDxAOxtBvDdGpdjGodPGXf/IXuLFxHZ9++BmePHwucKfapZsHM1+tupYcJ/XaTf331B2H5FCq/gulqlT3XcqkmTtBpTt7EtpmThQO/dFAxMByo4J2vyvgfz49g7mZBJZI3LO5pKCjBWS7N8AvfvUbrfu5VHpiid1GciYhoCQaYe6WfVIzk/xDhQkzw5jH44SddtBWZq1Na0kDciixmQShCShiMgeNre+UeCVl1xhyeOHzypks+xMCJlxDsmsdMZ6ADjdUp3MWbADRl6Qbzqt4fk8shDVbFeGLGX8mV5J1MvdZtZwTsg7JTOpPaZXmpPWiWyADrcZJOvz8k0+wMD+HzY0NJBNk/Z9rjVL9wZq4wbmQzaZ12Wr3BJpyLRsycVd9It09+PNL5bJUCfx/5XewlqdCZDBQ32P6FeOeNK3zpwS6KdnJZOKR1GT23alNrpTnQ+MmwBqa9SXBBjrYPHl0H4/v30O9UtKePpee1TNHCyyS0Dg/JVlkYKULysQtSZnTRg1DAISOALxO7Mk5F6NahfNokpJJ6uUz2GvT+caAS6xfpwRCPucEN0nspSUciTSmfjLzan4/Z1SyqR6PBNbRYr8/6mqPpPUoa4dGpwEaCcwkaPu4gOXVVc33uUaisRCOMjsolfOqCaguU+5I+RzPnz9DvV5V0D1VZuFICHfu3pGqlHZcWy+2lAnGWvHOV3cUcM45O5U/BscnkS6gaAnWDsz65Nxd2SEry3K2YdaWZfPqlTE/NBeuwA6ebjxWJ77ICjclGjdVgdBqyO029hBsHMeUTLpfWkDw5rLA4995GF75SujLFAQxPSal7WThDXVjpoALFwI3Yj6ItFkxvuO0HzBSfhaQetjsNridDg0Te2QHVsny9mMgGxT6J/bh5iBnMEbA4xeDtMTvdTiQXl4VCkyp9s72FlZXVrC4sCgVCsEcDtSIZLOA8PuJYpLhNhkCyRN8rIeUzbGLkp1pMA8lYSxzbHxvLjQbdd0AI/2nHYmRh7KR5YCCC4mvIaSTqhZ6FybiYrvxmnDxUu7Gh4cKFmN75RG6zv9nA+Z2B3QYl8sZjBg8Lcsd5oOETPiWzy/0LXOSwcg6wNJqCu9953UcZB6i1c7hwnISblkDjbB/kEHmJAdYfBgMvSjku2jVyRLlxtBUMHB6No4EvR+9UXSHQ1Q7FRwcPsb6ShB/9AffwnjUxa9/8yPk60UsLgeBQRj7W1n4HD7EwmHcuL6pTbPeAJ5v7SAc8eHSxjqO9g/w+MFjzETITCe72oOjwyyOsqdquGNxqknsqFUpXRSXxGwoVoMq99tE3odSIwhu0t8xBN0OO6VbNqvC6QiAGEuQgBozst5DkaDuCaXp/KI0n8XqsDsSa4/qwTafYgav0qPP5VSR6fE64fIxpLYD68gGy8gqcKZMVoDHBVs0gGvffAO3X7+JzUQa3bMCXnzxW/zsx/+Ek3JZTDefyw8376ubBQfDPal8YdisYa+wgKZ0f25uVixcsm/ZuLOp4SFF26MxmfUjsvO5roayKuKQdjooGln6GFlaGKCKS9fmcWFjGeVyA5mjLCLBEDbWVhVMlsuXcP/RIfYzVXQsXgSicVjpuZo9Ro+MMbsHQU9Ee0SzUzNMz/5QzykPRzKNCNjwWSZzkcNksg/JOnO6vVhYWYDVPUbfWoIzVEbDVsEwFkAkPQ+3NYjSQRkHX+ygctxWDgclfl3rGLZJ6Devy+LKsp4b+v5lMhndDw1cidLTMmQwhIXPFz3zux35ibIZJPOEwAxRd7L1YwQa3A6FUOXzFfgDTiRSSXRpiWN3aPDPz8mwQH4GMV+J0jvtCi/r0XbNZYPVNkSrS2Y02RHMEuABQ19PAp9WsVs55Az6QrCNHWKU0AaLcjxaqBWKReTPC2h2m8rLYS4NA+2oWiGTivYPZAmwSGCBwYEmB8GUAbpdLszFZlDM5VQgrCwv42DvQANcNgccsneHI5QqdRWFPPRp5UG2DjNwvG4CzVZJ1Z0em/wbyZJ9sfNch6FY2b4g5ucWZTlWrzbFNGGTmk6ldN953c9z5wIvlhZWsPVkG8VC2TR7lOUz1LtZlxVdq9eCW1ZsbvgUVB+RgoqMzvJ5A8+ebhn1lQgnPcwuJPDON9/E0fGRnn0G4GaOTlW45k9zusexMP2k6aNpw9Xrl/VMsviidUgwENQAYHv7BRqNrgac9Meld6YYHWSOe1xIpufg80UEGnN4Ua7wwGeYHGXhNTx++FDXwe30IuAN4lhetDOgarpeJOjtx8lZHvMLSaysJ9Hu1LC/tyswnPs/XyMQsmH90gV0+mQ9R+ALRLXn0hObFlhz6RksLaVht9PGwCI7kb3DQ/iCYSwur8Hp8spH/O4XX2BtZQ4Lc3Gk/QEgV8OszQ93qYeIxYu5xKyuP6WxnXYXzTLVnQM0e0MU6Lfb6SJXbQgAoQftkJkOk+LbZCubs8oUc+bsNQCIUX+wm30JgPDvOTRiUUcwhQpLZjCJoMAMCrIzLTjNEQBxqYbg/RmDIEQdzjHw/beu4PrFC0gk4sifniB7fCQrDjJOyVhjY09Am0UT30iHlksKhzYBeZaxTb9r2DwJIhcDn/sjGwyPV+QIgum0geAAlevSDIcNy4jIgeTcYhhNQsfVyBMAgCmAJ560/PesLVQAvgJaTO0JOfBkfcRino0iv2+q9hTQMmH6T4fAUtQ6nS8VJrLR9LDm8Mj7m7YxvJZur0d1GZsqASKygnMpPJd1ArtYzpu5F0449vq5/Mxk9FAxyzqBQ6a52Qj+3V//W7gcrPcaAG0i2x20qg20qk0zCGXAPJn2IyBzeiayx3TAwJ9Lu0CCIsxPYMVI+ys2dRzWENQV+GmxoFisIzYTwvUbN6UK29rZxUxy1viFc7DTaGF3b19sH75vNeeFgpoKXnexz6gq7k32VSo55CVuGkgSQaQM5oDHBsRCfkSC9OceoN+hdQjrFjYt/H6+V6NSoezfkAgsL++ncmImlleyeiJDjHkGtDUjYKI8jIkiRDUxnYAMGPOq9RU/t1F0mNp5qsh4tfkx9a9h704ZYgo9nwAgU6UQN/apsmSaITN9vSlo8i9cr17J/5jW2dMMdv4+JTmZ36dZHVOFxjQjRL30y0QR1iR6SAjC6vrTgtB4JE9t2F7aslHdpLVoFNrT9TgNPp/aBejVLUNY7ax9RapWDo2xKqPihoAgwRmO/cdSL7CR4/0Jx+No9Loot+r4N//hrzC/sYinB88QTIbhi4dwlMvB6fUrSJos3OfPHwsAcTjG8AVcWL94QezsQqEIh90rggYzG1hz0X6D+WAHB3uq/xcW5/Rzs2SweclS9sgKKhgI6xpQls8htLEGIfjfQ7vTRKlcEMGK+w/th2h9k0rMIR5JyBKQzxgbTJIk2PgO2kO0qh2cZnJoVpuqQ1nj0wLunXe+gXyhqDV/+dJVqSv497S0G427yshwehwo18rwRYOQhslOaxXuHYawJWU6G1a3E9VmFcFISHbAlXwFrVoHZ8c5/U6rW1oypVNx5PIZ2To2myXcuHlFigLWQpFQTErnMm1/th4gFAtgcWFWzyzZs5uXrqg+PznNCeBZWJhTDhtDctmgJuNJXcNGuS7rS37Gj7/8Egenp9i4fg2La6vY3t9TdmM6lZhYoHWx92ILz54UkZwBrlxexbUrm3ruh7wPzNAbAJFgVGf0sydPkEwklSvBoTz3Yg4rzs5yhPjFgKfNlD8aQnpxTsOgg5NjWVtxcJaIU5FTxNbDp5iLz6FfG+LsuIyF1DqGPQdqtZ6G1GeVCqzMYVI9zqDPMIKhGFxuPxxOM3DideZzbXpoDkOokKMXO9nuNlmE8fzhfv3qcIEe1bQBZYDpiLWrZSzAgPeQJCkOJTgEEkFwxNyGKtxO5mMZS0BmcFDdw/2CLGj68HPdMlyUeUpkdKdmwrLb6DdbyNEWx+7AYSaD57s7GNssmEkm4XSQDNZTTgJrPg4Tbr/5BnLnBdXmDEP101vf6dSZJecBC1QDsU6iB/dJNisFFVXBnXZbZzL7L9rRcnDPXxxCc1vgGcXrQKJELD6jIXAoHDF2ShbIDYHzB1kYz/iVx0AWPIk3tA3iEIiDfp6EXKeJaAp2uLH9dAdry6tYXpjH3u426rTtqBaRXkhj4cKyiEh7e/uylHVZHAh5/AIn0+k0yvWa1EEDSx+NTh1ev1t1/DuvfxO5k4IsKtnzs+dYXqSyjD1hH6fHB9h78VyscNpT7u7sSN1+9eo13Lh5G6url9FlcHObwA7D0+34f//TP6Fc66IzoKjCLYCB558BucmQJnjbl7qdFskup12WjyQAjMjepXOF3410Io65dFL3mQQqqkNYC5BwxDPU7vKg0qLau2L6HhKEbBYk42H4XVZEglRBJ6Uif/h8F0enBdhcPp25fZK8GFbuIpucmktz9st7vsfgYYIxTdkbUplJ42iCaG4b4Kbib9yFddDGuF2D08pcS1qxElSnyxZDlgOw2LxSlnTHFtRJXLEMYPGM4Qo5EIybftllCaJwWpLlEmsO9jnMhGMAfZfZe5GgWPAcjrGnbFC9PrIg5A8hEYwg4vIg4HIjHArJwpqggoMWi/0BrA437MxZJSmGtSLdGKTC76DRqEpVdv/pA2VMjdpdWHsDzEbiWJ1fxHxyVnZEtKyJzSQx5FyKfv3BgPY1Api8h6m5tAbvtILMnh1g//AFCuWc1hcBl+7Q2FuNLCSDAh6fQ3mC/DMOpY/2S7h0if2BS7ZHI0sXN167jv3DPamOfvyPHyHo90nVfZKlpRLzGxw4O2FIt8kAazUZvu5FJBbVM0Ym9kzSKKmGJMWdVxAOOcVCZ09L8lm9DmwyT9bulvJfagePF9lsDun0jJ7bYqWMy9euYn5xAf/8m481hOb5fnpyKpW33U5LHZPBRyIEcx1r9ZL2ym+//10cH53h809pOTzC/PwSnj/fhT/ALI8oLqzNIxnzo1vNY3E+zTEEnm3vYv8gCzdJMF6qd/u4cfM6Tk/ysDv8qDU6qDdb6sGqjRYcVieapRqiwSCiESpDHLh28wb8wTB+9ZvP0Gr2MeiM0K/30Dgt4b/5qx9iPjaHLz6+o/B5q92FAYmznNdxFNJpSQVC9TF7a9ZBrLMi8RkUSmVkc+cYKtzMqfXA2ikeDSsDik466hVYobrsKDZK6I+oWvDIvjsVjSMdTwoYSqVmsXphA7v7R3j8dFsOMe+/967moc8eP8bywgIW5xZEhGb2DwPPaTlrd7r1bLHB5kAfVE6M+7KGN6oFo4znGTAltcgCdWL5Oo0/YN2jnstGlxWqyAx5i6oJzWknCmbN5fomC5UvrsE88w3Zo0zIO6p3J/ZQ7JumAIjJtbNoBkFHCUNsM/UqX0cKEusYbr9bgDhn0PVKBdnMMZ49eYpwMIDF+XnMz81q32M+LwmnhuxkalvORgmA0PqNLgO6/gx597gnNt60z26oD6FaZGoTpow6TnpF+rdp7b8Kerxa779KfOI1evX7zMx7miXtUt9IEg5JvY/u38PW0ydMpEa1XEIqmcD87JzOY17zQDAMh8eHzsgigpZITBOQiO+HPbNAIhLFrBb1QaZ3NzMJkasIYGvOTGWIyT2RLRmdcEZDWaZKJdKhvSIJcQYgEfjT60ltRDI0yQsk5XKmzdqEeSNWG5X9LlnLlapl2Jx2ETqOTjIoVUomA9M6Qiwe1D7D52R2Ni1LV/4cAi+spVnz0Lrs4uY6coWcathbr9/Co0cPMU+rvoBP/505PtTcfGlhDs1aDfVqRVmsgYBPTk7MLiEZlzU5lc/rGxvY29uDZW3z4tjImQw6JfnRgI+hscJSAA7/n2oMSX1oIWPCcXihKa+d3nBKF7mQuGjIcCET8WuwY0JxexkYOpH5DxhEbpp7/jw+eJQO8+ew2ecwRDIjBjCTCeai77Yp+ohwEQDhK8uWxelCl99HtIcNWn8A99CCixfWZVXwZGcHFn8AV167DX8oosC9o/19yc9WlldkHxXw+1U07u3tKHj79ORInoMMIObw1Cg4DMAirIg2S5RM8TB2ubU4yHrigUrWAYe0BD4Cfp+GtZQ0Thcg1yuHLFp4lDCGjcyYDwBRQLJtyD7h+3rxYkdNGK1EeAlZxAQCIbjdROHL6PbYMFUUlszCz+X0yzuYKCcb/xc7u2j1mugNG7C7B0jMuXHj1ipSKQ9sVjb3ZHQxwNSJQrGJZsOKWHQV+VwXX331SLL4eDyChcW0CsxnT3axe3AkD0uXe4jUjBXXry3hzTev4Ox8H1t7D5Rn8exxFWvL8/jGm68rwLc/aOKTT+5if58MZ+Da9TWsry+jcl5Gs1rHytwK5tOLOD44xccffY5MNodAMKKASQ7UOfyn/7gC7ZnTwIA5Psz0Ge0NtR4k+SeYx4HC5MsbDMgTmkFBRBX54JNNQJ/jy1cvyaOW/rQ8nAke8PDod4bK6SAnideU650PGUEmSkIJDvjDHhXqtJmxjh3wu4OSOra5OcdDeP8Pv4c333gNnk4fZ8928PGPPlDg73m7hTGfD/qO6rMw3NlkzEjtZKPVBzcA2rfYsLK6ok2Z64AMQEqNZQfUo882BzwMazVMblo5mUPMgCDMJ3C4h0jM+rB5dUHMkieP9jVMblQruLC8pIF8tw/s7OdRbozgCMTg8vnRbNcUwk2rKx/zLhxmGKiANIJLZMBqaGqV3RBDu9kkMSSUigCnndZdQ1zYuAh/xI/j/AHK7UOsXPEisR5By2WDKxhBvdTD2XYe+SdnqBwP4OWGGY7BEfShTV9Nr0th9szhYPMu27lef2Lb4FLAMu89lRCUOivgitJPMVJpc8EcAhPCR/VBJE4mmhMO61hWWVwrDMhu0c/fbpeagrJgqqz4bFCpVSyVBE7x53cZvNtvwx9kId6H3Um1mrEN5KHAw4CNB20FOEVbXVqDw+LGk4fbatBZlLIZZEYHgwW9ARbaYzS7dSlKQGBvQLa58fTnIeAU8MzizitfURXrsEmlwmFfciaOQ27qYwgAYKHDQV+hXBHL3+XxiEFkQqxa2j8TM3HJjll8Wrh+hh1T0It5S0WfBdFwHNViVUql2dS8sZ4gk6Jel9qCjAy/m4PHKLafvkC31UOt3EC5XJXckYOYTr+DSrMBp9cu/+pQNCyWI9mWr732BtrNEfZ3j1SMcGji8lqQmovh9bdu6Bl3OT1o1Fq4e+cBbGO7PJ9pueR12+UVnZiNCADhZ+B9CQT9WgPFQlHPBJm33DMFhqrg9or5MrCMpOJzOHwaVEVjMwoLyxcyuhYMjaa0m3ZVfno029w4PjjWPd3bOsH/8j/9r3j7jd/BcGTB9s5zfHX/I2Sy+6iWy8p5IRtyb++5nr/5pZRY9G5fEFa7T8AUPZq5f9mtQwT8Lqytzat4Py1kcXx6gt7IiluvvwWrzYPMcRZteuTOziAacqNXLqF5eIpwx4J5BODrWnDj4jWUzivYO8wY64FmX9YL3ZEF1f5QAEix2Ua3P1YAYZdDXBj7Js0kLRP2zyRsmXaXYqpPABDZ0ZAxpG+m9RFZJbRCsInBrf3R5xNg5/b6UW/1FNLX6dG/PSBVG+3NrLYBXNY+Oud9LKaAP/mTH2B5cQ4P79/FaSaDeDiMaCCokEbaMSljhv6wo6GeF9pXsjahHQsbQe51BEVYv0y/tAdOLTHJRp6czxwsKrSZhi2qzU3ouGwtZXFl/GhZ70wZ+zzvp0oCAS+TIfd00K39Rj+/a0IRnQZImVoQTW2WWLuIDfWK1Rbrqemg3Mi+DQjChpHPqfZxm/HAnQ7IBJK4vVLgatDT76rOYDHLvWeqamHBx72DjRTBTZB177bjv/tvfwjLuAfLuINBt4lmtYYO10OjAyf9tAVEOpQ3dpjJygaDdQTZUtzjmBlDBlSry31woNrL6fGq0apUazp/OJCgfRzf6+9+//dwmstjcXlVgNsnn32BF/uHaHT6ArXoIU9Al7ZXBGVp08HrT2985aqw5qJyZqJAMANdqhGcKvBHvbYGK4lIAAupGfhcDlRKBbQajUkWoVUKFQIgXO9kBcraaRJ4qNBF0wEK0OE649rhZ+sQTOz2BebqajPQSCoUrhFuBV8zu6Zh5ry/rJl57xQc+UoI+lTFwe/lHjy992KETQgyRjlkas2p8sMAIILOzPqbNJpfq0Emf/0KCGKUTXx/k385CTefAnDce762qPoaANGlMRS8rxUgCoE3ainmsOh1iTXq2wyYY0QfJGjQ1tZqgnAnFl7mmyUam4BStLOiTN8pC1FaifDey3OYdfaAWYJ6UOCXCsyh/YYkhGa/h8TyLH7wF38Eq8+BQrOEYCKKJi31CrRctKpWpgqvVMqj26kiGHJL0Tq7kJJidfvFjgJBz89LUvGSZTY3n0YylcTzrafKYaIixMN9Q023VaA6653j44zqNgZqy6u63dQA+/Qsq8Ytf55XlkVsJoGZRNrU496QAplbjS4igQiOjw7R7TRlveJ2+OBx+lAp1nHv7gN8+ulDJJMBrF5Yw4X1NdknRUIR2SDw5/baXZ3b1XoRnX4Tq+srODvPKdfDG/TLkpT74fPnW8ienOLWrdeEYVFNnTnNYPnCigZXpwdnSMfnsTi7gg8/+I2y7tIzSQVIP31yXwDIH/zr72FxMaUAyZPMidSg9LcnUJBaIWmkreyFfC4vYtj3v/+vEIuncF4sY2t7CxYrsx7qyGYO4bbbcWXzMmqlGs7PCvC5fEgkU3h+sIfWcABH0I+5lSVZxVDBR8IYWeTF3BmePLgHpx0IB3yygUwlYphLJaUwoHXNL3/+a9y8/jo21zel4CCxjYM/1imFHDMYGQTPEFaXchUI3lc7NXRGfQSiEWRyOdx99AiXrlxGLBJRP7L18BmaxQZW02s4PSyiXhyiWRuhkDM2klafB4fZnAhdFzeXRFQgLZWDQZcnAIvVZE5STWeAUpuGOlPVGTttZqRNrS/YOxIQ5/7NZ3+aGRmKhKRuZe2u/YRWIXQXoBUisyMJ4juZYzBAPMba1j25dlRYOaTI4/o9OspIlULC1cWL69hYX0CzVoGL+W0TV4H8eRGFShmp+QUp0wkWNco1ZauQhEHlNdc2CTkXLq5J4TgFafmeWdcaS2czwGJvJWs7i0XMS/a1cofgHktb4j4zr6xi4bKP4PNERS3XDgH8SDSGaDwudTx7bdqz8nNz6NLqNATCa1+eqNVMKC/zNtoi5jDD0TJ0SH3htjtQpgfnJKdQZKNOU8NtDtJ4FkeDIaSjCTQqdeRJCCQI77TDFwogPBORgpmEgnazi1RkDuXzmgZksk2h/aaLP6uMT/75l9h59ghu2xgz0QCubK7j4sU1eaLzGrSpNB3Z8eN/+gV+8tNfYXaewKxTIEh/ZEdvQJatsZRTrobyT7kx816y1mDAeVM5cQSJIyEfVhdmsbo4h0jAh16rDhvz5MoMWy+oljDDP7KgWxhZHcgR/CxWRZTiPSEZajYRg33c02sS/OLgOFeqo94mSGHUjxz08j0QqKZaVZbVA5IGaP/n057OvopgnJX7PgeddL2wQTaVLhsVIT3YxtxXzWfhuUIAhYoEp4s2cAMMxw7ZgnV5NLsccAY88EX9mjuEo2EE3H4N4Ah8EeTjGiEoeJQ9VtaRL8iMA2Pdxpq9XqmpVg36gkiFYwjZHJgJhXH50iV4XB6RY3iekd3fY13p8eraWGnVMx4iGA4Yy2S/B8cnx9jef6Hg7uP9A1nJ+d0eRAPMV5yVipY5LuyBOLDkwJU2niRkkSRMGzFagzLndGl1DqVKDv6QG9ncIT769NfqBQNRP2rNCgqlIW7dnsX1W1fw8PF9JNNxWcvaLV6srmxo9tRo1QSgrKwtaui3v3+EbofrxYZ6paracAq4M0urWW9pH+Szx7xGrn/W+5oH2izqg5gpSQUvA86pKCPoRSCbg9FQKKrQ8dnUgs4Fnk/G0nOEcCwCJlPNLc7j0tXL+NGPf2JIw50ecmfnctGgKmhxaV1Kyf6gJdvhZquiofnbb30DrUYPv737RFlBJP4WCmWkZ2kTzH1vjLXVOYQ9Fvn87x9mpABhfbK0soxO31hSX792Fa12Hwf7VO2U4HR70KTKpd5EuThCLGiDy2rDwkJKoexnhQJW1jexc3CCZ8/3EPJFYO2NcfD4Bf72b/4jNubX8MuffYjnz/ZkVWd10P2lh6Dfi06zrjU+YA/AnEraAbvdSM8tIHdexEHmBDYXa2RINci/Y33Ega1IXrz2pL1ahkguppBeSOG8lEfuJItkNI6ZSAxLC8uYJ8C2uIKPPv4MT5/uoNvt4wd/+Aeae3z52WdIxmewNL+g/CPmwXJ2JqUGgQTWvbLDsquWIh7DoGsB8xNVNc8oPrLGZp1ZzSRCTQhDym4z4I10vhO7ZM2Oab07oh2ocQNinTdVgnAOQ8u8qUXqlHwmS61J2crPzz2ETjwmboEzOpP1J2BUP5vHxkCkUlpFsn/n+2cN1aw3NOfZ2dpSvba2SmKvV3Nkzv2UsSLlR2AC2DjQbJrcG/ZsIikwt27yPtjbTZUu7EXY0xiVirKdocQAACAASURBVFFM8AySbdcEyJgS4qZkoGnd/yrxafpn0/6PswnT/5kcOpEH7TbsbD3H/s4LhkTqTOcwn7bDUsNYbYgnUupjqAKhEt2oozmPd5gw9kkvSmBIJrIjQ4owJmucoxLE6so9hdd0Csyw9xQQRIV73wAi/Dd8bRGMJ6nxJmfTjWqxpvkoPwP3NFqN8TW5Bli/t3sdFIp5nBXOUKwWRYYlMG0QBsY3VFGtlXUNqR7utPtoNCCglrnIPj+vswPNdk+B7VRlC4ewQsQHuvvwXKRrEq/b2soyzgs5nOfPpAwisZLnAc8+zYJHQ0RiMQRDjJOIwnLh4saYN3naoJvgc2NtwD8TGDLJHDBebfQjo9ybG6ddqC9vngo4Svzordpi2IoZKlCKM/01DUSfIlWGEWmsA/ggmJAZiw6MKeOSN4GFHW+DVB8eqk0MmMIPTF8yDj05GOdmVKHv/8T/zNIfYiGexOWLlwR2bB8eoT4a48Llq/CHo2Lm0EuXqoGlxWU1N2SdqpDECOVSAV/d+Ux+mBx4c1OjHQ0fQMr5ODS1edzylSbSpsUpH+6eGNJ8X48fPRQoRPYUB8YsCohIThtlSZ/bbQR8PtkcKbx90kROFzUXFaWoBDyMImckBg3lsDYbh6IWtDsF1GomBI6fYzTkoIV+lrTocuE4c6Lw4ZG1h3Dcg0AEuHJ9HsEIB+302rQJjKFFjM3GPBfKndeQO+vg00/vCVRwc2BMewn5Flq00EsV/twcPK4eFpciuHRlAUsXkmj3Gnj6bBu/+fARfv/7v4u337whFtjnn3+Bra0MHI45saUubDDXwY4CmyGnDxeXN5S5sffiwPgtV9uoVhsKeWLmBzdGblbcSLneyJAiqszmmQO4TrOt6z71ESSrh0i3i0VLKKhimYc71xf9oGl9tLq6gnKpjLPTM5xmTjRc9XuDKhxouUMpNVlMVAfRJ5n1MAO6yDqPxH16vd2DE3SaQ8RDCQ3M+5Yx+vYx3v/97+Lb77+L6lEWn/zTL3D8bEegVHnQ03qld7Hb6dZhwuJPjQRREetIofNkYDCYa2FxXp99f+8A5VJVbMBOm1JnsyYttp7eD5k+GvRPGiiyxBhktrA8g5mkD7GETwzdJ49PcJ6rol4u6bqRXtIfWtEZWOEORuGj3NwKnNGOqFFXqJtlSNG0yeAZgVkNbYT9lLibUMP93V2BDbSOokqHL0DbINoBzKRnUagWcHC6g1q/gtfeD2P95iKGHgccHj9aDeDF/X1Udqs4fVEV5MQAbncooGtJawmbywFfLIQxC34nLeC8OD0+QoAWfCOg22yJqcZmgcxx+gqa0C2LgEU2W2QaM4yb9lUMlicAwj9nscQ9jM8iD3uP1y//V0qYyVzm8ItySD67Uky4ODDtyqvaAAdNWG3GDoxfsWgEFzdWFb5HUCIRS4LG3Ae7J4iFYwJTM5kT+AIxBLkXOawqePOlMwxGXROy52a2Am3MzCFA0MfCQSsgf9hkam4ShthHo1KSX2Qpd6IGbHVpUe+XzSI9Ip0ETCJRxJMJ2caQ5UOQgMMeZgMUSzntI7RgInuVwyuCwbQXZBjoiM0+7FJ5rC6taFAphnqroYECgTDaUGw/2ZavOgccpWIZ8ZmEzoF6izkcTRV3VMxfvXENDTIKOi0sL6+jXGxhfzcj2yYyrAJhF/whJ27evqp8D7Jed1/s4+4Xj8VEpIcyh2NspghUuP0uXLi4ipl0HL0hQU47fH4/ssdZATnJxKzWq4oEAtIhv2zH+B7o9Qu4EAoz2Jb+sLT1yyAQYD4UG4Wa5PFsM8N+hsWSZdhDpz7Gn/3hDzGbXBPjk5YKH370M2y/eIq9nT019Bxo1Grn6A9r+PZ331P2x/PtPRwc5dBodcU2IVAW8pME0MPiIoHIBnaOXqDOnB1fCGsXr6BUNoP+1aUlxCJ+VEunONvbQeXgGGmLB6u2CFBo4vLKJkb9sSTXTrsL1XxZob3dIdAeW1DodlHrD1VQlOst9MbMRWLBY8gNYuNMrHu4F5mhJq2EOLg0ChAzyDSWPCwWWXAxFJeNJS2FuLeyOOS52GgPkS/WxXKknYMyjTx2xOIB+D1WnB3uguVtKGzDD//D35CfjwdffYnaeRHLs3MIOL0YdNgo0//fNGYcuJBpogJ8ZFRXU8Y6i0g2sVMiBxvPqRJOYdYESttkL5pwPBbGUwkwm8hpzcNinmf51J5qWsTy7OVrq/6YAq1DU8TK/qHDYtqw2lhwvqoMmFokick0sQWa1kZTZv40/NxYIBkfVzYRJqONDYkpUPk7lbKsOcjUoR0o9zreF34uQ15hjldTDTsLQfpWl0o5eD0O/Mcf/lcY9lsY9esY9tvoNdsaDox7IwEgvM0ErgkwnBNAJUOoPzRWVxp425QNwjxk2rrxLHO6fQIMBJKMOBAxA3xaF6ysrApQuH7zFn7xqw/x8ElGln9kubo8VLQYBjSvgyG8GOUDZd8miP7rbA7uxbKmItjf62s4bhn34bKOsTSbQCpGtd0ALjLc2m2tB9Z/BI9H9NlVE2hRcOw0cF4KIl5zfTiyu0xoa6vTFQDCzz6WDNiAHsJKrLSP4/cb1cLXyoyvMzmk8Jh4BH8dXm+y9Yzqlwpbs9ZMzUuGmsmJMWH2BlxRIDoHjZMGZrpuOHCbNi3Tn6PPMgl2N+vF+K/z76f+xC9l+CP6MZOByy+TM8IHgrX9VPY/DYbkkJGfm9dfw2lZ45rEPmNzZcLNSVoyeUGQLQ7l9Hw/PIen65r5DxyM2xzM6yERwYphn7Y17BvIUOTPIqA61t/xCrtpEctBb9CLXLWM2++/iY1bG3BHfKh2m8hXqwjOJDG2OVGtd0Sm4tlWrRRQKZ/A47UjFA0gHA3Jl5tAHe1f2LhRbh8I+nQ2JJJx+RBT+s87yXqehCb2CtwjggzlhEWZWvx89357F3OzKQ3qxeDzuFFrNnCazyMUi2FldV0WVsxno3UUgQ5aPmaPjhGPBAXgk1ywtHgBlXID//APP0Y4EkMylZb1a76QlyUXfa17rTZmInEMZbfUgt3N8WEfDo8DTp8bhXIRkXgM7S7Dk5tqlh89eowrV68pi2DvcE9kkuRsCs+fPEfjvINxx4Lvffv30G308ff/x/+Di2sbyJ1mEAp6EI3T/92PVqui2o5AdItKwlxRtgeXb12ULRCbTj6oJCfdvHUbzRatLSx4vv1cwFIqFcWDe19J5Xf14iVZbrHmX5idxzmV+MdHKBPsDfgxM5dGfDYlRjJZxxwAffXZpwI1m7Uy5tMJXFhexJ0v7yCZiGFhflH9H/uDy5tX0e8OxLLn3hn0eWXLcnRwgJlYXDkylXIFTx4/xdvvvYPuuIcnL7bw9vvfQnpxGf/4s5/D6w+KdRrwBFDOFWWBcnaQR6c2wslhGd22DbVqTypKqiSYq7K2to6ZVArVehMNWgpZCQBbFOpuwFY+gvQu5xkzlnUhyRhkMFI9wIGFwkdpy8e9dNIP8/yhUkRAOxn0dFuw0bfcAPLT4FnjgU51ibG+IADAh1XErckwhM8rvyIMfaYF7LCrvoGZcARA3HbmotCOJgS77KTt2jc5tKRkj8p6vk/6uXOozL6Wa33a+xt7SdauFsRiMVkacg3qHubz2rv4fvl9VMBwSBX0+eFkVpXPgA+sz9jTk3U6HUbxLCHAEIpEdA1Oz3LKDQiHo+o7+JxzKMK6sktLJTYDzJqjAnPMM2AIt51AiBMt+vBjrEwaAogE7v2hAIaWIYIhPxYWZhH0+RB0eRD0+hGWWjeIFs+xXkdDN7JSOTyiQwDzAeqVht4P+zfu0cybaNUrAj3CPifcdiCVCOPKpXUR7qhIoP3z7sExMrkK7j/agtfHgUwSvYEVnR6tUVhfMGPMKD1stAeyMsfHin6vCZfToqGP3CZcTmVxJGNhvPPGLUSDXmw/fYTT40MRo0RKE2nErXsfIEBFm6n2EAeFJp7tZXBeqcslg8NGPlsO7ik2i6z/mrTc6xsWOe9Zl2ziHu1HrcqycHmY8RUwgeokktC6lHagJIlyiEaCCYZw2hgy7pT9MDPfZNnMpGmMpYYT+CHLc4sIFsw66tPO18IQ+SD+f67e81fS7Dr3eyrnfOrk3H06d0/gzDDMkCIVr0XxBlmwZF8Y8BcD/mTAf5cBAxauBIv38lLikDPD4aTO8Zw+OVXOucr4rV3VM1ITze6ePl2n6n33u/da60nr2zvKr6zLG4qq3GjY/Z7LxRSPh60/IGvH7Ej9flXrFbNJ2zvc1aOnj63foR4fomyVV9FIVJlITNHxRJtLy9rc2DAlH7lFnGlYYGHV2WGuRC0bCdvIjjMIMgk/URHy/D95+kQff/yxZTbxTED+5RnhMzKMhjC2MDdvJCpUSoDn2NhQX1QaTV29dlU3b1/X8dm+xt6eBuOWhuro1eFzBaM+PX7+UKubS3r7vbt2Xv7Tf/tHs4XhtSrFjtmBl8s1I25sXV204HfmANRh8VjG9mqeATJW2BNSibgW8njtV42NzVwP6z366bn8nKmnsCDlrOZZxIoZhSOWbvTRrVbD/g4AplXHMtpj1pDzc/PmKGHKXdjWvZau376um7dv6Dcf/0a7u69NRf/86WvFUE7OrygRz+rk7NSUH1igpTP0pHNG4KNOf/F8T4kEczHqvYHlES0u5jUYdtXv1jWfjeiPfvKh7j94qMdPj5VMReyz0MPW6tKPP7ymVDKnhw9e6Py8ZEBqp8+sJKazs3MNO+QkSjdvXLW55vPd19q4elPnJZ7pupEVPf2JCvtH+ttf/LXWFlb09//PP2hv91jBgCNum2MLuTPBgGWBdNtNU4G4vKKI2WSyni7ohxeWtXd4ZOcD+7hnMppmlIVNudIf9ZWYSymYDMkX8pgSqFGvmJ1/pViya/y99z6wuvzT33+pYqGh1eV1/eynP7W99JsvvrKaiWzPazs7tv9DImItkC8LQO8yWUJGIGL/sL4CW3eUHuRGEkEAgWmawWHkXC+ZyF1nkTUlxdi+PCWA86wDeJnafepgQz3JfkIdaGqQPjMYMjyc9RV7vRuWO+ssHDZQkDKDJgeQGStqcHI7yqWSzXOYoXK+MWe2XMgA862onSH06bhCnBwfajIcGgHCIg3KZXetvV6lUmlT09PJUssx34D4ZrENluU1sedgJgBgP2EmRL/BD97v7O+prbmGMzcAamsD9qdkfgcgOTCIZ8z1Ng7MMWck6nTqbgDXIJlNzjGAvoCap1ouqlmr2FqCqAoAYj3sWEasGdr1d/fRgCTLG3Gkvdk8fzZHNzcHFIJkgPQdMW9Gkpt9Pb9Sa/D3iACoQay3mBKuuH/UVK6HcLZePgXtjKUuYL/jV2bh1CKsDXNvokId9VVt1HRZujR7b2YvWMu2mnUHlJurEmrjljqoKacxG+QfMf+CFGuWbGZl5fJH+DfgAfTbWCda3g8Won2XiZlKMR9uOsVeu2WAH3NDskOY3efm5uTZvrYzmTVFs+CbGRt99meQW24gN5ObZeoPY0fCVMTqxjETLewmhAx02vDYA/4tK43fzUAQ2ziwULBhrZM7OXajG2zPGJU8UDT0LszEhV5yQYw9Z2CLC3CnkewNBirDTMGiBl9WeXT36nXdvHbDAm+fvz5QR1598NFPjP1AU3sBw2MsbW1s28NhdhL4+HfJVJjo5Ysnujg/tgYbuTKemqYCYVgKMzsakX/6mTk8OWS5gbBgGCA+f/bckGB88NgMWEwUZhYIZCE1EZMP89950PlaDh2G7QxxGW7wgPJ5Nze3LFvh4sJ5C2N/RJHNkK5SPdRk0jF2iNmFjBiQJM0GC6SdbIBSpaRQDAZ2RpH4SLfeWlV6TmoPKoaiIh1lYNnujvTq1akuL9qKJ1YUCCRN2kjDUa9VlE4kLHAQu66FhbR63brOzw/g2SsYHegnP/vAsh6Qm796cawfff+HWl1ZsMyJT373pXz+lAIBQt582ro6r3Q6qk69q3Q0I+/Qp+P9YzUqDZPJw9yGwQwznNkAsklswVgP3H8GiGy07Xpz6l8MAydshycspQCsfuTiIb8icdDSoT1MBgyEgspkUlpYmLegO5QT7UZbnVZXyUTGhvcjgsl7MBN91iAz9IaxBDDh8Q21tJa2132xd6rxKKCl7IpTjvS7qnca+smf/5FZTJ2+2tXH//QrjTsDJVIZlXptBbEYCsH8wwKLDA0OoaE9sAwKaWJQgqAAgTHEezg+PlGt2jDAotMeyOsJOwuuGQASgD0DCydqzQmbQyjqUyoT1PrWgpqtsr7++onajbCKly0LQcLDdjTEF32ikTdgbDh/NGi2TKUy/tkhawZ6sObYrBlOeIZq4bvqj5olAmwXWAwU27ATR7xWH3uLkDY2tzX2evVy/5UKjTNNwl3d+2FOi9spC1uEFdHvBVQ5a6m8W1W70Jd3FFaLa5XPKRSNGGjR7ne1feu6vNGgLssl26jjoZC8DJhovmnMYHeUyrYBxyIRU17x7JnlUzSsbq+j8/NTY48xpAmzLsIU43h3uhAx5psAHAT2hmJJRRJJzS8umgLt6PjALDvI9uBedbp9dfuEFg/MKs8NiEeaz+cMAAFL3X+9p0qxYn7jvQ6NjEP5G02azXlrkmGimV9ip24h8nx/3i8NgoXk+rHziWjkmdh6xiMWa6SlZUJbI2qUi9p79ljFsyONum3d2LliDV65WrXgt8zcnHnZslexlwM80LhcuXpFPr9H1WpRHs9QbRQ/l2d2PcjQ6Hf6ioRiFlI56A61vrph3swckAxXj85PrCCgeR50+iqeFy1QE0ukk6NTKwBpimHuAYB0BwwUx/rJT39gSj1UGKMx3t4FXZyVbF0DdvVGTcWSAe3c2ND33n/XZL4vnu6q2xwom5rT+emlmrWaSY8ZpHWGXc0tzWlpY0m+kFfzS/PWcBPkDBAwP7doZwSMcLxtUVcB3qTn8jq0EPmIJhOvavW6Do5ea2U1r7W1eQUDeLlfWCYMFiiL+SUbFHPmLC9s6tbOD+T3xHV4dKZnL55qNCGwemhe5QT1oUQEmEym/frFv/9LzS8u6+Gj5/rs8/tWFO/sXLXnFBvCUBC2jlfnhSOdl0/MAzaazmpt85oODy/l8fh1feearalk3KcXD79R6/Rc0UZPd+MrClUHWssuKxlNqUYgXr2l8kXR7lu7O1BrOFZ1NFJjMFKz2zcGa6M7VH/kQHXndOPkyTNFKEURrGyGezbApDR06Kbz+bfzkibAUqLdf6Mpj0QspK1c6+j8sqaJN2x2XgzNRuOB8gtpC74sF45UKTf19tsb+tGH76tWuVTx7ETxQEA5lDL9sTwU7h6gVwrnvmKJmMm2qUvIOoLFNgNvYA9RRM0+DyxwzkpjPPmxInFsp1kRipJrpqqgeXUiAM9UmemsOawopXCn4GXoznqeWlVZIDZDoSmDiL3Y2WnJXnfGEHLqWXs1+//ZgH82iJ7ZGH2bpeZe197nkEwSF/rNa8/+rQtbd4H1sL9s2OCRFbEztQgDJ+weWWNe70SXly5Q+D//L3+ryaijYa9mFhQwBHvtrgEgE1jS/qCBHTROWAYUKxVj2QIiABzQIBGKjv1Li72fQnwsUzVhCcr74us4pwHIKO6xsYzEYpYDUqoODfhoEjkwgdzAwMdv753P6Bhprs5zodgwfyY2WEF94KxDXSYGzY9nPLBBUz4d11wqpnjIb0GUXJeZvapZX02BHfZc6jfL+piCBDNrNYCQGQDCZ7fMD7OEYnTmbKAYYpoF1tQa6g0gMb2RMzDk2wbEraHZczUDPAALuLf8sL93c843oJf7etdwWJ1uYw5XVFstPVVa8OfvAiCz9T1j9jkQhZ9uHbp154AL4wRPSU4OAHGff6aycRknnPlY0XpswOUsfZxPFsPi2WsZqMNP7p0XJbKraWicTGk1Da3nvDZ3M/8MAGG41n9jictZa5+N5tvUIX0b3HtCPvliIXU8A/3sr/5U/rRfiYW0Hjx9qlgmp1Aio/zSmlqtgSnRmvWK2V+93nsseVDfhcx3nQwalBH4GpONRb1EDcyZyf5Nz0F9UywUzVby3t27NhTa3tw2+w4+N3ZDmWRCTx490N4urF4srfy699ZbNmS5LFdswPXRH/3U6nCymXqtoREK2vWeXjx5rjj5GJeXxnhdXlnXi5d7NjBPZecM+EOtgaqEup5hfhqVeiRmIaz0I91hS8VaQYlsSvF0Qslsyu4TgwR+QiYDJKzUapbBhs0MClgUBXsvXmvc8ujo1anef+f7+vOf/YV++8+f2CClVikqk0b9Su1dteym1eVl1cpVffn5l1pf2bShZyIfsTy5P3z+ma5sX9HC/JKy2byOTws6ODqRx+/T+saK1tYX9etf/ZNK5+faWlvXvZt39PDrB2ZbRchzudXUq6Oebr+7qsX1Ve0evjay0s9++mM1qhVj1JvdVb+j2zeuq1y41D//88f68MMfGhAM6e327btmt+rz+PT8+XOlIOQF/Lr/9VeaDAba2tg0tT/39OWLV/re+99TMBbQ/umJljeuaGXrml7un+jv/+H/s/DdfG5Rx6+P1Sy3NOl5lUks6Ff/9KnqNYYHEbMZZd3TP6ysrtrQ5LJUMpA1NlXek9XGXkMu23DogpqpcRhe0rswvCFo1AYXU1tFhlLGNOUZ8aJkmirEfT6z6ZkBIPwd6nN+cuYxfECZgK88r2EAPGe5nZtDN7iB3DNVF1pWg7dv54GPgbvHZ7aZDNc8wYAp5sz2DkW3z69ULGHPFM81oJztm9M8iNXVVR0cHBjDkkEWP/g9QCKWWPTkkHioGc8vzi3YlD7Osj9sP53asExVl/yZzxWNxexa8JnZq+mTjHjTovcImeUw/S57DKrp/qCFw4wpmunV6Bl9nqBGPXKhuB6o0gIWLkyvzlA9kaEfjpg1bgQbWr6nvOo0O9Yb9YcjPdvb1fHZqfmPc5aiLpkMxiqdF61HZBaC8wXAjg1ABx2lkxEFfWTsjA3AgH3P0IdrAkmUgeTIS75g2JSWnK30EwwoITdyr7DVAgAB+IiGUOmQ8Ygdc0/5ORj3I+u5ouGA5rNpLeCy0Gup26xpdQmbWmYj2NP4bXjH4BPlAQPgw4uqXpzU9c2zfZ2R/8VK8XqVJpelVTOwottuTUmwHiO7Aop0GlUN2035uPlYyWATHg0YkGf5bN2h6i3nre+Ab9n7jkWDipsyaWS964z0x79roUgHyLEc2bHGg74adawCJ8pl5wxETqbnFUnMyx9JqTf2KZ6Ka34pqngibARNVOLMoIxRTf7AgOD2hg6O9vXV119ZJs3FeUOphF+5bE7paFQZv0+JIHOAtFaWV7S9fcWUJJCTUAlAFKL/IxeHWUI2kzbrNgZ3qF1Q2p1enOur+9/oD199aVZp7ANUedg2zqUyCnp9Wsrldev6LS0vLqtUrOjo6ETd/kjd4URzCwu6eu2Kqfl2D5+qUD7SRz97T61BTefFU3396Euzz01mYwaSnJ6fanN7zSyBz49L0jhgs6Bqraw/+uOP9Gr3udlRHx1h5x1So9ZTIhYSrESAh/l8XpkUCpKCsvmMChDnKmXzxl9bX1O1XnOKwwy2cz1jT3MeQoBlrS0uzhsI8vjhc40GfmXTgDtpVctVrS6vGing6fMnys6l9f0P39fm9rp+/S+/Nnvjy/OSxkMsyHJqNXqmbAfQ5Jzp9hpaXZvX7TvX7WzhbEbZs7mxbeAJsw9s9HDDAFzdffVU+WxMP/+rv9BvPv5Yh0fkeUrhaECZbEyVclXvv3tPoUBM//hfPjVQcWU1Z1bXN2/f1aeffmaE2cL5pe7cvmnW8iPM8uIZHZ1X1O1NlE5m8UCVtzfQz370kXLxjH793/5FBwfn8ow98k3I//DZMxpESZMkI7VpQBFrIJVO23NVa9L7jjS/tKYvvrlveV4U61hldTtknWRtmNvstbS0uaJ6v6HjiyOlcwnbrzKJuEqFghKxhDLZOTtnvL6QKUsDvpBuXLuheCSqy7NzI6FRo7z3zju2h9LXQJjl2WdvBwRh9sm/C3rZXwg6hxAM+A7JGQKXUw67vEOGzo4Iz148Ix+ZERT2dkFXYwOAMqsA/LJZsQ3jHSnGEVHpcVlDbeuNuIdm/0ve4hT4dEoI1OwRI6A8e/bMwHT6mqVF7PwcYG6DdRxghiNzcIiGw5aV0W23VauUTIlH/hTqz5nNFnOPeDJpgBDnCZ+XfRwHA96/I0UPXY/F+TVywIjN5qbRDgANWGnxAytGl4Hh6uqZwmTmqMSvkGv4jEYINEcWd01nAIgj9qNgdGe0+zlQp9lQp9VQrVzSoNfRXDardCZjLgbYDUOQoQ/h+/KeZ30m/eusJzSljjW0zuWArA4UOs6VYKoixyWk5+4b/46c2W/JUC7Tz7kcTGy+Z72nXSuXF4PDC8+15bIw3+b7T0E1vg+qMnp2ruXsewNeuKyYlkZTMIaMMM51q2PID/e7GgJ1LOcDf0e0hQFZs7zGycRILXw/9iPWE7MFVED8GTU3VlrMUiE60uszgwI4ozYxoHbjypWJfcCpF/IbPzefk/aw4bgwdNd2zRiNWFDwQPBw8OFdCDjonAsCnnHg7LXdPXgzTPiWHyeHlL8JJ8U2y0mEZ00wF9Eu7LTZo4Dh7zjMaewJuIHpbCjchFT6lmU/wFRgIPr+vXfs/T17/lJd5KThmG7ee9v8HWEsVkpVCxXD8z+XyRloQSHDhoaMc/flM+2+eqaQn/fqgs0ZrlIU4psZiEXMumgW2g5yzXCMa3bn1m2T9714/swWHQgm9lZsAI6hCYts3q4Zh4xj+ngM9LBQUKzBQPn8sPx7WllZsUaUIQ9e5Qz5OfgYsB0ePkUUPR1cxu2QYZ1fuXrNBhXVal37RwfK5lOKJf3K5kO6/faa4lkq366K1aJW1te0ffWanj7b1ZMne/L54trcuq10dkmvXpGL8kIj2FV421drGnSb2lyfVvv9xQAAIABJREFUVyaTEEjdi90nUqCvO29tKbfApjtWNp2zwELfJKjdFyeqVrDP8Ov3f/jKhmH//q//B/O3a1V6Ot4706vHuyqcFw1Vp9iYBQjxUNA4cP9hUoBOsjHxkwKvS4A9YVLTopFrZABIJCxPwGth6PQexUrJWA9cU+4H1k/ccwaVNLyEuJN1EI+mDARBMo98nXsKAAIbHWsimEao3RfXEgpGgzo8rersuKLNxSsadQm461jD/sGHH5gq55vP/6DyRUFBwsnHI122GmZltJpfViaZsUboDSuTMccEMSQoscznlXXDMBk2K4ws5hjNRk/D/tR/3EfGRV/RmF8LizllMih/kKCjLunLHxoqlSYI91JffP5IjVpI3gnyQCzkuKNhs8VBMROMheQNe5wHKcouALrRxCzdYNsCHDm/56opkbAfQGqJSgZAhWsJizjgDSiZSCkaT+jk4lInl6fyhCeahBvaupPQ3EpE/XHX/DuZYXZrUvOkq4Q/q25rolK5Ln8sasAchVixVtbV2zcVzSR1fHGuYuFSawSXm/Ry7Nimvb4qhYIGDPOGQ/NX5j7D+szmMrYJY2lUKRVNdk0xi/Ucku5WvaYuRdAA6V1E80urlp1QqjWsSaIoIwCPpoMwVTcQhdXWMXYpA2xYdfjZxmBZLuREL4hihBD0izPC3WnoXGjXXH5R1fpApXLNbKIoAkCpYVI4gBRmu02Xje2EqsHjJ9tGlqGRnlvS0tpN3bv3jryjvr7+/Scqnx+pcHZsEvhoJGRMeWSCKLwG45EFDrOoXKB6VFevXxNe0wRvJxNRtdo1Cyt1AFLUmKkETSei5OL4LFw8FKSJYX2ObU9ptBoW8E4oetgXMusAAk5RUmF/ANOIwoqmtVyrqlSp6t3vvW33lWyQ16+PdHFeU6PqpK+RaNiYid7AUKsb8/rzv/gznZ9f6tmTFxp2J6bOatZaptbjAOWzEPoaTkY0t5y3QFMPtnAUpOmc4gTIjlAjYcsw0dHxa+0fvLQBxHsffKhioa7nz18rmcQWsaNC8VzZXEwbm0vq95sGkqECQzJOBgrSYn7AropH85InrP39E70+2NfK2qI1yCfHpzo/PbOGwe8baW4+pu+9944NQ7755onuP3xhQ5C7d24rn8sZ4B2LhXVxeaRwzGcAEEF4c4vLphJ6+nTfFHNXr141O5FQaKzKxbF2v/lG+XFAP1jYUaDU02I0p0Q4od5wZGoa7gWe8+1Wz86/OgUmzf1gpHKzrfaQ/AZnX+CKJbefuALYBTGbN7SFa0NCcACf+8nQOuj8WCnGYMnA2A4xSIiax3S5BtuxKG8gpnQ2b41un+FAJqZszg3YqrVL5edT+vCj91UqnenzTx7oh29vaymdU3DkVZ/sGW9QQctN4PX9isRCxkjqdQbGUp1OdS0ceBbozvnIUIE/m190OGKDe2ocCk0GtdiIzILfZioO+0wMpqfFv8l/p4qEmUya84P9mGvFfuzIIRSYDIAcKOHUJFj5OLUCZ7fZ+BDEPVU1zCTPNig3VY1j4xvj3xil08H3tECl9nHMoWkRakQQhmVkH1GkOsDGZOsGdHaNtciAKJtNqVEvmRLz7/72bxQNM+QpKECBiH0gYEejY2ov7CAIFOUnIECDQHdYwtjvTIPIG+2uBZSS44G6hzwMvI6xiIIYQx01C/jm/IbF6yJbvebF3IFYEApbwWsDs6Er5AHPrGC0/BS3LlEdGPgxtaKaZYxYswJQNB4oGvQqEfIrGQkqHY/Ih2XFtGEyf3KIOmS4cJZ1+y6o3Za8s7+ioTAWL5ZvU59kQBO+hqE0yk6zuzIWlgNA+Cxu3OGu+wz4mP15tm5mYI5rJmb3iCaRHBrHLrP7ahZzDsxwjdS0eZnazJhSyEIrp5fIgBC3/P8tADJTgUwr7zdr6VsAxPkDu/dsnldu/dl7AdRA7eL2BM4Mhrf2uUcug4f7Zl/H/74DqFiw+jS/A0CAf2kq82kt/yYc3axsx5bRhYc9lpUoI3kueYasmSLgkUwAMhyiQQXiYQ0CY63d2Nb3fvqBmt6mfPGQnrx4qcz8khrdkRaXN43QgRK6VmZA2VajfiGfnwyFmGUTef1hAwZoluKJqAG65WpJ5XLBCDKsG+wLv/rqGy0tLGlpfsFqHppqlBjYAEEAmgyweyR0+4spODzSlas7SuXm9GJvX9V2S7/4T39twe0nx2cqnJeUjGbsHPvysy9s36xXa/rZH/+JZesxCD27LJkqb3FlWV9985XOzo9NxbK1vqqtlVXFgxGVznmOGypVL1RpVvTeDz/QYDJSn9oDG99OzwZGpWJZ12/c0O7+nuYW8hawSuYdbPfyZVXeXlD95kjz2QVtrW+pWqxauDj5J5rAypyo3QJs8SoVT+iSvINaU8vzq+r12orlwkplYqpWyjacoUY4vyjp8y/uKxCOan55SXsHu/rwow807Le0++wJ0jLd2rmh/d0D7e8eKRZPK5xMKRiL6/2PPtLIO1GxVtLLV08NvNpcX9Jk2NVk0FMiGjFgg2yvtbV1C3K/LBStqXVsyIn9dzyvK8WiqqWihaRf2diw85+cQPbhbrtndmC1ZlVHZ+cKJ7KKpRe0vH5N//1fPtPZeVmD7kSlQlWdBgrEkFLJeR0dFSUPPV/Uzh7faGx9GucdACqKMRi/EVRCfr+BO+wf7F0MnZy/NopmB9B52FOo+6bZNwDFM6Yo+5GB6T4yINzQBBWd5boYGRDyIBaubqDED3plhsCoXjkjXOMOcNw1ayJTwAYDNpgB8BsJq1OfvIRqk7PGAB5fcLKjpv7s9B7pWMxqf6xbeTYOjw+0v3+gbqtr7gkbG5s6ODq0QHv6eYbAgO/s51xnnmfq5HqjbnvHyuqyvV8yrNz7HxjYgOUS1o7UFPxK30WYKX03Frs2iPE5dSVAV8Qfs4F6pVJSIORTLM6gFmYuChI+a1jp5JzWV68aUxo1Cr0V68qHfZg3pPNixQbczA3od3qdvvW5uI+gLi1Xqqq2sAJC5dlVjPO0hzUn+5UDjwm5Z/gIwQZgNB6LqFopWi4gw2jzYDcrDRgNE7NYtmweCCTmJOM12yIY+OylLhQ3aP0umYYhVJFYSAUAl1EKdaUJ3vV4tvt07cq25Q1Ohn0tLswpHg1ZTUBva+erF4cH8tM88vgDurgsau+4qMf7ZV1Ue2r3sPSGbIeil1D6ujCMHPY7lnmJAjgc8Mk7GWjQrivoGRnBAMUSw95giLOB89Rr9l3dkV/dgbOTNDuUXtN6I2Yc9JtknnCm0pMTpG1EBgtK5sAdKoQFdLehVCyirfV1ra5saKyg5hY25Q9nNPHHlJzLKJYJKDuX0qA7MCCKNTwjDUDwAtRCqXFZuLCw3D/8/nOzoMIpYCGT1nw8pEQoYB7xAHI4beBYEKBWDELiSZgSpEF+RcBvswr6X+p61jeqUIiMJ4VL/e4Pv9c/f/KxmtgaplN2/ZPsDb6AsrGEPvr+j/T2vXfMevDRoyfa2NpRZn5FT5+/UiQW0eIKJLWhvnz4O2XmQ5r4ewbQfvr579Qf91WpY3fY1+JyVplsxobSxfOy4vG0KWCYwSTTMQuhB/xrsG+ZJ5U73uORgFLk/swvqV6FiDRWLMVe5jFWNgAI95CBI3sPewS2tXyv8ZgcrGNb0/fu3jYlxvlZQYXzpu7cuqfNtW397uNPLPOHs//+g0f6yU/fV3Y+qVg8pMdPHms+v6Anj19odWlLC7llHR8VVK32dHFZUCxO39uRx9vVrTtXLQiez0BWDnbUv/vt7/Xs2QtbOwRBw+rHOgeHzfc/eFdPnj61dTSe+AyQjkS8KlyeaXWJPB7p6eM9xWJp66MZWl/Z2XHEYo9Xjx4+0p3b97T3+lDyhkw9+vzVkeLJnF2raDCkWCCod++8Zb3V55/8QbVqS5VC2eZgS/m8qVcNYIJwS0AKdYzXo6XlZVPCn10W1RtyvbO6//CxPYPs384SN2CkXYCEWruhndvXdVkv6tHLR8rkUhZCz3yCnvva1Wt21lVqDW1uXTEg7ezk1CpQ5jOoe+jb6SdvXLtu5KObN25pYWHR9hocDljHpnxWSFE/ylTXK7hMPEd8sbnuVJ1glrdD7ApDBopAAKPWREkB6ZyK0foftjYG7FbTOrsrNjn2MSOWk6fXYy9s29kE4MNZZLU3JE+znHIKcwAQ21tdwJXL8iNkHivwQMCsrQhy76A+YCButryQX4uW/wD4yFynXsMtxdkmWZYwRGL6OyyOh+RmNQ305/vQm3GOmusBxC3IyFMnAGdnPDRQkME5fzYjaKuX3TWZza3dOcx8FvV52wj7zCldgLzLkDRioYG91O30HmRhOwAY1yOs6SGbm10jaoVsxr43/SyK9EQq7Wp++pnpe7R+0xTUnCmo2B2bagZgoNq0vpLTGQUH1vWegDn6WM1twe8O6LDPT7j7NMPQzlJzGRjbPbSZPOp168uwfaavddeMW8bsiV4G0MXUrfw0ojL3cOqQ0CcfZjwNZm/b6wJast6oSQDumMcAekCEYA2enZ9bdjd1EYq/pfyi5fIZ+DEaqtmqG+gCuPJq76WOjg6M7Av5n+xnMqDZa7lf1Baejas7E27QDJmasSEpEkHGvut9zUVxQz+X/k6TS2P6rXLEY36jjlVmNMdvbQGmSpB/1SAiaw+FjaHNQmHBcBMoKFlM3AwGn84uyi02Xpt/g8IinohbUQRrd8jFJdCp17Wb4pwupaX8vJ2phWJZE69fze5QH/zwIyUzc8aKpShgkELOxub6lpJJpO4XxuRiWPbs6UN98fknWl6cmxYeSEMJjmrbQzthOGTDaccK4aY5m42e+UoCbDx58th6SNjoLCCCTSmmVpaWzM6lWqnYzZsF4bEhcoMYILB5MBDhPqyvb9g1t4fPkDbHZGB4ubv7UKGQxx58QhU9YzYwj9LpjDpdBvYDHR4fGXN/fWtR126uaXMnq5GvrOagiJOSltdWjY19fHypQCCuWDyjEbLtUEylalvNelfFs5JO9g5VPD2TZ0jOAXkJ88YAvf/kawXjY21cmdfyWlK5XEw721uKhVNqVSc6el1VLrWt0civzz7/rdrdht56555J1o/2LnT/iyfae3Zslgc0zYlEVOk01lPIoyOGTMNOZQzHOuChQBJlTQVS4W7PmIKgh1wj1sKITTMassbXFyJjY2JIokmjej1FgkHz6l+cX9D56bm++eqB2V4BgKRTObP9YdOnYaGYgmWE/HI8GSie8Wt9J23B1a92L/T65YV8/ZBS4ZQW5/D+jCk7nzYvzf3dPbO6YtMlPL6Nj6vPp1wiq2zKBVtzT1ERIYVkPVCoUwSgCGJNEBLIZsnBTbEHi6bVxCMZb/am2p2qNQCLy3PyBzwuQLuLoqGhO2/tKBT26fDgWOViV712TH5f3OSt5IhwT2DHsj0yaIgkg+aRzMCQQ7FaqqhNcCHDNjts8DXuWOHE9SHzgwMOxhH3JxqKWBAXdhEUOPvHJ+oMe/KEPWpPKlrdCWr1Slo+/8gsiKqNocbdoAKdqOL+rM5Py6o1ncIqlc3Yplool5RfXlQim9V58dLsqPwTWBoJa/rZW/DtLl0WXHbLRMplosbu5CeWT2xN9WpVLZRihKfHYlY0jHs91UpFa2wYdsdiCa2sbZki5vj8Qr2pCqPTa5oMORpFwoqkMuvY4gOk5g01W1wjsy1XOCzl55J6+617NiR6/vS5Av6wBTQDZFG41ho9VettKyQYxMVTKcdA7/aMKYZPIkMhlECErgej+KD7NPFNNPbSwCX10Uc/0w/fe0eNckEn+y91crCnwgWKpIExEwmfosGDmXF0emKHFGAQ9/f2vbv2TKD6yOZSGpLVUSlb8CsNKEWPeTwGwkol0rYWYFBSAHHoJDIJNZoNG74CRHnHePvCb3Fh2lhmWEETjth6we6CoTMbIhY4R2cnevlyT806IZEcyl4L8yNTZeLpKRoP6Ps/eN8YcU8eP9frlwdme8R7YSADAMLgAVAxmcvIE/Fb+NZQI7NyiITxXk+a/QiDBtRyRye7ajSLys/Pa3v7jh49fKnHj17o6pXrxlI8PT1ULk+IKZZmbfkDXvO3pVhCfbW9uWWNJdYAyeS8guGEhiOPCsWiqYEodIqXZeedOeho0MMLPmpqx3qDfKljVWpt9XpDdVs9/Ydf/KVSqYz9/cnpgcJxn2U1jb0jzS0smhf0o0evlM+v6O133lG1VlShdKx+s6zK8ZFWAnF9kN9W+fGB1hML6gGMTmTAAPaOtUrdwBsYSKg/sMJqDQYqNdoaePAHZybl8hVcsDQD/KkXqDF3cBEkVM1rDEAacvMDNclv2NY24IfzqXY2HbB3kXkDgFwU6/L4YorEkgYQDMm5ingVjYc0IQek3zQrwWvXacDaenT/sSJeaTOf070rNxX3hdStNhVBhYG1Ds9CECWoz9h0nQ6ewAErbN2g1Vl9oAyh9wdooiaAPcN+BjAyY8RiiUeRS23B+esYT85n3RQcFiLsmLgO5HDKjBnIQD4JhRtF2sy73YKrXfljhTevQ/aLC4ymQYdZ6yyJYOTx78jpmKlCHSPW+bhSmNrAepqbYAoRL42TzwpO1jo1Ensar8VzCOvJ+U6nVGvUrUHha6JReK1jVUoX+h//+j9oaTGtYa+qcb/tAKz+UOXLsqm3IHQAfjC0w+KKRp8cNXctYfsEjSFZ6/TV4PrznHsIXkaqzHQeq5mKNSqWJQRBBZDG6zfmVDyZMgstTnM+iw3NZlZRZEAAsDJ798GahblDNhBK5KlVmw3kHQCHxRIWIDFs74I+A0CS0ZANjRjcUAAC2jrwhYGMY7HhnUvthyeyqTqwHJsCAG7g77HPBJ0H4NIGSFNPdmNsoQKZes/PQI3v/uqK4Cn88J3MmJn6w2pus7lyagzHouu9WV/mvzsFQL7NAQGcmYItM+hlClx8FwCZgTHf5oY4gOTfWmDNanT3fRwA4j6DA0EBPOx+kp9i69nZBFBvU1dbM/NdAMiYZZYOYj8N3AgwAHMAiGX4TS0QHPhCg0wQI3kiAH5Dexas5reTx50n7DcEfYdSETUnXf387/6jwvmYDmvHGoVkSovF1Q012hBBQjo+vHRK1F5PuUxC6VREi0t5a0YN0Gv13BkciygU9Bn4ARmkzRnerNt7hWiz//rAABBACs7FK1tbSqeS+s2//FqbG2vaXl8z9vXL50/06gX5H9LVnbw2ruwoEItbSOrK5qbVolg6YEeIrzi5Gxqa07VOT061sblpNXqj3dHJ2aXK9aZu3rlj7+vho6/16OFXunPruu7duKlkOK7Tg1N98fnnml9Ia/valmqdptL5rErVsvUNq0srBoJgQwnjG9IERKCvH3yt6zev2Z5+eVLQD97+sfyTsLFgr+1c05XNLT168EChkM9INNhsoXqPRyP6/JPPVDwt6N/9yV+Y/c/F5ZlyS+RZTYytDYAKaajXH+vw+FI1SEjdtp48f6I//pOPtHNlXaXzU+0+farbOzfkGfl0cVYzH/gIhAmed5Q3/ba2d7AeZYh8qm67qk6zooBvouPDQxt8p1MQzXrmq//Z7/+gUq2m67duG+t8HbBjPLb3lIknrBYne6R8Seg92UA124MJ3aQeLFWrGkwC6gy8Wli5okgsq48//lyf//4b1coNBf0xeSb4UGNNG5HHH1UskbUcFB/YJTlMfvZjcgIgEZFDiSVgxABVQBGGW2YtyVAZZhpDG9irvqAigbByBAwHA8Z6xV7UWOQ2hOC8xN4LgAerJwhxAdtfURsyaHO+3u75NduNqZc7PZLZ2gGmmmUVQJ+zzDOS32hgJCdTN45g6Qfc8IPPEgohnTDfbMBJOKqw9/NZ8hjDKleKOjk5k2fiVyad07XrN0xpeVG4NNYxe6mBCTDnpwxhMmMM8IdlOgWZeb/cR0KA6esZfNFb4OdO30uGi9VRnMWWARqy/ZzaPxIMqV0DcAhpfWNNd+/cUDwRUiJJSCxA01i53KIaDWwuI+YmQO1bKl/qsnhiYMDIG1F3MFG901apXBFXE8JPv02IN8CUy4zjALY8Ro5uQua7ZG94DGxpNWoqF4pGIgAsoAdFUQDZDB90bPUYmmXSWSUiScXCcYX9ERs8kRGKZUcmmzDlfiDkNeU/n5UhGkNoWM2c6+SCUn9lUknbtybjrq5eXVE6FTUy2O7LF1panNfVK1s2RKOeqDcaVs9hX3V2UbS12BuMtH9wpHKzr0JrIm8o4cB96gzs1Xo9OylH5BySv4dCSAOz1oqHUVaO7Kyl16uXazb4RSnNSWHkgoFXnRFZJj4DEgDfWi1yCFEX+TXxBDTxsJ5dn+ssc9z532u3Nep1FPGh/O1pZ2NRG6srlns0Gvu0sHJV2fyackubimXS8se8Wl5dtHxAnutIkNmRyyjEhYFeydnreK2fAri+//U3+ubLr1U4PdKkVzPLzPX1NXM6iFvft650dk6JVFbyBe16zYacDOa49th4sc4JSPdBah2PVKhX9V9/89/1zaMHLr8TpTSgeTqlRCCsv/mPf63b126ZMjsUjJot4tFFxfpu1AeF0pnWtvPyBLvqjEqqNi9VbVb09MUTl3856Ojg6Fg3b18xH/uT45NpLyZz+6AfxY6ZbEvAAepwrILNqpoeF7syv19ZLJ17Y+tXRp6+2S2vb64pnUnqD198oVw+Z8AHAPr7H3zfFDEASC9fPrezfHt7Q6/3d01ddXX7lvZeHqnbHlhPVq/WDbDEgm5tY0lPX9y3DFJstTKprMi5Hw182lq/pn7Xo1e7J3rw8InY0tJZnzavLOruvWtmI0zo8Z3bd3Xnzlva2z3Q118/UKVc15079/Txb+8rN0fOKSQmbPekRDJh5y/25OlMVLl0SscHxza3qpQ65kaxuDRvxL+llVU3X+z1zFb8+z/4SPfvPzbL9dcHpyqVG4pEElpnLSRSCnp82ljdUDaR1e7zPXXbfb1+sadeo6nVxUWrNS3LSBP1Oi37lRoW20nOqOOzCyOaeYNhVWpNtbpT0hYnwmjkMg59ZJt1Nb+6pNzKvPZP982ar1i8MLAR0I65J7lMCyurts5fvYRINzDHiVq1bGoRan1mkf3ewMC2K1eu2vCc+SM1EHa4uXxG89llRTxz8k1cNgZnDP0JdRH9tp2vqCtNYeDOnplKxGXTuTOKXy3rzlTKLp/KcoKwfppmInMGmSVef9rX4B4UdXEGsPMtq9DvMmuZ880UGZAJqe+NdG4Kd7LlPAbwyBdQIJFWG8sOavdB30isZ6cnBtYbIXbgslaoXenl5ubnrc4C3Df7YFRejdYbRyF6tRn5qEFmaTBo15z3jgqBubTlq9J7oF6B2DC1TmeP5+sBEN8o+T3YN3XsvJ+p92efzSEYbkbOa9GTGNBiAeN1e16xD6T3o27GvhBVplkTG4jgk9/sxb7tWel7qUNmQe/OuYle2dX/1pmSfYoFGaq5QNTmXS5b22dEA5uzT+f8TmUOAcxdR3pTU8VMiXi4aFBHADrQ1nJG8vpYBNq97UBqdbnU9Ji4wgC8UNtzPyPhgNVpluE5GKpeq9s1xoHA2SzXbO9FrRmGkOt35ErrmfiGQ7kcWuud+jaLt9gM4hrIeR50dXCwb64vqEFev97V5eW57d3cU8+1u3cnFswyZZzNmCTmdY3355StBjI3s3qY+ZzxcMA0heE4U30w9DKpz9TnzMhp37HB+lcWWMgnI1FjrGBlxYDM7BzCYWPHOETQBbE4mwJX5M3QMw6j6Rs0hjOs/9nXm9cZOQtTqVMkElerBZgS1pWdG4a+I1FnsEkgGA/DrZt3lE5ldHl+boVaJORX8fJUv/ynf1Q2FTc2BMMfJMZsnDTmSLwZvvLe+cEmMmtEecMUNwSfUxDNvLlZfBSjhBYPzS7IeWUz0HDXGKQQD0z3AObn5t4ETnJtYdssLVG8u9bz5cun2tt7rH4fKSyLJyTPhIEfDz1M1bAddidnJzbEX1jOantnWVdvLKgzOlN/Ulc8l1B2bt7YzONJUMSxnF8WLLg6GI2oXO/o4qysvWdHOnhxoMZFWfMUIP6RUpmE5hbnVe9W1BlXdOXGkja2MwoFhsomsaRYUul0pKf3T9Rvh6wAaLYvde36tuYXlvXk0St9+elDXZ5WNOzy/MD8HCgaC1nwOkofcgYYttFkgXpSoJkHLbYAKQY5fTWqVVOBAKiZ7+1wYLZCNtSPh5XOpbW4vKhQNGwHerFQsHuZSiSVTWcNVHjx/KWePX5hjHFknQE/4ZsEHxGY6wKWAZHIQY2kJ9q5l1UqF1fxvKeXj040afkV9cW1s31Fa6srKlYL2t3bdSitfLYJY0PUnTgJMD7DWCI5hRUorJPKucEXA1i3/ikqeCYIp23UG/ZsDrGZGiCdc2FCnS7FLuAkeSJ9szMyZUJY+tFH7xrY8ezJnga9gCZDhpF44jGYYtOiKAUgGvNb++8MzLnmAKEEXHLt2ZgArBjcmoyt3zSU14AiC87ia9iYvbp767bdp92913bo0z30NVTfU1Nuzaf51YipkY7PyipVpVQ0rJQnp1ZpoIsLJG+SF1/ShQVrghggkONCQYZsloPF70di6ZpJhiw0fTz3gKIMq6Jhn1IEjseiVhxgK4cMna9hSDjsEmwPi2to3rae8cgAWIbm2FZcYF0FCzUQMMVSf9yRI0LAphoqmYKhETTWaLfbMru2WBzVDvlGzs5kcyNr7EhkfjB1YJVlMjmNx17VG221O31jX9lgkUbXsn0oRNoqlQrWtIUiXnvO/GFsLzoaTgbijTS77AF+/fFPf6yVhbz2Xz23hiwaRnHRMOYBYYGg4CiKANVozGiU8GFcXqfYByRtWWMLqxQ/Xg5H1iVqCzJe8MUN+AL2zFycX9paJEOFPQsVDeofBlocoDRsbYCgIHaI7uD0+4Jm3cdQlWbZQHMK0MlQxydnKl3U5B37DCQcDruqNwoZCW9CAAAgAElEQVTqD9umtCGvIz+3oL3dfZ0Bzvr4fkllkknzR6VoaHS6yi0sqE+gm9djgfGcyKsrm4oAUODDPWK4Nla1caHBpK50KqtwcE6PH+4ZQPLuO+9reWlJB4e78vtpzGBCtVUsXiqbzdoeXCpVrJnFE5e2kEGIPxjV6dmFsT3ZqwDRj/ZP5fd61G6hNhtqaTFlQbsAjWfnJbN3w2oP+7t7d95WPJGxZrXZaWrs6ak3rGluIaNGs6l0ek5nZ1WFwwnduH1bl8VztbpYqrXVKRW06A3pejAvz3lTyWFAYQVVqtUt68cxCD1mS9ZsddWfeFTtdFUmFAz7qD45DA5gn7G9aVIpbGdMOoYsxr7x+1zgJsPaadYN99XUItMhJesdRRHnIq7hhXJTrQ5gFsXuzMsc9QLB12GxbTTbVe3cwlIFVeZYD755qO3VvGrnBa2m5/XOtdtKBaPWbNBoUzT1Rl07Z7E4wyuawohGgzrFMshGDHORAMv+nsG2sS0tsJq+1cmRWRPsY3x+nuNZ4UoRawwRs3Ny4Xf8nUmOjZnvQHiGccaCnOZ6zLxJnWoB+bDziXWDLPeMO2KuGzZTpHPem1cu13xK8rAB9pQ578gcjtBhxeTs3qBa6zSNSTXAeivA/oZH+MAAR/YQAh8pel2GBE1qxKTVP/nxj/S9t2+qUjqUb9J3YfODkTHAKVIpis3+iqyBATZpIxtYdFBK2uA4ofNCSe0+z1vA7nWbxmIAM8wVqAxvAO4ZqlmTgDLW3oesiQPLgPFu7LIp64oaysmjKQQ8xnYzT3ELQXcAhRvCA1g4ZQgNAFlAQWz7wtgFxAwEycPwrhCs17aawBQ7DNRgw3Z7pgIhwwQliNWw0wGQ2b7Y0JB165NnOkDiegAAzRQg2O7YMOc7AMC/BUJm92oGSHwX/OBeslfOMjyoC91z6GTn/Hfu/cwC6w04MQVATPnBep568n4LXjhCkwNQpuqOqUIEldHsPbI3zBheM2XKm9oVLR5rl+d6an01dblzIBFkZpjMPEcuO/4NUGeVzBQEwYucc5eaDQDa8nEsn4x6iK8jaBeiBcW9A/s5UxzQ57c6gn/Lv4kkIvLFAxqExvrP/8f/ptKgptfFAw2DEw01UTI7p4MjgPwlaRTQ8f6J+i3APaw/AtrcXFelWrXw4VK1odOzcy3NowBmMAxAit3axJShhwf7yqTSikcTZtPTrDWssd7e2rCvr1ZKFnzKOQvbmiwxbHNfvnihq9eua2VjW5fVqgV7L26saqihsd8HnYEyiZzmUnnFo2lFIilTFTUadbWxv2131aG+6o+1tLpqdRyg+OMnX1ug8Mr8ohZzC+o2evrVL3+pX/z8z6wmeHX4WtvXr+qLr780gL5erirkD5qy/fT8TKtb67ooFVTHGmdt2Wqms6Nz3dy6q0ggbqpzfty9fUeXF+cGXLHuavWq3d8qGQftnqlP0rGkhoRVtmpK5xNmOdLDxmk4ViKW1slZQa/2jlVutFRu1jWY9PXzv/pTI2gNmg01y2Xl4kltrO6o1w4qFMkoScBnPK7ucKBao6JwDOJRR+XSkV4+f2AqypvXr+pg/7Wxf69du6Gjw2N1e9x5r6rNluKptMZev+WdsN+en5yaPcn17auKBSPqNLEOIu9qongsaXtOG1/qy4K8wYgKlbqqdXy4Qzq/KOvk8EKtRlfDPvunX6FYWq3uWNVWT33y7cY+paMp+T0BG0iwrxCc3AJgN1/vkOV8dPsA5AwhYLxjgUxOBQKbicKeiP3KkIWAcGpa/Kp5dhmKsCZcX8zadLYdDDjoSRh0sWZ5hly/7uwc6cHpjeitsSp1uUL41POcOTIhzx/1bL3NIKCv5fyi5tIZOzuwAJwwCKf3IEsANbvfq/m5rOJkIETD9jn29g60//rCiDwMKp2K0Z2P1Hrs4TD+AUEAWbD6Yj9g8EV/xn4MSYXckXqtanu05UHUqlbLmwXSNJsIWzbsy9ZW1q1uhw0N8SkZCykRDVs9huKaiQjZeaGQX/3+ULVaVx5vRL/5+HNbK+sEkC9kFUuFdX5RUKM1UpthcKWk49MzG2jRp5Fj57O+DEunrnyBgHqQuyYjY2NP+l01qxeKxYDAUbwH1O/2FIONGglbf481FKoOSB/Yay8uLCsc4H5jtzvQ5UVJR8dkBkU0l09qeSWvRCqiXr9liqt4Mm4DRHzwGRjxmlwbgDv2TgAwwoDPTk8dmQL7rU7Lzl0GU1jgcYbBlLbMt1rDbFdn53oHa0pIYvPzVt8AQLmcPOxFsTUZaDLqadzvKODpm71WLILFHNdGqpZRSfUU5oyfWqJiM9Qf0edFNPGF1eKMHQ4tl4V+0kwcyQuECAawNHYZIIRy2zlGf9/ryAswNxrr7s6aFnMZLS8sKhpPKbuwpq1rt5WeW1Gp0dD8Sl6Ly0uqVhpqt/oKhXA16JklHuQJMkoYgkHWsowcSA+NphESnz7+Ro8f/F7NeslAbdvv4wnlyO1IMXfIKghYFYmZDTakV4D4PHZFU5IGBEs6eYCQYDyq83JBXz34Sp/94VMjKo2HrImg0tG4/uov/lKbKxuqVxqWLQPZ9OnuvvKLK5pM/AZ25xbjWt3Iqdo60+vjFzo8OTTHCmwLO5Ds+h19+OMPba51dHSo49MjXRToDdzQOD+f0+rakikZOfvTiYyOD4906+Z1lS4vjJkHiTQSipuiI5YKmYUhr7u8sqiDw3N7/pMplH1Z3bx5x8hRzI/oRXl9lMTkHbIHJeJz+uqLh4oE40onsgY43L51Q6GwV6/2nioc85iKEDcKVHf57Ioa1Z4Cnpiq1Y6pevYP9s12emkloLn5uHaub9mZx6A1l80bybBYqhmAWSyWp0TgiGqA7qbuubR7HEskTCXP8HVxMWOAwNdfPFcsEtTlWd9U56lpiP173//A5ms8O8+fvdSf/fnP9Q//+Et5vZBUpUYdizeAmg0DRJkNwZafDDw62jvWuD/RhEE0eczGmidLBKW8xxSUEG9c/lHeMoToDTnXB6bACrp5iKncHHEUIgSzoWavqzvvvi1vLKSPP/utPEHq+a7lQNArUOOhgKF3rtZqZjWKte3q2qJ8Pgg9dSNwzAjSEC6vXbtu+8bZ2ZFarbLCEcDVsW7feEe52FWFfWltbW2ZOoTelT0PmygbW9sM052x1HucP1Y/AtAyaIdgNgDYxqbQzS857wBfABTZR3iusPkk+wZCLKRt/i3KdAgwACfU5bw2/RazLc6SGdjNOWfAzhTw57xjr/P4AvKE41ajAxgDPNUrZR2+fm0EdmZ7zB5YpxSQkK/y8wumzGTmS69oQd7Vun1OPoPLoXaMM/pI7iGvQf/Pe3JZjA4gcAHurvD91iLZzXIBHmZkOlPLmB19aGqt7BwDAIggQPEr6tU3NtRUPgAL5Cz5fbbPc46zL7GX87WQsszqykiWLjpill85c29wJDxHSLIegi5tOkfnvVEvhPxOLerseR1wNSNNfdsLODtn7if3ut1qObWe2Y9zEo1tzsw8DEwCQAQAglqD923qD3olQHaUppCqIZahOhoB3tBHk3/oguaZrbPWqA9mltO4Aths/Y1SHiv+gGK4XXSdlTH3B1tjgBB7TbKKTV3v1EEX56d6vfvCZlTMuA4PDuS58/57E2NnTT04XXAVATUjW4gsDOdvjarBhciaTUEwbCh0E0ue6UCAhcAHsYUBG2XqYf1t6LmZZbz5we+x1wHImHkN8pd8P8vAABUycMXlj7iGbmr5M2VQcmH5OpjTRfNLowBk8TbNs3GEt/8Uwex3R/J7QsrPLWl1Y9tYLhe1skq1qmLRhCHLSN5gUNI0Y2ODH87vPv61Ddo4zJChMnLkAWNRtHs9G4i5wCBC7oJWfLL4YPKQNUCBaQcw24hJjXxKJOI2wBt1emqS1jRlCJJRwNcyuERBsLa6asjf4eGhFepsUAz/KJjNjmM4UImBWKtkvpRRDuwgoaCOrZpIxKyJOT07M/kPzNz8Qkbfe/+W5hbDGniKOr54pfm1Ba1tbEvisPfYgXNeONf8alrxbFzVVkfHh0U1SyOVjytqFeraXt+woJnTiyOVWyXlVpK6cmtJW9fmFY70VCkeKxEOKxnK69nXl3r+4FTtGk1SXImkR9tXNhSNJPQPf/9LnR5VNBn41Wm6tWfMwEhQ2bmMeQAS5M5DQ5E5YbDkgengPHSzmay8+IO3yLQg28H5Q4AGtvttA0HIAElmk8rlYXV4bBjJmoNFxEPNek7Ekmbb8/D+E2sOk8jioyknB2R8PBmq3W8a+OHxT+SPd7V+O6yFxYwGjbDOdqsa1LzqN8f605/9iT2QX97/Uq1u29YFBbXXB9CA97nzS6VJpSEzWySK7RYy4YgNlBnOsdnzIJNnwQY0IJyt2bRnk00CuyZ+teCiftssZVCoAGRwPsUTAS0spXTvrR3zsH754tgAkGEP39mYQvGgZZggqaNZ4zMC8tSa+Og136gRYPOy+xhYM/CYfyeDZ0/QoZujIY0lTCC/xsOBcpm0buxcVa1a0uvXr83myhsMqYNsPNRTetGj9IJf4aS0f1xVoymtzmcVHSZ09IqMG48bzPp9Ss/NKQqKAwOVJjueMLYPWTqhGPJKrxW1WFbw7GFthNcfKh9QQMLJQj6vwoCVUSxXXEZLLBKXd+w3/3sf+A15G6OBMumM2SERcvZ6/9juWZIAUpoBj8t+6Q6b6g07xu7K5eecDZBGhi5zNpAHQlOGvJIbbvyoadAT0uVwKGaD7S4ZDHhQyjH2OZjZ49iPuO/1etXQ92gsqGgiYoPfervB7N0GBoRLN+otC2EF6EEqynDj7t07prTgIE6mkzo5O1alUrCQ80q5oIX5rNmdJXI5LS5hvRGwoQfKmHKpbNYEKC22Nq9aPhKhnRSFhcsL23coClDbYI9xbeeKeTqzQPBebNSrdo35GsLLONgprs7OL21gjXSX05PmLJJy4MSwO1YshL85eTBtVaoXqjdKxk4Cuad5hOkPg5Y1iA8on7NRKxt7BGUFarxIImEMTBQ1mvi0uYHyKW73MpaIqtkpa+hpauzDa5KE27iCvpQCvojyc/NaXV7RaNTV48dfyuMdWLFIQLwpAgZDRWMuBA2JO+sCybTHG9Tx2ZkN4OcNrPOpUiSQra3xuCmPOtraWjTpb6NOM8F6wzrKp0wyax7Vu3snSmZyanVbOisca20jZ37WZ2enWlvbVDAIIJc3kJr9rNYqyucZaNioKNmb6GZkXoFCRwvehPr1roH7ZxcXVlRrJA2aXXW7A7s2dWwdAKomXjV6Ew3Gztff2QoxqHGWNzO2KE0fw0kAnRDKSNPtOuUn1GKnEnOhxTZs8TrbAwp9lIMAIP0BAy3UnVEr1IfDjhJJfu/VYNJVPBPSwgpe3F7dv/9I37u7o7gvoIefPtFmPqufvPcDBWHMd7Hk7BhTkvcJiITVF8UsRbTzrXVFKAAohbuxdCiu8SwFyPDCTHJNvgHN07wOJ0l3hS3/nmvihsrfWhzZXjcNgTbmVihiNp5u4usY+/yegoxizFgmdmA4IIThg/npcq2NJUa2GHWDC5t3IX8zv1i5ApKQQrMUcn66M79X9rCuNffOUg/LP2PJBoNGGLDvhy/vNER7QjB4EMCmp4V8Vv/T3/xCjeqR0vGQLlF0MrzowKJqWaEKYAPggeSaEHRgbiZ3qCa4ftV6ywCQUCRhzCQavJ4pKQAVBtawpBIJOx+oKRmAcUdS6Yxq9aaFEHJdzB5rGg44UyjwnmE8M0zknIStC9hByDrghOVZoMKw4f/E9ngCXyNBnzIJmKpBba66QS+DGope6gJbq1O1JWzVJoxY1j7Xj1uIdYzZnwGKwGZznxkGLfs0IMyMrGB2WNN7OytqZ0DH7M/fBXZmkv4Z2MB9JbOKf8NzMwuAdZwhmhX3TLmGxJ0f9vpvABDOXMhL1uq8ASFmQIgDXxw44aT6DgS2OtRUJw5csMDzqWp7xiKfBadj38N357Oa5RdnMP+NbznLAOH0myqUWH/O/so9EhBZADjoAQxEnYYzUxPbumZw4OeZc2oQABDCGi3fxuu3+mgGnkDGGYWlSD6mn//P/0n1SVuXraIG/pHOCuc6vbjQi93X+ru//V/Vqg+0+2xPg9bADD6/+fpLXdu5qpXVFX394KGG8po9FIA3+9vq6qKpetvthoWsYicBaYXBB0oS1CCwCtP4zudzBsJenJ/o1auXSsTC5tFPNsVnn35qOU+rm9s6LhQ0CvqVzKcViPpNLYsl4fL8shYyi5qMAxqMA2aNgWUADEOuMyzWVrtvNkr+INmGbZ1fHCqdShgQAzsdCxGsPtcWczb06EwGerm/q3Ktog9/8EP1mh3tvnhlxB6siVL5rLGhMT1iaMRQjuZ3a/mq8tnFN+p7C7NkmOH16uT0VIVC0ULRF3N5xUJhff6b3+lgd09X1jZsEDYJDNUhS2IwUCqetHr58PhCn/z+azW6PXXJFszE9cd/9pE07iqXiMs3HOrJNw/0zt0PlEisanV9x54zrJcK5aIp/DzekYqFE+2+fKSbN7ZVr5Us0J5gU1SkqMjCsGZRp0bjGnkAYIdiqItq0sJOYbE2WipdFOQbe7S1tmW+5wf7R9rfPzLG/uHeS2MIrm5sWF7a8xeHtpa3NtY17I+Nqd/vMdT3KpbMqVBt6aJcV2cIiIv3eMLqDMvMsXDwianV2D/I9GMvAQi30O8xwBZghpSH/NYfqV2HeOPsGBmSmCUKgHjI2ZIwPKbPZC3anuccrd6AmBx5DCGMUDIYTnNDCMYOW53CgMWAFxuYd1xAesBvLOlQNKRKo2LrLhGKmoc8rEpAalTq5nAgQE6vMdlhISfjEbOVJf/g1avXxpjOZhcc2ML3ImMjHFalisrGY3ZZzA3o5wG2+b70XjAwcSdYnF804iIKBoiCfC/6Y8CaXCajjz76yNS2KHAhl1Kz8z3M2x573wEKpbYNOHK5lKkc6dvJ8vAH6KnCOjws6Je/+kSlSlPzS0vKzedUqRe0f3CgZqNvtk0UNdwnQr9xaYBZSr/B9a43m6aWdqDtyEh9ftQKrZJWl9kP0rY/YPEzl8tPwam+9vb3VCwVDdQCtMKuumkZkz2rRyFADYe87sCGs7m5hJaWsupj2ddgqB1SLjenp8+eW/3M9eVaYuNFb4MVCCAK9Q7zgGw2Y5bb2JCZnSYWY7hbxBMUZHZ+2ZkOUAbpIBRStVXT0vKiZRnVK1VjQ3O287V2Do36lq0V8gwsz8RDODo2NCFUBnUjr3ZabYW92M1mDSjo9MbqmaLKkSio0wip5UzDwglf4LGfYWDfCBsoZsySlBkIynK/R8FhV6mQT8uZhJZyWV27esWesXR+STfuvatQIm02roCE1OGFQsWcKtbWt9WyXLuxWVNhec1AjjkIalQOMWYFo97AyK1Hx891/5s/GODN9cWBYWFhySwLE8mMqTS8XsgvfiOXovBh4E2txTnHfImMSoaqwUhY/fFQx+fHZlv11f0/6Oj4TGurabPh21xZ13wmr16zp6ubO9YDVFotA8tz2WXLNjs+e62RWuoMy2q0K2ZZCJGT6mvvYE+lakHf/8EHBsoVUTKVz3T7zh3V6i0dHByaen55eVGHR68tk4k9/unjJ9reXNPZ8ZHq1bblLpGNRO/57vvXVCyf6/SsrpW1uAvmZc7m92vn2g0tLa/p8eMnUzVX1xQX1O2dTtOIMOVKW6fHbW2tL6vT6FlWJDOybq+uQHiitY05dfsNe8bJHuk0hmrXR+o0qHd8ZkMHaSg3l9LScl79IeHILXsf7BPlcsP2jMtCQz/84ftvQrp3dnas18eKj/zMs4tTWx/LK2s6Pjk0QBF7y4f3n9s5sP+avYlMDo9lx9y5d8cG3OyrL57v6tadd1QssZ7j6rV7qhQuDcwEMKvXmpZ1evf2O0pE0vrst7+H/6hkNGHES7IoyWnIZdNWh5KfxVpmhpjJ5owwclksq1xrMAQxcA0gkmuCwg3CJWQ8ekue01gurZOyswynz8eik3u3c3XbZqM25xyP7DnG8s3Ar0nfLACpYaif6Hm2t6/a2URmBaDs0eGuzQkjEf4etVRSgfGCmrWhAX/s11hl3b51xxRJ7CvLyyuam5s3azjI4fRCzCGN8CVyiSLOWpq62SywRrZWOI8gTFJPUvtXSmX7fT6XN4AeoBUABMKs1d2ojaf9JOebswFEGYyyBlsql7OCqgoYlRmpqbMZ4EPMajWsL93ffWX25tiQoXqhlmE+m83N2VlML4ZbDWQ49iaG/2RY8P14f+wB5lDBPGZKgpupPmbZGtT0s72YvZK5SBQidjrt6uipFS5nN7M6vh6Qmx+oSgBVDODhLKbnxJJzMDCLZlOvEWbQ66pUvDTVn8uA7Bt4A7EC+zT2Z9YzNaEpQS14nWxq95lmP1yvOM29pN6e1ufUFszrbJ4+BU/4N5AXrS+YqsWtf53mlrBW2adnTk18f2awLpfQOhSrRTjnsdWz6+X8fN/0gERHzMAf7jM1y4yEZX13H+JDwwLfAXKM0OFz/bFTsECKc2Cv5bUEANEgXjhVPM/EzKnBbKF5V8xuuliiXurs+MCUQvSmbwAQEJSZFH7mjUVjxWB1thB4o9aUUNSRQp/LKZFK6bJYso17tjiMj2xhzvx7B1x8Nwj93ypAAEAcg80xGmwgEAzapmAIILJKuwkzX2IkovigBqw6YagEGh5LJowZBGOMBVOrVRTPpNQZDZj/GMMAP6SIL2qyXextVre39Pnjr1Vvt5VMpnXr5l0rOHhPIzJNvBO1mjW93n2up48emCKEgpIBvA09JLUIOI/GbDN2Q5exPQgMV1CIMLyDFYP6w5pRL400UrakeQcOWh0nneXzhsNTu2VnubS4uKiFhQUdHR0ZCwQghM9+cnJi1z+bydjDzpC5Xi/ahpvPLlhwE0Q/rh8Mapj/L16+UKFYsNd/9/239OOffqBYUjo+f6Rne/c1vzKv+eU1VSsjlcs05UHNL+fkibSl0Ei1TkeX53VNunE1zjvqFNoWhI6c8Mmrh2qOSlrYTOrue1ta20ImPbQgtkl3okkrqM9/80rlk7bi4ZTZTsWiPl2/dkWFy4J+9V//WT5FNR6CCrqNEFsdACyALZj4eHT5fAzue+p1ya0YKBoN2dCRYEBC+vw2IOu6QtwrpbIpy0wgzBuLLy9ZINGQsSkI92bNwSyyQygcMz9bUP5KqWYM7vHIq3x+yQ1qLHRppEa7Zow2GC2BZFeJ1YZW1/PyNOM6eFzQqBHU1so1K4RpqArVonklksPCpjUZw4jgwHIWK84PnsEW0i3C4fpW7NIcOPcOGK6oPfpmfcJwixMDphaycZMr+tgc2DQ75n1L0CXPDUPCsdpaWkrp9t0t7e/va+/VubyKS2M8TqMKJUKWmcB1MYuJCAUJsvSOsZd4TWzmYCgaANGfKOANa9hjaCO1LQAcJBrpJYh6wIZs6yvLZg3RqJdt7RpxAPsBwsAmDeWWA1rdyWocbqtcL2syjijmT2tYmqh8jl9swAa1XdRf+Dkm04pPwz9hIg7agBUj5RayrpGrVOzAYvBKI8kByXu3Icywb+oONj0YbKwTrmeKnJdoRtVKVb1RT0MNLFsgk8vK64FNHTKvVHyRAaWQcAciGPYO1OpW1R91rUCNJxNmFYWfeaNRUjwe0ltv3xZF2tlpQYcHRwZMcHifX5yZPVarNdZczq1rF67rpKA0jnZo4w/Nht52fq4cKPxk7UJBiyZitq4AKiik2KsZSKBGq9Sq5p1Ks0e2yOLSgjF2jo9eq99taDLqKs3wmWFUMKTFlZVpsGPb9lDADlRk2fScee+GQ1HzL+fv2MMoLGjOLsgKoalNxm0IiyIE5l25WrT1AtOPPZA1SmgXk3HAGgbTsLQYakaTaQUCYXnILOpiLcBZNFDAD8ubwHTUeREtL68qk55TsVgxOxJ8qbEjwAP24uJCxXLdFA5JAgxbHVM/MIxZXtrUwuKqBUsyLL6sHouZhTfcsSJxPrWtsD+jS1RIhbI1dDtXN3V+DiuproUlmsozKzrZLxaWVpw/PUqjAfkYMQNnzy7OjdVO0DNrJx5OGkjr9bTU65a1tpE38Pb0hHU6UDJFsRRQIpJSqdTUF189UZzMi2hI/VFb6WxQlcq5quWSspk5+f0x3bz9lg13CMp7uf9Mw0FTc9GQ0gOPtnwpJeoTzXvi6lZaOru8VI0sqclE9WoDmYc1PoBs3fFEteFAl/Wmeqj9xtj5uJA7G3xO7YX4vHZuzZIbTOnlViu4gVM3wH6CPTJVrI3hw8E6pLkJm8VbrQmznawwr61r9ggDQOJYrPlMRTYJDrS5s6xENqwXLx5pe21VS+msjp7uKa6grq9vCayVYQcBprFE2Dw9kd0DivIMUPzMrHvYi7i/DNj5Pc0ahwJnNbUJz4013f5vCRXO99SpEWYy6BmzxtktARLCUp0Wx7wm4F405ixBYxErrBmk8PUQQ0wZajZKbr2g/nLhoG4gjGx+ZiHEBmvMJbKt2OenAImFQU8VAQAgs5B1ABDOJPZpZ1HmlDgMcKwBgVVEoBy+3kNqE8gFXWOptZsN/V//5/+uXutCmURIJ4dHCno5X4dqNxybm2EsgwQAECwaG62OvP6ADS6KxZKFSmIf4gtG7Fnma8nMQDHimFTI1d31BVjlfXN9WGtcnwjZUcih8dGeWmDZ36HygK059S2f2crwPhyo6+xOASYmNF52fTwGOMJUTkRCigS8WsrP2bCamoAzDGaRee3PrJ6w48J+xVRBKB0I7nX2Tm8AECuuGY4RiuhyQPj2BhrQ4Hnd/u2UFq4I/y4Y4tScjozyXfspvsbAwilJyPx2pz7I3wVA7GumKpDZ67tHlMbF1QEOAOE9TZ/B6Wv+KwDEcqXcz+8CILPmdZZBMHufs4QRrsd3ARDWE2Mw2ysYxpIDYmoRp/ehJAkAACAASURBVNJ+E4I+BUFQQLvUF+xxHSuLBsJs5KhRWNcoTQN4FjPgxSbN2RVQ1xDMzPehpk/NpdT29ZVcyegnf/Unanv68iXIBQlqd/+lHjx5qItCUd975wNd2byl//f//i96/Wxfd27ecdYqAIShgD759IlWNrIWmt3rDvQVqontNS0t5dXrtSwXzmXzBPQA241CWfNz88rnsrqytabtrXWzF6XuJmOrXi2rXinYEOTxoz395Kfft3DlFwf7yq0uyh8PyhPCerWnVr2hXDKjWDCuWq2nkS9qdRiAivUynv+fq/eKlfRMz8SeyjnXqapz6uTUOZDNZhyOGGZmRzO72lntGgZs7zrAxt4YaxjwhQ3YgK/sC18YMAwDBqxgWV7ZlmRbElbS7irMcMghmxw22fF0ODlUzjmX8TxfFTnwGRw0p/uEqv//v+973/dJDnQ69Ju2as9ibkelXhIAcu3aFRSLZdjgwJWdG5j0B/j853+DZDKKhZUU/tv/7n+A0w38u//430bQ7cPXv7yvGpFWk1RaslZj6C1fOy3j7BY7EpFFREPxbxRjHBRcXGTw5f2vFUC7urKBrY0t+aB363V8fe8eChfnWF9aQjwexgBUdQ0UvHrr+i3eZVxkisiXm9g7OITV7YA74JbFIbM8UrEwqrkcqtkCrl6+gZcHWWxuXRKRibXC+ua61gHPd9r53v/l59jd2pLymcxDMlXPaP1SqeDOq6+pJuUwyeJy4eQii0fPnuP+g0faX/1ePzq1Jk72j2ChysIXUn3NGrzbHUo1xyyDgN+DcJRWXhDBI+h3YntjA61qHf1OT3a4BKuYaZAtNZAp1dEZTmB3+zCiORDPQBIDaL07HCrfiEMvPsNUcNB6keuGqkLatNB2lUOZeq2D4Zh+41S3G8UNaz2qJPjJfpjAAVmMPOPm4DfXpvy77XYBzXN25LwvVoYUX9OMxMBamMQe7v9kEfNnc6iWTCVRqlWQuchi1CG5z/iCc191+Xyyv1IuGKbwEpQngEmWs4OMVZux/OQZS1hA5yZVBB4NffhaRYTkWUTCjMsoVtj3GtCf/8YcCQ64hspt2dzYlNUFswW5D9y4cQOLqUWRAMqlklwiCFDwTOVnJBzUWg0FfSIc8WxrtSp6LhnYfH6Ww+MnR3j85BgvDvKwOYNweYMG3AEHMQwwtgp4oY0Oz0+xufmOaFXdaIpMRRWB3cOQb9pzOBUobWPeRb+NW1d3TCbixIpmi5abzLfqwUVni1mtwXOYP4dqR9Zk2XxRVlSDAQkR5vrSPrfbrSubJBTy4eT4GOn0Mm7euIXPPv1cljSso835SECur+eJSlsCVby2vK4Ejwj+cBhFFYhOBg7qufdPJ+qXNWgajWUlUioXsZpO6/2U8nmpQLk+LLT+kuqb9rcWWKm4pVWmiHV29XIkRXgDftQrVc0xQlTgMotjapV1MNVQ7JtkJcrHis/0aCC72omedxtsE6dAZlrvsh3hNU1F/Qg6pkgEXAg5gM3lJdy4ekU1yMr2DmKptMKP3d4gOg327C7ZCJ/nSvAEowjFk7C5fRhMJ6jRbtzvBfNASCJk0WKjJa/NgV63BbtzhGqtiOOjQzx6+Ainp2cCGmPxpNwpSDqqVOoCW5n9F6cNDevGKesiY7HFtc+1x3Uou69eC61uHQ+ffo37D79AochZwghLtNqOJGGb2GSlxFrSFwnA4w/h9q23sffsJb5+dF8OA5nCIa7euCwLGK7DxfQizjOnePrisezeVB8RkHKNsbG1gUy2hGLBgMc+v1uWL/F4XNkoyu10OrH/4pnuQ78L8FaGQnb82nuvoz9sCzCJxMI6o3idyTK3OajeGuPFi30kUykd+IViDv6AR7kerIesVh+KhTowYgakR/Xj82clBIPA1RsxeHxAt1fXoHt1eR2DzhTWiQe1Em3ROpjYR9jYXkeDwP6AaqeynlmCeVevX8XiYhKff3FPIe2JRFLXOZfLq3Z88803cHJ6iHa3KWCZTcnyyhrOLk5x6dK6bK9fPNuHzepGpdTBvXsP6JqEUNSH1PKiyCB8djl78QZjGI2obCc4NsBiNKzelhb1L58fwOOJ4Mc/+k34nCH83m/9b5j0RnDQHp4WaCRcN5tILyWVUXV6fGhsPodDLCQWVO9fZPPK2Wl1BoDdKXta7t1dkpZpLRhLwOcPatZx+427OM6f47P7n8Mb9GiuQAt+ZkJ4PFQnZlFtNlCpNJBOpgXYUa3HfojzSAavZzI5pFKL8PtDOiOpXM1lzlCr5tHrNZBeSqDbYq6WF6OhIbGx5mWGIueMjx49Vr/Oe0Ry7tVr17G9vYPbt17B+vq65qSai9hc8HOfYw/GGmsyNrm8BFz7tHIyZwEdMJjbzPOFSirOnI0tkwFAaEvFfnI4MOeIamBZ1zKU2xCiRQaWGyEtt+yGkGNzirxL1Q0t+e5/8YWUTlQPMpdpYWFB14Pvic8zq2nW8x5lSpgeR7MIKld6vW+EAKxlzfCdyjv2KZxZ0Lbcr/chq+XxGO1WF/U6c04ZY2BIn5yPBMPGylyuA7MPkfjpjED1unILJ3DNyD48DzgD4r7M847vj72hXABmkQdUODEAXTaNtCeXAoVKEyqOTGY39y6RrkRKshhi3Cyniv2CyFQzQpWwCUJZUpCaryP5gvP7eSD7PK9k3nuoN5vN9TXr53ViDzVifpdL4IvAsFm/Y8LVae3IrBeCY4yoYH9seqxBn+ohl3oZ9dwDAuwEjEyGJK+9caIwNqO6RrMMFV4jo1yZ5TIyn4Q99wzQIoZAcH1IBS2zaXodZE6PUcpnlSlYLZdhuXT7xtTY87A5sYspZ5LYaVNhglCIvnF4xyaSDzpfIJnB9HqllQf97FjACV3ifJAXhR5x9HYU09XcjLkdll7uLMSRUisOrPm7+MZ4kBNcYLPMN8CL940saSbjlyWFkC3eTLLKnNr8yGRhAJA8sekrxmGnz6DznVYHVjJ1RvQxd2NisSrY+MXpvuwd+ECl0yvyht3duYT1tTWxXintLhWy+PlHf4tIKCB2O5FG+rQp6KbfRyAYnPmHc+DRM1KnGbOvzcEnG0A2iPKJtcoXjdY56VQKFvr8zPyn+T4IYvBw0421WvUQEDRh0SzU0EFQyAwhKwz4Gw8RpVdvt4VCLi97GHotMv+Dnn9i1lknODk9xfMXz4VOXrq8iXffuwund4h85SVqrTw8QTdsTqKNDJ4jAmjD5qV1OEND9NDCyDZFIVdHPT9BM9dHK9dBs9ISElztlPD9n7yL1EYA5c4pghEgGLCiWS7BMbSjX7Xg/EULvboVbptH4fTLSwkspRIKiP/qqwdwOnyYjPj8cMDC4VX/m/vCAWOvP5HthpQ3DGicECjwCJlmMU3lD+1DCE4RvCJrnoxvq8sKq8sGu9eJzrADq5Me9xZUaxUtNpfNgTBlkx4fOk2GKk/k/YqRDY16RxZAROYZqjyyjFGjlykGOpgSqy4M3IeYTjuY1l2onHTgmURw6/Jd5PIlhWr5QiFtuvQb5/tiqDRRWvq1c1hNOyxuBPSr73R6sptiA8MQWm60fI1ckxxYyQfW79ehoA1Kfop89LkWzIFBYGY0oT0VA8UG6A9rWF1LgjXr0eEZxgMOjgMCmsjQHlOySeqvjb6CFhV09Ov0+ihP9yCRjODFiz3JxwjQDLtkxfnBDD4OwPoTM8yl9zM3LTZXiwzbtFtxcryPYikrMIUbMxmNZOiVG0V4Q8DydhTBFBkufWDiRfaojEamDY+NqgCbAsibvJ+SiroRi8Qw7g2Qv8ii3+pJTqmQMDfZSE0hw7I+6/dU/LHoJAjCQ5ODmE6roUEZYSELQ8jDcQRdYR1gZYIw1ik2djf1fgqFkuwSpmPDGuZmW6kW4fTYYHVM0O7VMbXQrsOsaRNOyZ/cg8drw2t3byGRTODx4z2cHp8ivbSosOvzsxPk80WMBmRB0A+R3tBmaMqcDsr0yUClAoj3nnJ2HubtrskVoHI8GHEjGAnB4bSpeWORQlvpQJCsN3osu3Dp2nX4gkFkCnlsbG+i1Wng+d4jjPptOKwThAMew8Cw2xGMkNkxlf80d2kCipFQTPeUwNaUwYaDuQJwqPOBLFKqLxhOGg3Tns1rsiLsBG+7OL84N1k2U4KGBKntuq4cErDQla+oww2vPwKfJ4hJf4xaoYRihuH2ee3roYhXCrDdy5dkC0Y2CuWqlNPS9oDe1LQKOGUYZ3+EeDypYTPD+bo9NrgedDpkx8XVsOXLWXRGdbz61jWs7SRwcHAAtzWKcr6FTz+5p2aBg5c7r9wCplxDZCKNxMajLQ0DVxlo1+4a5Q+Ht0ENj/z6O7JmCMKspNewvrqJVr0Cu43skj4WEn6US2U06rTDcGlgXqs1xcjKZJiLwgHLGFanHYnFKAIhK2q1HPw+t1SJhUIdm1uX4QkEsX9yiEa3Brt1DPuwh+DIgg1XFGlrANGhE5N6D9lM1mRg0Iqo3sKIwZ6DicChzniMxmiIUquLwZSNLC1/jM8xq9J5KDSLDjb38upn0cSmn2QECtfJAtSAnYW+sdDkGUcZAQsqNlEEQMo1yvY5MOWZOBLYzPfEQGIqlhwWq7yP/XEXdq6tY2zroVzOwTYeYzmWBNojJPxR+KxOPRsK6Oy1cfP2DTHdOLBiY8shS4tZYMoAIRPWyKp5v0qVmgY1HLLZCRbTHoHWVmJFDsTsFPuIoEWf+STGwskwWg04ZIJKCYAY8oXYubTnJBw0C89ms89BA58FrkMOPfhMKER7pv6Q2ovDK742gj+tpgG5Z0pXnmVk1RjCBOXnfQ2A5eM6G7BzL+S/s5CkxeJ8sCUvWAsHKFSHfpvNRrIE9+AymVHtpgZGmYs2/rP/9N9EwD0idC2LGwIgvXZXgzD5pU8maHV6shflmJs5JlxfBI+oumED3CPOYTODPw4iWVcpH4Mes7PAXRXDzJKx2xGOhDV4YcNDu0equTjYkYWqrJZMEDntU/gMEWQgoNKlhRYD0GfWV7LBIiCmwHgacLE/H0v5wSBKh2UKr8uBVCIuv276f9OWjw0rr6mKeDLEOfSTZ64JNuf74O9iI8IzW9J/BZ8zA4X7tGHHUr1FBicZe1KJ/Ar4YUAQU/Pyfhp1hfGEViE/Y5vxmpg8F1Nnz0Ejw3Rinc1GYq7+MM/nXAFiVBbMECFwYq6dUdH86u8xoIQ2U4u5TnNZ+1yxwUEpmxgjjTdNiPmaWVMhMMqoPrhE5ioQ3mP+jxkdcwBENa6AENMHGKsrNkfDbyz0tEfoPRllirzuCYBw+ChHWxMCrxqf66w/kkqX5014IYzGtA3/YlgASKXfQGvSQSwVU5ZQvpQX8Ov1hpBObuDTn32BB/ceonjRxxt3L6lxf/D4kVQ+b7z5ttbI0f6hng3mX9E6gsqD1+/eQTDIOsuJarmK85Mz7aGpRAK3b18X8SaXPZev/OJiSuDKi6dPUMhy0DWQhdGA19Bpx/rVXaTW0pg4CAozdF7uQXBZnXB7w/BGFlGq1lHIZ3Sura6sS73tdPh1pjE75Omzx8pxu3b9svqKVHJZ7+/s6ASNchbXru2gO+nj2cvnaLXb8nh//fZd7D97iYOXB1LkhWIhONx21a3FYg7hIFn1PPuqaDe7UkxUKlWEWLyLYd/Gw0dP8OkvjnD75jJeuXET1XwBftpGUdlOG6toEIx+C4S8snJ75farsFjs+Ojjz2Bz+dCfWrB+aRu1VgO/+PTn+N6H72FtKYW9Bw/xi59+hZV0FJ0e7SGX8fTpUz2md169iR//+o+wtrIOpsBQ6eu0u+Xxz8HX4dExPvr45yhXKrh89QqODg6RL3VQqgHRBNTTUTXGNcpeiQxZ2l9xT+u0mMc1FttWwDgVxMSMRz3YbRNcubKJ4aAFn9sKDwO1aW3abMHj8KHfnaDTneDovIh8pYl6pw/u/mOqCeUvbpeCmsNK7lEm44zKjCmSqUXtFbRt5Z7GWpGDEpI2OJRnbzO3WZyTDrVHMNcs4Bdxh+uG2YZmgGGUmmJQUj1HFjz3KeV/zKwlZqo6nm8EQGipwWcvGPDJqo3POr3+6WDAn+O0OGbKWqMcJLmR66Rar2pNB9l/UmmneoBqFTPw7fZpJ9GQDSSZvexXiY5yT+HrZbgv+3jWESTN8NziEISEGYK/HEYvknV87ToWU2k8f76Pvb09selFNLFZNWybD16UX9JsqAbl+ZxILGBhISbLn0L+nNxZuN02NJsVlMs13P/yKWz2ECYIYGrxSsXD+zW2cC8ewTIeIBYJSSHAnmU86Mk2LaQsT+a3dHGWOcdgzH7So/rGZbei3ajCOh1he2MZuVwOoUhCGTETiwujCQc+XljtTtUdrAmYM9NiwD2JMzxDRlRnkoVrFP5WC8+Ukcg/vE8cgl27clWKiouzjIAV1ltUPnFoJVYu050tBACNtRitcPp92rYOBIAwS4lzmLk1GWtWnjN8huguQbcJKplTC3G83HsqpRytL7mrc/At5babGW9j2EEQi0xcOxrtNlq9gdTWdFXgM1o4y6FZqWvNqp8heOImQaurusVEJE9MdqENGFhIJpjCMqFdN60/x3CT4NVpYiu9AL9thIBjjAW/A3euX8EPvveeZh6RxTRKlSrylZpCrRvltmyqA5E4XhydIVdpwh9LYur0IVepwx+JIbG4JMCefTP9jZxWC/xuDt1Yq3JWwPzGDpr1Bp7t7eHTTz+Tbery8rrslyxWh0hgoWBYThHhQFCEk8GwB7fPhXanCa/LZSzDJiM9Sy6fQwz++4/u4+nzJzg5PUKQ1rmhMKb9EWLBMFZXlhGOBwU22Wy0HCJBhBbZdpGCaKFGFR4tDGnfPZz2kS9llNFJNaHTY4fFMVK9xGG41ErNqqySfT63amPmQN26fgO9dgf5bEbvv9seIOj34crlXSymaSd9KtY2MzJPzk8E0nJAXK01kS+U0WwN8eqr11lZ4MX+M53PHq9DlmR0ILDABTucqBZqIpFy1sabHo7wyZkgHGP4thfhIJVSMfhcITz+6rkcSXaurcmVZDTkRuzCzz+6B7qfev1WfPe778gm/d7nn4q8y9kaFfalUkkzP+4l7OsLxToWkn746KoixcUIN29dkXr+7OQcNlrvWtwYDCfI5C6krosl4rI14kzj7DSDy1dv4W/+5qfm+R+PsBgNIeBxY315FZ/fu4/F5CZ++P3fgN8Txf/+u3+g7CE6R3Amk0omUKuUsLqSRjIeVRYP55NmnTFfZ4xMvojU0goK5SpK1YayKLiXFQsZkcL8vrAUR4mlNMLJGE6L5zi8OEB0IYBFWuMFGBPAXKQxTk5PkMnlYLM6kYgvCdQPhaMit5G8QKUZ7f3Yr6ZXVhCNRVHIZ3H48gWuXt7Ra6WSn+c+R2lUiRCEYc/EPoH9EF/32+++q5r7px99BIeLdYMhDaeX0rhy6TKWUotYXlwSqM5ZFfsMqiV486lwoy06ScucoVDtKAcRqhNm/QDtuKmKVB4W1XZSxfPcY+3I7JqOZsHKuJoyGsABr7IdOKsmWDCB9L3ME3E5cH56gmq5iHKhoDOTvaCsBxeX4BLB3KM9i+QE/rdqWZIhevMcj943A3XZKXW76vfm4eA8b8xzxzltT/V6u9VWNgVnz7w2fP8i1vH8m2VDGwIUa3q2SgYcUNQEMzTtxoaWa1f2vHMrKLoVSKXV1fxPNYPHK0IjXZd4P0Qishp7Y10nkbUIEhnCFX+oscSkNZtDtTZfG621+Nxy3ZEKQGDaAE7fKsPN1xmrrrmq/RvgZv61M98TziFZf1B1SgDckL4MMGGyDak7llfcN+4QBNJ5NrbbPdnCsx7imcdrzLne3D5sDnzIYWnWS83jJqhWkW17l+p+OkTR3t4oZQmisS+h2oOKNA7Ius06zo8PUSYJeTDQ/NyyfnWDpowquvUaLRZZ37BnG0/YdDIYsKuHZWEBWF1exvlpFl5XBN2uFf2xC1OLE043b+zI+IBRMcsXbHUIRSQLiQxpLjBK3ulVzSKMhyl9W1lAzRUdGowpANEy8zE1N5oD7nlQCw9xvs65HRc3PSLlhq1i7Bf4Mfdg5UCQ1jJkGrRoveAw1gu0fckXsxokeL1+bSIcWCRTS2JQ02qKXucHBy/x8vneLKyRga9kEZkgVD1ws4eEN51FA18vVSn0wuPNIitAQ2VKJcnGImLnsCMejSFIhs9wJNstgjca/KvZN7Imt88rBjQbGypLiGpSjUOJPu1xgrR7oLRzMpU/v/yw5Z1G37O+MjR4IBcKBeRyBfmC+vxOvPXuTYRiNmTKL2H30CbHL5Z+NLKCXo+bwhh2rwPhJS/61g5GthHarT5q+QGy+2Xk98uwjGxY31hHJBXCxNtHGxXYAwMsr4aQirkwaDbQyFbQq05x/rKNbtUGvzOKgDeAK5co+wzh/v0vsb9/IBY1CyfZOs284riROpxu+SKzIOHGzvfGgtxYhkwRCYdMYD39PuW9aJpwBjeSpeT0OTGmB2XQhUbfBAv7Az4NQzrNNhxjm4p/Sl8dVodQ8WF3DPvEKaadCPek1TlsGNmnqPYaGNjHuPHaTWxfTyBf/RznJ3uw99zoFIaIOJOIehdxdpzHwcE5pjYX+vQcDkWMvcHA2KaokIqE4Q+H1DQRQRazqdPWZsWNlKguvZlpkaZBGLNMtOg9JqROLC+yhbnpzsKyrcy0KWFqbcLm6MPjNdeo26YnMoMqPZiMKLt0a3gzZNgRQ5EmRmXAsMbRhB5+diykQtjdTaNSzePJ48ey9aF353TIjA+3gEWb1wGHhx6JMQE70UgYsXhUeRcnJwf6uQxip7KE+QhUJJSrZdQaDWxdTkkFwr2ilOnh6FkGg8YE8XASnTZ9lK0aUJFJ5PX74PMb9hoZ/xxI8H2RlUYfXK51BklzA+RBbTwkGVJFNF2ePbDJp7stWTcP1GgwCr/DL09WZi1Q+bG+uYlKtYp8oSSGDlmJRK85ROgOOvD63bLdopc2h8HRYEgNS71VETDiDboxtfbw2hvXYbWNsbf3TAfcW3ffxPbGJnIX58qYqRRM8UEQhCFezXYTrBE4Y0yvRJFMpLTOKyUqMto6nDhcJ8M6HHVL9cI8HyokqHwhM49Dy2QqjvWtTXhCQRTrNZRaDaxsrCMci+DJ44foNKqIBf2ENTRkc/rcGE7MgS3E3eOXdJZ/2q0uVCtNNTGkaTBImOuMoC6BpXqjiE6niJV0AuvLK2Lz9inxbDZ1BnT6HVRadTR7bYX42agO8rhlCWBYFTZMxy647T6MOj0cPz9ArdDE+sqipLgsFpi9El6IiTm2sbmh575czMNOT2urHZaRFbmLnGzLWOzw3lfKdbRafRQKtP4rw+XxY+qwoVAtwB9x4L0fvIPX3rqBw6MjcJtlIODx4ZEKWjYKbodD+6ohK480ICOgTsvH+EJCzxjZCGwul1aWxdzpDaZotXpSd9A3fmlxCcM+vZzHUrvxWchmL9RMUQ3DdpcF6/On+3j44DmC4UUEwzEkl1JweoDeoIRWp4zFVBwbG5uoVmk1kYLd5cHei+dodhtYXkygfHFBnwOsBxeQdoSw5gxjmKuheppDo9oQa5+DazItuH+SyX6ayyHbbKPPwbrDo/2Jg19JhDlEVRFmhtZkAFIxZZyiTPg5/zQsdNoxmYwgNn8cDlCEYDJEHBhTTdfogy5wQyr7WGdwkCMLBatyeZwTwxALLXqxeSWNEbooF3MUWWE7vYlxY4BxhzZ2XjGOOATL5fNiFl6/eQVrG4vw0fPbCrQqJQwphZ4zaQkmBILGA5s+obRdG03EJvYxK2vm+crnnpkQfM8CDr4JKzcDZNoscI9inaA6BWTztvU9HtqwsPjS8NlYJ4nZRtDW50ODVnLMIRtPxfpkQyHxOAe+bB3pvmHKT2MJNLMA4XUiY4av0ahxjWrEsGGMDZdABoZtckBB1q6L1leGGMI6gECQhlUEBOwES+smIM5J9mMH73/3dbz16iVMek106rxuZAZ2BegoR2XKcOkmnB6Psb8SI6wnYLhWqXHEgpHFoUwFNnmyapkV/9xbKIVnAUxAKRqLqUGNxePK56FHPMFMEzRrFMMc5PD9ETTViJxSbItVIAz3SP4eXj8SCtj0KKeD94xqXYtFwxoPZfMkjDgd8HlciIaCIqywieAnwTPDtjbh3lZahU0sYq9J6cD6lwNU2qfRd5+yb/ma0xLMhICz2DZWcbTGFJz+TQMhOIDrZdYA8P6x7lU4JH/nzMOGgCrvq6zNZiHoxkJuZiNHEFGqZ8PamoegE8iY21qJ0UVv3ZnE/FdtrFgJGyn7TIU9U6YYcMWEV86l7nzxbPLmRCOjGKJk04BCylpRRhX/m0cBwSCjQKE+TJDXzP5tnnulp0WewjxrjYUbGzDZcelacA8xdl5eZkTpvTDrg2D7QExwDpU4dOV+Q0Z3IBbESekcV1+/ifd+4wfItYvINrKIJEOy/zw6PYKNDLxoEu3mCL36CI/vPUKv3hWBgoGuXz96iM2tHSTiSfzrv/hLFC8ucGlnV2d/Np/V83HntVews7uhsFvK5NngcSjI7L1ILKKzv1DMqk+hMoLgcvY0i1989DN02w34A3YsLEaRKRZw+627WNneFhFraqea1YJM5lxPTCK1DHcwju5gJH9uPp/M9qvXWoiGU+h1mR1kweMnDxAI2ZXtlkolFFwZCiyiVKygWqeCYgWZ/IX6mVarjScPn+HvfPhj2KcOXJxdSOHA8ydfukAo6te1KpSKAoNDgah81Wnhw/6D15+qGBLTGJT8R3/8N/jh99/GzsY2Tl8ewkWme7EK55j3jftaDV6vyWe8c/eOrBz2Xr7UgDKxvIKty1dRrNTw27/zx/i7P3of33nzHew9eoLCRRaJWEIEHt4b1g3FbAZBtwe7WztoVBrotPoiR9AGJZMtaOiTy+c08GP2BfcHsiIrtbrWKrPhCHJTucJ9mO/BGQLF3AAAIABJREFU6/GpvyQTlX2UQp4Fvto1NKCiX7aK/SYu767B77EiHHRhYSGEkN+LOlUODQ7FvahWOsjk6zi9KCJXHYLtLbFxgoM2pxUWhm5ORmj3J1LdkNlKQWt6ZUnDCyp6XLSCoke2m+SAhs5FtyeEfo+7CAehPE9JanLM2PM95bax15HljpQcpvdUcDQzqKi+oIUIh+0c+gSD2nsJHnCdkyBE/35aRjG/YdjvqH6iep/uBwJyJzyPSC5jeK1TweU8N1qtmti3BDBYCyiY3O6UYwKtlWjpwV6FVocmp9CroGVawxAUWYjFpZDkkJz7O/NP6NdfrZZ1poXpCR+OikmbOc/rGsQTKUztU1hI8Gm3BVhwGMudgAA+VVTlQslYOzlMn83hbjjkQyTsBiYE9NzKufvq/kNsblxBqzlFp8Pz1S2W6NQ6lnJZdmBBv86JKXMW2g35rpt91+R4kTzIflxWKpGwgDMyjoMBF2Bp4eTsBJtb11EotVBvjtHqTlCpU91DoIXKyJHcDPhsGltKDv7muS1D9eka7JGMRiWEw4ZOs6Eamb0D602eNQS6uAeTPMDnmyp2vlZaig4GBD76sPMQt7A3NPu3sjVmGU2GdGos8EZi+k/x2t1X0Go1cXhwqJ6URwmfJ9YKVOqGAiSNQNkiPDvCsZisLgulKibWKYIRD9564w0cvzjG/rN97eMkK/G8YG25urKtnvfs+Eivj6HbQyYiUZnP+lq++hPy70BxvYtzJp8HEf6fbgdvvbqJv/+jD/HKzcvajwkK05aY64QWYk47lflTDY4r7R5OChXUulNMHCEU60OkVy8jEE7o7DZAE8mHNvS6NXjcdn1yVsAagucPFRKHBwf46Kcf4ejoGAF/WMRYWkG5XD6ReKjy5oC4Vi/DF3BhOu2h367j9OA58plTqRYuXbkMu9sli6uj83PsvXiG/YPn2jNH/RZiIR/euHtbAfanp+ewWml5HMC167QFjKFSZYYl1aZjnGVOkStm4A97MHWM0Z/0ZGlMR4LUUgLPnz+TwwRPdvbuqcWY6muu+fTiEjZW15E5y6CQzaFZ78HtBK5cWtMZ1+zUsPfsKTxev9R19+59iUDIhZ2dbRweHuHsnDZOdnzv+x8olyNXOMdSelFr8fD4FA6PD+FQHO1aG+PemHwxrU8C6OGoF04vAeKB6VedVE8FEfSHlENykTmD1TXE1s4uMArg4rSKX3zylSwgWb9sboXxwYff1fPJGQyvE1VrF5lT1BolFAoVvPbKK7LoarY56zCqM9ZWS0tJ7Ozu6jl+/vylSHx37ryGvWfPNEtjH7qQSMFic+H0LCOg63D/QHNJZsnRkvmN167B5/Li80+/ws7GTfzaO98XAPL7v/vPpQzstloY9FpYTMQFntKGOhoM4NHDByYnceYGw4F1q9NHLJFCnZaMtYbINwRAOi06PrBmSSMQisPh8aLWrWNg68ITsqLaziBAwmPIi82tTdXMDx8+wcnJuZ7NZHxR54Xb40e5WEWtVIfH5dWzw14uxFwk5jIMByhks1hcSMA2teLo8EiKfKfVD4fFAYtIqH2BkNwX6ESQXl/H7q2bSK2s4iyXx5/86Z+JYEU1IGszzqJeHjxDkgSU6RibWxsCs6k6ScTSWIgtYymxDqfNB58nJKeAWpU5qOzDeqrzaeXFwTY3KSuV1n0Gf1tl48/MWfY1rAc51xuPGcruksKJ+xgBZNK3uDfS4ujLL+7BJZIJc/HGAikIGvOsCoTD6mNIOGav5iMRoE+nCY9mTXScmdtwmRxmt2opPk+scJWJNKFCwqgVeA5qvkQFvwgBJteK/07S6hw0EOhho/MA78lIYOZcYUEAjvZu/DeScNmXyo2JGYlSbbk0Fxagwr7GZc4Q2t/x98kCmqqbmXpD9rQCRZjT+a2NFQl0JBPRls2QneiSZDwee1SZ2Mw8lR+m7qfV/awrnanlufdz/QrUmM3e+TNZx7JXND2IIVCFgrQHN6Quze4JwjOPg4pvfs8szJK/q99nLiBzd2Y52L+iljfRG8xdZN9tgCfO26VomeV3yv6ZBDD23lTDz4Ak4ggm1sPMK1p1Zlv2kb84R0fZYiM063VYrr1+adpjCC99Tvv0TacnPRmuFvkC8h3+l//1v4cf/ug9PHr4Fb749As8+HIPpVwPgz6VFGENOsjoZDM+ZsKX2Gb0dWbzx4tt/OB4I4wHqQ2DbltFFn1TaV1BtpU8zPpD/TeRQsp/5S2uYczcm9Y83ARPDGONntJhFUEcUkgCQ/sphraIkW4XEspOi0xDI8kydj18HSw6GPrHASqBDza/PMCJ/jNvgzf54GAfz589VUHFZo9hhAp0JBqokE5zkwwDzwwoTKE9UAElNYrDLlY9HzqT19DXe1tbXlYDwDAxhQ3WWHBahIhxYNAgGKUhjAliVV4FrSRgwenJESIRU3gS3OENN4GOjC4xGRkMEmfxzAVG/30eTAwC/uHf/Q6u3FjG//Unv6PgLaLiDH4eDuwatpGd5o+GMHb24Ao70JsahcK4a8XRkzOcPDlDwB2Qv+/y5jKqwwaytXNsXE7i2vUVBD0jjFoNlI7zyB/XcfaijU7NBuvYi0gwgldfuSoLm8/v/dKELrFoZxEikNCqookSOg7VOegXsjcLr+WCoaSOxfZ4ZKTLZB1LAmyzmFA2Nte2Kaas7Z2APexB38rOgsxyFrtjyb7HzaHY5wTpiF4OuyO4rG54Hf5Z1gXZvC5ZqcFjhzXkQmPcwZU717FzLYlK9WtkT5/DM/Fg0rTCOfRh2LTg4qSCUqmNRoux3zb4QmGa92lTJzONB2swFITbb6yIGKKtwHML5JVJ31vKvWkRVqtU1RyLMWrnIJqsU7KuWaxyqGB8+2RxMu4D1g7CMQsiMQeWl6MC/A5eFHB2VEOrxrVPWZ9bB4LDHxSq3O42JCM1/ud9BaGHwi5sbqdAJ7p8LotSoQLacw66Y7hp2+D3Yeq2q1GhjRTXL1mWBDr29p7KjzK2EMKYlmF2OZCr+MgXC6hWp7h6I4WltaAsovKnXfQb9Jr1qRljcyq/fFqP0GaDrI2FiIAZggXlSlWMEjL0EvEFrK9vCsSsVGs4P78Qm5FNDMEi+o73ei0Mhz1ZTfAasgHwOj1wjO2maPB4pTDgvaa3LhsMIviUOTc7LXlnM+CJTBwP2TXlolgGm0vLiNOzM3+C04sMyRRw+4Dv//odwNrD0fELrc933nwbQU8AxVwRZ4dZFKl0cUVRrjRRKJZRrFQ02GMzHQx5BCixCqyw0RhxLVOZRd9XqhLoO8tPFpdUUszAdTIo77yC1Y11PD8+xtODfbDavf36XQ3qHz16gNz5GYJuN9w2MhzamLBh4hDWSuVHAKFASA0uixWqyYaDKbLZApr1pkHVbbSoGyORorw0gJPjx4iGfbiyvYNEJII+w97aBvCiAu8wc4LT3AU8Ib+s1qgzUJoAC5ohBBRO+lPEWBi7vHBbnNhZ31aYYTZfgjccht3rRnfUR3JxAR4PLUeopCgrjBVDG0Y9E4Tc7fTx+OETFWC1ahtP916iXB2L5UQ7RCq3Lt/cwcTWx9JaSlZvDK1PLCTEbCQDt91oIJ/JIhaOqImnxQw/CbrRcmxxOS3vYxY+LKIj8Qicbi863bEYaWySKKOmb30xz6bci62tVQQDHvnV8rxwuHluWgTYPXn8DF988RAudwhXrt7AxDJBvnQGj4+BhkFZMHq9AbjdEaRSq2h3+jg+OwHsE4XvgpZKtSaiLj8WnQGs2vywl7voZauo5cpqjLiGyKIneFZvd1Gs19EaD9FjdtDI5BtQASKzHeYGcPA7U2yyDJoPIWV/pcRjA57xQSQAK7YJmSQWMhONuoIAiMXuRaXeV3DsgCwgWgcxSN1FwBoaUofcXinV7MEJtq+uwGof4uzoAD6LB6lgApauRSAXQyIJSlbrDVkW0eKs3hxgbcOH1169hpu72/BYJpgw92fYw3DQRbVWhYdDmXBEftECHugV32qj02ir8OR+x/B51hFU0tXrTa1/snEoUze2TYa/yAWpIHRMpOKkdJrgPId4Il/wfdPqajAU05f1BxU3vNfcw+i7TTCKV472KDzH/U6nBiqsB1gYskAkyEsghAPieZ6aATyMcoqfYuOoeTAMG+EFM4kzGVMcWLFAp4rMeOiSXMCC0xTsDJ69dmkVP/nRu7AMOug2GnDb7GjVanru+fMJ8LX6fbi9Pg0ZLazz6BNDAKRUFYNz6mAw+vAb+fhIAzoT4s03RNJGIpXS+c4ai37qXD8cqnNQKfYnGwza0bCWEpBGuz9ao/UFfND6in8yq4OgOPdIKRBYVNNjmLWXxSprTeY88Znln/RjjkfDYmuSAc0zlsAt6yIN4glAefx6/WTW0p+cA1yCHfTDYbwtn1mj4DHD/1nynwAOHghzdYQpymd5ODMPXp7PrPF4PaT+mHnxyhZmbLLtXLSamOXCGWWI+Tc28Qa8+DYHZO61+y0AwnLGNDr8mNtYGZDDACAGRzKgjAAYsu9mGSDzzJo582veSPHnmBy2b1UgZNtx+MZh5NyyUZk1UodxX5jngBjgQwHt8/2CxKdfUYboeZ0DILZZgCRtQEk5oQpdKmonoqGQbKWczHUhAxZDnBTP8P1/8CPcfveuAJCOtYM+unj8+Cs1c66A3wALrhAsAxsmjZHYyYV8Hjdv3VLIKC0jqAav5IrwwI5qqSIFeDAS1gBpgVlkXqfWFu+HfKK7Q9UHTVpSjoc4vThRreniM9AbwT51olNvoNMsYTBooNYuoNKs4u0PPoQvGkWXbHePE71RB2cXJxrmUTnl8sdFRGHGF9UylQq/fwzrlKo2GyLhBEqlvMgs1Xre2HR1RwgFlnByeo7hpAt/0I3RuKe6oFZroFZpIuJP4p033pV1KK0zKpUMSuUMLLYxeiM20IYByZrp4dePkF5aUlgpaw0BuFRghiJ49vwlEvEUfASgWz1UM0U0izWkY0lYx30Uci8RCXuUI7C8sox6pylF6f1Hj+H0B1FtdHH71TfQajNE0w+/J6ABzPbmNtqNFkb9MUbMbZyOUM5msba0iN/7rd/B04cHSCUWcH5WRDS2IFsdEtvYp1DNytqSTHpf0K8/uZ/QOlb7+2xYYcKXTVYjwQgOz8h6pJPB6uqqiAXn5xnc+8VnUoJEAnY47VTlTvHB+28gGYvAQS/3ekdh5ZjQGsKOeruPOvPI6OPe7Igk0+i2UK5X0eiSHT8SIML9g8Niklp4PVlP0jJo+9KuFLy8ttl8RSrSfneKTpsgt0sggN3mNsHntCpzEKyUM5UGWSYLk+Qwlwh77Ak9HCxwSMHwTw6Vuc9zL3Q65B4giyQSxLg2JyNYZ7YifWb+ca2DltIkwXRmVha06hgpkLvTZd6K8VKnhWmtWkcwEMbK6gaWlpdx+/Zt3L55EwvxqNRexVwOpTwt4YbKz+GZQxVIuVKWm8RiOiU2OUERHp5LyUU8e/oCD79+glRyVffyonCOsXWCOs9ZDsKctPxwolIqyEHA4yCje4Q8iY+0U3Q5EaKq2cnB1ATL6ahABTK677zyBg73M3j6ZF+5h0aB2DEKEwuJQwNlfY6HtFlryE2B14v75FJ62QyUCNKPRuh1uuo7kwsLuH59BxfZF3IaePzkEPe+eIzegIOqEDqDKfokqLlcGkRKDWTM7dXP8rVL7UPVPtWlEgmScELCqCG7ETDm6zDPMbMjSZox+TK0KOJeaaWyUjUZwWMOv0hE4LCOZDmqEow3vOwVBajzTGGpwipmhDfeuouDw0M8f7EPvz8okowJumW9b8HW5or6Ug7Tc4UmFpIheANBORywNwpHffjehx/i5OAMn358XzQJnk+1OvDv/wf/EEeHGRwfnaJcKqoHHHE+RBdKEmXcNtg8DPkdYNoDph0gztxPsq6HLYzbU/xX//m/g9/49feRuzhS1hKZ5cV8GXaHV0AxcwrtLrcIX21eb18YhxcVPDsuYjDxYefy6xhNac3rV1bjZNLFdMosHAKK7PvJxB4h4POh3WxI6czPdrMl5f6//Jf/SiqIO3dehy8QwXhqw0KCAABrjxFpHrBM+8CojczJPo5ePEUsHMSdu3c18B5abGh2eyhUy/j5Jz/Dy5ePUKv2cP1qBO//2hsYDZs4PzvH7dtv4enTU+xsv4LlpV3Ua7TLLeDSpV0Rke8//ByNbhV2rxXdURe5Uk62UOFIEE+ePp25oKhsgT9kcva4bqmOZs4VXS6O9vfRazexEAtjdTmF1NIC2v0Wvn74EOFwDLu7u/jjP/4polHg/Q++g4cPHyKbbeCNN2/hxs2r+Pjjn6LVreGVV25rHvPl1w80sKdrh52qRdgRcPuVU0WFFkl39XZNDg/heAiNZkM1b6lYQzwa0Gv3B12w2tz46osDVEucf9BCj/kTwHvvX8Hb79zFkydPZJN4794XePudd/DpvY9xdnGADz54H0FfDA8ePMKLF88RClPF2USvzzUAvPbaJQWFc/bF9bu8vKL8KCpJSF7yByM4zeTh9QVltVevVtFj/zAeIBLy4R/+5Cc4eH6Ej3/6GS5v3cbbr78Hp82P//W3f18zSe6l7VpJDgjp9CJ2NjeURfHw668N6UM2gHSnaCn/g1lV3BNIfOOZTxUWB/ckkaVXLsEbiElR+PjlY6zupmD3DVGsn6DazMHjc+Lm7VuoVRu4uMihXm1KARKkcsQfwdkZCW8tzbK6ra7UGBs7mxg6pyg3qlJM1Cs1eG1eET55FoeDcXSaI0wHY9TyGVgmfaQJmHAfcdrg8Hvx+nvv4frd12B3e/B//uEfYtQbYP/ZM0zmoK3HogwZklyZDcP3TSLmxtplJOLLWF++jFqZ7jtO7G5fwrUrVxCJMGidqouezh5lJ5OMK6s8mwgn1gnreHpkKVhECmGq/6n+oMU6z0SRsmxeqT373Rb+4s//TOS51+++hvOzMyzE46oJ2Jf5giFEmCVLRSWzL7Thmv6V82+SMk0Qu5lBsu8iWVxZJHIAMf2aHInkMjAWCMF5E2ttzmt5JlMJQ0Bg3q9xH/b5fYZM0G7rDKV1JNcHicIkhLHGz1xkZO3N9855BFUQBNBIjObPXUgkUK5VUalVRW6guwb7V1qKkcBnCMIBASckWpg+kj0fHVH6El+w/yDAwrkV/541oFw6eFbMnA34tfPoCoIl/OBrZQ3Fr+EMmrM+zifnsQ7znBC+Tik4ggH1zOyR+Tr4ScUuv3duWcU/+TPZZ/BzHqHBv9M18/n0/vjz+P4I6PH3z621ZLdLu3s3owMoSKBVGIUPhhhCQp7pcywiXShCwAKcHx9pBsYoBYXHr95ITln0kolHf/VEwoer1zbhD9qxvrWI67d2UCqdawgqr8aOBXsPzvCnf/SFrHQsjggmbIzZiFvY3NPfy7AbrAzoIWpOf1HaCcgv26MB7mRIxNYtNgOHD0TqGBjMYRMPbgIPfKgYrsYnTNLNmXfa3CNWgaZ2MuK9erMsDihZJaDCPzmAUKAfN5tAUA82w3f4e/j6lhYZWEsJ3ImKLjZ49Olk6A/VIPH4gphoDGPi17CJJnOcAVJEivkw83fJ02wmPdINnd0sLh4OLRlCTgCDEkMOInhTeGPpaUoKEVUd9Bok859sJSMdsppFyiJoFiBqbME49DcNP4vj0bA7Q/QmYnAREVO4DYyEitJ++gZWqzUh4dVKA8lUFJeupfHmd67hyYtP1KzxXpRKNVy/ehdra5dgd/rRG/dR7ZXQmbYwtA70ejv1HmwDK6xdwyR6/PJr1HptjGweLK4v47W3riMYmKLfPAN6bTQyTWQO6qjleUjSUsctxt/WZkpF0f3PHsDnCWjxihXLkNV2VxsMFRD0PmVTw+KRhZzyJmboJGWGvEQEQIhizsNiWQzLc3bUQ3vUgdXngDvqkxKEdk9UEpDN1Gu04YMbPodPmx2f05A/jCnZ3LUunFaX/D854GyN+ggkImhbB3BFvVi7sgl/eIpmfQ/TQR3OoQutQhejugWd6hjVArWFbrHBKPMfqvZlKJANTptDGz0Lxd64B3/QK0UGh4tcrMnEgp4JDoZOT05VjCkoSEzLqdaPrCKocrI7jddiq6VNp92pIxr3YG0zgsV0CKlUGM1GB/fv7aOQ6aJVozoGasDpB2txuKVAaXXqs4BGmSwKsXV7HfAF7JhMCTIRyBzrAB72R7JJ4oC73GmgOxwI9V5YSIh1x2btydNH8kJOLfqRXk0ikYqh3jDFSLFUQb7Qx/pGGEvpAF4+P0OnBow7LKI8sMGuYD2uXbJ+pwplsyCWCCMaJ9u+K0WTy+XBK7fv4vKlq0LrHz58hItMTmtfknlZg3DvMMyBZHJBLDjK/ykTd8CGer6Gdr0jmT09MzlAaLbIEjZ2UpRoVmoVDaZtDqsCFMmcyxfzYg4moyGkkjE43AyH82Pv+TPkCiV8+IOb2N5NoVI/QSIZhtNOO4UBLk7LOHyRxXREWwVoiEiLKHrbE+XnGuAwmgxA7oUMeaavcirJkNYpcoWc/D7pZa5TzUG7hQlcVhtSySRu37wlxvsn9z7XoHt1ZxvRVBLJ9JKA2POTIww6bXlPdniwkMdt515hw3J6Sey9s+MTHcZUfPD5EgDZM9779LPmXkt7LxbRh88ewOuwYHN1BQvRqJpIFlsEF8a2Kew+F84KWbhCflgZENdqySJIRcJwglwmD9vEirdfeQ1b6TV4LU60qi006228PDhW9tDm5UuIL6XgC1GlxuZuhHI5r3Wxu3kJuYs8zk8v8OjBE9jgQiqVlqSYTR2Vf9GFONwBj5Q7Tp8DjU4dpXoRS0uLshpjkFg0GpY0+Pz0FJViSSBt0BtUochwQe45DJNvdVsKZk8tJQWMrW1uSdmVL1TEwqEaKxaJK5+J17dZryqHIBIJKg+q0W5qCJNcXESuUMDBwRFOTzNYSKSRXl1FuVrEk72vkUgFsbK6qKIVUweSC+tYXFxDk4yy00OpjOh7nT+9EHsuHghjO5LCmj0IL4NVL8rI7J9pAE/pN5swgh+lZhMd0uHsdlluNTtcX8ZbU006K55ZiBsHKXzEOFihEoZMeoKH3INoVWRAAwOAsOGiwooqUP49bb6sDp8UILSG6I8tsn2Yy1b5dSxhCeQ73RYE4g6sbSVgt3FgeQZn34qkP46QM4x6uaWg4Eani3KziRaH4mT9O03oX7cBvP1qGh+8/QYSIR+qhaxsTXjWFiplqUwDBEG6PeNVSisrWrFxcD8a6XlkQ9TvcahFafNI95TvQ8Oz2RBZ/q0zlr4yvhi4RgUM6yd2XGLYzMLaSPaYrRX+PBbdVCwobH46laqExAcbVYHKDhurLmAhyH18HgTNQRaBDgMyfXtvpNAhaEUZ+YyAIVY91zMl4VRDkJXEbAkO2zmAneWIcE+sVupIxDz4zR//GhYiHgxabYzI5GFo+qwIZW1Wa7Zk50EgzR8IqZEkGEr1pIKxLXY1w7we/H2sc1gQ0w+WNczy6qpsCVqdDoqlsmzECDbwv5nHQkCBAbckrbCOYnYMASnuhVQLci8j06vZ6ZqwctgEJHEv4s+iXajsrGggwUaKdROtVwkSO2zwupyy+WA9wEKZIMhclm1C6clCm90XWlUKZDFBg23Wo1JAEIQnSc2QWzgQM8PJmc3NLJxYtmb0s7WaYHe+LrGQZmodqom/STDmc8T9dJYRMvezNSxvBrCzOaCNn7HPMhL6b62j5hayZH7PHKV0Zsto5FcUIXMm2hwAkf5jxqCSrZsAbQNYCTjRc8bXwOfRsOx5neYACK+VIkdYv8BkAsh+bAZ6/Co4Y+xwjeUVv4bnjN7LLNdEVldOm8ATwz+fhaUrU8Qqmw4CIIGAF5FoCOVWBYVmCd//zR/hg5/8EEfFU8ALHJ0f4LPPPoLT64A7FMDW7iUpKMrZMnrlFtLxlGomqltfHh1iZXVNKj0rAQZXHB4qEOlnLqCTfUAfheIFwuEgwpGQMrH4DHAvZW3UaDdkzShb0G4XiUgcTotTtfzjB7+UXRV91d0hL1zBAJ4fHWLn2hWsb62LINZq08KnoVwquzcmOwMOJDnoYnZhNleQYnchviR/creXCnsSu2rI5c8V1BoNL0uNRUUre65M7kwNNYkhyYUlJOMriAbjOmOr5QLo/jIYtrF/+BxP9h7jvQ8+mJGKpqp7qKKlapcqSu6T/DnRaFzZX9mLPN579z08vv8Yf/C7n+A3/94tpKIJdKplNIoniId9SKWSWEov6RkKMrspm1emoD8Ux2hCgs8Y5VIdhwcnskrY2tjEUjINjyOIfps5dlPkL05lUfDZxx8rw5B2sQQCaP/D549KBpLsvPSfn/SQK2YxsVpETGBdIsUu80CsNoWesobzUGXocqLdbctCg8QVrrWV1WWtb4fHj5OjE1QKeaRiEXSadbRY742HiIfDSC8k0ChUMekMMe5PZHcZjMTgCbIW6AkQDlA9YJ2i2W3hNHMhuyMyTqlk4PCLNSlBXH8wJMupQDgEv77HhvOLvMB9XptKuamznhbNDoa7zsI/+UxqWEL1UbOObC6LtbW1mRWMWzZtXCdc/azj5LtNlR9Dpkmk8zFvpKkwYBpD1EsVhH1+NJt1TBxj7bOhIFm8JBsyH4R2PMDG5hoW00kN+CMM+JXynMC+T+AYe3vWFqZ3byOXzaBcLJnMD4dbNr7M0RNoPju/SLphvcoagkzuQMCD3Z0dZM5yeProGfpdA6D3Rm2dbVMCAhOCPbOQWdrOKoSahEugb7XAFwqqn/N7nKjXsgLkCIB0Ow3ksjld0/GQKn8qxE02GDM06GzR7dMRIIhWo6LadW2Vlso2lEoFtLsd9aVcD6yPqMbnbkzlOc+aMbP0Qm4kF5OyKH38dF92n4FwErVWFzaXV0pCnickmXHv5JlK2x32sTyTLAxmm9D1gjlZDZ3f4UAA9VplZt1rbK7Mzm82Wu5TZP/inY/QAAAgAElEQVRy+DUhkVNqQ9ZkZO+yLmP9wv3bED6k1HPSFoUZk2QU04GC1dcESysrOLvIKnuQ64evjedOOES1S1CAEGus8ZhEBGYk8jweySLt+o2b+Ou//hn+yT/+t5DN5PH//N9/DeIJa6sevPnmW8hk8vjssye69ZGoT8qfUMSvvZPnELMbPEEP6rUqLIMpUqEY7MMJepUKrqyn8R//h/8Er93aQa9ZRqWUkc0N6wq3mzZutKYl85jPBzCkE0A4CrsvglyljcOLGv71T79AYmkX12+9iVhsETa6Rtin8LhJTqUlnAGZmnU6afjMYFBEqraIulTEUFF+7/NfolxhfzzWsJx1EM8/1igk8wT9bgTc7FoHaNeKspki8YP1Sb3dw5BZo7EIvn54Hy9ePhEpbjruYnk1io2tuHJaL1+6Bbs1gK++fIl+246lxBbsVtqFu7C8uohGu4hSI6+zjuAHyYsciLJmokWbmRVPBDCRoEeyIYPnuY8xPDoei2DU7yGViGFzbRVrq8vKjqt3WvjFZ58inU7LLYG2UVzrS0tLGmDSDebuG69phvTw8QMRamkPeX5xpv1lIBImuaFuRGmZPIYIRlRIb2ytI5qIoNqsotqsyEI6k2kgGrGh1+Hrs0l1QheEo4MSGrUBum2ToxuLe/D+B++g1a7i/v372NraxenpBX7847+HP/zjP8Sbb99VjULQlPmQBly1IxaLolgqKINycWkJZ2fnaHLIz2eQlsqxuHJGWHtyb67WO9ja3sbVK1fxp//vn2J1ZRFOmwWpRBTvvvUW/vavfoaLkwLWly/hzs23EA2l8D/9j/+zbIaovpoMurLE293ZwuVLO8henOH53h56XRJtPKavmlpQZcYJbe/GNNyxSgEigiYVSMMxtnZuwMpcsG4f+6cHCCbcsLgHsDh7yJfPZFG+ubmh9ck+RZkpvRHikYQUOP3+WFmPubMsIqEQKtUS/BEf1i6vo1DlmefAZDCFdeRA0BvFd7/7AxTzVTRrnAk18OnPfgaPwwafy6n5SCgeRXJ1GV6C2nYrPvzhD/HVV1/haP9ApNN4iDMN4CxzhLOLI/XEUwzlJMNeiDM8vq533/kQD756jK++pBJ3ApfXiq3NTYHlJEHcvfM6omEGwHsFMPCDREyC5zxDaEtNW172ayaPiED0UCCl0+OD1RUQganfbeOTj36Gr7/6Eu9/910cHR1iaTGlmRTnOMzkoO0V+wnuw1Shcy03Gj0RTriOWGsLLFCfa9fclwRa1qymjjdf822tbleOF8t61t5zAGQ+xFeu5syKkj+P1sQkf9H5hTNd7rNUohiV+BiVUhl/+ed/gU8+/hj/9D/6p1obzP9gP7S8sqpzgN/HK91X3hOzd00mBu3fZbdIJX23p9m5iBC0EqZCdWapSYWvrABnskDOmNmLzkEOPbMKGB9KgcKfN7f94rURrUnW2Ob55TrjXHpuFVaplFEokKizKDCIzx1tOEmcNeoYM9+eB8mzh6b959xmzABQ31pxzf9eOSGzSAg65Zhwe983lo5UgJAsz56MX8uehb2hLDf7Xakse+2WwI9OoyH1Fq3lLRt3/dNqtaVQnFu3rmJxKarMAGPD0cDZxTGODvdx8DKPV29sIRVdQ6M4xp/90c9hs8RRb1MO74RDkmRS3jiQ49CRDDI24t8CIOycyPrgIc/AGr44Fhd80UbuYnwnyZBnYzYPHOUgnFL5mXLmG3sbgRtWBsIwR2GoHAAOMPjgUXnBA4gXg8Ux8xbIbOKwmMwL/r6V5bTknZmLc6FzZHMymDaRXMTq2oZuEm8k2WsPHz7Axfmp7K/YTDXqNaP4UMCYuWG8sbyhtAQhKMNP3qxWu6kFwoXDAQHZbWzGeeBSdskhHL1SqSghY5MPrxrS2YNOdqSGIrT14WCWMiZ5TJtmjYMHMpEa9bqKpmgkilSSAUg+lIo5A4DU6shm8xroh8Je+EMWvPXuVbT756g2M1pARN0T8VX4fDGh8q1+B0NrD/BM4QwwmGgi/0rOXIeNJoqFc/SsLYztNjR6DvQnE9y4fQkLcRfa1WN0KxVUzhqoZccYtiNw2xdUEBN4ojKhUa2ikqnDbnEKqW+0mmqu+RwoZFT+6sx4MZ658smz0p90oK/lomZ/zUKSQ0XdD/ou+jySZPeGXbRHXVi9dtiDTlg8dnSHXQ0S3E47+o0uXCMH7GOj1qFSgkyJcX+KZq2N0ZB2XDMZMyeBHjuqoyZiq0msX91Et1/EoHuKCJUhfRsqtJhq0IpliEK2LjYDeB07A7R7Aw1H/D5aC9lEK223mxhb6Jln1WDe6SIK3sNiMikEn0hzqVAyMreRsZ8h2EOQi88kGwUeCrLeV2FM+THl+CNsbC3A66fSoY2z4yyePrrAsOvBuO/V4J3yZgKEbMw4YBuMqP5gg+eW1E6exMw5sNDSjmNyFuLGToPXimuJhR2BoSa9bafA1atX9W/FYh6NZgX9Af1qR4jEvNje3dCzz8359OwCmUwT6WW/7J5ePDtFPc+4BSvCnphUOBwaqfCX//gYNpdV6o9kisWzYacSAPnhD/8+RqMpHj95qgwLMqtL5bI8Q1mE0RaCiPTW1rqayAKVLOWivIMZun364hREp4gasyiiFN8w2DmEZOM9lFcprw2LzERqQR6ptMsYDjoIeHnPOrh0ZQevvHJLcuJP732N3ct+3Hp1E05PB+GIRzYAX9/fQ/aihXHfjWKe95T2KpyoUcHE9znROmTRxNdCAKxRa2jAFYvG9Nwz4Jy2eLyW3WEH/WlHOSjr6WVsrm2oac5k8/jq4ROMLBZEFxfhi4SRXFrUeyGDbtjrMsQIzUZDlgdk562vLSOdSqBaKuDF3lNZ7MmDnWwzBaQZdR0Ve3w+VtbXsLKUwtP7nyPkdcnOiExTeqBvbq1hQPC0VUcwEUV/OoaDLAgCxv2BhqnMETDyybZYtDd2L+PWzlWgO8LxyyOcnlygVm8ppH3rymUsbaxhdWsdmdw5Ts6OxErjOUKg7HD/WM949mIEpw3Y2ljHyvK6iir6JDP8nGHRsENsJHfAh+f7L7QPr6+mpQoiM3Hv6WPkcyVEQ34EvWxyvXDavbIOpBrAH/TjInuK/riL7csbcHk9WFnbELv//CKra8mhVCzK8PgVRIIh2dfFIhGQGc/hK23LGGS/kFyQbeOz5/uo1lsKXKS8tdas4MXLp/D6yf4NKrcjFIgjEV+DlwGegwEyhTMMJ00x/hqVOqy0lpoAaW9EAEhq4oGrPkD+4BzVck3y63KjqeK6ORoqN4HerGzomt2+AUDI9p4BIMalR4kgaq7pi0CPZhNCZ0BYKu4Ylmm1Ok3gqo3WGPwOc4ZbrE4pQBqtIVpdso5pszXWeuS5NJmYbCN+eINORBJuLKbDsEy6OlssTWZ/LMDaoy+3BW0GbzdbaAz76IwY6MuizyHLCJYe9hFw+/IqfuMHHwiQ40CDQZCFchFeZi3N1jf3UMq4aTsp27c+QQ9jVUnmDAdoCnom+EFPSA7Fh9wDjW2VhtozIgYl1IxMJUBI1uQ8h8FYHZmsNBaU3BN531iTzGsFDqjELLKZpp5nOxnO+l3Kc+D+Qyb+6Bv7LTMAMZ9Sg0gazLXJ7+N6MJZJzLlgbUSrURa7PB/YzBoVrckxIXjoso9x/dIiPnj3LoadNrqNuhQp7XpNlqPMkGl3CQDZpCAKBEICLmkrQBDJ2Lr0jFXVhH7HfuNNzq/1Ewi3CWQn8EPAg8w3MidN+CA9YElqgQawvP4aQFumsiOkGoPDQqfbIxCcw0Y2kCOGrfP76SdM9cxMSaGQbVpcaDhmQkqp/OBzy0BNNjJsOHgvCMLxOqlIpg/w1CLFMAc7zPgQMddq015FSqWAHuVfEDyYz6FYkLKRpZ2WsWwQU1jBhDybDTDDpkHNk0gpRmmn3I8Zi5tDLGOZRfWIsfJUjocC6w0AMrfAUidjWpAZ4MATgkNL4wkvBcn/DwAxX/3th7Rb8zcxk+fz98y/fw5+zKXkstXg801LVYFD/H6jAuFz5aT969wgTbZaMzBkBoqYt0Pr228tsFi3zHMAXW4+n1SS0Ct6qvMmFAiaa0L7NBfr8bgY251RF/lmEXfffxtv/fDXkG+V0Bo3cZY9Rr1REsvUFfQhSSWnxY1KvoJho4vF2IL2eCpbTzJnWF1fg9Pugn3iht8SQ9AT10CX94+1C9mMzXZNGWgC8/icEURutWXZQCufpeUUTk9PYJ1MEaFqkg3KeIzs2QncHodUCuf5DCrtBhq9Nq7dvo7ty9vaOzlUJKBMBUhnQHZi2ADH06EsLc9OL2R/tbDAoFaLLB+CEScy2WNMpiQi9RAJpRGPJlEtFXF+TvXpEQLhoNjtHBYNusxYiiAejeMv//zPqWUSoE7blmfPn+GD730o0PGze59ibX1dVgvcF9Y3NmU/yfvf6w1xeHCEbruPy9tX8MnPPsEXnx7he+/dxPrKOliplM4PkT87wdtvvSm7o7PTM9XNAnecXhwcXeD4NKPhfrVG8gLAGfj21oI8yDNnLTRqQNAP7GzROoOZYAws9qHXHSrvhK+jXK1IJcZ60utzIBjxolgpYsq8hkhE9RtrUhIeqOTnAJLDBqouytWSGOzBcACZ7JnyK+ILMTx6sodSY4rX37iJtcU0/B4vDp49FwHi/DQnYP07r++icJqB3+aGn9Yio4lyH2kby4EwSU20z2PA/PJqWveAqgsOXWiBSH9x9l5UYRKMqNTrAkhoxbGxvYNsvgy3m6zRAfLZEoY98lrZ+xirLq4V9nfsb0jcIsuZAEc0HpWNINU59395X2xGZj4qS4jDEQ5VYJHdJtd0IVdEu9YU6WsjvaIQ6OXlFIIxH3avXNI5ToWfx+P/Zk/f2NqUwpV1L/dmuixwaNhuMYi8L0vWWrWlPp1nOofJ/KCSiAH0JEpVylXzu9ttDRyocKItHm2HuMaGYypwYxrOWSYWDLrM4CJZ0CX7bdoNRWMJBGhX6/djPOrq7KZVMeuaKUmQTof6cQaJO51TBP0OqWf3D17obL18+QbstgCyuYoAJ5IWe/2OznuSw9hnUTFKlW6C71ekAvaYjVlN0Nemxv6c5L3hrG+fjAYaYPJ+rG/uolprodMbwxuICADxBiN6jdUGiUbsz1hzmfrCKEoG8LN/6LMXmHmus4LifiwQm3dwKpInCRFUhNocBrBmrcCzg/20HBMImrMGUIzbzHd9YuoDKstYxrHG7ZGsSNcEWjpPJojEksoLYF/GfY7gEGsP9tDayzlI9/Bn8JyfIhDyaf+jFWBqMY1/8Wef4x/9G98XoPMnf/IXWE4v4Ob1mxj2Bvj0F/cEqsmgxMGHiHZwKYHi3IcIqnBgSsV4LBCGx2KHpTdA5iCL//6/+S/wwXdeh9MyxHTQxvHhc+0LJA1QDc/ZEvs+ujaQoDimwwddL4IxwBlAptTCw2cn+Fd/cw9buzdx+5U3EBWxNSQLQ9axen9TE7BMS+zTk2MpQegNTxCEPTj3Efbtz18c6Nk/Ob/AxUVWuQLcJ4OBkMmGHXTgsk0R9jthGQ81mJTVDV09Gk2sbKzh9OJMQPWDh1/iydOv4fSMsbTmRTwZwgfv/x1Mhk48+uoQreoENy69gUhgQc4gAYbBR53wBBw4uTjGk2d7IlUekJilvBCCwST+tUUgofqeCnWCFV2pmXoIBZ24fnVXw33m2HK4eXp+hu5ohCpJt1YIjDQOJQMBrKFQEPVGGTduXpOt14v9F1rnBO/3nj0SsErSNQHbZCyJZCyB8+NTAYUkDjKLBPYpHMzk6dZF7qLlD/cp9upetw+R0ALy2RqOjwoI+uPaAy/t7sBiHWF9I63z7unTJ1hb24DPR1LYOr744peadbC2+vL+Syws+HD9+jWcnZ2qx2cuJtVd6eU07n32uUADnmebW9s4OjpBqzVENMqcUbOHX9q9LEBj/8VLDeZpo+RyWHDj6lX8/G8/QcgXQ79tkQUWFSC//3v/XFlLXrcTg05T6jGSVre3NlCtlFGr0LbaWC6y76BFE20gWUur93Jy+O5XvkPAz3zbPja2r8HmCuC8UES5XUVjUIHdO4E7QJHTQDUA1yzrSv5uEk7pkuL3MIMngvTyqv7/sydPVQNXa0W4/E5cuXMNpVrJqB1I+Rw5cef2m4hG0/g//uCPREAMeHzoNtoKde00WtoHkktL+NE/+AlO8hkcnJ2i1aetYAiTwRhBrw/pRAp7Tx6iULqAP+CWlVq334TXT8L5FIlUEvlcAVtbO+rl3U4fOq2ebLroLsFexA47vvvWd02f6XLiyrUr6i+4ZzHvZ2151ahAxlO9Rq4F5hSR5MQi1MFsL4cPU4txDHmxt4e//au/0nnC2jEWjSASCevnUWmhjA1mUpOITOKR3YVWh+elsZhlPUvAQSCHzaY5EdcA91ST+chzwMyOWZ8SOGk3ewJA1JoxW2hWuxrlg3E3kgqoXtesW84+Uk84Nd/lc8p6hL+P/fDv/vbv4Ld/63/Bf/LP/hlu37qtmp7PETNjuO8pW3sOhMyAiP+PrjeNsfRKz8Oeu+/7WnVrr67qruqF3eRw55CjESVlFEmWYCRxkEU2FCQIDAkRYP9JgvhPEv8wEASOfwQOYhhWrFiJNU4y8tizDzkkh2uTzd6qa9/vrbvv+xI8z7mXMxaSGvSwm6y+de/3ne+c932fTb26ABiCwcaBwfStxk2JvSkfAL5/EgDZA7PfYg/Jc53z8ZkFLj8XnZe4z9aq1ekc3uSgzCxyRba2WhEI+HUW8Tk0YeUQ+MFnm59/fX3dzDGVD8m5Gu2Q3VNbemYjmv6WM3N+z0wFMiNi8c+8Xobgx7ysWVamychmH0fQVkoUWAQKclbFwHuesaw5uHz4PZxdcO5VKRSUu8ncPmWpvf035iYM71leXsCYXoaDmh4eslQoiy0U6njrjW+inK9g0Bri3vYL6NZG+O/+m/8Bl+ct9EchDMZkLdLzlAAI63qTdM9DnkxmIpa0OvgKAJmG4HDBcQA2sw7gBTLhkTSHNFIWIVk2SpN5wYzM3kjz2dZR9sygbzKMqLSom6EF/7tC1c3AgYUTbzJvnKRrNofQKXr28cKcHB9pYbGZt9mcksPTT5Z2PpT68MFvNRv47l98R/JUMoYVVk4PajL5OBunnRCHEQytZhHBEBs2Tn1KvcyDw/crFYfXoweOLA36+xPQoH0DB468bmRjcUAiBQkpFUQkHXYhwBykcnC5tryiAV7u6kIoPWVcBECoUuFAM+A32RjVagmxeAT5fEHMMnr6u712BMJk/JawfSeJzFJUDcZwxIbaC4fdB7vDAwo8LYxLcQFOv1uF0JDs7WoJll4LNvsIvrgHdp8f9a4VhWodqbkoQkEHKlfHqGYLyB5U0CpaYRkkYBuTbR3Di1+7C69ngsvTU7gnDMOzIJvLaSDIJpsblYauZP8rE8Swdtnc+QMBXe9qo24sFrh5MgNkaonGRoCATzwWFVuswQybcRdjtwXukEeNCqWhAa8XHosTvRJtvYyCh5ZK9CUm86xZI/uhK/YR2dLtcR89yotdYwTnoohkYnA6h7AMihg0anBOXPDAh3HLgsJFFccHWfR6FjGMYGXQN4d/Hik9uBSIp/T6HLrVxdQIBtlAGA/YlZVlbd4EPgpXBakb6H/PIpkbCD8bi1QWypTw0uJJxWu/DQsBSGsXkYQLwZBLLKijg3Pksz302m55bY76Zm1yAKgh/4j2YgRiTAA6WUO01dLhbeNwqIWJtcdZtJReLK44nCajnCmY9VZba5qMejLBaNlAC71Gswxf0CXWYzIdV2FGsIUWWKVSBwvLIQSjbuw+u5L9Vb8BrC9eR7tOn/mxnlcFNU2GKpRpMEqfT4Yf37p1S3Loy/Mijo7PlNPAtUEVBjM8WGwy5G9ldVXKD9py8ZljYCGHgXy2GaR++OQA1hGRf8pvDatXYcYj48dO9JpMGf6T+1t6Pm0ydQpXaiTorc3/fuvmNdx5bhvVWh6fffYhYxmwuQXMLwbh9Tvg8wWwv3uO7CVt/tjkcHOnxQcPX6P6mB1uPDTlX+0mqEBLC7KzWChxSDdBNB7W/tAZtjF2dNVUbKytI5Oax+nRGQ4Pj3F2mcfYaoM7GILd60FmaVEWEGzuCldZ5C5ONTQPBWIakqwszcPrtGP3yUOcnRyqUOY4zchAoYOdrCMGOdImcG5hAZm5NL785GOEfB7EKWtlYI7FFL5k/PTHQ4EN5CxYXW64fQE4NUSAlES0bGORzmHlXDSO68vrGDa7AkD4Gej9T6bl9du3kKDEePs6yrUS9g52BfzyfR0e7Imh6naEJLWtFNtIRtNYW1lTMUx761a3jnKtCF/Qh4WlZbFvPvr0PvL5HF762h15kpZLHCQZb/YEPeTrbLSNxzALOHqNJ1JxdAZNWJ0TLKzOCVChdy7tcbjP83mhgkjer8EotjZuyFKEf+a+1Gw1xeYdWxky6pOFXKXWQq3RkRKIygA2Z2T5jkYdMREJAPMeLc6vS6ZOBuXp+SF647okwU6bS5JjSkwDcGDNGcWaO4pw24Kr3RMUskUV3uV2G32rDX0O/Wll2GchZJE1y4ydODvL1HbruJqoMJPyQ/7RXKvUiPwiA4R2HSZUnOCsGYCagTBtH5xotocCQLgNEmwlcEdAkq/Ds5+gXzDqVaG/vJxQILeFzLJiC36LF5aeDf3eGPVOH7VuF32bBX1KbWnpYDO2Tgq8tk7gwghff/EeXrp7C5ZJH48efYmjk0MUinU9gwztozpQpAOvF8VKGR2pCgzjneAHizF2gxx4s0jkUJQNlIZA9Fn/pWGzgA+CT/TGUzYEwQfDctdQl+c5gVwyiMZDI/kdEWw10l36GhOIogew/M3bHakjRB6R7YbZjzTEnqpuZCA3DcZWraQikqCMqcI1OBY4TI9ex1dDMQYCzmoR1geyZho0EQ9a8K2330DY78Ww04RtOECXyosJlLNUKJJlSMW+S3sAh+ccJHMPZfErGbYCeY0FjVEaEGCnLRzrKQaM23RGMA+FTaccpsjm4v7WaBo7K4sFflp5jkcKkSZTliwnD33mOWDsGmsqMmppgcYmhveJ2UBSRpCEQuWSTMxHsOjPkK8uFQS0H52xt1gr8L2zIVG+FxvKZksDvpkSSteVmSjT0HrlgwgYnIId01qVyj42JHpmBGIbti7BFZ4fkpTrPRkbKEr9eV8MCGKVVZ4BQIx/9Qzw+GUA5P9bAcKSHwbM+0sZIL/8Z2PNZgDNmYpo5qNr/myURPxizcX3IgXX1AqPgzYpYGSBZQKezVjOeAFTAaJMIHkDGwBO/5wCNXoe1FwapSH/5i8s20huMSw2Nrr8xf/Jmm5MMgYJIx74/R6BElTLdmx9PPf61xBdSWPgGGHsGqIzoO2F+e88bxKpOWUqDDsDDBtd2QO5nBzEDcWGzCxm9O569TGWYtsIe5NqZmlzyCFiPM6QbDZtLeXF8XObNdLW4NHtdSEQDuDRo4cK1+bA4drKsqwhGJDL/K4vvnyAq3JeuSXrW+toD7i+2lKVkCTAWo+AoN0TlD0DgWPmj3DQyP1mMLAgEkkilysp6LI/aiiLjXVipzuA1xPDysIqKldXuDg/wdO9x/AGvNjcuqHB5NnJpQbpc6l57O0+MyrHSFB5hgyh3ti8rl5qb38H6+urqr1Pz86QyZhMKzbbvCNUoHKQPRpM8NMfv6NcR2aEEeBPxxNoVkr4/KOPsH39Bm5sbOLLzx7I5ur44BTvvfdM1zkW5b7AQa9RGtEFgBlZ7H3yV2XtS8xv8HjpV9tXnTbLI4iEE/LqptUE2ZJW6xjNVlUqkAq9nO0kvxmmJZczh9r+oNmnaB/B2tZmt6jOWF7JqBY1IAizi/po02KVvzrAxuqCbLmominm6/p3r71wC5cHJ5i0e/Bxr+AmYGGofGRq49dSXcaf4w/RStih+thk/oxRrrQ0JLQ5AReJaI0eOgPAH3bg5p3ncXSWg8sV0DleqzTRaXTRrLf0HBDI5vCSICFfv9GswR/0yX705VdfloWg2+7FT370jlQ1dC7gHkvPeXrN08HADMYGAnfu3ryJxURK9qeJcFg+7KkMLU+A/YMTtNu0z2UfMRKrlqAzSR7eQEC1Df/Mtccajvtvq0ULMLIxacfh1r1mX6x/drsoFUvyrGeOHfc+1kAc+tO2mEonq20Ih4tZHF4pOnzMfyEAR5W1z4oqA9jtbrjcZGt3dEYz64I9Ybs5FEBGxh+VubzWXBccnDIDIRoP4Tx7gedfeBmR2ByOT4v46JMHOD7NwkaGKG2OCJAxDHYyll0WraSYDxhPRLCwMIfjkyPZQ1WqVa3VRCIu5Qf3b3rgk3Uco6qn1UIgFFYdwUEI7dpo1TixOlBp8OwSRVhnA8Ez2TaOjBrD45pgLNW0sYHh+uL9orKPcwEF0dqt8Pm9CjVvtGoanCrf0ulGn1Zb/en6n7IjeJ10ZlBpYzXW5C6XTYAu91ES7zg8Yv03P79iLG7rBAUMuY2uFzyPCBJxv+Yezf7Q5XHI0ph9JnsQ1r4/+P5jvP7GTamsy+WqMgm8Lmb6jVAuMEC7hWqzhkqrDoaM9UdU1Tjh9TjQqJdhoS1kH1hIRmEbjnDwpIa/9Ye/h//s9/8j+OxWdBsVdJt1EVpoFdps1BGLM2zZpxkR7WYJMnKgObE54Q3FxaQvN/uotoZ494PP8e77n+HGrXu4/dwLiMVTGj4T1GDdQICHNfWjR4+QvbwQa/z0+Fjndjwew/bNLWQWFkXg4GyC5Iy9/QOT5+P0IBpOIOjzYzLsIkCXgVhY97NPljIJr3an6opIPIaL3CVaVImdH+OjT36Ox7sPQAfESMKB1199Ex5nGKVcF4c7Obzx4ttYTC8h6CW4SOIf90cbTs7PcHqexWjsxEf3v0CNcxi3Xcr0s8sz2TO2ujyn+rIL5DNG4hXJ9SsrMSxl5tCs13kvgMwAACAASURBVFDMl/D4aRuuAHtUH9weEmyBBq1Au2PMzyfg93uRL5yb5yGT0aCRA00SIWmneHGZhc3iQ9AfRavWlL03lcEavLo5ZLagWC3BH3bB5bNr/VBpT4CCNli3bm6jUmjiYPcM56cTrC5HsZhZwZ07z2n/JNBCMhjdGjjM5LnKM5OAkjIJyChn5p/dhszCvO4XB9bn52d6Rqo15rx48fTpgdRs169v4cMPP0ahQIUfZ3ZGvc6cKGbL0qGGwKyUYItzuH3zFn70vZ8gHV9AMdfAr3/zt1GvdPC9f/UDEZGpRnCwiR4P1auRaNOs11UX8bnlAcu5o0h/tSb6wwm8VA/ZHbL3Zg+UTAS01pLzq3AHw9g5PEa5VUEw5YfFNUR7WIfDZUEw5FeoPfcG9RUkP9k5qzE9J8FV1vVuhm87bMjmLuAPexFKR9HV9WuLxBALJrB94zn84Ifv4LP7XyAU8MmusFltYyG9hEQkqetDdeSdF56Hh6SKYAAnZ2f6zASpa6UqylckCRxjc3MZr772NRwe7+Hj+x9gcSWN3/ytXxehlnMbAjW7u/uIx9LotPo4PWJdwvfPrJgW/A6vBu7sb77GDLF+Fx9/+rFqk+3tLaQTSe2F6yurSEXjmE+mEfEHBbBy33N4aadlV2bIF599jgf3P5ft2+a1a4hGQlI5ElgIhSOy92MukcgZDrfOgQ7JY3TwmRb3/W5PFvrci5WD5DZgh4k2mNauUtKTrGSXJeKM7MTvkUOGXos1PUk3POOofGiqPiEgz72Ha1YEXwuBHJvmkayLvv3n/xz/9X/1X+J3f+d38NZbbwmAJQmfrxMOR/RPkukMSZkOOXSDMXljRkBA4rAJcCeAQZKd7K04w2w1BRRQhGDsdo0lIy82/56JcICypBkVEQ6F9O9mrkSaozuduqdLi4s63zn74nycP4P9fKlU1Lz9Zz/7GW7evImXXnpJ38+annNq/p5nD79n9toklfC/87VnShRZTU9JdfwnZ/l8TvhrFjdB4QPbY14DPr9UgNA1RfdK+dFOdJhVW6sa++dOW70tbZ5pgcXZvuW/+Af3JmxmOTRmkUgmVa1Rl+cesyBGAxfmk0tYnl+G1+7FxcE5OOr9u3/nH6BZA5yeNAYjpxBZTdQ4OGMAClleZMgpoIYMMzZ7Y8naFdjp5LCfsq2qGkHjO27+qSZzmvcgD7epv7Esfxxm2Gu+yKQwXtlchGyc2awYf2jaARlm+izIVB5kGppw83RidXlZHuuXFxeSw7KP5ENF0GSO4VGra2pKeZDRbokhwpS9k+ii9z8x9jX8WZRtGVlP3yBlfP9TTzl5Ossmy4Tk/AIAMbkVJrjcJRSTn3EmJyLrlAub75XFM1FlAkL0SO4LTXQp50KDGhgP/1g0rM23VqnrwHI6rULdj45PkMsVJOX0BdyIJVxwedt4+Y1VwNbW6zOjotWkNDGkPJBWtyOrGIvLgkgyquatXi6hUc4jFfLK2ofgQns8RL7KUN0xookw7LYxrs6O0Sw20cgN0SxYMO6FMWjbsbSwjLe/+SYqxTN8+N67sA9tsFLGOhppICjLBTYzatqBMZvBXl9MZAWDO8zAQY7uGs5p+qCBMItgIshsLunTynyEoWUoRL1vHyOUCGMw6WtYHvB6kA4nmWGHXrNnGLFOF9LJtEK6um02HG0j8fZ50GRj6pjAGnQitpiEzU8JM9Cp5nBxsI9MYhHrmXVUsnVcHF3h+CiLWpWHAMEZtxi0XJcKPaX3OAOFGM5D2bOFnnf0N6USyi45JQ9nbkSUt3O9cjhvAggd2pj4HJBFyGaC64pNLQML27267OuGkwaWlpnf4cDleQG18gTlwhCDjhuTMQMNTZgvlVu0XhA45+Z6oTxOoxU9i7QQGIy6GFpaGKGLQNiLlbVV2dr8/KPP0elasH7tOl559SUxe44Od/Hk6ZcCP5gLxPXJwoczwnqrBquN4VxjycvDcQ+Si1GcnF6iWbTAMQ7j+uodXJ7mkbu41LNNlJnTOBbv7XYDFgzx5ltv4JWXXkb+qoR/8o/+FE75AVOi3ZWXPhUiZOv7Q+aZ5O95mPGLm/VsP+F9L54VMGiTbWueTR5qHATxmhsfx74YGrLgs0z0DBAk4mZOMIjZKfUmJeXA6moYt59bhd3ZxZOdpwhFgOW1OBot2s7N4+K8iN1nTT3r9DoOhxKwjp0asNNmicMVKiy4r7BwY0HD5vHqqmtaG0OGMCHotAZ0jmH1ciBjh9/jQyqeUmZItdJQsLXD7UOT7LbxGOnMPNY31hAK+tTkVUt5NZ0uux/zqXnUKkWpP+rlAor5LBxWAsUmdJLNF32kGeBJ72FaBhFg5qFaLRTQqNXh8xJ5D0rOTR10tUkbiCBqrSYqZPSLCePAQmYFiUQaVzkesnWjWMIYEV8AUX8Q7WpdAZfcu8kAjyaTSC5kEEsnsHxtBdV6GVeFrFhtDEVjsLhUZak1dJpjNCp9hANRDRDItK1SWmQbYjDuSXWRWVgWU++99z/WvX3jtRfkKXp6empCI60OgZ9kYl5bvQGnnWqdopi/tEFjqN/ccgqLaxn0xz1Jr49PT3TPGIxIsJIKxng0iZWlFbjsTrQ5/K1WtT65Zti8MjuJgBJsBJXYpDDscoDsVQ47O48U4hmLhgSMkynFsFoG07OZIYtshI6ebafDJ0Zwjh7LnSFW3BHcCKQRqo1x+OkjFC8KCkplKzt2udG3WlGu1NBvUerL/B4HemzG+z15qXPvVTixGN5mmM4AOok7FMbMnZf2CjxXybzgszLLADHnMZ8hqgYGY5v2CX6+AT3cBSRYjUcogVUCGpQBh9zwR2y4cWMZ6XgI43YHu/efwjl0YNK1KOdoaLGhNRigyuZOG745f7mXKu/BNoHXBsxFA1iaT2I+FUelUsDHn3ys57XdYTisV7kQk9EQfo9Hg7KrSlm2bKaocmrvMzaWhikvtccv/CdMUzP1MuWYl+whXgfuF2LiT9n5HPx6CFp2DUOF+yt9ZvlnDoKVTeTyyN5FwdJSPo7V4HHt83VnylgNrDlWF7vTqG/MUFxeTap9lFWgotwoAvmCrKt4TswCqGesIL5PYzvUR8AzwkI6hF/7xtcx5gCWgwoG6I4n6LV7KJdqCqrj/aS6gQNhq53B5HUBObQDIZtQ1RgBgz6Z7KyPPBpcMt+IuTVsOsgY5uuQYKLcN7dHqguSV7j3Tt+4zoYBP5NUsJDXPjNcqCCibZsYXDYqqUZTAMSEi9O7X2ol/t6kdWigo/qNdiNTtbDxfieDsA8PlXYa5hHkJuUDyiJTwDqBS/4LZWno4htAamoRJ8BpOnTSUGu6XrjfEsyc5ZOwsebFoW0p60j6GbMG5j3Q8H8Kfkj1I0WxYfMq/PD/VwFiAAgOrf5yCDrXLL8MiMHXM2DM7Gvmo8t/8lybNUOGgcX627CO+el4LRSETrCP18N4gOn6CbgR2GdUHzMbLKNuMW0IVUgCQBSCbsCRGcPLWGQZ1Q7rPFrmiDlOmf94jFQqabzxafHosqHZb6LSr+O133gL4YUkuvYefFEXGt0K2t0GvATbqVKzkylsM9lBnYFs3VhjUc2aL1/ByXwPWhJ443ANwhi0LFKEyH612UKzVUM0FhRYTXsbDrgZSntyeqYw4+1bWyiW89jfP0AoEEHQ59Pgq14uwzK0IJWc13O5d7SHy+IFoukwumNmGbSwuJSR+pZ5DGxiyYPkc8XrRWIO3ydzORjye3hwhlabbFWqXjuo1kuS81MREfAlZHHlslh0dtc7dUxsYyTnUrJkOj4+l4Xl6vKq1hgH07SaoUUEwzep+tjd3UGnUxOho8nmsN/H9s2byj6kGprqQXoi0i6sWW/jnZ/+DMFwRGpI2iCl02l5mO/t7CAaCOHWjW1U8iUkIwl0Gj3kswWcnlxid+dQ657ELt5zfv50irlbHjQbXYGgHKoxG4KD543Na9jb28OXDx7pbOPwgCpwEjg4I67XK6hUS/LzprKQj1e93tBgk3sOaxUO/2l7RcuodqehumRuPq56jYpm1pKnFyMB736/G5MB1yD3cPYOAWWD5S+7uL6SRJuB7MUu3Gy2mTHo8SA5l8ZVnsoGY8dAcIYWrzwbeS5z7XLfP9g/UBA6A9OD0QhKtToGBHAdTiyvb6I3tuL0LKccs6AviHg4gVa9jXbTDPpZZ8rOxuuGw20XKEe7Ldrc3Lv3AirFOiolZkwy9HsBHm8QkShVyhHE4gn5/5MkZZ2MkD09hp+syWYNg04Lfp8bm9evScFCG85SmcM2H1yegACUidUOp8crhZLHFzA2lBro08atozzJepX2vFTt1ZWtIrIf91DWE8x2sZEp7TFEBbtV64V1zZ3b2yJc2qxdtJpl9XfMa/K5GPxaQb1e0nnZ7nCIT6YuQ91tyjigBVw8ugSvL6ycr0q1rGenVM6LkLR9c1P7wc7uLlbWNtDpTZAvmDxGglEeX1BKa+5dPpsFrVpZ6lWmtvR7LWTmUxqYsnZ4+PihPgMHN2SuL87Pi+3N/rFZq8FrZ05eT3ZEzJjgs5wrFEV849pkb2B10LJtCoqTYS/QfgKvl/ZJDs0gCA6ytyP4FvD6ZcfM66a9kHmjzDOZjASA0CmAgBMBvCqBoQmJbNxD7CLDCKOTJRIV2/z9UKHYgRAV/23ljPLYIhFrc/2a6lsNxzS4HcDn836lYjQ2JnS6GMtemQxvhxNIz8XVH3700S6CEZ/ylWRXPXaiVenAZw8o/4XPQLlWRr5WRKtPMJAZSi3EYz6M+m2MOiM4LcAcbbG6HXzj9Vfxt//oDzEhOYGqY851uK56HZSKebklkMzG/pjOGbVyXTWHSCwTK6xOLyZWFwawY2hxotEe4dvf+R7eff9TvPjqm3jplTeRSC4gkZwX6YzrqVot49NPPxWJlcNB2heRXMpfmcy8Bo78EvFECteBQLHTk3P0WgxqZv/lQijoh8fFnE9m7VgQCQUxGlDpzHwzQybsD3soV0u4zF3i4y/ew9OTB7C5gKWlBcQjc/DYo9h/eo4Xn3sd6wtr8BM0CHvgdvWxsjKnmmln5xDlchcnFzkUaOfbKEtVfsX+jWTYYR+FUlH5HgTBXB4SDYBgENi8toR8Lqd1RjIJtSrphTQs1oH6N5IOWePQ+ouKu2sbC8heMnA7YJj6Tidee/0lPHn6BWqVGlyOqFTyTx/twmlneDWt+8xz2ht0MLYNyW/F/GIE/pBRftNWcnd3F8/dfh7Huxdo1vo43KsgFvEhM7eqDCuCe3NzaezuPUW9XsbC4pzu+yuvvoLvff8HUtVRhUQ77E6PdtlknK/pe6hSubrKKQuUSoL9gyMpSGgl/fDhY2WA9boDZLO8DgzLBlaWSHy1Kev05tYmbt/aQiIaw5//2bd1XyYDJ55/7hUUshV88tFnIq6QneZjD2Y3vTA/N/drAhSsqfTsUkkpS12Cl13EUmkpQHJXefhoQ+5mlswI8fQiIqk0Hu49w9g5wcaddeRrWfz8k/cQT3J470GpSGvmkBnOV8pSI5KwzYG6hdmKTocUoVTlsl/gOmAIejge0yzj6298HQupjGzB/uX3vq8MFb+Pyoln+N5338X68jWsr97A+VkOjWZHDh8Lq8uqs1kDZuYXBXA+vP8Q+zsHGHS7SKdC2L65gZ29x5hY+1i9lsHm9hqKlRxSc0kcMXMheyUS31W2JACJgFn2sgCvy4vCZU7DcJJK3vzGm3o2Pv70Iw3JV1cJ3vdkK2bn3MMfkPJkc30Dt7dvIpVkD27DysoG7FYXfvqjn2J/Z1/kLeaApBMJnJwciihMQiktqpkdNB7b4PEEpBxrDXoGACFhiWHiU7I1zyM+t6zDDTHI1P1y5lGOnvlyWGkp31Nfx66D5FlTHzOjgjaUVBC7vppFqzei4oL26px5+ki2NflMdH8hgZiK3WIhj197+1e1J1PRQIJjMpkScEanI3/A/5WShH2Dy037T5PvaEj4PRQKhWmfY/KmpSRnbzI0DitcN6YvsukeGBWHcRDgWcTvJfhhbHKnuZB9Y3efTqamOY+G2MSfxTVKEjRra87bnjx5glQqZQAcZsZ4vVP3I2P5zFmtEUoYdyND0DM1g/JLpgQyY7Ft/yWRgdmP2TMSZFP24dhklVAVyXswywKXe4xC6D1oNxuoFYuolcvKHmNkhOXvffeNCf0bgwGyymmV1EAgFEV6bgkBfwxzqWWhfkxPL5xdolttIRNbwD/5h/8M9z+5gt0Rx3BkJLrc4AVI2Cw6NIzNmFXIDIfLRC+9Lg56HboY3Tblpz35iZkEex4wxlqA0uJfMNLYQJkhuQaafjKB+D1kvxkPbG7MLODZxIp9x+ZXSfDm0Jp9P28uLxxlMZn5Ofi9HlQrFYEIDFblwuVC5t997rm7eq/FfB4rK0vKAclfZb8KqybC1KaV1cB8PjF9NUgxnmZUsFDSr6JQ3uHGQsiwEQ1TlFZOfC8MvfHQ50z2F2zQSRocy+6GnTw3+OzlpZERudx6yPm6POD0aaWYZcNJNIwqA2ORRFaVpIy1OvKFMrK5IhwuZhk4ce/FVcTnRmj18hoyk/nV6SgaFC6nT7ZUcIyQnE/C5jbswF6rhYujI0x6TaRTcbQ5IMZAQIgn4gOz9Pg+mmwayn10K1aMW144JgnUi31sb27h7q0tnB5+iQ/e+TF/kgp/bggM8qGnL+Xh7HwV4jkao0u7nBFZOvRKtpkgZdp6dLtiQHJgRam7OXQoAzaNthRJTgtqvQa6lgHcQQ4cJ2p+/G430pEkYq4YmqWmUeHwusIKj8srhJrWN5St0+ywMx6i2qsjPB9FenUevqhPSoeLgz3kz85xZ+sO1hfWcbhzjNxZAeenBVTKTQWnEQDhEIcHomGhGmsSDsk4wFBTyDBxC+W9TmxurmuDYpATkVhKHqno4RqbDTbIADBB6H2x+uV1N2wpULg7qGEwqWM+w4AlG8qlJkr5PhqVCQY9lxQgIwbYEn12s6wxwzO+JxZ98iVnBcPwWA6nfHYMLE0srKbwxjdeV1NRrQ1wcJBVI7K5sa0CZTIZoFzO4V9/7zv4P/7PPxXD3wBrQLPTQLffhMUxhDdAkKsBd9iGa8+toFiq4dmDIu7dfAVhzxze+8mHqBTpyxrU2iWbg/62lCpvrK/i9Vdf1Vp498fv4uI4q/XT7rS1BxH8qDVrCEVCiCfjsgLgfzs5OdFzeee5u/I3vbi4xOnBCWq5GlpVBpFxg2WolLGX0RCXNi1iOhsPfjFXCX7Sco0IPn2fuw3UxR4GfAHg3/4r27j34hoa7RxytIhTQHAfK6vruLgoqnDdunEXLqcfF6d5ZI/zklGyoJP1jpoXssfNXkCGQbHYRKczBUDGgMdvkb+0J+hAsXkOq4MWRZCCyen0KIh7QpkpmddTIIEFBocvPje9ba0K0E5EE/A4QvC5/Xj08AFOT47EyGLIOA9ifsRoNKTwTaoXiIvN0V6EhVa1JjWNBlojNk3c0ywIx6h4caPaIBhHy4qJ1j4HQhxCb11n4TKP4+NT5HNXsFsnYhEHPB4kpHoy1lj8P7IzfPRhT0QRT8URT8ZwVbhEt8fvGaHZoKy4iYAvBIc1gEa5h3HfDq/Lr4Fas1mByw2B+oMRQSoHUmn6xdbx+PGeDvilpbgsDTmcHY+scLkZVF+GbeLEyuIqIqGoCgNKaQuVAs7zF3B4HVhcX4TbRwueNp4+e2KY7GJZ00YwiXg0Ab/Xh/XVVako2GAScMleXaLVbWF+aR6BSAy9oR25Au1Hwmr09/YP8eMf/wCxGP8ubU78ArUZ/Mn9g2uRmVL1ZgXhSARNMkrJhuGG1R0i4wnjdmwR810nnr7zKU6eHMDh9qLrcKBLD83eUCGDk56xeSIAwp1E/tS0YZDHvxmec29VDoiGyYqcE2g78/A241+y1u0yAuZ5o2E71y7ZL2MOyskkHYoNyQE23z8HdLQt5O9ZtDA/JxinBHoNz9/bRvEyh5997x14rF6MmJPDLY6h1BYrmt2ugDGTw0D7H8rA3YhH/PA5bAi4CKj3Mex3lPvDM7LVbqp5Zd3AXAhaJHFwz6KILGIW+HzmORDns2oUCTxLCIQYO0YzBDaqVp77M3UGGygBplNbLCMTMANfWchNsz24l7C4IxuQ5z73a7EQSRDhdRlSQcKMEQu6Pb4XSrONOkAB9awd2Gg5WF+ZITLfG/+OLMekhJyGzM1Y9gKsJhoW8L0oc4G2DGLijsAYITuB7d4Av/lrr2AuFoKTAFe/i36zjU6jI5C03xthYrGqvqK61+Nzae3H4xENtGg3aa4B179Fykmykwl8cChDG5BOl0MYrwAffj4OlRlq7/H7DZGBaheFvtLD3ypAjsMkeidzuEGVFcEPDTkEElukEGEOj5hUMwCKpCYO1llDToO/BTDIWpDqG5MbYmpHk/nG66dMIoFdYxXPsrES8GSAD1OTTgEQk/CtL95/vo4BB8zwSQqQ6bWfKS9Yr/E9sTmVVdfUzYwAwQwA4Zpha2UIM3xd4+M+s8D6NzNADADC//0bAAgVHNNQEP5d3e9p8zLL/lADx+d8mlEyazbMmuZ7MGoQ2cCxWZrW5rIA4/UgwDG18SIJ45fzP35ZASIAhODfNItrpo7iz+Z/m4EhyrMbTzQ8mQEgvF/RCPMoWlI10wrD4XOi1K3ib/zRf4rQQgKX1UsM7W30xy2p8QKRMC6u8qg3OgpHzZ7l0Wt0Mer2kE7HlWlGoIBnCc+yTq2LxlUb87GMcujOTs6w92wX1VoZr7/xEpZXFw3wLRaVQyoEZm/NL8zjyc4j2Wn43CGsLC7D57QgRIbh2IFwIA5/IKKB1OHFPk5zh7B4xphbTCGVTuoe88w0AJtZX7S4YS/DIWe5XEHQH1EuhNsVkCKYdqKFYk7DyPHIgmZjKKXsjbVrapZjqQgePXuEi/wFNq5vIByNqYmlcprr7uLsTPYutAlhz5VZWEA+z16mrfyRbD6PaCyGSCyGxYUlLeLdp7twWRlGzyGXWwp5ZuI8fPwE3mAQt+/dkRVVNnuujJdSLo/5eFogCHvGm9epxLNi58mOAmaTsZgCeMkcDfo9qtvqlS4K+bLWVCKdFIOZNSezzviskplO1jF7tuPjIw252GQ/290VeB6KR8S6ZO3GUHGeba++9sZXzTOVE1SLMq+BGZX5Yhab19ekjKfyNuBPwWZxqX5iECnzOphZxLqNDNVUOKn8D6/VjagvIsY5QRkyzjmUMM8Qbbl8Altoa8zrzGE5n9tC3thnEpCgHHXviKG2LTQ5GPEFML+yirPzS5EErSMLktEUrBM7mBVN1Q33XmUf2q3YuLGJhdUF1Fo12Xm9+OLXUCyUkUplgAnrd9pLO43KbjiRoqleK6PdqqFVL4KHqds2xtnxHu7e3sbNGzeQSKQQCcdQKlVRKNWkRh2NqQonYamLdp92S/QcH6Pe7GgwxiEMzyyelVSrcKDD2oZsSz7/UpyJnGiAXlpj8ZwmwYtZLxvXVnDr5haa9SIa1Sw6zRICfg+GvQ4O9nb0DHi8Lvj8YWxs3oXdFdCwt1yvY2F5EVf5Kk5PayiWTYYBLb84yiXxjpa/X3/jFRQKWew83RE4MxlzOOmH3x+F1WoyJHjGcIDZaTEgmP7uDGp3IhqmNU1bypvP7n+CcoWMVahWIKEhyrpBges+KQ079boGbMwJ5L5AgJTgEQGQ4diKaqOjpDNeLxttzAJkO1MCORIoF436NPg6OT7X/bZbuF8SvTAZH+wDWE8Q+OwPunC6OT9gVkdPxA0OsKnasdt5jnFuYbJX+a/JwmbuD333bfYxPD6H+iPeN2a5DfsTbG1sTPde2l+R8ED7nrZUUTwbxZRmn2q3CgCx2mmjOZE9EUkCj54cIJ6cUzD2+WkWjXIfEW8cvdoAQU9A3AFaUfeGXZTrJdTbFSl7QmEONJ3oN/oCFn0uK/69v/q7+A/+3b+KdrWKINdUuwsvmfbBICZUi+VzAkpDzBkYdOXrX7kqYDKyIBiOyZVgMAYCoRjq7a7yLavNLgqVFv6vf/lD7B5e4u3f+Cu4tnkbmcy66giGhRUrJT0rBHTVo6tuIGlhLNXNjLRKhjPZ5DNyAtf+8f6pbIq5V5FcFw4Ftd45HGZGBJVCVNKzbmbNR+KI1tewj52Dp3iwdx/5ypUUr8xuioTSaNcHWF3cxEpmScCQyzaEy9HH+uoClhYW0ah3kL0o48neIarDLh7tP0O5VkGPNmhUM4UCOLu8wMXVmeojbwDw+YCXXr6NgM8l1Tz35XQmgyrtRodUmVkwn0nJo591gixUXU5sb1/HD3/4A2Qva8qR8vkcuHf3Nj7/4r6IHJnUBuwWD37y48+VCeF2TknlNireHFi/vgpPwAmXjznBQL6Qw8bmhgLWI6E4muUuLk8LTKwV+BGLZPCj77+HZqMvgDwcCaBFkD7kwO//9b+GX/nVN/GHf/Q3tefzGpJUSTCYoB0dH4KhoOwNNVMLhrD7bE81e7FYVq0cjcRlnc198ypXgsdpVb8WCoRxcXaOo8Mm/pM/+BZeeflrOD85xU9//C787jD8rihubz2Pzz99iKssyXsN1XAep12qctY5IjfRyqhHi0CSmAxZh8pl9r9Fko9JLvD45KLA90zrNH/Ai/TiMoLxGN6//xGcIRfWbi5j5+gJ7n+5i/WNmMjZBJyYk0ZCMPeKAF1ZvH6TG4oRypWyskBJuiMoGIrF4eBQ2+HA3t4u/v7f/x9xeryPUvlKilRfwIVGvaB80s8+eYxSoQmnLaCsJCL2yngZDbG1vY38VR7X1q4jnVjEh+99Kluw06MjVEqXaLbKeP6l5+BwA+1eFdF4gFAyYomYQJrd3QPZGDPf5SZnHw4vPv3kCxF82ZtRwcdcjFdefRnVehV7B8/Q73ewspJBLnuGdrOms4HkNVpgsReOR2kBWcTatS28/PLXkYzP43D3GIVsCZ1m4X/myAAAIABJREFUG1+7dw+ry4si0LAnZcFH8pXPF9UZSZcb2mG1pco3wABnjSTjUHGiCn88lguL8lM0mzH9g6IJlF09Rp+KR9X6FP9xtmys+pWBLQL8UMp4zohpMS2HH5//q56BBCzNLx0kn9el1OUcJnd5gWvX1gVW87X5elzPs/w9qh/YN/H1+Mwa0MA4G/G9GutDzp666rGNeqKrZ1tWlVOBAWdj7EPZ/7D3IhAi5Snzw+x2KVBIuuffk7LL5dLPYEYsgRD2s1zH7AH4d9lHK8Rcio+WngMSeIzjjFU/h1+y2td1ZX0z0Gux55kpQ0zfbJQs/D37cQIsfB3+DOWQUAwgIuxIc3aqnAhkEQDhtTbDUhKL2nLe4TldKRZRLnC/YcacDZb/+YNvTCoVesFPEAwmMJdZxnjMxU9LgxiCvjiuLq9Qucph1Olhc3EVHnjxJ//Ln+Gf/7MvEY3GMBi6psFcHH7YpuHBpnlnNcSLSTVER2F3ZkDP4BsuLjbPvFhcUMbCiqjptMGaKij4OvJMG5tBrSTyCnI0vpb8gLRn0ACD6Be9U8ly5AKZ+pkbGY3xRIvH41o0ZCElGJqUzwuxYmHL3BC+DlG2V199DYuZDD744APJyijfnfmJ8WKSHU8vcqpHpF6RbZcJb5+l23MREegRs09eZoZhwe9hw0+5It8XWWRC6XgDKVniaSOfajb9JiCVi1j+ba22kGAORXgnhZR1TKq9hpEer2xt+Hd4gHAIRN/9YqmCQpE2Ux2sbSbxytdvwOGrot7JqliiJIybn8PuhdvhVxGbmo8jPhdDqVZSiDIHIid7+5Le06bJSgQ84EaufomJkyFPfWWg9BoDBJ1x2AZ+oO/HqONDKdvAC7dfQDoWwuHefTz+/DNEPBEdPmKvOu0YkmVFaaLN3PMhFTWtDiwDhs9PlT8MWbZZUWHmCRge1xYCrtB4rXkD/nBA7fS50EUf9X4LQ+sQdhcLcguCXg8SwTii7hjGXUrunfCSkTsciQlGhgDXAweCdha1vRZaow5imTgWry3C6rHhYH8XZ/vHavhub91EOpbG0e6RAtRLhYZsGMYTsk+9YqlxmMCCcDYk4DNBVgJDWulR3WjQu9KC7a3rumd7bPIEnNAXOywkmCAN7zeLMVnguKwq3O1ODm+tGIybKJRO4AlYkFlIal3Xax3kLmlrEoDdElTAZpNZF/Kd52CYQxmHDm/KnSkhJGrNDZ9hdxPbEI1+AZmVNLbubEnGGY8vY2nxBjzOKPy+kAYVFgvBxy6Oj/bwp3/6Jzg8OpBJGTdJBoeOJj00unkEIjZ4gxP4Yzb4ki41W72aEy/c+gZyJw18+LP7sI6N4sUg8IYZy2fphbv3kJnLIOD1IXeRxbOHT3TPCOYwX4A2Rx6/R40GszpYpB8eHYntwcnhxsYm7t57HpVKFRfHF9i5/wT1MtVSBP3M+lLI0pQlzIZWmzrtPzg4pH1OkGi5F412AwMMkC/VNVAJRoHN20G89tYNpDJ+ZVU8eXqExcVlrKysIZdlc8FMhwQq5RYOnh2jdtUw/pjMH+gNNHSLRKPanGlpx/fR7fRQr3fUhNCWhY1JhhZ4Pjv2zx5hSGWZwyIFgoVMMKoY2mT0s92BQkIJRi0tziPM0MFKAR6HFc/dfg6d5khhamRZCpFXIK4BxUT/xFC+zQyN5PNI1RmHDfw9vR5pHRWJhHTIFUp5qSRCsbAOHrKRmFMQDNEuAuA5s711S+weymIvzy8w6Y2U28GQvrl0UrkXHFoQOOMQlPZZ8TTzbDyIxkIKPyejk8BJr9dW080GqFHtwTpyodMYSoJPQJnKjsmEYdVNXOWzKnQikTh5G2oWeT+r1ZyaHdr/9XpcbwSHwsDQhlgoBp/bhLMtLi+IZfXseA/lZhVzS/MIJ4Lo9mti2lEtxjXFhUA7CvrYz6WSKsKqlZI8psORoBQjzXZT6phYah6NnhWn52WEwxmdt6dnWezsPIHdNkA87oXLTgYJ7SFoG2CGtWRb5AsFrF8zwYAteqO6nOi3Oog4vHhh/hq2XQnsvXsfx1/uwunyoWm3otYboNbsaIDmtDgEnHToJe0wnqhkdzMUnOvdWCkZxjoto+iVzMbQ7F8cdBtfXQs4eHGpWOSzwi/TOLuk+qg1CFiMBIBwCMCmgAUU81mUAcOsGbcNPdRx67lNfONXXsPDLx7g43c+QsAdxrBtgta1lonziyljpK48C9lchoM+xKNBrWm3DXDT67pDW8iWGXyzmZ1mE7D4C/r9YvqRidxoVnWOyj91NFYRRXUC76MY4e2Omi3+N9YFsvWcSoVnmWQEHsSIn1o58cJwMMYCToWofNmNRZVCqKdZHRzwM3+Eag8CHhxc0TObKiT+O+4HBEP5NzR6nuavEIDSq0jpwdPOqCA5EJ/ZCynE0+3SWaE66SsPVw6ljRKWNmHjURN2Sx9BjwO/+sarCHnsNMKFpT9Es1zVIK5FWwNem47JsElnUvCHvGJjM2w+Gg5PASOjopEdZ6Mt1Uet3jYqlxEhNA7jWZCa3BU2WBZKszsdsZlmWW4EKDgUptKspKEzlSIj5WgR2CUYQ4sWnitWDoSnwfRqYqS8JaBiNwAyayY29FT32W1GFs2cuCGJKQPlmPC+zphHBmyaCHxhDWnUTNOh/8yOTGxQwWQCQOixSyWLim7zgAhkYe0mEgcBF3kX2wSAkB0qmGEy1lBNpCEBD0apYe6hsVQTKCJg9S+HoBsARJ6+05AP/awpcWZGlBBL6pcAENnDUqkyBVh4zWZNxQz8mFnSShEzVbLM8k/M2jW1lsLkR1RXTO3HpioQqVz5+ymQyr3BKED4Oach7cwFYX3bNzW5Z2ovpEwcpxORWFT7M1m/BAaoHO1jgJ59gP/8b/8RvKkIiu0iBrYmmr0aODdk3XiRu8Lh0TlC/gT2nh6KTfv8nS18483XMRwPkCvlEEvGVYt1m120S3UNua8u8zjcP1RdzeHixuYKQpEgXD5muLUVXkoFJJt6ApCHR3saMvvcEdUilkGHAVNIhefhsNDi1qk9vocmHu49gCdih8PPPXaks02qXYZ39hmMbDJR6vWqfnY6ldJG9/jRMywvriGZTCIWDWL32RM909FoAiF/EqV8DRFfGJ9+8im8IS++fPoFmMW+fuOavO6p3OT1zZ6f44P3P8Ct7W0po3luk6maSsWRSkVkw5ovldQv+QLcG0PUe+H04BgRfxgepwe7O/v49d/4FlxeHz794gsk5uYwtziHSrMk5v3l+TlKV3kspjMawKSTc4hFYvL77pG9MRohEgwgEvLh5++9g2o5L6VI8aIMjzuI5NwcUpkFhYNn81eygkwkorJpYn3LoSHZuazT2LAfH51qP2IuGK1P+SwzdPnk9ALhEMl8zJvriGxGS852m71lW+r31bUlfP7Fp5ifW4LdQvsp2v7akc1mcXp+jvT8vEgtfl8QMX8Uw9YAC7EMLAOrBiyX2QJKVFEO+3C7LVLVMrCUz8/Tx0/U15rPGzK/t9iUZcGB+M7BCUq1JsY2J1q9Aa7dvKn3XC3VUM73EfG7kY7PY31lQzmOfB6CIZJ5EoinU7DTd348Qio9J6cG7mUcaHfaA3msDwfcvvtisnKgwlwMh50jeK6rMBq1gkCIxQztIL2oVzvwugNSdJAE0qJt3Ngi8LrdGwj84ClrpXc6B2uy4OAvOhcMv7K2puc/f4m8Q4IQawqRJ0ii4D5FWyeC9FSUjgWGEJCplU7hcY+xvjqPyaSveoPqHfZMHk8Eg6Ebrd4YD5/tYvf4AAtrizg4zqLRsGM4pl0XlVS00SPrtQ6nY4I7d7aUL/Hk0WNlTFloMdu3ShXmdHqRTmW0Z9Kuo9drKHOEhBqCMD6PA+cXJ+rzT06O0GPm55TwxFqcZIsQiRR2K4JUSvBz2a0C7Jys0Uhk9PmlyqBqheoe1uSs69mrk3zIQGP2QjYHiXx9XL9+HbVKAwVmFnXHmEst4OKMDgLGlYBEGj6vrB6SqZiG/5VKSWDLyGJBu8ehk9zxVceqLqOd8ph2W13YnGMRCEJhK8LRoMA09pRUD926cR0+t1FTcCB5lc0p0J2v4fOH0FdUEd+/6e2stoGy5+7eva681c8fnGBpOaPBHVVfncYYbmsAjpHLtA8TkjtoV0MVhE0WXMMR1Th1rCwGEPF6EPZ7MJeI4a//h/8+YmG/ABAHiYg2p4hMtD7icdlp1WUbzbNgjIFUIU5eW2Z/eIOykeU69voCmmVw3XaYXTWx4fiihP/1H/8ZHJ4Yrm+/gNu3X8b88hqawy4qjbpUceJdiVA5FPDKM5JEHTlpULmpGZAJFef9oGXb4e6hhsOyT3cweyapIV6tUoWN9XSrhbCfCm5DvqGagXsZyWIDDPHJw89weHYkImypXEUiyUzCABbmVhDxh7CQiiMacCOTDCLoJRgdRCwcRblYx9P9Qxxc5ZCv1VS3l2o1VJpNjEhQcNrQ6jVQaeRhsTNzMIjllTSqlQKOj/YF0EbjMdmcu/1uWV1R1UN7tGQqKRs0nstkcP/5n38bpQIV1BZkMnOycMzligIPQv60yAYEuVlksx5iDcLee2IZCZi3Oy0YTvoIx0KypwpHwyJv5S7z6NYGqBTq8HtJxIvA44qheNVEq8bBqFGc0ybP7Rvj7vObaLZLKJavDJlo0BV4w55febfFAiJR445B5QeHqgzBpjXb3u6hsQScXzKWUVa73DXCzOJg3xSO48sHD2SN9fv/8V8TuffZ0x3s7eyjXe/h2vI2Xn7hdfzkhz+T7R9rzPFgIHIG1eSsb9jLkO3OofVlNmuGtr4AGq229lTum0SBWA062FNwkDvsSmWUWsjA6nHgpx+9i5FriNe++RIuS2c4y52qd7k8r0hdxHqczwRV18o+cFjh9FDxZGpNWpFZJ1SD+LC8uoFivSliG2cjf/zHfxPf/vY/xcr6PJwBG2qNAoYDEkx6uLyowDLxYGlxE8OhDVf5kgiOXA+Li4uy4Q4HYgh6E2hUugj6Esjn8ni280BOI4vLadSaRcDaQ3o+jt6gq2vB6/3lgyc42DtBPJIWyEfV4FU2j53dHXjDPkRiYYEEtLin+pmuE1QKzc3FcXT4DIN+C+0mCbFe2Y0x2+/a+pqyZIdjggB25XUOu8xji6Hf6ctSKh4JI5mIIBGPad4ajSSwvLIJp8MPm5WETaroCGTQ+tAAIKzNWVfr98wBpKMMe+CxIaZb1a/QaYRZVR50W8Ym0IR3G3tc1scEpWjTxwBzEuFZ17O+Yj/KP/PLRvtcAlrsHQiMeNwCe7ivFQp59aj8uri4QCJuMkDoTEBghSpUki5IDpa1MsmLIvzTitoQ8Nm/cC+aKar5vZwhC8AdUPlNGy4TNcHX4BfJnvwgMwBkpg7/ishFhx7ar9kMOEIyLEEWvjb3DH4/Z+u8NjMCmiEX0ubRpueS74HfL3clp8nJ5BcBk5m9Ff/M3/P9GPCFn28KOklcMc1ikejCJvKUclpY+0xJaLwGrA9ITDEZZTbl81CpzT6M32v5ez94YRIKhdHr0YO2Ly85O9Exqw/zc9eQPasJoT14sot+o4Nb61u4vnQdf/IP/3fs7+QwHkfQH5oAag7qybhmc8RCncU0JXXDPv2WO7LAYtEU9AcVcseBTiwcQSqZ1FCBsrCDwyMTFCoJjLF5IODBD8kLwoaO/44DYtnjyOuSfn5GtkmWFj8HC2DjzWwaLkmU1LROdBPYZJGRtn3juiSPXGQckhId5l/kxeawlCybjz76EA+++FyDT/4dehLyQBRDnh5yU+81hZranXrwOQzjTeMhUikx8MuEYCpIaEybKZdUCxzyNZoNhLl4+GkUAG6D1+/VolTbO6EMmEw/SnR7GkTx52tBkMXvcGhIQUsZHk4Bnx+RcEQD5GDIZ/zNxbgsoViqqzDavrOE288vodrZRw9VJOaiKqgIgDhtPrQaZnBwfWsN0VQQhWoOu7vP5FVbL9VQOL9CiIikDQIWmAXCdHQ2BWQXeKw+uK1B2IZ+WEd+FHM9jLo23Lq+zfEjfvKDf4F2rYJkII0ILWtoC+FxSmkRScYxt5TRdcienqOcy6NVKMHPwdqUKUqvZ3n4Ntr6bBxcsBmY+VdzkMuCc2QZY2AdSQXioMewxQywGdo8F0sj4onDPiGDeQQ72bTdPtrNjoAV+b+T3WmZoNVvo9SoYPXGKpbWl1Br1/Dhhx8ie56Dw+JQE7yUWRJrlgHqnRaLqA46XYJ2xl6Mm40sLaRaYuYEAUN698bhdtlRKOTkt0n2AQ/Ro8NDVMv0ryNi6tH6oV+l2JNWSvG5cbU1iGLwVDDiIS8eldolYkkvrm+ta2NpNDoo5ltwWMmMd+D8LI+L86zs3vjc08iCFhDm9cmQYiiTXRYx3Ggtjgk6oxqcfiucfgeScxlcv3EXGxu3kU5kdIBSQE5Qhqx8MvU+/uhDHJ+cylKHagEGtVGh0htX0OpXEYoD/giwuJFAo9HCtYXnkY5s4JP3nuHBpzvodYYq/Onf/tmnB4hGgNs37xhWXiyF115+FQwhfO9nP0GtWkaz3cCNrRtiE9Cfm8OL88sL5K6u5BnKxnljg4y3pCxrONg83D1CNVtGo9L4KsBXAWo2ZoL0EAoGVOjOEGZeS7InuX+w2W1R1TLqoN7qSZ7vCVqRWrZgYd2HaMoJb9CFz+6f4t7zG5hLL2IytONwL4svP99Fv2OBx+HHsE07i6CKMno3N1t9Nf5+rxelYsEMyTxuDWYttO+b2GCxO7C8vgGX14nHu/fVDCgwiqo6Sq7JSuYhbrNhaXVV+00hn1W491wygnajgmjIp71pb/cIrWZPIAX9cWnBFQpH5bNLphot1naePZaHO4ddg15P6jPuY7FwCL02geSE1vajp09wmi3A7bPJcos/v95qacjIQ5vM1hdefBGlcgWPHj1GrdTCoAnEgrQ1oEf3gvzXAyG/gDkCogfHRwJVyPLZ2r6uRrVUyqNaLaiJ4OduNdpil7AAGnTJ4HDqXAnLamkiAGJ39xh+5kDMLSAQ4MCWAEBbvuocJveHFpyd8zVdCubzOHyIBMLot7pqZqgoWlhekJQ/Xy0is7YEh5cD1TGq9YpY7efnl8ZbVhZnSWxeW8Fk1MFVjtkiQ8xnKDW3iOVCsCGztI6LApuUETweFucbaHdGApoJzLicA9Rr5/B5LAK4CDjXqg30e2RikDkyxvHZmc5Lnrk80BkmuepP4O3l2+ge5vH+X/xIgMc4GECh3pTP+KA3gs3K4suKOvdMsuHlR8p3ObOoMbFVtL/iINPOvl22N2R2GlI8Ox2+FofpVLmwORRxjt7MFitc3qCaczJerXa3hvpsFFlvcB/k+qPUuNmuYeLqI5Lw43d+71s4OTrGuz98Fy6rDw4LM2O042nIxcKNirgxSQ58FhlY7/fo+gR8bjGyuGaluJyMFIpLNWqn19XwlQUXwUs2gGurS2g1KmrQNQRmY+F2a2/gL+4BzIkQ+8dQb7SOrdNBOEEO6kVZvKrgE1ufpAyyb6ZerVIr0LrOhEiTtSyVl6xCTdA5wZFOhwHdHDhTuUCgwISwsy4yoev8ewR6OZTnucHvs06BDGNHZFSmJjyVig++D/5rFbzyRjXvbRY2J+WgYwSMusCwj83VDF64tQU/ByTNJqzDMaqFMpq1hlERsBl1OzC3kJbSi570HBj5vG5ZJhCAFbuuWNHzxWfC6WYmU0ODXvqVExQhAMIcHu5XuUJB+To+P3OVCubaTYPmCezx/s0sRBTIruwP+pOz9qGysC2iiGCgX7KmMjaqJsuCi5X1ASXiUiZPyUEzpYN0TRrSWwWQcD8wDC9JmEUUoK0r6wHD7hpJNs96lkMe/nTax/F98FlkU0Aij1HokIHG+8REBRlLqsliHclGTmSsKdPUqFKMnZlyY0YElGhFNUte/0UIunn6dMu/+jKEI3Zg5p8mz4MVpPmaNTEm+2N6faaAxIxxRYsNNkRcqwKPuONO1U3GonaqzDVpHrKOMcoFQ0gy7ru06iS5wyVQ1DDwCGTSsst8RtYvbPhkPTAcw8W+g+Ciza5GigPUZrOhM55DkE6viYFlgFK3g7/1d/4YDw52MHKN8cbbL+PoYh+Pdx8js7IgtWGL5/HYicPdE/Safbxw93kN/3f3nuHiKquAz8zyKp49eYpupYJEKIJBZ4ARsy76fSkC+fMIesfTcewfH8MfjqDV62FlbVmh2oViVmdJkIzCIWAf9dGvd+C1BNCtDzCXXpYlV71fQXNUxcDZQ2PQQKvfRalaFoOfiuy1lS0Ui1XdD9paMJw14PNi58kT1WTJ+JyeXe7MZPMz4JPB13aLF+3GCNaxG//i2/+3lC2RVBivvvWK2LaXV+dYXV0WKer9d3+G/d1D3Lh+DQvz86oH9g/3NUxdW19Cs9WQEo62KWvr67JszJ1dolmpY21xFb1WFxdnl3j9jTdx685dfPL558gW8mhO895u3d5GtVLVIPDG5nXcuLEltm2xWFJYcLPekHUUbWIatRLa9Qp2Hj+Az+HE5X4Wc6k5+MMxvPnNX4WXANR4hJOzQxF6Go0CPC4LatWicodInmBQd63Gun+Al159RYNHKj8+++wLHB6eot8bihxAW1FaOLB2SCTJ/p8gNZdQJkgud4l4LIlmnSAbhyt+vX6hXNT+UG00pbre3tiG1+pF/qSAwnkJ5UIDdptHYO5g3EEqzUD1INKptGyrHj54qD5iPjUnwhYDu0mmOj27hNPLPKMhhZrojSzIlxuIJuewunoDdrhxbWUL25vPIegNqR9hHiB7taviJSx2ZkpQ/e5EpdZFtdpBQ0oUsv45DO6j1+5oaEP1I4fK4yEVGdQIDLC6PK/hJwdab7/9tiw/SXTLnlfRbg8F0lO1SZIIh8gkHDAfiZaMrCm5r1ENL5DM7xNpgOAr7Ys5SKFdjuxyqZ4mGU35RmPtJbSVo+1kLBLGaNBBt93QMMvtGsFlb2JzIwWXa4RkKopknDl1TjSbY/z0nc/wySc7ytEY2ieYUHlwYxU7+yeot5wIBxKoF/I6gwh+BENk33Zx+9Z1EWN47p2eniu0nQPydos5bcyfWZTqhrZTbodLDG4SJpjJwedM9QMmuCpcmSwX2m1MFfu0AvWQaOWiSh7KK+E/z87PUGvQai0Cry+orL52hyA9918C4iQrMgOD1mIk+NgwmPTQGQFv/9qrqFYbyJ7nUcxXxbQuXlUFgvCQYy3BWQmHOKyPuU457KV92ZOdJ6qrNL+aUE3o1D3kz3M4LcoP4KCYjrkenw2ZxTmRK/mskuB3bW1De3D+6kprlR74jQazU0nYM7Ztt+/cQfYqi0o1j067Kjul7a0VWcDVagREnAKCFuYW8OzJESLBpFQBVgagkzTW68Ftd8Bto/q0B4/bhpu31rC4GEcs7EGjksfXnr+DNebQcs3Tk4igBkHxoQXhYER+7VTBdLoN5VwORx0BfJwj8T6OxwzYpYWLXWQkns/MD6u12lhev47+2IEPP3uM//bv/k9Y27iLu/dex4tvvAWLj0HKdvhIHrOYYSRVN2XapGiSxr6Hs5uxAAw6bDArpk97nF4Hzx4/xPHx8Vc2nd5AUIovetKThEX7RSvBUL8XNtq1WDjD4VDVCk/Ag+PLMzze3VGw+XkuJ3ukYCiqfpHKwlQkgqDLiUTIC7/TKqLKjY01DfDOc1c4yBVwnM3jIleE3e3FJX35OYNx2eAN8fUPsX1rE/nSBU5O9xEKs57mwLKBlbVFjSXyxRyOT0uYzzgRTQQVeM6znFaMqUQG3/l/vis1BosNgoROp015KcM+1CeFgzEpKvj9tEGr1upSTEXjURFwv3z0hckO7fcEfqTm0lhdX8f5yQVO987w9GEejBDa2ryJ+fQ1dJrAoy8OBOoq/2hYx/XtOTg8Azzb+xxvvvWqcuj2jvbR5LV02TULbLUbshKrVspT2xsf1tbW8f57P8dzz93TeV2vtzX7IKpAtemo00cxX8TlOYlwzKsK4/nn7+EqdyGb+X5ngIef7+Ct176Jr7/6K/jR934qe3mC21wXzQZtwByGqT8e4/XXX8eTp09lv8XnkH11uVqTooLZi75AEP0hn09Tv1nHI+WXzC8toIc+fv7g52iN6/i3fvebKDfzGFmH2DvYx9MndQTpLj0Gui2SvACn246RbYhoKoKltTWTKzIAilcV5Vf6/BH0xkA4FsPX33wNPr8d5xd7ODp7guh8AP1xB5VyEd3OEJnMNVQqXayubuHw4FR1bi57qZweEvksVKSNHei3rUjFlxEOpEUA+fLLz7Tv8le7U0EoQgcKm+a+N2/egdcVxAfvfazsD64T2sVdnJ9Lgf/g8ZdY2FzC1q2b2ueoFuEck7U835fHbUe3y/DwGqwWY+PHPY17IGtkzub6JFaNrUhE57QWc+d5NKp1gR/NegWbG6tysjg7PRXodeP6bcRjc7jG0HmrS7matJenXR3rFJI3uB8y242/533le6ZqkD0B6w/2Adxj+HojhltKTWGiGeiUkUgklKnG+WWz1dIZQkCQDhT8xXOJ/QT7vC578anbCGsQzrJYBxJsn1nVksTM7Gdamjqn/SktabmA2GOwZ+XPVhajrNuN2wD7V5JfOTPnnzlHmhGfjOrbxCewLyL4wLpcPaNaCKtxEhJAwvO1px7XKE4aUhbLXtjt0uflF+cWMwUIPyO/DGmTc0YzNyOoxmeVBNFINIxCsfCVdTOJkZxps2ZjLzRTehAEYY0xI6mZvpZK94npwyQAIPljoLklaw4Sn00uq0Mh8+wl2HuUi0Xlf7APY+yB5b//V/cmM5kOX/D04hyDoQUrK1sYDd347KNnCnUu50qo5oYI0svUHkIt1waGHnQ6ZAcY6wU2mmxKWUBGohF9UL4JfqhOuyMgpNflAehVaA1DfueSKaytrqqI+/T+feTZSAeCYl2ZkGYjy+ewxLAZOfQMyZKNAAAgAElEQVQytkFkZqhJo4WQh4xEsuhbYnCyDePimDHe+B4MY22oYScLGqox5lMpodwsCGmLwyaeoe1cRKFgEG+99aaS7d9//z0jiSTzI+TXcJbJ9lSAcLMg+ssFxfe8tLg8HaD09TCzYOHmyGEqF4HJ+CBKaELOCc5w8dMCi2CJFrSLDwtZLtNgGyt0PRnCxoaIoaZC3gY9g1BK6suitKfv8bh9aj7pF+r2uAUK0fuedkP0R/29f+fX4Y9OcFF6jHDajT7oAUw7sgCSiQyW5tfM66GtoOqxrYvzizP02n2UcmXUCg2EQhGxh8d2yi7d8njkzyxelRD3p+B3RnB5XMLFSQmhYBoL88tYX15D9uIUP/n+X8BHr3wf/VTpt+yG3eOG1etCcmke8fmUDrFxt4/LgyPkD09gpYxY9mR9wGVCusl6YnFOqZ4shGRVwuaBwYQDKVI64x464y7sHofsfMJk8NNiIRhFOrYAUG7OYCHFRlox7PL6DrUxkHFPlqnFadUvStCZI7J78Eye0JTTyTZlOJIvHk82DgXbzR7aLTauDFEi4msGXeRTyQvbamwoOCRiw0/ggUy6F164i9/+rd/Es2c7+OD99xWCLETZatX95mLj5sJBHu0UWKiQVdMfdmF3jDBhnot3jLmFCIIh+h1SDs+DfQ7DngW97kRMo3qtLdXXVa6qxoCqFw48PW4i1MbPMhgKm6aI7KpRAxPHACPbAG6/F+m5BSwsLmlKWipVdIhOxlaUCiVUyvTwrQvV56HMQC2yY1u9OjrDCtqDIpy+MfxhCChIJlK4sfaickB++N2PcfDsEr/1rd/GH/zBH2DrxjUVzXzNWrkBO5ywM2C5P8R7P3sH/9s//UeSklN+zjXERoT3fYQxKrUK/P4gVlbXcOvmHaTT87i6KuCLz7/E1VVeKhPnxI5yvjQdDNo0nJ6pIHiNDXDJazjUQcdNlPeLBwebSbubw7UxKvUufCEHtl9IYeQoozGo4Y1v3BKTLp5II+CL4HD3Ah+99yXOjgcampDRQRbR4uISarUGCsWyrGNYPNNyicwy5nUQ7OXaka8hFRMeH5ZW1sX6p81WsVyQDR4BTA6xyYTlECGRSmJhcVEspouzY5TyWaTiIdgmA0n92bgRjOAgxmJzIZaYh93tl5w8s7Sk7JTBkGGWV+h1WxhSDdPtokOf2DGwNJ/CpN9SUUy2dq5YxOVVDrVWF6n5lDzOL2jbR+YzVRGRMDaub+Lk9BQPHz1TrgSfDDZHVB4lEjHEGfDO543TQsrn+z3sHx4imYrL/5XPz/3PPka1VlJIH58J8qnDgYiYflwjNtgFSFK5MJOzHx+dw+t16uwJh8kQdYplQRCLA8ullTWsXbuBaCyJ/d0jHDw70kprlOso0Npjfh4r19ZQalZQbJQwdlgQSYQQS4aQL+RxdHSGWq2JYDAsYJOF19JCCsX8KSbjDqKxAJLJGIqloooiFsGBSAJ9uJEvdzAcMoMrrv0iFo/Dbmdh1UalTIl9DsN+SwGNZNS6BX5AFkKUPZtQ55EYGbRBG5ea2HLFseqM4uCTRzg7OkebGRoMN63zZxn2Cdmd5VZbRD2iGlTR9Vk4kNlJAINMFa5/Di/J8hYrnUoE/gVzFvP9mPyFae4EbxwHzrRvcPuU3VCuN2XTwKE+zyGfL2ByvKh2CoTQHbRg844xtHTw5q+8pp/3r7/zfTGprRMypcxYlUMeeioTNHHw9a0WhHy0paCag76lXAkkO3Q0nGVDM2PrcIwhL9OJGUpzD+Xzl4wG8f/S9eYxcqbnndiv7vu+u6qrqk/2wWtIzsEZzUgr2bG0kuyV1lhgo9VuDAe7cYIE/iMBEgRBgEX+yH8JEgRIgAQBgrVjOOvNyrJGlixpDg/JGXI4ZHPYZN9XdVd13Xd9dVfwe96qmXGCECBIznRXV33f+73v8zy/K+hjkN5ECjuqUQOBoASnlcuVKaDAukEBHdyLSa4QOyReA56RLLyYdSDKQzX0kSC6ngpUp3qiP2SGBRm13JlUxoIEvUmoOeddEwwkzFQFfIvseQq6qAwQMv2V0o0ACGsZDpSlWJ8WrqIq/YKNpIgRMkiXnDGlQJlZgaphOX8ea5QhzMxZshixubyAzaUFmLiHahp6JFbUalLH8ecz6NfldaA3pHcu6wWjAKAEaAkyG/Qm8cU3mRlw3sEERlTrbfDHEwChOo3AO62vqEolc5GDM5IXGFocnYsJ6FEqV4QEQ4yBjQ5zHYRJS1ZnlzY5yiJLrKamw36lmODGobKKxcKJzCwoiyrZQ8mSIko5tUVVTYYCBDi0I0CpMj5USCALaLE/o1Sb6igZLk2BpokeJj0zZSBEFv53fi39eJXOR4ECMzWEytIhA1ovDQ5BEYUNKNKL1KdfZHUoAITWSF/+UqqQLwARsb/6yv+e/fUr3zLLA/kqADL7O/8kEKMCmwkWEdBlsKCqVQQs+iL8Uf0guUbTDBC+DyMHk1O7rxn4wf2PAAg/I58zAT6m15tvbZYTQKCYAzc2muwFnA6HIi5NQVgCK9x3CP5JqKZhhPa4iz/+L/9TPN77HO2JhrvfuItap4pAzIu94z0USkV5jjwOP25cfQVaq4dqqSpMYdomef1+6EwWCczdevIEi/MxeGx2nB+fI+jxw8+zvdMUtjKtW/xkXE9GuCxXJffBYreImtDrc0p/QKbuUOvj+MVLuIx2RNxz8NoDQiTqMICxV8bA2EWxk8dFJYseLa6adcmBYj0eCaVhMiq2HNFzt9uGXqcldbTf40O/M8CTx09wenyA733322jUKmKv6HVH4HFG0KwNcXFRwL/+yf+F23dvIZ6OYawfwupgQ27Ei+3PcbC3j0gwjHQqJdeenvfMkvAFPFi5soR6q4Hj0xNhL3NIRWUmg1HXllZFKXh2dIKAL4i7b7yJYqWKex9/jGAkIs1+Yi4i6k3eN/ZYtVpdnpHLQlH2uhTDSyMRAe+ffPoQTqsJywvzODvah43D+kYXJoMVE6MFt167i/N8USxumdcxHHWwt/uESTQIh7xot5rQ60xIppbQbPax9Wxbzr7FpWUJAN9+/lL6P4Yzcz/l3l8ocNDbhs/vhj/gRWwujGIpj47YqulwmWdQdxOpZFKA8b2D3SljlrYqLsQCczAMjSieloStTL96qnftTi/WNpfg8XMgUJQhO+sPo84Ir9OLTr2N/EVWVOXsxTjouHr9NkLRJGxOks1cShU5GgnxpFXrQj8xQ2sOUClWpOa9zJ3LsJdrjkp0q8ODRmuEXL6Obk8BIk2tIf7pPH8dVgsCPjeWUnGY9APUKzn4PIocsP2c4NAh3n7nGwiEIrh3/xPoDXYMBlQJqvqBwwQOW7hHEui3kJkpltAQYNhis4o3OxUeDG5ln8z3SjYy6zT222S4krAoWULcu6VXHcp740bZ7SiS3ubGFSTiHkRjDESlhdQ5Wq06rqxeA8Z27O/m8ad/8lNc5ltwkc3dr2NkHuC1d27jxf4hmh0jrEYXtHIVpgmvkU6sWO68egO9fltqf66LTx5+ikg0jkqljrOzHOKJNPoD9j0l6fZMvGcsNHm2jsni5VnZVU4PRuZzkbRJlRudPwl4D2G3muFxkIzHM5oh5WT2NwWQ4xCeID/BA1qJEUSiKwW93mn/pDcNxZKK1q20iza7gWg8JhZotCHPXRTRqLWFbc0+rdVgf8/zgpkIMXkGuKdy2PTWm3dx7/59sU/mPWQPxpGH5InR155qXCuwsBSV8HKCB+QPcDjNmQFdAKwWp7CxmeNHpR7D5VPJuBD2PIEQzHYnEqkk/ubXv5TMElBRrdWQTIRRuCyi16XCayCD3NR8Gnu7J+KzPxoZJDvIrKeSwwh0+hi2OlhOJnFlZQHBkBOxOS/K5XPJQfjW33tbsl9AogevNxV3RgtsZhL+FMGBswwGujPDh5kVPB/outGoN9Fpd+XaWy12Ia2wTiIYNSGobrFLHojLN4ef/uwD/C//659iceUGvv7bfx9LN28gW64glV4UC3DmndH6lL9pT80hGfvByWggZBfaWlnNJPzoRcmktapizZXNF5AtlNBoM6DeKrOR+ThJb0PpmXQEfozMqwPcTta0VMC20e630Oy28eTzbWzvHSBfrsHCPERfGKFgEGGvFyG3E6lIEAGXFQ4j5Myiap4gbbHdhTccx/sffYKDkwyGepNYKVW1BjrDLrShJvaQuTzJgBm43LTOocq/j+icH/2RhlyhKjZvtHDmellbX5LnZzQArl99Db/51QeiRCMznecelTA8t4XQ3BtjPp4UYhP3ZmbMci5DAOBH/+TfFUXjn//5X2BpOSG5U5x3MTNxbWNThpaliwKcNqqPKrBbPLj72jcRDS1g72UWx4cZPHnyWHIcX39zA51eSayze4MmNjc36N+K+48/QWyeihVa/xC8JAGiBYeThCSDMOe3tj7H66++IfbQmBjEiSB7cYnV5VWEaJ1WriGXK6BYKOFg/xTf/OabePzpJ9hcW4fH6UX27BJLyTVcW7uJX/zsb2TPI8mYGxxrHM4GJDWVMxO3W84cIWNXanIWmiWTYCL3i+RCnoucX9Pim+AgB8GReAw1rYZPnj1A8koMkbQXnpAdI10Pnz9/joWFFeSzFRSyZK/bJevTYAb8USdC8RBcfqocXChd1kRRQ0Ig/60nYRxAMjUnAAWtxMrNHPp6TQiUnDtQLbKwtInHn20DerXnizVRr4N2s4JIwI9JfwSvM4DxwAKXIyx1y2RsQCgcwOHRLrIXRxiNO+j16mI9zL6E+xjvaavekwB0h90lvQj7/PG4J3adzrAHkXicPgICdlpNdnKUBczPZTNiaUgbP8YzOlxmAdKcbrv00FaHE4ur69jaegGHzQ2j3oxyviy1y/Wr62L13dUaSCXnxPZNXDY0zqBH6PdJ3rEJuEqzCypjf/gPfiBzDb83gFg4KtZ2RnFGYc4TrZUcAjYTOKYihOtJN1bnIIf0YtnZZKavCkPnWUgAhWcIe3P+f86NOK/mWmHNTRIjXWBEZWjQo1Ipi122ykqzotloCDhB4q7qbVSPwJwyzkHpVCQJnNxnRElChb9F9X5TQhhJd/y5kgcpeYMqX4O9qhIUTFXZ7AhHimRPcgNngGo0oMQHKppBp4AI2mNLP83cSk2+LhgMyPfw/GedSdCDLiazLBIqifg6AZ9P6gwh1AkhkdlAX8Zc8D2oGkJZZvF1VN+t3vfMoo89NGc3IgSg3ZwIDmmDyagMs4A/vAaiLOG5MhqJkIEz5KCPVmiA7j//s/WJMOfY9BAkMFGmyHBILyqlDtqNMdw2P453j1E+LyPmmUO/NsbJTh79NgOUrej1VeoWAYhZqnw4GpaDlqi9ChFroduhzzqHJfQXN8oByaCvWDQq3vJEzT578lT81Fl8KasJ5fWl/L4JQBhk4+HQgQUZfaD5s8lcY2PWaLWkOZ5lecyYabP8BT6ADvp52mzQ2m1hoa2urgoyRQUIwREuaK4q3mgV6mLA/t6uNKRWq1keFkqr2QySpchNjp+PP5/v0+8LyGIko5Q3V0mUBirEyOcVn0JZWCb6AzJQriXWRpSiMo+E748FF4ELDgcoLVaeZxbxqCOjhgAIFwpD57m4KTXm99NqhQc2EXsZCBjU4IeWERxCsOk6yRzhD//FP4YnZMBHj38Bm4/a5AFGOvqZ25BMLCIVX5QBz9n5DqxOYH4xDJvdhEqphpPDMxhGJqRSyzjJ5iQInhY1ZNW6rA6YJ2aYR1Yc7WRwmWGA2Rgurwera6uC3h7sHyB/nkcyMo9Rq48qDz+XE8FEFGafCzq7GXo7PeKHcOiNGNaaaJ5fokMfxyk7lJ73VCuxiOXAiGoQFu6yyTEbZDZcMtAddoiJhaxkDvc0mI06uKz0jQ/C5w7BYrSCPkziL8jgPw79+yPUaw01uBoN4fZ54Al64fDYUa4WJZyLNh5aD7Ip8prz/pCBxfyMmechZddEmlkcKFs0PltUWajPx8ExFxtD7agMYZbG/Hxc5MhUJZkMqqHgGuQDy+eJSh8OTebiCbjdPmHO1uolOYB0pi5CURcSyaCytjJZVIGqYx4NJHBbYwAyTNDaLOhtGND6h9Kx8UiAQbv485lFVUU2E9cowYshujDYRnIocwgWiQcw1JONVEKjRvTVictsRRQ0XPMMnhJ/e4KRZC4QpLFOMJg0YbaPEU95YbRooia4fe3rOHxZwJ/9H+9CP7Lhn/2zP8Dv/8N/gP6ABWgfzXoLywsrMIxoVeZAo1LDhx/+Bv/j//TfCauPbBM+w5nzc8kCITJN64BrV2+IBRVB3kwmC+YdnZ7SV1JDPJaAVW9WKhtKK41E7GmV0IfTYROWCYdSkisjUzVlF+J0OGVYyibEz3wGm028fifGAa6+moIvZkCtd4Y337kj1gW1aksyYfa2z7D99Ay1IkTObDIyzNyK9MKCKECogGNBwr2CAwOGRdKbmOuCn4/rLF+qoN0dSgNOqTfZ9Az7FHsamwX+SFDUNhy+8GCaBSD3NSUjjYX8GPXbcPLnm+hzP0CFzY/eCrPNC1eA1hYLmE8voMohcKUoHuFWkx6TQR+729tIJ+YRj8RQLVyilj+F1qqL0oNMExuDCZtNsQKgHybXsLJcGSM6F5V7Um3UcHaeUci/ZET1MDcXhZ+DaO51tHiIROT7uJcTpGHAZHoxjYvsBX7z/q+l2WRRxOeIxSjZCixaeLawiPG4PCjlC4pdbCIDoC1nDg9SrgUWqucXF5KnYbKakVxMT9eMV14je5qFfmTA2d4JOg0Nr9x8RYC/neM95OtFDI1jBGMql4QgfCFPL2mzNF/EB9KpOCJhDy5zh9DryH5wYD45J2AJmSRurx/DiRGFWgcmK+8hPVzbGI0NuH79BkIhLzDpo1HNYW/3OarlApLzCfgIOusMqDJjqaOJUpBFE1WMXEe0EOkV67AU27gVW8bxJ9sYtvqodXgdG5gMWEDp0e710aGPNzMeCBwzH4IqCBZTkvpNlSE9VxWrW08VotiiqQwQNYSdCEuZ9nCcOBOEJ4tbiBAEKOxOdHp9lGoN6IwMLNMJo5QB2dxbaNvo9/lEHg9LX/xjN6+uIBoK4ze//ACTAY1YbAKssq7gQFbCVMlOMZrhtdvhNE3gcbKhJ/CiJPMEQNUQXP08KgrYlLGeIGmBgAIZogT0jPSMdrB4owqPABkHGypLioMPslJoQcczhQWUnPFsx0UqPRE7EZ7JMlSeRW9PPz/PJFFWUynDc0R+qyE6i2C+BgfrqrAk44XDFnXtqVLjLxbPYk1E4GkWNq0uh9wXDtNnGRBKATFl+kswOofxJI6oAfcXUoDpoFwyJfQTGbbR13zS1xBw2vHGzWuYp/1Mu4leoy4hpCMmpmIMp9sBq8OKZqctoAyDdNl8SqC4ldakuqmVqAV1Ah8EB3oE1MyoMVgXrBl1Ej6eL5bh8HoFHG80G4oYYjLhIpsTEIGsTBV8TjtLk5whvQFBBoZz87+Jwe8UFJDxvLKQmoIfvCus+whQq3wltQ9J6KHkXJBh1p16zCoFCb+WtYNYrk7vq7CJKDGfZmbI3RbVCXWi9AHTicJoFjYukm5RfkyzyGixJjxgKiMMsJoI1nEvUpZyfM8qf4MNyFDlrXNt8O9fuWkzgcfsv6n8D/W5vwA4ZtDL9L1/oQqZ3vPZZ1LfoBp4AhiyrqfPLj8H1ysHmjO1iKzBL15T1bni9mWY2uGJ/RhtrVQgqKg++N4JXk3Vy/x+Fequ8j+4v4j032oXH2qSnMiG457PM5BNIa33aGdDa9DuqIu+cYj/4r/5r1Do1FDpNnH1lZsoNkqitOiPCbgNUCmVMegO4LA4xJ6Ttq0Eqpg7ZXe6GQ2MTl9lHZl0YwRcHoD++2OdMHZ5f1jrnmVPYXJY4A760aHsn/1GX5MBeiQaEKsGsZqldZ02gNfigdfkQ8Adlpq3P+qjPWzA4NSh0iujOWyjprVwepGB2+sVa0KPO4Jud4jcRU6IMR4XhzRqYMzVVc5XcUEWe4NqK1oHe2C3OqEHBxEh7O5msLS8hvsPH+DK5gpMdvYUHXgDDlxcnAmLk/eD5waZjGx+aXmVuTjFwnJaLGK599OaUewGAMnmUk1iACa9UQgAHOSnkmkUSiWpU5ZWV4WBXS9koZsMcfPmK+Jt/ejTx0JYcHl88AXDMgwkOMKexk5LlYAXv/rrd+FzOZCai0M/GEtN6vCG8I3f/jZe7B2KLfDa+grm58PIXRzgb37xU6STcwiHQqjX2kgvrCJ3WcXHHz+Svo+12Pr6ujTyGdpqToCV1VVZ4pVqWUB7Ah8czDBEmqQOklf2j45QaQ4kHJpDfPr3i+OAwyk9MK06HGYX7Do7GvkWzvYvEA0mYLd5YXN6MZz0EIhYkMkcoVHriLd5PDIPE7iXjsU+jMATFTu0tZlPraDZHqJS0+S87w57KFY4+K/B7XRILcThA3tir9cnZ4BkOhhtODm9RLs7QbnWQYNWQ72xgFBDHfsgnSiDouEAXMyxcFlxeriNcj4DJ5UG/Q4ePLgvBKBWZ4hcvoJgOAG9yYneyCRADM9PDk3kubMx94HkH0WG4DPJ/ZAqEVoZ0UqOKnoOJpiDwDNTAHmqvqwWZccxBT44AFGEva785lyGNS1nK/1BGeX6HnxBHdY25uEP+LCxdgd2SxT58z7e+9UjZM7ysLvtGBo0NHpFbNxZBsx6HJ5cIh5dwMvHO3DbnDBbqYIdIhYPSYYP7bTj80lYrA5RHF5kGQhrQmwuhYODMwHjh90hRm2qH2mroggBfPZYQ5AxGo1GUCyXpZfn/yeIS48xKkBcNmZOkqCjCSuXAzGygnk2UUVMkgnVnCTQUe05GPdFjUEiGckvy1fCcPrsyDfy0IY9sW1jfUpbtocffyr5CATU2G9XyvRBB27duoqjg8Mpo7aPb/69rwsJzOt1i6KX2Vsk46nhlgJDAiE7IlEquj2y7pmHw/vI4ROV3x5XBIUcWbF0buBMmXZtIXmPBOfmlxbRaDdxcXkmQ/J2swSPy4pkPIzsWRYjzYBGlfkpJsTjCZxni2L/RYUTGeI2ZnvqjLCNgHQwgrVUClYDMybGsNv18AUdiER9SMSpoKLlr7KIpF0k83YYlEzFM2sxzk6YnUIrLipAqBIni5+gJ/s59qys9cWq1MTPEYQvGBRQoTsg2S6J82wDP//Fh/jVbx5g49br8CbT2Ds9x+bVG7iyfhU+f1jU1XRmIBlNbEU5sCbA1+9CN2Yeh0HyCGwWA0x65qn1ZAbCvMVsvohaoyVZOTxTw4EQ3A4nrLSG048x6DRgNozhsLBHpa1oAdliDrXWEE+e7+PwNI9yrSU2SalEAvFIAImwD19//TacRqBZusS420FyLiZndI2EYo8fg4kJR5kcfvLzX8IXjcLgtKE7HmKgA84vc2KX1+21JCPUYBogGnUjuRBBvVVEsXwp8xs+PxbbBE43Q5qp4KvjxtU38MnHn2HAnMGuJvU5WeokOvKRoYUn3Ubq3AeocKPbRKmKRhNYXopIT5dnVqRBj6vXrolt2vPtbZnX8HlKRCNYXVpGu9XG+VleshwTsRW89cZvo9UYSN/27PPPsLP7BMGwE9D1sLu3i6997Q0YbUY8P3gKt98hz2o0SncHHT799BMUCg2Ew6oHbTXbSCRSUqsxUykcjmF3Zx8+2vATBGRWTLWJy9yl1DW0pLrInCKdTCEeiaNWrIs6Lz23hPd++T7KzK5jTi3rScpgpJSaYGN9XQbd7Cs5hygUywLCUVHH+8l5EfsBuiyQvENWPx0VaOEYTcRQ79Tw+cEWAnEnbD7g6u0VdIctPNl6gq+/8010WgM8fLCFXmckmVzz6RgG+gbagzZ0ZtpHGVHM1lArNQUQ4BnCTBiGxDOonNkfBInNdiP8iSBaJDh1xkinr8DlC+OzrRfQmWzwBYIYjbg3WIXgyGTV7MkpLAY69sxhLrqIfo99tA6hSATPnj1Fv0/QpYLj45d49fZNuUYXZzkEPBGUinWMhzosLS2h2arKXjSe9MTey2jnWWNGPJLCQJugXSXJklZUBswn5mRf2T94CZfXhu5AqX3qzTocLgdi80noLXY8/mxLZsncL1jjtBp1JObC8LhtODnZRb/LfIkBFtIpIWdxX2R+CBWbybk5AVe3tvbw/e99S17jyeOn0te+/bVv4MrqOowGC2wcgo71kiEa9NNavinEJ64no15lQPJ5l3kvmx5O2GjDR+vkLgnLzNFQFnuSvcleg/aJFlVHS1QC8zqoeua52+uJ6o3PBQE2maXRLtZikQgE/snXp1BAuRLoZN7MHlWyOWfNwrRup5WjUpZzZmIRgpO45YhKXM2Ief4rYp/KVORrqbNE2asJSWJqQ8U9kfNrvg4jKEgWpo0gz33WUZzZy/cOh2ItSrvJRCIhZ4wSAdCKWBNCqDge2Wl5aVOEVh2DzK0CHkn/Le5Nql+bKW2+6M9oo8vPQjWqkIgUoU2I3+xjpip65gK1Wy18/OCBXL/lxUWZ4+n+sz9dnxA9l9BjnV5YQLwjHNoyPKxw2UCt1IDb6sSoM8akpUPUk8RP//zXMIydaLfHqNUZpMdBNO2hWLAZxUKFftHM6JglvmudLrqdniwuPsBkPVxZXhWvNDa8ZOudZjIioaMlEgsqNu9knHCDYSNFpQQHTBxQED1q0qJiGkDD9z9jfCqaKptIxa4jK1SNKCZiUcKmnSACmVbRaExABKpUBBEjc5DZHu22hDAHAgzcuRQlxyzMyma3KmaghK0z0V4TngIXEQ9i2mFR0jVrsvlns9UQGStvNheSBMcbVYYJ1R9sHnudjixUspE8XregiGSYcNHyV1/ThK3RajSUEsBqkaBsIna0xdLzHdGSw0qpogmTyVCFfk5ZKbSiOMkc45v/zuvYeGURP3///8a1V1dR0wqoNErSpismk1nsjIajBuaSflx9ZUW8dJ8QQDUAACAASURBVEuFCk6PMui36aEN8Wet1ltYWlxEKjGPdDSBOV8MJy/O8MEv7wEjkxwC7UED8wtxONxOlIo1OC1BuKwe5E/PcXJ0jEAkiMWNKxhY9LioFTEys1EeQaf1kHD7YKXHbb6EkaYeELLyOBAxGViImtCb2nyJh7tkspB6CVhddjS7LckBodyTjTQbXI/dKk1dIBCDi0wVnUFYxROREY5kI2QxSUsFDq3C8Sjc9PCvltAb0KqoLo36aZb/ZogR+SEqq4XfS1ab1hqgp41h0ttk2K02JggAwrBzerpLQHibFkwOaSropco1TwkhGbFci9wYKF/j/+MwgLJLrdsWeaXHHUSlXEOlWhCwwOk1IL0UQyodk02kUm4gly2iXKwIalwqlKVYpncZcxN0Y5sEkCk7jTHxNHk+uMHI0NBghpkWTFpbDmOTbYxOv4LwnBtL63EYHH0ZhlWLfdQqfRzunaPf5VCPrH+L7AddUYFQlTEhEVxex+4yILUcgsnWkj3i2vpdXGZa+OVfPcCob8R8PIG19WXojWRA6TDsDbB55TqCnhgM9H0cDHFyfIR/+5f/Rrx3udmy6Wm2W9JwU52yuXkVC+klOfSePNnCy+0dFf7OIflESavtZqtsiMpihl7uXflNdQFZgmS88bkX/3LoZNDOa8N1RiCSQa1swsl414YtBBNW3PnaFZjdGtx+C/zBII4OM7g4q6JS0HC4c4FqYSANL5kF9GpNptPSvNAiigUfn2u3yyESUHoU06v7zbfuctqEex8/wkWuKNeTwDMDxV0uj/hoEqQjW5Ah2y9ebsv7JljGYs1FwJaWNwYIC4+FhcE4EU9s7tcEP7SBAS4/w9UD8Icj4sVNZVEsGsKQ1gWtFrafbuHrb72NV1+5g7ODXRy/+Aynx3soM7jQ50MskZA9lOofMhG4h7IB5p8Ecyu1qhxKXDOD8VAsQTgEXl1dkgEhvXcJpEZCYdRrdckTiEQUQB4IhaQY/NVv3oPVwX3Fg8T8nHzOs5MTXFldxdX1TTkMCQCzuCWLw2FzCvBOppgoNPSqUHn2jPL1U7H1Wd1cRaPD56qDMBvAdg+tcgu1XBW5swJeuXFTGMDHuTNc1gqodRsY6ceIzMVkmJ+n6i0QlkKF7EG7lUMnK7ROCW4XfYQnMJGRQjaDwYhIbA61Zhc7h+dwMWhVRwtJxRhkBgwVYn6vWzIWPn30MXpaGwupFPw+vygTshc5tDuaKC35+UcsjqxWLF9ZBWMXtdMCbs+v4vSTbdTPy2J9xeeSzz3rsyYVgSwGdQZpdmnJNeG5bzbL+xNWCIOy5UxR4XAc+CvlB/ctBYBwUCYMPdoHDsiiZOGhFCZunx/VZguFSg0msagkwMhawySsF9YDXr8PE90A2rAGq0OPVDIGp82O3ecH6LZo30EZrklUeMJyoXXgZAIHrQPdLgSdVpj0E5WzwTwCEaCoIpPgNf8D2WnchzhcZyFIuzAWX7ymZuZjcJDRpT0WLS3cSMTnhKkkNl1UAAxnodRjDOiLPs2VoEKLwCAHIlQLiv3R1CddLKxY/DJHgfkiUyUD1SD0AxdVhzCAhl8UniyWCYKwTmUtoIAQfiA++hyWq9yFL4fiZDEZBBSa+cAqhSxVOar4ZK6Giqb4Eij4wgKJJAzxcKV1ig56WjO2u1hfjOPtV1+BXT9Gq3yJdq2EEZt/aleY8eP1imKIBbyH5xUVl7Q+YVj8iPZRZOLRj7srTFihneoZIt2AzsB6huA/T0sdHKwN2IjRQsVulz1cgudJptEpr2Ser8SFGMJLxaTJYpf7SkBCFAlTEERJvwdK9SF4jwr0lkyRqTmTCrOnkkZdE9Ze9B1W10TZPREknTG0+LxKGpL4yqr7No1cURI1WgMQ1JHGQ6mElBxd/XThUE3BQzbntFci6CDDNFECqSDDmX2XAj2EuKTe59+RePx/FSCsOZXtnFpPkg4z/TtfR5RWXwBe079MQTJeJFoTCZ4zzU1R5zUJOzytFejxd63FFBAnoYv8XtL1eIWmuTdkgJFEIb0ImyQBgRSJgKpcvh/WpbxqAojolRUFGab8O9eQ5AvQt5qvw4GkMLNH0IYdxFeS+PF/8Ac4rWSxtfMCt19/ExOzDtVuCfV2CeGwVyykirm8ANkmKofGOjSqdfzVT99FPJHCzTuvIxhPyvPaaTdEhekw2GDVm9Cp1SVf6sXO5zDbjJhfTokta6vfl0FSbC4iAzjaMbTbDCk3i11LMpRA3J/AxUEOQU8I84kUcvksBvoeBsY+Cq0iGr0mitUyas0G7E4nLvMlrK3dgN3hQaVUQSF/iflERCz9tFYT57R/LdTkHCNj7cXnz3HrlZtwO714+tkL1Gsa6o0e7r71Dg5PjrB5fQODcRfPd7Zw59XruP/gb4UccOf2HbHtaDVaourU6ahYLSIcCyNfLQlJg0w7BtPevfuG1J08f+l/TRDk/kf3RX331ptvia0VHwCy60+O9lDNnaFRLeJ3vv0d6eNe7O5gb/8Qx6d1LC5HcfvVN0QV8vzZc7xy/TpGPVqP7iJMhwBa4J1f4OCwjGYX+Pf/6J9gCL28BveVdDKGXqeG+x++B6Nugmqlg3gihlu37+LkNIv9gyOpF/gcs+aQvBwds8aquHp1E8nkPLK5c1itJiwuM6NjjIPDXckzKJUKKFXr8nNTCzEJmF1IpyXLgxZa/AydZhc2gwOD1hCmgRnFiypCvpiw232hmGS8GE0KaL66+QrmYyn43EFkjjNolKqw6I3we7yipOQzOh4bcJErYfvlIUqVJnwBH+LpkFhoUUlXKVOt0pK93OcLwOsLwWLzoNEc4NHjbeRLDXS63IONMliPz89D62uSKSbP1IT5hRoGWgODTg1WIy2qeuhpLdy6dQs3bt7G2XkRJ5kCdvbPMBib4AnHBABRjGnmoClAmOcVa1GeR+zrlbpOJ/ls3LkJJlElyXNcWVx0pebnuUkLNZ4J9EcnAMJMQfalVFbZHQy2r8DhZG6ohmY3g2DUgne+eUf2nJ3tC1QKIwzaTujGDhlMsk61uYF69xJXX12CzWvB1vY2Fhc2cPwiL71qvVnAG2/dRjDkwbPPt/A3v97Df/gf/UBY0AzHfvDxIzhdPjQbzLJjWLwF5csSzAz7pvLNSLZpS/YaIaa1W6LM3t3fE8ID92wTwV0CtwY9bCYVDD6m7aEMQpXVMHsLm419GsT+l+dTS2vBF/QgX7yA3W3Gzdub6A06aPebsPltsDjMePjwJbweM65cWZdhPi3r4nPzUv/uvLyQ9XPjxhoO949kqMZebn3tCu5/9DH8frusFy5+1swEBEk+jURDMJv10quaTHoBP6j6Zn/T6dCCGfC5Y8IWp+KChxx7YhJQuavTXuh3vvcd/OI3vxS2OfN4+l0gQsBqeQG50xzqBQ2GCS2ImOvmErtTqn5NNl5jg6i7hy0Ncy431ubnEaJyZtyHUT+E02HC8pU04vGo2OvyGWCNKXkxVHuyF+f7mvrDsz/meSN5UIMOqrWqEKpYe7Ln4/dwACd2LgT3LRYk0wuKgMGEZoMdWt+AUqWDf/Unf4Hd0xx6Zge0CXtVB0KROJLpFdx57S34AhEBs2T90wWCZ5yooblDqXPTZGC2TldqdN5nKvB57Wh5dHh8hq1nzyVvJhoOI+j1yszByjyecR8uG1XvVDYWUGtWsXuYw8VlA/myhr2DM+Qu86Lm8rrMeOPWJv7oD36EcaeJo5fb+OzjT/DG7TsI03Zv0IPBaofJ7obR5sLL41P8m5/9HAOqpAn2E8Cu0vWDLgxD1BqX6GglxBM+LC7PwWwH6q2y2GiXq5fQmXowW/XwB30SEn5t83W8/949UXpwvVy7toxM5gTdzlD+LUx1GzNwxgiEzHC7fOIOcXx4IrXQ2soquloH9+99Do/PAJ8/KGBRqdyE22NGKh5Br9uR+dHxwRmMBgeatQHSCeZVBXB147rUR/cffID0Qhz3H3wkBASxwTGNkVgOIZoIiq3hrVs3cZY5wdbWE9UnTIe2JIESzF5fuyr1Wrc7wCcfPxL7b6nvabdmdQrgM5+IyfxleSGNeqWKVCKF04Mz3L3zDlwWDx58+LHUEgTpSNwT0ug0Z21jY0P+zlkgQZCzzLmoCMVOjjXySGXUEPygYw3ngFRqub0q46lQLSBTOMXI2MbKtTiuv7qKbOEYmewZEvGkuLM8f3aAZr2LTruH115/BUZHH5n8mVi8sRbQGiNUig3UK3S8ARaWYwJw3blzEzaHWdRK/ckQrpAPre4Ao4ER/sAc6p0+mt0B5lILkvtaLl1KbzPuNmAYD9AolkTZyJ9tMbtw/fprcDgD0BssePjwE+SyxzAbR8ieH+LaxhXkL3L0n0fAGxGlBfuiQqkAq50uLCNkcidokJAZnxMVmtPmx+n+BXQjM8Z9HWqlKn7rW9/CzRubKJYu8fHDe2h1WyoneEzVZBCBSFTUXZVaQyw4CWiwHisXC7DZjFhaSKBYuMDFxbHkhd68cU3qSvbr+/sHUuOk5xOolAqiUmDdz5kZ88U4J1haWEY6vYQX27sCnjnsbnhcfpm5hAKqxvN6AkLoU8TKkajgaQlPJT/nwswn5e5BBZ/VytxL1vtKna5pLakfuKdJhAT7TOn/JrKPEwAh+M7z1Othzq4mJCH225xfEEwkyY97n+QR0mJZiPFKTTFTbnD/FGtKzihF6U0CmcoN4Zxklq3N75HYBfYd4hwzVGtUrpnK6ZjNVgUk4bkn5DClkGTtz+eS1n+s8wlcsPZnncA9mbP2Rr0hNRaBQq59Kma4T896lpl116z/oiCBv1lzyutRUWizfRGizrmF/BKrQvoDqJ6ZJFfOUNnF8DVp4Ug7rstsDoN+H163R2Wd/sufvjY5P8vC4w5hcWFFhslkSlO+RST86OBMchbeefMugq4Anj/chs8Wxb1fPYHVGJBwnlKJnn9ujkZko+Xg1OvzSBAxB4hkZnIQRRsb2gNZzU44bIpZSZk3LXCWV1fk8Hiy9VTkTcpLmYgPfZdVg8Vmn4UIGepkFHFwV6xWJchGfNhMlO/rVagow9B7VIKoMG0yOljY8DXYlLHA5muJP63JjG6HfqkKiRLPtB5ZaEPUalWEQ0Fp9iml5uIhOOH2uGQAJRYXEmJK6V1nmmJvQjAQkoXIG0u5D4EMAVDEusui1DYcoDiUXIi2HoLicQEPybBxSZ6Byv9QnvsSpN4fyHstXOZkUSmrBTUg5iDE41T+5nzAZINmAwkII4tDU4bSlmslLK/F8I9+/Hv41z/7M6TXYnAEjNBbmKOhSQNBBl1Po3d3DaGoR1B2slCHlI4ZLHDb3chfVrF7QC/kJFZXlrC2uIQ5XwjNfAPv/9WHqBeobHGKRU/f0EFyeR7+EO1FehhoVtRKLTQrFWGjJNIppNaXUR1qeJk5AuxkqxkEAFkKhOEf6DGqNtAuU1HShcFCn7cJ+hqtKSYqwFd8t2lPoRQNMgww6mRQyRwQBmUyQ4ANbsjjgc/NEB+bgH9syT02BywcCHZ4sJEJPUGpUoPd5UIgGha1zWnmRNhLBFJ4mDW7Ixn+MoScfpdcJxoPOZ0ZnWYfnQaLOUrlqC+hFzhtJvRisWCiT6eDcj6GBhExHQljguuVagaqQPg+uOlxvcYTUQEDKPFmeK8wZKw+2fgYQt7tN+AL2rCwlIDNbkat2kCl1ELxkp7sBkGsuVEwk4SHkgEWjIcEE4j4ctPj5qsGGrRPIFuQxT0ZcWRS04YChh4GkzqW16KIL/rQnpSFQdiu63F8kMfh7jkMOhOisbB8Nq6nTneAVmcg/u3aoIdWlwoBEwIxK/yxERxurqcYjveL2H5yikGPw5GR2AbNJTyYmwujq3XRrncR9c/LAakfAZVyBS9f7Mr65yEw82e32hyIMSjd6ZHA5EK+JHJtspOphiHg63K6ZPBi5PMrVjUTUUMw0LrTbYncmuuSIBXvi3KoGAlrhM8uFV/cH4QFzIEZ2auWMYzOHm6/uYrUqltk+WTdl4pthAKLqBQ6ePC3j0RZR8UXEXxfOIDUwqLIcs/OMjIgZ/aIzUo2Xgf1WgELi/P4zne/LYyf//PP/wK9Ib19HTg9yUKvs2J1ZQ3zybiw0QrFnAzxL84zMoiiIolybafdhnRqHoGgVzxouX7a7YaoO5wuD3RGB3ojI0w2D/oTWeDoDvsSduzxOKWJZqAf5aVBb1DybnQEL9oltOsleGSQPZHwNx6S9Hsmi4vVX4NDJZ1eiryTswwuiwUpCPmEjvgc2K1IpxPCyiTTlQc/h+mdZhuNWlN8XF9/7S7mk/N4srWFj+7fg4VMx5AfiWRcvF/3d3flTLh54yYcNrsAXE4bs4x4rXmIj1EpV+X+UaHHQuXlyx28994HYgGyurEEl8+Bs4tjuV7xUBStcgOtQhONchO3b9yBy+vFWf4CZ4UcMqUyGhqQXnTj1ddfx2WuIOoP+mE26jWk5mOYi/phMTFMjYdxRdRbnS5DoScw26gka6FY7YkVFkFGXkOqUYS50O8LE4l2AJ89/lSCN4MBv6xBUVw1m8hmc5IbwdBasoM5OGaw4erCEsyDCSImF8bnNWQ/P8TZ9hH6zEmZGNClzzftKGVIr0OPQZGCWjDs1CQFuhy5HMwKKEpYnHkgHMwyx0H9qWwhFIuEYB73IxZsPA8J5FARVGk0cVmqwOp0CquOTDHK0ClX5hnNbJWRro+WVhJJfmIuhE69iWa5g3qlhfGQIdR6GAmmjoeiBuMgwmWzqz3cbpPhfG/Qk8JYZWsoZgpZvCpYXJnz0MaDyijmVIm1nY5+uh2YGE4qoa0QCwiblTYRRjn3A1QoyABbYT7cH3lvJEyOjFaDAowVi0ZlGJA1K1JpsiolR4oNu1J/sK7hWaVcl1Q2Ap9RxQxS9QL/Pivq5Ks4RGaGBPNYpsweZTukshQ4XJ75t37hj/pF8LUqhr8KgMxyJkTHQxmzBNj3xeKh22SQsx7f+cbXsL4Qx7BVQrdZRqdelrOTRSjVGxYb7U1p8fgliEMQiPUo1yOXE5m3hVJFwA/aXkkUOFVFJotSAtkdMvBkbhuv58LigiikZF/0B0RJxvVCEgLPDqo/yIgm2UasWcgUNStiiLL9oFpAWV1JbgVVSTLdV8Gw6t/qGgo7SSyrWCITeFKB37x//H/8bKImUaQiqSXUjEiFmwsYItZvBALM02G+Ck8kGYI2bgSMBFgS+zWeu8y9IctK3vG08VDg/eyXFOVTBQjPna/+vy+BrxkQopqrWd7JrIn4KgBC0E8BKl/6YonN1/SiybPNZmmqQhIVrahiVBC9+t5Z7ocCV/hSUkdPARABxniRpjU6nyU+K6xjWe9I3UrW8WgsQ0My3ZUKRCeDM7L2mOvDf4sSSmq46druklg0gtVmQrPbwMbtq/it3/s2dE4Tnu3uwGr3wOZ14Ch7AL1phGjUj1KhAJvJjIXkAnzeAPKXeVSKJQkCX15exa3X3sDIZJFsDyorlxeWoFXbOHixi0GzjXDQJ7lEzNIYUdRuM2P39BgHx0fYvLYOl5sNGBvMCdqdOobdEcYdHZYTq7g8LWDSZ3PbhsFsgNFhhM6ik5y848yRhCX7AwGx5mDjbnW6JQOE79NqZn5gEJ12XYgoo8EQ7QaZx2O4HW7kc3kZJi8uLOPj+5/h/r3H8lrhaFSel1A0BLffhZ+9+xO8+toNIVGw0WTdRwYm7RxY1/DxaXfr8vVPnj0T+zllMTzC4uKC1Ddk6F3ksojH47h37z6KhSL+6Y//qZAIctkcEnNxnB7vw6pXFnpkf9P2lH3K+UUWR8dnWN+4hnAkhqdPn0ng7NLCgigKH96/h/XVFVGvUe1FZlLmsoTFtTXJZuEa5J5q0utQzmUx0DQkojEcHhzJWbV6ZQPNNm2OAZfTLkG0z55tiSokELBJY213WHH9+jWcnR2LipVEicR8XPIbd3ZeSM9FFU65yuwIn9Q16+sbSKfTMsCgpWWr3kHYF0XQFYYdDlQLTVjNbrg9yhooGI6jUm7BbvNgIb2CfneIVr0tdrjo9yRrTTfqysCfa5iNeXQuLmdBsVSD2e6AzmhEpV5FPp9DqVwQsh/VqSQPED6lPY3Z6sZp5hJ6k1XACvbYDCUn8YaDDJ4j7AXpaMAzetjvIOC2QS/ZThpsZoPkfqTTyzjPlnCaKeBv7z9GMDYPu8+PWrMp+xEH41wDzPOgZS8tkkiA4j7Ae8I1wevHHoQkLgIGyfQ8Li6Ys8EAcjGTUtbJtH3iEETTJGNDgYUsILivcn/pot2twu4GPEEz3vzaDZyeneP+vRfAwINe2wrd0CKbr14/hDdghTaswBMxYvVqCrvHL2A0uWA1xfH0yQuMJ2388Pe/i8R8BI8/e4x4IimWJc+evcDOzj6q1Ta8Hi/sdh+cDh9y2bJYObvNDjittCAxyTqiAplgIPfLubk4Xu7sKisQvg+6MJCMOFXxiW2J3YayEHUYjj0WtjBBV3EF4PCF1kcOCxrtGjx+F65sLKPRqmJn7wSMevn+738XJ+fH+OCDF2D+bDodFqY0be/8/qAobIrFKgL+oOz1uYsCeMvX1q6I3/lnj7fhdOhkpkDChsxGHPYpUYuWRMWpBTeHTbShYbg5n3WC/jp4nCHUyi1Q68vMDiq+SD5g5gzV5AM9lQmfgy6mybQJ6fk56EYDpONxnB2c4nSnAK/TKWeyg7kIzIOhFQsJhSYLLAYzRh0NVoywGAvCMOgg7HXA67Li1o1r4lqhgsZJnmD+Bm22ZEIo5wnreOUg0pjWnWM4nGSNU91VkRqTQB3Bdg4vlRqJbGVlYc3ehspjAy3XXQEYzE5RQRGA/B/+5/8de+dltPqc3lnQ6U0QCCfwD//Rj7B+9RXJBWTdIuxozp4kt4tvj+HVA0xGPRh1nJM0xDaNzwUV6TwgqW59+OiJkDY4XCcIsrq0CLtJJ4QSu1mPSNgBm03DaNLHwfEljs+KOMtUcJa5FIumUv4ctUoT/8k//z38x//8x+i36ph0e/jrv3xXeuHr167B6bHBG/RhpDdCTwswbwCPPt/Bn/zFX2Kgt8Lpj6HTH8lZw0e516+j2c4Delp1DeALuWCxsTdzI1/KYDBpibKgUqugUmnA540ic3opQ81IOCR2QrSHis9FsLiUxt7eS6mvjGa7kFsKxSoikRiy5zksJNPQmm2xdux2OkKKO7u4kNqPMztyXDbWFySfkvaMfH48Tj/q1S7KhTZ8tHl0hwQQJLs8nohPFX3Kavbnv/orLG7O4Y2v3ZJ8xaOjfXzw4XuiBMlfZgUUZh4V83gb9TYSc0lOCoQwep7JirMAQddel2tlAitzfkwm/NY3vyWA7c72C1xZWsPe9j7evPM2eq0Btj7dgnGilzXLuQFnblwf3H/5DLKvZA3HPblaq0l2K63VGu2O7KOccUqmkNUmTg1Wu1nWcCK5gFK1jHwliz6aWLk6h2DcjuPzF5I1xb4sEIjAZHCg0x7i5z/7FN/57h14Aka0ei3UO0Ps72dgMdJWC5KDISz7XktygEmo6/Y0OJxO2D1udMYTeIMRVEttFCtNsU6LpRbhj8bETr5UzIsi3DDsolkqoFOt4toGszoM8PsjCIZoOe7lpAgvmXlyui92cLqRBp/LLkRuFsxz0XlEonNyfrzYfYn1a2ti2/hi93PphxfmU3A5vIRKsf/yBOMeLf5pST9COBiU926zWTCekNxGgoMik3F7IPGa9QCv79nZqQy4E3MxAVE9HjscdjOazRrqdeaHtWT2wTXB+7S19VT6O1rhF/I5ISJxkM/agda9JLisLK+IpR4VRK1mR1Qm7aYmat14dE5C1dvtvmRKLSwsYe3Khqgs2fsO+hOxqraJXfVEzgfmE/FP7lHc4kgwp5XfhJpkBpvTCouWieyb8gXJImIWR1nyFZ1CwuVn5IyRADfrfpUhwuxp5W4h9v8koAkhi44xtApWFpd0i6CLAmcQ0hbp9aJ8VaRbAmaqzlcKbhLrlOJD2fOq/zcjz/FrZhkcQtAT0cRUGc7Oh8ptKuck35I1PAGVkTwndPcQy7qpde6MpDXLCpnldfNnsaakYoTPkbgqCQlSfT7O/2mpx89NkokQrXpKkaVIaMy/6ks/SDclzuHZl4SocOJsv1qF7l/+5PXJ6ck5nLYANtZviizy5CSDZqMtUjGP24d0ch4Wgw758xweffgImf08mqUxooElZE7KUkwwWJYNLofSPEDJyqZKggu4IwFjVFh0MRnqRRLMkKd6tSlBV263R4Yh9KHNFwqwO5n2o+whyGAU7+sRUVqLDHr4Jwt2+j+TYcrNlDeKTbGw8RiSTq9nNlxkpDErpEvv84EMETi4EMa9yyksbt5sIlNmkxmBQEBAl9lF5rCd/6bn4NOnT+TC8/WcLhWKwwFHjxJNudFd+SwsLGKxORnKEn0iU4GHIgEUDisIskgTKgcH5VMEhcjSdqBaKaugb73y6iRjS4CbaSgOB04EQIhy8rU4MKXtCJmpHFaFQxzwecVehJ+Zslf+PK8/hN5wIgwkAiAOjw6/+/vfxgcPf4ORScPr37iOcNyDTq8pnqJuB703hzg42MZAilUVOtijPM1gwlwkim5nhEqlj1du3MHq0gIa5TKyB6fYffICycA8LDqrsFKefv4EGjrwhvzwBsK4zNXQrI7RavYlKJNh256gD4FkDAObAcflHPomepgbELTaEaecrzuBodFGM19Au9mEwcr8lyG0Vh/sN8heZuHFITE3hj6lwLoJfCE/jHYz8+EAA+VobWitBoxjBnq5EAxHYbfZRQFi5oCGqC3pVRN6t0+g9Ydw+rw00RLbFHq3slgmk4ZbjMHqRLXRAB1LaF/VaNRkOD4aTNCodNBt8fWM6HH4KMUUWwQqcsYCgJC5QHCDBy/vFzdoyn0ZwiYZJH3FhPR4XYhGQ1K8snAYT/qiXNBPTGIt1+cwetKDL2CTfLY5GwAAIABJREFUjZ4hebs7h3BYA7BZlW1Cs96UzY02Kw67V7wfySZkiByLfv5c9YxMYGbTPuZmQqmyE0NKmmXw04M3YMbqRhQ6q4YXJ0/h9HqhG7lwuJtD7rws19Pp5EC2LzZMlKFT+q/RvoSbFO3LzBNE5u1IrTlAck6zOsLBTg7FHEMSVVA95dE2xwgbGytiBUZmw6RnRrc5QLvelOE2kXkehhwzEYCUvUcOkYHsYfyTntn8jPx6/pvPi9vpVkxusrQJqBkJlBol8J0KHw4JWJyQ7cbsHd4bbt5sigjkkjGg9hcTLFa7qDPGeoYaVrGy6cPNV5NweSnj4/MXhs+dwovnR3hw/4FkrlhNThgtVkTiEaxcuSIepFtbz2S4trF+BZMxfX5LaDVLYrfx+t1XJVPgV+/9LaJzKcSTC8jl6AdK33Qz6rUydndfIn/JfUzZ+ojVCr2YJZfAhJuvXMfKlWUJjD85OxaWDBkw4m05NsHq8MEXimN14xqqzSb2jw9hc5JdV0WzXhVvcAI+o95YAOx40I9Rs4gRrUhuXJNg13sPPsLe7o6EkJElEyOTtMXiM4Hl1VUcnpzg0WdPUW+10Oej4LQhvbqEhaUULs7PcHi4pwAgi00ADIKJNrMNb7/1jgxzdnZ2sLu/qyxsLJTQe8QCgmAh90hafZC5SnuVkD8ozxwbR74epfI+T0AGtPQMZ3bNT/7tT4UdcOv1m0gtJfBy73MU8ll4adFU535TRyIUx5XlNRmob+3soDnsocCMG58DJosR6xvrwuDgmuAhyzyfmzeuwudxwG7Ro3B5jlwug2gkiOxlVgqRYDiMg6NzXBa7CITjsIgVCVnOXbg8LpFHx6IxORd2Xr6E16UKIDaC9HCnpyVD17udsTQcbsplCVCVSxJEu7y4BNQ1+DU9DMUuTh+9RO4kh/ZwDG08QaNLZYIOw4le/GlFOCu2gYoFz4KMZyyzkXhUMa9FjiyxvZn+yX9Pmd+0b+CeyWEbm38WJxziNCUbpgy92QKPNyDFJRsdMrEkJNDvQX/YQX/UQCjsEWsFyqf1AwMK2TKGQ+YRjEWpIPz28QAuuw0+pxsehqMNCUj0pDjmsJo1A8fJ3R6zx0ZSwM7CLTkMpm0C93H+Fm/zqa8oBwJkqFPNweBlYqLkbpDg7XXTqsYla4rgmOzhDGATVrs2tf5R4IcUnuKbrhN5shAk6CM+migrpi+G6AqoF8u2aSo3AQ3VbNMSSwGufL2ZtZWAGNNw7xlYwrXPUctM+SHSaH4mUZN8WQh/MWGf+ryypiAQQ7MwNhUsLrlX0MubWVvXVufwrTdvI+jUwTTuolq8EKUM6yyqN4ZjPcYjnQy4+JssHpJAWMAHqaBioOpwJPlCtMEhGOLy+sQeQik36N/K4VFD6kaqMKhypXqDIaK1qRf9cKyTc15UNNO1qtYoJdEcnKjQ15msnOAXC3Puo3wtsRATxO5Lazf+W7xuh8q/nVM7UTwQjOL5OCQDmKpAte4EkBRbqKH8KcQKBQ3I2cN6SNST/CFiP2qW54XPK4e4PE8JFpCNSyWPUmoT3KACgkC3AkBmiiAOI2d5ILOGY4pYTG/jlPU0s1ybqilmr/HVPxWaor7tq0oOAUQEfFNqDipAWDdRvUMFiKy7KTA3A09m61AyPQSQ46sOhSQggjDuyfLflYxeBlhTYzhhZ30B7BAkMkldKmroHhkYikHGa6Is+OQFxHKG16/XJ2O6hR/94Y9x++3XUOk3ce/RQ1jtbiER3PvsI9y4dQ2NWhmFXA6bqxsCyK6tbcigsF4piRUH31gincZ5uYxGV4M3FJDB6OcPt3Dw/CWiXj9S83HMJcKAaYKj7CnmFpMotxrIlfJwuGxSe9HSUK+n6rSEYr4My8SN1fQmCpmiAPeFUg6BkB+xZAytXht6kx6HR/viox70B2Ax2aRuKLda2Ns/gl5vxpWVFYQjPrEI4lrhNaGFKr+W5xgZjtyTLWY7mnUN9VpLnpPd3T28+fY78gzOp+L47MkjJJPsscKiLNl+vgOfJyTgz0X2HIGIH063RYW5F8uSvcIGkpaevK8EmlU+YU8sFRl2zOeCilp+tg/fex8rS8u4vDjDqNfE0kJS9k4SHdbW1gSg5+AxNjePWr2Jp0+3pJalqpc2Kjvb21heTIs6hTZBVHi5/Kw9wgjEotjb2xf1i5H7Ym+A6+tX0W128Nd//QuxHP7Gt74lf1JRHwn58WL7mRDcvF5mStBSjDYXQyQSc/J5WQtHY1GsrC5LM/7pp49koMBBA22reG0JhG9sbErWF+vd0Yge/xa4rG4EXGHoeia0aj2Uig0Znu4enaJa17C0sAm71Y1Wk7kRQ/jcfmF7X5wdoVbKwe+xIBJyw2E3olpVNhAcgj1+8lTIB+0hxCKSjGACy1THUfVGlUdL66LHvtflAXcXkibIvmrQamkKlHNNKLsHxXQkkYr79GSowWHWwWM3we92ypmwv3+I8cQMjy8q9ldWpwcXpRIq9ZpyChgrVwJRJZqtsr+LiFJvlP6ABBcOlGh753TZYbYasLicxNazz2RA7CVRzOcT8OPy4kKG8ST0YcyBIM8x2j0TDBognojAYB5jZ/9z3LxzBQsrEdx/8BB26xxc9jhePstg2KXlElUm7JNGMJj7SK4EEU440RnRCpaqEjcePz6U/IJvf+ct+P1OYX4uLV3B++9/hOx5XsKUSYJxOX0wm5x4sX2AWkWDx+mDfqRUrByazVR7VFBQyevz+bF/cKjyTOgxPh7DYtDDajTCzkGa1YIeLWb6A8kpGw5IACGwrfZy1iTs1SY65vaZsLa5iuFkiI/efybhd7/7w3dgcZnxmw9/hVgsKkQe1lfMepvZgVycZ6V+XVhYxu7LAxnkNhsTfP2duwIqbj3eEeWIWCmOlCKTmTysiaqVCtotAlbCbRHghEYSdgfJbVS8UF0dkdw8/YjWsSRSzhSeOrgCbrQGbfQnPSyspLC+vgrSUd79yU/gZ3ZbvYvccUnyDblG/KGQ7BkmC33ZaUvCDUzZhhGMM6IL46SLH37/25KH8drNV+A0WoVRz/OOvSfnARwqsycjkMZeTWY2Q5VBxkEu82eISdHWiR9Owm6NRtnHOMPhHsnrRx9+nq0Mn+72R4jFUxiM9ai3NLGy+eDeY/y3//3/hp2jS4RjcQSiScwvruG3fud34Y8kMBgbRW3K+kgNBgneU+U5lH182NeAYQ/6cR/ddk2AELeT/vskwYyQyeZxcHwuLHkC3DdvXIdJN0GjnEe/08B83A+bRUxnpQ7P5ko4PDrH4cEJ8tk8CtmM/PuP//B7+Pd+9APoaYfc66OYK+PRgydCJGCWB+9NcnkJY9a3BgvGZic+/OQ5fvnBI1RbY5jsHiGc0W6HoEd/WEdvUEOjXZT8vXgyhMG4hbG+g3DMA6NVh+MT2lZxuyEzHVhaWJH373E58O67P0EiHsaNm1fx7PkzIaHMJRckp+3jh5/h8OBYXDWY7TXs9hANhmC3WgRcptqclnEv9/bw8NE24nErPG6HzDtopcUA77uvv43cRQUWkxMYGcH8RoaYU2FYrTFjwi5AQ7VZQhc13LizIev+/Q9+jfF4ICpN9pJUABI4KeSLYhXO4XWrqakhdi4v87vrN26KVdXLl/sCtJCMxGwdWmCfHZ/g7p27KFwUsZJaw9nBOZ4+fAKL0TQFd3ke0+aI9WJbSDOpVAqZzLmsSa4ZWlRLL8IaVQbWtPOknSBVSXoYbMzstGFldVOygnLFC+RKp0it+OEKGmBzj1Eon0umqT8Qwvr6DXz44cc42M/hBz/8Hej0Gsb6CcqNLvb2MxhoOnRbfWitjhAMFpdTCIZ82N15Ifsi52SReAJ2fwBtzn3afeSKVeisdtx64y3YvH6cnp+L0wyfW9Ooj3o+h7GmSc/FQbTT5RXwYW3jhljAs/4goFct5eB1mHF6yH+b4HGxj2WO6Egsskd6YGl9BdVGFUeZY3SaTSwlkhh1x0J0q1c7GHR1iEXmkU6mhXy+s7MNi5WOASYhsBWLFSQSaUSjcVEHZs4vpQ5nqLrDYUOpWMB55hQul31KAHHD43bC6bIJYF+tlSWXhr0W10pyPoLz81NxD2BvyBzZ7qAL5lXE5uZQr9UkI4m9ANf0hPmZ0ONg70DAtHZ7AIfTg1y2gs3NKwL6vv7qXZlDUz2ykFqSc1SISmOqFxxi+SpK9V5XcitJHmLtTYUIAXQqUAm4OGwOKYE51OcMmns6CVQz4hvJQrRyZD+mFJqKRETSr+rTVE9DkhHJgSTRtVkb0cZvqrogEVfsnacqdH4fCX5Sy3OmRTchm03WDv8u1lPsdSQvUf9F9hd/DvMzCbiYDAaxkSfIwNeSMHNeP5dL3g9nUeynJVeSfdI0D1MU7FM7YD47X+1f2Vfy+2bvU+WP0LpbzSU5J2F/zhmmstpVqlWqrWkPz8/F93Z2cgqXw4X5REKd0T/4r62TVqOL1PwVXNu8rZjqOoa+TGTT5oPNjf/y/BQXp6foN/soXdRwedJE2JeWwWX2ogSzhSHkRL+N8qbYJpLxxhA3dfOUQmLYm4gqIB5LijzIarYKi5VyMVqjEKHkmUlGJxnk7KwYZsuLybDNhWRSiq1atYJ8sYgWlR6U/kwbc/ZORNeImHKTVBeU9g9kKg4Uw6PdkqEmGbUEE2SR9dloGRAKBacyopF8nQp6NOD73/8e3n33XVQZOmvUK+Yag/+GZMwoFg5/80ZxcdP2iVKrYpnoI9UlZHgqSwOiUVw80pSLVNMk9lF+rw/Pn21JEdDR2lLMMkuFgwGCJ3ydWXp9U4pWMiIVs47FBgs0Dx98p1OQQx7EZrNBACXKQKuNNhqtHga0FDC0EUsFkK1ksLCRQGotiFo7B4N1gHDYg3g0LMOd7PmpNEBkQ1htHhiNDBfm4EiPdqMjwBkD7f0eJ/ZfvkCzUMZyPAXTQCde7QRxyPjW6EmqM6HX06GYb6DT6EGnt8AfnsOE15Ehzh4Hxh4LWvohepSKGnSIutyIGu3wdccwNTrolWvodViUjUSBoZ/QN9wqDHxajlCVo9H3naoggmh6FgBmmBxmGNhUUhEz6KFeLMoGHY0nsLS4hHg4QnwEWoNM954MzxhgPdTp0RuP0ZoGzrMoYF6HXjcWVnJ3CGhiq0IJqA+NZlUKUwIOjaoGrTEkCQvddh89jUxdNgJkk/bFcolDaBa8YodBW4npZsD7R+mbZBcQ+QYDg3SiiggG3PD5aT0yQLNWE9CMm7vFakQ44pWvZwhZIV+DyxZBwBeTZpkgAK0UGMrI8HYi0xwYcSPl51UbzlCKdqNpgI5WwXCoCZhnNrkkd4CMpuXVecyn3WgPSni6uwWn24vJwIbz04JY7QTY4NMiE0OUqpS7e9HRdCiUG+iymjLQcltD+koYwXkOYbvQmjpkjitoVCfwuoMSrqX16hhOaiL1dDs9EhCpHzpQvqzi7OhM1Ft8Buh9SNCDg067jQ0QrY9aKmPDZIfd6kCtUpfgMG4ufG6573Dg0tUUKMmBFFmDtOgi+GE0E5zUIxylRYFfBs8s0lKptAQe8u+VWg0NrYO5+Dz0eitKFXq5ZrCy7sXNV+MkFUEHF3zeFAqXXXz00SMZgJMhNpnYZQDi9tqxvrkuFljb2y/knr/+xqsyBKnXC+hpVdjsRiyuLKLVaSNfqiKRWhIP52arh3azj+3n28hfXiB3XkfID1zf3EC7VkelUECvw3BF7s1GsaDyhQIyzW5oTXjcHlgZQDqiwNsMu8svr7tx/SYy2QtsbT8Vv1ACQrQAPDo4QsAfRmp+UQC0kNuF2tk+ChcnSC0kEYwEcHJ2iJOTA2nC3U672BmRfUs2QyjCYVAfx5kL2YvY/A/NwNe++XUsry7i2fYWtl88w1w8hlgkIgca/VmpbltbuSIquYO9PbFVIIDcH3XhDXE4MJLhTSwSk3Nmf29P/B2ZL8F9kRJnBp/TcpGSVZPJKpLiUrGMF893kC/k8ebX38TiagqXpSzOz47QKBZgGIyQOzxFyOVDOEA/6Dp0Fjs6lJg67OKf3tJq4itOOy4+14cH+4iEg/KbV7WvMUerJrZ1kgFSusTmtQ3MpxL49PELnGWYAeLBxDCU8FravDAwk+dLMplEwBeQ16QXvo2gb7cjz3qzVcfFeVUGW4l4Wp5b5lTRy5lFXGplCWGHF5GBBZ4G0NnNoZwp4qJRB1NKOv0BGm3uWwQFFADCLpoEBhbn3Ido90aAY2blwyGBHFsceMpcld76LLjoH82BkQl6HdUXPP0hyjnmixQqFbS6faQXlmVPJcmCZ79SgLjRG3Uw1nXgcJqwwIFhvQmH0Ynz00v0umQuDWC0mBQhfTKE3+2C3+mGiWF9VFb0+qKc4cCBrCqGjcuZTD9uhsZbbdKQ88xlkcvBN9eMBJXTbof3U8f8EhajA2lyObTh9RYCxCzIGhDvZyosCVCxDrE7OPjn8Ksv57Oy3CQYpBJTmmw65GKxFjLKoFkN6FUIHZ89fi0H6DwbuHfzdVXmmfJelcqCXq4ETGY5F5J1Qe9PDlmUtHmmAiETkr9YYPKXKBmmKoOZ+kF82sdjOdsYpsuMKlpoWsjgbFbgtgCvXV/GrfUkIl4Luo2SqF1oSUEwo1Jh5hlZozpUKzU1IDCpmotnCms9dtBkgjKUmOQEWmScZy9lwE6QY0wbq7FelDKszXgdJaNlOtDjUJAMTNoLSoZUb0getWzQ/Di8zrS/mMWb8NrKIH96jZRaQ10nZdj2pQcvARLJitFPwQxZ53opyFWxTABtKPeMzQOz5iQXg6ylmaJGinRlc6oAEEkjlPwGC3NECIAYqfrkcJ/vlww2laEjqma+zxFf40vbKsUeVADIV5Uc/28ARIES/Br15//fLwlBnwIPfxfIUAAI9yi+fz7Qyr5sqqKVa6Z8/aVRUAaeCuCYqZFo4UkAhOPZqdJj+q7ka1X2h1JPSWNCO1sZ4NOrXTHx+Kxyj5Z8CvlZSnGjwKABbMIIJkGjie6wg3/xx3+E9VtXcdkuY3t/V/JmRroJKp0q/GF6erexubYJq94uFgw2m1NsktiU8x5wcEtb1JN8FkOTDkYn8wUNON8/g8fsELZywONCOOqHwaZH3zCCxeOAzmqGwWpCW2sgd5mB1Uam9BilSl6GrEFXCmFPQrKjuGesri0J4YYEHFo/0AOZjTmJAdy3qBIhIFzr9mGxUwVSEe9kr49nNa/nBAG/X5S6zSYthWjXRQIHM/4Ar0cxwtmfHRwcYXFpFc1WW2pTWt3Q4pJ7Veb0Aj1tiP+HrveMjTTPz8SeyjlXsYpkMbPZbHae7ukJ3RtmtXlP2tVKtveCbOjuYMuwdLZhCDbugz+d/c02DH+wzjBk4wzp5JV0Okl3G7TSaHZnpmd6uqdzZGaxWKycczSe5yVn1wd7gEZPp2Kx3vf9/3//Jy4vnVXZ9rOXzxUf6XBbBQy8fPocK4tLmElM4/mzp1rXqUQNxyIYmSeas8NTMTx5+gw3Xn9d+8uLp89w+cJF5Jh1vr8n5fzB7jHmZ8P4zrd/BXt7e/j4zie49vrrigA8Oj5WpMtbb7+tOZZgDME0XnOCNXTs2r0uRe5wHd/d28Nx+hjoj+G2OPHahSs42k/jwYMHCEZCSC7MIVvKq8tkNCARxAjNKTkmGVls5FQbZCbXCMVcWu1afwhOMdp2ZnoWlUIFS4lF+F0+Obe4j3Gt4NrENYYx0CxnzR4WcbiTRdAXV3F4pd5VaTsdbLx3eQ+yipKCIiYcuAm8dlvod2oIeCxwO01wOUyKW+OzQ7Iic5zDyGLD9OpZwObG0VERTncIdrsfpWpLYjWKUFzM8h/1MTSRhDVi6UgGk2DmWsv1huS1U0CTIZQjqEIw9tzaIqYjfuQzaRwdHuqcBpMDdocfo4kdfQLeMKHRaqDfbwtostopODC6CanUtlqd+pq9PqMAuWfyx1guKAp8llZn8Cd/+i+lpr1+9aqUsVsvXiG9nxKAwq5OKufp4GLJNQlDf8CtHHiqXzfOL8PpAezuEX724W3MTJ9Dt2XD/U9eoN3oYDE5jdWVRdy79wmuXr+AsbWJ49Iuzl6eFUl0584uKpWx+uDeepvF6gm0Gi0lVxyl8xh0gcTULCLBKZxZOYef/e3HePV8H5HwrGJJ5PpmrNdkJAcx3dOMH+G8yPP7USZrRIowBolrIt1RzChnBI8ZKBE0tXO/tsvZyrlGZLrJiAodm/qaqW68eQmFchHPX2Z0vrry2jquvnYV2/ubePTkgeYIn9+IUo1EXbh27aqcG0wCYBrHXHIJT5+8AM05tRrwrW9+EQe7KRztpmFWrCOFXYDHY4CFnJ1JajIulW5qkgMERrh+8BkPBJmg0Ec0znjbAVrVNibUkE6s6t5iZ6cn5MXSxgoCUb8Efrs727h/5y5qxTZiAQ/qpRacJjrKqfmwKfFjNKYI1KUyc8Z6E2xmx5jTbcHBQQEz08B//V/9EzSrVYRdXsx4w2hXWew+UOm3YsC7Xa39cukqVpJnUqqPhxKqUTnO61VrNkS6EN/gvE/chPsnVcMk7Pjsk4i1O1yaO52M5bI4UGu2VEadzlbx/T97F3/w/b9GIBLE8tmLePPzX8H88gaiM4to9Sdw+0MiaSl6UM8NZ185RvtygZAQs2GEfruMbqMIy7gntxf3sE5/hONCDXupY9idHqysrOo8EPZ7pJZP7+/hzOISggEv6s0SHA7GtTaxvbmFo70U6sUidp4/xW/83V/FN37pbVgxRK/VkhvwxdMdPHvyBKVCCsmFaSytLyOxOA+rN4hic4R6z4WP7m/hJ+99ipHZicTsDMxWOr4N8sPloTq6of69RDKCVzsP4AvZsHFpVZFJR8d5OFwWuXUpIppPLuosQnHXnY8/EDawuDiLbL6A+cUVhGNx+Ok++fQhMpkcvE6vsKr15VXkMhl4XS4BpLxejP8lyP79P/khZme8uHjxgsQ+jDHa2d7Bd37lu/irH76rNZXzsdPulsiLrolMJqPzN1Xhn3vnpvq1xuaB4vXoouNzxJhw4jQLC/NIpw61/jP2mxHFjCvKHRfw7NlLBENhXH7tKvb2UygWKgKgKSbljLOQnMVR6hArC6swD824sHYZuy/38fT+Y3qlEPR7Re4avUlDRRIRYPV5/XpmOW/zPEASlfuyeuRO1mzOpMSp1i+uo9otKwmBPRx0OJcqJWRLKZy/uoClszEUqrtweE3IFo4VTTU7u4jdPZaDU+VuQ+ZoTzFSQ7MDzdYQR/s5dBp9NCp1LC4sYmExKQHA7u62erKIPbYpFLZakC0WjfcPMwqNNhKLK5iaW0Sp0jAScUYjJMNh1HM5BNnJfCIQ+vT+A1idbqxvXELmmF0wVphGfbkdIz43br//t4iFgyKRmIjAWHI+ycV6DQEWoFss2Nzd0j65RPyvN0K12kGpWFeke3J2QWvvzvamOnsZYbl+dk1Csa2tXZxbvyScmm44Fq0fpzOK0J5OxDXr8RxBgbuB9461HkxNxXB4eCAx/vLyIhoNYggDrJ6Z1nPAITVXzGM3tSvx/vq5c+qkVhdFuYopuWXKaNaasMIq4T6j5U0WdhUGJPrgizBm9Hvf+x7+5Pt/gnfe+SWJwShCmZqKK3GEf4ddZpx9Z6fnEPRFmU0AMyskYJCNFChTnBHwBVUZ0Ww05OrjfUm8iucIOpAoqgNXn9GpM9vog1RnEkmHyeQkkcjovlTggJk4rkNnIRIfdD0xXeW0KoL/husv/+OewddRfUOj8dn5kv+Y67QEYcR1T86WxAv4mpzvjYSCCXod9n7ZZDbg86BnxWXEahmCDZdIFP7M91AqlT6LKOefk8Dk6xhF8Xy2fy4K5AnKxuoMEuA8w1JaQVJFXY+G24QCNp7fSJry93gt+RkFfH7D6fnP/vzmhIcwnzOKaon9El143SGVYV+/dkPEA7NJnzz8BKV8Dh6yV80J7r3/DOi5YBq6USoyg5Rqba/iM/iw6zBKVbWDmXtUT3ek+rTb3FJts5ywUW/r8M/MPC4OVJzxDRO4pg03EmVTO8H9IdxOOxbn5kSC8PRbyOewtbeHBvOhFU1hREdQKU41AskY5bH1DFsvSQZupHR/sLyQZYJxgt5ms3JtOYzzAwmHQ7qItBqR9aJVmmTJ17/+NWxtbWF7ewuFQl4fKN0ePCSfHsB/Xr5CBT0HTcdnUVwGAGHI5E7jKJhrzvxqMnOvXbmMaDiMjz78AF63G4ViXjrDxPQ0YlNRLapkRFmQ1ycYf9IVclpkw4sv1nYyEkDDh41WapJQdJnk8iWUaw3FUTDH1WwbwOk3ozmsYmYlgtnVEI4Km4jNMt7LLsUILflkVKniot3b6wujWmoJ4Pc4bQh4/RgPCDJZUC5nkT8+wkw0hqlASMotG2gZZaklBwInWu2JhqBwMKahzO7yIDg1A9gdiuLoWoFcv4GRx4Yey856PUStTsTMdsS44Lc6GNQb+j5bvZ5AFZfTr0PiQMpBlib3pTZTCbppjFa/oxL0MTtFWDZkscBjtyGfSiMWCWF+cR5+5pfaHWL2Wb6kWCMVEI5QqtVRrNVgd7ukFOVQSmcKFTQE1Dq9EeosLjINVRDL3y8VS2J+JwMzjvYLsiQOOqPPFiZDZddXNisjl7hYc6PkItDv9gTYGSxw60S5yezIKrq9uvKCE9NR4zkgMNCqo9tpKIqBsUn8Mw4IO1spYGyHyx6C32tYqfmszc/OybqXPszLIUGokvcpFV9UNJG5HYyagLmBToe9IU6cWeXm48TO9oGApytXN+D0DlFp5RURUa42kE2XcXxUQKfVRZIqOo9dBeG8h9lVYbP7kcmWsHeYwsRCaqSrCK34MlXAOWT2qyjmOBwmMTO7gG63BScPj94JllfmwTpkDKywTrwYdk04Pswq2oL5gqfMtFToMKFapiWZ6lYHerz3iCmNWbZNtbiRL0tlEYdYDrSbVp31AAAgAElEQVTMhO72u7A6qIDndXTJncPSuGuvX0U4EpRrgtFwLALlY8zImP1UClupA2xcvKgIwKPMLtq9Y8wte3HmXEgkV7vFiJQQstkWPvrorkqmqchoNUzKeHb5bFhdW4XZ7MDW5jZSB2ncuvk2fF5GonXQbpfR6zdU9J7JZRX3Nj07D4+PXRA1ZNM5HOzuoVGvolLs49vfehu/8q1vol1v4Pt/9H1kj45VBEfVCRXpwWhUjp16p6nn1mlyYtCjKscLNxVyLi8qtbqIGm/Qg8RMDLGpsDYf3j8E61ZX1lGttPDy0SM8v3tb6i5GgzAuq9Nv4jC9p3imWNgjJxkVDHSk8T6gHbvSGKDRA+g8t/vMeOvztzC3OIditaB4AMbLUaXRqjeQP85idWFJdmpmNe9ubUv5xA00nT3E8tkFqXIJBPL6MzKrVquL3Oa6TVCNRWJ6xl1exZ/RAh2LJUQKtlo9uZSYET4zNw2X1zioF7MZjNtdlA4zWJlb1H3d6Q7QGU1g9/hgsjpRaVZRbeXR6bcUH8EDG1UasSjzmCeKpCApza4JOgc8zAB2O3D9+jWVzj5lz0XXhf7QjGa3plK/kZlaH5Lkbly8eFGDA10xJMT8fjcq1bLWNj6nmaMSFubWNDSm0ykcH2cUnRIMBzCymrA2t4g5ewBLjgjqTw+RfpVCgQr8sRmNZhcNErIql6Yry3ApiAg5UbxxnSJ4wQJ0PVkqS1b4z0mkzlgDFK3gjBEUAcIcZu7Jo7EIEILFxWoNuWILGxfWBWjzc6dRgo5J9paMQFK+qSxh5rZyfQ/7IkjtHaFeI6Hd1987JQUigQD8LreUplyUFeHicookkZJHVlmSB8b+wzmAhxP+J/UPgQmMZY8liELQl/sdD+ok7QacGbhHmriPU1XSE9B1Yt7TZ+xxORS/QjCHggi6QEnIc+3mAMZDD/8thQtGpjpjr4hEEyY3HAwENRkHSuBdpaX0fpNYt550fZxGb524AwQOG3lMBqnBEnonXWonfoST/g8B2ifEhyzRKrw7Kbo+6QKR9Z857VRZ2gzXCMkNrgnM/LWM2gh7LfjK56/hzFwYTrSVXS1naW+IXK4qOzxVo60m90Sb5g2CDiQ/SEBx3SG5wXuZ4gSSIYVSWS4jHuZIGZDcODrOwasoyJYAcn5WdFEKOifJJVevSepBWBwGKcHnkHODnCBWI7ZN7hYj+kpzFePH6BA6OQzI7THh2sK+GA7uLFhnlA6vLS3kJ0P9SUGgXMR0yYgsMdyl6soRn3USC8WZk5833Rzq0R3KVk/yw073MUtd1d9iACcEERWpphg5i1HGS8LwhKQyIrCMvP1fjL/6eYSV0UFyapAwInD/36WH+p2T+CrZzH/B/XHqAtHPJyWe/Pz49/kckLzUfab7Z6LeHM7P/E0SGvxe1Ycl8sMgDvkzv0fdd/x6JO54OOG/Peng48zKWZmHKpK7/Gd8JkmWcS/mvafDC3vdeAaQmWZgPIPMoh4PRBD/5m/9Q0STUyi2qrA4GdE5gtVlZzA/Hjx+hAsbF7E8v4rN53vqXmMmf5WOzWwaoyG7O0zwR3wcjdAYtJCrFTE9PY38YR5emwthN1WLjKc0oVgrwuZ3wuSyosXDfSKKwaSHYjmP0ZhKZwuOj9PYfLmLRGgZLosf/TbjMRtYO7ciQQBz4dnRUMgTjO1gKhjE3qtNmAZjRGMJDAkc+jkr6IlVHOgYA3h9Tt2njE+h8IQiJx7yCGDyHqeIhQdfLQcTRq+4FaHJfkBep3PrayI0P/jgtnLU4/EZrU+MtaL7LTk/g5WlRfzxH/4Rrl66guXFZTx8+BDvvfe3OHd+HVdfv4q91D6KtQpm5+cl9lheXtbBm+cndpSMGRnR7aFwnFW2Mp1P73z+czp4/vSnP1Vv19LyGp693FSU7Ne++XVMLGNk88dIzEwpVqXf7Amg6I06KNfKisilgOzeJ/fhc/rwH3z730MhncNf/tmfS9gUS0R0HY5LBXS6TTkUE1NBnVUOU3lEwx4BX7VqRSWwXNuYZc90A687gKdPXqJUqMitGPVHEfdE0akxapNRzgWpcKn4LpTrmExsuHzxOqLhBI4Ockgk5uWgyBWraHbpkjEK5RWFarKr25LRjhTOWTFS6fFk0ITNMkI46EEkHNCMP7+4oFjHZn+EQHIeTzeZW78Ji82HTteMeosCNXa5dTUPGIKhgZTTIiTpzRfoMVY5M8+iKtwej06ABJL/fSzQZTEZSEnOs5QRIUEAhCSRCSarXVFadH7w/ECxXK/fUS8l+w25lxulsXSr0TFnzMgmmwmReASJZBh2dw87O8/xuZu3MM3euMMM7nz4sdy7LE7mbMD9k0Cc2TRCqZJD+mgfM7Nx3Lx1A6ZJD4+f3UNyIaquLpczjp3tY2y/OsCoP8bf+963cfHCBv7H/+l/xkxyGr1RC+1BCTdurcPudqBSniCVyuD+w2Ncvx7Aa1cviTC8f/cp7BYv1lYuoJiv4q3Xb+H2+3fxkx9+onU6Gp6RE8dkNeLSeJYPR8I4ZmF0jZF0QQG/dA13W5SMmNU72K7XjSgslcLzHE2HJ92gJgFhBMzYeTDodwwHfBe4eGleM9n27vZnLtDrb9zAVCKOH/3oB+pQpbnH5oDO3rlCH1euzsrRRKDm6dNnEh7t7uyj3eI5Evjur34Hzx89Q3prX8I9Tm587qn6pgqY3YYh5sa3WooKDodYoss4tj48XhKoDgxGPbh87F4dolEZqnMu6A1rL6AQJzAVxNK5VSNBQd0cQ9SKZdz58A4cVhfqxTYGbStGAws8Pi/oJ2XkK4k/pp1du3JRDjz1KoKRcy4k5+iGdwO9IVwjMyJWD9rlukDLqakpAclSLiu7vSfSl6AlQT8SH4zwY2eEIn2IzYTCOjuLWJRLZCyxGs8AxJNYzM0uD14bJhGQBKUAg/ua2epGttDC7/3v/xI//OsnWL+0gRuf+zKuvfVF2Dxh2NxB2BxeDDgzUCjCxAd1WqklWKIkJ0sVh12Me3XY0MeoU4fFZMxc7C0r1To4PC4gxzWHYhCnA+FAQDHcHrqTh8Z87XRP0OvV0O831OVTzGTx8vET5NMH+NKtt7BxZg4BjwMhn1el6uzzu/3B+0gfbGIwbGNqdgpzy0swubwot8ZwhRfRgw8/+OuP8WwrhfmlJXUdwtxDq1OF109nfxFm+xhm+wCvdh9J/LeyFkdsOox0Ji13LPdokoE3rr+Jvd09pFMpFVizt5T3K59JjmUmsw1T8Vmkj3I6f8/Ep7GY5Ht245OPb6vQPX10iOXVVaysrWkf+vTBI7nYr16+ihvXruHhp/e1T169/Bpuf3RXCn+6Z1g0vba2rtlhb28X0VhUz9780hz66KJYySvphLM9CWDO47wPtK902K3ZUOfq+XPn5Qahup6pEC6PD7VWQ2spCRJih7lcXmAz76VCNo94OA6X2YVfuvUV7L3cx8snLzDq9eWupDBbpc0nxc5MlGBxM3+PbgXO2IFQSK4Vzo7+QFBYC+dTRlbOLkzj0eZ9PV+LS2eRyRaROc5ibO4rHpwEyMHREySXokoHqDfrcLo9SKVI9ATVrVkqHePM2ln0JjYcHGTRbY7Ra/bQqDbx5S+9I5Lw9kf3EPA7cP3aNZ256DhpjYfYSe0pSppdGul8GXtHWUwllzCTnJfwlv09Z+bmUcocyxXusTuxMD+HTz/9FPupA0RiCRHpb735Nna3XqJazGEy6GDrxUusLM5ifm5WgoSdvV00uz202G01FUez30O+VNJ9HGQ3BkvG3X65ORhxy3mYPRGp1L7ILBL6xH/tVrvishbmV1ApNyWeeOftL+Hdv34XqcMDCeaZjOB2OTE3O6trwdmP6UPRaFSucMbPMyItGPJjc+sJur0CovEAYlMxYUA9pmK42O88xv2HD7G6uiq8gCLKbIa9chZcvnBZySycLXM5Cnx92Nvf1Vmv35vgH/2j38B7776Lt99+W6/14x/9UNF47Bz5+OOH2Di3rBSK8xuXsbF2GYynYVcM1/gQe7/sbuSzRTlTKTLnmYyz3KnokHgh1yEj0peCMKOJkxg4Rc4kQDhTq8qhPxDxwOeYZ2j2gPAHhfNcx+i2Mxwl5s/i24h7c5Zn36gR9XwiBlNx+1D4C1+/Vq9JVMszN7+2IWBi3JdBdFDETXKdxKfOdUM6+3pKXjl1klC8x/OZukfIG5wI/fj16Z5SByYpIpsRDUoSlDi9nCbsBeUMRNE2U5CYtqRYOyNSTE7Wk+5sxR2PRgj4Agj4/YqX5fsx/Ze/vzZJTCXRqY+x++oITrNXkTmR6DQ2zl1Eo1pDi4BQIYXBoINQNIJkYgmPPnyJJ5+8wqhtRWovD4fDr2I2Fi0xP9Lr9enmh8lgkErFBtotRhIwXmqiAzA3KS5uVHgyuobFgDxg8uLQdUEFJjcKFo753S6sLM7DLhuiCTvb29jaT6HJi293nCiFhxgPeIBjBplRPERChYpYdpEwm5nH6UG3jQlzwaigkVPCjtmZGeTzeS1av3hI5M3AzZXZuGQRXzx/LqCJF1DFMBo+GPthKOf4etwqqTKnm4WHSd6AjEZhPq72zhMwwsqiaadLkSc3rr+mA8XtD36GUMAveze/BhdKvl6z1TRsTVQi9vto1Goib8hYR0JhPfQkK6jGomOEJT3MXFS5zmgsYqBYKomNZf4aY63Gth761jrg7CCYcKLWy2LhTBAJWjOdHuX6EvTLFQvw+DyYS84jm86idJxFwGkTuGlER4xRrhZQq5cQY86exQqPzQXz0I5muQ/LyIdmdYJirgWzxYVoNCGLfY2ZqzYrpucXYLI5kK1XkR+00JgM0CWQVW/hTGAK65E47Cw77DRhntBJ1EKVAfxmGxweL2x2N8osCGz19X3yAGqxmRCM0M5pRa3XxtBuQ5WglM0Jr82JsN0Ny2iI2WQU3a5ROE5kI5mcN3LAJyYBeMFIWJsZDwXlSklZg+Uyo1moHBqh3+kbqlwzrWIOxaMRvFmcW4LV5EAuzUiEPuwWh/oneHgRczrs6zAxQhd2J/MdY1q4CBL4PAEpQ5lNubS4DLfbjoPDV0hntjEYNgQQx6LMx/RL+TOZ8LNoY2kxqQGSmZ27mxmMB4x6CiEaZlF6CaFAGIvzK1JWvHq5J5KFQzHB1InFrM6ZYDQAq4OBX2XY7WMsJhcQDkRRzFWxvU1rYRgzcwnsp1+i3q3g1pe/iGqjiZ+++6HUhrzv1lZXZXkl2ZCIz2Brew8mk1PP+fOXz0UyTMwD+OMOBBdsaLTr2H2RR8AdRSw8K4XeyDTE+Utn1QvANaDb6iDoieJov4hRjwsrXStjgWZGmSuVIixNnUgBRkcFN6NCvopatQ2zOgqIz1DFyg2DOZFeASIEMmptqmFoRe4rbsPhMEvl+eZb1xAI+aQcZ0EvN1NaGBdn53GYzuCH7/0trl6/plLHbr8Ks72JqRkXbK4uGi0CFy40WyMcHRWQSlcQTdhUxnaYqqkXJTobRSyRwGhoRilf02A7NzuH+bkZBENe5PMpFEsZtLsNPHv+BGfXN5CcW0CvP4bTYsfR9h7G/b6Y/kcPH+DypQv4xte/oXvw4f1H2Ns7kEOK62yuUEYgHFMmZyaXx+F+CkGXDz6PH01malOxR6BxNJRSdmEhiWgsqHX4jevXMTs9i3K5JrV4sVDFR7c/xPaLx5iK8nBBlUFT0WYcpHOFjPpI3OySgQWD9gDdDgFEG6osGB8C7SEQT0Ywt7SAWrMqkmd2Lo7BkBt2G4XcMXZf7WJuOobXLl+Bz+3FzqsdZUlWKjUcHKaxsh7F7NwMHHYvSsWaIvpIdnFVjkRC2Dh/Frs7m1IQz8/NGdbnDhXnYzio/LQ6pXL0OFwIhQJwE/CyjNGoV1DIZDGod+BxeqQKXFxeRrPLtZwEOgdoJz5+8IHK+KjypVqBNu9ctoDUwSGadSpxzRh02aMBLMxH5GQ5u7qBg70j7O4wGqt0UpRNW50Z1WZTucFzC/MaoPheXm0+ESlJQo17CRX1NrsHXSp7F87KQfn46SOtT1OJqFSawbAfU4EAAiY7ph0BmIpd3PnJbYxbE3jsfhSzVVgdHlT7fXTY3XHalUHAWS3HZu3BpvHIKP4koEn3BxFKk55go6CZ4oKTzFADGbbokM990OF2695jTGWxXEM4NiVhAtV4BFoF4I1YokgQpk2qFHNzU3JhBH1+9fYUchUM+3RnOBRjQaeJog7Ut0ElrJENayjnCZ5SGcO92CgnFMh6AvoLyKGHmYr0E0Cb7gyDVBjpGhmRRUYJNVWcjFEkQWrkgI8xZNwWgWF1L5CoMiIluBf5g1Htl0fHWcV/1lmi6zS6QzTLWOxodwYSgfAVSDzSocVBkV+DMVzs5GGWtJw2JkbXGYOc4SAlSMz5xCiLViE63wOjOBTVySHZAMMJlBnOU4vhHLWR9GU59UlBfH8AMyMTVIBtxqDT0vvkXirDNl0yfXYlAb/7O/8AllYabjM7P4BWs4vUwbHieVgUzKgh7ntOh1N7obpBTMyJ9whAYwSWNxhSDnKxUtW9QccmD56817LKu7WfAHQEDwi4GUQclc08YJM8aTOOMhBSJwj/rU3Fx2zYMIKW+L0SzOE1pYJMToKT8jweSk/dFXLTEPyng5b3yniogVgSlZN+Fs5yvI9Jrhnl58ZrKZyJ//6Ugzhx6ZAU4KpD9xA9KCrMtbCHyHVSxU46x+iTMkgJQ7VFkcUvOjjkVDkt9qMN/YTM4peTI8TIlvrM8PHzv2uwIqfRXMZfMO4Fw0lyEssicsUoSFTsiOIAjAgdCXhO+nJOHc2nZAyfCeO5MD5tKnB577HUnUMwgXGSIKe52HS+8PV5oKFLRxECPr8iAnh9Oefwm6Hrmgd5zd0nvSD8LjSv260SQnC14R7tC3nxtW99FfFkXMr4bCmHTOEIK2dXEIrF8PDJU2xu7uHvfOu7KBeYQc1DM/PmOQMFUasRiDpEYjYEl9+KQjWLTDGtvXPUHcHv8qPb7KlwslKvwhPwwOF34riaQyp/iGKzJMchf79SKwsoPdzfV1Tf2aWLKOfrmAxMIsvXL6xjZn4OvnAA2VwOxUIR7UYdlWwGg3YT55YXFYVlc3phZ4QmS4pNI0xNx9DoNKTKJ4BfKlZQK9cQCYQV01vM5bTPJKbiIhePC0Wpmal+5kF5b3sPd+/cxVe//DXE4wmUKxVcvnIJxVIBh4cpic24BsRiccVL/uRHP8b1117HlavX8eTJMzx+/BCXr1zE4vI8jo4OEQyFpLCu1ZsicuhsKdUK2N17idTBDq6c29AcwvfI8xQJPwrlUgcHIuZHQzv2UzksrKzhna9+Ga6QC6/2XuhzJJFSyWZRKWRhto6RzWWwcf6iZpGHD57i17/z76t38o//8P9GLp3XmuANWeCPhJBYWJQLdH/nJYbdDs6tnkG/1UXQ68PB7g4+//k3tXa+2tyBxeKFwxbBVHgOhWwZH/z0I0XSBhx+DKpdBNw+hMJ+EZ1Nuh7sHiytXsClKzcAsxM//dmHEqDxeGdzuKR2H41IIJDmYLSESbO01PUToyTbaTPBZTNL6b2yOIcLG4zHYAl6BiurZ1Asl9HoDWH2hfCjd99HKp2HyeLCxOwErC5SijDZ7FqjKJQzgADlFRqFp+o6IinIqDqWwLt0juUzScEgn2uC8Cxo7rWbAmv5Z9xrKBrgGs1+DwvzZ3WI7cJkGuq+9vh8aLYJMDjgZi+izYJmrQK31wmb14GBeQJH0I+FtWkcpO/j9RvnsTS3hK1X2/jwvQ9hMzMurKlzKrsPvvrVL+Hp04dYWk6i06/jw9s/xcaFs1hdWcJRKoXDwz3Mz09rjikVOsgcFeBxMcVgjK9+/fNYO7uGh4+e49HjZ9je2UN/3MPf/Y++AafbikaNYLgZd+59gJnZKZ3Ty6Ua3n33AWYTszh39jUsza1h1DfhD/7FH+HZo7RiSVuMBmLEpfq+XOoScvv8wi4Y11WrlCSwmPRNMI0Ichv9TnTfMkKE2gvVK3EE4r7p8sLrDyiqiwXCnJUYY0fl79z8vNy57EO0sjtgMsJbX7yFVPoQT+6/gM9rFpDDS/HGzfM4ONzD4WEbq6tB3Hj9Bl48ey4ChqKrFs+9E4scIZ9+/CnCxDesVqnZGWfMmLZRb4JGqSYg3WGnc5hdo0xfaMuJ42Z/XtCN7PGREVtOjs1KhbETZiaAmCdy5UwvTqMx6mPhzBkJRQhkkfh8/6cfoNszodc2qQSdPRUsZQwF3HCYh4j4HHjnrRt468Y1nSnrvSZ65iGqjInqtRAgIDaawDOxImrzolNtot6oITGT0L7IvYj3MmdEimm4B5EMoTCkWi2K/AAGEpnEYgRZA+h0GxKNOZjyYOK5sK241UKpjldb+zovsY+IxeGMwqN6nspqdjFt7mbxm7/1P8AV9iGxtC4XSDS+gMWVDdgcfkysdvR5fRwuFWizKH7CPLEJZwdiChMMOk142O1pGmud5yxH0QSfI7PNofmXRDBV3iysZwIBwdSdV3tKgEgkQhgMmmg1S/B57CJQc+kUjvZ2Me62EA/6kIxH4XXasDSXxPRUDLlsGuXSsboE2LHIz+0oV4TDH8XA4cfM6gUUWyPce/wKxXIdNqdbgg5GlFlsZjTaJUxMJJ+raPbKsDrHmF2Ygj/kwsvN5xJ8UvBCIcvli1dwdHSEg4N9dHskbIBmF3jny1fw+MlTNGosiAeioThK+ZLm95XlBdQqPAulsXY2qT08GA7pbFOu1XDjjZv4+OMHuPvxXfzub/8TNCtVPHnwED/92QeYWOwolptyGpDcvbBxQYTGwf42Ll+9iMGkr1LvRrOMbq8lF5aSUjokhL149WoHu7tjhMMAYTperi+9c109locHh0gmF0SQOdwu1BstHNKlY3cZKvXRCCuryzjYO4BlaELQGcR3v/5d7L7YxdMHT+Ss8nhdRp+v1YZqqaS0AQLDdAIQoLU7HRI12JwuxT1zrmKHJD9UYp1vvPEm6u0K9rMv4fDasbK6jv3UEY4yecA6xsjcoOIXCyshDNGUuPDl5guE2AM5ZkyuT0KjbO4YGxfOodbqY/NlCjZ44XP5FF9PoPzR8y3E4oxBtyObySLgi8iB449R8HwMs90k4frWziEK7MMKR/U+KdA5e/ashMqvnr+EdWyF0+rA4swsYuEQXjx5pLjURneMb37rl5Ha38Gnd24jf5zB3ExU2CCL7bk202FDYoORjv3xGI12B75AUEk1k25fRK3D5cYnn95HJDYFr8+LtbU1fPTRbcXVz84kcHR4gIU5FsG7cJQ+FpF/fu0SvvjGO/jkzn384Cd/hamZaYH7dMBFQwH02y3sbW8j6Asgly/i8tWr6kHhGXBxcQ5utwW12jEGAwq22BfN5A+bgR9abOq+pYOM6yNjmxm/5XAQU3WIGKeAjeQy9wSuX3RwNdsjfOMbn8f2zham4jGsnV1RJGkqlUYiQSzFBa/Hj1AwptcsFas619IFm8+V0O+PhQ+dWV6D0+qCw+xEJGDEtBLkF7nt9uhcws4SukL9gYBSeXg2tjCkcEQD3lhkCEkj7vk6UvAsIMGScXZn6gnPmeqmJnFOZ7eVs43h1Oa1o7iNwgmdA1jmbqU43qx1QSlPDjrkSXbQ/cL6BCdKxaLOguxy5d9lsbvcJiduDb7WacyzycK13hCf0XmSzxeUonTa+0GMgEJwzjsUVHFf8Pn9BsE8JKlzek7oyT3CcwUJKeKgPA8Sayduzu9PrpXBQCJzRrZKbPbbv7c6IZvfawIvHm1j0Jlg/exFXLpyXYqbCUtWvQ5YzD2B3Ga7DTOxeWzfT+GDH38C9B0oHpOp9epQa7KNBOhyWKUClwpJAruGcsGESq0tpQdLX6kS5NCj/lWbHVYWCOmwZhSec4gwj4fwu+zwueyIBgOKv6D6grnozcEQFpa4dXqolasY9dgVYuStScHP3GEWGzntsv2QALHyAEfUhYQFFVYut1RoZJdIdhA45Id8miPGD5KKAh5EaZGlSoiLJH/NhZAkCD9kHbCpprQ7VDpjHEbZ7xCUwoyLN3Pq+W95UDDype2yhpFFe+P1a8rZf/b4IYIBnx5GgjRkjb0Eg0pFw9Y0pl2soixdbnrmsaFA5NFcPRBk9MYjRCJRAd9UplLpwq/XaDYUYUSbPGNATI4hbIGhiqxdQTN8UTMSix7YnSzV62mh9QXDyoZn2dbMdBwm2m2Y61avoFouSkXJqKBak0BeW+p2Kuw79R789ig6ZWDccaJTY0ZgW24QJ+2qXjdMdisKtTIsjIzw+jFxOdBzWtAYdJVt7BgBr8+tIelww9asw9xneY/R99Js96VgIhBH9Xyt1EK13BQ4wmxQk3UEh9sOfzSEqfkk6KXYy2SRzRbw7a//Mn7p9ZsYNuu4f+891GslLWiMJkpMz0qZSTUkB1tfwK+iXqoSOfgyf5/la7SqVoolZSLzwaR7gmpcgobNRhMuuxvmiRX1chP9tkFq0N5GkIFdDlSdwzyGw2fV80JHFMu6yKRSqW63MbapDr8vqD6NMVrodMsCQulc4LBKgovqmmoti0DQhLWzS0bcU6mNfotlUrTCE4R1ot00hj2vK4hGvYtioabvlwsBC886wx78IT88ASeGqCMQGmF5aRZLyRV1mexvH6LVHCA2NSclwuMX99CdtPDNX/2m4kFePNtEr92XVZBRbuxgod00MTUj5wMJAJKitHiyxL3draGNBiJnnOiNe+hVgXiQTg8OmT3EZqK4dHUDiemISqo6dKt0gXq5g1K+jk53DL8/oogLqTDGI9lSmUPMBZcqsNRBBrV6B80m2WUusATwTEbmtd0Kl4sunxZGNIE6rIpK61HNw8ItDJBMTiEQ8iJIxagZAiWY/chYptevXBOYfvvup/CF/XLmBMN2JBcD8IWoek/pe3XYQxgMzVJAFkoFhGNenF2/gEf3d02JX14AACAASURBVFGsNhFfmEY4OgUzHOh3GNdkwuL8kg6HJGDyhTRevnqC42wKtVoF8/MLIkA4iA+pjOcGUalqbXj27BlmZqZx7dp1DXX37t1X7AVjn0xmO5rNHo6zRdjsLv1o0Q3A8jabQ7nShOhYqGq1WdFs1eUoIqHp97ixmExibXVNhax8hqii5HNgMg+RnEvg+PgIuwdbGIx7cAfcmFhHePXquaICzOyEGJjhsHnQ6QOVZhdds1UZ7GvnzkiFRgB/bX0VK6sLaDRJRg51TQettg546ytnBDxn0hkdxFrNJp6/fAJ/2KFDltPhZwAhXK6gQX4pgxUIRXxoNitoNmtyUxA4Zj6nw8H4sQgqnQ48ngBsEytcDoc6YKxOqikHOgDXclXkM3lt9hcuXYDFbsXHH93BfHweDocVH977qTJzqf5YXF7C0uIKdncP8OrlNupVPstQDEM0ZEMkGMKXv/hV+N3Muq3j/t0HGhZ4IOnwOW7WVSLJg8qZ9Q250wIhDzK5fWzvPpG4gMo1QqyDIeMWvVK1cmhIH6XVWTM9l5B6eCoWQjToR7NQwrDaRtjsRerxDtLP0rD1LDAPGG0GNCdAizFDfSpvJlKE2ulEY5EpowcIdlhMcHFAInEvAsSEIaMpCajwYEii5DSS5wScofODEW90lvVHE1RqDUJFIm+abRY/inNQzIjhphug061hYSGBYNCr/Y124lKhqueCQQOMs+OIx4HRKDmDiEkSIKdOBwJFyv9UcTh/33A/GECx8Z5pgTXIkIkcKvw1LSlUdhpF7/qbGhYJSp52bBCg5d+zTACHCAjOF0P15LAAcnHlDFbZPQCTwI5M5gi3P/hYIAnjo5TZ2mNBPBVmJqMTiipF3nfsMGG5JuMTRGobfVEEm41IF35WFhEFiizsG6QI4/uMEmvGfP4c5OYvjNI6oxychIiKrSdGBKBmCUZQ0dVF5Zy8aRydCIiZMaJKxzJBvtDH7/7OV3F2ygKfhfEOYwG8m6/2JDpw2j2ybFPZyNmaz5fUQMqKneh6K/fZ5ZEAIctCP39AKsxShUpEv2YjOnWqVVrOXYqrIUige4cRo33GJhpOpYnFakSeMvLzNE7sxOXB7HwNvTRJ0P1BlQ/3205H64GGeM5VcniMjHJ0ZqefxIedFpuT/ODsyM+NpYHGnWOIakQkqMPDiIXi61B1q1LwE/LMIECMCCiWVsvWoMxhI+bsFyPJjMinn7s6/v8IEJEYBqfxC/8Zs/JJuJcRifXZnxr/z3vl/4sAOS01PCVATkvi+T0K+Tj5t8ZnZkTfEZA0ejwMKkgReBQkkSzVvXqyPijeyyBKFLEwMOZR3Vcjo5/vtLeLiWBG+blJOcGcR/iMEixmJE+334HDxWvfQzQRxXd+7dsIx8I4ZDRrKYtcNYulM8vat1weP+7cfYBYdBYziVUVgtrMzFz2ac9vNCo4yu7CZGXoRBsDtFBrlfTcRINTIkpGfQImzH2fwOl1oIcuCvUcCs080sU0p0+YHUZhJg+H6b00Bp0xYqEZiV2S0wuYmkrAF/RrNvUE/brP2X9IEdeH7/4NPFYTlmanEA744fEFVYLa6DZhspvhCXrVNUIFIp/TQq6oAy3LhH1U1fd7Emsxvorly5VWB4nZWSn8KWholBs4OjzGF259yZi3qmV1ELzYfIoiy0xbLayunEU8NqOYBcZeMZrl/Pkr2N3dx7179/CFL34Oi4tJ3Lt7R8TvzEwST5+90Dnq1js3kcmnEI57sfnqKTq1GoJ0gvfJ4VgV78L165OP72DQY9F9AOlMGXPLa7j21g3MLE+j1CrgILOPzZdPsb6wiFG3pWgkrn8EM5klH0/MYyoygz/8P/8AHaogT/YLhxdwB/248sabAvN67TpMiiUyKzZGsuvhAGdW5hEKBdEfTNDvWbG7XUJ6v4jjdE6ObJ/DjzGFCT0zErG4RD1k+OhIM1k9aLYmaPdMyOQoGonA4WJJMrujujpbWix8jwk5yEhEsHeMgD/FeQ6bGR6HVWDlbCKKM8uLcn9QOLWzt6d15NnLF2hT7Wp3Y+8ohy4LgENTcHpD6gZhXx73FD5JSlNgpgtjmLgDUqQwGukcwW5DgvZ8zgjA8ZkzoiAYnVETKdnvteUUoXiOm5FWBpKNivAj8UkFZwd+PxWiZgEq5WpL5yBGKYUCXpgmA9QaZfRMQ3QwRrHdws13biBbfIbPfe66SI+f/OhvYIVdEcJHB2mEg0HNo69fv4pcPg1fwIV2t4pyNa++RO7NbjvFJQTGO7h/7wmqJaOnYjoR1Wy+uJJQd93C0lmkj/L4i3/zIzx7kcV/+I9vwm6f4NH9x4ixWzLswSxfczJEpdrEh+/fRzCQwNXLN9FpjrDz6kBnn9TOIe7f3dZZwhtQ6KFBtjPxwOODw+2E2+1Q71cxV0CvMRAIZRCb/M5Hcp3xU+wPunA5LCLp7d6IQM98/hB8cZcNIo7Wz11Q7AaLcwmMcisLxLx4651b+KM//BF8fiA+FYDJOoDTbUZyIY5bn7+J3//9f4FAwCMFMl1O5VJB4O2gzf5AJ15/7U0MWh1E3C50WaxsphD1GIVMA3a4MO4M4Xc7YDW1JcyamBg76ZIg6MzKAmqlrBHd2Z9gL5VFscK+MrtSC4gPMJLMH/Mj26iJAOF52+P1YGkhiadPX6DSGOE4XWFwLhqMF65kOZWi3wT+u//2H+PNK+fx+ME9WJ0WmCmWjEewd7ivLpV4KAxTuw9zdwi/xYVxbyAyOTFDN4GRBMJzOHEi9jOQoOYPupNIiLPvkGdIzkWVShNrZ89gMqZTwS2XEfdYgrMqMR+Y8NGdB3jw6LnRXTaEyNE337iuaGAtXFYf/rf/64f4i5/cw9DmRXxuDbe+8DXEZ5aRnF/FmGtvJKJ5lokCFFDZuSFOBuqus1hGEot42VHLpJERO7QGSj5hjA5nGM7A1VoTmWxBJEi73cOzJ+xviYnMpnsmFg3A4+Y8yCl3qHVxnzGP7Pxr87qO4XVYcWZpHhc31lTyTOxi69ULZqkj4De6GXKVBkqdPpJnNhCcXkC1M8BfvfsB2owU9ATg9YekBi+WMxiMShiZGnB4LIgnw4jEfSjX8vjrdz8Ak1S53wd8Xu0R5XIF+UJe3Uf+oF1iMU/QgdRhAdGgF8VcE7PxaZHhnJMZA9xqVdTxxzOJL+hFYiaOxeVFHOfzWFk9q+ijv/q3P8b1jQv40s3PIZ/J4Y//+E/hC08hX6nj6auS3FGry8u6rsRCSpU8ltYWMZucwqBbR6mcVZQpcTzGUYcjcZTLLZ17/+Iv/lLfg9ttU7cXu3P5LE7HZzG/sIiLV6/iydPn+JufvAczRUyBAI5zWbz59pvIZ/Oo5ioIuYL4ta//Gp7ee4L9rT1F/JjoSnA5JaSmy2p5cVHuy+zxsWZNdme1Ol2JjDqDoWLX+P8cwTlf0LXkCThQ6x5jZiGBaCwOry+EdKaAV9svYHX1Mb8cweKZGA4zWyqwZxcn3Y17uyn0uicdikEPzl24gO29I/zohw8RcNqRnE6iXi8oPr/aYqdkUPMCU0Dcdj/a3R7G1gmO8hlhZB6fH7lcRUST1elUFNSZc6tYO7eOg9Qhtrb2EA3GFdt5Zn4JYZ8PB9svhRvUmgMsr6xid/sVCvkM+t2mnPEep1MxshR9KVqVHcXMFuc8ynnZ7tDMWCkUlLrDiEy3zyunFeOnuDfd//Se5kvitkzuoRuOolo6eBjDazc7cev6Ldy6+UXcffwEz7e3JFyh0XsxmUC7VoHfxRh0O9LpY+2jhWIRybkZrRO8JybjrvpjuB/S9VKvNfQ1vF6/zjWpdEZYybnzF2G2srrAJiEpyZFcrqAeaznO6kWJmgdt4B/+p9+Tg4rulYWlJLr9Bj65+4G6gxfmFiTQZ+0E+2i4hr322jWsrp6Rk/HevQdykfL+3Hm1C7fVyZRZzCXnsLiwBH/Aj0g0qufXRTd1gLGZjDHn2dUG09iMZrUFq8mmXzsY80gSmTGW3b6whtM4KGIWjCnjPmC2GiIlfkbE09SxIRGh87PuYLrknSpmZ5xnR6/FnZBrNrtEiKdzLjlKH2neJl6ubm4lh7Dj0anXNIgMo8ukx+QVqxH9T7EiZwH2xvA98izJGVidzn32cvYVKc33ZPQAGfG4SndilGezZVQGWG3C3WVQUOrDwMALAJ015f4YsQS9DNN/8XuXJryIPlcYzWpH1saV1TVM6NpgHhfzsxxWhAPM2qKquYWIL4GnH27i8UcvYZ/4UK/04fbERF64fHZFLHGikIUz4NZNNRzwQEqGtI4eD69Ww4ZDVpAjGylHDrQ8sMpdYbcJXPE6GFlkgY+l6hYzIgG/kbXMmAk6ISYmNE4KT1lwTNV8rd5m5Zqh1lE8glUAtVEExqIjo9SVhy3GKKjn5KRghReLh/DTHG2+FxIjvFmkwqTl/heUlnRf8OIwBokXkESOzWEQKDxI8yJeuHBBF4IEyMHBgazfvCjML6MDpNVu48LGuobVrRfPxNbShkeQPBSJKJOWmaxirJgrXq9pIBKj1aHtlDcJs9GMnGW6E+KxOMLhiOKQ6LThgkMggNeGdlISIRP7EL64HW1U4Y7YEJ52weZhmXZXYCkJkKuv3UAgGDSyTAd9AdFsiDX1Whj1uxhMhtqQGNPDTY4dKlTMjLsWmHpOtEtjWMcemMa8f4B6u6dceAEZY2be9+D0++AOBDVYj9xWTGxmdNnTYrLi/NQcvL0h/OMJPFSqdtvqh2l2Osqz48GSfRssG1cnQqevHPhGp4ZGvykCZO3KJdhCQWwdHmEvlcZv/yf/GV5fv4RGNoN3f/in6NQr6Lb7Ki5njq+dinCXVw9aq9MSGCaQbUwbupH9ShKK5A8fKLpzeAszu5+qYxYTkoFNxBIo56to1btS55wW8rbY5VBg3E8dFodJAwFZT1pMCY5QHcKegmqljkbdKMaDqQ8KvKZnoro36H6gEpAkSr50iOlZr4ovWfRdKTYRDiRVIEYLaIv3ZreD+eQ8OVzUqi1GtJ50UUDvo9Ym+DpAu19Hu1/A6loYN9+6jrAvgWcPN7G7eQSbhb0Ea1Iu7aReYGLr4QtfuYHesIPMYV5uE8bb5bJFsdELCysiap4/2xLhMj09q3tUbqFmET1LDVMX/HAHXGjmhzAPXLCb/Wg1OwhGfVhdXxKxUMxn4TQ5UMlXNa9WShy46ZBiiSZ7B9gKP8RUNKYcSGYdM9Pz5asdqQmpym63enpOOQgkZ6cVc8E8xVKxoKg0b9gvIqPVY0kvSRDa9mfRaFWxsraiLhnaSWlH52HvyvlLKsdKHR0p1sjtsSE+48frb67D5upjc+chdvZ2EI3OAyYnGq02ytUSHC6zSIlXL45U4jizNKtyM3aymCY2TIYWzCRmMD+XlHuOqviD1A4KxWPdB4yyojqBBE+n0YHDZEUufYzDw0MkEgkNEwRJ+edUT01NTcNON5aFqpUAXrzcVjzY9EwS/W4HhaM06owRA9XWHoGTVHNTaVWtFKWkeO3yJUQDQYT9QdQrDTx9/BzFfFkk6sKZOSSScR22m50GyvUSeuO+YufYl0QlELO8G8U6gv4IzDY3qu0OBjyw5Y4xv5wU0PRy8xmWluekVuE6TQU1D0ajTh/tah2fe/Nt2BmN2K5rDaf6NF/KIhD2a603mRzw+6LwesOo1ZqyxyuWatJHNBpCt9fW+ke3CxXsXm8Qc0tL6JhYhGyFaciC6YmcRzYnVQ10241QL9R04KQ6Ynp2Gu1+G416E+aRRQePg9SWSBbujSw4XVha0oD6/Ok2Oi1gOh5BpViViyQRncZ3v/3r8LkCMI1t+OC9n+Hux7eVW9sddXGYy8Plc2Pl7DpC0SmBK/0RD80tdPpVxXOFIiGp20plxnwlpMKn44SkaCgcQCDIZ6KPRCKKudlpNMsVZPcOsRSZhbUFPHjvUxT3CnCMHWg2+pg43OgNDGcBnVcqfKQzYExFPMuKzXKAuNhpoEOfAdgaIQUEeo3oHwGtxrZsdFvwjna6YLE5BGhRrZwvluENEJQyssyl7oNVam8qJ+lgXFqOI5mMS2hA5Xi5WEWt0gLGVjisbkUV0cXHNZIEDcE9RYH8Qjao4ifpBhOOa5TD8s+pSFebkiI9jBgvOjwUNaRMKsbMGCXVinyg9t/E4nLjaxDcUhTYmKQQ4xWsaA7ajHDXPPPWrVv4wpe+jNThEUrlqsiwcqmCdOoItQqzaQfYPzjEQYrFvAR5AZ/HKFonmWZYhvsihgw3gWE1JgqmSEdKkYi+s7OMg6U6WyClodH3ZcwdKpfD2IgXU5m1QY7o96lKk3SVV4vXzCaAxUmEkb0hVLtOLDBxoLbwvmjj1vUV/MYv3wTaBUyGPbQbzPw/VN8T9yn2+1CVZGS1OjSEUmHMnONAKCpVnpoiTGZk8rScJ1AoljSwMnaEGbSnzpFoJKbX8nj9Rvmu9vOBCtB5D1WbBGpUqKF7iC4QkhSK3OLc5nJ91stGIp3fM9VdskV/Fv9lFATyQ5ZF+gSAp9qapIkK3Om2ZfyViCLDYSKjkPpJThwc6mQxxDq83/gz50pj/TLIFh7yRH4w1uMk5uo0H/eUzdAlPSU4Tp0lJy6QU+W34fz4d/87yf49oT1Omzr+XRLE6Ao5/V2DGBNBxvtfFvhT94ehZj4lP/iznE+C+0h+0CpvECL8thR/xZJEJ504Otsa3SV8vvS8sfSRynQKolgQTALIIMmMThvIsU0BD79PuWoVKWvEwDHvXc4oUqdW4K1bb+HaG9fQ7DSxs7OFSqMMq8eCC1cuSL3Pgz7vkwf3n2E+uYZEbAEB75RAJsYjVusVbO0+R6mShctrRTjuQ3fMHrERvM4AHBaXRBwEfZl5z7V3ZO3C5jXhuHwoMmRoGqLRbgp8zmdLKBzXFMkZ8kVVBnzpwhUd2rrDPvKVItY2NvBycxPpVAYba2fx6JNPsLG8iAkVZxR3hYNwed2IJGLoDXt4vvVC8ytFPBRi8QAbDoQx6g0FOPCzZYEjCX03yUOC4FxLuz08efgYM7EZTE/NqJibNzgJpP3ULp6+eCRl9HG2hPMb7HukojeDFy+e6Az0zpe+olmBBMiFC+cVpfvs6RPMJ+e03v7gBz/G8plVfOlrX8K9h3cQn4to5qczwGm1o9voopwrIhLyIR6N4P33fwaz8rHjyORqaHYHuHD1EpbX53GQ2YPTY8X9u59gaWoWUX9QqnTuW5ncAWaTSSwuruPORw/w+N5TmIYTeF08mI+QmI1gfnUZoek47j34VF+LwOPzh48waA1hGQHJeBzxWATnNy7AYnbi5fMD7Gzl8eHPXoiIdtls2oOhnkKXBGp0n5LgoGp8NGGUogNWO10hFhGuJBmotqzUaxKlEUg0evMGemi0xwwpnJnAYTUjGvRhKhLATDyKaMinWZN7Wr3R0GyyvbOL9mCEPAVUbj86dAMy5tcdgNXuFhEjgvqkeFTEsgh6Cu/YbTlRf05vNISZkbxWkossVjVikPle5AD8hS4eRkDzz0hg8qwpMQM7KG0mWCxDZf5T2RyNxXB8XBBBdrC/r/lpdjaGUrWIw8IReuwjsVrwzlc+j0Yrg4sXz6JSquKjD+5geWFVpITNZFUMcyI+hcR0DE6nRZE5Dx7dRTwRhokRx3J9OWGzOFAq5lEolJCcXhSBzq4zq22M2bmw4oLD0QSYmFAsV9DoVNAdFHHt2hWkdtLI53NYWZvH4nISqbTheC4WmzDBjaWFDTx7vIVYeBpHB1kkIjOwTOxIp7LqJmjWC4YzhnF5fF64/45HmJ1OwO/1o1luo5Rnd6AZtWpdyQXGeZD7URt2tw2+SAh2txcOlwvH6RRCPpcKvxmPROVuhqkJuQ5cTkaCW3DtzetIFbK493Bfe9D164sIh7l/dlGt5PFbv/UfI18o4F//+b9WB+HsTBx379yG0wp4SEi5vHjt/FXNxp0GBUxOiQQePXiuJA83HU8TG7x2qzoiQiEWGw4wPR3Bxrk1gYOMqeLMVqh08PTVPvYO87DavLBZvLq32Eln9doxsJswvTiHl9ubIkC++2u/gr39NCoNipFKmApMYfP5M9SrOfXdvHZhFb/6rS9jOuLDoN/CcDJQ8S7P+/t7B3KmWOn89oZgY/QqSaWhERF6Zm1NMwsFm+oRE+bBnjiqsIfIF7JyadcbVVQqJbi9bv28tLwAi2UMr4fuQqp7KcL1odvjXu3AxORUWTFTFvb3d0WgnDu3qjWHREoolsRupol/9W8/wB/+q59iZeMKooklhGKzuHD5GhLJBQSjcVjtBAuNzqoh259BQRL3RopnODtOYFFsKcvbuTUOtZYzerhab2gXzeeKus/5c4lRvNEZzTp8Lqenp+B1OxENB2A1jZE/TsE6GWLQqqOUPUL+KIVuo4r5mYR6HqORADLpfWSODjUr0/lAcnZ77wDFWguv3/wCXMEIfLEENvcO8f0/+0vEpucQiSakQuf33mrl0e6WJMSMxv3oDpmE0MGrreeKlOJZMRGPY339nLo0Hj/Zk1NpfWMF3WETpXoOwRABWJNivomhsJePAChFDEzX4JzOdZviuHa3hUtXLqnLifMZo4CeP3qC450j3LhyGWdX1kFz6F/84MfwBKOoNDp48uwI88mwcLR8Lqu+SbffI+Fnp5lDt1uVA4SE9Btv3kSS6RtWZv6b8E//m3+KSCSCixfOwW6z4v333lM3IDEjpinEZ2Zx79MHyOfKEmNzLqGgk8IYYmiMaJy0x/jWO9/Ck7uPUaAYbjiS2IzAK8/K7DmaTyaRO86iyBSZ0dCI6iHByLnT4ZDrYWF5GenMsUTWnI/ZOekMAIGoV26Oc+cvYTQ24/adDzA2NTG/HEV4ygmzlcLTEF68fIpgiEJZJkvY1G3DGK3puTkcHObxs/fu4NqlmxLltttVCRSv3HgT6aMMzp5dk3CpcEzHzAAmpxk1ntnrDSwvr6r3o0BXYruFfKWAL3758ygzkYX1AFaXzqvT0Vkszi7oPL6/tanUhPFggnwup/4VPnsutw3RaETzNXFTgvPE0ni2JACvhBOf77PPjmKJjY1zStO4ePES3vvZ+7h8+QqePHsmxyrnQH7GXJNZAM7PieIoiomZxMH4zd/+nf8czmAYH37yCW7f+UjP5WIyjla1iAtrqxKHUODM3lYK3ePxGO5+8jEWF5KYijM++lCiAgpNSG6yK5b9GzzXUEhK0vI7v/brePTsuVIMeK6tNYjLOZHPE5B3wWzmbJWWIO/v/4O/h1KZgvUePD7iLja8fPVIRD0/K4qdmWpwfJzVfn1uY0MRb3c+uacEG76Hg70UvPzcmi20my2dUfk5EJdwe12YW5jDufOX4fdNa9YjKUcBD4UydrMdQX+IRkbFN7I7hfFuJElUG8mEG+Ls7ImyG0ktvO9Pu6pPI6rkWB8ZkVbEw/keGMPKMx4xc5IlEoqNGS1FAaqRdlTMF1TDwLmfZArJBp6/Ts+nxM/Vm3giKOOZg7/m6zOWis4lvk6z2RDxbRSas9/Ko3MZsWti7SRhQsGwXDqclXkGZCKMUYFglQCIWADPITzH8MxMEQIxcjoKSViafvO/X5s0ak14HH6cWVlDcnYW2UIOuUpRh492vYZSLoOrl85hhsW0NhdyB2Xc+fF9DGtmmIYuZDMslPHC6nBqsOXhmxEFBMPJypO5GQ2sKFdaSKVyKl2lrVcfHlUtjGaQQtEgQHijO6gqHfYRdDvgsgDJWAQBtwsWWqiqFVnO2AORb7fRohWrzSgf5jUzK5qggElOA8UlMMbDxg+dak8OqYT7DLUZb4DTMhZeMIE3bLT3eHRT0EKurOmTYhXKHHlBjEOj0WxvsFM9XRxFMZwwWtzEaTnnYhAMBpVDz4wyqrD4+iSMnCxP6vfVR+HzuGX1ojqdcVu6kHa7CtVPj688sDYbdaniyWQNmaVJ5SMVpjwqKkucagIWPtmV+Ucggm6Baq0q1QoHONqHTM4JbEHAFjTBP+WExT1Ab1zWoNtuQSr0mzffQXIuiU6vid2dLWQPMxh3O3Apq3yCw2wKjVZHgyrvHR6Wuo0Bxh0L2pUB3OYArGOqQylVsmFEFtHLGIEQqEfKVYso1qsYMw6MhX/gZziClUqQVgdLvjACdKLQ6cKIBrKswz6KNdo3DeDKYePBlcohH+oqxQTS+UOUGmXYvE5E55PwTieQLpbR7g3wvV//HuYjCeT3dvD4zrvoVCvod6jiYHqMFRjxABNFLDYFn98j54w6O9oNfU0eEgRAmYByrarSSC5MQRY/eVn208WgO8C5tQ20ax0B9haTXQsl7ykCP9l8FpVqBZ1BB5/73C0pvJ4/fy5QwOc17I3cMHivqBTVwo4bKjgIahk5f4npOOwuB6yOERaWIgiFPCjkqM6vI+Sbht1qdIowk5aHn+n4jGLCmvUOvG6/rhVzjAkUHxczKDfyMNmHCMdoyYxgYW5GA/Wd9x+iWR0hGkoiHl/E85cvka8cweEd4fWb62i1qyjkqggHphTLQ2CAKsNYJIHHj15gb5d5oi4kElR9EWQdojdsoGutIbzOw38Ylp4b/YYF7RrQaffhDTlhc0yUGbu/vYNRZ4RKrqJSbS6ctCkyOxcTlvsZ4BNL9GgxpAKTRcsvX22j3R0ohoVDB0GqRDyK6UQMXjcB4DrKxZJi8mjt9wQ96AxaKjqlWoruDwIvF65eVOkmI5cIGlCfMxNLoNvpiaBihE+3z76QDdx4+zzK9UOkjl5ic3sTZrMXwXBCufnFcoF1N1IS9Xt29ccMTEPZ1+mOIMjLjZELN8vmaFkn6WW2sKeFjDxtf3S3tJRZSgt1PlPAwwePtI69+cYb6i7KZdlRRNUeCeeKYjRoQZ2dnZOdMz41LYUViaX9V8+Vl811huQKiRqX26UYnm67iSsXz+Pmm2/Ktt6s1LH1Yguf3rmHTrOH7rCLWDIKl5+qnKKUuXTz3GabaAAAIABJREFUsDx1rEB8xgeYyOMgn87LEeXxB2FzueEOhXD/6WNEEzF0+m1UqgXMJOMqx/S4nOgxOofxNbU2ov4AXr982ejlGLaQy6akcInFo8pPr9bbqFYJuvJJYeeQYQ0ViTEZyIbKNY/3DIeParUJjzuApTOrGFiNgm27ySEVJ3PmSYBU6hUcpg5RK9SwsrwCr89jECOyzy5K+Xvn9m2AyjO/W5t1JBaRbZjgAdVdBMTi0SRsFjdatS7WV8/j6sVrmJ5KKp6Bw9v/8c//V2xuPkMgFkIqm0Y4EVf0RavXR73dRLlWxMzclLKhSULPLyZF6NOhxjg6DqeMh2LueLGQw5jk07CLSCwkhVu70UCjVMVscArJwDSOXxzixZ1n6BRbmAws6AyoJDLcCAQnuW8PCAjYrVI5KfRnNIDTbIFbtlgClUYXAoEU+8nfkQPkFCA+IUCYv05BAJWs3N+PswU5Aghsc59kzni/P4LLzb4sE7LZHJaWYpibnxbBzD2zUqrjYDctC7vL4YPFbNNgyjgnlXybeHimQ4LHS6OHQHmmvKbsEjghQHiQNsrEiecaezdJDuaXyg0gMJukA50jRHMJ+zICy+g84WGWpByJD8oIeW+6fQ4M7X02mGB2fhZv3bqJC5cvo9HsIJsr6T3TTdtpsU+EjjO3Dh3sfznOZdDrN5HN7yF9uIfjTBHNhjBROKzqNsegA3icVh24CXIoqYRuKsZY0aVAQQTtwzYDHDuNNjp1OxhZxOxlMSLh5A7VdeN3SuDeLkWj4STle2QxJgEei5Q+AzrrqHlvjPC//LO/D9e4oR6QTr2BwnFOZLsK6m1G35oKrm0O7W8kHTqKNqWrbmTERwxGaDOTtj+QCo1zFLN5ucdxRpyOTys2ix8+DwL/D2VvGivZnZ73PVV1at9O7XvVrbv1vb3v7G4OORxSHHKkWSRLDgQjTqIkFhALY0NJECALYCCBDSRfHH/JNzuOokSOZI01smZGHA45ZLNJdjd73+++1r7ve1XwvOfemVFgf8gFGmT37a57b51z/v//+77P83voAOF6VW91MJrM0CHestMXbBZfl0MQ5osco6ooWKDQo9vvy0GYxRavMw/fx06g4ywNGZoRH2bn9EpzIPCcRmcKz2MSni7nJAba/tL9weGHfI4Py1FGCwtr3mtEwUkWBgcBfBfJ6RXVtYTU/Q20lTZkOM75IHrql2MLTd+j/f7fNwA5/ry4kn7VE3LkxDqaYvwin+6X1pGjSYrg0zSW+TECS8uy+2WeCO+HYxcSq8NjJwhvJ/6cMviUISnP1hqi59jBwoKDYhDeEyz2iRiVLCoWYmT9cjhitopbls0b7T1ig5cuJw5I+J5MZNZFlRj3mt/7z/4TzC3Mod3ryDmWAwODTYHZZhahCgfDzJrJZoowK07h/y/MnxKnHAUQnEgVyjkUyll4g26Y7XoU6gew2a1wWlRhSo/7E0HDEMO4tfsCroAZ8ysxFOsZwTtWmlVptNTrTRweFGDUO+Rrca132lQZUFIkZrKZYHHaEWV+Rq2Bbpt4JhfKbEbMpdCqFNDrNGF2WGAnitNmQr6Ux6vNV9LQZpD42TPnEPKHpIHA8E2iPR8+eIBr114TcYEv6MfUyPBhh4STrz17Ba/Ti5MnzmA61on4KVvISaZIsZJFf9jF2vo6rly5ing0JZmGtXpRkDCRSEJUjyzKB/0BfF6PIAmuX72Ou3fu4Y/+zz/B8okVvP+d97GX2UGtVZJaz+dTUcjmUMlXEfUHBftEVeHewa4M1vMl4juCCMWTMNstiMR9+OzWR1hYTKKYyWHcHODKuYtSZOsNE+werMHpdqDVGopopl5uS5PXr9rBWXA4FkEslUJ7NMQXd27j8qWLgpo72N6CcaaH0+hArVjFlYuXYTM5MBkruPnJV9hYy2Iy1Ab4bBQQ60oR0GCgnbeY49Xp8ezDJqIV/YEeZqsqmR8yjNBraNApn+nZDGYLEU1EKvM1tQGIrLusNQ2Ay2bRGuH6qYgEdDPiZo/cIgPSFOriiGsN2SCziQNkpjdDpahBp6DR6opSlirP4yL+OCNHG4ozW29MRYwM6OlGZOOHWWEcdHFdkD1iwBwZqzRBBJnIvzPVArMpJKGoRFSUVq6pxONoazJFHLzHmTXJrAjFNEMoHoTepqA/HSEQjyG9NIfBsIHFxbQwy+/deSDs+X5niEQ0IQ55TZA3xOUr50Qg99OPfoTVk1S7MrxcQxgxP0Vr8nCP1xwh3Gb9ATdUL93vI8GE+oN+WJn3Zhii1shgYX4O+f2K5GKWa1mE4wE0OnUEgmEYjU5MJyYUcg36TuXZ/Pinn8JpduPqxeuCmn10/z5qlZwouWPRpCh62SykgIqNOwY/D7pjbG3saOIQ1ut00/c6gjHkOUlnoaPDB9Xvk88zI4OBwFZljIDPJQNiijgOd0ewWYDUnBcXX7uMH3/0IWpddqOA1984jVLpEJ1WXe7Pr795Fd98733cvPkJnjx9iNdvXMEXn32MUQd458YKfHYHdIMJDrcO4HF44XH7UG9SvdyH2eCEYWJCyB2AbjSE00aHHkVnBaiqHRfOnRZn0v27t6S+bHSnKFbbGEwN6A5YQ6uYsU7HFDuZA4yMOvhjYTS6DYxnA/z6t78pTsyxzg6DwYbpYIIvP/sUw14Nv/HuGzgxH4HPbYFPtaJaKWD/cF8GLX5fCA/uPEBm6wAWmOBWbJK7yXMznxuSDtyiZjaLW9Dj9Qpilm580juIBm22GzKAYoOM/RYOdwcjyibZ8xiIUpxZYhRceL1hmK10muoQCCU0ZysncIJhmGAy6AqqDLqRnLX1Fg++vL+B//l//SOYHDH0phacvvAavvHuezDZnHB7AnC5vYJQrlWrInLkPuggCglTQT5T9DAadAVlrtXrM8Fcs/9EgSzrD+6F5WJZCCbNZleyBPm6RL447aSbMFvODo+L+wof1z6G3SZqxSwOtjewv70pDjf2i0gzIfJrLpWQ+3ZjY1P22Gq1Lsifv//9fwCb24MZRXN2J/7ixz/F9n5OnGYOu6qdiSZ8vrswmGdwuE3Y2HkBk1XPZUWIA2xI2vnzu1WUSmXJbpAMCz+HfjoMUYfZooOVeK3RVEKpxfFMFJHFJGsRRUocGHBtIXKJok2nyyl7uIMkmFYHtVxThte/+zt/G6fPXMAf/6s/Q3xuAc3eCH/xw7+SvfDMmXPSb+O57emLZ2i1SjDp22i3ipIpRTHN2fMXYbU6MZ4Y8OTxc/zrP/1rzM0F8bXXr6NSKuPDDz6Hy0GhihmrJ89I35BYPdZkPM2QxkKBarleEUeNMjVg2pviyqmreHr3CfTEBY84lHNKL8gkzXk2hvVaQ/XovEmlOs+p3DPagx48gSC+9e1v40//7F+j3mxq7sFhB+GUR4SeB4cHUts7XV70BnSL9NEf1eBwGxAIEvFGOk1d+gBEEjlsXhH+uf1uxOfmMNWZUa/10K2PZQCSTEWwu7eLINfhBoedOlRKVYz6My0f2a7Ra7J7OYSDEZhtdumDvNx4hf60j2AsgEfPHsHmckvQdrc9RiKaBpm5nXpbqBNstFL0IIGOFIpNRlA9TqTTcyIq1AY9Y+n7NBttyeQQdwyb2ooOlUpJhu/fev89yWRhjtkP/+Kv8PWvv4VXa+t4tb4Go1mRASgd/VTYEEVJfHUoEJZhxrDfgdPjwdKZ8/jq8RM8fPIIfp+KWEgVl9tSKoZKMS8uEA4frl+/AbfTia2NNckYmV8kYt6GDEVqVeY7sfaxiJOCBJNSmZmFenz7N38Tt25/CU8wgL3DQxmSTaZGeDwpXL36NbjcdlRrJbx69ULQ59xrKUL0+Z1CN+gPGvD5XDg8OJABP8kNzOCVc97Zc0L1uP/gkdAcOGQ93D9EPBIVxCqdDopRLwjKMSicV2B3kq5gRyiwDKvZLX0+1onMZCT6Kp1MYy5OzKofHjq+WC9NIGsPB0dEVDEPlW4T9om0fE2N50jxEu9n1tK81ykEpSiNf851l/Uy+5/EhekVo9RLfD2eT4iz5efp/vjlUOW4ptDqbtYEkmM6HMFktolQR4YbQw1jJZugbqY965OxDENoQDimPkidKbUFe3gU6/eEOEBX1XHPXcsVZy9ZE/wRx8WhLL++kJ6aDcHZ6/7uP1qdUdFK5lgqmcT29jpKtQKMLpOgYYicGrQbWJxLCA6LjezCdgUbd3YRdMQx6itYe7mPGWywOZzQG7WAUfJDqcbm4sgHdtDnDc+CvyENF+4e4v7gm3xUeEmAJRvaJiPsJhO1ibDRmqqb4uRCGqrNgna9Kk2dQbeHQCSCCW8OuwOHuRIqDLPrMs/AhGZnKIMQCjupyDIzRIdNHTbNqZBhc2w0gs/rlUaobMJutzR4qELgYYYXezDUwmP452wocHJGRSWLahbuPFwKY1xCaabyprN5cmxbZkGusdTa8nepduMFEFUcWWj0GfIyTcZiNSaSgPkeDARjg4MX1OcPoFqvyb+horDbJl91IDc9b06iA2Tzd9jkwNlhzofTKd+rKCD72s/QbDY0+y6zDiYjmJwK9O4pIosBGJ1Ao88GeB/Ndh0Omwdfe/1tnDl9UV5ne2cDW5vr6LfbmA36GLbqaFA9Y53AaDUhFErAYfegmK+jnKujlqvBrtgRcPllImkx2qRo6DP0Ewoi8TQ84RCmFgMq3Sb2S0UJsuTm2K5XYOKhuzeAqTNExKZC1xli0h3Ixs/Np9GtwWjR8CG9dh+d+gh2hwfdwQQTvQ6Z4iEa/SYoaO3rZjIAsZG9aXdhaX4Jc8EI6tlDZHeeo3iwj1qhAWVmgk1xYtgh59OGgD8gdjly5hhC1e21UCwX5OHl4lsoFSVEiw1fboYMYeJ9RgUKG4qry6saj7XeFiWFoLWO8Fd0sfCe4SCKiggeRu/cuSvXStBWg6H8bBx4cbHRLGEGcZz0ehygWeBSiVvywsEDp98oPMwXz15IUFQyxon/UELfGU4pWl/FKO4PZpEQycV7i9Z+g1mP9qCO9pDBomNEYi4kkqrgi14+2sG9L5/DYQ5hPnkSgUACd+99hb3sJtSAEeeuzGF7Zw2t+gB2i4pGlcGUwDvfeBc2qwuf3byNbLYoLg3yK/UKue9DjNGFok5gis6k+WvXeTFoGFAvUiusCNqo06tifiGB7EEGw/YE494ILocF1QqRRBMJSK5ViZGxSREqBwOHC046FVo9cYkw00JT2E7hctrhoHJDATwuzaLH68TiVmfSSQj1VJmgziybgAeT6RB2tw02twPr21uCb5mMNauhSa+IaoDXS6+w2VDFt7/3Li5fW8Vhfh2V+sGRDZJKEaeoF4ka0yt0dRBf5JHmHjnmdHhFwwlYLU7BatCYzwW6VM6j128iHA4gvTCnsdOPshM8ql8cWhsbu9jdOZDmLdWBJ06sSGOJh1EeeDgMIZ/a6XRLACCbx1RCcZ3NHR6gnNnFSNAOwyNlQ1M4xSsry7h08TwioQAGnTbqRCn1Bihni7hNrA+xHFYTAskA9GYddva3EUlG4A6oGMwmcHm98vNVCjVBCEy6Y2QPczJo8YVC8IaDePbyJVSPX/KROGB1q3YEQ15Zn6nOcxOVp1dwcnER8/Eo8oc7otjLZLbg87EhwtyFMOqNvgTC7+7TrmoTjBNV8VRrUiE/vxiRxjcP7mS/MliW6CWz3YpKpyaMZgZuHoexkrc6nAyxvbWFve09URClF1LidJpbTIkqrZQvYe3pc6h2K9wOuygWqUibm0uJbf/xo2dIJRbgU6MIeZPoNMd4751vSzBvp8lQdEX2uB//+Q/w8c8+QCQVwVA3gdXtRKFWRbM3kOasw+1AIMwgvQJgGOH02VW4VIccFlj0TqYKvN6AsOE5FGdzg44Sj48HV7KQm6LGrOZK8JndiDtC2H+2jZ2nW1AmJjQaQ3GK9ckq1mvZRxQmMFiY7ghtAMIVm415ujBY1FANqx14LSYenI6Dm6lCZXNYZAAy6JDXhEFQR/x+eXil4IGvwWYz8QAcVlAhSkZ/IKhifiEpqk4y7Km8fPFsDfVaFxYzm05GWR9EATvoS1OM6nMebLg+Up2ifcyECSz9HTa7j5rgFK1ruQgaA5XNHTr5ePjj57jPS5OcIdRsWrOZJA2smSAtzFQajEfyflgcJkysU+iserz+5g0snzwhLrFaoyNuJItFxe5WDi5XAFM2Dfi+msgCtsJo0UGxcABaR75wgMxBVhwVs7EO0xFQK3LIUMHu1kBwGg6LXmzNhplBDtB8f6mEUczMD9E42fzetcD3oawFwkml09Sk2Y218HrWKxyEaOr+2VTLrtBRGMKhCwUA4EDZKO5BDmKzhy38d3/va1hlGLpuDP1wgGapLEofNul4luO+Ruuy4LUmxE71ZdBBVBWdH8RVEoNG5BZxABx08BBL9wD/Ld/7dHpeCiYqeYi/oDKSDpByrSFFCOk2ZNb3KREUp5JJ1gDuY8eOGKqJmHPG19BcPzyradhM/tzS4j9yP/AakwEtbFzarKkukntyLEMVDj5kiCKuJ0jhfewAkUhUXoep5mCQAQhZ/UfDDxkWHIUMHo0F/l0WDi1H5//j+vjV38sA5GhW8auDkeN7XO7nXx2A8P81y6j8qTZYOUZjaXvh33gdHoePsLO/GqgugYscgHBvFNyXFnguWSAc8nAAQs790X9lMEqHCzMQKITimVmCEpvSUBf+LxtNsvexAOJDqz1vfPa4d/MZpUtH7ku2PUdDOFwOKYaoJP4Hf/gPBTNqsVmleVJt1KAzMUdtKjl6xM7xunDY8fTxS7x+7S0kE0syAClX6qLG5FC3WOVaOkOTSFF9W9afSqGBtWfrMCsWBP0++AIuPHzyJeJpL67cOINHz+6CHRqKXYiEYjAm88UYlP344SssL54QUUm5pDkj08sLcKguuHjmMRgR9EfQqbcEBxkP+DEb9lApF6C3KPAEPNjZ3xGBDRuiB5kDKTaZ88bilQ3Z7Y1tQQJykLS6uiLNjbnFNPRWszCzGXq8t7mLQXuIdHxefmaeTTL5DOYX51Cu51GpF2UwSORCem4Ru3vbaLYZ4mkV5zyDOJ8+fSa3q9ftwf7ePl67fB3rrzZx/8ETyW18+5u/hjGG2MtsS33I9ZdooGapBZfFBrMyw/LSvHzdHvHJ/hhmikUGn8Qrcd/e3nqJJBFgThW5He7zbjmjNhpVfHrrJlLpsBTVuVwVHDFYTWaoDqs0Q/1BL+YWl6Cz2JEvlcQ9aGZ4d5sNmQlSoRT0YwXFTBlBTxTZgyoe3nspbkyeRwXLMBijWm6g0x3C5vSg3mqJaIDOau5Z05kCC6W5sGA8Zeg3hX0Ux4zEIcAfmmcpOkC4HnNYrNWLfZlgcwhiYo6CiQNzBpO2xQ1gt9OJq5EOeJ8SjWZxqdjaPRDhxtLKKQQjSWzu7uPZCzZ/zFIfkl4gCkm6yMjC5qCVIgJmXco+y+2KTZYWWu2KIMi499FVTjcf5cyay47iPS6dbFiNMeh2YKTrod+BTpmi1ixLs3JhYUFUsEQSUjjodNvQG3dgcZkwt5KGwaKg1e/i7IVzUhslk0mUChVxgGT2c4Jl1s/oqAU2NzZETPfd772OSCyIl6+ewBdQxdVM/JbPlxD3Ls/hHDI06y1pivOaTqZ9UYybrHTXc3gWRrNThVM14/zlk/jsk08x7QDJWAITfR+Lq2nJBhiMJqg3elKr7O+W0Kr3cfH8VRzsZPDhjz9FvQR87dop2Qv29jfla/3Gt74lQ5w7X96DYiC+2IxINCnvHxvqFeIyBEvNLM2yNmRi5hGmsLrsSKQT0iyiYrySz8Jp1knwPYc/bEztbrZBPcbSUkREFRUOP51WePwumCwG7O5tyZJttWqZZH/n7/yuDPZuffoR4hEf8vvrWEnH8Pqlc+hUqgh7fFDoFldjeProBT774jZmMxOGPT3iwRS++9534LZzmFSE282B5LZkR4aCPlgUPQ52eF06sNk8aPWGMDocqDa7cLvDaHfH2DssoNkbQs8sLYMO3WELFgfXKodkdyYXVmGyOPDzjz6B1azA4zDhjesXMO5VsbyYQL1ewO7Opgxh+fOHvGE8v/8UVljgtaro19rIZbLY2i9Ls93O2ms8E/HapQsXEQ6HkE7HYbbwnNiRX0RgUYzocDmlFqq3GtJg5r7OoQHPfmzEE6fDgOvk3AKGU51k/RmMVglBL+RKohYulyrY2HiBhfmQrCsO1QezPYwf/NVX+B/+yR8jEItADcaxePIUlk6cQiSSQiIxJ+fMw8NDWed53wcDAREYsmFot5oli5L7JF+TAizmIvKAxTWaTbx2syFEBroFiBeqtXvQGcxwu72wSx6jKgQAopyJEzIy4X7Sk0FIp1HF2vOn2Hj1SnJ+LEbW9gZBk+eLJayvr4sArt1ooFFt4b/8wz9AeiGNeqcLcqT6Uz3++E//jQy8OCBi34/9AZNZD5NNj0jcj0IlI8IcnTirx5IxyzMRqSgU0rIPxRMLm+VTwwAGaw805Z4+FZH+VKlUEqwVjWgenyJiOiJyOKyiKIt7aL7YRCrtkUZ1tZhFpzFAlH0dmxvRYAJLyyfx9OWaCGUfPn2GdqeHb7z1jvTyUnPzePj4sQj1Ws0iLIY2fF4LhqOu1Nunz5yTMyNFkZ98ck8wYRwEc8jJ1h/Dsx02u+Tvvf32N3H77gMYuT+1utjcyODk6XlRHzU7HFi1JRcs7AljIbKAWx/dQsgTkPMys3Rm+hmMNovkMZQLRQx6PYT8fnFp8s8EHe9x86BN3AZuvPEGfn7zU4yO+pzFah5G2wznLpwSV8vjx49xcJiTjBODcYhGuwivzy7r+v17m3j3m+fR67Uk34TPiMPtxlZmR/ZWui09ahijnk4a+KGgR/qwOwdZcZ0zm4SEnEaNzWugRxdWwIBxa4LrV2/g1NkzCEXDePD0AVr9Jjb214UKEozG4PEGodfbsL+TRyVfg4VZQROg02gJfs9kMKBWbcDvcyAY9AtaKJHguq6XDFLm7lSqNclm4ACTZAM28Lk/Djp1hP0+6T83qy0YiX8KxyQXsFStYKqfYTezj0gijlqjDofdKfsSRfuRaBgenwvRZArR+WWs7zLHpIKXL55iMRXGoFOFy2rAuM8hWROlQhG/89u/I/mRIl7EFPG5uGQif/nZbdgtDtRKdaSiKen/5bIF+PxBBPj9N+pYOXMKuUoRXz26j95ogETqBJYXScgJoNmsIxoLybn25csX+OSTn+PM2ZPo9xsYjlrQ6fpwuixYTM+JyIS9ORIcjIodu7sZGf5eu34Dt2/flfWFeS08q5CsQTHOcNyD1WmGy2sXwWl/3MV0qkA/dUM/s2rDBJNF8PmkXLTqXHdnqJVqeHHzAd76jXdw4+o1oXjEw1E42WPsURRokfB1ip00QT0pQlPpLZuIL+f5QqeTupL/pfODZzOeRwSTJcMKwGFn73okAxCux1zjjrNE2Cu1Wi2/ICmJSNGgFwEkawQKAzkAYR3ImpWDD54B+LWOBWDHiG1x3ILCFfYrDAj5w9LforOW5yqXyy31B98PQWqx/pDa1CY9W14f/qzMdOUwSvcP/9k3ZlQUEtdTr1Wwu7uO/rQDm8+KequKdDIuHDUXG6UUSg71qGfa2Ly9A9XESXIAD+69hGJUJcjFYKI1tw826BLxKKYz2hg5q7SgUGggm6+hySAvWhw5xWcjheU8T9IMciI2igsMiywGvJgMCLjtuHruDMyYoUEWZrstxbfb65Emusvvx0Rvwqe376Lc6MqBuzdiIeYQBYxW9XFwMRO+JxWntPexyUjl+HFiPafSWtK8NgDhwKNcJSOY6CsKPyeiOGThzsKYE00WiPw9hyL8+7Q3H98cVA9qvLWp2IxY3PH1c7mcDDhYIZdrNQmLJ06KG6jwL2azI5VZQ5SS8URSinN+HX49ft/HQxDamvjTMYCbzQqiWPiwa5Yl/gwDuRHlZmXQK5Xdw5400U1uIxxRC/wpN0aGLjqTOkx2vkcWnDp5AedOX5EmM1E/T589Ri57IHkAvBdsBqqiGKLeg8luQ7/HoUAELnsQGCuo5SvIkklcqWoWd7NN8FK9PtDtTaAQ5msxwxr2wOx1odhuokWHxWQA42QIGx+iXB7mgRaWpgwBl9WKkN8LX1DFgKG5OjaEOfkEZgNFkC71FoOWJuiOyXgeo95twqq6YVJVGGwORBIp4fCpZhvq+Qw6tRyGVElXOxi2x7Do7eg0OhgPx/J+RqNBBCN+mHlAm441biof1NEEVbKdxwyP1okd2qAYRCnOD/IWo6Eo3HaPNBeHfTLbDbIx8h6hOoSbQKfXlqwcNh/WXm1gxsJBz/DPvgyzeC348NKyyoKHBTDvXQY4sfFldXmksJjMGigWD2VyzOau6gzJlJmbk0d1SxNDGhAzo6C42MSXYR1VX3wtwwD9SRNTQxfJdADJhA/1ch13bz1BvTiC1eAXprbD6RVnQ7a4h8S8D4ungnj89D7sZlV+1SttKDDj/OkLmE2Io3iKWrUlQZ3nLpxFq1fHk+f3MdV1YfEb4Fl0Cvd60lJQyfTQa5gkON3pNaLdKyM1FxWm6LAFYWBfungKzWYZ42kfB/t5vHyRg6KzyzNHRindFWyeMfSNqB0qz6kk50TeoOfwQmL/4HHa5H3hAk/bp9lhhtGuwOGxy2ZD2/l4MkClXsF+5hBFFkCGI9wW86phgN1mR58YgiFZtTn82ntv4I1vXEaxuodMfl2ap+MJXVjMCJqIrb0/asma4HQGxcLKgxbV0sRPMNug2WyLQoL82FIxLzguVXUhFo+K6p+NHCr+OdDo9tgsBPJUYcwgWCC6O6gSZ9OERWwuk0eYwX+LJ2QdI56mWCxie3tHwlj7tQpMil5U28xl4qHK5VHh9XvgEzxNB81aDcVcHhNmQg3GyOzmhWdOpSYVcCaHEYNJD2pQRWwhgWKtAsVqg06nCHvZqLOLyP9HAAAgAElEQVTAYXKgVqlJE4XIDyLFeFAd9KbCSO70WpIlRIQTMyE6zSYsigELySQunTktOVBrL5/AYuJQt4XphCpvOkdoz6RCxIjtnQNRanFvYaOnQDUew9xW0/B4VWEL0wXFIRnDxxjER5vvidWTaNbYNO0jX86iP+rCaqeSvCvWUbLEnaoNFocRdhdVIQXsbu+hki/j0ulVyZ7husCNPxQJyb341Vf30G2P0Kz24VNjOHvyGi6dvy7hqw8fPEI0HIbDaMLNn/wMWxvr8IQ8sKkOKYwbvR7cPj+WVlYlj8Vg5Jrdgl5h4JkVybkYGs0qCqUKtvezmJubF1s22yGHB3vy971+VZoG7Nd7VA9ePnkOXX+Ks3OrGBTbePXVM9TzDTQrAyg6i6BfeGCimIdDI8XG5g9VpVSw6jRrP92ZCocVFs6/hNttNhKjo1loNWut1iSmOpYDXw5UoFMEG8IChogREc8LKICNTbowhlKozEDOtAlnz53C7u6O4CPoUtvdOcT2VkYGV0ajVZr2dIuyQUpsCg9Xx1ghcUMSn8ahDXPEjrIZ+HlNnaINAbhnUgQx02uDHEEi/YoCXnIhJFlOQ/0QMWKh0v/ovSAWjAPTyqCLpTNzOHvhNHWI2Ds8EKeLzeZFNDKPSplnoZDc62zSRpMBuL1WGMxT6K1DlNr7yBT2RCXq9waRiqcliLTfIuPWinF/ivt3HuHP/uSuDF14NoqGTOKSo6CDijDmdVksDDlloDp5uRoqy2q1a0MMnkEo+Dh6T45zKCTnjDlaw77krfFjAl4zNtuo0jcIs9swGuG1k3789jffgGUyhDLsQS+BrMTedWB3kYdbkCKZ6zyHtPlCCWOqiSTgXYcOnYgjgRnJEFSYra2WDA0cNq7FqqiM+G+5bne7fWlkjcYzcY4wZJ6CGbOVnGA6Io2yHhPZpuWNMBR4IlgYIkU5vDp2VfDZ5L1yPASS8xBxZlQSMcNNsjzoFJnInsj7nsNSDkA4SJGzHxFr0uA/yuLgnIGFATm1zMBgQUDj0NGwgPs7ByB8zwWgdTRQOHYOa7k02tBOG5D8zfBzzcHBAcExWu5vOj2OZx6SB/urH9oX+kUYujhVxOGihcULvOsXAw8O9rThz68ismT+d4Tw0oLJtWdAhh9832Tooe2nRoPmdOHaymvNBZcoRXZ9mm2GQ7blZ6ACTwLRec9xyHGEZeN7rk14ZjLYk7/D1xbXEqRg5rmKg48/+P4fCGZ0NB1LgUm0iqyRJq4vTsFgUICysb6Jw4M8rl6+jnRqGbOZgkKxIutNOBHF3Yf3kGcAqGWG5HJYXJ7MPmR+AZFcRA00W2XcvvsJUotBzC9FsbH9HCaLgkKhiBPLq+K+ZChmp9/H3Tv3MehOcPH8ZXluorEYjDazuC84cqO4IByKI52cg1mvyNB80GmiXC5gaphB9atY31zD3v6esMyfPt3Eb/8tNmSLePb4uagjuW9tbWwJjpbhmtlcVtYb4qD4/S7MpVErVCSzwKLYMJsYUC5XMJqOEGFovMuIYjmHWqOG06fPCB+dLmSPz4Fury35aBw+EpfL83Gv3cWDew/FJRHwhURoQSXptddvoNqoCP+dQfTE4lRLNWy+2EQ0EILbbkE44ke2mIHRaoXdE0JnMEapVkMsHobbZcLzJ/eRiobgstnhtLrQqjZRyBMNYcPjJw9Rb9XgDbhFMEOFItcwZkHSmWN3mbFy6izsahidwQj5YhYGZYqluRhmdDvABt1QQb9JDIAZD++9Qq1Ep7AF83OLUiflcwXksxXUm20MZjrhtfMxJPqBayj3F7PZKU4Qh8sHxWyTbC4OdNv9vuQ80mnEYb5RZ4TVdJwDqeGniG922c1wWo0wGVjPTuByWqGqfE2DVpSPWKu0UGm0RBhgPVKZM0y7VK1j/zAHhfgGuf8pJCAyjhlxWuAoxTfcX2WLkmBT5grWMRg2ZU9gI5RZZwxa5XWVQFQTcRxmGE0MQe9Kk4JDOWI4GMQ7wUhELQwS51mNocdUctvdVsyfnMfMNIXT70C5URbhFAfCqbk5pNML2Ns5wKMHT3Dv9lP0O8ClCydE5LG9sQGH04ZUKiZYWV+AeYp6vFp7LvuF3emHzabK8JBuUOJpWA932g188cVnKJZHmF9ySsh2Mh0DlBFqjSIuXj2Lu1/cRmEH8HsBX8iK7/3Ot5Er5/FybQMmiwuqGkEuU8XTx6/w5o23BGX1V//yHs7dCOP115hzk5LM0i9vf4Z4OIjtjR28eLyBYZ9hrypUT4gLEGxONu5IdtChXCmi0yH2uKHV0ExRN+ih+t2Sfdgs16XmZW4NL4svwAaPFSOiuWs9JBJhqSlaDGY1AV9/+xK2ttek2Wqxas2mWCyGaDQm/ZNaJY9bn3yOG5cTUC16nGFGXqmAk+kFTNsTxNUkDnZyWN/exdb2IT76WR3nTpnw+7/3+4gEQ8Ll57n6o59/CJNZEZb+icUF7G68kvNcKjkvQ7b2sI9yvYXJ1IRTZy7jZz//Eu3eFIOJXhA+BuMMFqcCm4tNXSdi6Xm0en2UqrxPDnDp/Co8LvYvetDNWB93EYtGkM/khEk/H0/DYbAjGUxAN5gBg6m4IG4/vINcPo8hmf6KWeqWlaVlCT5eWkyh3a6IS40ZUC4+P3qduCm6chawIBgJS11FlxzPDzzPiNDLapMAbaK3GESumOlqtwJTA7a39/F//1//Ct12DRfOJrGyModEag52VwSbewN8/7/+J8g3Z3AG4rB7vPCHYlhdPot4PCl4Hw4umDeWnpuHjXXOTNsPOUzQkJJ0vGqqbQ5AeoOuhnQkRns0QLNWFcf2wWEG2UoFpWpDULaRcFJyauhGopu01ajDyXXEboLdykzcKQrZDJ48fIjM/r7QMDAeyH7MWoaIPYWNzEEPFt0Mf+/3/iMsL6dFrd7h4JQDhecb+Ld//bGENTscHqiCkHFIfWN3mmXAyEB5DkUFqzceiTuLH+xbkFpB1zQRUVa3Ca1hGWY7sLi4IAje7e0tOdfRJcv7/sKli9jd25P8TLq1+TXo6OIgm2LE7MEWWtUJYkEXrEJBYJ+KE10jHKqKTD6PgyxrnLS4886cvYBX61s4e/6CuLeyu0/AKajdYcFBZl/OaarqkwFPLleUmoHoee4hdvYnWcPPjOBb9+Yb7+DPf/CXQhDxurzY2d6WngrPs8VKFYrRAJPBjMXEElZSq/j0g0+g2l0iDGVmC8kBU6MiuVDEwhK1FAuFxTXHniL7CrFUAnoz3aAOGYQw54KO7b29fewe7MIfcuPq9YsIRwOCYnr46Im4KIg8tjmMMvwgqowDnIWFORwcbktv4Py5i7A67Hiy9hz98QiqyiY2M0mIPR+g0WA+7xSLy6vivn729Dl6vSF2tw/R7QEU3lOoOqwDAY8LkXgUiycW0B60UawXUO/V0Bn2MNXr8f6vfxeTiRF//qd/KchIklLOnz6HteevpBfr93m0syFmKOSzsgeyHqWQd3evBLvTKGfCEydPCkqSWUDlahmXL53FsFkWso/f6ccb197E3saeoI0eP3mC8WyKaCqOncw+rG4XKvWa1CS8lhw8+vw+uD0uuPwB+ONp5CoNbO/vi2su6LFh0KnAbtLwmeylGfUGJGIJREMRDNpdtNoNye+MxqK4/fltVAtVxClENdnQqrVkeJNMzlHNDqvLAafHjUavBbPDhkqDYlYbtjeruHjpumAieQ7j8ILXkc37xcU52G0KDg42MJl20O814HbZZc1gD4dUpOnYikKhLvlr3/nO90Sg+urVGtZfrcn6aVR0KFXyWl990sEQfYQSAYDoPb0Rs5EFHncQ7XZfsMuCMucDOTNIFozT5sDLp88xpXODrvvJVJChRJOHAhHMZmacPnUObhfJG3SUhMTVygEBEZbsjzELnPWk1GcUgZAsQDQJz+qSPcmaQJGhiYjZmLsxGMpQgz1rrf+siGiTHzyvsyZgrSXZZke1D50ex3EUrEn4b4+Dz1nHkIrDYSzrWXFjksxEsV2XIe50nFEYxXOsRiXg74mjI/aKZyar9PU1IkC71ZL1Uvf+91MzhqScWFjCztYGTKYpSvUcnAE7EnNa2J5qt2M2HEDPRvNID0PPjPzzIpQB+W5e3P7yMYZDIzzeAHSGiRyiONFKJWMa27tchtnkRCZTRb7QQK3ekSK20emhx2kobfeiaGHBSPuNDhaGmU5H8NrMWE4ncf3iOSkcRt0Oem02yqlYacgDqrdYYLA68OHNz9Gd6tEZziQAi3ay0YCcUS3MiTZJLsI8kFG5wjeGAwK+meSh8eJyqsiFmyxpvlGH2awUwxx4cGLFBisvJhda/nu+qVT/icujw3Dnnly448CXY6QAFyX+GZubGg6AGwEDITlN4y03hc+rCmaD+A+/PyAcQSImTEfDDJtN4ynPGOBSraCQy4lSkzeaxUzeWlccJGxMsSBnFczvlRZq/my8+GwItjls6DRhcungTFjgSzlRbGUlFH313JIw6Zx2r+RqKDriesbCztzf28F01Ee3WYNxNhGrpC/pQ29C9ncQp09fQyS8JK6HMRu42UN0qmXUCkUc7hxg3OfNSvZdTZRzRrcTE9UMZzwEu98rE+tJtwVdtw3bYADHVAcv8QWVJvrNtiimzaYZPF4H7KpNmvf1ZlXQOpOeXtBPZPYyyIk5BMRLMVyYKjzF4YDT50dyflELbypVMOq2YMRA7u9Rd4Zyjir3KXptrZBhIWG26REMe+H1OUUNRYUJVUqZvawU+SyA2UAh55JKBzYsuQhQrZeIJYXHzAEIJ9a8FtyUuGFycGN3WuEPqnI92PApFWvSzDUYTLLI0ILqdNnkQeaQh0Uqm4uKMsVk2hZLsGJx4OTpFXT7Zbx8+UQcBFazA4qei5ciSpJQIHhk0dTQP7RM85vmQQaGKRQbn6EJGr0Sqq0sUukQ4rEAdjZ28eTuBmyKD906s2eGcmCi5bjWKsIfcyC1EsL61itgqGDSZ8iOAZFADE6LC7lDqiK4YDLgeCADEL1pgi/v3YTRMoEv6YY9aoPT48KwPsXuWhH1IkSd6ItYoTcNEYp4UCs30GswqNSPr795BTr9AL1hA3t7GRzuNJHL0DJPSx3zf1rSbBuMplJgMqwqvTAvzcJmvYrpaCgKKJ/HhXDALwfqcq0Mo90Ig0UvgecUqMciIWE4Pnj4EFs72xhNdYJkoQNkNpqJepFW7ZFOh2KlJK6Rk2cW8frXL6E7KGMv+wqq1y229F6PDTurKJPanSocTqcEtRIP1Gg30ZSBpU02GDaqvB6fqLur1bKonhhwzMEp7wMOQCS4csJQtD4a3ZGgtKgaomrz2PlB5ej+zr4EYHncXsGqsTnKIpoDkL29XXicDlioVmk2YeZQhk1Il1MGemSsUklcLBWkUK6WeFBxYNofCgaPTgDuDZ1hW3KfFLseRoeClQurGMw0zA0LjkKmgkaljWGXqD6bOKqIHipRhjfVY9ieyrNEVAbNBRYbxPFCRxtVkyGvB6tLC+JAvPMFbfsdGUoWi3ntwC9qApNkvfQHE8STacF9HWQzgi+MJ2OicBWXgdksqi2jYpYDaKNBxWQPc6kFxCIJcY08e/kU69uvxGXGvA3B6pjplDLAZDNgph+h0awLuoUOwoVkTJAffLZFHTHqIRIJy/Bqf/cQjXoPtdIUp1bO4OypyxLCur+7D9XtRMDlxat7L1EplACTDr5oQBwgIx0QiSURisbl/t3YWBcLNINE6bp7+503xGJPJU2mWEEgFJEmKtWGDKOn0pRrC3NPqHTmwaxaqkigWsIbQcCiIrO2iy9+dkcGi3qKKkbAkMseQ2AZvsrmtyB6JjAZ9DAQs0GXhY7CApMoOIgqJD5jzPBXvRZkdhy4TFQVX4uDCjar2SgQbBH0oqjkvsasLLLyuRdxAML11q3acOHCWUG88CDjcqninvvss9sATDAqVnR7I8kTkHAzMw98xl9gnUS1wqYx1f/8XonnYUAz1fhEd5HvK6mnmiCCeDkekrRQdK3rfBSXLmu1NHc5BFJ0MggivIvDAnLkGT00NM5w7up5LK8uyjqSKxbQ6zPwjSFsXhgViioCYhWOJiIw23UyaB5Om8jVD1AZFQDTVA5y3Jcku8vtFQUtxkTI6WUIsr99IEO6zH5W1LZU5hXzVRzsyFYFpxPotrU8kSPTgKCyeF14D4s6mS4eEwPQj84CLJaPwrmJbZEoFBobSF6Y8L3j+ziDzTCDUwf8/u++i3mfB7NmE7pOB81qSZpmLtWFLM8iRpPkGfH6liosELi+Ub05kfMez3kMfWbGRncwQL1Ww/xcSpp1RJpSxUMVEwfYfC5b7a4MPDQeviL4KwNVzVzH6Glk0PmYrhqTnMd4RpOBhSAjuR8MRX3Jg/fxz8x9WoLjOcAyGkW0w7/PM54waJlVQWyLZMpMZaDCYl5+McD8yEHE12cj30p0IN0oYjXSQs7lgohjQhuASENf0WzmMmQ6yqvh56jmloPv0ccvBxFHJg5BWv37P/7/DkAkwF3cWxr6ik3SX6VoSYiyDD+0gGDh43MAyHv/KOz8eDjCTBDB+9BZxNwMExtlZkymOmFec/jB95D4jF6HyBA+Q3rJuOMghc0VETwZNDWZqNDoaJ5qeT202PODzo6Lly/hvW+9J017BknfuXtHhqrnzl2SUEg+yxyAdLotsdEzKyiVTCMUjAnigq6kaCIOk8OCH/74L+FQHVBDbrzxzlU0WnVsb+6JK1YcoUSjWQ1Y23yGia6HWDKIpeU0dna2BSFABCbzrJi71R42kcnmcP3K1+CyqXj6+Bl+7d135b5b29zA5t6uMIqtVgcuX7oiWEnm2E2YlqljOO4ITtWJg8N9fHn7C2F8s/H8rffex87mDnY393DuzHnEowlhsJcqZRkIPXqyhmDEhVA0Irjc+WQKNqMVw9YIe1sHGA5mWF/fwPmL5+APe+EPqzDbjbj52U1x0KycOC2OcDajXBQy6PRyvmDOAQv0arGCzfVtBH1hUQhWK008evwEl65eEQwRXTSqxyNorr2tfWy+2hFkAxXJc/MJ9MZdLK6ewLO1LREiFEplnD93GrGoB3WG1vJcbrdJ/bT2ck0yOdgAvffgPhaX55FajMPhtuLRo0cYdLtw223imOFw3x9KIDl3FgazHXcefAGnmw4REyJ+P0wTE2x6FxrFLmrFHh7fW0f+sI5oeA7RSALNRk0Y/OIebrQx45meyBmPW5BfRKISCUFOfjSSEnwOQ0+ZPcQwWwpeuDdy/aK7kQ17iiTYBOCjyvWVWQAKuG/yuSESawa7lbgMtwyMmBlI8QZfo9ZsoiqNZ2ZmOY5wWGM5wxLH0h/2ZS3S1pWZ1L2CaZ4QVMg9QquX6SwejtoY0alhZU1oE5cgnYfM1OPZmM8YzwZ0iJKEIEjIqQ4lBhu3q+IEpyhLGO7DkbgwWZ0X6i3ceOc8Fk4twOwyoVIvIcdMgmIR1298DXPpBXz26ecw6Iz4t39xC+MG8Ppbq9JQKeRzcmbrDzpotUf4rd96C4NhF59/cRdu1SwM/sFwgmRsAaPhDKViCXPJlIhOPvroIxniUYxjtOoxnHRw+vyyNGmZu+d2OFE7LIqT+cabVxBJhbG5u4NHz14gnlxCsdAU/NXS4kn02wPMJ+ZhNZrx8ukrRMNx+Kg6D9hxmNmRAO9bP7+F9ef7GPUUuB1x+ANxdHiOtZpRb1cFPULMCdFJRI7ZLSZxn1BkyWFk0B9Ebu8AzUodzQrdbES2EeE1wfLiIsolTYVdqNZB0/qpC0msrqbw4P5tcTnRPR8KBKQW3Dto4Tf/1jvQm6bY2nyK5fkg9KMmVGUG+3SCKydPoZGpYSlyGrORIii0bLGMH//op+h2h4iH40jPzeGrr25Lzc9wqhMrJ7C9tYkLZ89i0uti0OlgzKbo3i7Geubf6RFNLODd976Lu189x09+8gkePOohnoAMHziAiiR9UKx6zC3Nw+JyoN7rIVvMiVCNiJdS8RCq0wbVYZc8J2YmGKYGrCysIqgGYDVYYKCUQzFj2mzIoHR7dxuff/o5Nl4dwG4Gfus735P6azYdIhRUkcvtw2anWMEoqMNGkygsRRr3dodNhGG97kBCnIMUHfoC6I1n8ixN2VeiWEJvQrFYxcFuBp/+/DN8+fkjLC/4MZ9y4OtvXBTsm9MdxVQfwv/2z3+Af/ovPkQ8HQe7+0RGcb2nMO/cuTPiQGGRaLUwL5SuEyLmIANG9oK0LLGBNP0p7qFjmwMQnpV1swm6rab8YkD6bi6Ddm+AfL4qDexwKAm/NyR4GtJJAn4PbIJB7cOgn0q+UK1SxpNHD/Hk0QOhs9A9J2eTyRhba6/gNBsR9Tjwtavn8Y03r8kgptpuo08MnlXFZ3ce4eYX96CYXfD4w4glkojGw4L5LlUK0j9ir2wyHsJAIQdmoupnv4H9FjaOGeruizjQHLdhcysy3Ka4lkI2BjXTDUon8pnT52QAQmEoHSXtTl1qZZ7b+XNNhh206yM5U7vsqjgRibQ5ff48vAG/hFo/evIITrcL6fkFON0+ZLKkJngEIekw8TnUSfZEvVHDC6EKqFhcWpXXorM0c5hFqVjEhXMXBLF367PbuHr5dTRrXXzy8V3MJeJ47dJltJpNPHv+VJ7l/UxVw8rPgOW5ZZxaOI2vbn0FRfJDKHiewGBSMKLwWdCH7Hn1ZahPnCM/2Av0BgOod1qwq07E51LojYYycMxmszAYDeKuu3jlnCDqKMxe39jAcNyHS7Wg22+Kk5/h2TzT0JXTHzRFsEXcDwXgzzdeyrCPSDPmXRVyXGMGssel5+NIzy9B9fgkb6bV7EoYOGtKihjWX2ZhHrOWsUFv0MHusiE2F0OtU6WBBpVmTYafV6+9ju2dDJq1HvQzEwwwylp658vbMkRmn9fpsKJB98XzJ5JJLGKGx4/R7ohXGi6vE/5wCFang1umiEPOnl5BduslLDodvFYvYr4oHn55Hzdeu471jXW8WN/Cf/73fw821YVwMo7/8R//Y3EH0F3SabUkY5piqvj8IsKpE7JP/einP8Nw1IOVJKJhAxi34LApWJpPo8khYaEqKNKl9BIqlQIanTKi0RAUnYKdrV2hwxBvxx4fhwA3Xn8D7W4Ph7ksfKEAKo2auPx5w9rsKqqVoWAczRYjtrY2RUR14dx53Lr1uaDWOeR5+eIhut0KMBtK/hr7v8wcbjcn2N2uwaCzo15viXuDaC/28GoVLa+EImz2o6a6AeqdCmbGMdwBJ7rjjjgQrSaL5AHbHKoQj6A34fLVG3jw4AmCgRD6nR6KuazESYQ9bhl86+miGA8RjyXQ6Y2xvrYlddfpk2ewvLQiLhsiCYldjkeTcNic8mcUfbdbHTlX8NzG55uEIw5t6PIe9ocyWJCwdLNF8n1IBGA/9Pi/UnfwnCTDDUXqfL4Wz08cXpAcoOGIKVTUhGX8txOKTQS1zB6Ahlcb9LqSmSSwahGUaU591pfHAxTWaXSmsN5nvcYsZBKY+HsxLvwH/+j8zKd68ezhU9y+VcKJJeDKtSVE5kPoDlqC4WETdUK7ykSHR/efwTa1Y5gb4mTqDCYjPe7efoLx2AwLg6OtLLhNiEajSM/RBjWQqZjT5cfWVgaHGS6kzOXQyaGSYgBOe9kc4f8ydJJFEhWWvGghjwuxoBfRgBduOxWRXWHOkffPjY8PwGAyxVYmi+1MHiODGflqE+MJOYZWYdBTxWizUIFGdWFX8EFOt10OllTcC9aAh9t+DzFaHz0eKcBYTO/vH0iBzUK7TsbfkfVYLryEjh5ZkhUGdvYEo0KNIN8DXkgJgulpLgyn0yXDCi5+LIaNnCAfhZabFIMEr50/dwbPnj2TG8EfCAo/mAUim5EMvabzg81BNh8P9vbF2kz7J7+PRp02XS0HhE0eHnjZpFVVIlRqaLWakp9BxVev34FZNSCw5IA35US2todQ0o+L187LTbS/nUMqtgj9jIsq2XYvJRSZU/t6pQhlNtFU4rGghFWdWLkkduZul6G4RuxtbaJayMM0HaNeKiG7R6ZdCteufF2syf3BFNl6DT9/fhfrhUP4olE59A4bFUzrdZg7fUTsKs6fOC3W9szuLhrVAsajJoxmoivMMFo5Ie/IgoyBgm5rLIMvs90hCxT/jjYksGCqKJhfWYHqD2J7axuVQgHDTgtepxU+lwqTYkO7zkPhQEKhR9O+HD59ISeCYTe8fjdsZosEvHcaPXTqPXE4dLsDCUTivdMb9GB3apw5FpJ0gAT9WjB5pVSRB5hF/YhIDh6M3DYk02HBkXEBrJSbmE7JZiSHmJkPIxnUibVspBUy1UpFVAGKQqb1RJBeVFPUGlns7moLmdFgES41w9ypSvK4PRJMxs3RYrJLoc9FlkOY3riHzqCBYNKDQMyNTHET42kHXo8T2f08GoU+or4FjHtGDLpauDFZsJ1+FYG4Ck/MgWwxi2KmJgMzu9GFufgCZiOgmC3DYrSKCm1ra1tU6R4/FW6H8IcdcAZtSJ+dE/XB9otd3P/iBfoNi6iITY4RzlxchuolMmEf3bpOhkkLC1GYLMSusXlkQSU3xObagRT7GqpEJ8o5CR8zmbCyelJUk612E5ViURQyhtlM1he30yGHDjI3FTvVTVQ1soEzhFd1olKuyOtSzUzFHzUOtBdS8eey2sWF0ez1UW1WYbWb4PRYsLyaEjVao5sX9c/OTkYCGX1ebpI2DEfMfykgGIjKmtcf9aXxznuGhxrmzrjdbnlW6826nMDIHGYzj6gsbnbVakPuu3Z3iOaAulbN2SDh7/kyRv2hbOgMwrIoFpni72zvCKOUmwe/Fl8/EQpj2GiinM8jGo/BZLWKmqRYKSOSjCMQCYnqhx90gDhtdjTLVVQLJUyHI5ny642A1WVGfzZAMKXi9JVTcnhio8DhcEvOxPrLbWnKxCJa6BgPyEQVZPdzmPUUtBs9ZJbEoD8AACAASURBVHIZ4bGypie/lOpir+oQ5WfAp+LNG9ewu7UhgX+hUBCFAjN0KphfSImDZnvnEE6nD6o3iE53IBgq1esVeysHjIROWEwmBAN+ceBtbm7J++V0qHItvvvd35JB/ed3buHJ80eIxEJIziVkg2dGyWQ2wHDaRbmaF9UJn2Ui1XQzbvpNcVVx03259gJenxsBvypKKGKNRn0d5hIrsFk8MMy04LGdnS3k9rIwD8kONqE37sPNsNF0Ev5wBA6XRwo6hvPd+uyWOHGoyuJ6d/W1s4IL84V8gpAczjjsawqSj2sJHUM+nxu9XluwKiyA/T6vqJfKh0UsRFLwWVy49cFN7DzfRac8xWwgLntp5jKvp0kgtE4vymtifkzM+5DgVDZjqCZVpPjssMgbjWXAajJqSnwNnaMNQPg5DnQ5CGEmCC3F7XZXBpVU8PUnRHkR78gG8RRer0syW7h/Mm+H+1cgGMEPf/hjQb6ZzS60Wmzmc32kI5MNZCpMqNrUwpW19BnuQzpxgEgzldZXni+GRyoVqlbkax7hMKn4l7OIFhBNpf9xZgh/ZhaC/EUcmMWoh4VYKfafTDokF+cwv5SWe5dNLTZ0iL2zWlUsLZ4SHB/tuYl0DOVGBu1BFWrQhkIzi93qDqZGWvTJZTWLo8DlcMqAsdNsC8ZuOpwJ/ioWjuNwL4dSsYJwKILJgOpiI+qVphwQWfAx02NvNyOuEPbM6N7kQZIhoOwni1OkzwEIJF+ISl6eh6ZTOphGsn4yUJoqNcF+doaY9megpv9bry/gfCIFY6cLJwcBQwYwExE1k4YeG6gsl8m3P0ZfscnI8HK6OXTEvjkY+MvBhF4G8wwrpqOVFms2zGmTL5er4vzgM8DXqbfIqQZMFjvMVrucHfn15HsVJKlB1lDea4IZ4z5rVITlLMhPNgdkqDGSIaGgsI7QUxYOdcX5I9G2cgbl4Is2b55FecZkMc/zH98XGRkYtGGf5FUwq07uFQ5QtAEb/8uhgRbHQcECcy2Mv8jJ+GUuCfGNmvvhbwxAjjFVRzkh/67xhwa20gr04xGJoN1khqeFtsuwRZ5H7Z6mS5nXSoZ9R04t+Zy4QLSxH78dfk/yXwlJp3OZqCuDPEN8zo6xWPwZ2cSQsFQ6EG1OGYIwv4C5Lbw+vK4UElGtxRuSzVo6DjW3jDaM4X3Gc/Kxc0vLsNGCESneKZZLePvtt6XxtL2zLer5uXQa165dF4wAi85ao4IXL54hX8zh7NkzUoCxaKNg4+ef3BQ3wfLqCl5svpIByMKJBXx08+f4X/7Z/4ROv4WfffgxLly4KPdwr8f7rY8nLx7h8msXpFYgz5yq+A8/+FAwP9/59e+g0aphJ7uJWDyGG1ffhNlgw/b6jhSAuRydCYowo1NzaaxtbAmKjs5CPnfBgCqZC8VyUd7TEtEKX93B/Py84GvPnDotqmiKUKhupoiBykBmzvH8wHBdi42M/KnUQudPnYHX6cHLxy8l64BCl4WFRSTnkrA5LcgW9xGOB3Fi9QQ++OCnkuV48tRp1BtVcYYnknEpzIm9Ivp1Mpjg9ud3cO70eXFLtptdnDt/AdFkQvjrL9ZfIJFIwjBVoDq8+OAnP8NoOEYo7MPichqdUQtnzp/F5u6B8OifPX+OM2dWkU6FcLi/hUaliCuXL6DeYHbEfVw6+5oIBugaunD5PHTmiThWGHi8tDgPn9uJOkNMVQ4R/LjxtV8X1PF/89//V1hcSsCkjBHy+aCaVYzaxIwtYG+jgI8/+AK6sQVuh18cBnw2GSJLkhXXlDbd2IoB8+kURoMBMoeHMCkmxGNJnDhxCorRhtt3H4oARs98Ia5dilEwocwpouCEg2ZxK1GMJ8i4sSCwbBYDDLORuCQtZoM2+DMatCBOriMmkxY82+mh3uiI042DXjrm6Fw2sdGmo4OoJ0NbouF4b9FlxGG+nn9vxMBzrsMj6KhQ1FH9yLqTo3qIwI+OQNaQx0MaPnjcw4mio8qTNQsFKe2elnEogwGnXc5YzLwZ6YF3f/MdOHx2pFfmsLWzjrVXz6WOuX7jDfR6I9z89DNcunAFL5+9kvrPSEysYpIByMF+AT6fGYeZAf7Dv/t1aYKur72QDDejxSiK/HTqBEKBKHLZHLqdLoKBoARFW6xOhMIhfHHnU+xnR/j+H34LLtWO7b1dOC1Wdhnx/PFDnL64itR8CvVOGy/WtlEst0WAcPH8dcHP3f3yLmbMKKjW8PzJMxHj0Ek1nPG+XsXplQU8e/gY68/2MO6Ri+6G3RlEZzSCwWLC53dv4bXrlzGXTuCzmx+jVqnInHsh4RWUFHtPrLPMOgXdRhc+dxDhcBiH+V1pYOl0HIgY0Gp0UKiU0R4Db70zj6XFGLbWGF5OzOxAnEP1+gDRVAxLp1aQr+URjqgYDatIBlw4ePEEEYcT7994E9m1A8wFTsBl94lopjPoC1GCtdazJ0+lOUln3Icff4W3f+0ifvqzB2g3gWtX/DjNrLr9A7CdGQyGsLS6CrtbRWcwgc8fw2RGZMkYuWwFn39xB59/8YUE/C6fnIfTY4fqd8ET8sHkdkBvVSRTgNmJFObMxWPoVGr46Ecf4OLJ87h09pK4Wt0OFa16U4bMQZ9fnFdEsY36Pexu7QjS7M6tr3Dj6kWcWllBJByUHLtWsyaIOq7tg/EQbtUtIirhwCtG6ZUQe+zx+eFUfZjojRjpjOgz44c4NoMJO7sH+KP/44/w4U+2EfCy6Qsk4wZ8481TWF1OIugPIBBKQaf4kalO8R//F/8t9st9GGxeOFx+CUVmVlA0GoaXPRV/QNCzHH5y8MXmGgWrFLhy82Qzj7hEnj+IcXRRUDZlPkMTNpMRw34X7V4bhVoJ2WJJ8kAaDTqqXWg3+2jU27h65SpWV1flfNtqVjEmRsrrgkd1Sh7rRz/9a2T3dgRBS6wTM2QbpQIyOxvwWvVIhj347vtvYXEhJQ6RRq+PAcxwB+L48v5T/OBHHyKUWEAivYBYPC4IX5572JRko7BZr8Bps0g2zcH+tgwZKAwgrpgO9IlhiuqoA5uHNACb7JlEmDMLlecwoooWFpZQKpalHxUOB3FwsC0O3VhMG+z0uy3J8CESaDjgWYX5hsxhNCMcZY6LCRa7RZz12XxRhI2ZbBH7B8zinOGNqxeh6MZaruhAU/Vz0SSujPXHq5evUCqyhwYszs/B7fSI0PTtt97DT3/yMfa3Mgj5wliggMBilgEIz8R72QMRaVE3dOnsZcR8Cdz/4j50kxnsMgDhmGSGMZXtdOXxDDkayzmJw2MRlygGmO02zBjk7bAKSvvZq5eyd7AnR2S6P+iDx+uE1cHcp6oMQEgZaLYrktl16szJo+zeEZaXF5Av7st5/fnz5/L1F1cW8fjpGvw+vwgK7XaXnB8onuX7QJfi0vIq4vF5ZDJ53L17DwuLi+IKe3TvMUoHDaST85Krs7W7BcVikFyyWrsOo9WCeHpO6rZOZyjrM7OTnj9+KU5Z7h2hSBAejwvRCB0oY9z89GNp8rN+u3nzJipV5kMboGem4HQmex7FluwkWS0KdIM2VtIL2H2xg06phTcv38BvvPc+Fhbn8JOf/kSw+A6fG5/dvoNMPofz58/j3Nkz+Jf/+z+Xnluz3cFrX3sLF65/Aw+ereHP/uT/Qfr0SUyGLUyGTTgsU/i9Ttht7IsZxblLcVk0EMHB/g4q9dwvxAD8edh/IZGCvYBYLI4rV6/h1fo6nr14gVgiIb2lUrks7hQiEs0WFdvbeyIaWF5eFsKGIF+ZedjrSg+DGMJS6QD7uxs4dWpVnG90HVnNHmy8zGM6YZZFV86y/HPSY06unMLuzo4MNY2Cee0jmgzBFXCgUMuh0iyLQMRgoBNEw/wx91pv5DM8FaEZw+2Hg74IGJfTCbhsJujHPTx9dA8HOxzWjGF3qLBYiNQe4eAgC583ALPZhtGIbp4SFtPLyBzk5Px55dIVLB4JyCVvRKcXFGwkzH6N1tegMI9rIvshrCs4yKBAgM4rOjzo1ucZmzUI9816lQQkDvnMUlexjhODgeCbtaxjcZ9REGLVIiTk/MMQd4pkzTwTsY7Q4h54rxGpRXGbJhzR+vPE6xYLeRmCsRbjEJ2oMt1/+k9fnx3uHSKznUEsEMS5k8totMqo9ypIzSfkmzVAh821dYx6IzisLsTUGLbvbQoXT5kZ8ejBK5mE+f0hbbPXk7fvxvx8AnY7UQdN4amWyi1s7xRQbxIDNMFopkerN4JeoZ2WjOyp4Kc4dPGqLgx7HUz6bXGCJKMhpOJReFU3dne2xd3AAsnt8UqobrnVxoPnL5GrtSRjwmpzSZNEz1wXMvJEkUMVtx5R8md9bhRLZVGVsjlTrVbEZsYmvOp2aaE7IF6miGw+L4U9Czr5NYWECHMaSRWVBMIoilxg8uw5jKBKVuNCm+RCywUzm2WqJwxR+dAcIAxjZ/OG6iHyHNk4440TjcWxf0A+nAq3xyM3SPbwQA6nsUhElHK0rFNJKTgSExW4/LO6TNVYVMrwBECtzgAlHoKpqGN4aRd6+wSRVRWehA3Z+j7UsBPRVFRwODaTGyuLZ7C9doibn9zC4WEJPp8VgYBbDvS0Ufm8fgzHBigmG8KxuKArSpWaKOSMOgZat6FMZ3JQDfsDoroJBOPQ6y3CGa0PB7j54j42Chk4eKhwOjFu1DBrNOAcAkvhBF47/xrsZhM2159iZ/s5Wq0CzGZFFCAcEkynAwy7I9gNKqwmtwzXqNQiw54WRQ56uOEwzMnNwk6vw+bWlkwPrQYDjFQ46xQZDDCoiQrE8WyI4ayD3qSB1HIY4bgX/oBHsEfjzhS1fBOj1lSwCcKI7fZxmDsUdUpyLiX3BTf9yZDqe59MlNlv4QCLmx6dLiaLEUYzhzQ8LA0kqFunNwOcsBvItGTA7wxeBulBh1KhimajI8PE0bCLWFxFJBaA6mVWxQD7B+uCOWHIKPnPNrMKRU9kmsaOp/I8zyBqmNDrUH1bF1Wq1fn/svWeMZalZ3rYc3POOVWOXdU5TZ5hHpJLUiRNLeVdgYIsSDJgC7D+2AYMybD9Y+E/NvzL/mHDMowVV8zkMJOTQ0+H6lBdOVfdnNO5ORjPe6q467UbaExPh6p77znn+97viVZky2nYvQa8/Nlb0BjbOEnuCQDNaAOb3oOAKw4T6E6yyPc/ON4VBcHd164iOh8SJYRBa8PO5hFqlRZa9S6GAtoZ5dowV3t/j4NaH4tL00gkAmi2CjA5dVi5ewkUBD299xSZkzJ0I3ZHjDE2Krj5wipMNj02N/fE6eF1++H10fnTgdWlxgDkT5poVFlAqUbEXWyuvdFInEyTMzMyiJ2cnIh6TjfWoN3ga2T8CsHRsRyoTA4jwomQrHkEYwmUppMp7O4eiOuCMQUEYlkqxcznnsLnTS0N7/TbkkXZGynw+K24cnMBOlMbmXwSGxv7ODtjJI4fExMzAhhyzaCLgyAeXTgckLkxcEPhGkGghN1DSqspvybQwYEqEAwJaXJwcCSZm2N2LDAWyMiyTb1EhamuHxa6tuX+6ygduOxOUZdTNciNXTYBvR7hQJA5RjK0We02UTYQSM+XGWHF/GmTlCxz/eHhm4hBOZtHs1qFhtn+AzWL3+wwoaNRYHDpsHRjDu6AE8Mx3VAE9804PkhKFwgPEbQvss+EeeD3P1mDUhrA7wnLoeHwmGrRPOKJiCifmFfMSI2pRBQTsTD2d7eRz6UFSKD6cHd/D3NLE4jEYqhUmhgMmGfroM4dLrdf3DrcaKmk4mdOgpjvdWN9HelUCsvLl2St4qE0Ek1Idnsqc4ZuvyXKGw53MvCUCwIssIOjPyTJyXgvHWKJiMRxce8wGqzQ641ScG0w0i6qrsWpsxR83hAC3jhsFh4A2/CIIqeIQasP69iKeqUhTghvKCBDJyO8WNZOYGB36wCVUk1AMKVZh81mxNzcpMRFOTx2+KJB9LVjZEpFIa+omAoEfVLE2uuyHL4kitC5+TmJRHi29gTjzhA3L11Fq1BHdieJ9U+3wTonGx0NLV4Ki0RIMgpLgEkqwOmC0NARwZ8EndUoKaozRFFOy4A4LdXCM5Z+kxGgSoQMDNcligdIbsp6VihKjrDOrEO5SnUTrxVtsyYsLMyh3qgJmEQbdTwxhd/97h3pejGbHZKXThGLODdNauayxPRQac++Cfn+6u+Jop2TwDkJQlCXP7hnkwDWM2NZis7Vkj31H/2t6p5uS4K2VO8xk1vP90wiiNrp0RDRuRn4o2EhtDm8OVxuAen9/ggCgTA8ngCUNgmQAawuE6pKDuniCfRWwBGwotQpS6QIY7zcLtd5EbuaU8phst/ti4OwlC9henJWFKRU4rDAvJAriPqQlvFQKAKX0wuXyyfEN4kzDq2ZTE6AST4DvEDZLHtiOPgyNpCdUg24WMJsHKPV4q/dKFbKUjpNhT0PVYwiHdQLcGsB/9iAxnESbnaa1BVZ341GixyceZ3pkjs8PhagcMzOK0azafVCZJAE4prAwZazDYuWW1RTjcfiimMGPGdAEkhKmwAvizJHUNo9mKwEFoxyAG51enLoJKliJ7k/ZrRaQ/ZMrp9C0nOQ1nOgVgkJRoNyn1Vz8FVHENcGfh0OzQQvuNaS6BA3CTve2sy8rsHppktTkT9TQUlV2EIQkoQVnQyc+QT85H08UnPJOZ/xIKiCoyThuN9QcKPasEmWmE1qKfjfJ0AuKJGL0va/++fnRiX1eVPHyD/94B4ipAYjc+jkoaPi/K+QDLmIu/qTU4sB7OeEoUTrEMSV7h/GY9HxNf4TeUgyUYBVMmuMw5P+BVrkuWhwD3GJW4eK9hYPPXo6s87BYbq8hapXiUR+DyFc6ByTz5CkqurC5mfF/4qLejySPeNb3/42gmFmLKtkiUanFdKwraiRpMVSAc83nkss4xtvvCHzL/OAqeI7S6XkM2Bswb//wffhCwfQH/exfbCF/+F//O9QrOTxznvv4OZNRlGEoHRaqCk16RaZW5yX/P/1Z8+xunIZv/r5r0RMcvvaLZwkj9AeEzQe48bqXVh0dpRzVTz45CECvoCUslI8xXWO8Qn1VgPRyRBqSglmmxZGo0oEcdbgTM77k/cR48IY00DX3tH+MXyegBRyknRnBjsJxufbG1haXpLeRqpPI/4gnFYHnq9t4Je/+K1EYa6uXhEVMsU7yeyJzLVf+/qfYXNzC26XH9VaQ8BSut1ff/1VeQ10ilG5zwzpX/7sl+goXUTDMVnLZ2bnJHJma3dbwAi6zycjk6iUGvjlrz5CLO5DNBHG3ZdvQ28GhpoRnj5Zx/7BodxXr732osRA7G6vixjt8uUlJFOHyGXKiHjj2NlKIhC0YvHSAiITYYx1IxydcNYpwGY2CMizunIdDkcAvaEB6Vwe+VIWGt0A6dSBZIm7rB54rD5062MYxjZsPN7Ho3vrMBuc0GmNUr5LIp3OzAbFTm1FnBZ013Ott1nM8lzz3EtFJoVaPEtm8mUG34OBdkwdIKImji46MdiJde7qUmMX2f3BSFItLCbO3yPopRSZcVSMquJ+QDe+HkqnB4URE5zl9CZZ+7hm8tlhVASJDwI9jGPk16b6Utz8I7pLdNCy/5EZ8xqeJdtqwbmBwIO6BjVbJALUnkqeQdU4LXUN4rrFxACPzy2gF7sfm606EokoIpEADo/3cZqp4O7rl7Fy5yp++cdfYeHSLOKJMHLZpLjUJ6cXsLb2FJ9+cow3v3RLIsvodt/Z3JG4EZLbLHblFkog/+atK/IaFaWGTreJTq+Jk5My7FYLvO6AzLEEB0kuHOyfwGJx4ZXXXsVH997DUNPBd777dQEG94+Oce+DD5Hw+9BvU4VuwfLqJRgtNjzf3Mf680OJwPpH3/0nyGVL+PlPfibxeyxd9jhdyGWzAtxZ7EZYzFqY9EP4XR4MWsDO5il08CAan8NJOiM5/1dvXMXSpUX8zd/8NZrNKkqFFCqlKuJRmziAU9kiPC4X5ifmsHb/KQYdrXRaHZztQ2tgHIwBl5YXJVruvQ8OcPsVN27fvgzdoIejnW00CRSyV09PArmL0EQM3/qP/yHevveuCNRMphE8FiMMLSYj6HB74Qq0LcBl9MFgMEt/nMvvRqvfFhIimTzB8+dPcfvOLZQqRXELHx0fYDKRQDwchs1khlFjgNvmkRL6IYFBvRlmB7sDDNAxjkijFyHCaKjB3v4hHjx6hGQmJY41zpQmuwGhqTBKShmTS7PYP94TJ95Lt27jdGMX+0828dU33kTMHxXxHede3utSXltvCHDvsJtF3Q06jpJnONo7wDt/+CPu3rqLhfkFcc1wJuFZiI5urqHxybh0S5B41PY10jFidzngC4ekD4HdJa2BFvvHaWzvnGJjcxdvv/0crKBwWdinBrgdwEt3VzA/G4BOM8D87CLsdh8GGjNcoTn8ux++jX/9b/9Pib+mU4I/SAxbrHQyGxCfnJKZKxah8IwCEkhXK39yzZdUE64RnEFESNHBoNdlwKi4KdkTREKp2W9KVNLZKYVyVdSqLaRTBVHzL7F7RCJ72VnIGYLrEvuHDEIK7Ww9x8nBHsq5vEQGe+mI0WtRzp5ioJQQcJnw4o1lzE4Sq7KLa+UsV8Hk4irS5QY+frKJh5sHqHX6iMUnsbC4jInJaXFNtBUF5UJeitiVRhlGwxirK3MIRzxIpY+x9vg+9s+OUBn1MbU0i2arhnTuTNYzm0N93wTNo+GQzLDswJ2enEQhlxL8goA5bedcC7jPs4+JCTJ0qm1unaBeB8JR9oi4sbA0D5fXjafPN2S2MFudQj5VS1V47TYVJxwznquAaCws8wPxlIuu3XKZZ33VmHvzxg0hRAmvnB2lga4WIXcQtWIRWoqI2SumgxAgnD37fS3u3HgJRtiw+3xP8ANeO56/VDu8WQgbo4ZdE11xPbHnTBJYeB4xGaH0OtBZKNQeQGEcmomY4xDhSATzC7NCjo00HTx7/kQcoXRL1FsV2J0kldjt1FPnCIMG0bhfMExifLVGXeLVbt26i9RZVkBm4n2JeBy5XAanZ2fye4w4crtDSGcKeLi2hmg0IgK/7c1dlDJ1XLtyU2bk3b0dHJ8eozvsYXp+HhbicRJRTKE4Ixgha3s5X4bD6hChVlNpiDjE53cKrrr+fA1LlxbQaNSEuKFQU6c3iaOcMaQVdlOMGdlvRa2kwOEGFiZnUD4rIeYO4c+/9m2EPB788If/HpVaEW9+48soNar4+P4DvPjKK4K5MLr8V2/9TDBPdgItrl7Dys2XsXuSwRPGcrFMO5+CdsxZZgyrRS9nDQpiGLFmt9ixNLeEjz54D/lcEpFoUPABOioCQUaTGyWKjElBjNj1eH3IZPPSa805jBF7fn9Q3OMrV6/j8OhY5rbt7W047E7BOZgywdJt9s3mcynp6KKLi3GTTI/guQojI+qVrojkuMbu7hxiNNBKXD7J4s3nW1hZWhZhGgU+kUQIDq8NQx3xTT1ypSTsTp5xKFZkFNsQbk8Qu/tH8hyTwGGtBXE3nZZYJHtXgK2NJ/B6bJidmRFxIuO36g1FHPv8OuxKYmpLLlvE5ZWrEpc/6A4kznBAV1W3h8W5eVjNtnOSZQCX0y3kCf8uxQV6nVnScmj3YYKQycREJZ7DOJ+opLXNbIOWkXd9OuvHEkFO3J1nHqahcE7hM8xZhZ1mxNZ5RuHZxcuo5X4X1VpJ1jaukTxXXnRhypnOZJIZheXsInobjbD28IFgmJyJxCX7vf/pxTFtir16Dy9cu4Xs2TGymTNEpkICTEq0R4OxUy047S5RvHgZobF+gtnwFNw2F54/3cXxUQmRSFxAXd6YLHAJhjwIBJgDxtKpGjo9LTY2jwU0H4y0qDUYUURtLtUqGskQpnqPjBAVqxWqo2gbHPWhHQ8QDvqFaaMSjR8CP1ASEtxUG70eSg0FFaUDk80piynZz0KaymVaMq0CCmk1zFG3we2xo1ZvotHoyU2gEhlsszfA4WCklBEer1c6Gw4OjyQvVhTbXfEZIRgiwBFAsUSAySQXioctySPTaIRR5X+dDruaOdZksZRG3CW5fE5IDjXLTM0ctppMwtbxe/Oi0eIzNT0jr1EWv/MMNatJVR4PqVCU+CyDdJFwkFVLX8fyXuhO4YGbRArfg2wGRp0MDgyjoCJ+oG8juuSBNahDoZWBO+xEbCYhGfk+ZwgYGPDwk2d4/OgZarUOwhEXvF47LBa95KGTDAv6pmA0WsU+SaU6VcFUZfAw1lM6KGZyUlhPVppRKOz+sLv9aLQGKLYUHFdz6Om1sLu96LVa6FcrsJMs0JoQcXgRD8WEuFKUPKq1NJqNvDDgBqP6+TKmqFFuoF0ZQMcyoL4W3QFjnUzw+r3ilOGBmcpc2vmYw8gYAYKojHTp1hqwGa0SlUbboMFsRDDqhdmtRVdbR3NQhMXBY3sf494Ydp0Lo6YWmrZBIp/otqBKlDEuJEAcbpcoavhQE7gyG63y/IhdjJEbvEY8IFlNcHpssNqNsolxQaBjSWJejGpWHdENHmZ4wB+PdKiW63jw6QPk8mksLCRw+coSYrGwZHbWlaJsRLS86zRUW5pEVVGr1MRuV8pV0agQFNdI3j8XBd4L7N9goXy+doZbL61g/nIU3UFdervOjs8wbGngsYXgtUWhgwkff/wR0tkU7E4zZi/NwB6wS2wSy5y2Ng+kfAxjvfSZYKhBgPEJ+YoA8avLS7h98zJcDiO2t5/A5bcgMB3A+uY6dtdpzTNDN6ZbowWrR4vrd1dlEHi+sYdSbiBK/XozL+4Pp08vCrPscQ1TsXkBSrkeMBecg4HRYpJuBwL7fH5JFLodLomUoRJsyExkg16AzHqzAk/Yg5VrlxCOBqUjp1ap4vDgCOk0wW/etxaJsuDCS4VHi7FRegM6UgrVQiDkkaJRGLq4dHkKc8thlGsEZXaRTlcw6Jvh84XkoM1hg/caSUmSYuD+NgAAIABJREFUYYEQ4+7M0ltBKzOfa74H2RB0GrH/cjFfWFyE2+PF3t4BstmckMYOH/+tTZw+jDOg86NaqonKwW13I5vKSicIYx1aXMfpUmO5pd6AUDCA6YmEAE8EBVkiRyCR6ob+eIgy3Ww6HSKRKFwOpzzHjLOrl8oSIceMZ18gCrCI2dTD0NTFxCKL0G2izJeoF+KiI50oR2rVhqyFVKAwkmr9yRZyySZsZjfCMRVE5rNQKuelmHJhdhoWgx4BugJmp5A8ZRFsGRaLAWdnx0jnSNw5EIpGJWKsVGrC7QpJrmUqxWfcIdEhVGQwrooFhSxXz6RScjDnAMfiZq6xVKnSkWex6hGNh6SAU2fUSelpQ6kBugGsNr0UmTESi0MvHXBmqx5ZEuQjqhbUgmVave0Okyh8mfXLQcFsckIHM/Q6i6wJvB9NOhPQGYn1lkTmwvKy9GIVSxWxn/LQuLW+C53GiH6bsTqAw24Vp4TRREWqBvHZOIxOK+d4JPNZ6T/yelwC1FMx1mG3CssvI0EZfJlV26zU4bE6YB0ZcPJkG9VkCflTBe0q0FeI/zNeiFn7akwQgUtGenAv1mmobieorYK27MQisEIQl8oMlTog2EngUwVaeDjkIZ01G6pKzil5ngQaSeLQpces8Vq9Iu/v8uUVlEoF4SMIaIfDUaytrePkNC8ugOGQmQ4GGZpUYOmip0DtD7ggPPhsX8QM0VV6AX5fzA8coAjgkqhSYwz5NKpRSKKIJ6gtKvuhkKVUiMn1tDL2UodSXcFnvvolTC3M49GTx9JjdvX6DSn9U98zHaJjyQ7vDlpoMtfXbUC9U0KlWYDGxNwE9mSoFl7OBI16Q/YN2e87PYTDEelm2d7ckV9zyGS3Bw+U3BcIPvsDATnopJIZUYCxi4BDJwUKjL1jNxLnKa496XRSgFZGoXBPqlTr4ubhfd9uNWRopzKxT4LN5ZSsWrvJiGr2DGbGcZbbqO2fwc1IxmID3QbV/eo9QIKAUUgUlhAAIEFBdySfFV5MncEgEVMs2bUyeorrw6Anw6soePqMMOScYpY9nAdQxl453T7YXV6UKnV0evw99m2phBojsdiTRhcYPRwiijh3dAinxdztId29jDtlxttIXe/06r0pEVp6RrSpxAlJFNVGzQLTjhR/cv7if0mM8LVSfMG1jc4PQpIE7y8K1tX+cZJ5dPURsDDJMyH3AZ+Lc3JNJSDUeCmVw/jbHpC/W+txEZv196s+pFrn3AEiT9wFaXf+B0Iv0LAkzib2magqqQviQ/4r/06dpVWLOIQYF7cUnynOIIyDMlFUQR++GjtHMJOgBaMO1FhZldgi4SWAbqsrAid2wEg8yLkrS3pEpDvlbwkQ3gPyHuUl0LVMxa5KgHD+pqM6Eo3i81/8AiYnJwVY4EGIIDIPw3Ru87kmScEOjfhEAp/5zBsya1HkQZCMSnVmSu8e7GPncA+zC3PSjaE1anHp6jLGuqGAC1Q1t3sKGu0GeuMBxxcBu8sVFrn3MTs9h/3tfeRTWXgcLmztPIfNb4bNYUc8NINqtoG5xAJ2N/ZQr9RECFOtERjK4Cvf+DOEEkHUuxVkSmdw+FhurUPAw3gwRUgUzv7pdAoOu1327Hq5LtGnFNHQhc3nn3szLwDLwhm1ePXyFTU+h8XI/pA4mH/w/R8jHI6JS4zuAc40pVpeiHv2C/z217+F1xtEgn1DWsZHsgyZ8XXnXWkarZSuP117Kmr+qYkpREJhiQNu97qoK0289+EOrlyO4M3PfQmdzgD/91//EGvPOvCHgTsvTeEvvvddFMsF/PQnP8fWZgHf+tYruHvnBs5O9/Hppx/KXD49nUCnU5eScofRLsQtSfvoRARXbl0TZzHFYpVyEf1uW4gYs5GzkB29wRjhWBRagw47e5vweq0I+LzQDPXYeX6Aaq6O2cQS8skKHj/YkBmDADsPxkqTgiOSrH0YrIyK7J5HTI3EbRr0+0W0l88XpbslEIxie/dIOozoBLE5nTIXSKQws/V1qiBL+naYNqTXSqSLZkzh3UB6DUcchMZ0G/LMOpJ4SQKkdKHQPUURC89HLcbFdrtqJB/BpwH7AlVO/kIlyQebxCGXDjqaSUiqismeGBjpbKTTjYQWyVj+P5/xC5ENSWaueapLciidFg6vU0qKz5LHUlK+sDiN7b0tlJtVfPYrn0Nz3MVZLinqf7p8GOHGc6rHH8GTJ+soFSuYn1tANp2T61iv1hHw+cWxzv2nXgMWF524fn1VREBcN5jGUK6w+8WBWGQapWIN5WJZOm/qdQXtFgVdVly7fl1m68RUGGY7z3cdnJymkDlLYSLgQymfxZXrKxLdSlf048ebSGfqmEgs4Otf/w62Nnfx/rvvolwsYH52EstLCzg+OECP7usBYzbN4iDirOmyuqEDOy3pVgzg+CyFL3/ta1hYWsTbb/8Rf/VX/wu++uWXUSnnsL29j8kpA+ITYRyfncHvCeIbb34T1YIi99x/+MFjkEe4+1IA//gv/xz3730Iv9uFWr0IX9ghpN6w0Ub26ESEgsVMkQZTyckPJOL4T/6zf4mPnnyK3ZMdjMfsxhwh5vShna1jxptAzB2RUnESBH3dCCaXBWPDENAP0WrXhcBaWFyQOZbPEkUAnIlIFFoMRgw7I5h0BDJ9Epmn0Zkx0jHuqw2twSziUuIVdCKzw+zg6Az3HjzC/j4FciMhduaWJ+CL+WDyUplckJL4iNuHzY8f4ebcCm7OX4ZZY5Z4M4Kg1WYTVrsdbaUNpkLt7W7AYtTjxvVrMBGk7w/w0dvviehHQDSrE04Xeypc8kywl4CCMfZAcWir5aoyJzEei2tBtphDpaHg4DiN3/zuAbIlgbFgswCxsBGzEx6EvEbEInZcvTwLv88Gp90mHU4GzjFaPUyuCE6LI/yr//KvcJRuw+GJyH7kDwZkpmOkKD8bChoZ4cm0h2w2Lxn+8YkpdHp0B1Byy64F2586yojvjKQomHExbYlAZJwY7QOlUkUU10X2NqYL0gkSDlGAbJeIGcb90B3dHxArYMJJG816BRnGMLKjMZlCX2nCbtBi2K5h2K7Aa9dhfjKEq8tziIVDMpfX2320xzrY/WFUemP88f5TPNk6QLnaxNVrt7G8chU+X1BmlVwmjXo5j0GviYl4AFevzCMS8UinwfONJ8jXKsi0mphaXpAY7PuP7qHZATx+EgA6mcX8voAIeehoZpQhHR9OG8lmJgSYYbWbRWhXrFQFtGXQwtOnzyTWkWdEEhIevwf+UBAHx8cYaw3w+kPw+0Ii+DPrDAgHfdIJuru3iaXlebzzzrsIBPxqj+qYc3VLCBA6UC6vXJG4qL2dQxSzFbiMbvjsHpTTWVBVxWZCRnlVGjVkciU5V96++Spa1T4yZ3nZl0W0MFDEzaczqn1nFAT2Gb3N98rEGJLUxKc0YzTaLRiZXsMpjwMQBTRGgziZFhfnJTb5NLkHk9WIBvu4Bh2MdQNMzk6IeILx4RTiUTTbG9J9U5K9gOA/HaOxWAJrD5+IA42uvWA4KGdSikVCQZ77pqDTWnH/4ROJq40n4igUs9Jj6XGGEY9NiiCP4khik8VyBVOzcyIs537PiFFGYUvig0aD06MTwfe6PJ+EIigW89CzS9akQW/YwuRUTCLPGFFHJwFTK+hOJwGTzRbEMch7kWJZf9SCyVgCzVwDNo0ZC7Epidf/3W/fx9S0DV/9B19BfHoSGzu7cp7IpNNy/up1mvC4nUL06M02LF57AV0YcZzKIZvPo9OsYNhX0KgybcMjYhGmnrBAnpFOL95+Ec+fPEa33RDCX+k08XxrA0aLEf6gXy1qdzrU3tViWUgct9OrEhe8iHyGnE5cu3MT1UYN09NT2Hi+gWKhJOI/Lk/hYEjup1wmiUa9KDHK48EAesbnmWwimmw3e5iampOvx05bJtFkkgV0W32cHp1JHDKTAURrgYGklJjtJtjcNnQGTQw0CuxOChz0UJodcf4fHB6LASEYojvHJWQ1qyn0hrF0yDBm2s3e3QHdqUacnJyhwRnQTkGAA3aHG883tsU5Go3ERMxD0e+DT+5j2O1JfwjTcIhrLiwsYmtrR3AW8gNOh0eE7tFwQsS47PbyevxSicH3TTEEjxsS609xW6UtblE+Ez2qGqVLVCf4Ne8RzjVqdCdjwqpyD9LBQYETBW7Ei4iZ8Zxxcd6W6GP5HmZZA4h9W81mMRo0qlU8e8rKDp47bdDc+Ke28RsvvwGv2Ytf/ugXaJaqWF2ZR6PfkKxXxvGcHJ+i1WghHAxL+Yxda8beved4+dodjHtDrD1cR7ulh8FglWgOlgfzYD4/N4FIxCmDfTKZg05vx5On+0KEaPRmUeAwsohBDoROWGrJDYMbDAe+TDoFl90ixAXVu1Sceb0ezM/Pi42u1WJpCqOH+li+cgXFWh2pXBHzS5ckh/r05Eyy6wPMUvS6oB3zWM4bENKtQOdHpdqR3Mh2qykdF1wwOZxTJenxqDa107OkMJcXBAgzqiPROFZWV+XAzIP13t6eHOwnJybx6b17ojh3OWnBp+rZIosLc/z4NXnWY+4/FzEqrnggp/uB4Ap/zQMjyxZj8YRkUBNk4oGOFyzg9ciFLOayklnIB5R/3+VyyPfjkFNmTrBOZcAIrJdKZfk+VBQxPob5qbQKVlpFBKddgL2LTP0UzpADi5eXEQxHYNHbJQbrD79+H8lTFrQBk1NxySYU29WItJURTqMPC3NL8nBTgcTPNh4JY9zvo5DJoFYuC9jX6fUx1OjgDIQRn1nAiCBgt4MClXaS0GBAOZdDp1xB3O2FeTBG8Swtygafx45gyIZ43Itul+VzJNg8ojhlfFEpW0LhpIpOcwS73S+HCioGpmcmhSjiayAJxOxjfyQktlT2K/D3LRoDfE6vLNACSGuBIB0fk06YPGO0tWW0elVks2do1zoI2qIw9u0wD5wwgZFGam44VQPi7GBknNsj91aNB2cu9iPIa+b1J8hKO6fdZZdcVcZXMeqI9zMfeNoueTDiIYmAMFloWqcHHCD7Yyn4pIKdKvAbNy4L0Nxq19DqVIVIMxn5983otEfod8doNdsSMdSq9Ri7jFFPKyQmM/JJhOlMVGGP8Xz/EeKzHtx+dQmegFWGk5PDI+yu72Imvoi5xCoqxSZ+8Yu3hLhcWJyC2W7BcfoM5VrzvJDWgHAsgStXr6E3HIhLIZPMoNNoIxaM4MblVcRDPhzubqBeyWJqLo6Wto21p2sopLIwaiwwaalwMENnG2NmaRInqSNsbR+i2zIikZjGcNxGvnyKQMyC5aUlNPJDmLQOKbCkUkLIIi0B35AMxKfJMwEhSJAQiG5WFBi1zA92wWlzCPhA905iLoHrd65Lrj/7MbjpFfJlhCMTUqxNsLM/HAk4QSCd+bnDdhuadkviHOhUyZeSQoAEYw68/MZlQDfEweEpcrk6KqUBnPYAfD6fADhkwgl60HXAa02ihpBUkx1H3baAbwStCAZxWGJuZiQSEQDj8OhI+iasdodYsbkuuRwuIampTq2VahIXRifI5vqmqMe5IZMw4kBKJwg3AJLJ8amoDDDHRwdyj8qa0e1ITA37bVg8TCV4PBZDyOvHsNNGX2lh7/lzOaBY3SEogy60DsARssCfcGGAFrQ6RpTRbqrBeEgVwBCpVEaelcuXr8i9+vTpDpp12hhp3+xi6dK8DMRPn6wJYDARjaJVrWI6HsWLt68jmz5GpZKG12tDsZiW7GFvJKY6CRt8nUF0OkA2W0MhV8dn3viSEJSM1ogEw7IXsECQuf08iPCz5Pq6tbMr75NmuUjYKyqbXr+BZrsOnYkgK/eojqwZDodWnknaeW3sFXI6cXaWgs3qhqJ0BKRi5Bbt2KNxH+FQQJQJLJLlIVNpsvDbJTF0vXYHyeMjIYzVjPoJAYA3NjbFVq8d69BThmg3uIbRnQYZhrh2k1wx241wsCw24oczHMT20b70Yk1PTcJEwJ/KkUpeCD5GNDGL2uVwiI076PKgns4ju7GPoNkDpdDG0XYBnQYjNVlqb1BjPww8Po6F/CCYIwSIHO3UHywdFjBG4nIIaBM0JUCjZncSgGTkFTtu+B55wGGsFcFrrntmm0kyb/k9uP9x711dXZZ4M0Wh+mMIfyCEZCqLnb30eTcXv59JAF1m8ZIAUV0fqgPlooyaQOufIiq1anTP/yvGR/6+mvlPRS5BbSquJKdUStHV2DQq4TmAcv7gPkoCm9Fg9W4Hb37nO5hdvoRP7z+QjGJmolMYwWFN4sEGdLs2kS2cYvd4E5dvLon74yRzhHqTOa8WdaDvsoC4KS6/WoVdGFYpgDearEJ4sBCZ+BoHQbpKOQ/ws6ddnwolriePHq7JYezatetiP+aswWf697/7rahlXnzxjgzEVGdRUczZoVRpyNoTDHol7oikLjue+tqeeuDqsTxQg0Y5j4DRCndTg/z6Ptw9DQZlBVadDTqWpo9ZkqmSB3WF5bAWcb6wH0Es8CypE9WNTdZAm5UOFL3EznA9pMuCKlO+l3qzjajMPiPJ6dcZLaJu4mtlnAXvI359Ld213b7Y4HnxOTdK8bnEuFG0QFeLIkQawUG1B0UlQPh7HK7l7+o4u6qEmkReUT0thM5A1mEChvwv34fT5ZIBnus0S09VAqQvB17V0aCu2RexW9IPd05OELBUezfUH9JLQzcFX6kkYf1/u0CkV+dvDR5/IjMufksisM5dVyqZcd7xIWSeSkYKwXJRfC6/qaqoJPHt3A0jL5ESyXNShqpy/iTJwWeGazkdlNw3eADhPsHXzVJdfiZyvVsdVOsNmccJmvH7cA3gD3k2L/57Hg9GAJbzKj8fvk9+FiRC+XW5vzGWiXMR5+yL8kWu2fF4XOLzioU8ui0F1WpZvkFicgJzC4uS586vR5KQhzQejHgIevudd6Uzg9ErLCOlmtnqtMgeyCIkHc13ZuAsd4pmrwUDI0UUEl+MEAyj3egI6Lq3uYNhpyeKeYvXBJvDgXFHD6XSw8LEErqyXlcllqRULuLw5BCvf/51zK3M4ih7AIN9jKnFmAhXmpWaACYkJ3iOEPGUzSbxajwknx0lYbNQuaiVGADmou/s7SJXKMjndHnlEpw2O6qlEuKRGNqNtoAh83PLQnCShJidn5aIEqo1uff/8Ac/wdXLN3D75ouybzEilEXMjKPh/cqHmDGfnBs4ePDQ6XEzskuPvcMDuH1ecSnwukRCFIFV8GxjH/cfP8bPf7OGxDTwr/71fyrX9gc/+JGQVH/xj74rroJs9hTlSl7KyA/29xANhZE6TmL72RGiIT9CQT+mZqdhdtnw8MkaHj0+xN3bCzTpiROGZdt0V3PeXrm8ghu370hs09qT+7LX9DrA3tYh6qUGXn3hddiNThzuniJ5nJX4QBLFnOnY0VStt1GnIp151u22CPcYuTPLyJhSEalkCjMz89DpLDg5y0KrMwuxN5LDOp8DvbjIxcHFZ4/wMs9FejWWgQIExiWSCBmNenKmlGhFeeakOUey9Cni4xviukYHCL8OXxPXsE63rbquhBxkXw8V+XxOVZKQz636+xdJegSa+ftjOefRLc+1vsJ4ZIoDGBfIiBmDKpbDsCuF6BRI3L57E9lcEk/XH2FheRpVpQITn4/ZSWwc7mFs1MJsNeLK1UuwmNWIXhLQ9z59gHK5imgkjo31PXHRTE9MSR443cYNigd55nYYsLw8J2Rbi84kD6N4uU9SXOmVswtdI7u7+zg7odOX8aU9AbzrSglXb1xCo12CL+CD3elFgwAoz0xKE6GIH+lsRmK4NzcPoChjzM2uggmu1UpN1rZU8lgEE3fv3JRC6sePH6PaaIq7//rVRXRadbSbTel7cLnCGA310BkoyLiOTz65j9///g/otNqYiEdFxV4sJ0Gt2effXJXzZr8zxiu3PguvI4JHnz7FP/+X/xv+63/7Fdy5e0NcBv/Nf/VX+PqXr+LqlSWkMqcwafXol9o42TqASadDNlXEzetXkC2W4I9Fcef1lxFfmsJv3/6NAJYBlwdaZYTCYQ53Fm/BMjCgks5jcX4eRuIuhhGUkYJGp4b+mEJQk/QE6M1GEbp9dO8Ded2XFhcQ5izPebROgSljzgMYsUuTrgqCU4yL0evFkcyi83S2JHnx9+4/wa9/9SvMz8QQDrpw9+4qXAE7Cq0KbB4HKpWikDqnT7bw6uotzHjjcJkcsNlVIkXDDlOKVhtNiUJkSXsmfSYYER2wc8uXJLlj/eE6vv8ffgqr1QOr3Qt/MIZKo4kC3dYWRtG1USmzcL4pEee9XhP1ehnFIs/aFM4AHF2577hdxI1I9Ojg9+rE9bG0EEE45Ibb6RABh1FnE9Kt0VXgDU8i19Djx7/8BP/z//pLmOjAIADNHjudXvpZqSBmUghxGEYHfutb38Zrr35GsvhrzRY0epPq0DeaYLJYZZbg3qnnc07MSIp7R9J7SIES/4wCGD5H6TQFsh0Y9FbEopPSVdjr9oSgJnjZH7TRalFs2xDyr9NoSuRYo1CAtt+BET3pP7CbgJjfjsWZBOYm43A7XdI3UqdgBFr09Bak6j1kKi389vfvIhKfwfziZczOLck8KoBhrQylUYLFOMSNa3QcBqE0yxiPe8hVS7i3uYGuZoxU7gyHp/uoNusIhPkZ1NDrjxEO+4SgYiwzN1K/yy14HKPAGDVtYq8iuwyYuqLXS9w0QUvOVIsL8zI7rD/fQHya53CfRGxmc0WJcJyZmpUzXafdFGGaP+BGMOTDhx9+gMXFRZkrOfP/7nefIhIxyNfjnEyweWFuGdvP99CvD2CBAb1GA6N2W7oOuS4FImHpoOj2dLh75w3kUjUhQOiOoaK+3a2L8MNotIk7n05ARidRJKiWRQ+EPKCIYiATNdAfM5qInXM8T1AQpMPV65clPvs0ta+eg/Q6Tt/wBJww2Yw4OiXpo4U3EJDo5RG6OE0eSUIE98HXXntDnAJep0/2nkIxI+eT45MKnE7gc298BrHYJGjSPTxJot5qSll9v9eW3pxYdAbJZFr2aJIm9XpTBEu+QFg9E9O96nJAr9cgeXYinRSlfEESJShqdNg8yGZy8nxpdYwk1kofCIU/JAhJprFjgn3M1WoThWJVPPkUwVFYONR1YbNaUc81YOhrYBqOMR0Pw27VIhbzQ2fSCJ5DMioaUyOp79//RNZxiteIE4Tjk5i/chvV1gDvfnhP7RyxmjBgebxJIyQlxb50cVDAXsgVRdRRLRbQoDuuq2D16ir++O57aLSB+LQdt168IxFmxyenyGQLEnc/NTkHnysgQmSSlGabBYGJgMyQxHh5TZ+sPRXciLMK00KKhRx8Hoc4Ji0mvbj2KUZlnBjXnbm5ORGukaZ9+mRT1iHidl5XAK1GGx6HV3AbYkR0OTM5IxAJiHvMHXChPWhCaTfFocHZLnWalGvJPjNiLP/8X/wzZHJpbO9totVv0UQv99fipUVJlGjzORwOReA1u7Aosw1NCO+9/6E4SCjEp7h22O/haH8fZr1ecMDlxUlMJOLS78PZY25mHplUTmZVLQzIpwsiKqcYglHsgUAIL774ElZWVsVJxLP7qD+GUlIkoYZzEQlDihA5S1G4z7mIZzrin3S8MmKLwlCSs+zZYYco1w6l3ZLzG52FXEf59aWf0WJBpUwcryCd2fu7u1iYn5O47mKhIHOV5r//6V+Mt9e38eTjZwg6/FiYnILdYWFilcSgrD/bxM7OCWamEjJo80DkszhQ3DnD9YUVfPFzn8fHHz7A//XvfoK52SWYrQa02hx8KphIhLCwQAvfeXHpwIC1x7soVzrQGCx/sl0SM6GFnupODlSMYCJgOTc3i+3N51IoyweQZW28KPIhnQ9zAmzaHALWReMTcHr9oual8pDqXuZ/8TWzZLzdrEOnGWHQ70gmHIGFbp+HQa0suCRB+H1ozWy3FFFYsbOBPSBnyYxkvtJZQoU6QVpG0hBMp1qIQAMHU7JOnCsJyMoBv6/ab3iT0fHBnwRpK7WqxGHxUM6Dj59Ki+FAojB4MQvFktgpe4OBAJA8JLIcnS6YUMCPQiYtpIrT5ZGvxQGPefdqGXr7vDdigDY3POkl4f7DwkOnOEEIhlWVMiKzfuicI2ydroNB33deuS15mnQM8NBQLbTkgbTanJLH2B/RzdAS2z7tSz5bAC4bY8McMvh6nDa47RYUMkmkT48kd5FWP8ZSVVodlJQuaswDtzpg83hAdosHK7Ln/UYbRhaqE51gXqVC4DgLm1WLUJi2R7tEkUhBDukHqx0NDgG5CtrFPkZdvcS3MNeOQxLtZvlkUpwlHpdbVNZ2t0MUt5VKSRRQjA7osjOABeiMXtIBdp8FnpgFloAGjogeGmMPqdQpcmc5uPVBeA1h2BjV1KJyyyTkCiNOdAY1t5cPLTeXaqUuVkE1CoZFZxnBI5iRyexbDvK+ANVONQHDqZioNWqiyKOjhAAhCT/mEnLRZOFavz/E4f6BHEjj8bAo6CT7V0t9AdUJ7LqhUpkLIgvTaugqA3GrsCxv2KM6jc8DFbcd2FxWVJUiMuUjlNtJXLqRkCJvq9UApd7A5tPnmIzMwKLzYuPZLjY3tiTqhxZgbibbuwdodUZoMAXDCIkusDrtMFqNWL28Kk6DQacPj90Jp9mMZw/vI5c6wqWFabS6NZwWk3B7nagXS9DDBAPcMlQ0eg1ojIAv5IXJbMdkfEV6Uu4//AhDrYIvfu0FIRePtopYX9uRCB4WNBFcpVqr2++ImoFZ2eIxE8WbDv02czpNavHXmCqXnJTXL15ZxOTcFJReC8lUCi2FyjvaTm3wB6MIRBOiYOZBdGd7UzZPfb8HJZuVHhm9CThJ7WGobQmI8tLr8zDb9dBo+X1tKOb7SJ2VhBiji4Rfh8MQM8ALxcKfYrAqtYooLMmGc4E3W8xyb3Az5iY7NzeDbC4jz7TFZsP03JzYSbvtLvZ39kS4wb1kAAAgAElEQVShQreN1ajaD/lrAinMluRPbkYkghgLRuBAYxyjXC0in00LCHABbnGtY4GxzUHFWhNTU1OIhcMIuF0wjMjcV+SwvndaQJMHbvsYk0txOAJmFCopGZrZg2E2MGLAKt0PtFmykJbPB38cHpI4CIulmSWHzEClNZfgAcm3yVgMFp1Rvtebn/8MOkpVCiEDfgeUVgUpOkAYu2i0ieo4mcrD4QwKuDE1uQifN4Kj/TO0ml2J8sgmM0ifJdFqNKSwlQoVxonkGAumKPAHPbhyeR4Ohx6p9AFsTp6iWMarEfdHLncKg47j61AiKyKxuPSxECQmeB0MhOVwpzr42AvCXHsgGKQSw4dyqQazyS6xSCSk8lnGE7FUjEA+QW2T9Ducnp7C63LDarLC7wogfZpDudCEBga5fzgMUfHmCbihtWihtRrgioRw/8ljIWVIVg2otmrWYTCoEW/uEEvSOpLJ3VNasOoMuDI5C125jjl/At1KHx/84T6KGa7vOtSUIYYaA4ZUmJ73X6hdGCRA1PirCxBXiskIIFMh3j3vlzhXyknMUJdrturYpFKc1mGJvjEZhPjiMFdh7JpOK/0lc7PT4qIplQuifKPr6fA4id29M1Hi9PtUiVhVwIllQ/J61OJmvq6LCB+ucQLcsnuAHSECRvOvj2X4sZhNAuDy36sKeRZfq8p9vlcq/C86Hvj3ubGbrBRuNKX/ozkY4Bvf+x7Ck1MS6bW0vAKv1yfXXy2LZ1xJS8jpmpLH4+f3EZ8NQWfRCEjRaFQQD5OQHEq/k9PpxXCgwelJGtVKUwADRgIkJqbEYkxQmIXQVMlTcUSFPEtiObBy+OM8cHJyKv1rJI8odqByi/MT78OZmSlYbWYh8kgMdPoDFKtNUTPy4Mj5zmV1yMGcSnXGAFmsNnQ7LfQ7CgJGG+JjB3KP9+Dt66Bt9DFoDqXUlIMy5zZGELLL47xmHplsTu4NHnK45vFQxLxtOkJZ9sw9jwA1gW6j2QKL1S6OXrPNIQcPlqA32nSG0ZujkzgskmfsU6LjoNHuSEkhvw7FByQrOEwT2OeceFFCztlHJUB47VUgkbEU3JDFSaTXS7QFB2ghn3kkMTDikNFXdJB0BQDhmquKb1pqkZ+WcYk9ibPi12BxJu8fcXCeF4pLdr9OVWyLU+pcKa66NtT2kQsHyAVZcUFw8FB1QYD8fSKEs4RaW6PGXqnus78tWednIdn/Yq5QW0NUkuWCAOG6o7qmhETkVRszroedBQaYhAQxyPNz3i4CzZjxXyQ9eUhhtItFHBCcS9jrw32DB+gu1wFoVAfIefzVRTSd+oye+16kT0j93MX9QaLRzIgIgrS8Jjq17NZmw+rqquz5BJzYZxLw++Cj202vFbUe3be8D/h88j1J6WWee1teFGeML+A9xnma7km6RjS6MabnEtLvpLcA+2fbUIYtcRY2uh1kCiWJ4Bv0IE5Wi94k0a6Z0yRC4SBO88dy/w1ajB6pw6p3wqK3wqDRopgviHthiCFa/T6iM15MLSYQmw1CZxmgVM2jnCviG9/4htybjx4/kvMDSz7VXsKRlIM7rE6kU3yG1U6Us1QSzXZLIntJaFfZKdCoS6SlTuJceSB3IpVOy/mEJaoUpklkZ7WJdDKHgCcMvcSsXBbhVr6YFkX+p/c+RjaTwcLcIuwWh5SCkqykg4pzLuPxTlMp/OGdd/Fv/tt/I0pked41ZiSzeZykT3Hv0cf4Z//ie+Kk3djYQq/TFSHA5ua6zKs3b12Va/7+O++jWuzgi2+8hm6jKXtzNp3Hq2+8ilAiio8f3BOgk+rCg51jeT0T8QS2NteRzlVx54UFzM4vYWt3V+bmW7dfEPfnH377Dk6Pcri+uozrq9ex+WwbR7unyCSLcqa02z3oDxi92Ea+1IDOYBZHKPeNwbAj/XdKqybP6Te+/i288/YHSKWLsNu9ohJn1CHJYTLSGkYpMmJhRKef2ptEIkZchYOegB5GA/cmxt71xWHIe1eNqFNdcgYBVhm/x+Jg1Y34p+eeey9BsQFjLNQ4OQIcIpYiuk8QzkQnFtc1VTzHPYIkbijMngI3HE67uP54LuTelC8UZL3myjLstdFtDzA3F8N/9J1vinP1Rz/7GxitGhgdBnQ1A+QqJTiDfmiNBuzs7WNhaRI+n0MU1QQkCRIdHZ1ISTSvn9JUJB+evT9MgigV87LfhMNeTE/FxL1L9a7X48bh/p7EOdarTbz55lcEmPrhD36M5GkW7CqlS4hkU7VRgMWhh8NthsfnQTCUgFJvoVNtwsQzvpmkt1aUrweHZ/C6KWoc4q1ffIq5OT/8PrcAx5ztP/uZu3LmyheLQrLTgU2sgiD648drcq+uXLoGjysApTHA/t6JzJAT8Uncv3cPJpK04z7cfiPcUS3uvnpNovOK+SoCzgSigSn8/Ke/wlkqize+8FlMTMXxbO0B1tfu4erSlBBicp1qLbQKCqrpEi4vLCN3lkbQG4JGb4Q7FEZXN8YLX3gF73/6PvYOthHx+dHIlGEfmrESW0K3qAAKI7QHcEWCcEd9WNt5guPsCQKxgKiTRzo98pUi9s8ORDDT7tTgslulL2fUHaOYa6JV6yMRnhTxRSQxgamFRXSGY7QI2o/7SGZziE/NoqH0kUyW8IPv/w1atTyCHiv+8rtfR7aYxNCsgSfoE2JL1xti44MHcI1NuDq1jKg3IoIOYid0AHM/6CgtiZyjmJL7cTJ5KvMA8YzLl68hkyvj/Q8e4Mc/fRuZHNAcEbhTf/D54PZhYqeZHrCYGDdHgReBT3Y7skuN0gQNQsGwOBjZuxSP0xGrYDSs4+bNZVgtRlkvbRanWu7MpIheG8fpPDTmEDJVDX76mwf45e8ewuywwRdkvJJOnOMUizRrVXnGb1y7hsuXr2JmdgFWqwtGC8+/DmjoitQZYKD4ZzQWJT9BShEKDRljSsFjU9YG7omcGQQbqtYkDqvZaEPPePgBRETKvZYdNIw4q1QKajROqYBRp4NWpYpKlp2KCjqNMoadGiZjPvhdFpg0A0QDHsxOTcqcKI6Lel2wmObIgKHejt2jJNZJHDJ6fHFVOgQoEFm9tIiTox34vTasLs+QNkEsFpDPbqQDHm5t4oMH9yQSO5VPSZR0q6sgnc+KTCoeDwozWy1VBGuxm9S9kaQVP8NyvQCl30Z4IiZuCe4vxMXsFosQqINeX/AQs92O7nCoxssGQtIjMzM9I3H5R4f7yBdSssddubIqayJd/8mzM7hcTuztbssetbo6L/OyzeaQ+brb6GPUGkHTHeFzL76EWjaLmVhEhFhOnwcnSeIHOizMX8fZcRHPn+2Iip1COZ2RLvGhvA6e06TvKJMTsofnOM6OTKNodjvyOZD8IKlN8ps3r8yb4jp1wOYyweuzY8B47JaCsXaEgaaLZ+wjsRnQHfTxymtvSEG9L0gnVA/bO7vwuH0SX8eocuJME/E4dvY3RBTs9vnQrNcxMzmF1ZVr6PUMePfDj3FwcgCf34OAz4PxiM9HQlxHrBVgxNv29p6IjNi9xM/62s3rArofHu/h9PRAcD6P0yn3MWeibJoxgAkM+m2MR+xxacLnUQWTdA4QUOPZmDjIxtaunN/o4OaZjtHhnXEdbqcTTz5dh9NoQ8DpwNLsBMaDOlZX5xAM+1Esl/H22x9icWkFN27dxi/e+jmazYqUwi8uzsBicyA4MYfu2ICf/PzXiITDqJcLKGZTWF1ewOL8nETuUoR9/8EjEYacHB0jny3CagRuXF9CfzxAvpSHJ+hFs6vg+p2bqDWbOD6lY36E1UtX5fzdafXRbQ3w9PE6YlMJDI19jPUj2d845xOPJrFBocadW7flvH1yfIBo2CfCxA/e+wDasR6hQEzi7ejMX1t7ApvdhVyuDIfdB7vVjXpFQSFbki5dJgBwFuGMyHmOYhm6O9iBrDOrjuhYOIpmrY69zW1ZW3m2jUbCEufFpIqxHvK+8tUi9BYDIomodIp2lYb0GqUzGZgsFnHnUYT29ttviwuDczeFssV8FvlsRs7+sWgYTrsdTaUu8Yp0IZHkIvnhdweE+NjfOYSVTl2e18YkvBzy2Txe24HVqpG+vZXFS5iJTcHv9guGxVmCxxRiBCQ/tMTOhDBWE0zoDO116KqlSIgu4L4kXpA44fPE9Z7YMDEs4hB05hOH2d3axtHBAU6ODkW0duvmDSGveb00X/4vpsYGGOG3hRGw+zDudqXkLFvLIV9pIBKLSLTHPAtVWh0MOh0YeyPUDpN46dptfO6zn8Xe7gn+j//9B7BaGD3FLGcFGPVlw5mZC8kCz5mt1QYOjwpoKiPoTWqZJQ+4dSm01MqvmeFJoIw/qfQiS8VCJh5ouHCwkJJsFRV4Vhuzq5nr6pItkR0UVCNxIyM5wd/ngYL/luQCAXFGSA16HTm4UqnPjhUqUDhbNhs1Ue3YbWoE0cWhlptPOpNHqVyF1xeUojpR7TDjjyqdTlt6PviB/ikbmjYdi0Vy8iUTmmUsAhKplv96k0XW+vNyOohTga/h9q2bEkOztbWNxOSk5MQSvOWhjzEcV1YviR28XilJPmZ8YlJUlswEVAtfeYZljE5fFineEBcuESrLReGlBex2KxrtGrwRN2Ab4KSyhxYUzFyal+Joq9GOQqaMflsDp90PHQunKyWUa1kpOyPDzexLl5XROD0pYw37g4gE/NCP+0gfb6NezuHurauYmplCqzdAe6xFrtHBzlkKuUYTBiuVp0EhTtDpYqC0MWoP0aeyfsxeFB6CO3A6GcugZmxXyywLrwrDSlusxshS8g6UXAcWrQvDAXNLgQIPnr0enHy/orzQqiyt9IdQQDUUsIL5cTxoNqodKUii0t7mMcPs1WBoagKODmDqicqAG6Zd44O574Rt6MOwrao36NSgu8ZitcpwQYCAGyOLzGgT5OfEa0jLItWhLPUaa8dS0kwluESGjFhiCCgdBT3J9IMwm7w3WejJwz5JNaq3GPJCJpQAQamckTgcdoVI/IsUENmFAKlXFWFl+fn0FEA3NsNqdMJpdcJmZZHXCEqnjlqriGIzjXo3A3dEjxdeuYrJyQTKpQJSJyfw2LwIuBLY3TzCB+9/KjnKgVAM2UwFJ0cFxreKsofWbX8sgPaghUqjiOXVJVy5ekUykpmNGfB4MOgoWLv/MQw6DjNaNHtN+Qw1LDAa6GAzBjGGUeKXllaWsbS6KMp6zZgHqQqePn+EsU7BK5+9LGWo77+9jkyyCs2Iy6IW87MLosJPZ1LIF3MC8nMD52fjsLMY3iTgM3MgCdwVsgXJyQ5PROAN+UQhcXR8gkadbggnTGYnfMEYohPTCITDcJ8X0H360QcwDHoIGM2wGjRC5kDfg92jR2tQwMr1BGxOqrRt6HUNODlq4PgwL5sDwSgOZnwWWfJJNQd7PlrdDmr1OgZjtYTY5XFLlqrqEhlKlM7s7LTk7LIQkIARFaEEuXTQStwZHSD8SecPszpZQu+ye6AZ6+X+NuiYY2kVYJXxMI1uVYDYTqtJ5EyuEdFg9h4ZTFY1mq4/lFgfyZrudSWw0Gk2Qel0cVasY0BA0aqBP+GF1jxCuZpBt81NmeAuI1M0cHt9cLg9SDJHcsDhn2w9D/sGOD0eyWM+OjmQazY9NYWu0oHb7kLA6cfj+4/w7a99Q4rpN9cfS57ycNhGqVqG2eVGo9UW23m90ZK4ikAwJl0gjXoHB3unqJYaYinNpXISE0aVjo2l02azkE2FalkAtK9+7U0EA3Zk04dIJvcw0vQQiofRG7QlQ1NsrNoROr0ObE63RPNk0jkB+3hYYOa83UZSm+tFR42E0mhgMpvEvUeQhN0ejDHioSafz6LbbQh5zug4qpp4QGFPBQ+HuXQG2pGWIk2UCg34vGEBgukItDrYhQMMSX4adXAE/XjyfEMGDR79eg125jgkm9XuscHiNqNQyiKfy2Dc7SHsdOPq5Azc7T4WAgl0qz188s5DJI+LKJbaqCgMQdKjwXiQc2JBLUdWy8UvYjm413Bfo9BAwBmqU6nAON+3+Ht0Y1LoTuyVJDMJVLPVKj0UVJTS0ZI6S4talQ6QRDwKm53uReZxjeAPBGV4zmRLGIwoKtBiPDIIgEQAkzCwWliuukD4AtRxgXsu7cgD+X/unwK7nr9mHp5IPqizBSHokai7pFSdALj0fWjl3wvIxJXJwoJ4BTpGGdpt+Aff+yfI1QmWjXFpeUXcGcViAW6nTYC0bO4UxXIK/XELVSWPnqYFi8sAm9sqc5HbakOz1hCVXzw+IVGHybOMFBbyc6OaLJ5gTJ3aKUZVD3OoGTXJAbHXHkunE+9lzgAkU0kitdgfZGBUW1siOmnrJxAqewwJVsYwkCzQm+S55Ezicbph1TLOs45yq4BKs6IC99oxzGYdHGM94mMn2vs52Op9oNqFRWsXhyEPqSww5jegq4ogHx26vDe4bzFvlUMziRACEnR+EIynS4Q5u7w3uB8azVaZswYkfwZjiZ1h6mirQ4JfD72R/VgjcUrqDMxVHklXjWozUEu+CTJKROqQ5b8kOxinpbqSVSW1GofGZ5ZroBB5dDFRHS3RV225o0jU0tXC2a3VplOXg/kY1TpFB+ygUOc7Rlvwh/R9aDluqJE6ojCSaCm6TMiMqFFxahyWSljw+/9dAuTvukAuyJD/PwJE/oykHSkQqnbPSRC6NNSOEbUA8MKBcW4HOf+g1PdMIpWOVM4eIwFY6XJimSHnLSZzMKqKpc7qAYw/5LkWx4xRYhv57PCz4jxIkog/OW+SCGb82sW6cPFsqm4VlfzgY8eonotYMn5uFiudXQO5RxOT7IvjdTDi9ddfxyuvvCJrJZWKvE4s+ebnyWvBOCvmZ1PwQFs8/w1jYQVAqbFo1Q6txiARAW6XTwhnCm9MJh1anIGUEpR+DX/8+PeYWJhAfDaBTDmPZqcjwBbV3T/6/o8RD0RRzVdwfeWqXDcKNVxuDzA04dOPHgGcP6X3TC8AOfO92UNXrOYBI4nFMhZWGZGZQIcFsmYbXnrpJRyfHOOtX70lYgyWuzM2aHZ6XuZqRplWyzW1O6pcFsETYyTp5mKfCsU8vGa8EoyWmZokgawT8pEkH2Pv4rGIqDarxSq2n+8iHp7C6vI1xGNTiETDKJbTov5Pnh3Lfc9uH6XRwtL8skSJHR4dYGlpEYVKWeJKKvUmbr9wC0YL8P6HH+DlV74Al8ePVC6F7f1N3H35JjR6jcRRUCVIN//Dh5t4440riMfCODw4QDQURz5Zhs/hxrjXQiGTxeFeSiLKphdn8OjpI3gDXjidHuxuHONoP4+vfeUVjEYtnCZ3MLswA7PNiVqzg9NUBnMLq6jVh9h4viOfxajXw6svvIRnj57CZnLh2hXmv1PA1sajh+vY2TtDodRBj262Ac8aFC804PHaMRp3ZQZmlNjPfvpr6eZjHwWJCnWtcmLQpUhLkd4K1celkoNqNO9AAD4+R+wEuXAj8lmmUIr3LJ9dzg4kVmUt77N/SH2ehcyUdUklVCmk4xoi34t7rPQckVDh2YMECaMpVVKSohnOkTxfct+gi4REJ8vNY/GwkIu7+7vIpOpSBs0tr9cGEgk9Xnn1Dtx+GyqdItKlFFOQUWszlmxKiKZiuYdYwiaEgy/gxezCgpDkH37wscQaUvTF+F/VijaWcwvf+97uMTweHa5dW8XmxjMpnWcEK9XLDpsT6WQaL730MibiE3j4YE36P+gapljk81/4HI6T+yiU09AYuCdQ5akT9fHB1hFCfj+iUZ9Ec52dnGB3Zw+vvfI5idCiuPH4+Ej+LJM9k2ioS5cWJfKFM0i7N5JZd35xBi6PXboNbtwk+eGF3eLGkwebaNX7CPtj4rDe39sWoH350hzMDmBsaWLm0oTaN9nqYTq2iEatI5GoRydJ+KNRGIx6bD5bw7jTgN9hQCwQwMHeEZYXVyTmrl1uwDYyoXRaQMybQL3WQa3bR7pWxl/+5/8UT3ef4JMH7+LW1VX0ChVoqx3MOCMImb0IOkLI5kooKE144iF88PhjfPR4G1fvLmBiYQEHyTR++NYayi3gz//xAiamAlyt4XM5hdB9+mALw/YYU+EJFPMlXLl+Az3GKFsd8EWjWFt/jGQuhz/75jdhtXtQKbVxsL2Lk+11GMYd/MNvfRnVRhHJQlb6Zkh4tSsNrH/0GJaBBovxOdgMTCUwiGLfYbMj5A+I48XttMv6yz2Tgi6eg+kCvf9wDU6XH1abW6KscvkKCqWGiOykUkoLUcOPxyQrSdQPYNSO4LIbEXTbYDXqYNZr4XbZJfaV5K0KGvrl+zH9gyJYAmVMaCBh3FTaCEei0vtUbrRRbWtRaRlx7+kpfvjWe8iW22IPJFBHB3mfItBWE9PxGII+nyjaCdAytsoTCMu5ycyCA70RYz07QbTyfBOPUX+oPXLdtqI6sTSqWOOiF4vdbBTVFAtlcS3w+3KPJwhKzILl9nT1Eh+jGG9MEqRaQZVFv8UsRr0mYkEPIkEXDAxf6rcxMxlHguClQ00bqDIqLJlFX2OCOxhHrTXAX//oLRisThycpiRO8pvf/IZ0GeWzZ5hMhHFpcQ7lYk6wJp5L9TYzUvkMNna38ODJA4z0YzT7CqpKVZTxgZBfzgvpsxRevH0X7XoLH7/3ECEfz0EeVJslDDQDcbFrLQZU6hURPenGY1SKJRRyTXzxS6/B4nTi/qNHss5S5MV5hnMlSVz2BnZ7iiQMzM7GRVXPLgYSseVKCYVCTkSDiQSxTMbvMXKsBqeFYj7G0HUx6ffj8uyskCAOmwUOjxc9Ru3qHNDpXTjcz+Hex2syjxstBiGI2ek06g7k7E2hB8VrJF443ZkpHGKfHLvHqlVoKQJitCVds33OWjrYnOybscLs0GPp0qwIJZ5tbKJSL6Pdb6BUKyEcCyKTy+O1N16FzWGRWWXvYE8c9RRoMiKwVmlKqbfTacfW7lNxptI14qOwyevB3TuvIJtr4rd/eAfpQgoWmwlTiZik+nQ7dFFoZE8m8bS9tStxxdl8RRw5Hr8P3oAHtQYjiSmEGUrkI/EnRq0nT4sSeVSvlOW8adbrEA2EUMjmhRhhAgNndfZb8X30huwJLmN+aVHWjbGuo/ZEpUpAbwztsI+wz4Gg34LFxUlJInG7vfj5W78TF9nS8qqIm97/8B2YLHrML05h/+gIp9kyAuEEbA4P3C433vntbzA/NYHZyQkRl7s9PhFH/eHtP8o8z7MQy8mDXjtWVhZwcHyIielJiT7lDGmi095iQbZQFEyNvWGtlpreQPyELpCRdiRJSa2+An/AJ+dK3gcmo1lircOhMBr1quDOk4mICFY+/fgeNCM92grjp8xw2BxYWFiC2+tHKp3HaKxDPDGNx2vreP5kQ/AbYokk2DgTcy8h/nYhmKaDUbpj6UzzeOG02Jh7i/+HrTf/kTPPz8OeOt6637rv6q6+m2w2b85whsO5do495N21Vl7ZkixHjoIAkQwkAfIP2EGAIHGc/GogcA4hdqxAgi1bu9buanfu4ZAcckg2m31XV3fXfR9v3VfwfN7mWggyg8ZwyGZ39Vvf4/N5Ps9RyObEMUQiFoivKkYZFphsCowWs5CUqXyx200IBDzCpGKvRhIdBxVPvvlG+kmeNcwUpb3+zu5zeW4Mcs/mzoT0zbVmJg5ZronLBV9vqVCG2+FBXXDaILSWJpZZYntF/L7TkR6Agxqn2SK9EL8nM4hiiXkZBlmtTrFp9Xj8YgHO2p01PAdC5JbRNlNwe6rURXTA4Yc+WGY2IOt+4o5UgGw9eSIf7WZDepm11RWsrawil83A8J/841dmtNhQxjY0S03k0mmYbUZ00MPVV29IPgdBM06hipkcVJsVY775xQbu3nxV2Etbz/fxP/z3/1wyQEJhThaHslEWF6OIx1VQBU8vuF7fgO0XJ6jW+3D7wjq7r9vFzGgSdgDZfblCRUBDSoL5xvKgJdNO09ry30abnuYWsT9gA8OGgQ+CQdMEnAgQ8/AhU4+MnNhcAg4n8yJ0j2EyA+jBOBmM4Pf5hXXD5pbAy6DfQSF3KjKvYMAnigteOrSR4mCFNlgT+uxb7MJC1IUreiFKaSwnTnyNbK855RdmLAEEA2RaxaJWZyQaBdzmPwTNeCgzlJtgC4MYuQiPjlMytfST9dHRhD3IZ3H18ga0VgPtBq2lGNxjEXYAhzVkUlC2yEaSEiF2yOxbdTkRLR30kFBetpScdgYdAcfUsB1nrSPUh1XMrS7hvQ8+QDwSRylXxS9++gm8njA83pBIvmwu3XaqTn9lk1nstba3Xojk6ZUbr0gA2nwkgMLpPo52nuLVG5cRjYXR52VgUlDrjZChzLPehNGiB7+6LFZM2i00SxV0Gzoj10NP37ANRlMNVisBUyO0Zl8ObCOs4ilJ2xKrw45BZ4JyqoZ+a4r5xJrIoEvVijDjnCajsKEZUMVCaGqawR/2w6na5CIbTZmvYYDdrMKrBuVZdYYaZtY+LN4p+pY6jLax2HuNOhM4Z37YRh7YJwGMO1TsGGWgwiBFgglU7BAoYTAsA6P4QcaB2FhJMKtRfAblw2qD2WBFsVgW6xWCeWRE8yKkkoT+5GRWcvjloI8fuefi22cTwJQHIgx9ePkeuglqk6XKMGYbWs2ehDsXsiUMe7TRmWLSN8BqdCLoC8DnVSXsO1c8RUOroDmowOwcwRmcYeXivDCMWVxxiu5xeJCMruEklcO//Td/jYXFuEiTjw5zGPZsMmyh5RVzjz0hFQqfiW0qDYXH75EwUA6CKEFdXVlEqZDBz/7q38HuNEPr1qXA8jkcwNCAhfgGHI4AZgarSF4nhrGwCPnek+lElYBB6eLmnUVU6w18/NELNGojYQeqDg/ikYS8h6nUoQw/3PQ6JOPKOJVhGwtwCaT3+uVM67Z6yBcLIt+mDzIBcaq9tBbXIYdZbrHpI5uHBQxt1ShpnAy6ONnbpd8L3GMOPN0AACAASURBVFRGzbpwB2yYmXuotU9x4/Vl+IJOaJ0+qpU+8tkh6pWBhDdTMits5NlEQDkOLcmi5cXbYBiXmex4PTyV64Aeh1x/XB9en4pEIoJSOS+NAH2dhd1q5gVBcNEmPqS5s7yoP7RmB141IJcICyUyRhw2Zl+4MZ7qDJxBX8Ow24Fqt8HvdouShr769MPlh8cfFJsPDqIzx8cwMkTZYpIiy0xZPiWvfifMTjM6ozZq9QKsxikiQS8G3basexno+P1iHcVmnWvY6XLLGU4ggMDX/uGeDHp4GdJchrJeCyzIHmexsXoRt67flKwkAlss/iu1ilia5EtFpNLHqDWbSC4uITGflLC89HEGB/vHKOarss9G/YlIRVlFE/iWM3EyFGD7zW+9gzfeuI16LYuH9z/BeKTJGUGLODId6E3ucliksSIIFYjExfalpbVk3zGMa319XSzGWk0GPBqhtWgFRK93K/piiTVBiCwolyrKPP69Sq2knznaCJPRDHarXRoDr+rAafoYmfQZvKof1bIGfyDGkwGJ+UV5ZqV6GVq/LRk8ieVl8aFmIeJT3QiqLqgOGyaGIQazHhr9BuqUspOROpshYHHgxvwiVh0qFt1BlE8rSO2c4jRVQiqdhzY2QBvP0OhPxBaQQK3Itg1kuOq//rXaQmxzzsPP9RAEnekmFlXMWuAdpGc8CI7Kgs1qk6EQbQBbrQYaZHUDAt6zGGeDandQ+jsR7+UXO3s4OStRGChy4dnMIoMUXVyuQ8S61RB/TYWgng1Cm5KXQxEWqJIPIox8WmKZJEhWgtNJ6pzx9Q0l5NBsnIm/Ou2f5O+z8+ZdwiE8yRdeL15/71tYuHoNj7afiw/3xQsXpZinNU9yPo5o2I/nzx/hMPUCJssY65eX0OxVMDENRXnFgthhsUleAFl/tBAh2EfGy9lZBrlcXgaPtNTSw5/NeqaE/ohlmErgSnV5ZDjCGoB3Au/barUkDGwyYNgYccAqtkxUKtJicTqVWkr1B6DY7KjXm7LfzEOTWAqNzQNA4XvGsEcOGfpwTAyIDOzwtAFTsQ00iJyZdYtFBobXmWlE3Eu3eRFrK5cqOWhkJIUCAanB6pWKPCeqYbUeMzasWF5dRY01gckstla0RyULsTecSACxxeYSYgNrL1otkRnJs4TKUjIZdLyNymCqW0n80MO/RZlLZc+UoeP6WuEgj40Bf59AOVW+ZB6Jjz4HGpLpIVxtqTVZZ7DG5IKnzSLrMe5hDp20ZlNqOq4n7nN6/MvZLmtPt4/iixPLKYIf51kgHCRIGPF5BsjLYcc5OvJrO6yXw5z/bwbIywGIZELI3tNVIDJAoXqAr58ZJecKENaCL4eEv/4eHClZuRZo60B7O4MMCXXAlvk356/5fLDJr8/mjiAvARlm9XEx1mq0WGUmAnTfbRn06L9mM6J/Z11t8h/tuvQhCL8v96lYgRl0dQ6HIm6PS/y/v/Xeu8LaX19fQyQSEeUN1y6bNYZUd3sMVSTTdgqtr6HHOm1CBY9udcsXQvsk2l5y1mI1UwnhwnhkkPqcljDNdhXHmUMhAxyc7cHisUAhk5UgmdMOj9uHTnuA//AXP4Pf7kW/2cfv//bfF7VVNBkX68LDvVMJA6f9KEFqZoMd7L2QvfTDH/4tDMddZIunmF+OwR20YYyO2ODQ0uvKtSu49+ArfPLZJ7Iebr3yqgDtzP7otHqS4UYrAQm1bDTl/U4uJpHNZhAK+eTcsih8H6qy3gnG8ZlwGJUv5GU9blxYx3Q4QTlbRmr/BE7FIzYg16/dkpoim0vhKLUrZ+fy0pJ4U5PYlMsU8OnHn0ru1R/8p38gdyVzebKFMlqdJpKrEdy7/xWuXb4tjTttl55sfYPEUhRuvxu/+vRTqQ3JuK9Uinj99k3dSpC5gA4fMukSMscnMIy6oC7Z4wqh3e0jGAsKo1j1OeSuPDnMo9uiDcs6VJcJbq8B1WZZ7C9yxTqyhTpmRidMZh9i8SROTo5QyJ3h4soKggzM7I5F/cqznsO5zz7/CpOxFdUK1Zskn1FtRyUZGZY8D3p4//1vSQ7IV/ceQTG7MB3T9ol9mBl2OwdsJH7p2RwEN5ndIaPNc6sqGcKQAMJ9ZuJZYpJMLfalPGNkSCJqRN5zzO3QbR9eqtK4P0is4rku1nQv76rzn4EWtp1eDUazbvXIf1hTXLy4gWw2h5PTJjweowxBeXfUGx3pxdcvxMQGhRs2dZiG3WKDiyoUA0lJQGTOj+XLSWjTDr568jXml5cx4KCgWJIhMT3rFZsBcwvzYgXNOog1eiI2hzqteNqaqH7YA7eEmGcQhSMP5LtvXpGzxWY1I3uWFWUFvcM5eF1cWJSzg+zaeGwB8VhSwmZpZ/vVw8+xe7CNt997CyUCo+U6fJ4Inj3aRqVUQjzux+rKHKqVAvZ3s7h9a1Nyey5fvoInTx5jPhlDtVaUZ8W1fHp6IgTDTK6IaqOJheUlOQtbnTpWVhaxmFzA6VEW7eoQ054RhpERB7u7woCPxfz4/g8+hME2wUntSKyjVa9XbHO7bTLPi9i8fAOZfBkjNoeGGYrZNKrc7z63kB5ioTlMJ0aUKxX4HF6YtSnsYyvqpw3UqxoGUwMmdjM2715HZDmEp9tfIRbwwNIdYFRsYN7mx6J/XhwYBkPgpFrF04M9KH4nPnl4D/lGHz/4ez/Ew60dHOXO0EMfd965iUSSZCMbRr0OtEYbz785gFbtQCtOEA+rCIVjKNc1OH0RKC4XTnJpPD84w+/9w7+NpeV17L84g3E4Qz1zgmG7ijffuInVtUXcf/Q1Dg4PZJjVqjRQOM7BYbQjGZlHmIrn0QTpoxRioRAura4i4vdiLh6TQQbvV7EM6g9RrdXxYmdfAq89XoKWEKU5XT2YQ6IozC5jP2fCcNCE2zlEnM/focCuGBDw2hH0uuB124XIGghStaXI9whHIr8mBbDedHPwOuF+ZR+qW4GS9U7lc3dowv5pDU/2itg6LOOXXzxDu0fLIys04kKTPkzTGV65siEZTMQQFhaWEYnMYX5xBf5wFCpDgZ0qaB47nBmE8KuzlWkLyfD2seRskZwrQ84xiRO6hR43C3tD2mIdHh7KEIR9Ee9YKqZYf7C2pRqh02pi2NHQazbQqVVRpi11MStDoXDAjZXFhFjd9bUGrl5aRSISgsNi1m25602kM3mY7B5ce+0t/PlPf4G//vwr7KezuHjlEt544w7u3n0dpUIW5WIeN65ewb3Pv0Ahlxe3kh/+6PuIzcWQOjvB9sEOfvXFx2hR1eIwoj/pw2IzCWBKgLZSrCB3kkPupAzVbhfwl3250WZEc6RBDaqSMUQnllG/D7fDIeHe/+yf/VPMLS5h9/AA//uf/B84y5xJThOxEBK6FpIJAedZN/A1cS1FwzFEIlFxjclmz+DxuoTYc3paEzs+iudiYR8i3ggKqTN4TCb8/o9+C61iQXpgKkQtdto5O3GcruLwoIDtF0fSt9C2FwotnukaORaXA74nJGjyruJ5yCy87nCEhtaRIHEqHhrNllho6zlqBiytzSO06MHYSMvXiNTon3z+BRrtBhgHa3WYEYr4cZY9w+3XXhPlRqVWwOPHj0VJYaJklSlAikvyPt1uB7KFlOAwzOsiKXttaQkJ2nh759AZjPCTn/+lAN/MQmrVNNTLPbEiYi4yHWQ4xCEmOhrT/liBNujixivXYTCP0ek2zi32q/B7g3BYVZQKNdnztMRnvmQkEITFoOj5ZaOZ2AlyuM91ny8WhZwutr1BP7qDNlpaRZ6JxeiA3+1DMXeGrSf38Zs/fA9v3r2FZqMqloidzhS7e2matgtB+/Gzr7GwMocwM2nyWUyMVMYWYVZsWJxPop7P48LSEvInJ+fg+BSv3L6Njz/7RJQ7Fy6uolrNweexIpmM4tnWltiMuX0cWprEGtFidwgJiwMQry+IkzOqZKeSZ8EhCHGa3eM9cWuhioKkNKplSXg6TZ9KXXB2msbiwhyWFhLY29nFowe78HvtMHDwNppJYD0VF3zm+VJF8Bbil7S7f761g2goiikxaq0rAz++RxQliJpzONTzVLhWzQpWFpelP2e9SyUSPz+byQn+RtIAewXiMKwUAiFGBQxgcZjPLZgHiEdi0jvQHqqrdURBxSzOjc2LiCWi2N1/AaNiQCgaFIs71gFavyk9++7OCVaX5yTvNX10Inm7DEznHp+OJ2jW62LfTeIvowBcTgayK7AYID0UVeMktJM70RDM1IO1tUtCQLFZnFhIrogtGG3dGbROsgVtGPivQlLKlL2O3gcy14SWe1SglosFiQx48OWXQo7wez349vvvy6Ce74fhjb/rmw20IZSJHV1KMrUuIgkvvPN+zK0sSgN6sJ/CsDNExBdAPn0M59QAT3+Gd27fwW/99m9je+cI/8v/9C8QCsWgSJ4JEaYRYjFKodxiBUFz/dHIhO2dMxTLbaheZlGomBimcJ17E1aqTQkx45BhNJ7B5yNIORV2AJssNj1kHfPC8gVCcmHRRkYGDUY9Tb5WqaNSrQl72h8OQ3HYhCUtAZcMlxuN5XNHvb7YIrGBY9Hoctphoc1WiUHbDRmACGPwnE3Hi4LMxD4Z3ITnzlmsupzNJBJ0Pn2RKvX6EtLCBpQe4myOKZvWA2HpWU7VAEPrGATFST7VGhMBGAMEiwd9GcokFxdkc7wclrgcNsxz8ZOtPR5KM3iaKYg0nZ6mbObJmuUgptelhyTZl2MpFlgEMFRZlC30+rZZBCC2uWzwRF3QTFU4gjaoYT/efOdtBH1BPPjyEf7Pf/GvJOBaYXi5R0UoRispj7DeEslFNHt9tLSuyK+KuSzGnQ78LgeWomGMuy3cuXVdQLf0WRpthopSlaLYoDFElRJ//vyaBjNZl9y0vZkw9m1uEyzOHhRLBT6vztRQTG5cu/w2IsE5ZM/S+PSTj5HPF9FrDuEEp/kuRKILiMaT8IcCYsN2vLuDTr3GnDHJvBhMh7CpNkyNY9hUK4wKN3wNVoMLy3Nr0nSenB2j1MrCFTbDETZgCE0k8WRiu41hGHsOOKYBWGGB3UrwVj/UOWnVLbZ1NYJGysqU7E9FJpLMk2EgHS10+CxZTFFORy9HslX5fkiYvPjMm6WpMjGUrlnDeNRBKOSBjYDFeIpOeySWWr6gFZGYT4Yw3Cd+KmMIiCk8jN0CgvepBqn1pfAonJWkGLXbFJiMM5ngDqd9yYNZ2kggvuJFf0wPeh1oVgxTRPwhxMOLYif08cefYH39EsZjE549PYLFGJRASa5ZhiiSNT8zDhCdC4i8k0oXu8sFs9iHOBCMhGBSgHv3P5c8B4WqCasRG8vLGGpjuCxBYOLEdOYQcIPehWRDcrhBaWq9UYbbb8StNxbR6nbxy1+mwTw5gg4rC2uwmm0CPIvNCWOjZmQ6kwE3ETsAyu6p1AoGgjIA4boiU3LCTAWnHXYXLzALOk1eHlUUi035Wcl6JFhvsRiFSbN5cQUOgpKjmYD8xWoGJusYvXEd9U4eb76/gVDMI76TjcYIhcwItdIAk7FRZLRUIxEN7lOy3Nf9DIm00vKBRQLZByMClly4RgKRbK5HIuW+cHFFMiA4fOX0m4UsLzyeZ2QlM7DKrtiFXZo5zaOQK8samE0IXltFxkl2nQRjmmciyW/Xa8IKW5qbF2UZVRUs2nPVOjyBIMKxGEqlIrrtJsy8YcdDDCdDGJx2eOMhOEM+mGib1tdQrRYwG/QQ9DjR67TEOs/ldetZPyaTKPgUk0XsCqj+4oCk2+9IocdzOzE3JwoWBrmHfRGYZxY0Ky3cvPYK7r7+toSq8Xw7OjzErVs3UKuXce/BPVTqBERiUL1uZPM5pI5PhElfLtVhghXUbNNqgZJl+pqT4eD1s6CI4q333pNw8WLuGO1GCX6vE6trq3B5fTg4OBQGQaNag9NC+xcLVDIbeh20OhUEwizkx4gnInIX6eqvroStkr1CgJT7mmGjBPUvXrwoVkBkHr6UuzOIkoMpXuguu01CRg/3d3CaziMS9sNu9cLlDmE0VbCwso5MoYCd/T3UmjXMLSSxvnlZFAMtWnJ1OliKx7G8lESrW0etW8Vh7kiYuU6rAhfXv8WO15ZWcTMURcTkQO4oj4FG1UkdWy8OUSHreAh0CAwTw5UgVq4fs/xXPmi5x0B0qpPOw8v00GYSAPQBCP8hsHOO/f46EJvnC4cqZDFTys87i/czWbdsaI5TBwLMtXkXh3XbySfPdtFqUXVHFqxZQD7dvuo/5iroPFzdfoh/RrWBDnhTeaWrPV7mMrAwM/Nfk0nUVWKvOKbajDUCQVMDzJIboptJz0wmTEwm1DodOH1e/L0//EPUJhPkqlUZTIRDQSmyONjks3e7bNh58RTfPP0K1UYeG9dWEZn3w+WjxzbvYAZkm+VZ8Q7nYFDUXPJ8ySLWA7pZ9xBwJpDM5/by9/h8taYm5wnXGAcjLEY9Po+Ax1TWcADCuz8QDMjPzZrhZfYFzdx4D9GGJZMpIKCGYBnTFmyAsXkIo1VXxfRGHdTbZXhNVkSHDgT7CmbZOgzNMaZ9BfVq69fKCK3D4F3K/a0yuI+G6OsfgtNOCz4zCtmsKAvn4zFZU5pYS9kRTSRkjZABXW+1pQ7ksIP5Uu3uUGwIqzX6LptF6UUbNQ5u+gQNRfqsDzwmMtTUmUAEImmtJMxKWkyeD+24DmiZyJ+Ny1W8ZGmJRbWTqJR01SzVxrS4pNXMyz/T7S5nEobOv9NuNPXAT7PO2iZYKQMREh0U3rG0VKUig6GtuqKCIKy8x1Qmn9tY/f/lf+japr9pjqWPLl5+Lp8frRX0vckvdK5meZkywnkQf+aX4eskmv7NIHYy0KluM7HnO8/HYYgy94iik48IZOp1rT5M4bDdZtXVc7SBpYKHww+Sj7iH+ZzIxhKyz/nP/DKgXf57PgTRGUnM2GH2B4cgkGfG6TSBIILF8UQUf/RH/4WsaWZ4sPkj6MN1JefKhD6/QVHitfttnOVPMJr1YHWaoHXqGI97cLsccDEg0WCFYrBhMqQVmQWDHu/evoRp0j/8+d4W9tO7wuizeaxwR9w4yZ+Jhz5t7ewWF7KpHKpnNcx6wIdvfQdGmOCLhJHJFxEKzSGdzqJebwmBKRIOCKHq7PQY3/7wPbEjYhbQUXoHbp8NY0MXucIJLl3dgN1lx87eCxweH6FYLUmDH4smMCXZymhFo9oSMgsHrHzWHMBz2Ed11/JKUjIXw2HmAA0wGA3kjOBEVx9K1qQm8HncAj4NWkMc750gmyrIz3T37l0EgvSWtwGGkYRgxyIxeFS/ZPxxALJ5aRMerxsut4pqo45ipY7TbBHZQgYWVVfKOxQ/YpE56XXK9SK8ITe8ET+OybKzmAUc5Vk+F49I2CxrSloYGaYWPH74GINWE4rBjAurlwSUs7ocoAZxiI6cZcf7RViMkL9nMg6wtOqVe5dIUXdkwMefPsZ+aiJ2j7HEAtYvroh97nTUg0OxIH2QRrvREmIPFS7VagOJ6DoyJz3s7ZyeZ+SMYXeaMJkRuJvhu7/xbTx+9I3YMWFmE5scs9EiYANtaDi842CBIeqdHrOemPHBta9b3vFZTMYkA+qqM56/VH/wfKE/vO5XTdta3mdSDsqe4qBD9rjMQvS7jHcAbU713A89x8NIVbyJajXaQAIulZabRlFSPN96gYODAnxeEqJ05aBkNFpmiMYCCIbdkl+WzbAfmHLWLXklo0kbrX4FG69ewIUbF9Ee9/Dlg4dwOn0CQDP/oFAu4DSXwTvvvSXqGdqAMgy13xvi3hf3xKube5QDVQ6JPG6n2GLzz//2D97HmPvbDMkWnY8tiWppfj4hw+Kd7T1Uyg3EIvN4+6335D54vr0lYNlw0serr78qdc69+48R8EWx+zyF46ND9PtD/P3f+xDTcQeddkPC1HneEmjhOZOYp5012Q/M2WtL3uPK6pr8PPcfPJKw88vXr6I7pBVqAK16A5VcHZdXbuLP/q+/xI2NTRQyJ9KvXNpcwpVra5jZJugrY9T6LfgjMeQLBTzfeqYrN9WQMOkdviBanRZslhnS+y+wHp/HfCiGSCABrTPAp59/hWy6ig9few39UhudYhv5swJBBaSLPdz59jr+s3/0D5HJH+DRl59hLZxA5eAMRw9S+MG77+HC8kXMDBZUegP8/IvPsXTlIiZWBWXWKIEQfvbJ53i6t4upDdi8OYfL15IwGnpw2RQoBgVn6RJUiwen2ylUczVUK8B3fuMDPNs9wfP9A9g8Rrz1/h3cfutVecbZVA2NXB1dBhqfHeNHP/6eZIM+e7qF7a0d6afSqazkTf7u3/1dbKxv4uNffoTjgwPMRkPYOOSejrC+OI94JIxwLIrE/LxY5FKtw+EG7YpKFVo8EdQeCZGC9ljMGmCuJBX8JH0Yxj0EHFNsrCXEvoz2eslkBNGYH3aXIoMuhrizlyZew76Zbg/M3iOLncCs3ekTghmD41mPidUmvZcVB6aKB58/OsAv7+2g0DTh0dMD5PMFIScN2xVEvG5sLK5gJrkQrGUDSC4sIxybhzcYQSSRhIk27A6XhJJQrUpAlTWGTu41i8qS2IAQMogBEaOhLaTVDIWqxmFfr+XamuTCtppd6esJEHKvU+FNvGrEbMZuB4N2E4bhAFq1gmKW9r8NzCXCcDnNODnalUD01fkYluNRULdGN5HTTA4zqwveWBKtiQFfPH6Gv/j5L2B1qbj56i0k5uKCTzXrDbhITibA2huKl/6H77+NxaUkTvI5ZEp5HJylsHWwDVfYLXfAaS4tqjOqf0v5Es6OczhLZdBrD4SI5rQ7YXVZkWmU4QwomF+KwWo1SrC7YjCIevOP/vgfiULfE/Thz/7Nn+HZ1hME/MRCLFCdDiwtJvFiZ0uC05892xJSLRnjiVhC1KK0qqS1PTP5CL7SSjKbqWE0AK5urGOe75XDhQvxOOrZLAIkdhhpXebBxODCg4e7MgRJHedlmEEHD4NChe8MdrNBFEG016aKm8RXo9mC/miCzmAoThaJ5AKWlldx//59wR+FQAYD7rzzKgJLLjzevi92WAtLC3j6bFuGgm6fHZVGAVMwA5is+02pk5ibwT68Xich3IOWNkO91sF8NAFVtWEwaSMY9UsQNolYd2/flryJemMCs82B5/vP0GzVJG+rXmoAA5sQZJlxy1wuyanhMFyxyxDg9TffwPxSAp1BE5VaEZnMifRDq8vr6Hd6OD1OC+EyGAhgxNwYyQXxoNNmnooi4DVti9h3kKDh9XnEgp9DGNXjEtyS95lNUTEXnxPi2f17H+Fb37olZyZ7Be7369ffwC/++nOk0jnMzCa4Sa5l9lAjK9ZOr955G6n0KQ4PjrB54SLiPh8MwxE6tToK2bz0irQMfrb9DEvLSSECMBB881JS7k+qrahkpLUu+w/FakepWheM+sr1m3j2fEcwkRDP+VJJHDTYgxTLtAIfSWwEFZZUF/Cu3t/bQyIWk73JQWw46MWL7eeispuLJuFxh4QczRqRlroMuWfwfHJ5Bd5AEP5ACJ988hkO949wmj6BW3VLgUBFBq3zORjlHUtyPu2hWA+srqyJbd7cHNWVMcF/Pvv0c8FzWL9TEUoiCnsX9qqD8Rj+WBTBcFj29fMnzxD2BzHqDWTfse5gHi4x9gSHjBZqB8fIVwpILCSQKaShDWpYXV+SbBMqjCfDCcL+MHaeM8+E778NbpdT7NjYd9FCjbglLagoRGB9RpGACOOoinK5hQxC/J+WY7S9z2WbiEdDcDPawGTF0uIS7t55EwuJRZgnCqxGq9RLxNzZC3vcblFrjpmr1Gggc3KCr+/fx53bt6E6nfL/21vPRCFmeOO3QjMyY5WpDcapAcGgD4mFGAamIaZmoFytS0C0AkWYOk6zGerMAFdvjLdeeQ1rGxt4sZvCL3/xQKx33Co9HtlwjhGJeLC0GJT0eYKKpUobh6kSWh0Gm8ZFAWK2W+SNaLS6Mu1nUSBsmMlMfLyqlYruKepyiRcwAxbJJB2OJ9KIcgjC0EOfxycXdLVcFWa4JxBAgAMQuw2JZFIKUjYPvPwkwb7REouqaDwmi4L2VzxUyVZJpQ7EDkA8YSlXM5lQKtObPSsXz2RKqwUDTAzTnbJotkuhx4uMhxtfNy8zsT6gPP/cvkssvESpwcAWi9hgcZJFlgwbSn4NLjoyI3n5s+GwOylV0gcXBIZWlhckMr5aykvGyc7uoTAvCaKygOQBxn9oPyGsQOG8QkKAKKOWwNeJHsBM1qvFaYXJZUB1UIAzZEe938Ybb72JN15/A6nDE/zJ//YvMSHRc8QA2wncPge8Pi+s9D10qrB49EETLyGLmcyuLpqVMlrlCsaahpVEHCuLc8J2YxjUhGNzix000qnWmpj0B4gH/Bg3GyicZmA1u+Bw2TEwtmBV+zCY8/D6rZiOTPC6Erjz6vcwHhjw0S9+is8++Qh+N2VfPtiNfljNHkzHtD+LyyFBKeV0NMTu9nNkTtOiBqDcsjfpYWSeQnGYMbcQkYFAq9RFLd+A2+pFr9NFuVnATBkgmHTB6oaEXk2HQNyzBNUUgmoKwm4iq7Al65t+jwR9eFETuKLigY2FSaRbDgGoHS4OQFh2TAWk5Xpk/ggPKILAZHuOxmS/diQfh8wXg0juR7BYxvCotLcyQVXdqDcHyBUy8AbJrGfolC4li0USAqRSIs4JfKvRRilfQ6PaRbc1RLPaFsBNH4BArL0mswEm5iESyyHMrQRwmN7D3v4BEvGY5DisLC7BDBtePN8ViTuteLKZMtKpMoxTStyp1JnCH1DFY9buMiMQUhEIcyACNDQNrW5fAERfOIjkygIGkz6OUs9Rr6QQ9jmRjEYx6U1ROGmgUuhgYW4D/f4M+0dHUugxKJjy9UK5hFDUhGDMLAGS9ToPvaA0p16XH7VyTQCYZJKBWUacZU+g9RoYT3uydhPxiICVbtUn5NCKrwAAIABJREFUNky0RuKAZTAdieqC+5DMLA7iKGVv0l6tOxQZp6i3DFOYjVMYxgMkYzHcunxNgjPTmSMcHG+j3MrAbJ/iB3/nNXgCDhnQ2W1BGCYhVMt9YYeRxTkYdQVoojKJZwVZknxDBEhjboHRKBN7+n9yYEYmPFmttH9aWUkiEPSICoKsA7kMazVRtKkOp7DvA94AQr6wMOwO99MY9jhs9AuTNZct4Sh1Igwan0eFcUZFhwXG6RTzzOshcNJoQ3G60GW1brFC9fnw4sU2DSlFPjuhDV+3iVKrgZXNZdg9KqwuuwxFeOnXijmoThu6WkuKg7nlBdRaDQEnub757DmF97lVCRWnh3e+kBMlTCweFyaNyNNNdty8+ooMHzExYTG5jKCfzRLw9AnDXpfhcFhxcLQvQ1Zm+BDwPTk7FfYmbQm6NLadmdFp9+X/aRGiyzEJWAwkeH3t0kUZgLDowqgnDCWGyo7HRmxv72Fv50BUNcQjDBwCUBZrmgLWARQb7clGmE9Ghc18dJjGdGwQloxKmz4OEAjldJmpYEEwFJR7h02ZWPiMZygXahgPZ3DZyIah974B+cwZ8rkcQsEIYvEFKIoTuVId4VgSuVIFT7aeSyjk5tWruHP3LfmZth4/Ffn42gI/HyhUc1BcJkysUzzZeoRaIQ/VbMa8x49rkTm8GonD0R3j9OAUhjFt1DrY2U8j1xihbwBaE30AIpoKUouE86rb3vBao4c4PbF5nwmj/df5Bnq4NO9kvldk91GyZDTpKjkpyBRFlIgEhsiUZe7W9evXpIj85vFDCdMjKMdznAqk//CzX6FcGeq+yFMOQAhcs9bQ2a96wLQOG7/8ILP0PHVNB7sZUMt9RryYa5ugE4cOZnEQlVA9DkAsJoMMQNhgcTDDv8yGxmi3Y2K1wh4O4js//jHOKnUkV1bQqFcx7PeEJRcLB6E6rRLw+uTJfdQbRWi9mniY33ztCsKJAMbGkfi58lyhlSfZQvTs5xCbagMJe6ZvbW8g6hk+cw6fOEz3qHoQN0OWyR6k/yxlxbSZ8vrcsDttwmYeT4bI5M7EDotBxwxF1yXIzCUhyKwPYqkWKOYr8Dh9MI3JwzZggB5Gs6EUrFqvjUIlDyvDoIdWqNoM9sYIxtYE1qkdWqsnakVaQ/HnYRaIrAUW2F4V8WhYhh/DflfCLwm2MwiTjOm61gGF9dFYQlh3I+6HCe0fh9KEVRstjKZG8SQ+OcvD7fELy4s1IB/LmGCgDDM4ENbD2Lm++MRerkmC8sKiFmsssk114JEDON67BNslXJi/x/qNdk4E9ZmnAcjP8zLTZMAQcPpoW7i2+/JseWewuaCVoW5Vow/Z2CgKzE+1meTK8IjXByCizuV6lbmF/v5KEKCs4L8x9NDlS7JWfz3ekLki9yMwmI1fzj3ka+oKC65vfbJCWxz5bP7+ufHGy/8XlumgA5OJDHWj3Ee6MkofiMi3lj2ls1b5QfCAmU5krfO5M2uPdbRkp5y/7/w7/P9fB7S//P6/DmuX3xBgmGRX3kNiESa2XgyGNcta+sM//Af4zd/8vtwhrFOoHKDCifY1JFP4AgwjtkOjL/NkCNXvRKvHAe4jVOo5XLl8QTL/nDYH7CYHvK4gBh3K0RQZLJTLZQFOqDahEthsZ2jtFM1+HQvr8xJwzBBSqr/j4TlotT4KxxUsx1ZhNzrxxWf3hRyQSC5hOAYOU2kBt/noWadzIM58Ep/fLUqyJ094plkRibIuGsCuKpI9wsE0QRXmptH3myHtt197XYBU3g20UmUdT3Xh1tY2MpkMVFUV9dvG5XX4Ax74/F7s7LyQ9Ud7LO5xguWnZyeynzmubpQbuLh4SQBPw5DKft3CjMxYguImM63iGLDLDAcP5uMLkoPgdntFyULLE9YjYmNocaDWrKBUO5W95XWF0W31BWASy07TBP5oSIz5yQ6mUp9gntfjFPvhhcQcFKNZwkSffP0EWr0halwy/ajsolXDwuo8+uOmqDl8Lh8q+Qq0uoa5RAgmSxuXb2yg0elB9UbxL//vf0cxLkZTB6wOF2LzEWjtOpbn48imT5FP57Cxti7WS+z32HutLl/Fg88Osb2V0m1rJwP0Bm2pX5dW5rC8soivH30jd+JsYoXZ6IDPExQmo8k4Fas1bhISaAhiEBDh+czzVBR7YnFMFb6uPKMqjsPh3nAkjE+e4ZZzRSWtQage0e80Oibo5xXt6Wi/SBUdh4AMQ6YdBtV/EvJs7sFkZl4cxObJaJzh1q1b+ObRE6l3qKRQXV75u9VaCS63Ff4QXRnYWxjQHwO9Th+jdleILS4XI5S7mNhGeOODu9h45Rq+ePgA+wcpASV41vn8Pvzq08/x9jt3UC63MZkY8O0Pv4On3zzFJx9/IvZRtL1gn3Ljxg04nTakTw6QTu/hd37nRzg83JM7u6v1YYJNalUhyaVSaNc1dLUhctka/vE/+e/kTni6vQWNQ4agF91+F7FYXHKyTtM57D4/gsNmRyqVwe///ge4srmK0/QBXjx/hksbF3BhfVUGLuxP+P5qnbZYHPKuoKKMBMNKrY794zQWV1fhcDtFldGo1HHt4g08vbeNeq6Gpfgcxn2C7GXE4l4BfoJzQcxUK7aPUzBZ7UJcevjgISgWpODFF3ZieXMTbp8HXa2K9P4+CikNv/m9dyXsloqKz758gMPdA4wbbfitTsS8ITz5egfpDPCdH6wIk/79b78Nt8uCvWfP4IEVjZMyOjkN7999D7FQXPaLNh0j36jCGfbB6LSj1Grjv/0f/2ecFADFBcl0/fb3r8Js7WF1NQbDtI9auSrkMa8jgHahAZfFjVKhjqfPjkBs9MqtNSyuz+Hi1VUYLcRwFOSPa9BKGp58eh/1YgV//Md/gHwhg6rgRCPs7aVQKNBaxYaV5Yv48P1vY3trG3/x5z9BPOQUgqRhDMT8NgH6OVi9uLGBleV1RCMJIQyRmEI3hSmtGacDAQmpCqDFL/s7gqv9zhD9Vh1uZYpLa0lRbg2pInDbJCfBG3BiPBuhNx4KUc7tZZZmVHIf2402fC4PmvW2KEsHfB1BVQhntAqm2mk0NcHmieLLJ0f4y19+g+bAiYN0Gbl8AY1aGRaMcH3jAswjTgNGMhTleiexiSqaUCQutsk21Qc1EILidGNqsoiTwIA5jUPa45kwHgzOMSIqwBhe3BN8hoC98G6oRDYbBDhnfgXvAu6bXl/Pi6UtEgOtqZgYE4OYTeFx2NBrtpA62EOxkBUiALMZGFvkNAPzIT9euXwJMZ+KXrMk7ioD3hAONzyxeYzMVtx/toWf/vKXgnEZzYqQkaksNM3M0n/duvGK2DwG3MQezMgWC8iWi+hOh/h6+xsYnWaMDEM833si4D6fC8HRcr4qOZzTAdXYJrTbI7z/nXdhdlvx8Ze/QiDiQbfXIFCGyRC4uJbE3/r+98X2kaDr/a/v4Yt7n8PpsODdd96Sc3Fvdwf7+/u4cnlD6g6SfvnekpRBVRnzUtPplNQzS0tLsFrtksfI10OC6LQ3hGoy48Gnz/Ff/ud/R1xi2m0OQudQLHfx6PE+6rUxCiX27VOYbQqsfJC0aTcyzJkKQrNYOsfjc2i2O2KpNmP/QzVKLIHNy1fx0UefIJM5k9dDMPu1t26iPswiVztBNBGRc4J9BsmOJJIeHu0I4ZHDfN5ZVFfa7BYcpVLS04ZCSbTaQPashAUJCCdA3cFcMo52h4q7KYJet+yrVLqMk0wezU4dLrcDnWYT494Ey/GLkjtUyJ+hWMrLYJhgfKXRws1XX8Xmtau4/+gruNw2yVBqtesIhfTMBpeDLgUptKimcnvF9YCkCbvVBZW221Mj0kenwsbne8GBOPsxktHEhs0wlV6Fyu9waA4+tw8nR4eoljOYTttIJsO48/prWFu5gI9+dR+KxY1qo4sX+wdCwh5jgGz5WOxKL928JS4B+y92sBhPwEGb28EIC/E4psMxrly+gt29XRyfHWN1fRmT8QC1Wh6hiIpc4Qz1WksyE5kl6guEcfHSFezsHaFQrsHjD+DRkycIRiKiDqHFL+s8hrqPBga0tT6cLlpYjsROy+V0InV4iCuXN+GwWSU8/urVTTx7+lQskjkgqpVbuHblGj7+1S9B4j8rhB//7g9QqtfFdsvmcGFhYUlsyvZ398SuiST9uTn2SWOxFRU1OYepMwiWyKxIl5tuHQycJx5sQSFXQLvZFrLvW2+9LbXjwcE+bBaT2Js5/QHJM6VrBEZTtKpN2M02dJqaZNixRo7EwnC6HfCGfBgaJhjNSCQfo1DJYmroComUziPM+THNTLhz+3V8+fmXovJlXxHw+VDIZwVzZD8pyllxnSZOSmyfa8EgsRck/hIXYY/H++bkJCNkWJvZAY/qhd1iF3u1Yr6BYR1IzgVx+cJlXNrYQDIxD5/bg7WVNemx+P3ZB1Fh0mo0ZfDhsjsE22ENR5zXcOV9/4y++FystIXhgUqZaLGah0t14ujgEOFgFGaTFYNOD/1WGyobVosdr169Jjkb3zzdQZsW8gR93C5hUfYHbSwsRTE3x+yCDtwusnKrOCto6A7YIDJwxSPFIIMsufDIfmHz61LdqFVrMvniA+QgguwvNnFsfKloIDuPRSQXIu2wKMWlL/tkZsRZviBfl75q/lAYCwsLcoFMRyMMGMDD4MB6VZrWUDQm/tVkIFOeQ2ZPNnOKSrmAxeS8TKloXUBJMdnEgCI2Q6rbJ9YJDHwi05yfI2GYwzHMlCoTwDy/5F76ULO5JEuLHnYEPKhqYcBMo8EQ86lsHBa+HFawoCa72+V2i6crfbjJyqOUykVwpVWT6Xm9piGdzsgkkKAD2RIvm2OxdCDIPuhLEc1mjJfAgCxzssedVszsCoxOI7KVEwwMfRgpu4uGcePmLQleffb4KfZ39qS5pZqF3vkEstqNLmaKBY3RCDZasMSjuHLtmtjPiAvDYAKb0YSwS5Up+cOvv0SrrwF2C0KJBIxmm4C2xdNjbKwsYz4cQiZ1iuODM6huOwy2Pkx2Db3ZGaxONuUuWEw+zHouaYKa1SzCDL0cTuGw+wGTF2azG4axGYPOCF7VLbJDMvTI7t3b20b69EDUAHa/EzN+D6tRcmpiwSDqmRr2nxygcFSCBVb9UJl04fQpiCQ9GM9aEh6+FN2EavZBNbtJQcRk2pfA7UwhB5vTIexbyXoZTUUCxtBMSsyJJdCuaMxfmE2wezgA6aPXbsn6JiuJ7FIy/eh52h9SgmiTfALmn1iMnLI7BRRkQadNjDA7TYjM2YS9x+9B9YPb7pVwu06jh0alhd0XBxKoxNka5YhUhzCngGBpR2ui321CVRUEwk443LR6GmD/aAf7R0XMzfuEDfUylPPZk+eIBOKoVzRkT4qYTZzotmj35YTXZ4PdpTPIHE6ylo2IxmKo1Vs4PD5Bs9ODiYdkr4vNG1fx/nc/hMU6RiH3HMX8kWSEmKYK8ukK+o0xwt44GCV0yuBwAjKOKQZoSyMUjlrhctPaxgaXLQmzwY9yoSU2T416TQBTDuSoqskV8uj0mjBZh7A5DQhG3JLF0OnMoDp8aFbrchBSiRWNxmFRbMhliyiXGUjlE2aSsJLo+07ASGvBwn3c72Iy6GNlfh7JhTkBYJ7ufIPetIGxoYXX374Eu0MPoTcbuVYCGPTMaHX68PhUzEyUyqdRK1RkYEPVD1mB/Fkt3O9ikzCR3+fiIVDBC4QD5lg0KBZmnU5T/E+5r2nXR8bt4sKCgLoEM61GG2qlJowzNu829HtjyTZhqDkHusykkZwjDpgUMyyS1aKHWFsYfDqdYapYcPe992TN0es7c3qKm9euiEqBwITZYUQwGhCPXTKaafVEsKTZpHdtj3UsHC4jNq5c1oPxplOUqxU5430+rwAJHArw/KWkkuovAoz0abVZVRgmZizNr8gwgYyTWDgsNi207SpXSjL8damqsLg1rSthsfSNpApDa3WlUGTo63A4g6YRLGCGAlkUITkTnQxCtBrgCatwe3kxzjAb9DHVBqjnyQJs4nDvDBaLSh6mgKOcaJA9Ppz1YQ9a0Zs0ZcBxYWNBrDF2dw7EPokANi3XBgMNg6EGBtzHEgEB70wKh0p+yZIg0ErPThbkPHscigM+NSADF4b4koFMK0Ted/RmbTHUfUD2PDNK5iQHimxGytIfP3iIRDSCWzeuSsDiQXoPasCJIEH3cR+54xRGLQ1huwthKLjuC8NQb6N4mpHiZdgf4+D4DNlaF0OjCe2xAYOpESNaMswI4MyEMccQcA4TKJzQ1XV8LOcQ7bl/ORfuyzwAsfYwUJVFNYaubiBQRNYNLZqoaCJD6/KlK5IBs7/D8FxaDdHz1I7kwgK+uPc1Hn1zLKG1MBK8o3+tJg0iwW6uW56pYtVlIquWeUkMMqfKQ8990O1I9F8T8JaAdzLeydoVv3Wy+UbCNiY7nfuOTDMqjsYE6Gm94LDj0rffxcqNm5hOFZFEl/I5dDV62Z5iY41S5BFymRT6/SZ8fqdItcmiMihTjGYDnBVOpfhXbGQh2mUIQtUSLZio/gyFIvDTes6hSsNGkIpevWT7sCDstDvwuFV4vU6pKQjgk+VLto6Nna5hLIG+tPchc5ZqMSoQCV42mm0htbBpIyDABoVfjwN0i8Um5AsG5wkffziGpnUknNI0NiBgdkFpDuEdmGCo9aAMgXFvBK03RLPFwYdVLDlJ6eHz87jIPqcH+BSMYPGqLiF8COvRYJTnaXWqiDDEr9MTpQ9l5oMRMzyASo0DEIN4CPeHUxmAMDOOYEOt0YTV4RRVsHj4Ux1DOyRROehWNHyPSSrguuCwSHKyOHgeDYUtb1CYm8ZMGdZwEwElXu5xDu1o0SW2fVOIco2fS+snPnPmN8E8PVfyMAuOa4/DAqr8TOdDCyo2qbabyLnF+lJsLowWsU1VyCRnRokQegCb0ymZOwSaeVYSTOfXopqEg20yCvh+MbxVPofWbX9j3+lZG7rqg/9I0J+Eo+sB53xvdSUyAdgprBZ9ICh7QgQa+n7Q7XsmAnjqdl26Ja0MQs5zEER1Q1KPMHV1Sx/963OkpVtcyQBFBjG6ekWs8uT94ekwgdWiU3RGQ06WTXLv0XJve6+Bf/2n/xQBrwP5sxTWFucwGnSQOjqA1u/CYFMwnpjRa1OV6UF3NERv1IfRAvTGLbEGWl1NStNIsIuKTuNEgdPigd1KRpq+pttDsu8UGSaSMBEMudEbNsT21B9x4yh9iC++/Aqvv/YutPoIv/rp57DACa/dLwCfYnVK/5LJM7OnJ+ui2ahjYSmJcDQEg4UD9C1Z+51GAx+89Zb4x3Po4gu50B3V8c3WQ/lcX9CHdPZEPq7duoH55UVU6nXJXqD1xuLSsmQlHR0eoS/n0RgXr65heXVJQGCCrzwHSRaT15BMYn9vV0hJr1y/BWVmwer8OpxmN2Z9A2yKU5p52uJyLfDnZz3Le5shk93OAKoriFarK1ZaPJ8Vq1GGs+y3CFAeH+/i9CQtoIfHTWaihkAwhH/1p/9at6LDTALbqQKl3SG/9uraMlQXfZqHKJeKODk6Ra3cRKmowR8MYP3SRcQWoognwzAYR3jy9UN4nR60a03MxJ6jD5N1itWLK7A5PSiWavjkk/twuQNInebwzvvvY/doD+FQAHPRGJ4/eoaZNsJqchFry4uoVovwBFxIxJfws588xKcfPZTBA1U13V5X6lhmQpCMcnhIoMGC0YjMQmZ3kUlM++IxmKk4NZqkD6RqjplSBAI4oCDhiaHzVCIzML2lNYXkwiF6b0CrPQMUgwWWmUEGiLxwphzIyt6cyUy/3+vKkIsM4Gg8JHYuPFdVmyr2u7J/nDMYlCGMylD6bZN5jI0Lq7j3+ZfCwI2GFqA6aM9UF1BZ9TKnkIPGAUYYoVCvy3mpKg4YqUTstDEc9+GL+eCdC2J+YxkGp4KPvvgMTa2N5eUluXeeP3sqJJV2Zyyq85vXbuCn//4nUse7HG5sXLgiHvUbl65IkO3jp1+iUDnGyloM40lP+mmur9WFDYwHE+RP0iicZqFaXEjEFrC1fYjf/p1/gOTaOg5OjjExT0Wtvr/3AhdW1xAOhPDzn/wCW493xeqiVBrgu9+7hu9+5z3s7T7FynISPi9rCxtq1aIMULnWtLaGLkNi7czWWkAiSba+H6fFHGaKCQ43sYeW9JEqbZEVFR6LHXYTZzY9lConGE01sbGcWICjUha1bhejGe8Qo6iaMmdZXL1+A4PJGGWNWQhOWR+Nch2NfAOx0DyuXHkVwVAMDx89wsnxEZymGWJ+Ly5fXMfPfv5XCEQiuHrtOvYO9hD2B+A2W/H8/jewjRWsxS8gEVjEpbUrMvQmEUlxGjA0DpAupnFwdgyj3YnHz3dhcXpw4fIm7DIYoDV0GqrbhI8/+pncKeurl9Bp9aVXUJm5cZgWV4lmt4e33/8WVL8qNrHM91hbuoD95ymUTksYt4ZYm1+EzWDAz3/2V2Jpc/XmTXz25T1kciSTBlCtNLF58TIW5xew9fgxXDYbSjnWuSOoYvNCRTwzdAzynm+sbQqzl2xyWqCKHZ3TjEa9KDVZT9NkAMLskk6zJ5lBpnEfVy6tIRL1y54ksBYIqAiGXOiNO6h1G8jXy8g36pJXE/AHwcREVXGJ+pfkFgPtQy1Ufk1lP1Kdzhrb7Azj4wcHePgsg5HBh+OzCtK5HPYPDuDzuDAfjmDUasOlKKKecrvsCHhU2R9hqnyic7A5fYjMLcPiDpBtCrPLg5HBiA7JsmYTJsO+jnEZdUUIyRq8j2nnJFliE4bcD8Qqiz+bjucM5JxiVqzc/fyz6UzyiGj3zeyjSrmISrEAs2IUkLFSKsLttMHvcmI66CMeCuPO9UuwT5sYdBvQBiN0xzNYVR+c/qBkK1baGv7iJz/Fsxc7mFtYElCy3yfIP487r78l6t5RpyaZOAyQzrMf09pI585Q0WqwqBa0+nXJNaUdY6c9FDY/aVQ+t56V9GJvgH/+v/4TxBeW8F/9N/81RtOuWJz6/EZRjnGA4VFVOJx2BBlQ3W/gNJMW21wSNAmok8C0u7MjKolapYrUUUpqJbLP49G4YHGVYknq2/nEHObn5uGi+8xkKp//+NEjUfLeff11LCWZwdOUdXHl8nU0a3189snXKJeYPdYUV4qx1GlW6ccdNpNY5pOsR7KXOGeMJ2L9y6/fbPOuDwjhkvmXQvaajcWxY/1iEq1eXmxxPRGvWIENJiP4A+yLZ+h1aW3fRTQexPHZES5fuyxr5tHjJ1BVP7raBOMuexPdzUHr0j57hJW1ZamlmD1GwuzK6jrSpyXJJKJdE2u5QW8oveZCdEm/W1sN1GoVsRCtNRsw2e1494MPhIxBQkS9Vobf50axlEGpUhDCCHGPZku3Liahkee5w+aWEHDaGnLQmD/Ly51N9dWYZC+rXZx6SFgnLlfpVLC8sgKL4oLVaMHeky102nWEIx5sXFrD3bt3RHH85//Pv4fV5gG5jMyIIBbA17t98BTxtSQWrm3i2fNnKKVPcf3CRTgVBT7VCSfjDLxeDNqaAP8mpxXReEQcLzi44/PivZI6PoaJjjnjGd5777vSX9Im0+H2iCsIeX9tknAcNjhUFwqFkmRM1SsteZ/nFxPyLEjko70vceZoKCSDv3g8gWKZw4SKuD+EQmEc7h0g7A+hr/Vx794XWNlYhMVlRaPXQq3ZQrncxNtvviOW7g/u3UOpmEPA74Yv4EGz3UC+UIFFMcBIVTn3k9+FhaU1wOLGSZYKYdqjmWXQVas2xBHm9utvit3jixfPYbMyO2+KVp/ZRzFcuXQJXqcbf/3TX8BIW8CJSfBE2qhdvHQBBtME6UwaNpdLei4q9Fl/2hy6apt7a+/FLiwmCyLBMDptTbe1nelxC8TTh33mZM8Q9HsxG49x6+Z1CWk/y2ZQqTJfuolAOCTkJ2I0JKE1aw2J4JgIlkp8U4XVqMhgqFVrC+Z3ctigsBNv39nEjc2rePetd2R9se+idSCHoiQH047ZodhgYCQEB8qlCgw3vjM/o8JiYW5BNme5WhIQh0ygQjYjYCpDZBgaqPJFMaS32cSy3y/FPEMpH3z9FK3ODK1mBx4HQSQTtG4DifmQAMycUMciUVTrHbw4LKDTp8KT32OK7mAIO70AaSlld6Lb7WM4oL1PQSRcfo9bmF8smDkc0Lp6EpZ4TXPrSSC5EYrdIY20w+PHYDJDixNQo26Tcf3aNfGF4wVayGRk6t5q1CXAPJKYE180qizI6uP0VQ9lPRG7KR7WbJbpbZrJ5DAYTGFW7LIJFZsFitUkhwqHH7ThEY90shAHA2lw2YAK4/RcCcLDhM0GG0s2zLz8yNqShUIvPItFGl+G2KkeWk15pXBlIR0MEry2wspc774mQyWTwYatZy+EhUQQl5uRjRgZP/wetMAgw46B33wdzDphgz4asolQUO01YXVbkSmfocFgHg9EUG22GmTjik1PpwO7lZe8IocYswQYGm60WjGhVJOWLROqQ/wIxuagepgxEZSgyEUWCb0Otl48xouDbVh8LinuaCM26LTRrpzBY7MII6zX6og8UmvXoLgmMDv6OC2fCas7ELDD7Qxj2rPCRJR41IGJMsMyLUCccEcWMRybMemRzc4pnwOVWgOw2rBxdVOyae4//EJCaT2xAKyRADqTHhwOI+bCYVROCsjv51A7aaJT6cE4pVR9CJffisRiAG6/Qd7XsLqIkBoRH1RaDRFYqrVqyBSycPs9Ek6sW62RieGG3+WRgkvnF7NZMcNBZYrZJJf4SGsLUNTuajLEInPh9LSAaqOHPpUBM/q6N2CadhCPBITtXqhWMXW6kLwwj/i8HT6fHR6nVwYImVQeg9aIc3hgbBKpKYPjua94wLORJtgmlmjdDprVPDY3lxFP+DAYMdyygNTpIfKlJjx+K5bXVxAMhYR1SRb8pfVraFf7ONw507M3nAzOEwZNAAAgAElEQVQWm+LCxQVYbAxVr4nlHcEkh0NFpdKScKcZB6iTKSrtFqZmI3744x/h5isXUKvtIn38HM+3tiUE3TpzIhlZxKQzQbM6QOq4AsVph+KZodLOSMN37caGSNkOdk/gdSUx7ltRLffkMCQjfG4+jlAogFqjJr6bTrcFw2kdLg+VFX0USlWYTF6E/Aw0raCndcTHkr6hLNB6vSHOMjlReVEiT8CLABrtDCYsLosFYTF6VBfMhhnWL65iOBtiP70Dg2UoOSCr6xFoWg2NShvDngXGWRDZbAM2hmEbRlhYZRjlEOPeGMV8EQ1m4GhtzM4VIATzRgSpCCIz7M0A2G26AigcZNCXSwZYZAGurS+LDUsqdSQscAa808/frrjQrnXFX9PjCqCj9WWISyBP8kXsdtTaTVF8jHt9mA1GlAsFkasyGJl2PwabHXff/Rbsqoqnz57i53/1M/zGd74Dj8uF/f1tUblEY0GUi0XJNODZlj5JCVjS7dN+hvk4wMLKsjRRVEoxvN7j9ciAHcapgN/dfluafbKeCMjQY5M5LKrDj1AgCrNBl4svJhMwGsZib8EzO5PLY3l1HYrCnKge8tmyhGXR5qtarkNrdEVKyT/jkJ0KBKprOBwlWMyCRbEaEEkGhJXLgFUr2QO1DmqZOtA1YzKg7ZNTsmDqTSq+6J+rYWQcYmyfYmTiXTPEnTeuS8Dkwd4uuu0JIiE3knNzYr/m9Tlwlk8jNh8VJRztewhh8IPAND1Ux/0RVKsbveYA074J+UxJ7PGocKSP7mHqSArqs0wRdrsP126+huX1SyiVawj6A/j64UPsbm/D73XjlVvXoHrsyFXOYLBM4Q6SlWMXoIH+qKbeCCEoeCUwB+/EgHa1BquJSowZ9o7SKLV60EYGVDtsjAwYjFjmkLM9w5hqJEZikC1Om53zRHTd/krPp5AwauK1U/7aIIMT/pfDD2HWS1gz7aysIl2fYYBOt435xAJuv3Ib+bMzVMo5BAM2lCs58SHd2z/Gl18dijzZ6vCJ6sFiHslTZFFPVFUHdsms11nwfGmU2LJ5FM9lTMVGR+wHTAZRLEkouvioUglC8HgCE5tKhkILE5HKEA5LzOiwkPe6cf1H38PS9Zso52k/MEajWkajUoRdMWI+GkSvU8dkpCEcdmN5ZU5YiQz9S50c4putx+iNunD7OLgzYfPqpqgHmUWkdXuijOBwgnkglIfbrQ5poDj8oKqPzcvRQUrOg5XVeWEJ864ngYMDHNZuZINR5k11IvdVkyz6fl8IKzJIK5TFnrFPD3anCrfThXw+JyAd73I2kxyOnBydiFUJ8zhiwRhUow22vgHmag/9XAVoaejW2xhPjej1WXBSOUe2Ia1i6OlvhcPGwHAzPKoDfp9HmL6j/gAujxedCaRu40CeNQEHs7S44tfjQIVMcyr9yNRULHZ571nEk7HNEHQ2o1yXYgvGwelUZ0NRnUDg/iUoL8Mw2izRdmo6lkwQKnBmJqOA+FwfEzL5zvMuaD9JX1paGVB1zFwSfk2ucZ61rAmZLcXhKU24qPjiYIDNrawZWpzSpgZkvOnkFTYcHEzx9XHQLooQsY+DEHYYAE/vaA5d6L9M1jyHCGRIsZYcUhEwnCFOb+tiRZrhGS01z3NEzmcM8nVf2mRxnb8cgMg6luGE7pcrNamBVj66NRztfHTLLn6OboklwAyzTMyKvqeE3MOqmHt7KqARlcH84PBOhiKcRJ5rWfg5ug6Zjdp5TpCwv2gHRguyiYR8k1wTCEbQFPVtHR9870P87u/9NobdJnrNCpIMOD4+QKGYlaDKRr+LerOHUraDK1du48mzbbR7HSh2BcmlGHwBOxaX4mJPwabsaO9EhumRYEKk9NwvtLw02C1CPGCQqZU5c1oNZusE+cqxBJ02Ow3cf/gYH37wA9gVP/70T/4tGqUOFuLLCAdi2Nk/xDfPtuAPh+ReuLJ5SdiaPCeNigm9yQDZfEaUT8lIBG+9chtaoyG9Fq1H28MqwnG/9AChSADlWhkPHt+XEPDbd1/Do2ffoFSvIhgJ49Lmptg3bT3dwoP7D3DpygaWLi4gEPajWWvh6DAlWQts/siKff3120gdHeLq5mXYzBaMuxPMhRaQCM7BMDKLcovqskCAJI/h/0vUe8ZYmp/ZfefmnPOtqlt1K+fqqs7TPXnIITlaUiQ3yBZgGzIkYOFvAizYgGH4g2D7w8KGDcqGsbuSrRXMXa5kLtMwT+w0nUPlfKtuzjkH4zy3ejXAAOTMdHX1rff9h+ec8zsiRFOor1QK8iyw51ClMgmGgM9Hp8OC+bKskc+fv0R4YhwjQS9ePHuGqalZMMRKnB1de3/+F/9aiut5duR+n81npO+K6W63xyF/1i+++BSjQQ9owLOaPHDRXFOuwuP3oaNswWozCGZkf3tLegU0ChUCfp+YJR6/eITltVXMzi/j6ZOXuHPnEUZGR4S7TgGEz4jd7kB4LIxHX36Fx589gN/uRNDnkaESxadL61fx2199hSePt5BOZf8elcI+L35/7HyrVrkWG5BKVaBWm+UMUCyVBOGhUCvFxBAYCWJuehKNeh2pWIIcPnFc8l5Noxm7mJqdJkq1sjiIodKiWGoKz9oknzGF9a4UlfIMyGGhTsUBG/t2VMLqnl2YkrRZMV8Ug0S/TsIABBHWGlSgMfYQCDkxNR2U9OHzh4+hVehwY+O2GH1oRGFyo9mpS89FLH4Cg9WIVCkv2A+jWg8NU/npjAg2pUYFbuKEZkYxvjiNvcgh9o72kUrGMT01KZiYLz6/g3ZXiYmJKdk/nj16gpnwJMKhMKqVDvb3IwgEJ/DGmzfx6PkXsLm1MJr7ch4/OY5gZ2sf66s34DA78flvfguH0YLFqTnpJam3+vjw29/B9MoKUqWiDFUPDncFC7o8P4cra5fwm1/8CrFIVJDTD7/s4jt/4sdbb97C48cP8S/+63+One1NuBw27O/uyF2Hglsum5H1kfdt9natX7mCrpJdZ2UYbOy8iEGvtyITK6BTaePW2lUYFUoY1VzjayhV06i3y4C2D7VZj3yrIWJDJJbEq5e78LuDGBsbRyDgx1niHKV2FfV2Q9ILbrtXklcqhRFvvfMhImcx/NVf/RXi5yV8+5uXMDM5Ar/PiUdPHiI8zeRKH9svt6jowqY04OW9I0z63JgbXxbkHFOwxHvfevM6ssUIHj//En11S9Ycdo80+wpoLXZMzs4hMBbA8emeGNR63Sr++oc/x3vvrKBUqsFsskni6/wsLpjvtfV1KLk+Dbo4S0SRJhO+3sDV9Ws42j0BWgrMTcxjfmIadp0BsbMzvNrZhEKjwfFZFHsHSQT8fpydJgWFdfPaBsZHRgQjyw2axIVh+TjTuU1ZG6vFPqbDY1jjzGCciBiTIJ9dbvaHqeSuUyrk0W/3LwyQZblVs5A7cnqIWrMEv8+Na5evwuuyIeC3wmAlyqqHo3gEx4mYuJY5D5mfnkfAEZD3j72LJ/E4cs0WJiYmJbpj1dPEq4RK78anX+3js/u7GJ+8hGiqiM2DfURiUZnPOGjuVLC/Ui99G/SdeB0WeJwOOKx2KUz2BcbhCYRhcgUAvYWTc/nZtGlU4BrLYmIxZQzT069TqFxvBZ3b7Qimqk9eEykRxHHInttBvdmUoSHPpt1mE81KVQa9nVZTiCYcEL9GanEGRCHcZbWKEFVIZzE37sfKhBustEhn2a2pRaZYRLPXx5WbNzAxM4u9kxP8D//yf0St1UVgNIx8oYoPvv4Rbtx4C4nYOZ4++AJ63bBDz2K3IZ5KIZFLS7es1qyBZ9SFx08fiRFSqVAhn63D7aRI3MNoaAS1TguTM/OoVLv45PMvodUr0GgOcO3GpCQ8Xr3cxNbmJkqlFjxeHd754DYCI14Rn/f3d1HI5zA5MY56rSGGsztffCkDdian203AqFNKt0E8GkcxN8DinB8+j0/wy3SB8zx0EjkVhB/v2k+fPpGvabda8Qff+jYUPQ1+8ZPfIZ9poFhswWC04Zsf/QHuPbgnKCk+m0yh0JBSKddk4Mo5Jc9OvOP0euwQZpJJJah/MYkpaeQxwmrXwu7UIFtOQG3V4iwVQalewje/+SEO93dlHaeI2+rUEM/GYHVYZV5KE7bHHUQ2VUH0JEfbkgzluU+0OlVB3PNexfvt1Mw4wlOTePFyF4lkBulMUnommYBhL6amr0UoGBLyDf9du9tCo8M1pCvdZguLyzJnTCcSsFkMkrDa3nuBt967BbVOiaOTI9y7d08MW+wTI2776OBEek75nvNc1SCyVqNDo9pAhXcF9nD2FZiam0S1X5YZE/uc4qcxnG4dQE9jus+B8fAYfD4PDg6OJL3LpO9AbcDE+DQy8TTu3b2DdD4J//QYOjY9YskYesUyvv21r2PQbiGfSUmh/cbKCnSDAeLxGD65/yXsTjtsJorj7EGuiOk/nkhgamYWbg97qyfw7/+/n2N37wizi4vIlwrSlXF4fACHxyZrbjAwhtPTCMrFMkrlImYXZuXzPjk+RCZZhJJzDy2kp2555RKevXwJk9WKy1euYHZmGr/++GMZ6AfcQbx8+QJqkwKJXBxzKwtQaXWIRtNi1PHY3Tg+3IeWqHJ0oTOyfkGJyHkK4yE/lEyiFLII+D2C3DulSMezXV2BcHgGZ8encqcvlZsIT8+ip1DJGTqTjghFhH+WcdJ7iOhUqfHT//BTjPlD0Ax0iJ3FxVhDfKvOoBJTz8utbekymltYFRPa7s4m0qkk5mfn4XG6ET+LS+qEGDoiz2ja8HidImCXS8TO1WR9ZPqDe6TBakIyk8Ipu8c1GiGAZLI5hEIh6VFhvxITPKq+EmatAWqaMJsd7G7V+BqB5Ph/8c//FB997UPUCiXUy1VYjZx1WKQziSY4QSKzF7HTE2MJEyQ005DUpPjD/+qDwfnZucRXykXytl0y6CsVchJxM2uM4nxPZwrCB/ParVA1GwiajJiZGEeDiKGjCKA0i4tLxw9So0C734DX55ABAF1YdMKms2Uksk3hmHMwRoddocyBkg5FcvvplFdSBW8jn8sOOzHstguGKg/gXFyonjIbqBKevDT+KDXDxIfbi8W1DblQnydS4tojgoRF4y67XQZ8ZFDTnZtNpVCtVeH2+wVbRI4rUQhSxKhVSXzQ43bCoFGjUiqjWqmI+4pxJxYQGYxWEUAMZr24e8hnZanq67g5nW+SOuEflK5TDlyUCukV4cbG+CIvp0xs8LLM4YvVwl4IrQwgiV0gL5bfG3tBiImZnp4QxyATAXSbMk416KkRj6ewt78vl9P5+UVhux4ckFeZECGETiKtVi0qOgcQghOqVeRFyhRzsHvtSBWTgE4Bs8sqm1K11UQ8mZLyevIjyRfUaTSSUiF/s1ZrIRZPoCaubbUo7v7gOILj07C7gvAHxvHh+x/Ca3Ngf28LuwevkCokYfHaRQSIRM5RyiVh1TRRL6ZRL9XQrjUxNz0NhaKDXDmBZr+CUrM4LNd22KQIUtFRYcD4JMuJWkrkz0ocIUIjiRw9Bt2OCDah0RFxdbFMjv0FdJ1Roc0VUyi3a6gqBmgOWtAZFbCbTMidJSUF0sr0kI0WJcrHQQfdhHOLY7C5FFKoo2gaMeGbQqtUF3wVcT12t10i/8RrQT0sYK2Vq6zBgcvqgtVkFXwBBy10GemtJlTbdfm56Mm6o2jVbIuD4OwsKmIWD5M8sGXLeYkdqvtdhEaD8j1F00m4xkdx+70bsFq7IoipoUOt0EL8NIN2eQCHySvYqi4PjOWapIxqgrvqyIWMqRWdRoGluUmExwPQGZXI5GPI5hNotCto9uqotaqYW5yD2+tGKpmSvpKgZwL1Yh8vHzP62EKz04HL48Sbb90QXA2j7ry0sWSOQ+xkIo9qtYMmh6i9PppUhbVKzC7NweGhCBpFNnuGTLooDgCXJYBwcArKjgKHexGUKz0Z0vvGnXD6LQiMuQX9tMdkS74BncqBflsPvZYRXUbkOTRTwmzRo1qne7iD8PQI6q0kjBaOPxmDb8FmHYPZ4MTgQmXm+6tWaFCr1OF2+QTlIkVzFx0bjAnTuczYdq1SkTLusbFRcVlC1cHO4TPsHDyH1aGD1arB6tq0DPnOj9Mo5QfQKH3o9bUo1gto9mooNfIS4zQZLMOhkpruV5U40nKFPI5PTsV5LWkIDpWIa+oRrceyKo9seIyFE33n8brEBcoD7/l5BMFAAE6LEw6LG5oBCw/70v/RqLVkc8nl8nIQc48GYfBQMO5JMTGL1FPxBCKRCHSMCZrNaPf7GJ+ags5oFAcD3d2LcwuCEXz+7DEzMXC5rDg+PJJDIxNiLJjkusfDu6BpiAFxO8Vpy6EjBV3i4NihQVWRrlLizWyOYWE9EYAUyCmos7vkzVvvQKfW4fjgEC67FeOhIM7OjlAo5NFodjA6NiGiDoUrRlltFofExE+Pz+RrMNVA9zxjusM9RiW4Au4nzSZdlh2MTgag0Q1Qr5egJk8Semg67Muwo17qDhngSh2isTj0Bp0Mg2J8V7Q9KIyAStPG8vIUTAaWgB3K5uz3+oaiELqCO9GRS2zRoDVoi7hJZ7lCqZOisDaHnj0FzDoLBi0lzo4Tgqsjwo6DW8GoaDWYm5+TQTz59+QanEXIbS5jdXUV6WQK6WRc3EMupwVmmw6eMRfqvQpqnTI6nToiB3voVqrwmCxY8YawZPBBmauiXizJAYiH45PzOM7SeZTbfRRbfVRbfdTb7CeihVspQi4FEEE78pDLQerFQHXo+ya6g5c0Dlo5FB6KHhy8c+DGfy4z0gskFg9COr0S2Wxahqvf+YNvw+92I3p+iHI5hv2DV1i/fEncVx//6oHgJYwmlv+yr+Di3eCgVUwGw4skh7Dcc4eDVv5OQzWGQyPutRRBBIE0oLjRhYpDdgolGl6rhwIIh8NEmlEg5BBZrTOgCQXsU2EsfvQ+tB4vIodJmHQmxM5Ooeh34Pc4kDg/QbtRgsdlwcx0CGotOzGUUOsplmfxYvO5sMgHyj4mpydkHeCF2u7kO6JFvlDA8fGpDPRdLg+C/hE5SFNYIJMpPD4piEW6BKFoQ2/g/mwWo0giERPUCQ/3JqIkWw0511SIQGEfgKRMhzgFu80pvQhEkDDBure3h1dbr2AwGrGxcVl6ktLxtBSkh8NT5E3BbXQCpSZUuQay+yeox5Oo51leznWKPWt01RXk4GrQaWGz6Ifih5WdR21BYQnyk65zutS6gNnuEiQJR+SR86iw5s1WpxhbODBk8kZnsMj/J15AItJarazRTBVyxD5MfxBj0xdnMsUKDuylu+Oid+11ApaICUEKsqeCgwamM9QqGTTwZ871lmfTZruHcrUpX5/fB79HKiQ8w3Et5pmKMf4hy38oKPCcxg4YJj7oBGTXEt9fo0knHQg8sprMxP9ZUSqW0ScSVaWRd4Pn2HSWuA6jXJaY6iPikNgn7vu8jHCoSnc5iwC1ei16ymGK6XXg4jX97e/FkAuMFYVpSXoQASedOBQ+LsBeFx0iw0HMMDXCVODrL8ozKc+aw1ICgbFdiCoDEUCGvXJDEYTvvQggUso8TFvxeyL+4LUAMkxiCfRL1ir+N0QTyq9Qq9FV9PFn/9v/IsWcrVoJVoMW6fNTPHv8QHCFnUEXtV4LvYEGuVQDdpsfu3uHsneya8njtWNyMijDiUw6iYPdAzisXgT9ITgdXpgtdlhtNsFOletl+fwKmQJMxmEPRrNdgn/UgVQ+huOzE8GQXt64jVq5hzufPMLWs30Y1SZJ8bBMkmJvuVETcwmd3kyLptIZudiF56flc6FhQj3owwCldG1JWSu6cAbdMFoMmJkKC3aMCYlUJgG9SYuD4318eudTDFQDXL91A7fevo1kMi7PKz9LtV4F6HvoK/rotPrY2dwXNz7PmuTF04UtadjxcWxvbgvG2KA0oF3rivvTQEeyUovxUBgd6ZtjnIioT3L4i7LmmC2OIXK404TBxLWJQ5I2ksmUoEPZ4ZRnirbRhkFvlmH4//1v/q0gRJgE4Z51842bmJmbRjKdwP0Hd6BgCgpd+Vp2px4Omw0apRlGnR0rq5fFwHXv0V043VaMjfrFcPLs4SOsLC3B63Xj8OQAPVVX7icToRnBIWXpcqTpqVhCYHQUC0srCARGBe+Ri2Xx87/9OxhZZmoxotWswO2x4IMPv4Hf/u4eXr3ck4ux3+cVtAoLuunupRBxdpZANluVTro+dMiXayLAEqfL/YPmL5raggEfRvwBxHh+jyXFgEEMA+96dDSPhLxyT6o1WsjkilAwwajgfq8SJyrRJOUapVRArwPMBqJMSYLpCREgPD0uCOjNV5votvqCL2EHjN1rhtVjQA1l+CdcCE8HMTbiBVgCOuCtQC/Goly2iPGJMJRapi9bqNeLqLfqSORyw3W0p8Cg0xeUxNTMFGxuO3ZPD1BolxHNJZCpFNBXDeSMKQKInci1XUnfLCwsClriycOHmA4PsR3Neh+Vchv7h1H8sz/9p8iVKa7zZ2OBSjPcm3e3D6FTO+BzBmDS6GDW6vHi8WMx8lCU8IdGsXjlMhbXL6HZ6+KTTz9FPp0S/Or6yhI6zQo6rYp0q/Gsubqygmg0Jklnp9WLUr6O2zffxSe//UwQRZxpuF0WrK+Tp880HxD0j0l6v8dznEGN7aN9SX13GwO4TA6YFTp0yxVMBLw4PztCu1cV0ZudQ77QKCLpNIqNFhKZgohjywtrsl8+evJIHMNaiw7pXE3OIEvzszDrHZiZWcbYxBx+8pOfIx1LIhU7w/z0KOZnmeQN4e9++mNcuXoNu1s7OD86Z98ybq2sI+QcxdM7z9BrKGEyuJHKFPFf/Ok/E+NOo5ZAqRRDJnuKiZkJFBtNdLU66Jxu5GtVaLjWVfIylDs/3oMGPel3evYygXffvYLTk3PB89KEeenyZVmbtvZ2UGmUMbswj/Pzc1krCpkS/K4ggu4RjLh9MvwfCwalYPzoJIJf//pTPHmyBY3aini0jMgJcO2KHd/9zrfxv/7Zv8WITyEIT+KPGmJgUcmZYCDGjqaYEBxWK4xMZqtZ1mvH9FQYl9ZWYbNYYdQa0W9zsKoSQTCVieP0/BD5YlrwgOUCcPvGJP74e98UBHurW0W5UYbWbJQhfSIRFbd/KV3Cles3oXZY8dnDx8jWu/A6A/BrrZhwj8GktaBQ6uEv//pjZEp9jIQWoDZYEc9m8GzzlQhlnAvZDUZ4HRQV1NCgC5fNCL/bBZfNDqvFCRdNIw4/jA4vlAYroCfdgokvnRg4XiNY+T7QoCJYS55ZeGvodSXhQOFu0KPRh/e4YaqZZxquw/V2W+Zk5XwBdSJIKYA0G2LQYAcqzypCHmk1kE4mYOLvS3NSpwO7XouZoBs2oxalSlmSyBRqRdi1W+AfDWJhdRWVRgt/9cO/xa9/9yVszgAuX7sNj3cUW1vbiEUO8fabN+EL+HF8cizPPRH6ejOTnG1Mzk3g0ZPHMjfj1Z+9WzTvedxWdIja03YwOjGBw8MYdBSeeh0ccdBsN4vAfrB3iLNIBU6XAlevb+D2OxT7Uvji3hdoteqoVkgmUUhShJ23HL5yYE8CAP83nxmSUjKJtAhFHNIG/QE47A6UiiU0miQWFGF3kMQy7JrhX0adFv/oj/8TTI/P4W9/+FMcHSRE1GWX8Xf+4XeRzqbw+RefwGJmxwHpNCrppxHs/EUXHNdu9trwbEwyPc13nLvQ9EQBxOE2wWAGZpbCsHjN+O3nv0Zf1cXoaABHB7uYn51Ct9OA1++SJNaLzVdiJi2XelhZXEa/p8XOzimcTp/cy5KphOwlTA4xPW1z2sT4trS6jK3NPTmnFnJpSYfyeOZ1B1Ep9xCemEQyFgGFf07u9cTiKpTQ6kw4Oozi9hu3YNbqkEpE0WyUJM0+FvYjmjyTFDLnCSycn5tdQLlUQTqZFaMWKSicp+TotGe6iMhnGnmIg9cbEZoagSfslKL1XKaKhckl7D/bRi6Vwdh4UGaxtTp7MtoYdJWwO71I5QpilPHYXUglkkhR5PA70bbqpJi7GI3jnRs30Ws0BCF9/fIGTg/2YSSNhr0njYqYlNnxRONdoVzE8emxEIa4T9P0xIqDo5MS3nr7KrRGo5jWHB4r9CYN9g53xGjHVI3M0PRKmTPxzBoMBuVUWy1U0Ko2BempUGhE/Juam8PaxoZgxGl2efXsGYxaA7777e/LWfDlznMcRo6hNRkQHB3H8tIl/Pg//AQehxOtehVjI25kMjFUqnlY7VZ4vF54vT5sv3wpc/tvfuND1Ns9JPI17B3HALUZg75aejhiUYYOOtKV5/T75OdcKWekuykQHMGLl88R8LqEeHRycAxFV4EqCTK5kiQ5+NmYLHoRx9jXZGcPm1ov8ySDSovzkzM8+uK+1GG4nR5J+1CA4JrGOwzPkuVyAR63Y5gkslsFLd3sNGB2WwWNzjs4MVW8J3BOr4YS7XoDPeKLG20YNbphgjc8KQYw/h0OzcJjH5M7bL/dQb1ShcVolHsS30GaSZKZDPrEVzcakigxG3mPruBon+tKBAr7im7QrLek34BRNpZ31qpU5IuwM5nBcEIXKBVrgh8Z87nRqxRxKRzClUuriMTPcXQWF1Yec0JKUbQHMNkM0OoU4nwNT4xJQQ4RWLW2Bn0Fkwk1ediIBeJ1KJPLywLBXYpDe8bQeDlk8be41AZ0F7blgiu+aCn21kOrN0FnMIlzzGixY2p+EWa7U9htHDAxSsOFz261IejzXaBG2qiWS4KZogva4XYLv02K6vQa6VM4jxxLtM1qNCCfzUqJSzJBXiIPTjq5RFHBr7aqgkORID8vfj2iHtRyweclhREiHoKJp5D4W78nCi0vGwY9F5WkOFI4KDMZjSKA8M/faBJz0pb4VSA4ZAnPzk1KsSovKYyJcbdUEXOTL2J7Z0ei2SsrawiOjCKVSsmhhUxe9qjQ3cXLChnGCkUAACAASURBVLElPPjRIUAETKvdhMlmRKPfQJtF0UEPrG4XuN0yuk7XNgvscnniv3rCIBxC7Yd4CfLohE3b7CAwMgH/6BQMZhc83nGsrW7AqNULDmegbsNkN6KrJF+ThVoV5FJnODt4jHT0WCJM3HTmpick+hpNniBdSKKj6EDJeCmjeLU6Bu0+Rrwj8Nq8yMdKiB1k0Wkp0eXlXkdMRAdGvUbYr8R5pDmcUWtlQMRoYE/RxXE0gmg+Bx0v070qc6Vo5sto5pvQd62oF9qoFBrCQ7R7TJhfGYfF3kOcruRYDTatEwYlxRaIE9Ub8ErhF5nRKq0CBiORcpz3DMSFJZFAi3343GpV0Jr1qPfqcghRNYfqZn/AUlSNMPeYXOgynp5LQm0YMhM7ZEp2u3K5zpYLGFuYws23yOGkEFNFo9xB6ryAQrIGdc+EgHtCkA902nC4z/Ks/qAtBxOWcRIFxnK05bkpSRVwU87kU4icH6Ov7MBoU6PersDlc4lTn78vsTz9lhqFZAsHrzJQQIdyPYfQ5CimpsICPCCzlM/yi+fP0OWhtslnrSNuzS7VW5UCY1Nj8I640eoVEM9sot+n67CFEV8QLnMAOpaVNjs43DsR9IBvNIiZ5UlYHEZhY56fRbHz8gA6pQWVfBv5LJNWFjhdPrS6LRmCOD1WQNWTMrzZxXEo1BXUW+RY19Hvq+GwTgh/mMNu8n5T8SSaNZY/1eCwu2RIy+Gj1WaHxUr8UV/EBh4qY3QAFQq4fu2aYCn2Dl5ic/8+lJoGFpbCqNXy8Hud6DR6yMTqaNd1yKZ7MFucIn5U22VUGmRtasR9xxeSWDwOKv3BoIgTRDul0xm5hHMtESdgpynRcKdjiJyT+XOnKwMycj/JAqcA4nI64XP5oFMZgA43kh7y6aK4hnkok8E/UUEmPcxjASnCIlaFQ1AKVywXZ08K12ZuInSEEc9GFrqdnTtc+xQqvHzxFEplEzarEbHzGKqlsjif1MK1VqJcKg8HxxT9TAaxWTM2ySEzO3DEld5twmwzCXrDZGExdl/K2HiQZG9UPlvClcvX4XV5ET2LCj5kaWFWNlSurSw4l+LkYlkOH6lkFkYjh8EGca7ms0UZFhKh1Wn3ZN+hm5kDUpaICY5Gq5QBhcNlFl4uhStiJnQDA5wGLwYttYhtLBjj0IdrKQdxqVIGyWYRA8MATpcOZrNKXBmv+LkMGIm3yh7AATcdUSqDAvV+HY1+E3qLEcVKRbpJeGBQDPrwu/1oVdtAR4XYaUpQfkSdWK1WwX7wILK+sYHJyWnBFBwfxvDwHntZtJifm5NLD11yHo8DWqJldH2sXFlAPB9FIh/FoN9CJh5Du1LBmNONN2fXMKtyoXIcRzVfwKDdhcloQrnewKuDYxRbPbQUjLF3UWuyyJ24HTrOh9gd6TGm056H/otnWJzhF30KFD2YzJHER38ogNAhJYVn3DGJD9HoReAPjniE05tOZfDBe+/hmx9+DenkKe7e+yWSyVO5/DAN8LOf30EmP+x5Idt80KVrfzi05uCV++rrHhK6mOlm52mfQohctrVk33PQ10eH+zAPPRRqyFIVBx7/exoSlNBzPyGnVLBaKrQHQJOH3xtXsPIPvgZYrIidZiSKK8zx2SnpRPnq3ueYCo/i9htX4ffa8WrzqUT3TVa9uKba/Zag3ij+6Yw6EQilnFFNXIpees3SmawkAumyCQZGpO+LeE2K7mF22OiMcgFUqugS5MG9LmINXTYUzFkyx4M1RVR+1io1U0vE35Wlq4LnERYtW0wOKPtKeZfIUd7a3RYBkkXMTgfZ7EZxtkniFRo4DDaUo1loKx00oilUI+folqvsNRY8DFN4HADyh0zOLy+I3F+cToucWygy0KFIBz4TwH2VDn0FS/BYBN8WDBYZ/rwMs2eHLGOzzSmiHxn0HNZRUCMqhoNpZiykfJjGag3LidWSMuLX459bxImLRAIFO87jOZGXcxifARHriL4Cuu2mpBL4LJHdTAGkUmPSg6WNXLco5vUFLSA9GeQBN+tSgKpSDfujeLYaKHhWbcrazOef34PRqJUkGHsWRDDosuOuKz0hTIo0m32EJ8PwB0bx/MUrwVtYrGY02O3GZEKtCa2WzyTTtsNeDr6A3Osuat5krWUU/TUCi4OS4XshDT5y9uM7MUR+8c/JImWeB18LGyyKH3KaKYK87tEh0nXYJzfsEpGvzxQ23xeeav7+fWfKa/jne93HI+nnCyAXP/phKosot6EwKZFLKXxmp54GjV4bCytL+Mf/+T/G3t6OuIPXFufhMBrl2SZPvFDJo0QHPpnqAyPOz9LY3trD+voG3B4nLBaDpI4atRIip8eIRxPwekawtnYZA4UGiVQGFpsVvqBP+PUU5O7ffYCAz4ellXkcHG1hfCoAlQ5IZBKSGN3YuIXxkRk8vPMCD+8+kXMdy5v5bHPAcHx+JukqllVy3+N9JpFJY/36FXmfmRw92duXDkUjO6oiEUwvzMITCmJzZxvvv/02fG4X3PZhD+Hnn/0eO3tMWFrEVNPsNfBH/+kfYnt3Uzp5CsU8rE4TDA6WtWqh6NNNrUG7SUFJJ88jXY1zc7Nyp6AAQmzQoD2AekD4iwboKASVyaJSDo1ZGsv1kSzwSqUk+Aau2bxw8+KdSJ/jJHIguEuKkCenZ4LpY+EqEX1v3HwT8Xga9+89hNfjv+i1YTqYJhqXJNPYBfjVo/sYCwWxvDqL09iOrMVqGDEenJaesidPnuHwlKXpDfzxH30kn0cqFsON69cQS5wjlo5h9fIKsrk8Bh2VIIt4Tsnk+Zln4fEHcfnyDbidfujVZum3ev7gCXQqFZxWk9xztdoBVlZXcef+E3zx5X35d1aTEZdWF3Hj6oZ0UlDkoSv+7DyN3b1zHBw3YLIrRGip1Guo1on3vHh8AcxOh+QeVMiVpV9Fo9bKZ7i4NA+tQYPnL1/g4PAYxXJL7q9UONwOPcbGPLJmU5Tl/si1gZ12xFZUKkPiAe+lq5dW5Wd6csIy7mF/i96kQiDshc6tQ6VbxNRCCMGgG7GDQzTyJTgNDmgVWpyenmNpeUVSIA6HFYloBGarWQQj4jzsFpuYFIk3IxowW8ghmolJV+LB2REsbjtmF2dRrZXlLpWMxyWNRJwq9yg+u5HjY2hUNBdmUSo0AOhENLpy7Squ3ryEaOIIA0VV9nqa8z7/7B46TQ1WFtZxZW0DhXQGD+/fRbGUh9qkgW98BO6xEXSUSjQ6PWxubkoxss/lgNtuhtOmRbFMZDL7F+j6pGhcg3JgwPF+EuqBFaHgAh5/9RIum1uG6lYLBac+mq28mIiyqYKcR/0TPigNSjzdfoHJmRlBujVKDbSKNXSqNUyGRpCMn2F0zI/gqF+SWvVuF8939uHwBWF1+USgVyq1ksK6e/8uahyuNoilUQoZYm5mAYq+Fuvr11CutfHLj38Dj82JSikvHR+zMxNiZmDJ8eXLV/D4q8d49fAJQi4/WpkSPnr3G4gfJwTnl0qUcPvdD9A3aHH3q89x+8YSeu0c6rW0iKelRhPuUAiRXB7VXhdWtwO1ehlaRQ+FVAzhYEDO092BGl5fUNLSfNYy6ZwktmYW5jjrxcHpAYxWo2DC2c/BhAuTLNx2OHRnoyUJIcFAUM6yd794iHSqjKnwMpqNvqBsWf77rW99iD//v/4SQZ8DqUQBWnb1KTRyTmYXEBP9nJBzneT8iOlWChxEOHFu4rQ7MDc7i6nxSSGRcEhGY+3w3ppEvV2VvqPdnV1UinncvraK69dW4XJbBAVKAxb3SnbcMIlyvHuC1avXoAl48Pw4glS5g4BzFGN6D8KOUbSLTdx/8Ap/8cOfYmRyBbMLG9AbrWLgOzg9waOXLxA5O5N1w8yydbMedpMOLrLyzUbBloVGx2Ey2aHWW2CwuGB0uKExW9ClskMTjsGEfgfQssAHTD40hRVJMwHP17JPX5Sjc60Y9ttRBOkJ1aND46xRL0noSqGAJs2uFwkQGl+qlbKQG2iUodmSn2+jUkEyGpNZmFWvh0EB6IhDp5ljwLNkHeHJMRGo+dmOT4axuLqGo7ME/t8f/R0ePH6F8aklmCxE8vYwOuLH1GRY+uWYniCqXaHsipmSfUPcv7a2t8TwLMlXLZFNFSwuzeCc6GtjGysbl7C3ewaFgomMAR4/eiZUC5/Xi6P9CGw2k/QQzC1OY3ohhIdP7+HVzg78QacYXnmWocudBfHhcWLre+BMM5/NyyDeYbOjkCtKZ4VgcPQGEUCGvcBE72vx5ZdPsLIyK0Psx48fi8B768YtuG0+7Lw6ROw8j+2tI3Q6fUEGcc5AUozFyK4Cnss4I6lK4phnbZ57mADR6U3S19Jq0SwyENGKnyuRRUarBnqrChOzIxibCuIkeoRYMoJGsyLJIJ5JvR6HdPGZ7GacR2OCdCb1JeAOod/TIJkpIzA2IclprhvEHxcLRVSqDVhosPSYEBwL4sWLV2jVazBoFHLOZaKYGMY33/qGpM3vfPF7MVcyDZEvFuRMzp7marmFm1dvYW9zW1z7tWoeUzOjqLeLyBYzYtgizpopYc7CWKPAcy3nezRrpZMZSX10eJcxmlCvVMSAMxEKwRWwwxwwIC/prjamRmdw9PIQkcMT6TSj+YfdoLyHyNcj9rXXlzsNBXf+XvzfOrsFcJoRTcWQO4/he9/6CL1mA08ffIV/9IffRyGZhEWtwbMXz7C4sQKlTo2tV6/kmW20mjg8OoTL7UK5UhUhbGZuCU2a/podwdqzR5a9YAaLDo+fPkRoIgQ308rVPBrtPPyjHrlLGE0WEWt4tlJ2VTjaPxEs6Nl5HG+9956kLX72i5/JvTIUDCCdoODsgNcXwO7RrsxbByoN1jeuYn52ET/66x/BYtCj320g4Lfh5HgXBiPXa7cQLGguTEaT8rxfu3oVewfHcAZDMDu8ePh0U1D6fk9AxG3un2a7HflKEXanFYN+GyvLi3hw974g9sZDAfh9HukSikai0GlMqJbYC6aSOwTPb9F4VMxx7Gms19uYnZqH2+IW1D5FLo/LK506RLozAUthMU6qAOer9SrW19cwGvTLc0QRjgKSUq8S4ZUzdq5hRIeh04XLYkO/1cLMRBiLs3PwuT1YmJnDzOSkGJApHDP51GloMOiy77grhBAK6Ly38B3kJY3CFFNypWoNhWIJ2WxeBBB2lJWKRSgwi4HRwDRHWL44NzMq8CatHplYEnd+9yXKeRYvtURdCXrsqKRjuLE4gzeuruPg+AiVegvJbO2ieLktDGq3zykMcr1BhbGxEdSqdeSLdZQaZGewNLErF3ymHvjNUgzhoZoH7mw2izzL9FoN6DUUCrQy3KGyyT8UD4/iPANFEJaP6UWxJAbL7HDJgtBXqJHJF+SBZhyOlyyqRor+AMVcTlRzUdypDPoDsvFQmSOXjp8uDyVMwtioVNVZ3lkVoaFS5gBVAZudvRMq1DtcSCgXyORHxBZeGCluyAJLJwY5++SLMirJaClV+1ZTFs7EWVRcFzwA8P+zG4SHDW6C3GDYB+D1eaDTazA/NwWPi7y+POq1khS085RCnjdjfFwMWABFxNFr/AMH1+lUSpxgdE+RZ87L+bB4XYdmowadSSv8ua5qgGqniRrxDio1tMSZGXmIJa+yi+CoV9xbZO3xYXJ7vMPLMx1whTLKZXKJtVBprZieXRUGJkveyROn+7Uz6KDNAvYBpLyNh9hK7hTpxDEix/toNyvw++zQGxRI56OIpc/F+WOyGmQISAcskxkzEzOYnZhBuzrAswfbUtzGBUgnQ1vIwYgpEA6tcoWKCGssz1tcWUZwbARdpQJH0RhKlQKUvQb6zSqUnS7UHTVMKid6DRWqpQ6iiTi0FjVWL0/DO6JDLptGLd+HWe2QF7/XHsgBT6NTy3CeqJmesiWlf1ygybblMJ9OOylhrtfRU/SgMzOaS3dxD4NmB2aDBfU6f94U+gbShUAWZqVWhH/UJ8MqoppODo9FMINGgdDCJKZmQ9CpO8il0ijnGqgXe4geZWHVezDqmRLkQ48sdbJWB21h/5ptGnFmDJRt+H0O6NR9pFOJYfKq3ZWyMelE8OhgdRE1QxTH8Pmma6ffBDafnCCyyyGQEUaHAjduXRUHBN0T09NTMkBh/JzCTyFbwfExF0FGQB1QGRhX6cPi0qOrqCCR24dKOxyCTISmYdQ40Cw30Ws2ETk+Rzi8BLfPD5WR5eCQi6KU1/XNyKeqyMQLqFc5cOGzakGlUUEXbYxPBcV1rzECs4tjGJuwCZ4rlY4jmSjAZZ+EVmlCv9lCKsrYXko6EIhaotOJizjFCc5quUBToCBai+Io32e+v0xakHm9tf0EkcQrhGc9+NYfvIPDo12U8iVJDmTj3BDt6DS0yGYKMFr1UspOikit1ZD1TGc0yMGIZeadblsQUMSV8X0Wtr+BPR9c69ihQNFYKZsgHdp0WXA9abbrCATpCnALgo0X2nq5Lk7BbpMRaaaSaiKA8FBNZT5dKUHjccI1EoDX45PhN9fEna0tOOw2OcSRuR4OT0iKjhekaqUph3q6WogkaLTywqZk4un0MAuPXSdlZuyzIDaQbHWiQXhY58C5A4pSRkkN9YgeqJXFyWqyaFFrFGHku8EiXLVavh+W/jFuOjUxJcMzXrxZfM7ydqLDDg8iMnzR6fnzNw6TMyxGZfLPYpfCRKJp2o0OTo5PJQ1C4ZiDR64PxLZwyO10meH22KA1qGSDJdKGHGh1zwBNX49uncElnSQT+fNnj0tX00dN1YHWqsbEpBflahpWuw7Pn7+QPYAub6agOGgZmxjD3vEuNg9eoYO2uPRUOpUMOqmAE8/IlIvdaEe/rUC3OexxYdkp0YoctFKI42A3FJoUd+vTh6+w9/JU0l8cXPCSw2Sf308cCwuS65hbncZx4hDxXHTYC9Goo5RKSwLkjallTMMBZa6OeqGItrDNec7U4MXBITIV9oAQh9G5EEAU6LP/RDEUQYaDTA5XLwaodJZf+MY5IJWidOWw94PfN3sO6DQm2mHolOJgxwC9gR0fQWSzGUROInC7nPjGB++g3S5ia+sueoMmvvv9b6HdGeBvfvRLJFJDQYWDO9ZMk7XOYSwvHzz8vB6yMuUh7rkBLxNKueQR4yjl7d0O2h1eRoaIIvLPKZbwZ0unHdmxNEBwoM13nb+oNRigq9dj6e03MPPebfR4oC+2sLu5i0qpAI/DhmdPvkK5kMW1K2tYX1tCqZSRMkMmzzR6dqm0BAPDgdZoiIWJZRGMKH6wk4ef67BHSivDaV4Y+fly8M0ibDJRefAnZ56XTScTm7UiSqWsnLuYXiH/WS5iSpWIRIzr8GLJv3nGabYa0Om18PsDwv1mpwjxLefnZ0jnsnJ+mJgMw+lwy/4RiyVgMFrgcXhhUumRP0/DozZDkS8jvbmDVq4oqDkKvnqNAalEWs49JqNBkkvsLaIzTadTCQ6VZzmKMdyXeywd5RrW6Qn+y2yl4GyXf8YCXAof3DfoeWcxOjtCeJE2WSxibKg02mi0h88Vk8FMggxTR69FNg4RBvJz5d+vRQAKILz8NNgppyL2iUWNxN3QedmR1Eez1UO9yaJwCiJ9KQMleoKpMQWFkm57iIpS0vDCM5cK9Wb1AnXF74k/A+Kj1IKF5PvHfz8cBgzj29w3iQtYWloWIeTdd98X5N2/+lc/kOJhnp9b7d4FzoyJyZ6k4yTFxvNlh+8sn/mh81AkkNdiBZ9kppuYbLpghfPPzf/J70kuCRfYuCEWiwO8obBJAYSfFUUS7s0Ux/n1yY1nGoTvGNdOruuv/xIh5EIQkSp3eeb4+w1XiNcCyOtsCf85B1nye2sUgjo9TxXxvT/5EOHpSTnzscuNrlWrwSB9fHTx9pQ97J3uC8qQ6dJkguWwNbx5m1xyL/REFNaK0GmUgrulcMjhpMvrx/bBkdwTDMRXapT49ce/EEQOnWs8I5utJuwfbmN1fQGrG8vIFXOCwJqeWkLAE0I2UcL5cQx3PrsrF7k3b1/DzNwUfvLLj0UAGQmOol5rIlsootpswsYeinEiBlRInp/DbbagzftEvYaxqTACU+NIZ7Pw2l0I+QPoVOso5bJ49ewpzs9P8fVvvA+oe0RSIzjhQ0/ZQSx1jtOzY9g8ZjgDFsEWG/U2VEpMQNahUZsE5eAPBBEYCQiyKRI5HZavdgeol1lyboFJY4HD6MIXn9xDMVfD++9+gJnpaXz14D5+85tfCaLk+vWrcHpsuPPgMxRKaYyFg3C47Hj4+Incuy5ffgP5Ao0G7CBjIWtSxBeeFbOZHHL5YddYo1GD0UTkhwUra0uyLoxMePFs5/4wMdVSYy5M7J4Ou9t7aLZbsNiIv9FIn5tOrUIiHsV54gx2jw1r11ZRLlfQbwDnZzExolHZeLG5BYPpPyZKdAqz9KCFAqNCJ+DA1mWnmFxDcCSIbLEi9xGW1JfzWUH2ue0W6SziZdqgN6FYqktv5YvNffzwRw9gscu1C6SR2G0s1p2Q9dPj9sHrDeLw4BSFQg0ajV6KtjeubCCdS+KnP/8pCsWWnB2qNabG2ri6PomVpUkkYmdDbBxRjFoKH8SmaASFkeD5vtLB5HQA0/PTSKRTQwIC35tBH+VGCV1TH2OLISxdnpdkzb3f/R5WjRZmtV4QvAcHBXzve+8Lg5xJjUyCzv93Ua7xXpuX55H32GgsKuc03tM4QGuwQHnQgZ4ppflpxJJxzMzNyHtNAYTn38jxCRbn5mTfITab7uLD/TLcHgNCoVnp9dm4sopGu4z9wxeYmQ2jVCjik98/QrkEEf2ublyRTf3Ol1+IwOYd9YnIqaYI3OtJcbROq8d7b72FZrWM/a2XmJv1o9aJoNMrDjvydCaYjA5ETjK4tPim9AP94sdf4OQggcvr1+Eg4q2ZR7WWgsulx2R4DKdHEbhcDswtT8Jg0+Oze5/BbLdhbHxKRCPqs0woDXptKAZdXFpbRqVYQK1agc5klS7GAd2wHMAQO9XgAEaBBw8eiKB7Eo2IUZJ9mlwbWCL97jsf4Mmz58hlC8KyJ5WBIh+fd57NiZ5++OAxrDozyqkcpnwj+PRnH+PNKzcwEQxJ/ybPQpPzS/hv/+X/jHYP+Kf/5EP4XHrkshHp1NNbrIhmsvj4s+cwsU/B48TC4qwggYxqJfwuh5ieDCYHdnYOhRTAoRVnHFzXa60aDFYDBqoeUrm07JG8I16//oYgBNv1ztD4SCxerSai11x4HucnSRg0VlxavQGvJ4jHT55id28b3/zo6/g//s8fyPyF5kCz3ipfo15qolVryfpIXCExhEa9XswTxOjSbMCfLYf+TD8E/X7BazJ1Mj0xgYmREZln6K0GJDJJxJNpZLNJnB5v4+b1S1hamoZOq0Qg6JfORLvdgLPTU7kbNSmiTIXQNlrxZDsC7cCMbrQCJ8xoZKv42c9+i2JPg8X1m9i4fAsqjUHScOx8er6zg1fbWygVWcpegF6tEPzViNcJn5O4UA/CoQnpLFOqtFCzGNrpgcnhRIfGBTAEQtGHHVZGGY5Lapr7pGo436KZQxCTFx1b3MtpHBjiJYdJ6y6TPJyL8R1hly3vkM2mfHY0yPDdpgDCPiQ+xzubm/I3DcB+lxdGjUFEEc6VDFoV8pkYQqNehEI+OXOQFuHweDE9v4St/RP8T3/2Ayi0ZviCE9AazJicnsFYaEzOLuw+IWY3GY/gzt1PYDbTFGZAsVyQuRe7IXV6vgsmweps7b9EvpPB/OoSErESjo7OxciSz3UwOckEjQUHexQ41Vi/vIJ5JuydnB+0cXR2KOgh7jMUnWlCyaQz8Hn8cv6kAOK0u6DXMGHoEINeLpuTGR0F5tXlRczNzUnP7u7ePu7fe4J3330La2tr+OXHv8B3v/0d6NV6pGNZZBIFxKN53L/7SM6mly5dwtMXT0QMZukyhVelmFezckbieYvpHd59aOZRqXQoFGvS8cYzZw8dBIIuqA0KLF+Zk1lILHWGVDYGt9che961Kxv47W9+KdQScoaX11fkDrW/fSgdQu1KD6lUCQabR56rvf0j1Kt1zE1NIRFLQKU2AHo1gnOjUOqUePTVQzTKRXhtBuhUwxRzeHIGKrVVklOqQUd6NTnobrTbSOeL0qn17ttfRzqRw4snL4ZmdFVPaCGdQV3mcmYr+3Zcgv2Mx+O4tLom1ILoWVzIQTwP9Ii8YneVkVjrCrxuJrw0sPusUFj7qLTq0pPaqQGF8wLqpKu0mnC6XJJynp6eHmIROUvlfKzVEiIGf7691gAWrxtKt1VoNrHDI3zt7Xek5+Z0bw831y+LecZtMiOXz6LWb8PisuPk5FgSM+zS4cyFPcv8fJk+H59gr9qimL5odDiPncHrd0rS4+j0QPDdNFkRN5arRLB+ZRlmmw2ZbB5br3bgsvO9MsncvN0a4PQ8jivXr4pR5eXmCywvzUuPKu+/Xz18cUEwoilOh2QqJ2e3S6vruH/vDvLZBMwGJrjyUCrbWFtbknMrzfFqlR4HO6cwG+2CjT5lj6fBCE9wDE9ebklnqUZNvFdKiD5GuwXH7IdSK3D7jRvSoUSBfX5mGg6HcXjHUCnw/OkzQSIS4UcTMzsoaYrjHkAcIhHN3ONpnus1FDJn5ByKqR7+zLmIETPH3sx4PCH3Dc4E89mM3Ks9Tic8bhdGAgEkEwkkYjE8f/xCZh4LUz58+O57uL6xLqkPPjPEa/I+wjsw5zZ8xzgbJ50IMCAeSwu6nf2STJfQ5FUoFgSTR7xtLJlApVZHuVxD5DQi53MaEphGU3znv/ujAS8NLqtdYnupeByHO3vIxpNIR1OIH8Wh6HGYYxFOmNdpwaBRwNvrS7i8soCjo0Oks0WU6n0YjTZxqdPcojNowEAHP1Sn04FsOofuQINaR4MOHXW8uNbrMqymektO17CiVCkIKIogLGSzW83yNxd08hsZz+LARNj4UkjLAS2RN9/CWAAAIABJREFUW330yVPVGTA2OQNvYEQUPIPJDLOJXQTZ4WJlNCGTTqNSHG70VLOcbo+4tKSgnAxwFkEq+ijkslAOerIh0xXMBbTIQX+lLi5jXojp6OcHzYWVCx5FCZavUMigE35Y1EqH3zCKSNGB/GnZtPoD5FNZ+fp+n08uilTzW+22qNLcbDkQCY4EpDSRcXCHzSQCCIvm6dbmBssL/9Nnz+WlpNhjttjEOc4hAwWQCktlDHr5OYyNBuX3JueQ30u1WpZWKpVeLS4RpV6HQq2KeCaH0/MzDDhkcVtgtmqF3arRcwjWk8WIGA0isTjw7DToxC+h3eWFXYnA6BRUnD4rlZidn8Hy2tJFGfm+CBlWA5+VFhYWxxAM2lGv5ZFOneHw4CUUag7reziI7KJQbcHrN8DCBEVXgX5LAfVAgxFvEAHPKLKpqgwfyMvlQahSLQ77EA6PJYrH0meKajyMOjxOWJ0OaExGUUQ5DLOQrdeiS78Ku8EGtLSInmbQbECKn/uaLtauzcEfMuLocB+KjhnToSU4zR7UKw0RnNRaFQwWrYgWCk1P+kZYWra3uYNuo4+xwDiMOpNwKikCEXlgtnOozi6XFnQagwyCeEmX4Xq7LmKFwUTMhUoWpVaVkbSCODra/TasXjtsdhP0aj5DOTQqXSg6OpTSTSi7BvicYzDrbcJbpBsEKj5LLXQGNehNSphsOuj1SpQLGcRjMREz6MBgjHug6kNjJBbIJ2IIhxP8HqqlkjD/v/ryFU63OQTSY+HSOG6+eU3ceo16C+Pj40jEY1JWOBGakMsnHZpMctCxyQMbI6xaM6AxdpGvx2GwqsRV73X7gY4OnUZHSrmJh7JY/LIpRdMxGR653Q5YjXY4jH5sPtlDKprHoMvyKhZaacUdqtANEJ4bg81jgt6sRDDkQDBkhULZEs797s4JvK4ZqAYcbNeRiJyLcm0l1o7FeE06wLUiCLHwWUrBNEop8mQ6YW5hTsogOTDNpjOo1nOIxLeh0tXxtY/eQCodQ/w8g3oZyCd7aJSBEX8Y8WgShWJONjC1huB5oN5pCb+Ta0KR5cC8dEsSTHfBV2dCQSPDWg5/KJzQnUMEAwdlFJa7na6o6f6AD2trK4LrqxTK6PKG3uE2yCikTkSJVrMlSSrGVkvNOromLRR6Pbxe/0UxuUMQVlxzeRnJZZKizl/euAytxoDNbR48G2xSkLi01tBDODyKQjqHJw+eU9eTjYsFn22ibIy81A0E9UexR6nTwOV1i/Oeaw4RepVWBf6AEyptHyqWRHcbMiA2Glke2YPX45V+Fm6w0ei5rDkzU5PybD979FI2NOIh+EKVqxUZjrNcm+XUCqiliJ4YFDobTDqzdCiQScohs2yk7SasNr0MG4mf4UYvjm+FDsqeXjp16rkmRn2jkgSk+7bH5gG9Eq6QF1OLE5icDSJXjCGdiyKXy2DAad5AIwKNzebC7PycRG9jmTM0OlU0u3XY3FaoDRyOqiWRx7K4gCeAfIqsYwU8TkY9R4WXSgcvmebNJge5wMalq9Aq9dh9sS9JkdmZGUEucv1oNCrQ6tUYqHuYX5/DfmQP+2f7wi3nwTAbjcGpN+HW9ArGOkbY2koUEik+jiKisHvmJJlEslRBEypUW13UWz3SroZF6Byzi5ObKR2KIK9VD7GIX/SADCE3cl2TBMjwgse0Dgfx0smsYFrOJL+G6CC5JOWLsjdNT47AblPDZleg0crhn/yX/5n0n/z5X/w1Do8a8jPud5UwaYi/G+6zHO7zPWIiZYjzuRgAi1ufJZMEJ9BwfOGKZy/IhRhCzij3X/4aCid0ANOpQ9wehz105PWYXBoJYOPD96GdCOI8nyeEHY1qHSa9HtGzUxzt7+DKxhrC4zR9FPDw4V0p56SDyOGyStqI6ykxNtOz0ziNnMvQ3uPzIp1Jy/DJYDIKqop7Nt8dCpw8RBKVxKQG3wO71S7DeA7i6XBk0etgwEMxU2FtGHSM5g8Re0yuEi3GLiOerfjrDMZhb5fJZJGYOg+VTDBk8jm5gPNnw3OEUqERh7DXG4DT5oZJY0A9U4adF6xsGaXdIxQjMVRyZTRKTUmJVEsswBsmDFjuTEMAUzUUQCgacA1l+oo/w3y+ImlavrsULg1miyxyxIyyJ0fBhAgvuSyUJMqxVJaeAa/fj0yuIGdJml04LBBXNYW3iwQInzsKSPyLFyr+zWdAzmC9rvTJUWThmY/pKLafqVQ0ILTk3FJrdFEoM1HIhVcr6xcHuUTP8Gc6xGBpRcCg85efLXs+2GXDB5zPMwUOfhY6nVrQV/1BC+HJCRFGi2LO0ErChsxcprhMevYeqIQlfHxyKAd5Wn14JkxnunB5jCKIMD1DFB9dm2KH4kjkQvQRjsYFsEo66ST5MhQhiCYUBBXfD2IXKVBKJ8cQacdwr3SlSNKD/z3TNXSdElelgJFoRJ1evhZFNl7o+Qv4/Fx8A/LFhogtGoL+oyj5ugtkWII+LD+nC5gDGrVeiVypjG/+w3fx9Y8+lC4aOssterMMIvLpDJ4/e4ZkJoHJ2bAkIujkiycz4socCYxJ4a5Jb4KWZ+42zVNquY8MS+1ZcGxDPJuD3mpBoVIeJre7PcEyUBAg3pFDyEIpi3avJk65equB3/7uU0FIEqkzaCswHpxAOV+SOP83vvG2pBJ+/POfYWVtHV63TxA6Wzu7ODw9xdLGOgKjI4LezSWTWJiakgJOpvk8I35MLMzA7nSgxhRDOoejzT1E9o/gdTjl/nPtxmXkyxksbyzgLHWKLprwjXng8jnQ6JSRKcUEx6FWGpBJleFyjsJkcmJrZx8TU1MiJNH888lnv5eE+ez0DJpMy+tNGA+E0SkP8O/+9d/g7CSJq5dvyOV1f3dXnmNfwC2mp7EJP7KFOHwjThhsOlhsFmHGp7Ml9AY62KxufP7pFwhPTMOot0ja8unjZ1J0TaHNYibP34lylb2LA4yMBcTRa3UbsHf2As1WHdq+HgaVBTaTU85f3C+cLocMzehUPD89xQ9+8G/w9vuXsLy+hNGpMfz6l79Cs9iQfoKF9QU4/R787vPPZehQK/Vh0jkRO85gfnoJLocLp8eHcNnMWF2cw6DD/kUVDGYrRkZHYbeY0KwVkU5E0GlVpdzWbrUIVqXdZtrMgGyhgo9/9TvB0+mNeng8bjHTUYjJZfOYm1+Cze7G1vYhXm0eIHLGPhlgbHwElXoZ8VQFvoBFStALxQZIXP7aO5fwjfdvQavqI5WIo5DPyxCk0QTMFhdGRsKIJ9LI5TNIZZJYXl8WPM1B5BgFcvurQ2OJ3m/GzOU5aG3ErFRRyqaQOD1Fu1oTUZBCxa033sTGpQ3p6iCSpNtm/5kaVsewWDWbz0paIVfIyeCAxh92JARG/JLSZRLg95/9Hv6RAIKjI3A4nHKH3d/ZxcLcLF48fSJrBouHnz3bxPXrt+UOSEGdRdoUa/cPNsWkwSFi9CyFx4+OUC0Bt24uIzQawqeffoqR8RDCc9PYPj5EAwOUiAo2mrG6uoZrG+t4+uABasUcLl+ZQalxgFhiV/Y8IttazT5iZwXcvv4hDBoP/vv/5i8Q8NqgU5vhdTnRqOfR79GYyUQcRMi4fuMy5pcm4Q64sH+yj2KtismZBSg1ehwcnQodghSKVqOGgMclfQuFTE4GwHq7D+0+9xyIq5yJXQ5pvrzzJXKlIoqNivRpeLwe2G12xE7P8Sd/9Cd49PCRpH24JrJrhnjqufl5mSvwHhU5icKiM+Pg+RZOtvegbffwvY/+AeJnMUyGJzE5NYMX27v43//y/8HM/ATGglb43cS7FeF02sTYabTasXsSAeGC5XpVCBJMxrE/dDY8LvvWyxe7kqLmO0eEHYfJ4XAYuVJOECWZUhrn8QTpl6g3gJtvrGBhYVnuvfVGCy+3ttBq8s7Zh8vsQL1Qh8vmw+ryZUQicUQTCWiNWty4fQ13OdDLZVEtVeBxeGA12PHk3nMcbtewOGcXYaNWrki3B3sVuA/yTi/7rJpGAfZm9VCvEgXag9VgxOLkDGZmphCYGBG3L42wtUYFp6e7SCYikvRaX1vG4vyc9HCRpc/uEbq0v3r5EnkNoHS68WT7DK+e7OPVJ+fw6YBRpwv9gQaj82sITMzB7R6RdY4yfr5QEnHpyYvnODs/RrVShJqpYUUPHrsF40GffG9Eyk6FpzERnoLHNyII1YFGK3jrAfsVlVqY9HYx8vIsQoNQuzc0vUrflkqNPg0Kg8FwViUddkMQpZxVVUrB2HG/pYBUKxPVXhaRhJ8Z93lSC2h2oYhMEelwbw9Hhwe4f/eupImVAzW6zTbmpsPwu+0o55IYdOpwO4YdLEzk86Uen5qG1eXFv/vRj/E3P/kCI6NuGKxOOL1BzMwtiHmXcyy1ksh0PU6PD5BKxCQRRmOJXs/vt4tiMSXdlzToZoppuMadWN64hFyuiVev9gXxxO06ELCB2OkeU+Md4PK1eWxcW0ahnoTNZUBH0cLz589EoPS4fFLCvcm+HGIDWZTNLkyjVXooAkw4ZfOIRaNy9xgfGxPxQ0rKpXA6h8OjE1y7eh23b93Cb3/zG/zx97+PoDeIh3cfIxnNoF7p4t6drwT3x66pn/3i72B32GSQyjO2WqWVBAjP1FyPJQWrVMoQnSaecqUhxjGurZyNevwOtAY1LF9dQE/VQr1ZFlMAz4m1SgnhUAgajRJGs056m2j6oMF0++UOPFYvNF2dGDnt3lGodGbpt6wUqwj5/Miz36CnRK5RhW+eht8uitkcjCpqRzWU82kxhfF7OzqJi+hE/OFbb14TY+Lx2Rl2D48RGAnha1//Fu7deYCtV9tyH7I7zBgou+irOrI+0Jy5sDCPdIYIviJ8Xo8cRznvtZud2N7cEwwT3wW1kmahPnxeB/r9FkwOHRQMuBoN8Lon8NN//wkcWiKguS5X5VzOvYnIMRoDiFzLFQpyziTpwqgzSs+p3mZDTTsQZHyjVIbf6UKtUECnWoWDdyWdHiMuF9bWVpEoZ1FtNxCNx4YdOW3eh7qSNpmdWxCTFd979pFx76rWaNzPY2VtEXsH26jWeV9h/2oDSnUP6fwRHB4LLDbexyjeFeGwunC4cwi1gmknmuq10Bj1MkvVU/ixm4cki6VlVJp9HJ/G5A6UTGWh1ZqxuLQic2R2e5SLKcRjhxgMqpidGcPIiF/mMwwQEH2div//TL13jKR3nt73VM45x67qNN09OXI4jEtyl7t7Okkn+AyF9R18ks8Q7s7+x4ABA/YfhiHB+ldnQIKDTvIJvvPq9rS3Xq1ul8u05HDIGU7sns6punLO6a23yni+1Vx7gFlym01OV9X7vr9veJ7P08Xa8gUsphbxYmsLg4mKb73/XQwnMzx5tiWOIcZDtPo9mBw2nJWyuLC2ikgogKOdHRFCaqcKHM75PJCibF5nuVwZLqcXeg2R4XP8LeusbzKKJMO6r6DXYrC9Q5xWnC8pfL0zLSLBiJznjEbIZ3N48/XXEfL7RXD05NEj2M/7COYxXVxbx9rKCpYXFmCn+HeqgrI/Lj+YzyuxF1qdUJHYr3Cmz/kzXU+nZwWUiVgjeUrm9uz1OUfvoFKtoFytyPnNnpC9GO9Xvy8oQjEKdDT/w4/+6exo7wCff/QJqsWSKKYwnsBEJbSqh25iELujWPyNenidJhgmPbx6aRnLyYgocmnxGqvkL2ugKooM62kRYyiPVjdDIpEQ/IrZ5sFYQ/YXZCBG5YDNTNvbnBc+4FaLyIwpVekl2VI77RbJ4mDoLFXL5z58ORyoIGQg+YwKWcEWqADDf1weBCIxUSjZ7E54fX5h4jJokWxqDp37vXmT3u70RD0cCIXmnZ+W2A4d7BazKFoalRJCAb8cHtysNpttUUmIAtVixVDlDTODxWKV5pCbcBYEHMITXWO1WuTvWcjTCsTt1DcBkWw6uVhhA7a0uCgDCF58/Lk4GOLNx8H92voFuFwOOJ1WCSLqdZsYDToSFB8KRWRYev+LB3I4c/FBhwovFLpRxB7ZJh6GmzwjVpaXZPtLCxJROxNMRHmnash6HyAQjcLp9eMsT27cQJj8gyExUlTLzjBSe2LhM1nMGPQHmAwnsmWXgnrI8Kkp2m0F/mBMLKOjyQSvvfGaIEwYivPxLz9Cp94RBwWHtpaAGW++9yqCAQfHbzg43EImu4vuqILBpA67h4E+HUwmWtitHqhDPYadIVSqN/tjhELk5V2FzWSS10n3DIeER4cZlHJVYMJhihFLq8uSvTGlBXDGB5ENK4kF+IwGKO0G9nc3oeM0bGLAwV4W1XoPWg43fBYklkNw+ICdnR30mhokwxcQcEXgcflgMBnFITFm8Jzah9trQzodE4vv46++QvYog7A3DN3MKMNnXg+hSAC+gEeaDWYtdHpDuZY58OHBOZ4ModXzGtBDnY7EpUN7F7eoLHCYnWB124XzrqWSuTfCuD/FuDtFrzFGOVuHy+ZHNBiTG50cRbpJiF2azAZw+xlET2WwgmadeLc+nI6IBD1Pp7yfZmj1i6BxJZwIyUJHYWZJvwVl2Mbe5jEKRxN5WC9cCCGajGCiaLCYXpHBy6effCTBdGQ2qyPaIGlxVIThT+Y+FY068wSKpotyN49g3CXDIWJdtFMTrly8Co+DdskRXm5lRGGYrxRE7/Laq7cR9kcwbKo43DpDrcBhk2ke0kyHQKOIiW4MT8gBb9iFaDIIvVmF0arA7uCB1MfpSQFh/wr0MxOnheKuYWgVi+Jxn/ejIgxDPmw6DLasliVLhLg3Zm2srCzLwobqH7pn3G6rKCJUbQcrG+RKVnFyXEavpUG/bUAp1xS3hlFrRO6sIO4zHoJ0tKiaGbr9nigQ2IxxgB0IBGTpIbgahcNKq9yfnN7qTTrBrFGpyoO4zGVutytho+TwBoNBmAxGdFoteZYT8WXWG6DnoFCZiiuBDpdstiBhfjOzDsPpRJ6h3f4QS7T/m02i9phNhpiN+5JpQd4kWaOZXAWlahujiX6+HA1ZJXC7KQuQh6gXyjDBABPzVFo9mAwmGXZz8E3HHPN/qJboDznA0sHgNKM9oC3TBn/Qie6gjqHShd3Jhdych5tMprCQWBCrJ1FBfD7SfWM321A4K4mCnaoMKhOGdNcRIzGdyqCQhTGbu2qxhlqxBq2qgzpSYaCddsADVSt4Gq/HjrHShc1lhi/sl2wABqBGwwuIBZLYfbKLcrYiGRlU9xC5oTPrEEwGceveNYRiTmj0IzQ6ZXnOn5zk5DqrlYkHmruJ9HQg2PXwh93CJtaZmWyvQb6UFbxNOEAL6gjVUgU2M8MUQ7CyIJxoUSpUZEFoNNhQLFQxUzV46/W3BI3XZtHl8Ynym0MNWqFZnDOTKLoYRbaaxxgKLqyvwqzV4f5Hn2D38XMsOvy4aAvAMZ6hli/AYbbKAqTZaaNM+zxRjDMNBpMZBgpFChpZgjDHlY0ZzxgOkdhwifpczs953sc3yw82GaIMZyzAPHv0fBmiytc4HOEvDjBoSeb3lkt5OJ0mhEMO3Lq9KhlBd1+7JW7PP//hz7C5WRehxFTRwao3SdCe8Os50jwfuH6jeJdGkble5wsQQR+dh10zd0fF3EHFAo7NGofKzOYiAouYIzoWODDXmQ0YaQHv4gLu/MZ30HNa8Gx3B1MODBIMEaQSbSD/TjQcQKWUw+aLJ2i1uPCcC0Ei8aCof6k44hCdHNdcvgSnyyNBhRQmNNtNcX/yWmGt0KUKkgMgo1EU3Kxd6NIiHmCeecL3cyzFcrfbEtU7hwdEfnLAQSdaqVgWEQgXILyfxDGg5UCDuWtGwWXa7Xap03rDoXw+9WZTPh82SY1mR5TQqUQaOlWHUbuPdrEO61CFqzNG8yiLYb2LYbMPnaqV+4sFq3Cl7RZZ+LIzpdiFLhwudkqlAkYjRdBZ/DNYT8lyTMOmnk2DSZYhFLFwAdLioledzZ23XHZNVGlWJtQ3m7g0IEqVyqB5zoxAorgIk+tiPqznNcbrgvWdLAqHzFBhfaCBQc9rlOewiuF4iJGiCje32mANZpPgYjo4qYgkwYJnJ5EadBBRCc1GQ1AMU+Y0ybECp0OLUDCKZCIhQxo6YYihvEF1k8WBBw8e4fP7X4pykDkNVy9vMAcZlVJe2M9uUYp3xZXJunjv4BgnZ0UoE7qg53knxGrN7ywBVJ0vQmTFMEefcaMhA5O5q2N+P8yXgLzO+GK48OK9K80NDdrnrl7eS5Kfc+72Yi4IHcTk6fO1EqXI5oLfIAsVXlTn21BZmshNP8dvzTFY5+4sViXiHtNAM51/HgoGElj7+3/0j8R5QSdSsVDBsDNGKV+WPDXWx6PJECvryzDTMTjuodlt4UvJh7iK1aVVwY6GfH4ZQMknT7ySTieYNA6XVPLQZzNRxLEn8NjnPHqq9XlfEYVwfHIAl8cqvQuXYU++foqtF7uwGu3oNogbaePS+oaoGDlI3drZQnJxEavrG7J05AIkVywhXy6jNepj/dIGqqUycqcnSIaCIiShGCkQDcDgNMwRe2Pgg//n58junWJjaQ2v3X4V6VRKrrG9wx3YPBZ0Bg3BRui4T9SpGKld5MuHyObO4LD5EI8uYjjQYG//VGpK5lMsr69gqp3ixz/5S6RSC7h7964M9YkA8DmCGNVV/PjPf4bJSIel1BqioZgMMK5c3YA6HeA4s4NS/QzeoB3RhYBk3dGxane50elyAWtDIV+V/i4ZT8l90Gq0sbe9J27ThWQCfiJ1laEgsLL5U3lexRJRJJejaKtVFMs5DBoD+J0huJm7YHOLm5O4p2w2K2pBp82G//DTn2BtYxVLq4twBtz44vP7ME6Jz5vg5hs30Rp28cWjh9BqLBh3dVD6enRqI2H78znAJvnKpXUsxCLQTRQJMB2NZ+K8JUeeymeP24ypylq3KQpmm8WCFoUAIwYocwCgEZ40eyfeYcwtJGM+VyjIkvQkU8TJWQlj4meVGRrdLlq9jtR5RhtrJjoo6T41CUJIqwBLCRsuXkjj8sVVXLl6UVysD79+Lvi9HgcKGp0oG1n/xlMRxFIxPHrxFNV8BZPyCB6HB950CAa3CTunO7h667IMfrc2n0pINLPZ6Pbj0tzv8mPcG0PpK7LoJx5FZyJiqo/NnS1B3hrMJkEwEmHB9+3mreuytGc2DYkHlCoenBwjmVwQRvlsQpGgBR//8pdwOZ24dPEyPv/8gYS/cpFNlycxukQNEiHLJf7K8irGwymePt7Fwy8fi9p7Y2MDFg5kmNNmsmH76AT92QzheBzp5TRCQT+eP/4ahcwpPAw41fRg847Q6uTlfOcS4ugwJ0PRd99+H7ViFx/+4j6ioZT0IQw/nU5GSC3E5Pna67MfGuPu63x9U5hs8+Bvs90Bpy8Mfygu7orHT57JuaWOR7CZjLDq9dh+vinPYJ3NLY4jt90FE8+IVkcESS+2X0Dl3txuQKPXhJ31vgYo5wr4o3/8B/jVhx/Lsov4PGY+Xr1+DdFIHBoNxTBDOCwu3P/kPj762Qe4vLKOZCCMe7dv4+MPPxKVtc3hRCZfwH/46BOMJgME/GY4rMQNKvL8pjqWA/fVtUviGNo93BaHM+uqbqeOd995E6P+EJ9++AW8roAgvyjEy0rOaUeeg8RFM2SYPUckGZV5gNnuRCKZEhT4SSaPjz55IQNnhxFIRexwGE0iTuQiyubwILG0BE/Qj9F0hEI5L0Kfs8ypZNwwR+TZgxeoFhp4/e6bON47xtdfbmPQIcUBsoSkIIGZEcSXGXUahIP+eWh6uwMtHa39oaAio6kYIskY1i5fRqNdRzjmxe7eJpRxT4Z9ZMpfWFqUTFei3S06C4qNBvabBXzw1SMYXRE8friFw6cnuLm+hgvpFThdfriii1C1rGEcIohi3htzBQ9PznBwfIhnW4/R6TZgYb1IWoVRh3goALOOS3hF7rnbN+/g6vUbsDlcgvChw5qzBeZDaGbzuRlFR/NsPQpkOHCc1zgU2fJr4p6W2pZ4GVXEUuKM0dEpMndRcqZF9wfnPDynWRdQ/MjrgW5cCoh57jMz4Pmzp3j6+CnKxRrGgxGWFxLwOx0wss9UBui3a4iEvBJ6TVKGyWbGnXv3JFP13/34J3j05Bn6E8DmjWCmNeLNN9/Au++8Lff3wd4uNp9toddqYyEWY4IaJuMqrBYVzWZeRDDRSFJoAGf1M9i9PlTrQ06okC0U0R1MEQzbpS5n3cN62eXlPWlBZ1jBu++/iXa/ie3tLck3XV9bExcg+8PZZIZOawATncB032qJvDWikC/L89rhsImaXRmPZfkRDsfQ77Mm1kqPu5BcEIG02+HA3/6Nv4XPP76ParEueaq72/typlEEo9XzvSVKaoz1tYviQKGYiXUUa0J577mw0pskj6NP1LnBINhnk9WI9FIcE80ICxtJHGcP0GxVsZhekN4kc3wMdaxIzbhx6YL0w8fZIyHhNKt1KJ0RvCaSAljhkLDgkGcRhUy6yVSG88xt7EJB+NICxhpm07hhmU1R2N+GOugIkeY4k8Xy6iX4vAHEwmGkFpLY2n6Jn/3i52j2+/CFAtJTc84wj5JTMdWq8AV9GE3HQjOhQ4PoRmZ4UmDnYLZnu4Ob12/BZXfjqy8ew+1wy0yi12lCGXdlsRYKe2C2GzDU8r+jg1HvxtbTAxjGJrRrHfS7PekfDBYDXn/zTelf9nb2pFeh8DOXP5P3XMSwgSCqSh+VZh1epxPRQBDlfF4WIAGrHbc2LmEhSEThBE92NtEadmT24XTbJG+YYlS+xve+/T7uf/FIxA5XLt1BNl/B7t6BiCrv3ruD5y+eyvuWSCTFvTedcTZDGY2CRDot5yXpD7zeKFimq5jzYrq46MDjjJCzNC66draew2q3w+WP4PnmLpaW1uHzhlGptqR3WUyn5Hmdyx3giy8+xPJyFOGQV/r6YoGh4VmZj+VO21hOxwQRtX9wCK3RhPSFNRB0wRopIolpAAAgAElEQVSQourTs7wsmQw2CyaameDFOMvXqwpWk1GUcycYjFpIpaOYTueYuqOjU7RbQ5wc5hGPpTEZz1DIl0REM+j15flPV5nZaGf1LItHn8sHi96CQZvZvEZ0mx0MOn1oZ5yDdREPRxEN+LG4sIBkLC7PxmhsAYFASGozzqvMxEDTjdtoyJ+jjClKo1Ndh/GE8QkQR3apXIXL4xFEmjgAjUbpmxi2zrOCs1I+E9k7MzeROXU6jV5cQ+FgWJ4VFK5obv3uvRk3MCaNDsf7BzjY3cOw05NAVm7zzRoLdDMy02mRp32xD5cJePfOZayl4sITPKOyuTMRbjMLVaqoOv2uhKaQc83Chix2jd6Kek+VYQqbjfGgLweS6ERpH+WBcc7mOzk+QaNeFSUmFyAMbhPXhAbSiLL5YwYIGXtjOkioKtXq4QkG4QtF4PGH0ekPRC3IZQnZ7WzI6AARGyGxTQyNGpFJPsNCOi0p9Bygs49zOeyiVMmdHiMaDgof/Oz0TLZg3PRS/WAlz5H6PA2VcVZBA3BbxQf3NzAQKr34m0Ew3MbzMKL6kEsRdv1k8TFPIJ1KS/HIDAhBcuj08vDhRGVjYx06Gc4YEAp4xKrGBQjZ/7yImHVxcpqRRQgZZ7V6E35/UD54NqnMAGHDz2KWSgAW/MR6MUzS5nFgqI7E8twdDOSANpitUqSzYqOdlvgrZdIWhBCH6JwbEFvJYFNlMJElCAdRTosTvdYQrSZVB24pwLQGA65cv4Kr1zZQKZfw4usnKGUKWE+vkQqF2qwFm9+CYNAtA+pKNYf+qIGZvgejdQy334B6qyJLlZA/At3Ugkqxhl6rBYvZilA0LeHGXn4WiiLoDLINj44KONzLwGFyi3skHAtL2JLBZhTbHtl2bpMVHq0RVi2wvfVYCgOXw4d2a4DTs5I0kFqrFsG4G2YHLYcVVHIjWPU+OM1eJJNpxNNxyTVod9uoNyowW7RYWUkilQyjcHaKk70DuZda1bYMhHl9J9kUBrwwmEziWmh2uujxs9Zq4Pa54XDZoEwZLj/DcNCRxpHoJaoaeCjw+jfbLcKyH7c7EgqvDqfQTo2o5RtoVjtwWj2IBKOyAOl026KcZLHv9Nnh9jlhtOolRDtzfMIIFAT8dDSwqXCKuktjHEgAfDDiRyQakOBIDQaoV49xuHuC6hnDXY0IJJ1w+10wm1yyMWbD+uTxIwkgTS8kJX8ic1RCs65AGdM9RCLLBFPtEN1JHap5AF/EyfmS2OauXb4Dn9uPermIg90TbL88E0UIA9lj8RBu37gqAVOl0yo61TGmAyNmqgH9EfFKE1S7FWZDAyZitmwIRv1QNUNY7RqEwl55oJ4e52E3B+GwuDHlwG84EvzVsDOQACs6C8xGOs2IyrDhLJ/FYDwQZjjdTDIk0mlQLGTx4vkT4cZ7/V7EFjxwB2dodWool7rQwY1OU4PTk6KoJzwuL8YDVRZ1itIT3mat2ZDDlwdeqVQUfBXvUz6bxmMVVptVlqAc1IpSmQWvQQuPzwWXz4VcMSvM3lhsASaTVRQufB/ZKOQyp9BMRuBRQCQbGHSpMkzXicFgKkOm5rCJUqMKLa3QYwWxZBJutxN2qwnqqAfddIxGpYyzs6wEE2tNDpRqXdg9YckHsjuocoqj3+qIgjV7eAyFKdWjCcY9oVtAVSAc15lGCxPxfAaTWBI1Jh2MLqNk5xjNgNPNEL6W4NnSywkZ/lIVz+cqs43oXKHjhYcAmaN2i12WoVxkLK+sCH8+m8/jJJOBhmz9yUyejQOqIDoj9FsDzIZiDIXSG80/Z5NJLMd2LhsxhMmhg91rx8ykl8C1VGoZ77/zG6ie1fDxLz4RlJYEUFPhrAcSS3FcubEOnVGBy2uGw2WQBnJrawdH+1kEfQnUq10UCpXz0FTe41b4uZxLR6DoJtjef4lqrShNPDkiVMsEfAFRNg06Y3FREVUUj6ZQLtSF6WnQmXD7xk2spFJSLOZzRWEJT0bE/BgQT8SRK+Ul2LPSrsl7zSbFa3fii49/hS8//BVCOgviGiOcDK9ud2Ch2nU4RLPdQq3fRXMwQG+iYjhlMc/lBwfMMzlvqbQTDA+H8By0iqKNX5vjriQfgM4PVf3138s/ZwPHxlWdyADWZrPJAJb8Y7HZMrysSWchlTIm3LmzDmiYA2FGPLGAD375AA8fZWXADNUAh8kqzQLPU+J5phMq1ondoQKdS1qy8TkEnTs7JH9BUaBOJvP7WFSGzL+hW8Ag1wNxWfOhrSqFmeSCOayY0L6/mMD173wLTYMGT15uQaMoWEmnJbMsEPCJCq7fa4tzajTqodGoiJraZjciGPaLwqvTa4PtLhW0dLdRneL1ecX1wVBG3vNsKtpcQpE13usiGo1IeDvP7rlz1ibfR4X1HP81hqqM5HWaiDYSLrKKTpNN71TUp1yQ8RfPES5CWD9MphPB1HD5RBFIq92RpRSbN7oymMFBvBQXp5FQTO6bZqWBdq0Fy3CKJMwYnpUxbQ8wbvRgnOpJepKClW6SqWYm9SDDoenCiYSDsNuskvcyzzeiQ4zN/hQGk5mEHlmAdPtEhlml6CX+iu4fChmIK2WDQP7/eDKDxmCRgRmLZC5R6Jrl+0lBAb82XxLNMVgShs5/W4LOuRAhS3vufLBaiS2gg0ORITsz5bqDMUr1Lsx2l7iMqT6jA89uZ6BsF/UmwFxT/pW5Al434CXTPx7F6vIy3C4PjDqzLNM5SOU5odNNEY/GYDbbsLd3jC8ePBSUCAMvbRYj7BYOp+vY393C4mJS8sT4mq7fuIWvvn6Kf/9X/xEz5k8M6ZYzYDBkBh1fkwCmeCfO/15DHe35IkQWkvPMDcFO0YnHaZxGgxGHKd84Ms4XGHxvOChh08t7ht/P3xJQyCUKF0pcfrDOlXt+ju2Y47POA9b5fBQl6jy0dZ75MQ9Clz97nhgIo84oDrh6t4xIOoDf/8Pfg96iE3TH3u4R8pmKuOEurGwgHA7LAoos5t64A62JmL8hjk+OcevWHTgsTjSqTaTiKXQaTbjsTjjtdnFEOpxOlKpV9Ln8NBrFnfHgy0eIBuMIB2PodvsoFIqi7iSmg4MfLrOI9WCNvbu1j0dffo3iWQF3btyQvAgqWxOpiNR/S2sX0Gx3JASUfGaH2y3D7/a4L1kAdJNzLGIj6q7VlOezw2MDjFTylRFwBvDy8RaUtoKwJwyf0ydhoWe5MyTTCUQXwsiVMzDatBhOejCYdfD47ShXM4K3IsKK+J9gMCl4HDKPj89OBW0biPgFDUqRQCgckjPUbrOjWx/AbwnjbL+E5fRFBL0xUfx9+sknePvtN6gfRqFyhL5SRzjhxcHprgimKGLgUjIWX4Re70S52MTx4bE4wem6ppuG2UGiCraYZZBDnJfNPh+mHRztCz99/doqjB4gWzhBo1CD1+7F+urF+TWsZz7hPPOumC/g2uUrEuJ7enosiEAOZ4g+5AKBzoiVaytoDtvY3NlBszlA/qSBYQsYdoj8GuG1116D0aBDuZiDRa/H1bV1USpmsxUcHx3h5dYLpNMB/M7v/DaSiQC6nSrsNpOIXHhWsMdoNdhsK/jss88lS4POQ7PeiFQyjcxZTpxo7Z6CrZ1jCSHtjVRkS2XpO5bXl1FtVlFjtiV0MJlsKOfLcJlt8NrMsBp5bvUQCLoQioTQH08QSyygUiFipyvZUhxOUBS1eGERWgvFiXq4FCf0UwMqnZq8/sawAV/UC5Ndj0qjiOdbu0il/JILlzvN4dLyRVmCnO6dSi/CHMTEYlzuub2TPakTbE7HXFAB7RxJ6fdKptj23jZiCzHBx33x8KGc+W47e367YI32d/cFN7O2to7NzZfw+QMilCDSNRAISg8ufHCVZ6seBi1dij782z/9M0F8xhNJ3LhzF6F4CtlSA73JDKFECmanHcVyXpY5m08fI3t0hE6tBY/HhAsXI1BnPayuLmN3ZwfFYgPxWAjXr9zApx/dRyKWlvoJUx16ra6IDSkkoNgoEPLAHbYiVz7BYNKTxVIslYDBZINGz/PVgxs37uKjX36CSrGEoNcDl90Gh8WKk/1DQUMqfB16M8w6M04PTlAplBCOhMXdbPXZ4Ag7UR82cFbKyHOOg8jf/O73sfvipfTlxMFSCMHenUp0XvtWsx0LiTS++uIhuo0uAq6AoK+sJgtODo8RCUcxYK5jv48Pv/gcZqsRxcIRvv/dt2G3GvHjv/y59HShsBO3br+Kp8+eYnevhHuvp+X60mpV3Lp1FUNmlXz8QFCrAV9Ycj3Fpd5oIhIJiwhpa3cT5VoF4UQQ45kqYgOHyyOoyuOTPI5PCmjV+uhUgY0lDSIeN7RTwOcLweXzwxUMIpZeQKFekOwiYnxJMaALJOINY9Qci+LbYfbgeD+Dr794hlqZ2FfmovIMI1ufS0m6yS1YSi+Iq489FIfcFFKdZEogTepv/tb3kV5eEgoAcUmPn34Jg3Geb1HKFbGxcgGz0Rhm9vx6Ypyi6GqG+OFPfwpXKIV//sd/hYvLXty7fReLC2moMwPsvjimOqvMM7rtoTgStVPinouyADnM7OPl9gsqZWBj/ajTIMB8Kcmpcf8aWbp6YQ0X1tfh8QWk7+d9wVp6qsxFG1qTUb5mMFNxTaWyHr3eYG755yyIuY0kghDhxKBmOpZ5oFMUZ5yjKol1lfrOahGRCYWTPPeJwObsbH7qzqQ2bDTq2NrcEtQayRJEdtm5NBmPYDVo0W1U4LBRMNiE3WXBTDPBjds38fq33pJg4X/yz/4ZXuw0pdde3biMP/yjP8B33n8PH330S/zq018hc5SF3WSD30U6SB2l/CaMei6jbLh54xo2LlyVzKaj4imOswVsbp8iEE5i//QEgWgIjXYDp9miKPMpslhYTCK1lEBfaaA3aqPWqEiOFB0FzXpd5l4ycK4zO5ht1EwElSQ5kDbDgHL27D6f/9ytCunjRPgwmiCRSOPx4ydCEnHZmS/kwve/810cbh8J3tWks6JaqqFSKkvNZbYaZKFEx6PPG8RgMJaBKgVFzNjjm60zGkV4QWE2l1x0AlQaVXj8bnz3e+9g5+gl9HYDau0qtLqpiM/o5GGvTsHEcNAV4zHd4xStLi0uoHSWQz1fxlpiGcYpUe9a+L1xHB6fyaB50me+nhVToxWt6RjRa0uodhvgJtcwHqPPTIZuC/VWA2+9/S5u330DdrpUlAkK+QIy2TP88tOPsHucwc27V2TekC/kZGgfjgTxcvclVO0UGpNe5mPMKCaZgv0rRV7RSEAW3HQaEj+9vbkHk7j0mY3UQrtTxYULKcnmIdGDOLhWd4SAL4lSroHqWR3tSktccN/93nuwum34+skTmblajBZk6Zaw2zBSxyI2Z4/MDOe+diquRQrRmG9zuLsLn82BgM2OiMuNS0vLUiftZY/QHfeRr5SErmIwqIhEgkL6uHnrDk4zeYzHFE4xD5TYdjd29/awfvGCLBN5z62srOLhw8cyWyXOjV+PJKI4PDoUtBaX+R7mUTUack2srK3KwqjarMHqoGOWQd0Uz1hQa/dweHSGy5duSU5Ms9GTunxtfRUX1tIYT1r40z/937CQigjinPMMEiX2906wvbmDVrWF1195RVCYzG7JFpnLYoMnGEUsmZJsVHHKa7SoMpPVaJRFW6WQQ9jnwKhThhack1PQr8NspogYzmp1Sq7ck0fbMGitMjNjL0NyBus6UjPoeDeaKPy3Y9wfwmKwyjNdHc6dIMTJu21OXN24IijbhWgCAbdbxEkmPV+/FeMp+wU+doayvK2WSmjV6/JnUGjl8/kw5MCZZKjhGLVGC5lsXgLrnS6X4MmyZ6cyHxW6gNkgC3P2/1wmSqsxhcyO+EyVuZ7xPIN8NIbmH/2T35tdv3INrUodP/2rn2Bn66Vs56dkj1Mty1A9DVXu7KLYCGugU3t475WrWI6FkT/N4DRTwHBigNPlk2Bndkjj6UQwD7RLh0MRjIYKjBYnjrJVaDiomUzEEsWTWnjC6gw9pr5Pp/OAzNEY9VoFqoT+kol9rvBkKCkVmxK5wSaOxbhWDgcO8AwWG9z+ABYWV+Bwe4W7J0gEdSpNPxmUcznqfAEyV6pqRInPD4SN3HxDzIwOoFYqiDLUajKhVqlKEccgXUEfmeg2ofKYIam8afTyc3Powy2abN5ZMBHPQnDNeXYABxrfBEUSU8PhyYKoSPXijOEiptNlyB6bfgNSiykZSgb8HoSCXkzYVHXnuBy+FhYCvCBYuPT7Q2F10u7DD52LJuap8K9cxJCvzsOw3WwBeg3MbhuafQ5k5pio9vmh224PZPNJhqPLbYXRrEKZUs1Ea+wMVsf8AiU3dNwfw26yIBVZgNKbolXrCZ/QzcOeeRguG5KpCIbdFkbtNgbNLux6izBGVfcM/RldG3NlJR0n0FGv3BbVfnLRCw3xTXydRGopBlFzcztotThhcwSF9R8LBSQzgU2HyeaF3sCCZYJOjdk0+LVLg0onfrZaZQrDRAOv0YHFWBTNRlFUtHwvp6oG+WIVUw7IzFoYrRpMtX3Uyk10alqYNV5oFANcbg+cIQc8Qa+oQOuNuuTepNMR3Lh+AZNxV7jCDBdulJtoVlsyuOSgkkNdHlRcGpJrXqDLYKYilAghkgxJaG69WYbVRgUIt+5+uLweKT64KGRY7tnhEUaNJnTKDDajVbiqBhjlz/I4vKJGZJCj5MmoY9mmG6xGUa57/B4ZvGRP8jjYzcBs9CPoT2OqWvHa668htRJEtnAkxVU8GYGZKrF+GYXCS5RyeRRPmFMDhFIuUTeRhOF0Ep90Jm4nr9sq6tOTgzN0mwrUsQX9HtEdqjB+lWkPhcYpzH4NljYWxC3Gov/2jddQK9fx+ccfo1puoNudyRJTY5ghzUZNM0Uhk8egMYLT6Idh6sR4MJUsCZvHjo7Sgp6BVW6LLES4OCDGK5bwyxA+k8mgWe8g7FtAvzOElUOkTleGdgxen/NojfKw5DOG3EajhWiwEVbWViQTh6gAcYC06tjdfTkPwx2MYbJM4fBQFduFTseQrgT0Wh9OMyUUCjkZLHIZR0RSrVGSA4eLyiuXL4t19OToCJsvXsiQiOgoDgipUuGyl1gc2k3NbAagIhAOwGDR4ozMX8qlZkSpMG+IlmA/Lq6tCutzSOwEMy5o0RzPxDbLUHotrLC5XehO2siUcuiyGLRY4fZRZeCWYdyg24BmMhTF1fHxiSxFzc4ANCYHVCJwqOKd9BHwOKHwWaWqKB6fYtTu4NLyKn7ze39D3s/jwwzuf/4VCqW6IG1YEJp5aEKFK+zAGAMYTBp4A7TXDuV+37i8IgXS8cmhcCdjsbig/phFQlcHh8ds0Ju1JuqVKlKplAw4i6UScsUi9EajYBNY2A66Y7RqHdSKTehVgwyY1MEE2eOMFJwMstVrea30YXBoYPPboBhn6DFgT2PAt978Nnz2AB598RiPHjzGeKTCGwgiEA7h8o0rggmp1DJoNPLw+22yMM+d5THq0Y9twsvNfezvn8gCxOw0YGZQMNUNEVkIw8r8lGFf0H200tMgyIB7FuIcJBFvlT0tYHVpHQaNGS+ebUFVpoL0IBJpffUC3E4PdnbmaEEqqumWoYvorJDHgO6AfgelekVYqvFgBCc7B6hnCvDAAP8UMA5HmPWHMLCA5rnbamKgKpjotWgNh0yA+nUOApee/RFxejq5P2Qweq6yl+Dj80B0nqs8y/nc5nnIa4X/X5b75wNpKteolqIzgUt7UapriQGkCoXDZCsWkn74gw5xId66cxeHx0X8yb/+OYxGFv8qbHQ3nQ9muRAmZpIPfDZ9/O/wDGYDLKp2zEAVO2sPDrW4UOTPwEKWjgW+51yssUHkIoEqmcmI1+OM8xNYwj7415ew8darOOk0kCnk4TKZEQ0G5fziuUrFiYv4OJMOw2FPOMzM7LFYOZCXdpTR1JhOJ7BL/plJ6hD+TD7iNSYTGfDRrZDNZuTZwmWIuFJtVnF01qqVeSaQYY7pczldsvzhcJrvBWuVTptnjRa5bEYaK/5MrGtUhYtrBouahLHbG/TkN/8Zn0/EWlJ5SG47ayo24Kwt6D7iUDN7cib3NK9N42CCtN4KlNtAs49pawDdQBWuNAUi+VIJQ5V5OR55//mZcJjGv6cghA2oMuJnxeWHSRSSFGHw+TAmK5xKqgndMHRJUnVNjBRRhjpUqjXhwhvMDky1BqlvKIjh98zDJ61S2+mptpQlCJd0LNy5iCGWik4gDhIYuEqVYQ8zwkI0Iwkxr3VaaHR6onicaPQoEfdDj+q85MKrr6bx9ntvoKt0oNHrEI/OHWp+n0dQHRy0NWstWXgT88T/T0EPFx18PlN5+fDh1/L5sUjnv0cGt9/rQqdZQT57itGgK03PnTt3sLxyAb/88FP8r//7v4Xb60e3OxbRz1gdC8KKI0UOTMSZzAaY+SlTSF0iy0hxZMzdIjyXv1mAcM0hmXqqKvfxN3hWyQPR8L9lEvczryUL7ennqDkiseQ+lqfA/0e++3UgyHkakLhimEfD5wS/n6pWLRcqxKGpcNqcUNQhMuUa/vC/+bu48eoVUR2zbhn1J+jUB3BYfTKgY0BvJk/m/xAunx06ywy+qFuQoAsMAi3VZFHMuoeqQw7Z+Fo5vFxaWhSBSa5AZ/MIH3z8MS5dvgGb2YfTkzx2d/el7ubgwu6woN9vQp2MZNh2/dJVcX60qg3UymUkImHcvnkNq6tLcHmcgl756LNPRaXLmoqDLqfHjUKtgol+JrkJ41Ff1G1Ok1HcvGtrF2SwlC+e4PmzJ0hH0yI2M2ussBrsqJWaeMkl+skJ3nrnLSSXErA6TRhP+3jw8HPUmxURhHDgwKHyi2fbCPgjwoVmlk6FA669bajaCW7fuy3nlNVulcwpg8Ek/UuvyQVIEEuJNZh0FAVZ0G4MZIB169b1+TJ/UMJAaWKmH+HF9lO0el2EojFk8yVsXLyOcrGNYZ+9nB7FfFGyABOxhGCXiHXj507BT6ValMwiumq++PK+BGpeurGGkaGLTr8uynGb0SJBmnt7B/CHozIQpwKTuUcMcOfCjLillaVlhGNR4by3Gx3oTXrEVqNoDFrI5HPY3T3B7otTJEJLiPhT8oxhffDBz3+Op4+PcftaEq9cu4F6uYG9vYws8iaTLlZWEnjzzVtw2HlesNc1ylKZ7HzeL41aXRyo29s70phTeJE/y8LlcmNt/SJ2948l4PzguACd2SV9Egc8gWgYqxdX8eEnH+LwpAibg1mFfJY2oFM18DjsSMYY+goUSmfQmSC9x80716WnpGMoHY9g0G2h329hIZ2A3mJEu9qFoWeG3eBAMBjA5vZzdIZtlNsVhJcjMLvNeL73DAajXlTe4y7wrbu3EfGEcbx7LOiI1959BzOTVpxFD558IQsQ1oAul1ee+R/89S8Q9PuwtJREscislR5C0QiK1ZpkSVWLeRluQNUK/zwWScqQkXQCh8sJp8eJxcVFcZRwOXawdwLtzIDl9AraTeI71uTM2d3dxtMXWfzmb72Dt957H9X2CE5/CFMGvVYqeL75FLnMCarFAo73ToQ+QXEYxWOhsAXxeEwIEaViDa/fuyXCgK+/eoTlxRWpi+qVutT0ROSRUc/l4uUbF+GKWNCZNCQE3RsJyHnl8YUwGmpQyFSxklzD0wePsfdiGxvLF3BhdUVy7Q4OjvDwIZfXPRCsqfQmQsog95wDr4l+gmv3rqGDFg6K+6i0ixhPh+KyvHrpMh5+/iX2dk7hchqwuroiBAliK5nN2ev0sLa6Jj08MYmtRg8uZwCj3gQ3rt4RpCuzSyhgqvUaaHVrUEYt/OE//oc42H0pA7hWo4tuh0JEmwz+8gWiNilaNOM7778Ds1GHSqGMF4+3xNmmmRkwEnGPiqA/iFdffVVEeofHe/i//+KHGM+At957DS/39qHMNHj3O+/jyZMXePliGxpFRaeiYDFmhk6dwmm147d+6+9AR7qHSYeRdoLjwhGebj2dO9/8Ifn5Q54ATFMNRu0hDBoLbEY3jvayePFkm/sEyc2kmIb1iORYsYBi9ozBKOd6q9+B0evAD/7zHyAeCwiW8tmzp8gVTvHmu3exufMU7X5DamFmnFj0ZhROszDODMgc5uDzeLG4HBMcoje4gE8+e4Cbt25LlsG9u/fQ6SnwBBbgD6XQH2owpuPV5oDdZEW/PZDMtHq3js8+/xQvnjwRd1DA7ZKe0mbUYymVknwNzrNYb9HJf+PWLUTjyfMQYz3a5/3dYMKsUyfsTuf5TIU1qR4DOmCFKW+SRcjcNUtVGcVFE1m+k0DB+o/iI4NkzI7OEZYzoQ1wOMg6nTUSsVKcPXEWls/lRVV/tH+I6XgMu9kCk1aLVq2Cfqs+z0qa9ARf5XRZEI2H8ebbbyAQCuBP/s9/jQePnuPlkYL/9r//r/GD3/2B5GX9L//ijwUBx3wAuitzRyfIn+wgc7SD7317A6mEG7euX0MsvCD4egoSzvIV/Ognv0BPmaE57COYiOIod4xMPo9aYwqrXYuNiwxet6LZrYqLkAKqV+5eB2Y9nGWOzvPsuIyviJOJjpBEPCnuPC5DTk/PUCi0EIt5pX7jkrJQKKPV6iERT0n9dP/+liBkOWn0OLW4dvEKqvkqXrv9OgKesCzMP/7wQyjKAMMx8zSJyjbD4/bLAoQzTmZXsaDjZ8KCv0Gkm4E5KEQLz7C4siTixRu3L+PBoy8kd7feqsPrc0EZDc9zcPRo1uowGDToDVvQ6BWYrBpEI35BGtp1JsQ9YUz7GhROG3DZAzg+OYMyUhANBMS9bHb70NKo8K7HUWrWMO6MEHV64GXtpyhILS0iFI1jMNZIrrHVaBIBGOtizogOs0fIFE7R6FTx9PnXiMYC4gLsDNroDHvSu69eugi9xYbTXAaDYVsydlZXUygW87h+lbVBRXp/1mOL6TQqlSLKlRwCAacIhXPh/NAAACAASURBVOlshsYCrzeKUCiN7Rf7GLfGaFbqCPrcWNu4AJvXiU8++wzZbANWow7aCQU0OnEysJ4jdjAYCUNrpXsoL6KIUCCAQi4r84ik1y/svpsbl+D2OPGv/uzfwOSyYml1Ba1OHS83zxAKM2YgJgJNh9OHfKEOuz0AlysAjdYgsQt019cpFNVq4Xa7cXhwIiQNNoYMgbe7bfj8i1/BZDJIfIK4j1UVwXBQZkicT3lDPlxYX8Enn3yIgNeD9bULMNtsePpsCxOFmWkt+H0Rmdep06FcI8zs/fjTX8DltgtGu1xuwunwIxCI49GXD5E9PIDDrIfNOM95zBarGE40CCcWRUBGt0wskcLuUQa5UhVLy2tCDdl6+hBXNlKUlqHVzInbxGzRC2mJveDy0posPXY3T+Cxh1A4q8r8gah49gOcmhOfOdNp0WqNxWG5mPBLfq/L5sRbr72N29duwe/xw+/2yfKe1xiJFZyHsgZu0oAwU9Hp9YRswDk1naScfZXyBaF8OGwO6dUpPmGMxenpqewJWDNwEcWZUFUwpE2ZofD9t9rm13K/35XeioJQzsWJvOL386wlQkx88//V//xfzLaeb2L/5R6UoSIKDg5BuBUmNoXKcpPRItxvonkYHue2AN997RYuL6Xx8ukz2VrN9HYYzXN3BdnCvTE57iYYTWZRwvHQjqeWUWkNZdhGK1qjVkGv1RQlO4eccw50b84/BARBRZU6mYLs5vjiyEMWpheVZtRLEHHChlklsmAkFk1+8EarHYFwRJSAkWjs3ErDkKeqbML5plANLgpVhhMNRzI0o2qFqlQuK6jaZjZEpVQQBR/fF7JUuWhgFoiFweUmNs8MWZxjvNh0Eq1BGyIPbOZwsAlwuZzCvmYTyiEGDyJuK+VQkmAgn7Duyebn4cRATwbdMBuFIVO0kft8LiTiIVEIjoY9zCZzJSu5Zmx8OaRkQCYHAVSnELtD1jYzHjh4ovKTiiwOAPj8GE5GNCeiNyZj1QS7y4lmp4d2d4BKtYFmvQGR31uJ73ALvqXSrIpa3+V1otFqy5+tUTVSnCWCAUQ8ESj9GRq1rjzwpwaI2yC5EIYOE9RzeQyabZg1Rrh8TqSvpqBoR6jWyzKMCkcj6I+7qDZy0JlGmGpbMFsgAfJUX9Oqb9Ra5MGj0zLwlMpKHawmA5qdDsYwwOaJIBxfRcAflwwEbu0LhYywJ/nCqVbvV5poFetw6Bnu6kE06hEsUavJxUNDnEFWhw3+iB/DcReNZgGFbBUWTQRWnV8ac1oza72ysHF9/pA8HBlgvpAK4eatCxgMaigXz+RByMWEDkSw0UprkIOZ+Qa0lTG4zcVgoHgIrpAbVpcJ2dIRJrO+MBenmqmo7qjvKFNFJUMeVdw0s04fZMqlEgyES0E31Uv+gtVoE9sXhwbEKRG3pTcZYLSb5d6k1Z3XKpcAuy+PUa8MMBkbMJuY8P3f+B6u315Ft1/H0fGhPFiWFpNwuogOKaNcyOPssCaNdGjBC71ZL9vy6VQrwycWosNBG7VyRRYs/Mz0cKFW7WI4mAhbuNtvoj2qwBbW4/Kti7KB77T6cNmC4pQ5PTySzJdwKDXnsY+buHb9ooRVZo/PUDyuwDC1wgwXfF5mlWiht+rQm3YxnA2haFToGWJs0ItlMxwNIJfP4PHXj+C0uXHl0i1ZSNFux2cCSSIMoeYihMOTfK4gOCUOaO0uO8LRMHRGHfYP98QKyuag1eL7W4KZ3HYutkwz+AM66AwTQesxoCkQ4EPaJg6to5NjUS9woej2WhAKBeaYGm61RcVZE7UqDwMGHRvoDmq0ZZjI4QyffTx0iBfkYjm1msDMPMeKlYrkVzdgNDC7wwi33YK7t6+h16oA6hjDXg8BfxjDPtBsjlGrDeANBmH1mTGYjtDo9jDlc1jyRwwSHGg2atGulZA9PZFGb6QCsaUL8ISTaI/mg9RpvwOtMkKv1UCtUECnUoZVp5XB9D/9H/8nuQ577QF+9Bc/gaJw4O3AZ/cfotnqyfNHY4W4LjQ6VXKGFldisBELonahN2pEXcKAeLqeqH6IRuOivmZAs8/rF4X70cGhDDY53HM4HPK9VBdF4gnE43P7ZrPaxaRPk7UFAYcfZo0J5WxBAmk5WBgOm3P3iWkMe8gOW8gFo9OKk1xBXCB3b76OVrWD+59+iYP9Y6SXV5FKLwpWipi6idpDp1PBsN/A5YtrqHFYd5RF7qSCeqUjWQdcaDO4NpL0Y4yuKH9sPgav85mtR61WFkQOmedcCnCgmj8rodPswesIyrBHGh9lgmgkJEOn2VQHj9snOQLkrjKEjDxQ3ofVRg1TvQbFegWp5TScDhcapQpGrR46hRpmrS4SNgem7S4mnb4sQNTRWPialBhwCaLq9XyEisOKqMspOBBnHo1R7kuq6ef8/3nWByeI3yB1JNTxHIHFr8nigcXTuVKciCejUQ8NFyFGsyhKWPwxL8vhsMBq0WNpKSZ26SfPH+Luq68isbCKf/7H/wq1mirKFNNsxggrOWNlAXK+6KD7Q8J1JayVYXBEQnLoTZ73HNcjS3++PmGEEn1pgEHH4ZdWFg4cEmiY3zXuY6COsHHvFhZeuYqJ24bdch56swkBuwMOi0XcFKeZU8kY4rDV53PLkJ9njj/As8Uh2SzjMQf5fEbOQ6eJ56RijKpINsrEafr8XmluK5WyiBbYwJ5lMyKk4Ovj97JRoTiCSJZImAr2nrgaOZimA4RWdAbrkuk6HHZFzMFrik0SVcxEMDldbrGw06LNIQNzy+hgzebywhCfYxnmmRrRcFyej5njDMNb5POyMLOG+XDEP1U6mNV7MI0Aw4y5aAoazB8jhs9klKEFhQdUYbMOarbqcDlcgnajM26oKGh1u8JJZnhcuz8QoQxbCaIhmXnBpYbFahdmMRcgc8GLQ/BUDEYnLoEuEb4GWZrzvyXXBpVN8yB0vn9833nJkk87GUzgcTvR6dbRH7VhJyJk2MZwqqA7HqHUaKA7JvoTMFkhatuNi2u4d+8VyUPgAnnGZZnBJguihUQc+zu74sRidkWt1BI1P4fwkWAQAa9blHo72wfY2nwpYp6N9TUsLy6KE4CYlfGwhz6zzLQzRMIBGVjwNVEV97P/+IGEJA4Gc8HPgKhZQcjOEWLkifM3a2J+jYOi+a/5AlD+V6DPc0yYLDENRrkv+R7xWuC1xRqR1yDrRRbIkp3C4T1xdXzWznj98n2dX8vfPAP+/wsQCUI/D1Cfu6pEtSTLD/57EmZIDr4RcIdt+L0/+B0Um1kJyqZAhM7zva0TjPpTGHTz3L/0UkoWB0bmlw3r0FgmqLdqsNudIsio14jWHeP61Zso5orCEKb6kMIfNsd7+wcIhKgaZ2mrQ+akJkHqlVpdkEuS52Y1CK6sVa8hn8ngytpFRPwRGZ4lY1GsLi5gY21ZsLT1Vgu7RweyMKOLms8SDlfEoWszi/qy1WvJIJ0h3DOiH8/vffZTbpcV25tbCHpC8Nh8guX0OoOinKzVmghFoqK6Z4NdaZTw9MXXeLH5BH/jb34fqYUEeu2uLCQ/+egz3Lh2C4nEgghkRuoIp/lTEbuEFyJweOyCWKGwimfocKBAGag43T2B1+6H0+aDzeJBr6PgX/6Lf4lXXrmFN966g5muiw7r2HpOasbP7j/A4UkGb3/r29DrrQh4Y4JjZMdGBzVrqVAgCI/TKQs09jkUfzFDjc43EgEoaqjV67j71h10Z3WUqmdIBIPoNptw0E2g0WLEa5nqZ41eFKSs+dThBEp/JGGvRP+GQmEUciWkVxfRRx+PXnwtOYZTVQe3LQivMwyrwSnn/5MnT5A9zQhb/ebV69h6+gKH+8fQEm/DkO4bG7h8eRk+H5+bJ9CCTfoUy0tpWdwyM5J9W+b0FF6vFzarXfq046NDeZ6+eu81/OSnP0ej2cdwpEW+1BSEldnhEBexxWEWMc7uwYHcb3aHB/s7JTBOyGbWwO8zIRZ3ozdqQG/WyPnLbBg268wGmdDluhjBa/fuSINPDO7x/imcej9cRiecJov00xyu9acDTB1aWPw2ZKpZFCt5RPxBeK0uuAx2WDUmEavRVaeaTKj26nCHHKh1KxhhLLkOrKkvbVxBpVBBu9mQs1iZDLF3uIdkOiXPZDLfDRpmKRqx83If7WYPR/sDLC65BbtrsVEhbJZcQIYEFxjonq2JkjQZSyEZS6CYzYpqNpVO4/6XX+K3//7fR1+Z4vLNVyRcnApRCsToLH/01ZfIn55CS8djfyBB2cQEEgHHXox4573dPQQDfjnLedbz3GEOAPHVqjKDz+2WnEwz6QTGGZLrEfgXvFKHLqyk0FPGODgkX94Dh8GNcVNBu9jCT//iA7zxyg1srF8UCgQzA/b3GUgcwIXFFfRarFnc4mzOV4oYa0b4T3/3P0GmdoyZeYL+rAOdRYPdg13EYhE8fPCViEWbdWAx5cCli5dkaM0luarMcYpcZCfSy/B4w3JNNepDpJMrKJyVkTk6w8vtl2gNuACp4vr1NSwkwiiXcrh5/To++/S+IOnikQS++uoryZTq9oB7ry4jGgsJ3aJVa2I6mKJRbuFgvwO/lzORKZSRimQiLouZ5EIURyeH2D/aRzAWxubuHt75zvsyZ/n8s89QymURYF3R7cFmmC/l3nn7Dbz+xpsw2S2oDZrI1fKweM346usvcXqWwYXVdRTzVZihw6heR8DllTy7maJFvdxBMd8QosDjpyfyTOezep6baJJ7LuAPyOIgUxrghz//v7C5u4k//9P/A+N+G7PJGF6vDVPdAKsX05hoFUG68fpkXJbDYsfG8kX024qIRVx2HUKhEHqDGTZf7mGm16LebOGdb72Do6Mcrl57HerUhImGyO+xZHRF/UFBxPNXgVk7pQI++uADYdsnI1E4zERlGeC0WQSfzusxX8gjm8shmUphZfUCLl2+IoNUv9eDwXCAarslWbTUKBBVjBHFOlRJ22nxgEbU0pDcW84NTMSvcamhjoQ+wfeF9TbzPnhui9NDeLOsgeciC57X/X5PXMass+ksY+beKZcU2awgaEg6UZgDOOjC67QKMs1sIlKtJ7jN9fVVvPftdzEaD3H/qyf4s7/8a8wMVhisJjh9LmiMGvyD/+wfSBYW3QjDVhvV3DF++pd/gt/5e78JpxVYTidhM9tRr7Wh0RgEjf/jn36Io3wRY/1Mgqr3Tvdl3lEoDxCJBXH92k38/INfSDYYs1GJ8fH67JiihWDQJY55CgYbtab82RQ08JxgbelwuGTZm8tXpRaXfM3pFCViG5PLuHTpKrZ39vDJJ8+kvqEb3GOH5B23Kx38l7/3+7AZOJQt4dGXXwlih44YZkFaTDappbkAYUwAw+yZ10l0JnMDiSEajFVMplr4giFcvnZFMsNqzZKQHJTZTHLGSFppNmuY0TE7VSUTYTBoozdoYmkljlzxCHarARfSiyhn8jCreth1DnQqI8G2U/DCszPo9yJfKqOpqND7XHCvRHFWKqKWrcCts8Cn1cNOPJjBKBlH3QFFMVoRMNOFx55o7dIFcRgubyxBmY3w73/yI0FcZfLMIFNA8Ow3C5DRTCOEDAp1m62KLEAo+qLIh2fXzss9yUdJJpOIRENQlD7qjZLg4kkyMBvpLnTL/T5VtLKomY3HktVF5KJqADqDAcrlGobdKYxTCtosMBH/XatILms8GUefoeenOVy/flmW4eVSUVxZhYMj+CxWhNxumMwGVLt1tAYdxNNJySX7/FcPpE5ZXYshmVqSSIUnz3bw+uvfxvFxHkfHGUSjUTx59hher1swYRTnZM8K5FDA4wrI4qGv9NFs18TlSrHLlBjdAQVkgNGiQ2JxAS6fB4sraUG3MfqhmMvL++J2+mDQ2yUz1Onwihig3auh069Cb5nC6bGLyLhWb8FsZo6jCqvFg5P9Y4zbLWgmA7isnMFR1GeBxmiD1mQX0VgiGZM4Ba3BJo62fn+Cve1tnB3sIxo04+a1BbicesmU7fXbePx4G1evEoNux/FhFvvbFehmGrTrdJ4B3SawtOhBNBKU+tfmckg9tJRMwe/2w21zIxqMQDvTidiAwmDW+BajGcNuHxrOA5hZS/JRp41CoyLOHQrP2ccSZ86sbe4huATk7JaCMgoRh/2uoKnpyt7ZeYlGow27zSMzflIamHXX43JuwugN0gDGMh9nX8t+lbN7orskQ1wzXwhr/uF/99uzw71DyWXotvryTXQOMCDaoGVwDYetZIArEq6F6Qhqv4nv3ruD5WgYB5svRRlvtPkkIJVqOt5E3GiTFcsEeTLR2LwFwnEMpgYJOyR3rVIsCAKLTgY2bGxu52q9eeNazOcw5JbfoBObkdvtkuGJLAam8waPQzEq2DhsZ8NN5SDDDhMLi3B5fbLYoJKIajOXw4m9vT2EgyEpNiqlynxJQa62opwHrNjkguGyQLZcGjLJC7KZJTeQ3Nhmc26F5nKHzSeHB/xF+xsXF2yC5DAyzQ9sHkZktzH/gdszYm54sVJdNx7xA6/I4ILMXyrI6o2m2JPZ8HEoQPwFrYC8YZcXE2i3OChtYjykNY+8M3IGp+JOYW9LVSEf+NzEzxWjVVEF8OchR1WUe+eccW4mqSLgEN/hJoOf221VwjmJr6qRLc4MEKMKrXmGNhOdDRpZ/FQbzTmLmpbM7kiCBCPuIILuoCy8uAHvTvoYTweSi7EQC6NVLGPn+RZa1T6iUR+Si2FYHFq0uhU5EOLJtGyGGbDs9prQG+UxGjdhNJEXrcd0ZIRB64CBtlQDQ7fIpZ4HaXKxZvaGYHIFZQni8vpBsA2lObVKDvVKWZTfXosX9qkFpzunyB7nRFUSCDoQjQZEZc8Qq9FkDKebyzQDJkSE0XXTGiPgWIFuYke1UEOn00S+QtVXA253EP5gUNTC3oAVK2thKNM22p0KvB63LD5od2VgN4cldFkRUcZgdA4dCIrg0H5imEh+hd5MZSfVqlOMJopY4tsDZgzMUSC0i+2+2IJmNEG33pYFyGJiCTrVAK/Dh/Fggp3tPbF/Ul3L0GkWKQyK7I368AQ8cj1wKNBpDrC/fSILHuKzwhE/3vvOK3C6Tfj0008EO/Det9/B6iqDuQbYebmJSr6FQDAi3FwWmG4v8SkMAZvK+1KrFdHvdEQ10aqTKcrCmkgOLvZGslTh8MIS0CK1msJwNMX+zin0M6uEZ02GI7FQrqxcgj/oFQzDQiqKWCSOcU/B4eYJtsmMnNpE5RVNhTBU++IA6YxorZwJ6oKqGSrRyOzc2dlG9iyDYCCCpfQqlOFYcoZoxyOjkIs8bqw5FaK9kgWryztXIrDIfL75TAZ3yYW4PJMK+TxGg6GwKNkQEwm3sOiD2arBae5YFESjkRVmSwDRaBrkBBgMCpxOIyIRD0YD5mtksL21LRZAk8Eg4V8sDG1Ws/ycnU5fOJIK83wGIxlYcS7gcFqRWo7DF+XBpiJ3VkO/w7BAK4ZUS6sKblxeg8dpQq/TQDaTgc8TgIOD9I6KQrENi9OJoXaEcCoKjdE0R1ucq6UZJGVlkPaYyuWaPIsyhRKMDjcCiRQUnRFOuxPDRh2jTluCtNq1MgrHhzBx0jUa4gd/9+8h4PbLtUhLvt8fR7c7wQ//3U/w4MHXsDjt6CotWawScTSZDhBN+hCMuJErnWA86UtD7ydT12oWLKDV6kChWJZiNx5PIhQI4/nTZ6hWynA5HGL/5tKqVKkinkzBandh0J+gUe3CpnfAbnDCorHAqOpRyRWhVSbodxvQ6hRxuE1NY1i8JgwNE0yNGuSqFSRSS7hz6x7cDh/KxTqePHomBykbp9WVZVn46Q0zdLt1CV5MLyQELff00XPMFIMEHQ6IfuS1opvAF3TCHWQg2YlkdNCZRfwRkV8sqmOxGJxOJzqtHkqFGmwmp4S9jfuKKEu6fN64eEaRzUoFUkCuQbLXHVaHoI5KRYYFuqE169Hqt3HjlVviMjrc3sX+i23Uz4qwqhok3QGMGx2UTrIwg8/XiZwjXB5yCDPl4kCrlbwELj5o5R4MVcGYkX3zTWiyBJ2Tb8xRGHE4HPZx9CVLEC7LNHLmcfApg1MqMwx6aSY4gCIG4BtxA52H/DrtrHwWxRMhbL58io1LG1i5cBE/+vFfI5/vCV6PccwMTPsm6JmDfp7tMugmCYhnuIFuCb2c38ytolqOzz7eN1w4MC+G9QF/YC70yQ8VjrJRJ4XsYNSD3mpE8to67v6d7+GoU8VeMYtwJIKY149qsYh6o4FiqYhcPo90OiVqtVabYcf2/5eu94q1LD+v/NbJcZ+cw8256t7qSl0d2WyKQRw2OSKp0YxHgIEZBwGG/SJDAmzD8Isf5HfNwwDjBw8kAQJHFEVRDN1NskN1rK58b92cTs55n7BPMtZ3qiX5wQ00mmwWq+49d+///wtr/ZbUTZFIQDj4xGLVamUZPXO5wcUqBRcMtpspBc2ylGGjyiwZDu35vbGp5RnBuoQNrCC/LFZRsoyGU5h5FxpM4lKlWp+NNYchpBoQu0UBAQfPdI1QWUiXIxerXMB0KcJQu6KU5A+m3mgIjqrWaguSiosWv9snmEAu2fjntnpdTDodXPEF4dOmaJ1kMMzX4NfboOd/V3to9/roaJoo4yk4oRNFNxkhFAoI2ouYBiI0+bzyfCOyVHKwDFSe96We7NPlwRrPaIbd4RKBx+D5M0qHisXhkkaOz94Md0oF5EjOCuk+vsSz0Ww81GSIz3+K22iqk1B3Ls6Y/UG1m8WuR61dBQ+xQqOMcquHcgvwRYBIPIgr21vY2NqQ8HGTzYCRSUOfC+COhsW5JVk+EVNiNZignxhRSJWRjM7DMAW2t7ZEJfr2L98W7v3y8qrkMkQjYVl4py5S2H38BOnLC1zd3MSrL99BpZRH6vJshkcwm/Dx3Y9lqUH8Jz/XltaTRQhzz4hY4IKSIctEgc4GRxY5u4X6+qUTRN7BWZ3NvCT+frKo4Ds8Gcu7yf+dzxyfSS4M+RlZ6MLm8JHWcnF/GWdDln+2AHmev/4cATtbgMwcVQZhl3O5yGUI3Tcy1LKZUKhV8Yf/3ffhjSqYmjTMLyYk4NlisGGoAorDJ7kQfA59Aa80mgyTN1qnyFQu0O41ZZlHnFyj2YHZRPdlCPqJHj/925/Iz+Ta9lX58xnMnUwuYG5+CadnWQlf9fljgkykQIEDW3/AA4VCkVYTuw8eoZov45WbLyPqD2KRYiSvIg4Bur46vYEs68KJiAwyBIvB3BurQeqQbL0oKnhOVYiSpAPazBwSbSBnPF3fRBPRveswO9GsdhAJ8Pz3SU9ERXAql0ar2xQOOoPE6aa4dfu6OBD4fLHee+dX7+KVl17F+vqm/Ay5MOkM2mj1mjhLn6LVbQtOd3l1TVyiJycXsgD0OhVBV+mmRtTKDNHVsLu7J/3W3EIY126s4ezyALG5iPQY73/4KcKRBNbWr6DZUGE12nFxdilYN5vFjEaN7PigOJqYV8dmnsvhQimP+FwCt168hXK1LPcdF4j1QQWtThk+Bm63m4Ie4RDJYneh3lIRiiRkIPv4i0cw68yw6S2iKGSQ5dtvvwuvzwebyy6K+7PshahTiZlZWdqAhe60sR6LySXsPt0FDzOibegkefb4GTLZvIS93rp9C2985UUYdEO4FTr989L/0tlHxxJJBDyD+fOeLfq4RGU+E8ViDXHzEF/08Sefy/CWw4wBa129WZza9VYDZqtRhjV7z46ECuD1hVAsVNBpd6AodiQSfkz1rPM7Qk/wR2PYvn5DFnY9Di27LSzOx8RhvrCQRG/QFeTpXGQR/ZoKl96MYio9w0UzpyWkYGAek7mGTC4tbvGI24/ra1dh0KaCp1HcPugcTpQ6VRFkVNpFqCNVMGJWi4LXX30TuokexVwOuewFpvSCGmdIK28gKL1rr10XNefJ0TlCgRjef+8ZkkkPzES++j2Sx3D9+nXBChsYqEpcbXuAzGUaN3a2oXXbePjgvtwpsbl5rF3ZwtODQ8QWFmEw21GutZDNlnFxnkHqPC3qURPFj4MBEvEI3B4HSpUS6nXmVJnlfmu3OuTswu8NYGlhWeYZMyTkSILMiaBbWVlCrpyGwanDxDzCK1+7I2HBTKZPZ/JwO4IIe+PQ90344O0P0at1sZhYwtrKBvKFMi5TWdQqNSjM2VhelnOOyMdrt2/gNH2Gy3wKwagf/WEbVsWEjRdWkSlf4rJ0gbnlBLRhVxC61WIFt65fQyKWkOUamYwvXNuR/iKbyyMUn0O11Ueu2ILBqIgbLhqMS17Gwf4e7j34TERC3/29N1Gp5aQOjUUj8lktzy3Jgp8L+fRlQYbgN2+uY3F5EaenZ2jVmiIG2n9ygD6dmzaXOEHomImGmQmQRMBPBMw+MrkUJnQY2G343g9+iPN0Bs+e7UI/6UqPzfmRcapDOBCRxdkrr31FlvPdSR/7Z89kwdYf9fDhR3dxbec6quUmxp0etEoZXqttloXaI/WjgWRyGS53GL9571OcnGvo9gHqYzlP4oyI73wqfYnN7Wv4+vd+iD/+4z+F2ww4DEDQQ5drF/EFF6wuA4x2PZxeFx49OpfZiMOmRySUgMXklr58NGI+ZR2pixIy2QG2bywLDp2Nln5qRTK2Br1RwdTMTKKSDOIWEknJoKHzrtpi4PQEmXRaMnBqpTKioaBkWDIjikx6h90i9Y7aZX6qGesbm7h2/boIXF65c1v6FW0yq3Mk2NlghXGog36sF6oK6yHNaITKQBodB52T5wsQo5wVzGYhBplCsS9rRcFR0unR68kSRPIq+n1ZXBiJnTfoBM+TS3H+MUU2nRGUFPth1mhEeroVK7Y2luB0mnF2ylD5DDxuF976zr/AyuoKytUmfvrL9/DuBx+h0mxCZzXgzlfu4He/8y2YjDrMxSI423+Gy8M9BF0WfOONl2CY9FGvFjCfSAqCuN8ZYjQ24ovH+zA4FeQb4LpgXAAAIABJREFUZRSaFRTpgi2V0NWmcHmCcCle7O0fCrKWNATe9xQaeoMGmMwTcT3x+8umswL+rNcaaDcnuHlzS/rnjtrD8XEVobANisstQ2vWCpHIvPRP1Vode3t78h5wTx/2A8lwEMV0Gf/LH/8JStkKfvWzX4kjlINwquW5ALZaHCK+YJ/OeaRgf3nWYIL+cFaPkCLQG0yweXUbFrsVH312F8NxD76gHwajVQTj7Atz+RS0wQQ+txk3X9jBs72HgG6Mf//f/Btkcid4tvcYt3auIXNyiak6RtyXwLgzlQUm56ysJ1aWF0S4U+714YyHke1Wkc7l0Cm2RZzkM5gRdHthsthRa7ZFtM5Zo34ylnwe5pwKOcMALK6vILGYxOnFmWArS/USqq0abF4H2pqKQCwCdnxcANIhxEylW7evCcnl7PRYYgFIy6F4p9nq4eatbemFiBDjeVIpN+BxxmE0OJHPVcUZ6KHDezhEt1WDxW5ElU5cMfUbMB3oYINFZkgDimuMOnR6zK5YkJ4unU5jcWlJ5qWlchFP7j+Az2bF2twcfIpTxGhWtw29UQ+ZfBbRaBAXp0dyLnK+oLg8ItBUXEFksjVomg5ebwger1eEwMFgQJ5/fj/1GjOYS7KMFIHmoI3hRINTsWJKF6FLEaEQxfGhaBSD6Rij6QTLa8tSG6utFh5+8QARfwTRYELyjSnyociMeLdwwiOzxVq7MMMzziUlA9Dnj0JVRxgP9eg1+7BOTAh76BrPC/aJKPNYcgkqF9mTMSJRv9T33f4YlXILDpsHA4qCMETIZYJT34ffYxPc8sXlOfqDPrauXpX3Raez4OKsCL8vDpPBDbuVAvx5KE4nQiE/7DYLzCQqDDTJVKXLg18/F4h0WfIdo5Cc9RIF9wbO9ccTEfgOul1MdRNcFtMikGMPyywePXN4ByMhe1yeX8Bhs8gyjH/HIj64HCaYjSSZZJAmCaanQyQ+J5SBQqWINGtltS2ib76HXG6xtrDbHWi2iVSvSq4SzxABSP3R//YH0yePnoq6laJJzgHIAKMqjjkRTFWn2o6bV4ZNmfQTUMtyfXkBa/E4du99gToHdu6INKz8IRhMRuitFpgsDHUGuh0O96xwuP1Q/FHUJKy6idGwDzste/2BfGFELQh2xmiSsBUyDdvN2kyB0yZjOyjKDnFcPC9EZwP/WX4FXSDEuCheH+bmF58rB0eIJ5LSgNFO8+jRI7FncxjCy4ENWb3RlAUKmyAGtrE4Z6gw7YNUgNKFwoOP4eYsrnhxsHnki8ChjVhpiNCwcfhmEY42VcgcstgkBJ1KV9M/LlU4bGHBxMKW35vw1DodQXBwa8qGlYUcvy5+T8lkQsJ3IpGg8Pa5YeQShJY5s56K1dkSh5xasRMfnciggDguLlT4Q6ASi8OUK1ub8rU06jUZ8nR6XSlqKWigkv9L1qTVrkhYMdXmY8MI2rSHsXGMsRFQh33U28Rh9TAa6zGoNwmFFu4/v9clst58QXHFTM1T9LQOXIoVTjqCxpDiLZcuS8C9S7FA8ZgxnDakaWRwGgUQfuYYxLzoaTloI4YndSVLYDqwi1NB68+U0MmYH5GwH612HU3yD/1R6OweWN0huP1+GPQa2s0SquUMtE4XtqkNboMb08YUmeMscpn8LBTXMBLmaWIuLop/BjwFwwE0Ww3BlchzPbEhoKzCYfRhPBhiOtFQKJ2JgsnrjWBjawu+AMOHVYz0dQzGdZisLGxMKBcbUlDZLR4Z8FOdQI4plXEcpNHZ0da6gFUnCxCny4BaPQ+bRS+H0mAyRW80Qac/lEEXIfiVfFHkMfVyHR4nAw5D8Nh90I2NODk4w97ugdgzHYoCk92K3kiDxWmHzqwXziYHUQYjEXcGnB+mhK840UaoVfN482s3kZwP4sMPP5AL4vXXX0c8HkKxeIGjgwMM+5BBAjMsFOaazC/LQI0sfyqfaYfkcIQhkf3uEOV8Q/InqAQjRoBbWqvLiOCCC56gD+lUBdWyiqXEGqZDHaqFimRWXL16A5vb65iaOuh0mzAbHNANjahkGzh6egpoRiwtLMIXcqHUKGBiGsPudsLidM6WmkTkWMySz/L4yWPZCMcicdm0UxFOzqbP45FAwFK+BMWmYGF+AacnZ0hnM5hfnJcLdvfZU+wf7MkSMhaLiFqXbg3mNeimdEvYBXVDXI/VoUOufIFGp4dMlou+ddy++TpWV5cwndTRbhbQU5uyICrkirPlrEuR95UZQFywkkmuOD1QXHSatFGq1NBhIKYR4qChTdHhMsOqEFNilveBL6dubJANOwe3hukQ84kg/F4FtUoFlUodaxvXUCq38Xj3FDp64u0GWF0O2F0KfKGgnL9cQJK5SwVkMh6RxTOXvLkKC9MWLC4PjE5FzsCY1w/DZAQLYwcGXYz7KuwGFu9D9Nsc5oRk4ceLt9XoI5ut4eNP7qNe68idMtJpgHEs+SxWhwHeoFP+mc6fytnTVIHNKz5sXNl6jgbsiSKQzFc2DG+88TXhj7fqNRkk8ufC4Z3a68LudAkGsdsdot8ZQbF6EHZFYdc7oFbbKKayGDTbGHT5Ho6hM48QnvPDE3XhKHOMw/QpjA4b5ldWsLF5FSajDfVKUzjzbBKpfNzZviK26UarJoOpQiEjykQusvLpgqhzvAyb7U7QaXeRL+bk+/b4DVIUbb/IkEiv4Bc5/K7UqnJxc8BSyJVxcZrF+vIVLCZXBLVA91W/24TVwl6ZLgAF8diCLB6INyLjssb7etAX5TAVLyxcr1zfRiQcwuHTXRQ5cNOZYBxMMR+Io1dp43zvCI1CFaMuD1mi36xo9lSM9XQdWWVB0ekwIFsHTZsFbLLY5/nFoRCXHF8uQAQ7xA/l+V9svr7MApmhm4yy9GUhyKU5h6y1ZksGdFxA857iEsbhsEke19r6kqjz3T43Xnn9dfyXH/8MDx+lZZhs6NNdR7zObOkxCzxnqJ5RhgiCSZZhL79u2tT7MrjlXc2be0Bkp451z0QW+VQyyz3MYQozdwZcUA9hdtmgLIRx47tfR0WnIduoIBQOw2uxol6pIF/I4+LyUuy465vrsjynQ4zsXL6fPq/rOY+ai9O0fJ3Elnj9DH6fIJfLi12ZzwD/4mdGNFar1ZR/x8+MqloOTvk3HaHcPtHay4UGVVasm+rVuqCy6ChlADvvKIN+Knc9Gzafzy91AtEKLN5Z8/DZY/1AUQf5qKxryPflQoKNORXjTjKFa8Rz0C1qR5vLGbWNNa8XSZMN+QfP0Di8RABWjDoD1OhcY/C0Tg9tzAUTC98erCYD/D6PuImJAlXsTuE2UywxmpCKwFpAJ3+zk2IWCJcfZM3yfSc3m/xzqnjpSiaTnPBh1jt0iFAJxwUI6zHWhrwrZQgv4dxTcQPwL9YpXHybYUSbOUwuOxrtCnTmKbqjDroTFZlqEdde2oEScGFimqLarCMQIpItID8zs90kClwqtY16qzhAiOih+yPA4eLYALU+kMDhkD+AjZUVRIIB/OTHP0EuU5Ki/OUXb+Pq1W301D7e++2H+PjuJ4Ju+va3voWt9TURugR9blFNPn30AH/zo7+WJSgReFS96SxmGcCz0WZOyXCiQ09jTpRVkIUSHEgE5nN+OMUvsyHuP7kzvgxPZ54Hs42IweJ/FmyVuKqIO51h5GauYy7l9NJ0yof8zx0gMzPY7N8xA4TdEBcxdFwJymSGvxrSGWQ1wOq14qJYwZ/8H38Eg2PmBgwEPRioPaj1LnxKUMQjdodbslCarbpkEdKlQRxGs1eR5QAxtESoUTEbDiUEIWU2WPD04WNxgXCZRFwRB2w+XxCbG9sSJl8s0cntkX6CjRPdosRxNmplWZwM2l08vvcQ8UAcV9e34He74JPwTE3ERVT8M7h1bJwiFKHAwC4uYAYIU01f7tRgV4gDBQqZtGTVcbjOs4i1PpfcFgMxegnkMwU8e3KA9dVNwXgwVJXDLbLmi1UqRnV4+dWXJKOEC4qDZ4foVHvQjylWMwm2ZWV5Zeb0djHTq4vuSMV7H72HRruBSr2ON3/nG0hxeFtt4eTkGNeubeDazrYsMR4/2sNkYsTlZQrhSAhv/s5rgnZUPDzrp4jF5ySLj/lh5+cp5DJFjAdjpM4v8fJLL8Lv9WA87Ml9yN5uc2MV48lQcFf5UkHOyO0XrsEX8GNjcxOVVgU6+wRqt45GMQvjdCz5KplMDhaHB53eEAYjPzsT2o02PHY3DGM9CumCLPuZ2aI365EupBFbYI4Fl2llEXJ5fD4R79ENu76yjtRZCt02h7Um3Ln1ErwuH57uPcNFLodwLASv24bJqAeTYSJ12VyMeSgGeXY4IKXakc9/JBKeYUlHE9x7cF8EGtF4FO+8/Q40Bt3qyMmeDaqpUFxZWcUnn34srg0iF3kP8hntdAbCVqczeXNrVQZiDIbfPznE471n6A2B9a1tBCMROW/iiZAsv0rlnAwf/uKv/hLf+MY3cOvGi3jvl79GM5WHaThGyO+D06sgsBRD3ziByecQl18pkxWxlN/ixLDdg0/xIMYhpMki6LBC/QJn2WM5+yhuc7vD2Ll6Q0Rnh/vPkE6dYmEhLhgzi9UyU6ZPJkidHYmQhziQzfWr+Pyzh9LLJ5JJqL0O5hfnZAnL3qdcaODJg2e4OG1gYzWAF7Y3scQQ1mJefj9mRrh8PvzVj34kGWN09nW6I5RLrLnocLTAbrYJrsevOBHjz83vkh47n8/PyAyNJk5POET3CvrM6/ZLgC5rHzLo1U4dFrMO165toanWkKtmMTWOEYx5YLTqoTcZUKk20FMn8LsjcFp8OH52Lm409m0c0NBJ3WqpyKfzoDVwaWFB6j+ry47YUgKBWBC/eOdXyGXTGGlU4UYxRB/7F0fYeWUNt1+/jgdPPkOplJWMBDph6FY8eHYgCLm3vvNNrCzNC66PDphP7j9Ff2JGIJRELLqAUX+Ms8MTBP0+fPbZx7Jk+fZ3vy65cp0exZNuHB8c4/TgBCFXAK1qHRbOP5wOUcWurK3JMHnQHchAsZyryKCv0x7IAmRz/Qr8Hi/Sl+zTL0W0MRwNYKbK3+fFS6+9jot0RoaYwz5dW0RutvDD7/9Q3GBURzvdXkSTSRSqJVzmLiSTJhwLQFWJhLLhi8/vC3Y1SIqA24WFubj0Y1y+Xr36gmRuHJ5k8fHnu6jU+3C6w+AsjYHgFNBZbRb88A/+LfyJVXB+9Rf/8c/hMukw5u8ZsGBtKw6DbSw5Ue0elb99Cdt98vQMA4a2Kw75GcZiChxWO1KnRWxtvYAbd+6Im9bEBEenH7HIMmwOP0izZQ9Grj+z8nxOtyibiQYrFEvSVx4828ff/93fSVZJOEiknUUcFHaq+5sVya/y+n34vR/8QIaq/9ef/Rn+9e9/H3PzDASfipObNg/DUIf1xBIcRgeMBgrTrFCngCoiIbon9ZIrKkJho1EGqxx28nNhptuXGV68p7XnCxDOu7jAbbaaMrAl1pllEQeNdAVfnJ9L/p9QV9QW7BajLEBWVuawtJiEzWLA5cUZHt6ncGMZOzs7WF5ZR0PV8B/+43/C2+8/gD9qBWw6XL+9g4WFGG7sbOLe3Q9wfXMdX33pRQxV9loN/PbXv8Irr7yISCAAy9SMrjpEva1hZDDKAoSh3ak8l/49tNQRSuUGjjn0J3aXuWUaxcpGGG1TbF6Lo1RN45WXX5bn5523fyM1P+lK21fjWFvbQKVaRzqTQ7PRljuMQk32kMxS4JA7ky3O8m6tVlnW00XEXNCFWBSffZjHX//nP8MH79zF/pN99NUuLCajzE2IAHS7vPD7gyK+4LCXIemz+eRUHP/Vektwh6OJEVZm61FcO+zB4mAPNIbNqqA36EmmWZV2MABzSR98LieOD1OgJum1124hGvNJLpzFYES70oTLrMBjdqNwWoBuCIRCEanxKRDpTUaosL7yKrAGFTx5sot2pgH7yICAyYaQxy+z0f2jUzQ6qtTHJh3E1bxxZUNyiSj8KzVqaPd7WN3cwKd03zHXECO0Bh3AakAgGoI2GqFD/LjTIs4OilQ5VuBMjMIrl8cjBJ6LCyK0IaInZp4eHJ3K5x0PL2M4MCCXr8jQnNkZLrsNmfMTKG4LbH4Hxgad9N6D9gCdAmMLDPBEwjDwvVLrEsZNqku9UpVa/PaLt0Ww+quf/xbXN+dhmhLLx6wXFdp0IH1xs92QHu/y7FSwhuwOuFylG0kb6nF6VhBnsMcblEyri9QFnE67vP+kgywurqDTVpFKn8sg32gzymyGwl5SZObiUfg8XmTzrHlekHnUWepC3n+vxy3ifubNjntTzMeXUcrVUC3VBctHx34k6YHTZ4YGFccXhzKbYX2vDTnvcQlylzM7Xc+IsNsLxa6THtNJoRrvSL1Rzr3Tk31xSw36E1hNTgx7UzgMJiyGfTBpKqbtGuJBH2r1pojgOM9jL1htNPDGV7+ORGIF0dgyBgNmZXIh5BeBHHOJuQweU1CoNwq+kWhu4huJgYzFE9Kf8vno0sFTZryAWVxKnE0w1413SkNtSC4wseKlYg3drgbF4YLWH8Kk10NxWNHk8rhVwe0bV7C+kkCtksNw0BERX63WhzbSSR4WZ9mk2/As5NKDZAn2HKQD8HvivIKUJ54h7a4qX5du9WX/lAWmCQyaMogtlgoPm414DVpIDTI8p32HVj4OYNqlIrbn5vC1O3ewf/+BqP2H4CbTLEgLWkwYtsIRB5tRNtrktjsUH5Y2tjGWAEYGWdVleECrKsNaGs22YKRoUeMhRsUGdaQMoiuXCjL0ozryS9v+LITVIEwwKm1aHRUjHSTcyhcIyVCDDX4ikRQ0Cn/tk4ePEAmHpQnjxpuKQD78xD5RUejy+kRJSMYrcTVUbTFchXZVIjqo2KlWatJQ0kbIQQ8HFLMmWy8fMD9sYkS4aefByq+bL/uXWAHBMnB4obbFnshhiNhhGw0JOKOyV+3xsmpLIU8mPwci8XgYG+vLmI4HEhTbaTakrycugK4PHr5sCi5TGWGdWRkqOuICh1kgPfnz19dWZAEy44jPlKZcgJBpyKAeg9WMHp0ual+Y14rPDZPdJLkKPPQMxJGZzbJs4IC31eYCZ4ig3414wAcH8RjjMbLnF7CYDZgaWTAbZpkCzTaG7T7a5CnXZ4OoYMgLxWPCUFcTS/JEZ4LN6YbPH4LBOMZgVIJeP8sHmY4MMMEDrUc7cAdWswnzSS+SySAqNbKKeTq4UaOaxRtBYnEeDkWPZ3sPUMiew240I2gPY9oC6hdNjDojQQjw+eYgj8UvB3AmBti5rEjOJ2QYQOUkHTPDrh7mSRAL8VWEfB5YTNx05gR7EgjEEE0khNM8mDTR6KbRHVYxNRK7pUOp2ATGZoz6Ogz7EwnuVVwORJJh1NoNFEoV2JnzkowKGmw86mJAt81oIAc3mYc9qjyeIyS0VkcQUy63V0SYRA2N+lN47H6ojb4sQLhhd9jdsqBwejyokJM36MLhccmSIBDywuezUfcNtdFFJV9CwO1Cp1VCMuGCx2tBKnUuz/bKypo8L5lMWljPDIun9TOVzSEUiSMUjsnwieo9Pvd0zZQKBfka2YQym8BGS9xggEw2I8NHX8QNX8whRdz5aRm6iRVhXxTNcgvVQlWwaptb13DrpRvQWbs4OjnE6WEW+okNYxXCsPYyOHN9HcNpD9liGh1NhTfoh4lnkNEouSnEBfBiYkgVPytusbkAIa+/UEyLYoBukGKuIEiqueQcPv7oE7i9Hmxe2cRIAps1CfGlMp0rbjY3dOE4GXrc6aHXHcpy1htwweE2Y4C2PI9uzzw8Li5cwhgNehj288heHqFaKEqjzcKUQyGGEK9vbMiyK5cv4Oj4XIp2nz8sOTF1XvDCi50pdDnADUcDmOp6onB3WF2iqDFM9KI2ZpjdeNCF02aUi5Fus7OLS8STi7DY3Xiyd4xCpQZfOCSpBHYXEYZWuYwYxi509/EIy4uL8rWR599UVZSaTQwNZEYzkHaIP/jhD1Eu5qCfjjAd9hDwKPCzuaiW8f6vf4OFxDy2t3bQrHWQSZewt3uCTLoIs8UhSxUuOZiaqLhss6DrhTC0cQcXmWNZ8Ez0Q9y8c1MycDjIO79MCV6MLFzeVa+++qZk6vBeigT9aDfr0Gg/ZbYUh+A2BwYcCNInMDQi7IrAYXAgdZRCo1CBmRz9virnB7ezi+tJxBYjqKk1HFwcwcL8opUlQYORE5tJZREPxyTokQGgit2K8/MT4VmyEOqP+nIH8ufDZnasGWQBYjUoePpkX/BCjMSwOoBQ3IaV7QXJt6GrJRSOCG+UBT7VnYV8BY8fnCAeieOlW68LUqfVqGI8VGGzTFEs5GE2KVhb3ZJhD10x/S4dSRMJ5OYQbu90H6liCtu3dsQFUEhnYRyO4THbYRkbmQSDZr6BymUBpcsCpoMJ7FY2yiPhvQ+nzLoyizWfodFU4rDY1z93gFC9xuv8H7M+BEvJvIvZAoQOkNkCZIa/4h1Emz4HyLzj6ayU3A29EY02h5FWxJNxnJ2dyf3N5Qit0z2tBbtixXd+7y18fv8h/uHnH4ojQaeOYeFqiAuQ584PLkDYpPCfVK/P8rZmThTekaJoF2Yyw7eHItjg2UVVun6ikyB0NhN0f3KRN5po0NsNWLh1BQtfuYWTRhEjs2H2vYyHwnxm0UXnCjNoPMQcGfXIF3Lw+T3w0v1p4+c0RijoFas5HSD8M7gwYa4NFzNcYlH4wO+ZajZ+dhyysi7gGVFhJprgDcgwjkrtwZqEw0k60OgEzaTSWJyfFxcRFV0clNLRwu+/UimL24QKOIYK0i0hwg2HU76Gi/MLCY6WYblOJwo8qpc8Hp8Mesh/5TCcQb4jk15Ujk6th5uJebSenaP0+BC2zhCDWgfNdk+Ui40+zfJ6aL1ZDcX3hQuZeDKKZqMOIwddE4iLoUwHq84gqIcJFzMOqsA7glsjy5xSVz57XIBw6UMlDytE1in83Fi3DTTmq1D1Y5OF3D8hoGbIMdZL/Hz5s2PEKhGfMzesQZwFME+h6fpoDRvQO3XYeXkbtW4VJsWMeqchbkLygrks6nSJ6dPLQCfoj8oy+3D/ADazRRYgRC2Oesxh0rC2tCwNA+s9DrqsZoe4DSPBoKDAiF1577d3ZThNp963v/W7mCOXeDhAMhrC6kIC9z7+EH/9l/8ZbocNDsGlTTCls2Y0RrPTFedubzhBn1MZo1UESS2eB0Sj6XTyjv5jHsjz948LP54XfA4ovOH9LVk9DEyXxeFsYcEFBt9XDlUk00OvkwUIPTb/XwQW6+AZgWOGwJrIM8N3jv8/1hDy+wxH0Fl1aE7buP7aNm69cRtD5j9ZJoL96rVUjHtDeJUAHDY3phM9msyP66twOKwUasuwT2+ZotNvo9FqiOuHaKFYdA73P3ssCML1pRV4GcCYiKFPd3NvJA6RYCAGs9mOKTG/gLDIOYCgOOTw+EAcxcw2cNtc6NZVhL0RGGGA1WREKOBBvVGU73w01EnfYnFZkZiPCwKBvP18KQO9zSAILC5WOHxsVWsIKG4JjBbRlM4gLgoGqWIEPLr/SEItt9a3pEbhHcelcLPDnBkiTI2yMHW6HFKHffThx9AxsHNqQsgfkr8p7mDeBV2zXNzW2jU8fPoA+0cHsmTkTZjNUtUXYiohtraXRL35i1/8Qu63bo/LZ1WY33/wb76PWqOAcrWE4+MzfO+t38cXnz/DR3fvS9YIiwXy/rnoCgV98HkVdNpVDDUV66uLuHKFavms4HOofGW2FPuZb3zrd2EwmZDKpzDQ9yXfaaq2EHK7EPL4ZJFwmS1Bo5gDdLg7sLa0ikaljt2HT5G5oFq5CaeLqvKuZH698sbLULxuuENeNNWGOCkm0xEUhx0+lwdnB6dwWpzoNHr49jffkuXEvQcP4Q76JZS2xpDmdk0CQufiCfQ6PRQYwsssoekEwYAHkTBdD31x2TEwOpPL4uXXXsHPf/lzfHz3IwS8QRmSU4DUadIR78Gbb34NP/6bH0k9FworePXV18Q5XW90sLv3BDrTAOtby+J+n1tcxINHT/DzX30i5GEL+y6rDVbFhu/+4DsyWLxInaGv9fHuu+9KnguzFqq5AtJ7hxi3u2jX6jg6acPkAW6+cQWJ9WU2m+KasNAq0BugUapgY3lVVMNkuBdqeXTHVfQnbXG/0fHp88XhsHulf0inLpFNn2FxIYHJlH1wD4V8WZblYu0dj0WBvba6gfOztCihZ0KOKVY31vH0yQES0RV8cvcLNCsq4pGgZARaTVNc3eDXQSRiBwazRYR1XGifp1JIZ4vo9sYYD40YdAEjLIgGwmhUqnAI6qcvNUEw5Mf29hVRQPv8QcHRfPjBJ9jbPYJeZ5Z6nijMYjHDFCeYzVMkEgEEwz7kSjm4vU4sryRxeLQnzzqX7Y0m0UJDWKxexBNLSKVyErhLpMvtm3fEnT4g9cDqxtrKChwuq7hn7j97hBt3bsKhOJE6u0D66Awv3rqO//v/+U9wBa1wJ5y49vIWUoVjCZy1URhqdwm2kAscugq4xErGIjg+Pkanp+HT+2ksX5lHLLks5xudguNBX9xSHMgtLCURjHvRH82wqnTfHO4dQev0gcEEYQ8RJQwPHwt25PwiJTmpTrsLmZMUWrUOzGbmE/qwvLQurn064vPpFJq1Eto8W3XA/FIMX/mdr0lPRSzq+cW5nMcut0P6qLfe+jZyhRwOOVht9XD95h3Umx0cHh+R4oTkXARWqx4PH3wu5yFzf8onF4h4vFhbWZSsNoo0QqGoDCHzxRYKla4sQqrNAVQiZQxGwed9/etfw7e/+31MzB7JY/k//9f/HRG3CabpCH6vDQsrIVgcOqhaS3pNopAikZigjpZXN2B3+vF3P/0pms0hluf9QhKIhuel/iCsMREMybma5AAwsYS+3ohuf4RuW8V0OJUFKu9Tnql0m5PqwVrtnV8zfAuBAAAgAElEQVS9jYcP74mg0uE0YW4xAsVlQa7AAf5YxDFvfe8toZj8hz//c7z+yst46aWX0GWu7XCM84NTtAo1/Psf/iHmw3OCgbYpHgyYB8I6aUhEJTmUUxj0JuiJjh2QYKJJFhnrTt65nPcQaUWSAsW7fP757/nzpyONeCbWv8RskURxcXYuLlP2UcSrmwzEuWsw6Ma4srWGK1sbkiXz7jvvijhreWkVN27ehi/AwPI2fvGb3+DekwdQxz3JMIrF/fj6m68AXJ61m4h4/ZhoA6itBs7OD/Ff/dsfIhzwIORQoJ+y9tcEM8pqsVAtCvabSKJKtYPd3RM83TuSATBxkxR1lKtD2DzA4pYHwZgLL9+5I46ae59/Kt8rRR43rl+Xfp+imVK5BsfzudKjx7ty11ltLnz22S7UDsCjjAQQ3u+kzpBosDK/gPxFFn/6P/0J3v2HXyN7nkG31RVhFAk2w+FABq08R9nTcTBPNznFz3SqsKegS8ZkccgChIIiYsj1ZmaE9MUhx1KJZ3+1U0W+XAGvG/YIPpeCUV9FIuZHqZTGCy9syDz2/PgY5dwAbiuwEJpHPVXGdDDG+uqGLKZZCw30wMhmgz3ggyfixe6jJxgUOojavfCbLIj4Q+LozxRKmBiNUotw2JxMxCWzwklHgabBEwriMptDVxuiWKnC6XXjJH2Je08fIrY4J7PBTreFttpEOBIQBBazK+imJi6Nc0Wf3ydqe7olT8/PZXHF/oMozmAwguFAL4vXWr2D4WAkiDm7yQCtXYPJqoMS88LssMLt8iFzmkH+pCS1ny8RF0R1dC4Kj6Lg6ef3MezNMqSvXd+RwPFCPoe5SEiWH067RUgNFCycnB2h21cld/ns6BjhUEhiFeiI4bnj9cdx/foruHf/qQi52I/T5bK5uSF1MN1FraYqYdsW66wOZTaWx+dGsVhEow44rYDdZsDW1W2srK+LK+c8dQkjSSx8xtQOfG4/cpclGGHDXHRRCA9dYumaFQxGTSyuxSQvlNQdzmgY7dBoqPD7Q4J8+/j9e7iz8wZWkktQrBDRca3RkiiIeqeNwbCPx49ZqxlgMznEret3+uEyWmAe9LAUCmJYqwmqjs4jq82BlfUNLC0vY2l1VQhKlBfWGl0MhgbUGupsCYmJEA5IGtCPpmhWa9LD2a12qQ1Y+TPXo1ytotKoIVcoyHyEc1aK/EiJqldZJzLjtiFCMPaYg/5I+lIulvq9Pq5sbsLjcqDdrKKQPWMXCZfTCJfTgnCYBBUNg+5U5jtEnnf6PfQ4lyeeV/DQfMtnvQfvVQr3LFZi33oiLGLfr7v1zYWp0+ZGvdyB2hlilq/EK0OD1+MQK1yn08Da5rqEwJXzeVjGU6yFo3jl2jWcH+yjXmtCZ1agjaZifeYWiUo+LkS4HaVrgt+cxaYgtrAKi90uHHy100I+k5GhqOR40BkB/YxFrQ3RatZlm14tl8SGTLSUJAwQqUHFIAckZg75x9IoULVK1wKxVAxtt1htcLu9WFxaliUFHwRuCbmMIHYhn8tCNx1L4cSBf4e2MTeZYmykXHIg8PInP59NMrEiM46YimajJTgubjSJvhJ+Mj/w59kdHCDRDcKGkwsQ4W8/38KzCbQy9I9byW5bnBxuxYlKuQKnU/lH9wcHkl6fXw4oKt/YZFx/YVsWIF21KS84GacOu0MWLqen56JOYmPFl3YieQzE+WgybCGCi9tSLkD4/5UQdTaqrIu1NjqDDtwBr1zqlUZTLmVayqcmPUwM7lNsMLsVGJnWR+SG1YHRdDZ4I58w5vdiUKmgdH4Bn90Bs4HMyq6ESXKjbWNgTaaEiUb7JTmJQ8wtJuALOqCOKuhqbQn8CoQjMFupSuVCrAmdXhMms25qQNCbgMngxNHhmSh6ohEXfD4uv0pw+T3wR5KodYZo9XVwka8+VFEopNBTG+g1O3AbPdhZuYawPYJpf4JcJivqWw5zBS/EYRjzIyw6CYBnaBsxBXQyVPNtqFU9VhfWEQ6Sp95Gt1MVdXGCg2Xyso0jWFxT6Cwd1Dp59IZteSZGGhEDKjqNPvQTA3weBp45YKSSUfAEBih+v4SdcXDPLoL5FJOBinI5L0HRYEYnV/WTCVrFijDyeCnRDup2eFEt1GDR2aF1GUTPvA3mzfTF5ujyBzGgUoTK43hUwousDiNcLj2GDOttD6AfjRH2umCY9mAydqEN6jg7O5KBEZEHQ22K/f1jCc1anF+RgQnVL3RYUW3f7WuyyGQ2Dp9xLkDOTo7l601Eo4hyaMcA3FZLeH1OjxVmhUsvHTpNHVyOACYMsddbJHSagZxEJkUSIajjMu4/eoDzkwqcFj/sBqcoaz0ON5aXF2G0AEaqVLKp58iwIfyhIBaWF1CplTGeUgHTF549batGI4eMPZSqWdjtFnFxDPoDWEwWRMMxGWoR5dNW26Lc8ft9YrnneZHPptGs18QlMSbWhtbtMp1WBgRCfiyuxBGZ88pgpdPVo1Enm1RFq16BbtzAlJv3Aa22bUzI1BxpMiTW6NC6ui2DyUKxgrOztGz8qUJg8TZz2AxmGUF6PVweBXrTRIY1DI7yODlIGaPFoSqX2Ca9XP48w3wBnxz8jU4Xm9s7SOeLeLp/JAFtREZwaFtr1GSY2mo2Z4Ot6RQelweKm+rbofBK20Pmq0zxwou3Mb+0AG/AL6Huk2EP7QaxJXSC9JBPX6KYzQqOa2v9CuYTizLIenh/F4eHZ8jny1LI89ysNTqCu4vGg1L0THRERWmIsEmNerG1s4me1kelXpMlTqVWFwUmB32KJ4zFhRUUMik4rCZh7+oYQmbUSTYKzxPi/DAxolZoIh5IwGfz4/Fnj1DLleCx2DA/l0CxWkCxmhfFWGIxJsiPTDmL1rCL1e0NKczZBRI7woHauDdAwO0RDOE//PxX0EaAP6TMcnYsRvip7B9DnB8eJSjLvc8+vSfFsQxNbXrYXWbE5kLCiN/drYBz5lDEL+8P32mG2p8cpeBzR3Dn5mvybhCJ02F2iJ2/t4pwMI655KKgi4h6aDaaUmBxAdLut3FeuBAmeHQxLovUcV8T7JehP4LX4sGgMYF1bEPxLItmvo5pf4pOU5VsgtlZOCMJcb/PEFHaj5utrhSyRCSy0OcG5MvB6j8FT89yF4gbEkUaMX90CXKkxSZArxfkm2H6XPBgMqHd7aDWaOPWnR1ZwDDHimHnXIoYLRN4gi6sbi7JMvfux1/g3ke7MBGPwJwIUZbrZQnCxQdDzGcLEYbDzVTqckd/mUmiN8jihiosFktcwPC+JBbJbGQGjknOX8o46FZQpz189fe/g9DtTXzw7AGcXzos1BZWFpJwEc9pNIgLRNwtRj0qNd7ndswlYzIYbbdqcndzAcK7n3VBuUxFOzM7FAm3nCGqmB3WF5Y+hyJ7z57B7rDLop2fI2sJCe2j/1Q3QUftyBnt9/mQvkwhGAhIMUqVORcbXMbRNSIIhMFA7ik+h1yG0FXBot3udEowbMDrlwJW7fUF6WFVnPC4vLDpzXBa7bI4ery3i65ugkg4AF2zjtdW12EqNlF5fAR9qYVumWqivtQImXJNFhh0TLERp7qLeITta1tQO22prRTFJfcGl+lU/ooDBHoYrXY5G4hb4x3GMo8qO4ZNEn3Kr51imgHZt/x56o2yAOFyhGoufq58bln78d6R53GgibCFn53W68NqMMLtckkOy2DcxxAD9NFFa1RHeCmAxatJHGUPsfHCBrSpBgPrSJMZuVwBsUgMkVBIvjeebU+f7GJteQVHB4eyTA/6QogGk/C6/NBNpvB7OcgfSc0xHumxTObwFOJCpRqx35/g7DyNeq2FzY0NrK+soN9pwTTlkm+Eg8cPcPc3b2MuEhbHLd29Ri5CuPwcMgNvCHUwW4JweNwfTQUhRicIFyCsl6WGpjVcHFN6WQJRjMMFCNVa/DUcjvAZ5gvC91R+nYSmzDAyPLhn/14Hsyw6/3kGiAQByV9cgHz55/AHwUH5LKNnZsgh7lPnA775r74Fi9eCarcqKIh4LCznq8/pEZu/4nDLMIF1g1Oxy2fI2o9OEIfHgXq7JnU4l4F0ijBg/p2fv4dkdA47m1ewurAIox5SK3dU5peY4HT4hSVtNulloNzqd1FXWzi+OMXTZ0+xtbUpy0CzziLoBZ/Tj2Q0KVkQPEdDYY8sgwbdmfPNTba4ndi1IXQGvv9TXOYv8fDgqYRgJqIxlPMFmMY6cWuwV2B5/mR3H6PhRBACiXAcr7/0qmAEWIzy/OM9YOVhz+Wd0YBcIQ+13xWRGZ3zzMbQVNbXfpj1FizOL8GluGZLZ4xwkTnHp/c+RTgewauvvY69/SNByNEZbFMsMDu5bDhFNpuGl/Wn3oSnu3uYX1zA0soCBlpb8jMe3C/gT//n/wF/+6O3cXKUgdcTQiwcExGI3+NGv98WLNjSUgzNRllcMle3N5DOXkqz7A+HRKHHRScFORyCsJ7dO9tFs1nElcU5dEplJIMRQTHv7p3BYFYwGOpx48btmUAlm0c2lZH35eQoi80ri6hzYK+bYml5Fdp0hG9+55uweax47+N3AMMQW5urYHLNyd4xxv2pOIzdLj/6g5GgmI8vzkSEoXZrgpdi/h1rHtIQTDoTLi8uhde9ujwPn1vBRx++L+cGB4e1WgO3XnoJH3z4IX7wL38P9z69h4vjCxinJpzsn4vw42tvfhW5HHuMFFZWlxGORKXHZV3X7DTxcO8ecuWs9C4ra6vi+nlw/zF2tm/KEvdnv3ibpQucARP+6H/87xFNxnB+cYFisYwP736Em7duIR4OY9RoQ63UkTklxmIAo2JHfGURU7sZl9mM4H7oQDNOpuJEYhbG4bNDOXNCUT+CcQfagxouc2dwujySicB8FJ5TdNbWa0WonYYIgHhPkhHerLXQrNQR8HJRYpH37+z0Eh6vX3o7ZhVV6O6bWtDrAMfPUggHgnjh6ibstglSF0fwOOkApRtTj2q9iZ0bN5HOFWSwSh673xeFXmfBB7/5CEYdsYI6fHr3LsIBvzDdxxjDH/CiUMyJQ/L7P/i+iLX2nx3LIuTJ42dyEskswcmMKA0OpxGrqwmsb6zMlKDdNqJRH/Z2H2NnZ1vOkMe7x/jbn76HugrYXBbcfPEO3B4v/uZHfye1MeMkFYsVN7euY2VxCW/+zhvIVQu4t/tQnqnNzU2Usnmo5RrmYlHsHz5FoZGHO+kAbENcf/GKYBS5pK3VmoglF2RecbB/gO3NTRES0VWRzRVwlqrCxgxRlxfBcEzu73wmLfmDC0niPxRs7azh/Y9+C0/ALff+5Vkait0leORipoe3vvkinDab/Izosrh56w4w0ePjDz6VjJxINIlIZE5Ec+cn55I5YzMZoDYacIq6WEE0FsLNl16U0GG7wndzjJPzCzhdTlykjhFNhtFhztl4LANNLpJ83iCePdtDOOxDKOhBrZLH40f3EQz44bBYEPP6MB1ouDw/hcvpwML8vLiJarUuKlUGR1vRHxpweJLBRaokNIVvfutbePXVV9DqdHGZLeMv/+IvkAi4QSyBgUW3TsNQ10NiMYCJThMEks1kwc7ONaECOF0cqnpwfn6JD969j9svLKPXnOJo/wIdOn88drxy/Tp8bq+4A1989avwxpLiSOvUKWIj0tEm2NnecMaU573aVVUcHx/h/Q9+jb2DRxiji8R8ALFkAGq/Dl/AhZX1FSTnk3LPEnkW9PlFwBWJxfD3P/kpHDoLWrkK3nrtG7izfRuKzS0LEDBzCHrus2TYzl6AKMOJ3iRzKwpwXF6P3DWss0kX4S8c9fuCqKO7g2hE9nFcljB/kUNKFve8y+nurZZKyGbSgsAaaj3UKgW0mjURKlttZnmuiKeJxhKC7/R62RPPQfF4sH96gh//7KfojLgA4R3fx0IyhIiXfXobdoNJ6hkuDcrVPLxBOxYSEXz15i3YTXZcXlI4FEJX6yKbzyAaDUumGQVzj57sCxnE5lRgdtpxkcnIc3eWayG6osPX/8VX4XErSKUuRNX/bO+pOKS9Ho/Ulhzstto9HB6fyZnCntfpdCOdLqJQaGA0msLhpAhIETnN6fEhHBYdVucX4DTaZRFVy9aRTxVkYUmnCQPKBxppBJ3ZIozyCMMMX8veiVhwvs/EBTOXgcPjRrsjGDdtzNy2PtxeB2xWI6LJCJsYdLQZjWVv76mc1UtzcSSiARzuP4Ldrsd41EetXAat0qPuGD6HD3pmrmtT7FzZlnPhJHWKEYfsXi+CcwmMJgPkzi5h6+ng09sQtjtkEc5zhc+OJxgR5zSzGSiU5hlH12GODpB6XeZLFF9G4wmomoZcpYQP730GPR3igx78kQBKtSKWlxdk+VGtFaANVVjsBpm5rG2s4vjkRHraYrmKSnUMu0OHSDQhZz7pFk7FIwvTTksVOg/Fm4ZxD4rHiqrWQHQ+Ie+q0+RAwOwSF7rK3sdixNd+9+tYWVjE/ucPUM7mZIbx1r/8LmrtOi4uztColGEx8fyviYjh/PJEZhxer1NyKdJnFcSjIZSrldm8OhSHyx1Cpariw7tPZDZKjZbZasD6xhrGnINoQ1QY1E4aSNQtqO7+WEM4GpagbkYrEGU3GU2xvLYu70dvNMR5+kJmEkQL0klNx/7pSUrEEsvJddhNDmQvM/K1ev02BCIeNPt1ODxOEYeFojFxDFF8xciEvccHeOXm1yRzcf/JfSwtJGdzcJ7zwwEODg+Ry2ZwZWMLGOmhmJ2oZ6voVxoY1eqIKi7MhcNYnFvAla3r4oDzB0IYjimAAy5TdCAPkC/VMRhSEWVBJB6X3oC1Jc+Ydo3YUi8mo4k4X9ivKi4XGq0mcsUCGsyAI/J2MpaMTH49rNWZMRXw+mQG1u2o0r+xDuAZKlhQ9qODnlBIiKP1uu3Q+jQM0OHnFjx2u9kSIofNrogoj9hkzntE8O10iWiTKF063FgDcM5P0SAF0VwoyQJk47Zv6nb60Kh00e9NYKXVfETuIlWHY+GifvWrr4lN6+O7dyXK2Wu244WFFdzc2kImdSosVZioUu4gmYihWq/BYOHQYra5IyuNILe5xRX4IgmxYo/HPej1U1EwzLjXZmkIyB7jdlzwOUQ8GQxoNYjBGgpDUVRXwtiDDN6FQ0wEB0PDHI7n2KYRjOYZ+zgciUjRyaBxn5dKg1X5M7nxZuDYZKTBZrdDpbKQCAinSw4ELmE4sCVOolouC74hdXEpGy7+sGi15UCBPED+WlHPyeJlIoNKXnBcgPAvOmq4pBAMyJjquRlagMudgdqSrfPS0iLqtRpKhZI8CHR/cMnDsBYyY+nUoPJtc31ZDk0GFBcK5L7pZ8PmchWZTFayC74MAp0NfKdwOhyy/KC9bzIeSkgQ+bzkFQvOwAhxX5DXalXsovhtqV0ZeNY6TUzpjHDbYXTaMOAGtNuDgaggKim8Pgn3I6PWwCELc1W6fQSsDhhFiaBKoFbA7YRVp0f2NAWbmeFVdJoMEJ4PwO4mU7wpCxjF7xLmPwdIDN0jt4/4KzZUZM5RpdtqdlAuUelNprcRsbgHDoXuHarIvWirDAAeIRCel6VcKpWCzWaGV3HDONLD7/BAMTukiGCxpWljQW3wOW52VOFjerx07ZjgtNkxULtolOqoZJvo1/UIuAPwKFz8NEX5Q4674vIKD7jS5BB1gNiiCxNDV5pzXuQWowelfAO6oQHRELl/fmnczLIEIePcAJ3Zig6VHSaHoLKo5lfrVRwdP8ZA14TitwjTlErSYVMVrILdbRerF1EE6bMsMDIINsLI0DaVuIJZcLHD64PeYoXeahWbucFqkTCxbq8kqoxavgav3YGQWwGGLfQ6BdSraZTKGSQSCSQSSzCanPjk44fQ66xiASQazGiazLbaZpuEVrY6fVFcdFVy0TvIpVNyUHLxxmEgHVdeL0MSu6g08rB7REiIWkXD5uoVRIMB6EY6qDWN4hHYrAHBkanjCi7SaRSyPfRVwEVVqDYRzJIEtHIBl4jJ70U7XEtVEYlHJUBtMGK411CGXFRpUAVK5SaHYDBqUNwOGe7y3SuXyrj+wg0JZWQh8/jp4+dBrxOEg36E/F6cHB1IMKTH48BEP5BBdz7VkiyVZDyKm7d24A3YRPFweJwWTFwuU5DnyawfwKco6DX6chH0Rm3YuVi0mmXAw2HK4tKKYJtOTi5RrTIDiQtUH/HAsoAlgo+uDIeLRTF571xAWrE0lwD1HMV0CnaDAV6qTus1edediiIuvsFkjNjCHFKFHE7OUxiPuKQOQ3E7RUHDs4SDFV70DGGni4xDGLoTzA4b2j0V5UYV8cU57Ny6jlKTIaZFcRFhMkSvQ9fSUNCBDBnMpzMwGy3YWNkUezzDNR89eIKTk3OoHQ63yE+lu6WK1Y0ljKGh3a3B6tBj4+qKuDLC8aCEyhJzksnnxa6ZSmclwK0/NAnPvddqyFka9nvgZp6Ryy4XHRsDLo9sVpeELPrsPrRKbZzvnyHs9sNjcwhSRtW6slzUxn1R6NidVlRbVWQqOcytLyCxMofhhJ+JHpV8ASHaTm12cR/e/egTecfdRKkNydrtIhTyweVUxBkUYIhlH8hkC6LmpTNDZ5oI3ojqFbfbIwMxNiZUPlGFQ4s6G+PjoxTmE6u4svYC6uUaUuenmI66iISdgo8i/92teASZxplls0nVP3EwdpgcJgz0Q9QHTXgjXvkZjwcDFC8zUIxWhJxB9KpjRN1xZA9TOHt6gk61g3ad6lnuBKhomuFwZiECDBq3zBwgXCqJophqn1nWAgerVF7JMFpHJRoXDjNLPoekXIYIOshCZBGZoRbJGeNgkvldZOUfnGSxtOLH3PwCsrmiKB5HkyHMNoreuli7uoxrN67hLJXDf/mrn6BX0GCezNweZnF9cKj7XH0+ZubAbODKwT2/HtYMwnAnwpJqdqINBdlFXvMsF4JoJMkAMRrgNFFoMUCxU8Gb//otOK8sIN2toTMcoNWqwjqlC8woyDUuXFlL8Czvaj00WLeMh4LFcdgpwAAmo75gLznE5T3GRpqNUzIxJzgr1hU6GCTo00JbMdFjakfQgvz8uKzgMjYUCiGbz8Ji47kXkXeXCkrWEFxyMESOqB+GmrKmoquWCxcOQIZjTdwDwVBAXHD5QgHFUgketwdhOmeHIzRaxAGFMDUYEAqGYJ7oRU1os9rQYIDqhAjIIbwmA65F4lCqPTT2TjHKVNAtEUXSwRBGpEtVwTaIe4S1kF4Hr0cRBwgPTi5AuIhhgc9GiwN7LkA41JcsECKwDGbh6XPBzoadmXTMPOHPjV8fFT98PPkOToiH0BtleEgnLc9TcRg9dyPx1Kcbjm6QCcPSiYSCThjaVocV/UkXmqGPXDMFb1LB2o1F9HQdJFbjaA3a0sCyTq1WGogGY7AbrKIUZYZCqUBXrV7qxHQqhfWVDbidAZglL8mJ+bkkumpLnsGT43O4GRgYCOPZ7j5i8fmZK25IUY1j5qCi02I6gtZpwW0xIn92jC/ufoCgSwFBXrLco4tpPMVgNJUBTVcbYzDRo6tNMBgTJWZATxtJTU13B99VDjzYxFARrHDRzw9Hb0Bf02Z5dgbWXrOFL2trvtPi5qDwiMs9/j58z8lOls/2/38B8qUDhEMDYrT4krF5ox1ehYrItQi+84ffhWYcodQs4ixzIvXwQiyBsDcgyCMDjLLcqlQrglXgsINh8XRl0ubPMyiRjEtQMpFSRI/pRmZR/L9wdQf68RRquymLzVq9DYfDC5crLD3FsN+EzWHGeTYNq8uJlqaK0IKL3UgoCrtRQcgThdcZgG6sny2AmNU26QvHmLkdrLMtig1WB4fiRVHwzS8nUVPryFa4WC8jFo5g2NVgoWCo0xcERzgWR0GWpIogiQIuL5yso7QxGtX6jIXcaiGRnBdBGZdvVK7xeZcFpt1GKw2GzALJlJA+z0juTDKWxK9//a6gMtevrAvWixiqWy/ekUUjFdNkljc7dWxcX8DGDnnuDPMtimvfaGEgdwIf3H0f2dwl4rEETg7T+Fff/6+Ru2zjxz/6hbgyIsGw5JnQ6Y3pEG63FXq9hkopg9sv7uDOnRvoUsRE3wnPZptd+goq/elEucxfIFM9RyTsxqTVgAM63Np6AWeHF9DrFQkfLlU7KJaqsjS8usXw5JzkuJhMFnz1zTexe7AroaTLS2s4vbyAWbHgm9/9HbRHFewd3MfO1TWM+j3UczW4rV4szW1IcCYXQfcePBLxDbEfJhvvu6ngb/2BoNRcHMgQbROmktZhxtMH9zDpc8g6hRFGEXGsbW7jl798G//tv/t38Lo8+ODd93Hw5BBmvQ1L80u4urUFj9clQjBh/TO3yOZEs6kiXShh7+IULbE3TPDii7dwePBM3Bp3bt5CpVREoZRFs9dAd6rKM7awzHwEr4SvVqtNfPH4EZKxOKxTveAoTg+OEI8nUFc7qKkd9HXExOxgeXUVR0f7KPA5p0Nb6+EXf/9Q8tpu3VzFwloQ7UEVhUoW3kAAT55ezLC23ZHQE5aXE/AQq6Z2JOx+NJji7OgC1UJD8H52uwmBoE/waew/o7Ekzi+zMlPw+5P48Lf3YTE4sJiYRzjoQqt5iVajDI/iE5EkMzKppP/2W9/DO79+H15vGC53AB9+8KnUj3abDV9/803s7z7Fr99+WxbNrCGYwaMoJCa0xPE0Nx/Hzds3BPVIEWM6lcXB/j5OTg4xNxeFza7H/EIE4bBHhCgc9jx5+licS3Rlrq9tIJsro1KnWGgEpz8i6OHNnavQxkMcHh7g8vJSwll1wwmWQnF5X19++VV86ztv4We/fhcPnz6VnIrTwwN0q2WsLc9jMFbRnbQxtIzgi3rhDboEVXr4pAiX24Tk0gpsTqc42b7yyh0YJxq++OxTXJ6nwGuPc5Ox3gyHxwO7UxFUUbvTxNr6uuBISIfY3XssqDYOFVlXlIpV4aoz2+fb3/wKTg72UamgzDYAACAASURBVC2WEabDJJqUWu7zLx5TVQeb3QWzmehWDaV8EcNeH3YipfpTBDzAzvYG3B4nVtboiIiJSI+0hstUQeYE7HOHUw3lehWDsSbKeM4XlpfogLdBNxlgMhyg02zKAlMPZqVquHHjqmRcEaNHZ3WtTFcok92sqFRUmM3Mc12XvKYnT/dhMFrw1ne+J2d36vxMlPpdqsV1Y0F+UiA2MgBhopVDCiw2o4g/KkUKFQ3ihmJdsbJ1DV7Fh3FLxf/L1HvFSJan2X0nvPfeZUR6U1mZWa6ru6rNTPdYjFnuglgRXEAgXyRKoAAJoCQQoARBBAg9C3oQJEECV8vd1ZJjd0z39EybmXbVplxXVVbayAzvfcQNf4XzRQ+kAgptszIy4t7//cw5v9Ot9nD4+FIc6pwFDDrAnWtL8Pu8MNtdOLh9B6ntq7A5/Bh35qgU25hMmUnmgNVhQIe9x4hIQ4tkRB6fHuKje+9iph1gOG3BbGd0xxjbV9fhC3lRb9blOUzx7hKX6t0evH4/fvfWb+EzOXB6/xm+99IbeOPFryHsi0BntMHo9aJHRqiBwr0JASrodhQMZxR6sTTXCMZY1XCxPhN1Nc8RzXS2CDYfjeT9Zp4o5y4cxBLF22hzjkUXlyq4Py74ic1izuCgRwRrA/V6RZbxFCKFIxTzLJYKPq9fXOkUyhylT5AtF2VWxAxVn9cJKw+XcQc2oxZ/9sMfYCkRkz732fFjfPjZe7h1sIvv3HkVwxZnj8D21hVBJlLcQPcJXTWPHj3DyWkaRosVieUUtg+u4PHhE9x78AU+e5KDPQysXVlDKOgTt/PNG/vIZi+gKH30u12pFfk5lSsNXGQKMJjs8Aci8kzRaMwihGi2uoLDoSgpn7vAoDdFImzB/vY2xh0FG0sbePr5M+jmBj76pRfiM4/op3aXAl2dLISJCeY1xlkghXAU6GRzZUG3ma0ucekKMl87x2DUwwsv7sPvt4polrknY81M3FVcUDqJcx2N0KzU4ffqsb2TAtQxysQmBoIw6S3inHE7vUL/sBqtkntQ47zJqEeDQgOvG/lcGsapiqDWDudch6DVKk5U9hluTxCR2Krgs+mspEtbq9EvMP50wRi03OvA6/MgGo9JXWD3eFFutlDrdmH2uJFr1PDuB+8LvtFi1SOTPZPMxq2dVbR7dZycHckyiBjlWqOFcpXRALx33ItlEPshiuNmFK0ZEfQGMGg3wQRKZoPOqP2wGAShFHL7oR9wJq2Dwe1An7UP5riysQWnqkenWsfzo+d449tvwOFzS5YGKTnMAG63a4v4g4gHS0sxXF6cQTunILsnaHbeF6nlFXGfX2bLCAQTgumyO11Y31wTQkWOGWPdtvRYXFq6HDY4LKxNmbnmFNxXpVJFMV8ScQgdg+wVKBS8LOYwnI0QjoXEiWJnfobRgEK1IkJlp8mHerGBYWckwnSH04ypOkZ/0pfr3mRl/psizt1oJIp8NovzkzNMKGS0O+Bz2iXbij17o9OG3kKHuBZ7O/uYjeao5KqI+6Nw6eyYNQeIO7xYTyaxvJmShZcW7AOMGA1naDabgiocKH2p/4lL5jmvN1gRDEdgdVBw35V5sk6rlwVIo16XLFvWwnT7EHPa7ffEAcIZAoUG/Nw5m2CvThcIzxmbySxkAPahJAJQyMgegf89SUdSwAuPi3kqCqrlkri7SExiLAX/Hy6jSF0qN5oYMl+bui0SA0xWaDUEGWqh9BVxuRM7aDSbJN+Z2Uns+TS7N2Iqa/p6hRaVISy0pDEA12GA2aJDMhERq8/7778vTFw32fMaHXYSSWyvLKNSzAmSxOpcHCT8ITk8YSB1fziGxeYUJQZVe3sHN5FcW0epUkG/35JQUBaYPEB4Q4r6jC+Y2Ry6hVWem2sqBfmmCQriKwQWd65USdLdQMwTszsEeWK2yA1FxZvBaJIiiSE/TocdAZ8fawwsm81weXGBs5NTmI16scWwMCcPDzoDTBabKAyTTLb3eSUEmKrNYj4vr5NNONFefJ1+n0uYuzz0uFEf8AE844KGzeNiCES1ExvGBUqJKI7pguvND5sLGKMROztbcuCTsbho3Im64Z/JDIEo+kpfhjtUx8VjIcnP4Lae6AwOEMjNJV6Fr43v4WIExCzioahDQ6GgbNSKhZwgf7j4oCWJDw168u0uK2qtmhx45H9TKcGJDYcdCgsauwVaqsnpzFHGcPqCWL+6D3s0DL3ZhGG3jUG1hmm1gU6+CKuqhY2IBO0cw0EHQS/5vTPUciVRwOm0JijTIWx+CxR1JBgHrYmF4JIo+ZnZ0KRiXgvhcyeSEcTiYdRqJQmfnk/mqJTK4hxisNXSshuBkFuGib3BDGfnVfgDSTidAQks5tCDXFOG6NXLJeF+s3IIuCNwOwOCZ6MNmzk0ZqsRDgc3jDWU81k0K00o7QmU5gyT/kKFFArY4XAZ4Q97ZYDN5nw4GUBrmAEGBUvrXhistGoyK4KLPK+EqI/7Y2mU3FI82WFyOWBy2qBh4K4MzggMscBhCiLkiaLXaOPR40+gaKuweFUpqsbDHgxTHUKBAMyOBQqDjOT0ySW6zQFC/hgcVnL/ZrKIULU6OL1+OLx+mOwuTDlSMNtgsZnQaGXRbpRRzZUx6fUR9blg0o4wHtSgUQfo9RtwuV3wB2JSLKTPS8hclPHi7buCd6nWssLyM1l4n89QqrTRbjGk14RUcln+W6lUEByBcN+HLPbc3EOgULyA32+U+zGbaSIZTyIW9lNEKcsms8ENtzMqA5m5TpFw18wFOfQqfI6QYH/o7Gm1yuj066J2YMDcXNiDdOUsyfekRZNOIJ1eK6gY4jQY8uh0OWGyaqAzcHg7kwVJNpcVvimterwHT46P5IFAtBBtold3r6DVrCFNZ4yF0gAiAYao5nqYDoGgP4BYNIz+oINHjx6j0WAwll0KI5fdioDPAZfdhslgKu9JpVXAaKYI5o7YPQ6yXW4fgoEo0ukcCoWKsA4pYrfbnKISP3p+DK/XL8WSojK8eyoWz0jQD5fNikGnhXalglgoKEuI7MWluF0SqSUkVpKwuu3C5n12fIpSqSMFod1qRaFQELeT3+uD2WCSAp2jL6qGmCPjCfglE4IDnVa/g1gqiYsiMy1Y8Lqk0GCmCnF3tPFHQ8y+UPDWr97EjYMbGA7GUuSyoWWGB5ExsWhCHCcf3/sIyeWEWGotdhPcPgdGs4H8NtuNSKQSspg8u6DCkcjELgZDFXm+fn8Yes0cjWoJqaWonI92lwWNdkMs38nkCkwmmzjPnCYX6oUGsqdZ+OweseGT60qHDJ8tbCq5hOgNuqh2qsiUL+GPBxBfjSEY8csArlzIIeTzweclh3+Ki0wOk8kiiK9er6FcyksxLYrpKYe1VAJNpYgnt9/tc6PTbyKbKcJpsYkaN5FcEuckl0nheEQ4ssyA0hBOabDC7w5i0O5j2OvBqFWRiAXh97hExcJ8rTrxCRqt4NO4LCcH3eQwYjAfoD/rw+lnrpBNlOi1YhVeixs+mw/tUhfg/EXR4OTBMUrpiqiee52BPMfoymSAK5uq2ZSFv4mJG9AbzKIY57VHpxS/9/+3APn/L0Q4x6XqnIo1PutpcjPKgJd5DE6rDdPxRBQjLKIvsmkMJ3Osb6yJi5NoCI/fA6fXjNPLQ0GUvfb6a6g2WvjFj9/E+aMCTHO9DFe5SGGNwkE7n298zvJ7c9hts1tFqUXnJu9FvmdcBuiMRCnpxfUpLhdiqHQMZzdLPplZwrMVTI1zbL98DdEXd6AJ2PDg+Cm6/Saq2XPcur4nCwo2UVRh8VxhE8jlB/F0XOJPeTioU8okxAnA5fHR8xPodFZRo/G5xfubr+Ho6FhCsf1+4jwGCIfDMozm62X9wbNpNBzj5OxEFI78fPjnyUJ10Bd1PdFPzBAiL5q1QSgYWbh0uA4nustihMvllHubAXhcrAQDIQmy44KVw3Cnm6o7O2Lk4asaNCp1qdf4nO6rU0F4xv1eLDtccLQGGBxnMM6UMawslsFzGJAuVNBXuArRwsVcpl5HMkBUrSp/nY2HovYpVqroDoYyrGcRS/cHA87bPQVzZllM5tIAcLjGGodIVQbEsPHnIkTcDVM6v8i21oqtle8pLzhemzzXaGJg0cwinEN7nuccDvBn4p9hsprQn3QxNYxwWjpCZCOA5b04yv0CEhtxtJS2iEO4oOCzNeKPwGNxQT83iIqw2+4uFn0j1rtjQZtQXTsdz7CcSsJiMaFcYo0GyWCgSsxmMMtwxucPyYKbz226VziYI0pv0GuLCynmduHZp5/inZ/8DKlQWJjuvH8k+44YL7pfZBFCnBPzSvroUSVK94fWIANninN4P/C5JjsPAB67XXBUXGby/aN6l4sk/pkcuEs4On8qyqm+yu35I/Zq0aiYZSFCIQ6vO1mU8P+XvaMqwycJZp1O5fVSgMMlApdxrXkXf/5f/il86340lAbmOhUdDlibLbgsNlku2YxWYfizqeJwyedjeK0LDS7s3C7pVRqtujh1KSBQiI10+rEc34BeNUI/16NarKDbbsNmsckSmgvzSDQpdT1xKaNxH8cXZ9CY9Rhjgf7j9T8bq9jdPIDSHmM1uYlGtSF5Pswf6fQasnBUOoosnckyZni63WZGPp+ByWaExqjBEGPhR+9sbMsCZM4Gs9GWzCMflfXdHqJf3V/MBzEShMdF3oSioiGsVqfkLhUrFXx07x5uvXBbnsV0WK2trAiqpJQv4umjQ7RqbcElri6vyudMtwiXshQvZHI52OwO6RE++uRjufe5hD94cQfekBsWuw3nl1Qo0klrEhHST376H7C9vS4uiFR8DdEAQ5XJZB4LzojuTrvNBI/LhvG4D7NJh4f3Pxesx43rG7iyuwGX1yY1MgORJVdIGaLLDJ/Jgs9/dPkIkbAbCa8fMU8A/XIHnTqVoEtQVSN+9ve/wf2HR9jeXsXOzo70bHwGRSMRWG12PHn6TDAVS4kV3H/0EJ1hG1eub2L31hqeHX0Op9MAv9sFm84Cu8mJoDcOrdaEd977AGvrmyKmmMxHCMU8qNQKouh+6e4r0BtsgnniUJP5BPnLMwy7LehnU3RqDZw9PxPUmjKa4ZNPHuNrr7yAH373+zg9PMFf/9u/xg+/+yfYXNtYLBc1xB3qZTFO8V+t3kat1pEh0tNsGhPdHMtrSWxtr6NWKQgqZndtA+PBAJ99/glU3Qyp7RSmujmiibgE544VCK7o7d/9Dt1WGwGXCw4LM8rq8myt8wyfz1FqtmQBEksu4a/++v+GTjPH7vamOJ8OHz9DPt3GxnpC+goOMgNhO/avX8fz4wsZkD148BhLyQRuv3ANvW4TOo2KQjaPD94/wv6VJC6OcuIQDIbITlfEpcvl3o0XbkFHZfdFER5XFA8+O4bSGeOFazfQa1YwmzSgZc6iPyLLeS6JLjMZfOu738XPf/5rWUIk4itIX2RRKpbwjddfl4Uf0SEP7t+H02aXc7LVWYgi44kIavUStrbW8dKdF3B6dooruzsIR8KCq+VyQK9j763A7bKKW8nJrJRoCE+fP5WhChWiXKz91V/9e7g8EcxghMMXxogPZb1OhFjsDWnPyl5eoHBZQNjpgFlnQr3Wxr/67/9HHJ6m8dv33hNxFVGP1VwWu1c2xMWeKV1Aa9fB4bWjy/nHcISLowLW19bhDYdlIM0QYuKgHBYDLs5O8OTLJ0Ll2Lt+GwazAyfpS8nUYo1C3BQzK5dSCRGTZjMXQnZgnhTvB43WgNOzC6yvrYlY5vjwGcq5EojwX4o5EQnH8YcPnuHOy9fFcU6RQSFfkXwdLgGiAWYKEiOnxa0be3C6rFjbWBVxDoeXxVINDntAziKKg5Sxgk+/+AxWu0VQ0nQM3bq1D7uVT/+J4M69Li9ymYLgrBlef/vudTRaNemx+ES699EDwT4NuqqEAhsNTuj1zOsYoVppyfOU4hUy57dWk4j6rDDrVRmQcUbSUfpoKS1sXd+GMlfEccHa7L33PpC65trN68iVytCarAi4/VjxhXH65BSlQguNWltEX126+4czfOP1u4LYDCVSCCaWsba2C4vOjUK2iZlqhcPlFSU/ZyhUZVMIS7QOFfCPntzD0fkjfHl4TzIOSTm8ffcaPAE3MrlLcbIQXb65sikZRzyby9kCPn/vYwyKTXzrxsv4k298TwapzDlzRKJoUHyrN6PV7MGsM6PZ7KHJ4GCjRWgDXEpx2cxMHAp/2PvxLKHLk641ulR4jVEwx55tSBEPxTUKs9lM4rJjL9RpNlEq5oVuYDYzXPoSj798LC6AUDgqmT75Yll6UuZgliolzHQqrC4b5joGU/fhdFihUSfQq2NZhHzz9a8hSjHiRMF55hhn2ed49aUXEbf5MW4NkYiuyDNST0ESETsmA+bTCUrFMtIXl8iXi7B5nEisLuH+s0co1qtwhYO4qJTEibC9s4lms44ru1sSss16+Pj4SOZgHKyfXWTF/cllEq/zerMrYjyDwS65A8yooHukXFLg8wA7mxEkQmGUL4v48x/8OT54+yM0ik3BeaszZpCZZH5GBByXWTabQ0TLFLFxXkHXJgXZp+cZhKNL4m45TV+K2I/5E43mFP/wz19BMhXAcfo5zvJpeEIBbGxvS+2Yv8zi/PkpOJILBYDNTRccdqMsh/w+Pywm9o0B+HwRxKNLkvlDwSaXKI1BH5eVCmwM4lb6cOnNQFNB3OlFyO7AgGp5qVWNmMGK6YhCxTyMRKqB/QqRsHT3kzJhFzEdRatehoAHQqg2O+jz+W21oT7oI1suiFOi02niNP1cMkCi8QAcLjOeHD4WgSypP+OZilKlCY8vCKvdA73ZiP6kg95oIIt2uv3FdaXXY3UpitG0j0qvhrE6kXwK5rFN24rMYjYP9mS5P+AirzeAT9XDQOFWsy5zDjPpGHottjfWUSpmoSjMievi2o09FEs5iTVIn2RwdliD3xsU3GuPInOKCQckbcxF0J9aWRZxut6owWXmXOp31lasC3i+EzHe67Xl/WJNy7gHCp6Is5Llm8UhkQwUnPL+oGBtMOhJzg4zsgbToTgYrAYnes2hOL5q1TrC4SD1hjjPXsBJsSsdDSqdeB5x+uezl3LWE4PInl4zoZiM+TQmXFwWEQwFoNOZsLdzDUFvGPmLPCLeMF66dhtrkSTCdi9cDqf0NN2+gk5bwaC3EPOyVme9YhaaBjNyKLRn3etArdmSDJA+qTUajfSZ7ElJHqAgi7PmUqkk8wu+nyR3sBfg84AUA1KYGo26zAKsJiN8LgeMei16nY7M2FlTO21W6ZGJ3Rv06BDpyn/jeclZUbfTFkE/r0mKSCkAz5crGHHurjUILYALEM75OGtivcg5Fud/dIlyaanqFmIwzZ1Xb6v8ARhUTocFAwB1Rso/Z9i5soV4LIE3f/WmsFB5KAU9NmgnA9gNGtzauwql1ZFwuXA0jny+JANkKsApqeGglan0To8P1XoL4WgMiWRSttRsnjkkYtA4tzj9PnMqqJ4dSngQhxXCUe+0ha0o7G6tVh5mfOFszPiDMeSEDx8qedgEiz1HGn1V2GLEU5HpzaAyDjVovbSYTKhWKjg9OhbrDhcIU81cinNlMsNM5RZXj2gkjngsKhe6MuhKcDgHBdyIUSkhTZ2JLpOADBLaDBzX0FJPrvgil4MPRT7c+Hpp72GzSXYyXxNfB7d9ZCMz7Z6NYSwSkUOSeC1eYJlsDl4qbGwWadzZiO7v7cJo1GHQ7Yhljw+7s/M0SuWqvPfC9tZoF6ri4VCsfQxcHSp9QYnxPed7r6q07zNoUCuDIDKQeYDrzQYY6LbQzDGaT9DotOAJ+okpRp7fY04GeRzLV/fgXE1BZ7agen6BWjoDJV9Gv1KFlVYkm1nU9WRf0n7msFlw8vSp3KwGVSPcba1di5F2jjH4PW1weTxSYM4nAzSaFfRGHUSXowgsRQR3oGIq/NNetS7DEy4cNPopNLopzAxpc7uRTK7j6ZMzjIYqwoG4IBSoAuVQjJ9j5vJMQqwS4QTcBj+mCgPml6VgZDNdKmdg0I9h0E3Qa5XRrHQwU+wY92mmt4u6ZWM7CatNh1zuTHifiVRIBrXNDsPYqzDZh3B6aOWty4bdqPGhVqYawiLhnDNmgTDPg/A+s05+O30OuN1WzJQ5bHMvtEMzipd1Ybs6YnNMjS2U2+diCXNb3HDaXDK4If6M6JQFxon+WD363aEUsrxneA84fR7oGcZFZU1Tgd0ZliJW1XTRbpYwbLegjgaYD9swYASP0yABblwq8AAjH9btCmDQneLoMA27ZbFUbLVLcs3rtHYUCi3ksszVceLKlT1s71yRBVClXkW5UYbFZUYw4UdLaeAofYjhoAWPATBzAVrvSYgsB5gTZQx1rJMgSavZLQcZUS/zGYd5TcwnVtjNEbHgBkJc3KXRVXKYaRRRXrU7CuYzLjEdggrgg4YbfFrOqTx1u91YX9uCjdk8FpOceb1hCzPNBC5R6w1lUEOFOlWeDAts15m7YIPdbseIYfU6Be1uFf1RRwYgxXwVbqdfLN/FXBXlYh3qVI/JWAevJyjnD5cUo1EHlXJeUIGtdh3FWh4WhxnxeFSUe3Q2tFs9JJNr4lYhZoEDpUaTCiatDN+o7OICkWfegKGjRp0siInRYRApF6rtalXU/m6HXbJGWg1+PbC+tQ633y1qHmLucpWG3M98UPQ6fDCTLewRzBNZ9sxJ4tlmtdtkIEYrfrlewwkXEUStMIAtHEJqJQ6TWYsGr6URv19VglHZqOYzWbEirqRW4fXQCeQQdTvPRD6EWUiep0/lrCIvOJlKIRKPiZ2VTozLfBrlakGUrJyusMGmFbRUaqLXY8HP+4YYmwHWN1dgc5ihNajoK11xzwWoYJcA865Y2KnmbVU7mA4nUEcjzEdjxIMRCR9mEBvzRi5LGTx49gAwTjGaD0QhundtBy63TZY0NpcNZg5ua83FeQsN7FY2mYcyZOUQ/o8ZL3TRcFnPZxPxReEo8Q46YV2yoeMzk/Z1NidU3tPqTYQhmfdLZJ3qdChkMtDx3PUGxfLqdXoFdcQhOwsNDi2pkuZgiXiCqTrFXDvFXD9CvV1Gu1eTAbnfF0IxW8FyYhNehwfPHz1CM1/F3soeyqcVlE4qGLenqBUb4kQYTWcwmA3SMPE1c4jOzIIZM6dmzDxhyyVEexm8UHDwx/wPQQ4RE0Mnp9G4yNLhsPmrbAGPywULAwW1GlGTOF0OqUG49Cef3xsI4DKXwcGtfejMc1TbRUSSQXzn+98VRNMvf/oWPn77GRxUlOgt4pgzaanG5zxXI8UO3SMckpqZPaHTyfVN1iwViOSDclHB5QezV/jf2dzwtTqsbKz1sBsXrHFl1kdsZwmbr+1DF7XhrJXnoY785aUoYIm05ACWAXf8/Fnk8lnd63XE+aWC+ScacZ1y2MPne6PZkqwrXs/k/XPhwTONiE2iFHhN83zi13q9XsG+8TNxu31oNDrIZC9Rb5VQKucRiYYFmcUml0ILvp8sTvlZUZ147do1Oafy+fwCl+XzyuCIYgm+DtYLwWBIAtLHo4kMgFlzSeMxGmNtZRXlUlmuSbpcApGQhMzTneAzGWDvDzAvVGCu9dE6L6HPcGZYUayzSZxiOhpLaP18zKGuBfVOCymiw8jmlfyUgWSwEYFGF4iNTk4GS47n6I+IFaJyZy7NtyxBNFrBrLDQ5s9JAQpbZ3EmEdWmpSvRLOcli3jWYXxe0XlDUQjdQvyKEZ+d+oWDiMOnmXYM1TzDk8xjxHbCCG0GUeoXEV4OykCbYhmHw4XpeI5YKAazlvlWi9B64vGcDhfKpZpgdiwmO85OL+Rcu3JlW3Ls6NTh7bK2ysGHHupkIsMcjUaPqTKB2uf9YUBz2Je8Lp7TDrMRBg7LPn+M3GeP4dQaZLkjTZhOK46fVpdLq6nUr73RFCNy3CequHCGE6oOdVJjcznK2tNqNsswk+89nyt0GrN2HE2oxmMFppMFE8VMRAYIRo4WKXZIXKdoue1YYMUMOgMsfL/5vs9Vsbszs4x4GrGpqnTaElFHNwlPC6ZPzNDTDfGf/Ou/wOPsAxgdOnFu7l29jYkyQ+EiCwb6kfvPxjJ9eQavz4G1tQRMep2olP1eDzTaOdqdBiKRsDRieg3zAqaI+JYw6qmoZBs4P87g5sFNCXB8/PgRkstJwTcajDoZKFxmzyVI2x1wC8uZywaDgU1YCLub12Vw67A4ReVWqxYxHHVgteoQX4rKEOjBwwfClubQyKgzyBLy6t5VzLUzlFtFxGIRzKmiO8/gxZt30Ox28eX5MVz+IDSqEVpVJ64CioQ8dqqlmRE3xW9/8y5ee+3b+MUvfoXnR+f47nffwM6VHQyVCT784DMJTyfeJBqKYGtjR84P1rhcMCtKD1/cv4933vsDxmMOUPbEucd6bGU9iWs3d1AsX6LWKuEkfYbd/ZvcfKA/GouSmCKEaq0Al9OCTz/5EC6bE1tru7h18DIuTkv4v/73vxHkokYzwX/xz/9TUWP/9q23YDdZ0Wt3sHtlB1vbqxhMWnAHbdCY5zK86gyH+NHPf4mr125hdTOFUv0YRgMwJzFvZsLpo3OYNWbc2D8QFOlvfvMe7j/6UrC4y8vryF0UBGejnc/QbrZxdlEQZFFiaUUERQaLFsXqJWweDTLFI3z99duYz0fi7LMa7bh65ZqICn72019gf/8aLiQXLQyXR49Wu4JKrQx/iAIEA5ZXtwQfN56McHL0BNsbq+jUa/jsg3t4ev8Sf/KDb+HBg4cyWGVdf3VnFzf3b+Dw8VNc3zsQJ2G/25H7hrVMp8tnHPFbcxwfX+DLk0OEN8NwRVy4zKblrthYX8F4oMCsYd5FRJanZPYrah9T7RTrOxvitm42FGTOMqhk8nLtvHLnRRnq3Lv3sajJw4klGO0O9Jlr6fNLhtvR0aEou5v1Jlx2vQw9g4G439e+XAAAIABJREFUZNg0W8RcjGGjqtXtkhBzKkCZO0U36/Xre+JO4SCVPfNF+hJ7Wwc4fXaBUr6MSDSCZrdJbpjkhgVjYSSSKbz//ie4ffNV/P53nyIVWcHG0ioOHz1GKcMQXCNCsRjW1tcQ4TAzfYbEUlyeMZlsAadnzE1hqK5l4YZqtfHtb35HBmC5y4w42uIMIG+1REWaubzAiy/clAy4N9/8JZaSUfzZP/wH2Nxawb1PP0Qucy7K2/GA6nBivddh8FhkaMgBHfM/M9ki3nzzXRj0NhmOenwhfHn4HKP5FIFIAKenz3Hj5r64aB4/vC9L0ng0gnqlhZWVDcmX+OWvfwWH0y69PUUx0VgUL7z4IrpKRwLX2c998PE7aDfqEgI9G8/R7dFND9y5ewur6yuo1EoSIP/2O78TDDbFox99/BkOD8+gzrSIhhNy/rZ6TREHOb1EAF2Kgt9O5E+zg421TXlecmjUqNbw6t2XcXF2irff/gIeP4OTg1CnKv7Jf/xPUSxV8fDhUzx5cihh3HQH6rUq6tUi9DoV21urgv6Lp2KILcUEw2cyWLC5fEVUyBSg0GlOjFgmeyGuAavdhFsvXJMz2um0Y2U5hUq5hovzDM5PL+RZFIr6oDNrEVuJocGvf36KoaJi0J1Jft5YmUvP2evOJAdGnQCbq8tYTkTBdbXbyb53Is8hPqM4fKfAa6KdQGMxwOx0iJv0w08+F8fd1pUdWQDzmvM5XTj89AEmrD0ovhgMcPvWCzg/PRdHxLe+8W3JiGIWTSAUg8sVgsMSgMsZwVBhbUwqjAkur1eQeERS8hkwHLdl+druFnF8/hCNThmMY3nj2/siditU8pJ7eOPaTVzdPoBBY4TL7sLzx8/wt//n38JvtGDDG8G3X/maYKNCyTimVjN6rLknGlGuTwdzjPh8N5igMVL0qxXlswgZONPRQQSzfxQEkYFPxDP7ED7P6QJmH1NrVQWhzP6PbmzmWTbqNTRrVbTbRA0rMvDl+cXwcJIumMdWKFYlk5J5S9ThE//oCXpQbVVFQEaxFVXaLocVnXYHkbALqeUYWp0Kuv063D4rvvXqG8g9zMCpscHv8uF73/w2rHoDmqUyEqGQIFNr1QoyuQx+8+5v0Z8MYfM5YWF+aSyIxOoKnp2e4vcffwSzjYK3Jnb3d8VBf3F5Ln0lBYuckXz08ac4TbdpoBFUPh2zXCR7XH4Z+peLxH+1sLHmxNpaHDrtRBDHZ0/P8N/88/8Wb/34N3h6/5ngKfU6A3zBEEaKgmI+BxPDYLX8cw2So0tqipWCX7MJp5eX4gwjDu6jjz9ZiHenM3GxEovrC/sEvcysLt5X7KU5xCbqUXCbFA/7rOwm4fc7oNXMkUgsAaoe4xEH8D74fWH85Cc/lbknMahag0YC1ymk5krDyWFwbwzTTAvTXIOoLygi3uFohny5LbUfyQ1m5hpqtNIzkNbAXoQCLir4ObOlSGJ9+wrOL/NQRnO0+wrGKvvDxXCbWUw9pQO9UUWvz7w8C07OnosAtdltIZ2tQW/WYGV9C1riSKdDNEdNKHPOUlWsrm7AZnWIu246HqFQyMFsp+sojLOzcxGF0Um+t7svQo3zUhEzCrOZxUxyzngMdTJcuLxMJkFBRv1BtJtVHFzbERfeWe4EG1trImyXTM5MQ/Cz7E1JXOC1wzOzXu9IT8Y4gZWVVZSKRZlFkwhUKjYkHzeejArGOl8g1cYoSKd6qSb30ahPrPkUO9tXJbsjVyrJdUdRHt8rnhPKeICltaQICCl05WKTfYNWZ5LehY53PuO42Jqz7mamGTGOujkuL/h+OCT3lXlAXNjube3j6y+/jkaphfd/+3vJx72xfxN7uwfS2/k8XJxZoQwUdFoddFo91EoNCS/nM5S1o8NmEyS4i/cvkaWKIv0fF+QkG1FAdHRyIg5xXh8UofDPJo3n/OxMZtdeH/GUC4FhnjksS0u4ur8n1yf/n7Pz88WSjYY83VTyMV0U/xj0km1IVzHdNflMRoQJC8e5Kotmfh3va8606UwVpN9oLCJGmjc0eoPkpxFxynqX4mH2scy/ZAZqMhnDfD7BWfpERMGal15+SS2XGTTN3IgB6s2icNgPrl+VwcbjR4eSWcADKhLwYj7uoF3NI+J34oWDq9COZ2iUq/L1tA9ycDEV270qVnynLwwd7ShGk9jmeCOxA2y1mnA5ifFwyD/zzWKjyAEJGzV+IORSt6iuarVgsSyY1mx4+SYshiyEeDN0SBE1Kg92GcVo6f5g5oVVhp2UVXrdboSCAayupMQeSPfAxfkFeu2ehPSoEqqooDdk808fjRHrG1vyNfygOu26IC3qdQ4EVfS6Y7HYeT0W+P0eUc7JB2EwoN3t8fkpGzs6WTgw4ANaQlap8NIsglZdDgeq1apggTio5AVA+Cy36j5uW91uXFxmBPcVCoXkPeNwZW93VwYsGipKqQAfjXB+cSGbOqrF2PzzNz/4xbs9l/eaBzYHuzSe8DdRLTzgDMZFEBIbPyJjTHaG4xkWQzT2wSY97C6n2CVzhbKoK+PxJFb39hHY2RZLafrRE6QffgmlVANozzcZZeBj59JCr0qDSPVeo1yCfjZDq1yRn2Gqm8HociK2siXuhN5AwUgZIOi1S3jYcNqFohnC7LPDYDdK4aChsnYyQb2cxwyKqAr40O/0xrKpDZFNPFZhMtgQDy9JsDVtUOJ4GZMtWiLxAdd2r8Gt96JdVTAYqGJjpLUrkz3FZNyC3Qa47LzGdAi4NqFRmeOih83hFJ5nrVHE8RE33FNcvbaJQNiLJt+j8jla/QwMJoYn+mA1eWDWBTHssZjrSoNPFQ5DS7tTBe6wV0JWHV4zHHZAHcyg7ViRPazh2cMMllYSiG070JpmMDXQkWGGzcDN/Vy2vBwIcTDPAECODIgWKhdraNSbsuhiOJYMWOn0ao1QrtKitiyF2xxdNOsFeOxmGDHFoF2By6qH32ORTT4dG1SjUs3K4PBqqYVH959h0J1I0WeyUP2tR7nUR7nYgdXiw5WdAwlJYyjwg8cPRR000c6wubeJ5SspaMwqDtNPcPr8MSa1MrxWK5LxFeHWk0XKopwoB3qZm40BnGRdgoOFKZpNBUqfwxSvXLPRpB1zfRM21xBrm3FBV5ye5lAuDVEqcjnRF552NBYSPAmHrVSkcljgoIrMZMFcHcNg08Dhscq1ysB0Dqt4EFuI+CBCcGKE07FwaBDroDEM0R81ZflGBAfdKA67Ryz/neYYE8WIZk3BfKLHK3dfk3Pn/OwIR0ePJYyx2Vw0CKP5CHsHu7hz90XhR77z7u9xflbE2urKV4GOA/j8XuEUN1sNcbUxT2k24YB3hMGYiJgFpoQKNqIC+BCj+ocIFS4LOTCykg07GcLjdcFqo3p/JNZ1HYftZKCa7dJsF3MlZM4zsrgwcIlptcpDkFv2rkI3hl0wWuP5HPVGR5w0XAjGkmFE4gEMRm2UKzm02w1Bhu1sbYntnWdtPBaTwDEOmNudtuAEqcTnYJJnQafXEZwF2cIeb0AGad1eF60u7cvn8AfdUiC2W10YDFyOj9BuKrBaHVheTWEwGiCeisPtYw4UlRVm2B02GdCxwNdpjDL853Wl5wJpPJW8knw6jYDTLc4INme8L5pUCgyJjnJK0dzu1EDfOZecsWQEDp9DhnxcCFOJSLwKkTp/5Pryudao1WQYxsV2naGtDg5P7bKI8AV8EmRGJXi1WpeijVZUNzOz+gqyueLCtklV1WSIzNmxuCV8di8mvSmiwSUJdmx0GqjUa4vgcb6vLEppgZ8zOyeAUNyNQimNbr+xCCCGAc26gr3dF9FttvH4sw9hUjW4s/8yeqUBPn7zHrolVhALhTiHoQarQdQoxBJyqG81E71CNSVxRXJ7yfNNApP5PQSJtQhAX+RMj+Xfs5Djs1uQOhqNcMi5JOdQmu5EDlHyhSLq9RZMZrsoji5zl4guheAK2DDGAL6IB3e/9rKooN/+9Tv48DcPMOtD3IaaCWBQDVKALsKt5vIM0xq1ZFvJwIDc68lwIrZgo7gJ+PoZkM3huW6BprTZ4GF2htEIuyzOKYzowug34dq3bqGu62HoUuGOBaF0h5Ld5XG5hWXK0F0urOjD5HOd7HEWbgyPjcbCwqVttptSTFOh5WejxxZMxyG8SZoWvvZ8ISvDYqOJ56sq7x+LcSpmyTE+OU5LwCAhwL1+W+4pFp9003DBwJqJztlEIiED/pWVFdTrdQmd4xLORrTjeCJFIp0BDGDn9yY+ioISunK5VCeewWF3ytKSC55mm85dYjTjMsAir9aGGUz9LoytDhytMVqnBQwqQzkzW30OdohOYXgoG5SxnL8Ml+NQJOxzYTYZC8aJTmI6QDjEZwB6qdoQV0NnMILZ6pB/L3jPGTGRBglr53UnKCxerQww1ZlEyMD6h41MIBASV42sevjxc+HFhYjRIPclv95sMMoCZDodiSp+qOnjopWGNWLB6q1VVJQyOhPm3Gngp6I+EJIAQ3Uyh07VwEBVU7OGVmMR4Drhc1ljQTAYRb83kPddq1PhcNik3rNarIKGLeQKMrzkM8jldGHYHqCdq8lyQ+OwYG7SoT/qw2Y0wqPV4+SDz6EcZWGf60Slz8/c7/XK/dbp9WSBMBhP0R1OMKCDYEq036JR5ZKbNTqHcrw7ea6zBmRty/uSzRaXH7TNc9lElSTfT3F5ETZOfa7g5Ihx5fWxCEnnvS8YO1UHA/FjxJcRaaBVpXZkcDfPQD5LWXNxyMsabqabwxo1Y/1rS2hr6jDauYCZY2XpqpzPbYZumu2oV9sL9K1uKue/32eXwUi/PRBHL5FiHBYGAn5RktPlUc7X4KKytK/F0y9O4LGTc7yKVrOD8WSItY0V+IMeWarz9YymCpqdOhweBwwWowiwHHYvep0RdHOzBGd3ml3Eo1F5Duj1c6yuxUXNx3XQ/QdfCB6mXCzhxv4NWaKy/7j3+ccwWBnGuo/z5ydIn6Tx8stfR4185F4dm7t7UMdEAdrkOmDzPuw3YeTSaA689+6H+Kf/5J9JQGWz2RDlH9VvzFl461fvsh+Gz+nBrRsvYGdnFy6nG50uOcx11BsV+dyI3yyXyTnXyaCbz8a1jSWUaml8+fQ+ru7tYmf3AL9++wNki1WY2NDGQvAFXDAYKfwiLvgIPrcTyegSttf38OzLMzx9lJZlMmv0/f0rqBYK+PLhY3gd5Dr38bVXv4btnTXU2wVoTGO0hzXEVuOyAKFKfmNnHwYLL5CuMOZL+SasejcCtqgwzYedBlJLSclIOjm7RCASFURcNl0EwQaGObPYiiiUmtDozEimVgUJmCtmoOqG2LgSl3owEnPj43sfYim+JFltK8ub2L96HT/69z+GnqimUAQHB9vwB7hoVvDg0RfC1J+pDFLexvPTc/zkZz/B+vqyuO5NZGzDAJ8tALvFgbfeekuWqBur6zh6eohXXnoF66lV9Fp0wbUop5ShVb6Qk9ptdW0Tnc4QjXoPijpG6mAJZ4Vj1NpVtLtN3HnptiDferUBAp4IluIrMnx8+Pw+IskQrK4FCtRosKFT6+LZZ49l+chFy2uv3pX+8MunT+Rz5ES90mxj48oOHj97hmeHT0CB8krKB5NBKygNi82Dy8sCzs8zojLlICabA67fIHoohoHSFuV2LBaW5xlxwgzh7vcVpOKr6NeGgl/jQIRM7chSVLJd7J6FYIZO3a31q3j28FRQcsOWgpMvDxHz+6U+ENdJyC/9Kd2RrAWuXt3F6fkZvrj/EDduvYj1jW1cXOZkmMGhfqvZRrlQlCDdjSu7aLVbmI0ngtSgyyB9dowxefq6Ob79ndfx/e9/C8fHT1GvlQX/dHZ8jHajgUAsgJl1Dq3NhFAigXZ/iI8/vQ+3O4hamarWgiBM6a4lAov1ZbtTh9NpkUB4np2Xl8zd7CJ91sN/9s/+QnqvH/3oR1LfFIvMFljkIYWjXqlFzFycJoOYa0iUyGIztQGrwYJcLotur4Pr1w8kC41I1u5wgNTaqqAomW3127ffx3AwhdKbIOiPIuAPotvvkGAFrUkneBaP0wGl24VOBRIxZk2o+PLRl/j+d78Hn8eHw2dP0Rv0cHh2jO//8Acyu5Ezs1yTGtVktOL117+BQjaHjz78g7iZAwGPMPPJ/wmE/di7ti+ObZeNzio7Qu4gVpJJyWpt1au4uDzFbD5CqVpEJB7E7Tu3cZY+w8NHj3H37ivY3bmK/+nf/C8ypE8l/bA4zQgkA5jqgc5whKNj5gf24XZ4MOiMUCsNRNRHhBpFLnaTGUGPHWYDg4b14jZg/UQVNn82ncmASruG5a0NvP373yMQi8MXjkmYs93hkkUaRSC1QgHW6RSNclGG9bdv3cTLd+8KwoZ4KafdjQKXe5GECCtmU2bNOWHQcw5ggN7kgJnOXarWzXZ0Wm1RiM9mfXR6RdhdGtx/9AGOz59gPFeQYA7fVEG+lMfetV2kkisY9+bYWd8R/NTf/uW/w7CtIOEKwqLMsJ1MysL/2u3rGJu1MNjsGHTGsOiduDjNAVoz3JEE9BYnVI1RcF0zVSOILQpFKbxh2Dx7E/bq7O9Y2xGFxQxO1o3NdhXKUBGUPBcBIwlEHqLXbaNeZ6BzVZyXJBSQbsLF5GzGEHCLOIGrvTouihdCUWBfxEwmonZJPaDQ1uf1SN8ti5QZw4cbcLrN0lPtb+6h9GUZHr0LFp0O3/vGN3F9axvTfg8WOkqFwPBc3NsfffoJPnv0AE/OGljZ8uLKtT3kK2UUimV5BjO4u1yrwh8JCKLtt+98iNX1sDhDWd8z9Jt5BlkOmrsTaW543lHwQ8HKbMy+xoBXXr4JjWYkIthoMIizJ2n8i//8v8aHb32ER588FJEpnxveQFBmSqV8Xtx03qAX/XFPakRfLIjWsIfOSEF3NMTSygoUBtUPR/JZKL0eru7s4Pwijfc++BIrG15qdkSsxX6Vgm8uotaWU9BrZ5Izy7zkQNAsM7V4PCHZIpxBTkc69Dp0IBEZxqH7GJFIVBxiHEK6rE50Gx2Me8oid7TeEewaUbfsoS/yVamllX5TxNRmitg0esHUs+7n66VogrhAoo+uHlyTOvHpsxNxflEgQ8KOy0NXN0RM6nTbYDLrkEzFoIx6kgNWqpVwmc9CazKKyOI8kxH8u85jxYDuUKNZ8gr/uOhmrcqZMGe51WpLvg97yVdevit4Q8F4zmYwRQJSH7efPoVhMMB01BcH40RnEDFps1wVTOj29jJCcS8q7aLM6ThULxbLQogh+SWfz6FSHYGtLdFUFJ/abcw2I/aaM5eRCMzYQtJ54fG4EI4FRODCXj3sc8DncqNWqolg1klXv9Mr7lQuC5fXVqVPofsqnU7j6u423H4n6p2quG25YJjNmRvZk97X4wvLdUkjAClHvJc18wlajfJi5stcZx1gIe5JY8awO4bV6MCrt7+OrZUdBF0Mf3fB7XDJYpfXBQkXpJXwveS132z0MFEAvzeAXrclZz0jBfi9eDZTSNBoNHB0fCI5Slyw8jMnoYS1Ouf0bAQ4Z2bvSUFWIBBAh39vNSPIbLLpFGdnZ0JHWISdu8UpxbmOzWYSZCpd0ySQMGeQC9tKsSgz+uloJL0DYyboWKYgg/mmdJVT0Mbvt7G+IVk7xN8Sf8j8MmaJpS9zqDda4ipiZriQILTAxuaK5FlxQcfzSXPntRtqJpNd8DT7HQmO48N6Z3cTb/3mPWGdkWfKBYjP5UStmMGk30LAbcftg6sYNOsLy+7OrjSedE4wuLJYbcFs82Jtew+ffPFI8j/IgSNreuHkGMBusyDg88pQhW+UhCMPBtKUcvHBXyz2OChbBFqqMoyjmp8FBv+eNnH+PTdl/EGpVucgg2/QH9nfwUAAG2trMvxkocVmnIEttUoNdTInjQZo9FTkL5rFwXDRtK+vb8LtJO/QiG6HC5CmPDyJY+D2lcoKn8cqTGsuPhQeQJMpBqMxNDq9KHs5JGIGiOA1aBFiMDr/ncEgCl4OyfjzU03p83gwm/CgVETxyZ+BrhL+GVabDYN+T96v1ZVlUfvQ0aGZjWVTl8nlxd7Oz4DcOQ4KJIfESMtVX7jj5Prz65jHwL/SJkjMgih7VSBfKgqixeZ2wGgxShFGN4jD45KNCRck/NkZMGO22OEMhmEOhqRpLp2co5HJQUtL5oTuCY2wDs1OC/RWPbwhL6LREAzMvdAA58+fi12bGzuNyYLbX/8mYiurODo7k5A0o2aM5FIQZhswggKTxwKzy4y5hj+DAsN8ilopL+GLRJDxwc/GlV028WS8EFjArK9swWF1iKqDNzObeC4LuLkkgmLaG0mDOx1p4XX7ZQlVyNOqSISWGYkll2Bt4uEtxKObMjxkSClvRA41JjNFhuAWu1aWPXQndZQ6Pn/4Ltw+i4S6UckS8qzBafWjwBDHbBn99oxRCai2GogkIwgm/bB7eF33MOtNoTYsOH5QxCfvP0c8mUBwzQpHeA5ncAa7UyNc4363LyFtfn9QDhei1jhzJPaqUWui0SBTTy/3C7mOvcEYnT7DUoFAaAV2J5XIYwkjXE3GEfa6MO634HWZYTFRIdBFrnD51WCTHF4n6uU20qc5WYCQcej2epHLVXB6msd4xDGaBXfvviquqmKpiGeHT+VaypcKuHpzD9dfOoDRaURnyGyKCs4efQqbXoeV1IYsWhu1hjyAqYppN3oo5BrwuaPQa6yYz/RotRRxeJiMDhlyBxMWuAM6WJ3kK3qgNxhwcprB8VERuUxdAhSpKlhOLcv9REwO733yaXndMJyUBZvepIpiczwbw2ojqiQvaC4qLLkcMBuc4ibK5UoyjC9VL6BqFTh9dB1ZF3gVLgP0LuQum6AYzqRzY3VlG9cPbmA07OHhw08lTNJo4gJUJ8slhhaSMcnmgoFq5H+enJ4L65GbdZ7LLrdDMgTIZaTrjKiUfm+E3Fd8UY2O6qOuNKDcigtj0WREKh7DsNcVJRfPKAZV0vGljPpypjEIyuLxC0c5HIzCaXXi80/v4w/v/B7xSBxLsSVZ7HBoxwwROhjMzHGxM8htusjh6A4lGMvtcwqzcjJbYM4Ydsdm9sa1fQm7JnKwXqtKYD2tqdlcBmcnaXFj7F09wHgyQDafQaVSEcsnGf4SBl8pIVfMw2Y3iKqICxAuSRzMhpgCuWxZrvvdq7tigdca2WAmxNXGop3vB9UOVGfbzDaUC2WMBsTT2OSzHbTryJyfwEwbs9mCcrkOh9uP9nAk+Sap9eRC3VsqIH1xJo6SO6/eht6yyExigSRLbpMZQ4bMN5oyKKAjoFIpy9/z56XCpNNtQ2/QS/PBIMTN9U00ay3Uaw0M2Cz4AwiEI2h3B4LtY4YICxOGEfbbDcmOseptwmV22/zwe0OSdcNFIz8b8jaJbyHGkGe322/H6mZC1FY1htONGS1tknuKC5CTw+fIpw+xGktgLb6JRraNz9+5j2ZuAgsfnhMNxmMVBuI7DFrJy1g4L43Qa3RQqfam8k5WkYtfYiv9ShnOfyZuacZEWQ3/LGaALP4M/mJz5GCQ6ZRKlwkOrl3Dyfk5nh9mRJ3tZ5MxYhbVCC6/BZ6QQ1xkV29cRTAawbMnR7j37hfInTZgYej5TAcdl1vkS4tqRoXJSps3mf0c2hJvxUaWDsMFSoGLAN5THMbwVfGz5L+jOIELELfFAkZydxiSqx9i/c4OZl4dFMcc9pBXPn+6zJKJJVk+DAcD+TrJLms3ZehO55neoJWwVr5bxCSkL84FzxaORaWAc7k8gt9YCEDIvtbJsJZqFaIGBfNptEjTMpvSPdIVBJDFosNw2FvUSspAhvsUfrCW4r3Es4DnXjQcEfURayYWkyweuUCg04Oh3iyQ+VcOkbudvlwrXHqw9uJAnstVKhwlQ2TCEHKjDJ37/Q5mtIBz+DKZwdWdon1axLQxwbjPhTsXkQwu7MrgmupbKtQNVos40mJBr9wjLFZZVPMsolWeoopCuSbqTWU8kyHDQJwgRil02bTR+cjzURwgvB6hEwQWayCeHVQOMwSTixy+Zha8tFiz9pIdDN1HXFapgIVNj2aGOTNzhnU0Z3X0dF34N/xwxZ3INrKY61WkUil5j3xuvzTNPNtMBj1K5aKE983nGsGPDPosuFmDaiV0vdmqiT2fiyiqzonFm9NtPJxgNbWyyHppdKBU21JzO6J+mF12tPptOC0WuFUd7v38TQyPcvAaLAhFonJPMVuE9WGt3hDkLJdE9VYP3dEEM61BgtCJEKOTi++T7DDmzODQiyOD6kVeE10KT8YUzDDNifcsHcRcgM5FAMF7mmcXnR9sJjih573NBQiZzMa5DjoGcLGQ1KiY6zWymOd9R/cH3TbkezMcvDceIZz0wJtyQR9R4Yzb0OhWJDxZM7NKHdBt1MRFZzFb0Wo30SXWZHtNhskc1GhnelED8nOV5sZAvCWxEB7Uyk3Mx3w9Vpw+y+LWwV20al3c+/hTuNxOXL9xALfXLi5Bi0OLSr0kLlEvHYZcPoDBzww8V/Ds8THMeiv3PgsMhMcpXHm70yzDR57ttNTP5mPotTosJ1aRucjJZ8Nh/Hg+kEFpt94SF8lyal0WIAP9DN5wCIPOENFQTPATSreDeiUnDSGXVOVSFVsbB5JHweUnF2l8hrYabfz6F29LxsSt6zewub4liGG6RYmSYcYfm1cnsUhOjygR2biSD+32OtFTmnj05DM8eHhfuP9/+mf/GG++/QFO0lnEkkmM50Nxt+5f28Zs0kMxf4GNtaQ0pNe44Jka8OtfvC9DP4afEqtLtV4kEELQGxTEK5+FRGJM1T6+9s07cPrN4mCYaXWoNDsScP7s+BDrW3GpnS4vSgi4o+hUB5iPprAZgD5zoRxePDs8RiSRwPLKuixAzHojliJhUT8WS3XJ0+EQgs8np9eOlfU4HF6DDJrzhQtB/NFVlbnI4/bNu1LH/uH3H0iiRiULAAAgAElEQVTYeSq2hNdfvwu9YYCz9BMUShlByShj5iJa8NmDR7KEp/vzi8/voV4Z4DtvvIy9rWt4+uVzUaamllKoFEt4/OApYsEg/uW/+JcoZQr4+5/8TJBWXq8dbg/dw1YZuBFtqigqbrx0G76UD8e557Lcr9TLcq5ub+7BZQog4I0jFIigUC7i4wd/QDDhQ7mZE4crf9XpgK2M0al0YNRosLu1hZdu3UIxl8ezw0NE4nFoTEb0hgp+9qu/R7Gq4IXbK4JqS6dPEI7E0B+QGGBGtzNAPlsQV2oqtSTLaYORNZQVmVwaK2us2zRYXl0RJTNrv5A3iklrLog41qThcARLy0lodKqIL7gwYD3O63dCzKZqFPEGqFw2W6H0B8gyt6fXQa/TFrQd+1/eZxwUUdAXDEcRjS2JyEpVNXIesJ7LXWYlyJeYRC5pKXCkY1vpd9FrM1cUiEeDUOcj3H3pFtbXUqhVF3hQoqYZzJ2v5rBzextzswYWtweZYkXwLg8fPoN2bhSX8GpqXerNpZUkXrz7Iv7w4Xs4Oz9GJBLAwbVdjMY9fPjhh3h4X8Xf/PX/gP/tf/0/cH6WQyIRQ73akH6Mwzw+Zyic6ilzkMy4vhUSZxxFeAd7+ygU8lIT9/p0IPsw06j46LNPcevOXaQFsQrk82XoNGZUyxxWGiSjiE6NTq8NjUGF3++WbILhoIeAxw2dRiv5Kk67E7du3JJ8wyafs7MpirUyVtbX8G//8i9lYDqZzOR+TsRTkvPFzB2Xg6KoIXK5CxgNHKwwny6A7Z1t/M3/8zcwaoywaay4tX8dQb8f3XZT1LwcepIiMpwOFuJHv0ecGZe5vKDF/9F/9Bf4+c9+iV/+/GMc7Iaxs7cFrU2DxqCN7niIfKGCbnMCo9aOaqGFfmcKpc+aTYtecwSXTYulqF9QSRQvcOhGCgfRT1qDDs1eG5VWQ5BCD58/RWw5hdTamuDSeK2fnFzi/DSDcbuDtZAH3WoRwaAPf/an/0BEIOnzSzx5fIh+f4TLiyxu3HxB7hWDka4GFc3GEIO+iuu3XpYFCHMvzSa7IIO5BJrPB7IAaXcLePr8M1nImmwGZAsZGRI7vS7cffWuoL5+98v38cPv/gBupxX/5l//z4iHXfCanIha3EgGfQgFbVjZiiOwEobRakX2ooJOcyTvjc0ehMsXh8nqwRRUQLtAgHapUha8Mp/tvKfoQJfMlTHnbBTqjgTxS3yT4HgocBNx0CIsneIdin5arSqKpQzOzo8Qi8eQWk7JOft3f/djhMIx2HxuqA4jis1F7lUo5Jc6lzMlYkDpCmLIOxGnGq2Kj+59AAeV88sRTFQFsUAUzbM23AYn2pUSvv3aK/jBG1+Hz2qW+c5kwGdPXhDwxWoVT0+O8ea770E1GhGMxxdn/lSVgWpsKYFStSxCZmYJXuTSCEVJ5bAgnblAJBoTR3mhVMXh8zwsVg18gSBmGo0o/QfdoYiPN7dSaDSKsNr0CLh9uDzK4F/9V/8d3vrRb5A7zWLUZ81plEUaxVx0hXLBQ4oDUYUjdYy1K+uweV3I18uyAKFwkEsm1n6shGrlsriheNb/h5/+vWDlpuoExXIBzTZdPoDTAbxw4xq8HjuKhTSeH+awvk43MzPsrHB7AjILKRbqgrqNhSNo1RvwOl2wMku21RHMus1kQS6dRaVQYXUsIgCr2Sa1kt3uRq1OMaER86mCyZB0BOdCxDIG/B6idhVxk3I+spSKIxgJCZq/Um2gXKpjNbmOgD8sGRoUR/HsYr9IVy7xWRSacCnCmQBRV8TlFyp0naZR7XTRnE5RpoNvTne3Uf5sUn7oyi+Wm+LeG08nODvPIhT2Y21jQ/JAsrk8FHWGxNUdwX53j05gGA6lJ1nd3MRHj54sRD2dAUZ9RjOouPnCLhw+4qjbIsTivLVWb8Ht8eI8fS6CMPYRrOFJlWDtkbksoNPpy5KYC2QKDDhLpTvF47WDdDFi1okDpeyN16PH5YOijGA22wUhTXc6XTLs+1gLsrdjlEFPaWGk6S3IO2MV6+u7gpAHuBgwisMufXYudZdOpdhKxZSzcIoPxyqcJgPcOgtevH4bO1sHSMRWxNFJdxApB1xe/bEHpeBrOFBEAEgzCZ/JF5cFZAt1QYqbzOyLNJLlzKg+LtpIPOIvmfP0h4gnUjBbnWh3BqhWGrL8yOWzMmPhQpm/OYPn3IPoMIlamM1wcXkpgjwusyiW5XnDHYDX65Isa8kbYl9oMC5EPu02zk9P5LOkYIv9KpdS7F+Jg+Z9wz6axI3V1KrM04+OjyT0XaWbHcSZkYxCtwwdvESWkQAxh9msQzQakBkfzynNS6/vqcyS4NCdDWUs4cXOlQ2cnh+jXG7IZngptgyL3o7L0zSok5mP+thYjsPnNMOsmWB3cx13XnoZlUpdgtnoyrnIVmB3B2H3hPHv/u7HuH3nVbi9fnFJ8E0iMoBNER/YHOxz4M/Gn8O2P6pH2dxQxTQccStNjvhchij8xQaeQwFhk8/nizwQ/jMWCAt+GPx6Nsh8U4nb4KKBIcVTOknGY2kw2EywiSPIQ2cyLjjUo6ls4YhOISrA5WLQYQ/dDvlnHbHXUGnIYYfNrBWWtdFsljedbF8qmE0Wi+RT8HDmjb1YxhhleEQTDIfS5Llx084PnNupzfVVGVwSzbNYSPUlL4U8ZoYec4ET8pM97xaUxmTMXAJiCOY4PT+XIQKbf35fkdt9NQwhDoNLH2LHqN5bPBSZz8GCkpktC2QY7UrVZgN2N/MprILXYdAyHSGDkYJqrSGqdAYyl0o1aa4nDChVdZi0uzDO5nAaqKweieKVMhRPxI+Zfg5f2IvVtZQ0kNyvHj5+hEqxImw5Zapi/84r2HvhNgbjIT699yHOnj/CdNKG203sjgFGlxG+qFcaT0VpoV0rCS+SrqE4A2SVMcZkgBsYiG2Rz4Y4m4A3JMGY1VJZ2Inks7MKMVscoC00c34qQedU0/VaPXhYSNOGZdRiNGZhyQDaPoJ+hqLFJCtH6Y/Epugji9FmQafXRKF8KQgNcjIdbjPe//BNuLwGrK+vodcZw6oPwGZyicWwUqjh/CSPfK6CVnuKUMKB/RevIBijumQoQ7xeToPTBxU8e1CS5ZpnyYTYuh2pbSfcXh0wU5A+P4fV7oY/wEOBh6ZusXTjMKXbkwUJ1aZkYFIBUWt0MZnpoGoZFh/4SkWrSJO2s7kmtmKVSy8N708uI9uLjT6fxioL64koT6KhJVgMdlkS8n28zJSRz1dxepqR5dDXv/6GNACFYk5QLgwk48DcRX532Ivt/U34o7zfq8idPEarWoZRZ4dONcpnNR1OxZ5frzTRbU8Q8C6h1yarnUUcp6y6xcDDqYczpIc/aoKq66DeLIjbpdngOTKA2xmW8GuDzgyfNyBLMWJvOCQgmobuLj4kaPnTGflQL6Nar4ojqtGgq41DUo00GqnEBrzuID7+6DNZiDXbJTS7JTh8evhCDgQCXhlIV0p91EojjPtW6LVO3H3pNbFN3r//KTKZM5jNeihKB/PZCKvry9jY3pDi4NHj+1haSsgC9/jkVDjhHEBSpWyzMcPHI8gSulb4AKMqNH2eR7PNrbcX9UZDHBQcelCdS7TJwd4u3Har2P1pYw/4F8gQDuv+X67eM0byPD0PeyqHf+Vc3VXVXZ3D9OS04Tbc7e4F8ngnn3SSQUo0LJsEbIM2DMsGaBv84A8GrEBL/CJCsnUiJEK6Iy3eHW8v7e7t3obJPT2dc3WonHMOxvPWrgz4iMHMDmdnu6v+9fu97xO1OpVEcYSi81BsDui1RpQKZZyfXIilnTnqOrUerTrLnmuywLHAjoNaMBQQUDubz+Hg8BSR6SgCIb/YqlPZlPxMp8OV1WVh8uk8y6aTcub3h1043Q7J/02cp8R99dK9V0QZV64W5dhiDBRLqVn+KrnkAw4mtDQ2JL5kb/9AFCNOp0eeNwKAs/NUWGiExPUHA6I+4PktA3+zjcRlQtRNhWwORr0OC/PzsFnMqOQzqJfzErnHz0qt3oHTG0RXrcdZMiEOnfBUSFwkjBDi9zW/GMV54gCZbEJUoFwYSVbUqrWxakUKv3uiVCBIncqm5Vxyelyy2NOnODM3I4N95jKFfDYnCgnq8DlocCBx2N1ClhMYIAFiNmjEzqweqGE12iUz1G7zCODLviYOYYenR1IKzBgKxWGGXtHAoKikZI8ADJe7fk+NcqGF2egadjY3MWwVsbqwCINaQbcyRGzzHI8/2IaBx/fYdSvnCrN9+RkmiUAglZ9PLk28c8e+y7EL5P+jQsbECIli8SDSdt+jpXisEOfPHvbe2Kh4qqLWrODO/XtIprNYf34C/mtGk1nUH90Bu5V68IVcUFwm3HzplnRSFQsVPP7oGQ63ztgPCAOZn/ZIhnee7ZwPeD5zfqDzlO+BnB0s0WPexBBwWG3Sy8XZgs8Rf+Z7zTvAoNFKuZxWzRLfATraNvQTZvhWQ0h082DNN2MMPV4/HHa7AKBZgjJarQAT2XRaBtDxcm4QMsfmsCI4GUSHJekkxNiLwPuXkZ9GRdT4nF24QNChabNTNTOOcCQwK3mxJhvOz1gw25KIGjpdviia50xBNwEVOYxfpHqe0Z8Bf0DueyplDEa9EBpCSFE9Z7GKOomKHpIi4znFJHfK2B3MeCyfnJvi6gGEXOGAy4L4TrUMY6eJgEYPZ3OE5nkOmiowaKhwfpn7nAgYCfBUzufGAhadDmaTAXPTYSm5YwzYZSIlKj211iCdbDTi0pFLQF5rMAoxqNKyEYN1tXSwdmTWk8UJGlle/v8ECJ9V+X4MBiG6eC6SFGJ0FM9lzlqlQkHAdi4BJEDqvQp6xg4qKGNg6+PWm7dwUbzAZSaO+cUFWXJ4BlsVq0QZckkkOc1Z5OjoVEBus8k+dmdqdFIi2ek0sbX9QnqeLi/jCAYm4fcEYFbrpRMtmUgL8Iv6eL51017vskkEAKfH2nkCD//qp7CVe3BqjPAFg/J8M2aHcYL1ZlsIIvkr2n00aAFnfE69icFI/fld3xPin6+73zcWe9Q5G7Y589JdzfhYlThFGYdFAoQxqiIqUqtFQUYgQ/pA+C7ws6wa9+ZoGePEf5AzgJn5Yyc2/yzPRCq8hszQt+pQbtekeyKyEsJHGx9gapkdBB0hPHtNFfodRo/mUCnmxrOHin0RIwQnAyiXSnBY3ejUhqJ8tFvpCvTh+ORIFIJ8zhkRUyrUoR2ZEfbPYtTV4Xg/huODEySTGSwsRCUGwaioMbUQkIjAfDGP1SurAg5WKlVRQluMNnGTpC4z0nPA3gmf3ydRq/lilrSq5OGzF6TdaUqEpAYGbG/ujKMBAh4oNj1+/dEHcNscmApNiysoWyriopSGd8IvqtzFuUW06l0UMhn0u3TLqOQ9oip7empB3AKhySns7OzKs0rHEF0Wq8ur4lSj6zMRT0vmNMkzkpkPHz6U6IGJUEjmVJ6BBC9J9rDrggQQ94VAYAbDoQFHp0n0hxpsbO9I3JjDZYLXZ8PsTACddhnZzKW41N9562siOvizP/sBvv61b0rECBXFm883JMbAy645s2XsQtWOle+J9Bn6qpY4AxiZOIAWx6dJlKoV3H/1lszre3unaDYGUPcNEqPld1mx8+KFvMd7+4dYXF2Romm+twYNxR0TEs/JSECKfzLZnORMV+mGM6tRaxbEkcrFeXNrGz7vpKjmE/Ec3v/lr8T9VytX4XN68De+9XXkC6dotHJQbGO3Y2+gxkClEcfKh598iHsv35ZzlsIGkp+tWhe7WweydzQ+V/T+5Ed/jVFnhD/8B3+IUqaEX7z7MyTjMahVfQQmrNDpVFhcXIDXG0S12kVoOop4KY3mqI5U4QJqg1qca2srt+G1RWC3eKXPKJlJ4KOH76E5qMITtGFheRrZXAKaoQHqtgWHL45xeRLDf/Kbv4W1xWVYjCakkykBnbm7Pdtcx0cPPsHMYhTTcxH87L2PYHPw82xAq60RZTvj+IK+oAA90UgE83MzAtRs723g5798V+Lhrt28LsW6mXweD588ERKomenApLZK3F90embczWIxIJW5hMmsRyaXgUbNu1YHh8UNt9ULg9oofQMkgClM4c4voFI8jvjFmbidKGg5Oz8DxT1MjiBISff1zPSMOKyePnkqM5Jic4synfjt0uI8qqWCdBcEWJ5qM0PD2BDFiJdfuiO7drFUkkgXioVy1Sx6+haGJhXO0hlcpDPYPYpJHrpJY0HIH8b89Lwo+wms//5/9Xv4h//k/8CLrXUYTTpcv3kFswth/PjHP5LImD/4b/47/OivfgIzC5E7Izx9/BxGOsz7AyH9GZ86BM/aKnx+h/we43QCjBDptcTFvLOzKRGsLr8PJbr6Wl0cxS4QCkehUhmQTRfRanYlslyEWWoDkok4BqDocgBF0eH1114W1zez0/l+Li8uw2AwSccYPydPnj0TwPIodopkLiWgYr3WlL+TYq2KRKI34HI6YNRRyFFEs0nRn0Yi0viZeu/9RzCogZeu34B2pMao38NMdIqTL4ajDuaWonj24jEWryyIAzd2eYFMNo9n66f4oz/6HyTu5Y//0T/H3/0730Kr24DKrEJH3cPD9SfyXPo9EeSSVeSSNbx8701svjjAo89eSPdNKMBeH0XOG57RFHzoDSxlHyEwEUCJsXN6LVKlvBQotwY9XL91E/2hCvHLPD79+Jm49BWNBh5tF06Fs4geHsajmxQhPRqNMalHAYjJrODLb78trkiCzhq1GZVyDzMLq9ApdnHQq0c6ea0rpSIOD7awufUZao0M9EaKKrqwu63IEbMZ9jE5FYZit6CYLeHhezH823/zx9jafoo/+9f/Fia9CU6jDfPeEJwmLez2IUw24PbrN8Xtf7h3iXK+hVfufQUGgws2+yT0Jicq9a50rql0enEbMBaZIjCKjPS0W4zUoq6nI6jdpWu4Lv2cnBs5RzKaXYTI7Axh3PSQ3bslnF8ciwhycWkOq1euCMm+/nwTjx4/BTeWvlUPtVknAj9iSQTopXS93ZFOgmatgWAwiOXVJTxefyj3v9Nvh82jwGay4WIrAQMdn7kU/uu//7t46eoqmsUsbHo1FL1WOg8Z7cx8f+JN6zt7yJWr2D06xVAib41Ip7LSkcd5mv2KIy2Qyqfl54npEFK5FKZnZ2TWrdRqiMcTkubJuHQ+J8SNTo/yUEycASHkiN1hFsFc/CiL/+1/+iP86T/+U/TrPYkhpjjI5w8KuMqdhnM9SV9iXJeZsVDmzpdeQhcDrG9viiOfAma6USiQY+mypMe43NLNRlGf3WUTl/pPfvpz2GwKFheX5Aw+jx2h1WQKTgajYU92A5Jx7VYfXt8k4nTsnccR8gfFhfnVN78CBjA/++wB7ly/Ja6E89NzZFIZwTs5rUmHSzIlJFa3PZRdiXHyVBTyz1MI2WsyApxOfwr3ipgIuQTwd7isiExH5Bxh35rPEYBWYxQXDqO0KF68TMRRKOXh9bpx8zYdIy1xkfAM9U8G0Op15fwpt7o4uMzgLJXB4fEhUmliXRqUGCXs8eAinpF+o0a7LfFRFIvFzs6QymZgtVtFSLNy7zbOjo/gV2swqNcRjoThCASwe5FAKDIj0daffPgBOs0yPF4r2r0KjHrI2UVRKJ9/zg0E5kmEZPJFdLpDmEw22B0eHB+di0ieIy877Cgi5/ZBLJWuOEbv04VM7EAGZc7aGr0IOC12B3b3D+X9pauPZzwjrBRFj8mgX6LgRpqO4DbVeg+TE9MSs1erdXF2Ghdc5MHHD9Cq1aU2oFtvo1kEbq5N49bVG3jlzn1MB0PjCD2bVzpdKLxiEhP3vPglUzf8UIx6lAp5iUG8f/s+FKNVRNhDtQGpch2VRhPFQlZcktxTpiKTCAa8MJoM46QUmx07e0fYeLEtmN/k5DQODk/kXKRQkfMf00u41zGCnn3IUmpeqUh8WSgcQiqVkugris/pjiYx4qAZoV6VDhB2NAue/7kYkUI+RTGNO7+HA+EGuL+SAJmdnZVfc35j9Cg5CkbEH50cy2xC0RbPA76nTJHiPUuyw2Kl056YJc0JFRFwqe6+uTg6vziRLC4q9NfW1oQNe/78FKGwFX6/F8MecLRzDqNaQcDph5oAl3mEuSkvBvUivvbWm5iZmRPlOQGxTo+lfWVE51bx4OkWPvz0MV578x14g5OwO8bZ01QTSvFwqy5fIBkivgD8ff4cjUaxubkpRAe/+Vp13GfAZYrkgOTHE+zTqkXtyKxqDjXjQlZmfpvGcRsjCJBEhQhLD2emGR1iR6lQRLvVkcWBy39VWE6CSQM0Wh0peeVh47Db4HTYMCCL2ajLcsToGTogCAbYzHpxspA9lBguqMUBMo7D0ks8l+rzaA2Nmgo6gi9aWdypHuRQxm2aYBzjMxbm52Sh5oeJqmG+iczo5vfN3DqWmZGpZikMD1IChgQnX2xuS0YbB2h2j3Bx5WvB4YCaNuY6EsylopgECvMhqQakOlGKOwd9AQ8FrDPoZPFmpiEdIEQHuNvyeyTYw4Lr2OkFhiPmZjNyxIAhC7r6Ayh0dLCEXj1An0VzPieGuhEmpoKIzk5JbBfzJfe2NlERkNclWdX+6AxWbtyEx+/DyfE+Tvc30KxTTVFHIOSGzqqDxWnERNiLbqeKdPwUQX9Aei1KJDjyFTkgadVj3wPVD8z0Z+RNu9mRuAQOOHzWarUG2m0y6UaUy2kUckmoRgNEghOITIYkIoVdGulsEtVWVlT6BDUMegWnxzF0Wx24bS5MhWdQLDSwsfFCukNqDWBmLoDbd6/jPLUr8WWRKRf0GhMMagcMWpNEEVHBWKt0cEIVCplclw0zqxFYnYw5acAwMqCd0SG2XcKnH+zD5fHBP2vBlbsRaJUK3D49+l0qfDOw2NzQG81QqzRiCc/nC/Jc0m3EvD+rQvVtS2x4LAb3+kPQGRTJW6dVjcyrzaogPBmAlT00fSpAqIjuClhOapCgb6/bRyaZFxKnlKug3egiwHgxuxvpbBHFQk0WaoLlE6EJRCKTyGZSYgkmAce8QFpTs8UM1HoV7r5yG71uBeX8Ocq5PFRDM2plunHaMOlMkgXIbGGLwtg9dlEM0W6qUCrXBTDkoOKZUDB7JQi7jwW2PWxuP5WDd35uGYriQa/DS8uKWqUpkWidVk8UZGL31YyECCSYwM8jzwpmlWYzWSFBOgTEFQOi0Yios9kn0mkN8OQhlxqD5FZrjAMEp+3ojmqo1vJSKphPt1CvMLvWgmh4RQpcT06OZZBklxBdJ7Sz8hmlIpzW4WKJPSU1AUcnQ2NlL1XCArhbGFUyQi4Tl/xinhHhyQi6rT4qZZbUeVEsNXF4cjQu2BYyliXTKllIyLDzAGe8gEGvFjI3w6LNEYFFxn55ZbliRBQzIbPpPM5PEyiy96arko4KKtN5TvDv9AacUhq7tDIvz9newbEUrF65tiY9C8xhJdgyOzcjlxrLrag+4Pd8eLgvajWzxYxQJIR2o49OlYWHLUyEPbA7mSPqwmUyLqpPZkiTCOFcYTLpkUwnZEDKFwtIJJKiwiFQRYDHYjOLGrfdbcNitYmiLRyaEqU1S+XOTmKIX1xIdnOjVsH9e3fgsltFKVevFqEadeRifbaxi8t0AYcXCahZhG03wuP1wOfxySDOgvgRutjdf4pqOS8qOJ/bKyQIXS5f2OtJxrCXgXFHEmlAgDgUlCWNyujARFBAonwyI0Mxu6XoXOO9Q2CfpB2dCBJR06rDbGRHQAejngqhwJREYDGmhep6FojvHuyIvZ4ZvO6AB2a7WeJ8LlLHyBVZ1AcsLfkRnV6Qs4eEbi6VhlHbFWCrmKvDZnBC3dLhs198htxxEQZG+A81MvzR6cHYM2Zt8r6kM4gbBUnfL/73hbuDhDzJD4IS8kM9Jj0oVOAdLmofrUYIEAvL1owanF4mJBPe6fHi2fomKqWOANTLi4soFtNQ7DqojUNMzgWgMWtQ77fktbLobNh5voeDzQRUHcBhMko+MvsDOI8wZ5cKIpFUq9XiFOV9SdCYEW8yQKnHM4O4qwZcCCB3s1GnE2s+Y8h0+iGqgwpGTjVc835kh2Wo7EY0+j1MRiKi/qPy+fToWNStHJYZs0mSdTIUFBL99OxE+oUIdPAZoELW5rDLfMPiOFrAOYQzr5R/XlTcNos8R5yJ6Myg+IBdSARHWQpHZxiVOoGAX94Gkh50lnKwJ+FIyzHFJZn05xm21nGPEUGnYqkoWeUOp1M6QDjb8LyipZ0AP4kRfl18Tfj3cDYT925rHOtksVng9XlQLWRRTyfhHAIzZhfUuQb66Rb61QGqJS7SvEvYt1AXFRKfCT5HnEHsilF61ji/UejBe4luDxJhJQLKtDBDLb/PuQtquhmN0v8ht9OAxed0b3zhAGFMJiOwdKI25bJH8oNxcuP+Guu4c6ZeE2KIPWwEALRqRggq6PSbaDDuyjaCOWBC9OY0+kofpV4Z2WpeFlkCzEYdVZV8uIdIJC4RDPpltkuns9BqOWh7BOzmoijxW5qhuOIY1UlXCs+tWqkG7UADp8UhkTL9Vhd2rUnck10doLOYxFXa4+sWz2D/Vw+gZcxkXwV/cFweTECWrwEFDv2hWsiPYqWJzoDRwCw+h4hyuBR0ulQvqoT8YKGw3qCXzwa7CZjvTeKVijU6Qbp0jvDzzZ4yElYSazf+TKvp7pXXns4u7hpj1xWVg+O8MS4g4z/LOYT/1+/1YLQa0VW10EQbb37zJcA4wsHZIa7ducoCCLmD9RpFSDLFCFzEDmGxMN+cCloNNHqNZLKb9OzKCCCbLMJitok4aPdgV+6fWTq9NXoUshWx97usAZRzLI214PToDDvbu1hdWYbb60Ls8hAWtxoLq1F4fOzZMyOVSgpRzBiURrUp7g+qHFlUe3Ick2Jxr88vC7jD7ZT7jL1hnKMIgLnsXjz47JEIn43mcdUAACAASURBVMIROiPN0GlVON4/kHJygmvsv3GGvON4WbUaa6tXUSnUYbfYsL+zieGgi8mJAPJ57ihDeDyTkv3OLsa7d+4g4PVKsW3s9ATFfA6DPoGrgbgL1CodPv74Mews3DQa8Z3vfAdOtxP1ZkW6gpLpOF565a7MHezmCYdW0e1pEU9kZJZ+74NPpIOIIGYqdYJg0ITr1xewt/tCIixv3bwvMSiPnzwT4RGBpKXFJXFTuOwOrD95ImKAleVFyVtWqfpY33iEkaoHg9mAnf0D6Vh8+nQHhXIZqzeW8PVvfhN7BzEkk0XcuPYSPA4PTvd3EDs6xunhuZyLFIrwve33hghPhjDotZCVot6WOF7CUxEhsVhoXm2wpLgj3zcJkl9//BDxizwO9k5RyNXg9wWQSiRF3OEwGnGw38Yf/MHLeO2N2+gOWOqbwsn5Jcr1Jr71nb+J9z76ANdvXxV3MPPAG7UmLmJJPHz4FDdu3kY2m8Og20H6MokO/06TA5HgNB588im0anY+EnBvY24+jG9846tYXr6Ceq2H7d1DnCQucJqMQXHpYbIpEr086Onw2v2vQqsy4vj4GJvbz6X/KldJIhwNQKPrY2o6AEVvgcMwifRZHrH9YwRdfsxFZuBzunF1bU2ezb/6yX/Ak40n0Fv1MDnoonRhpBnK3pxM51GrUVmvkfNM1YcQWHQvalXA4tI8BqMunm89k3+PsUL+8CQmp6dEKGfW23Ategt7zw+RSeTw+quviepbMelRruQkXu7Fi+cSQ8jz0G51od9h/J5NFLPH+8eIn8XFscLzl2IZAkxajVoEIh6vVxIj+P6TxCbIQlc03R/Hh4wppqr3VYnksFjNImqiaOD0+BChgA9+pwN+lx0OiyKZ+4ywrjZqaJCw7rYx0HRhdKuhsxuwvrePy2we0Jrw5htvo1vroZqrwmG24dGDh7hx6wau37qO//EP/wGsTkV6E65cW8RkxItUJiHq4Jfvv4J0Mgu33Yu//uHP8NEHz6CYtDIz8q5jhwbjszQa9lUwrnkc3cjYpsmQD6+/8QpOYof49OFjTE5PwB2YkFi62EUKHt8kLFYnfN4g0skMkokktNBDNzTAzI6Ufh2+gAu9QV2cKYwumgqHYdTqYDFTpMYINiN+8csPkM7lxG3co+xTq0Kf3XRWh8QkhSbCKOQpCOpL5wtnZKZmkPxwu51IJBMyP9HxTxLCZ/Pg7PgcoaBHXDFOpxU+v3McDawed0MkM0mJ+3z6bB3h8DQW5umKv42DvQOJv43FY9g/O5Qo6F8/2IDbq2DY1SIaWUbQM4uF2TUcHZ7Jrra/twUMOjjc3ZRntdeku92NDkWXFIg57NJbave6kC3noVP0TLAWt8uzZ1uoV/ooZtuolwfQ9Qewqxrw2Q1yN/P7ikZnhWBKZwoSgUNMiWkkBpMR127cQrHERA4tFLMLk5F5DDTjPgk6CBiFubXxHB//+j2sXWHCgk46Ebv9lpCR6UIWKq0GgXAQjXZdHGzn+1X8xb//U+mE+eGP/goajYLESRHzXidcCqPGjdApXfhnPOJMe/LZNm6s3MO15TuYCMyh1tBAsfnR6jLBhEIRk/SAsNOVUzjnNhIgqpF23O01YvR2F81WU4RljLti9AxvdAqD2YnVblKF3oVON0Ts7BDb2xtgotLVa9cQDk/JnLC9s4dP158i26mjOewKWUoSickf2Uwa7XpHzpBBVwynmJzywuG1w2DTo4sWQjOTcNld+Pinn6GeLePKQhQrM2EsRoJoFTNCgCxOR2DW69Gl0MWkYKjSYX1zFzqTFZs7B9LTU0xW5J5W67QiLtPT8a0ZIVPKIV+rYnopgoF6iA4TT0ZDuafLpRZMRsZz6qQvhnhdOd+Qr9PhNGJ6Jox0Ji5Ek6YL/N7v/D5++v2/RjGRh9vulKQAiX5iZ1D8UnraLHYL6u2q9KGEZ8JYvrGGYr2Kn33wvtxz7FS6du0a/uL7fw230ygkEQVINodLnJkmRS+9khRiG00mBPw+md/ZpUk3DsWodJpw1mLkc6PZhYWR290enj87gNdhhHYwxFQggPlQBOeHx7h/8xa8To9gGvu7+4LPaPV0rtJtSMedExroMWTvG6OyNVrYGOes0sGpOKWLqtOqweumwJN7gklEIy63XXZ79kKP2iMk42kpD6dgoFipI55Miwjb4XKKip+OPsYcShLCaCDnjYaYQHeEclcDld6MYqUowskXu1vIl4po9/tSGp/OM97cIQ6u47MYKvWq7HIq9pzYFKzdvSW9Rh2mQhj0mJyOYObKFXy6uQW3f0Jirb0Oxltf4uLsGG63EeEJjwj5LWaKxetS4E7nSblah95slT4xo8mOUrmBZIKvvwqNah2XF3G0G4zFpzNZiwBjz2pFqTaIRhk3yC6nphBB07PzkubwYndH0nPovJWS+OMjqU1QTDqYxK1XlfuOvWRqtRF6LV1mfdTKbdgVF8w6C3qNPlbnlzHpDeL22g1EQ1Pi9OG+1ByNRBiWuEwjznvC4UWn2UKllJfor3IhjU6jKg6Sq6tXpDtUpzJIf/Dm/jFOsnn01CRH6coYCTZMxw+xxdde+5KIknh3/Mv/63tCIEemZ6T/2WAYR7Ux+peYlsSGsZO2xWg93nM2IfwYY05zheBr1SrK1bIIxfjPxOH7rYaQ57wLx/trUdJGKFCLTE2JMJT7K7Ew/p3c4dh5yMhIkqu31q7L/UqCjXGa1UYddUa1m0yCQXC3Ydw0ncoLC7NoNiooFJkgYhYCWDW1Zh5x+Zye9uDVV17Ci40tbGycwWwGpqcnBPQ6O02gWQa8NhfCBF5MergdOvSaObhManz1y6/LwcjYjhcvdkQ9ky814Z2YxrMX+9jcO8H88lW4fVSHsPzHKswpF1GC+OO4+r4sA1QJcrkmucEX+OiIZSVtyeVmdA3BSomrIAFC8IrqcrJynxewiiJVNXZY8M+pVWyC18LrdguxQNaJucl8SBhdUa+xENqObLEgEVjMNJeHGCoByJmhyB4FAog8PKkI4LLJUiMCPSzxpFVULhZhg9khMv6hYV4/W4JValn4CTIQXOHiKjaeYV/YxF63JXnoVKLTwGNnNBFLPjtUC6tEHZrJpBEMsISLxfEN2C2KlI7Rus8/+3zjhZR/MvqBBBgJmDHQM1bqkvwhqkEWmeoysvUcOKl0FbJoOJSDhyqFVq8leaUE5r8owCXYQcaPSpJSqSqLHHNoVTDCqDNDw9uj15fiWH6gSZrQ+QGjGu1BG56gB9GZCNqNGtLJODKJuLh6WGbEQ0dxe2F1e2C121GtFtBtFGE28fuoIDI3AcWloFTPwxewQ6PuIx0/kYHD5vCg0eyh1ujCah/n9dMlQlCfDpDTg7hk6s5GZ4TIYgdIu92FwWCThb5azyCdOoPDaoLLboOKColGD5lURQpZzU5IZvLcwrx8QNOJpCy6BC00MGFr/Rj7e8di+8tkWwLMf/PbvwFoGvjZLz/E1bVJKXO8iGVlcWKOcCQUHvdJ0Hap0osqpK/tQLHxchsBHRX6JROOXqTx/OGZEHPOSQOu3p2G1TOA2UKCgyRXT4rQ2DVD4osA1hcEIUF6EiB6tQH5XAX5HEF3N3yB0Lg8u8NMzr58BiPhkDzfjOigEpagA5We7ENp8QL0eGSILuTKQihVCjWoBrRX+6AzWXCZSKNUqYsSlxmWitUshynVz8xW9bjd8HkDwihTGZDJpzERIahXR7OWQYul1jo3hh09Rj2dgJe0YxJUlsz+jhaF7ADVMgFKsrc19IdVWN06TK/4MbsyAbWuiXTmXA7OqakoysWW5IezgJwgSSqRlUxFRj0F/H5xVZDYGfWHYlXvshCboFGnL10bWoMaOqNaLJwcgisVRp/VJUrDYmZ3iE6K71uqEoo1xiPtiwKT30e/Y4bFFMLV1TsCbD98+JnE2fBro9KOzoAbN9ekUyKTSwvRpjNQ3a3H0sqiqBiobub5Mxtl9EQLqlEXrUZVVPtnJ6dSgKrVKDAZfRhCj+29XVFG2FxOUUHRisy4K1otTewRIAFi0IhyLZ7g6wT5LBuMVoQmpwWUy+dK2Hqxi19/+ETIIy7gipnK1xA8HrqnzFIm1uBnU6GTpYnTs7i4z3h++CeC4hgjqEtQk10EtUoV8csLKahkATCHch749166P77sKxy8+yhVkli+MiufXbpDHj9Zl2eaxZQsgTRbTKjUyihXS4gnEgL6OxwuhELT4+4TixHVWkkWXCpf8/kSjCzSdvhQKVZxfHiCYi6HgM+DcjEr6g8Wh7I0ngOmzWqExWbF42fb+NkHv5ZosJnledg9ViE3Ce6FJkKS9c1BamvrETKJSww7Q3idXvkaxg7GvJzbHNIi04zPckosF72JzW5LBnFuBjaHTe6hZrkmZwrLqQkU01lGh5nXzVJrv5z1pUJWQAUuAsPuCEF/GJGJGUxPzaNWa0mW7Mn5EWxuG3MmMGS+vk3BQNXDeeJESuhIgNBEsLS4iOgUlZJtPH7wAJEwleAs1vYLubkYWUHpvIh/8Q+/B/OA5hFuMRxc+VHUyNnB94WgG62nVJkJw/65A+SLu1mGVLrqh4PPCZBxG9UX8VgcmNxOGxT59/soNkqYmIrAHQhif/8E6WQeeo0RV1dY+suIrwYUpx5TK2FYfVZ89vyR2KTf+fLXkTxL4YN3f4XUWVeWxn5jCO1QJ+4VUa2z4JnqtuEAo8/JGIooOFOYtQZR0fN/HGT5PX1BgJj1BlhNJljMdBmwG6KJbC+PiSsRKBEH2sYRsvUKIrNRIUAMWj3yqayUkLL0O5NOw+fzYmIiIKpxEnh8fhkJSICYnx86VHgefNGNQsUKzwkCLCTz+BkmwMt5ifmtnFf4M9WvJpaZOx2gg5cqO85NjBxk7CLFDfzMUjHDRersLCbvld/vEwEJB00qd3hv8c/x7y+VykJ+MDKDFm4zy1SrVXltHHaHPNcEvfl7osjRqjEZCUnkSDp2DH2zjbuReVhbKpQOUuhkm2jX+hj11aKU5izEfjOCWYwFZcEdS9H5s88fQLPdln4P9qc1Pnd0DlnQ2BuIK5exonSDcNaj25bEBwktRhLInCT9FRzE6VTQjQvTWdBtYkY4iby+kF10gFBBxPmB95/EM/V6YsnmOdwe1FEblKEETQitTaKhbULt0KA16mBAIUiHAiCLEJeFYg6FQg537twS100ylZVyTYPegomJsBT6ck6k4ojkFz8DLrdHvuZsIgftQItoaBqXlwlUChUsRqIi/unrVOiyk6vbFGetsdrC/ocPYS11oAzGn0M6m+lgpCKxXGU3VR/dIUkPjYAhdDOzT6jIuVmvl4GfwpCpqTCMRp04sWutNkrliuTY0/1DAQ+XVxIhnCv4uo4JEApyqPNjtQDtHfjc0TUmQKjyppKQ3+u4JJ09KCqJyhsySpIqLaoeJ03wzbpx580buMhcSOfA0uqydEgdHx+iUqojMhFAo5qRxbteH4PZA00HBrNR+iyc9gD8rilZEtFXC5AQmgpJCbPX55NIuefPNhG/yEDRO/DynddQL7WhGenw+OFTiaLg+75z8AL2oFEIEMZCsoC52aqjXq2hUuJduwuryY5wcApOOx2kGgF/3nv/A3F8LywtwGpXxJnIkkq+BvfvvorEZQq/fO89IUCqdbo4JhDweCUyd3NzCwo77+ZCaHS4SzRx88ZtnMcS8lp1W01ZRnluzs0tiEDIbHLIUswuO8Y2tltNqKgirVdxRlK13cbhwREmgiRKxhEZdJCSsHzlS6/C43Fhc3tDOib0zOaOhkSNqNGaMDNzEwaDHb3BADqdgnS6gsPDU2xvbaBcSmAwLGDtShRmsx5zc/NwOP1CTvIu5p5FJ4XPw3uqAxeJ035P7hOKL7hj2G1mZHMpGM10UJZFqBWOzOLF832896tfIVHo4ZU356FXnDg7z2J6ahV+TxDx0xiy8RS6TUbFDjA1E8b1G9cQjc5AsZjEtaxW9eCwkgBkCSbPBZ4bNZkF6Eyjg7BcauL48BKPH27jPJaS/gQSXJxLe+027CYTDLoR3n7nPhaXI9Bo+zi7iCGZycEfDCEYjuD/+fEPcfeVu1Dr1HC63QIo8rl1uXzimPqLH/wAYbo5k2m4rW5oRzoYNWbpmrBZdLh3bw25fAyBCSdvGSE7v/2t70rsxa8+eYCz5CUmZwNSyKM3WtFqDLAUvSqk2wfv/xKx82PpwWr3G3B5bVLWHvSTcHIj6JpBIpbBo08eYWV2BX6XH+/9/Jf443/8jyTa9efvv4uff/AuzA4T2sMWAuEAlq8sS1xMrc6IRaO4qtlDcbR3IJ1GBEomA34pslZsZgw1A1jcVtR6TQxYrGwzS+Z+v6OCoWdBtzLAxtMNmPRG3Lt9SwQ3VFqyS+/5xgZef/1NdNpDUQqzH4nxvIz1KGQLSMQucbx/hHpl7MimQ3dpaVFEVDwrKejhbMW7hxgB3ZqVUkV6hxgTEvBHEIlEsXewh1qjhmh0WsjtXrOFpw8+Q6dWE3KKpKfBqBOQPJ1n1FUBZqcB3rAVPW0f2Vodzf4IwfAsXr7/GvQjPeqlOnaeb+Ho4BDvfO0didP8l9/7F/BPsCiX0XcF+IIORGfCorQnNrGztYO/+e3v4vt//h9wEUug1x4g4AtIuT3PXu5Y1UpZYkMI9FgcJPsTUKl7mF+cRiaXwHniDCcXF8gUW9AatWh0hjCa7XKHsp+D88D21jaS5ynoh4rE5xkMaoSm/NCbALtLQTabwlfeeAP9dgcb6xvY2t6DPziJUrWGpdUrsiuexy8xt7IoHag8L3j+sNcnfnEphA3Pofm5qPyahdiM6aJjksIIzgns/MknKnykQV2mx2XHvfu3UK8VcXC8jdW1RZitBimbp6js6dNneO1Lb0imPiNckskkguEACtUSXhzuwuZxotpmRKZZnB7R0BIaFRUUo0vwFr7GlXJWHNEnR/uYCU9ja31fdkT2mEmHm3FMJNq9DomBZQRXs9eB1cY5X42AZwbZRBUfvv8Iuv4QYScLxdkxa5BolsmJMPz+SWSzJdQbLelZY3wRwVkS33ojYzXd8Psj6PQ00PBs7gxEYPXi+TpODncR8Dnx8su3pDiejsvY+Rkuk0lxwdQYV6odSt8kRTKbj5P43r/632FxGvDvfvB9VCodxPZPMEl8oV+H3dGHw6uDf8aPw+NTpGJtvPPaG1iMLMPtDKPa0MBkYaeMEX1xgBihM5mlr0Fn0H+OgRELG4sHODeMYy1ZHE/sqS0dbHR+yAI86qHVqKBRL2I06kjn1d7eFvKFrBDNkamouBu56+6enODp/g4qLUYqM4aZXXR0X+bRbDACSwy345nBpIY/5IPBpkOtU4Ev7MWt6zex9XAHmfOEROob1QOYVX3062VYtCq8fv8urq2siBvJ4XDLM1CutvDRJw/w2cMnmPBPQ1E7oIUBOqMeIy1j14FMOYdGv4NEIQ2H3yUuJyaasKuT/Qa8h2s1wB80QMV5j/NTgUQ1MBkOiuP/4HAX5UIDmp4Gv/ud/wyf/PQjlJN5ONn/aneIo52x4qlMRohml9cpDteJqQn0VQPkq2WMdBoMVGqcJxIStzU9HcWPf/iedNeEgoywKsMXCMjXzhSI7qCDLiNDDTpRvxMfbDXZM2yT5AibdAYXcHlJhT0QnPCIsChL0Q0TZoYjWPV6+O0O+B1OmDQ63L5xU0RHuzt7uIwn5b2ja51JIS6nBxxoS/miJKT4mJBissKh2DFs92Hm3DfsQjGp4fUo8Pks6PVq6PYacLsdIhZ2WR2InZzDYLYimSkidkHCT4V8oSJ9gq+++qo8N0wCoAufBA8JXzrde2yd1diFACnXSqg0yjDbFaj1OqkiaHR6yJXqiGdyiKez2DnYR5fEsUEjceUOrwu3Xr4vEUq501OoRwOozXos374Jo4/YlIL97QNkEwmo+3QklTndolMvYyk6DQfTZDpFEYewizGRysI3EZZ7+eDoDFabB53OSLqnbIpNHBTlQh5Gkov9PjxOK8x69sqOJM2BgDvTKdxeL1xev+C/h7FTIT3dIr5mhHte8BwWzrMPWKdSi5PcarGLADUZz6JeBl66exuvv/IVzE0twmqww23zSIQqRQoE/umuarNbtNNGMpfD2fGZOKdnQhHoKTJkf0c2BSoOwkG/CK91arX0hjLpo1KqIZHNQ/EHYLLZZHfhvcQUEpIN6+vrWF5ekbgx4r4mxYJ8oSTnx+zcgszBp6enIhji3UwszeG0y75NbJuzJ8UL3V5Hzk8aGUhSc3egKJ9nPzE0D6OVK2URYvHf5Y4uuDvj/BnRbjKL8GW8r/bE2co5gD+4Z/vdHukkJUZD8S0ToEiwUdBPXoPEtXRemseieLp18vkMRqPuuAQ9ck0zYibyG2+8JiV+VLHSbbG8vCzfWLFQRqPWhmZoIikMh8kGr9OOpfkwNh5/hLX5EN56/VVMT0VRrdaxt3+EYplllkB4ZgkffPwIR7EkpmaXMD27IBcIXQ0E+HjhjEuJ1fJDylGZy84yx0ZDlIoEhqhqZGQVGWq+uPyzfJM4gJNRJMPGF4rkB1/IcccDwfkxqNGs1zERCIByJSr9mf1GloCZosx8Z1ZYmWr4TkdiBMaF6izYMkpMAAd55iUzZ5+XB39QfTro9+BiRAYBfxIWvb4UoHMJp2K2xcx1DVUeBI0YvzFeFknOcCHnAce/m28K1a5XlpdkSSdgTOKGDyXJEhJAfC/4nwl6PfBS2TQaIhG/ELsZvx5m4nHZ59JKAoQkjcTWMCJCq5XBixccATUSOhxq+HpQ10fFIQ9zguLpXBaNdkPUxCaLCTqTTkpsqXijHYpbBpVpBEvbrYGAsAaNSdS0OpVKFrRevycHOXtVDDajKP79E15MT4VQKRVwfnoieccEX/KVPJx+H6wunyiu+GyQnaPLo9Yswu6xwBV0wWA3odQowO2xwMlfZ+IoZFPyvVH5ZjDZ5IJT6/pQa0cCclSKTVQLfThtPgS8BH7UyOQu5TUJBKYEuMjkzmRYnItOYnl+XvKnL89T2Nk6QaXWQXBKi8WVKYQiAcljpz2bGYoOiwujvh6Dph7Nek/A/6PjmMRA3b57EzaXHju764iEg5himWO6jPhFXBbP+dlZ6RshYcjCUeYDtke0+XGh7KNRbqJb0uF8P4f1R/uiFlbcKtx+ZQmeoAl2p0FIM0KKdAdR0UHVJrPRyZbK8280Qj1So9XoYW/7WAgdxinMzC8K+MRcfboAqDC225RxCXVlXA7HmI7RaCBOARahkTAgmVLIlNCotOXSJFDL6IHjWAx7R0fynJssFokoIoIo0ShtRlRY4ff5xYXDZ5jl23RXONxWxC9P0GtXpEzPpPOi32J2vh3dZh/ZdAI+t2ushm2pkEm2USqywFaRQ7TTr6DcTMMxYcLN+0tweXWyvFJtSYfS+WkS6VQePg4ekShSyQx6nQFmpmdlgCfASLI1wxi2kQYWo12AOoPWIJ9zlq7qTGooDip8qB5RI5cti1LT6/LBajTBoGhR7RdQbmbRaOVxcnyMTlODRnWE5fnbWJhfEdXl1tamnA+08JM0JEDv8dpFjSnWUM0Q3X5TXAz+oFdylklcElC4emUVJj1LydQY9jqolYr4+bs/xfrjdXTbjLWaQnByGpUmM3YvJdPUqJgEnORlxs86XQRUYtLhR/sfLwDml5PsKefrkuHp9XjRaLRxenopdvNysY18vguTyYrr128JwMoYwK+89bKoZBq1PGp1FuXVcHh0grPLC1Fhjln7hvQrSAGeRo3z2BmOj45lGObnhEDn9PQMPO4AMNALWNsbVBCKeKHRD9HutrC5tYtUOofARFisyiQMmKGZy2ews7cjKpbozAymptifAoTCgc8L187EycFowxHdC1213F87L3bFMu9zOyUSYW93E9fWlrEwFx3n2es1MCoWbO0e4/1PPsO1u3excHUZlVZBygKZYz/hD0hm+KNPP0atkkeDyurmQIB26dnR6USlyC4XOkDYyzE1Oy2dJN6AF6lcGo/WH8PmZBHtrHzWGF3B6JRSoSQRBA6rQ6LmzAYrnHZ2QrWFSLRbzQLMd9lPpTHBYnIiHIrKZz52HpMM6CvXV0QBFbs8F4CDZAgJpVwhKcou9qiQVFlaWEavNcSPfvg+Vlb9ErlAtYxOY4JN78SsfwbP33uEn/37d6FpM8mQ6jFGaelFiU/VIkFXihAIrBJM/oLYIHDHwUUKk2k+ErECy5VHQsLIr4d09Bgkns2qZ/9UF/V+EzqrGdNz8+Loe/xgHyYtJF+auaT5Yhw2jwnf/O7X4Y648e6vfiY52Xdv3kOt1MTDjx5h+2kSxiEXAZqBTVBR+jfk16aRgYizAp2MAw7KOrVEH5p1JC50olwfDnhTjwXsep5ndGlqODRaMBi2MNT1UOgXMX93CUrYgcKghpq6C5vHJechacZqsSy/psKV0WbR6Wl5Pj3MxjVq0e61kUjFJUKO4KeZ2bCthtxjfC0Zl0SwmZmlfNZJUo/nnaq85iT9jFTf1NgtoJHIRgKgfJYy2YwQHTdv3pBiXulrMTCWANI/w9ee5ymHVYkv67F7pS+9CIzi4ELGGDfFbJHeD37hLEEX0kCn/7yfpP4fFTwkhgOMTRz20KtXMSxVseQOwtnXIfviFMXTjGSEq4c6UVSyv4R/n8xqvbGLlUsLS+KtNqsQAxIbyv+mni6PgajzWErMElKdgd1DPCvpZmDO2biDQlxiUr4t1pLP47DGJegkefnf+8INzAzfsQOXkRXsU+nKGSVFgyYDNATujSM0hzWJwZq6FgYcKpiDFjRGbTR7bYkKc9tdEjNZKOZRqZal24iuGsZ8TIamhABhdAv/LO+aRmtcwM37j+ARYylT8QwCrgn43QGUSuz6sELD+EqeH4oBjV5TSsTtOj0m1Cbs/+oz2KsDuLQsQuY8qJHnh9EWVfZhDDXoj3SoSddXiMzkoQAAIABJREFUV2ZA/jkKhEhcEaQPBn0IhSdkGaGLptbsyOvNsnbOvPwEcLmhgGbs/tAL4cRZg0XHPIQINPGhIrFBhwcJRoIrY4qTZfMUaAxl4WIGNaM4CVBrFS2yzQre/s5LWLozg9PLM/zoB59iYWESazeW5XlnV9vCzJTMBVdW5lAqsyduiKG2g3afJZ+QPq6l+etIXebEicqYM41BjUw+g7nFeSRSKZzHLiUu6fw4gf/87/2+kLutWkfOTyE3trel+NwTcsDmMaNQysLuskiZOYUaLNj+5MNNrC3Pw2pyotPoY3nxCjLZgkRo5Assb/ZKdvynDz6V+9bj9uHb3/pbGA3V+OjDjyQXvVLJgPl8b3/5TdklTmNnmAhPwhfy4iJ1KerQq2vXoFUbZD48Oz3B7MyslMiurlwVIIFOPxX0sFvsEp1xuLeLXrspRZokmuji2tvdlznLoDfKXPbs2bp81ujm4NxFVR7jJ+lwIglClTajZqajV2CxuIVM5GzSqA7xwfuf4PT4BJVyGv6AAV//+usiLmAMUbsDmfNC0RDMilEy45nxThCShZWMTyCh2Wk1YLdZ5deM6LFaxo58Rr0V8hU8fvgCAz4nlj566iFaQw32DuIYge/tVew828SgPYTH5heit94s4+7923jrnbeg09M1m8bMNLsL6qixwDOThsfnkh2A4DTvn0FvBIPOjuRlEf/uz38sMat8JniXZzKMEKzC77XDbjfgy1++B7OF+fV0OFGtTwWrD5lcEZt7u/J8UWznDfjhDwQlBnlyIiKq2u/9q+/hN7/xG3jwyWdYmFnEwuwi9rf2BSy5fn0J8/OTiJ3vIjjhRiJ5ge2dXfyNb/8tdLojfPjRI+jNiogtOEdb7W5k0wWYNEYBSFaXFqSz4+ziTIpDSTyz9NlpZxIAxRARFDJlrD95AYvJhlBwCrHTGFZWlvCbv/UNicpaf/FYsspJ7rJri/Gx4/vGiLOLFPb3jwT8npoMi8K5zugKv08Ag8vUBVavr0Jj0qLUqqKjGmCkU6OvGgIjPdRtk7gQapUaMskkbqytyn3g8znFjfHRrz/Bm2++DafdJ9n2dna3dbvIsXi6VpfXiarDaGRK7qzY8YkoRxnTyvO42+/CbDaKe40dFkxycNod4rjotnqgvD+VyuLR48dYu3YV/8V/+XsSLXN0cIQ/+l/+V+QzLVjNgN/nkqgTzpAG9lu2GxioOrj/+lWUW2UcMSJ1qEa3zyFFj9tX7+DK0hVoRmqcn59LT19n0MF5/EzmUz7XLER3ex1YWprB5KQPuWwalxcXmI3OY+v5Hoq5qogDx/nxTklwKJfKEvs1O7MgIORlKo0+Gxx0nJtacHut0hfB6JxHzzaRygPzywEsrVxDMpPFwcEBvvu3vyu76POnWwh5ZiVK1sgdO+iG0abDzsGWRNzeu30bZq0eyXhKwCuSLTaPB/liSSLESEqH6F6lknswRHQqikatjvOzmOAd/X5HYqsZ93d5ycSHgQgJSUjxvmJxd9gfwPHeAe2AmI1Ow2ox4lcffCAzz5e/cgdev1M69M4vYtLVYbfaZDbvtroidPJMuqG3KniwsYG+So2puRl0u0NsPN2BemjC9vOk9Fhyv2SUTiDghNkwTplYiM6J84ifc+YdsS+VQheH1wnFZUZ70MFQejrpvHdgZfE6bGYftjcO8d5PP4RFp4dNN4TPbUc8fgG71S5kmmJmVFhRZgeeI3r+99TcEQgz0/WpRWgyKg6QdKGNXcbDPHuK3e0NXF9bxMz0JGZnpsZCR5sT5+dJ7B4c48nzddTbNZQbBVicerjdFrx4ksU/+5P/Fr6wH3/5wx8KmRI/PceM2wuzpo9uJ4eZxRB0DhM+/eQxDEMz7q+9hIXJOejUVrQGJmhNTpitXow0JiFATHTGW8wiXBAX54AiWq3ssJyfCBLy2yAc3axVMGQUFgFIubcZVUoRQEHmbpV6gIvzUySSlzJH8G7R6Q2wcTeBCsl8EacXZ6jWy+IWMyssoq/KjM09mv1TfC5dPieqrTL0Vi1GugF0ilp6gxPHSaTO47CbjRh1WlB0KozaTfQbA7x6ZxUzoZB0Qd24ek1mXwpH/tk//RNk8wWsLtyACS6oYURvNIDBakZ71EMil0axUUWqmBOxWaVRhd1lF/Glx8Nntypzo8dnlj4vzkmpeBuKosbq2qr0o3BXSMczGDU1+O1v/TZefPIcmVhCCAaXnYKBPoyKWXZu4mbsp2RH0tzirMS4H56dwmSzo1CpodntoVCswGxmNF5PYvDpsCK+6PF5ZS+osZOl38KQz5mB/X/sOqYIui4zBp1SlOqw/Ltc5v6kkghoOiIZBdlrj6AeACG/FRNeHwrplGAU0XBEPteVYhmnpzHpgWHMG2e2cqkCr8eP2EkMWuIGGj2urV6FzWRBMZNDp06hK8uoa4hO+bG2OguNuovRsC04C90CJJuJa7CLlgbtUrUDi9WNSqUNh9MjWBIV+nQKUNjFPZu9xBzVy7UOEtkORoyK1QHZEgkIL8w2G5K5ovx+Ol9FtdmFSs/C9ricv7lSFtliGvVWHXe/9IpgusXEBUwmHRwTbozMehg8LlidLuxs7WJvcwuz4RA87DZWj3B+cghVj13INljtjFMHFALx7S4Uuwv9kUb+m2azE5fxjMyMEutpUpClA07F6gatxIZRXErCn98bZ2y68ekMIlHASF5267FwnB84nq3Ed8fVCRSgD1Eud6TfaXV5Efdu35FOi6B3AtHwPEw6K/ptoFpqopBn9D5FdVlxfBO7YjQYXU7EHC5jp/A47Li+sgwzBY1ms/xzLp0SgpNiOxIIdAUfHh+NhVlqDexuj+xNKyurcv4Rl+F+XsiX5H568uSp9HAvLC2jQ6WERoXtnR2ZT7nQ80xnFByxZhIK3CvYuUbMmjgr/5n4MXdQClcr1Yo4O4kLWM0maEdDIV/5PBD3ZyoNRSZ0TK2sXpG/l7MKU3aI+RMD4Y5O7oDRr5wZSK5RKEF3EGc0DV1jjAcWroGOSw3aLRK9PRF1MG6TWDrfC9XiS4bRK698CeVCFb/8xWMsLwQxOTEhWX4cViW+gKUqrQH6rR7Ugz68LALUjBB0W2FStfH3f/d3pASWqkGSIKlMAclsGVanD0fnKZwnGCM0gWBoCmaLTRYrDnLs7XA63fINftHpwS+Kp/bh4YEs91zimR9WyOWkgEYy95pNAZsMZpNY/Wh54eLGF4VvEpUVY4fFUAgQKuWY+15lzBZjJQQgNsHn9SOeSKPG3PXP3Ru8RJnLLR9WIoejgYCILOqk8pEXCgcHkiYc5JxWi1weXyyMzLDmg09FFX+md5Dkh3RDqjlgjwkc/o+vMf9+svDs/iDYyegNfp98Tfj6UK3EX8ubl89Cr1bBqphgt5hlKMnksrKYEjggMMUYLDocxgWhZJIVAVO+KE0nEMbhjUu/nkuptGKOlxoe6hfJuLg/CJ6xxJwqIimy1GtFeUIQkwpUxotQpauCSWx0BBVo5GJ2Gw8CXiCMq7E6rZKPyOK+gN8jbF/i8pwx9bA4zTgrXsLmsWEquohObyh2ZzLG9XoRF8kzmGwmzqMYaIm798SWSea21yih26xKuSiXdH+AZb8ODFUtNJrjDyAVgorOj2hkUfJMK+U8jk62hAihG4J/pt5gGXdZ2Mib12/i2up1dNojUaCcnR/j9OI5FlfDsFNBRbtnsyEHkGK2QzE6oRoYRQllsdhRKtVxcZmWuCCHm0N7HaNhV8BllnHHThiRUxSHD8t4FYsdCiNHqDLpt2QJZ4EaFTVcLHKJKp4+2ESt3oJ7QoU7L19BIOQS4oJAFQ8cLgh8vqhE44HEw4WfEQIj7HVgnFHsKI5GbYhIeA5Ol0ciiHwBN5wuEgFtcXlQxSDxc72RRAgxJ75aLYuVnUuHx+kVBSUVecx+5BPMwTCVTUp0Gg9Tp9sj1sZWh+pClSg3SP4QyKVymbnxJEa4iA3RRbmUhmbUE9veoK1HowL0Wiw37Qmr73baRUlIoP/spIR+j2ppkodaGEwq6K2AzaeH2TGCx6eHxaZFrVpCPltEPltDk3EEjLBzOuVrmZwICfFUrdTkPeRrKK4cswN2swejnloAaFrmGu3yOHrNokGlUYFGy/L0unz/Rq0JA3F6NaG2qKDSd6E3DiWyr5CtYzIQxeryTXGLHR3vyiDocHig11uAkUHcElPRoJRLpjNpDFV0QOSgM4xLY6ejU0I2MlaCrzMhPS68FqMBi7MzaHJx3N7H6fEZXmwcYHZ+HiGJJSihXG9IFBZ/vP76a3C7CZ4M0evzQiJROxCV64vNDQx6Q1leGUlAqzRjWdqdIQ4OzrCxcYh6Y4Sp6WVMhqYl/58L39tvvwKfn30XWQz6HelCSkmG56nkzJPc4ZnN3ORauSLPOtUKJFu4UDQ5zLDQkuXAVgfm55ZkudDoOmh3y9JZQQfRAfPaUyzG9Up0EVUjdBeR6WdZHEGqCSpQPOwhGGBpeRbNVhWPnnwq/R6joQqVYh3d1ghGrYJMIisK/anwBII+N2q1IjKpC/i8DlhtVDgwZ3aEje097J/EsHLzOoJTE8hXc1JeyXPaYjCK4uDRx59gbnoadsWGUV8lxXK8e/i5I4hM8JiDwc7+rri7Vq6swOV1QWfW4/T8FKcXp1i7dkXO3eRlQhQgVE+zEJ0ODy60NIpQid/vtuBhWTjjcBRFor14J2vVilhzWcDLDFpv0AWHx4besCdKCFpB/UG/EEPxREwUXZNBH5x2m5S2Vos1/OVfvovQtA1OnxvRpWUYDVZU8jV4TR4YGmrsPdjE+kfr0I/oWuK9p0e12ZZ+Kar5BXhk5KF6rKgfd4CMCQ+C+ASShBBh/JD8Hp2e7PICzGYDbLy/+x2YFT2q/Qbaoz5ee+stGZz/zb/+vgBgAZdX7rpaI4dcpYn//n/+u7BP2PFsbx0qDno2ihlUSJ9n8PDDx8hfDGFSAVa9AlWfBBgkHoYsG90fXSrf1CPJ7ucdaKB6UquXoUqMyAR8RwxOIRmqg2IwwEL3TY9fXx0D8xBL91ag9RhRUjXQt2rQVQ/leXdY7UKe0FXGAlJ2ThEg5tDHBYkxO812ExeX52i0GnLvkFwhIcHXj2c5wRmC8xwcGVHAzirOHVxerFa7xL153T6JdaO1nXNQKBSS4ZDnN+MG+fzzOeSdzIJZ3hP8c7St872hAocKVKpzSqWCKLP473MAphOMJbN8bwkkcVHizFIplYU0kY4blUrOCyrXBmrOA3Wpzu6Xqwib7Zgyu1Deu0Ts6S6MPR3UPQ0qVbojLRLPSWVYq9ESJTvNBHTA8OuTKC7+/zodAedI7nGBKFVqMJot4k6gqGQMzBtE9ckYvy9crxR+UHwy4DStYlQb71ibpDIx3oyOQjojx/myBKbGKruxI0QtyvVupwmL3QCNaYTL4hki18KwTzvQ0Hewe7YPrUkPq82GyERYYkqPjg9F4cQIMr6enL8IoOgNXDI18j6QIGl36VQeEyCTk5MSY1DKV2EzOmA12wWoZiRENV+SQj8q4San6dYcwmU0wd1RYecXHyM40EvxIT9rHOwZ0yYdIG2SICQ+esgVa6g1+Pywx4OEI2fDIaxWRdwfzHEvloviVk7nimO3jXTrcXYb/ceePt6zJD++iMKiqIdEJj9LIlZSqUT4Iq+vxG2NP+dS9KiFkId6jVYy+9u9Lmr9FhwRBb/1299ArpMSAOxg4xxmgxnXbl+RuYaiCZJikz6nlIFnsmkhQLyTTiHZ1RoTAt4wei3OBHGJIeXXTuJ3c3cTU7NT4gSWwtfuCP32CAaNGW67H0UWTA41MoetP12Hx+/FQNNDsZbDl964j9B0ENu7GzDTlcV4klMCuvdRK4zL0CcDkTHh2OFd1YLTaUMqncD+/gHuvnRb4mEZy7G8vIZ8No/1Z49Rr+fktbhz+wZy/LwaDKIw7fRbAqiyV2l5ZXUsJjk8RrPeFAcrn3+KrBh3RwCLs8fYWdbB04cPUMhm8LWvviUAI4kI5vZfXJxjZWVZwBKSpYxs2Nrel4JrdgdRXWdzmOH0kNBtynOg0Smo1djTRQWsBSeHCWRTRSa7Qase4O7dVSkNffT4U3ztG1+HYnWiSFcY+wAsdFqbZEZhvBHJ10a9LGXMfO9siiJ9S4l4XNxAjNzg5/7//Cd/gn5HjbmlOWhtfShuKzLlJg5PU2g0dXjp7ptolpq4PI6jU+eBymeuhy+98TImQgHki2mEw17oDRR7taWsmx08PHyp8mdHG5djRmxuPNuXCNXLswIalY4IeRhZHAkHcOPmCnTGIbZ3n8JmY1xxCYn4Oe7ffwmR8Awu42lcXKYEHKGAgSBVrpQTAZHBrAhwxqJS7kRWiw2ZVA7VYlUU/4tz8yhLDroVBQoQmkVcu3FFYrpITs3OzotoiREbWoMCjUlB7Dwu5xsJZ/Wgh3T8Et/59m9J/xJnpufrL6BRj/fE44N9fPLJpxJdxk6oqcgsLIoDxTxFKUVcv3EVb731BhKJU3Q6FVHOs4x9bnYao8FA0hTOLy7gYNHoYAiz0Yygzy/vEQvd+RoeHO4JAXvt9nVU2zWoTVpUO3XUOg05B+v1DjzWEJxWD/b39sbCwiHPkqaoXSkEKZdrWFxcQ2giim57gHKhgsvzM5TyGRSzWTSrDdRKVawureDe7buIhCJyBpAUZywRYyMr1ZJEMBEb4B3NPZ49XbSlkjT+2bvvSdTf2+98Be987TdgMCro9ob4+OPP8OMf/UTOe/aTms1aibWl4MDlsuI//Z3vYHEthD/9v/85EgS8zQ6Uyk34PZPwuYLS/cd5gO4SfygAj98jTgBGQbGs/fjoAM1mDcvLc1hZnZPoZiYPFPJlJC9z8LmDCE1ExvNhoyH9KAT/6fAlgP7e+x/iz/7811hYVlBhfrIK+O2/9ybuvXIb+yeHePcXv4ResUvRO4G56Ow8Hj99LL1o7BDTqgxYmF7DycEpdJoRrl5fhcWlSAH0s/Wn8rmx6s2Yi86iUK6g2mzBYLPi159+Kh0NfAapCGH81e2bt6WfkjGVhwd74qJihBmdWxRq8by7deeWYC+1Kt/XCt56403pp4odHgnAys87BZ1UBD169Am8fhfCkYAA43QcRqcj496eEWNkbLLrFBoFKTNOF6lILiAYDmN2dhGffvQQscMkKGLm+elw2ccdPEYtKmU6iCQJC/durYmAjkRx7OxC9s+JqUmMtEP0VX2JOqMb1O+LCAFaztaxt3WIdJxRZXZYjSzqdiAWi4kwjgI5h92DZCIrglJiNAqjkGdC0mVJly2fCYvixNzCGi5SVWzvHEhXg91ixFtffgXRqRD+X57eM0jy+z7zezrnnLsn76Td2Z2NwAIgQIBZIiVRpMJZss6hlK5cdpVdV7ZfuPzGZ5/tcpVfqO6sctmWfCe5dNLdSRTFAJIgSCIsFlhg885OnukJPdM55+R6nga5LNRiwd3Z6X/3///7huf5PKMBe/QWErE5dLpjnJ4WcOejj3CaP0audIpGt4BwxClX/x/+8e/BHfLj7ffeRbPbxdnJCSJ2B6bCfpgNPTn2ONSvVZpYiF+Ax+iBx+SG3xtDc2CBweqDP5yCweKC0eaCNxiWil7uWIuNYA7lxzAnjc+X3pBu6AH6/Y6Q14bRQDMhLkD43jGfkhgs1qedDpcYbdWJFFpxQMna0BcI6B4TCh7A7sE2Ov0m3D47zvIkGpi1EMgXmM1kxfT8FIw2YGTuY2juSzwYjYSR3j5Cs1KfkE2IkbQSpjnCoNXD6sIMLMSp9/r43GuvqtZgTf7B+3cwOzODqD+JJx/tYzyywBnwodZtotiqKfOFrpT+eIx8sSDxHHsPkhaiiZCckA5mq9nNEgTy89yo9XH92gsIRkJ484dvIpFKwmF1Y+9pGr//j34f6Sd7ON1JI8yztd3WjMPpdqFQKct5xtdKV/fi8iLGJgO29/dhdblQqrfkWiapg7NR1tMcpjPAmQKkSV8C2Fw2OL1OlJtlmK0GZIllJz7RasD0dFK9CgVamcy58qM49LVY7CJKsF7nfHM8GGBhbg6XV1fw7//mewj7zXKrEJc0nZqW04P/UATHmoyLj1RqWmcBF8r9VgfhQAhXVi/JRXB+nEbm6AD9Vg0epwnX1lcxNx3DVCqqpRk/P4ViVoJrLo7tTj9gdGF2blmkDtFiShVly1CwG09E5dKk8It9idMTRrYw0CLE6jDh4GgPY84KfT5UWz2MjeSUueCi+yEQwVEmo3u60ydJgXmABhxnM7hz5120qyXlD0VmYyh1api/fBELK8to1JqolSvoN4kzNeLBJx+CY5DVC/MYDloYoI5QNCBMrM3lVu4gs/OaHQogYkLU0x1Hd8XS/AJ8Lhfy56f45OP7SMQDEvsQ9zk/O6NzbXdr+xdzUs5FGBPAM5tYVoqAe52els2zU1NCmK1ffRm/+qvfRCIelwsS/aGEy8yd29rY0WyVFJPMWQHbO/vKYeZQP18sqg7h+3acPkDujHiuqjIVE5EQFkmf8HrVh3JukDk7+xQRRdQ6Fz8eYaLuf3Jfc/uLq2t48cWX9L0OBmMc7B/jPJvH1NS08mWPM6f6czwHSCYg5pyul2KxrJxVCvDYs7LP4HJFAguLRfcGe1IKx+nE4MKPWCv2RbPTUxj3ejg/yyiHkMJmCmhXVldVJ0vs4SXOvI+tzW0RFQwjPo9dEv+xZ2NvyzwjFqGi2lAET0oUDFrS8gOnbMtuXzlHmtW3m5p9S7z1n/zTz46pinn48YbUMXPTs3IGpNOHagJaTWIDOCRzY9Tvod+qIhEJin9uHvXwH//2N3BpcQFHR0ca9LIppH04fZJFe2DA9MIy3vngYySmFxCOJRUMw4G9LDe1BjyeoBpFWivZyNAyyIaU/GypRRWY3pXyibxC2qj5jbOJZ1PFBsJs4zFM5VpXqluX260Gkc4WLkAuLCyo2aayheHf3ODyAvq8AezuHaLdIYrJgFKlKkWWgYMRGwetXJMPpWSiyonfMxcdHPg4XBxADTSUpGuFAyH+f7SXcRlBnBYbcC5ByJfj0oS2eX5QhPpiwPuntsNep41IOIi1i6sCJmphwfwSA1+nS6+DCxC6NroMrWSGgNMmZ8w5GdNcqBg4ZJhwnPl9CNNltU1cLFaLXjcXLXwQ0YXBRQsVaVyM/DzMktcxW8hpQGS2E1A8gsvj0IOdowZ+8JhfwQVIt9NX7gOZeL3uWCgG9ik8WH+uBKQKmjcazS/cZtP2Va+WpQ6TPT7hQ8FYhCviUZ4EbY5+X1Ab8lI+K1xIsVKEyWaG0+vG9EwSI27Juw2YxlRG57GxfYhqA4jFiSSaUYghB5b8fNjMbvhdSQS9EW39Tk73sL37EFabUYNVNsnNakvbQQ4JyKpdv3Idy0triIZSSKd3kCtswuM1SmlGez3xS1xuUXUaj6VQLtVRrdTVfAwGRnh9IQ20zFay7xrivRIlYjQ4cHR4irPMuYpOrzeoYp8Btxx8McOBKlGn2wSXzQlDzwzjwIKtjW3kCxlEU27MLzLwzKJgWroZ+JAxmcdSV1psTm32vT6/FjsMCy3ly6gSRRdI4urabalS9/YOcHB4ALfPgYUL08L/DEdUijZRKJZki2f4NDM7RqMBdnc31HC89MLLuLi0hoOdI8aCyNnBhdDB0TYq9cokSNtOhuUkDMtim4TqhgIRKaL8DOouFpErnCFXzKA/4Da8g2G7rgBV2pzb9TGqxa4GQ7QZciA1M51C7ryMzEkNxD8GAzOIxpIIhrwYGNsYmpuwewYwWeuw2gZaEpaKNZTzHWV/UAHNhpfII+J/DDBPFiSFMsKhGMLBMDJHWRTO6uItMtS6UimKdXnz9roUVcxVIEuQyDwuPwbtgUJI6cyx+qywuogD86BcKuP0OIdYNIWZKToh6jg7P5Cbw2Jx6zNgMrkVQtfulBXsvXd4qGZj7kJKThDaMXn/hEIR3WtEL0XDIeTPM6hXyrh59SrWL62hcF7A7vaOFhm0DhqtVqRPMwhGokIV8X14+ZVXFM7MgiObzShTwO7kAM+FrZ0tdBodOI1ODDscDtLa7tV9cXZGzFQZ3kAC0cQ8qvU2fvTjHyvE8datNbjdVD1wgT1Rf7A55zO0UqmhWmsKEUYFPRcfo95A/05kQb3eUrBgPDGtJjVzdo6FpQvw+hyo1DLw+K0wmPtagND9sX9wrKE7bbuZ8wx8fo8aP6nWA14t/BgA3+q0J9xh4xDp9J4GjJ1mVwswp40IkzktFU7SR5hOMiS3h5vXL6NWy6PdLgojGE/Owmh1aMC/f3yCbLkIH0PL6fqqlLG6sojV5UUUMhncv3sPbotTgzs3iwzh56pyTrJIZWHAAfPuPvFTddmv+T1PkIJmKZESUwk4nA589OF9JBNJ5Rkx12XYHWN/+1ChijyLR8O+mJzk63KZVCpXFXQWi8xgb+9QbrvBuAuHx4JOvzWxBlOZ02nD6/MJRceAwlqlqMLv9q3rQlw0Kg019rRM5GtlBONxheIFvWHYhlYMi100T6v44M130cg32bmoGOxSod7iEJpHjgEmDumUfE5lOAPgJurbidODGJ2RhhdyG3zqh6cahMHBVpMRdsNYz2M4jehggF/55jcQT87gn/+z/03B5vFQTLiXbq+KVr+Pr//u57BweR7p/BFyJd5rMYT8ISnGSmcVvPl3P0KvCtjGVvQbQ9iMHNARg8VhGVt6lkgjIRr5vTLMnRiXSSg6m0CTVNQcsBiJZ2StYSMiq4eRuYeBbQDvlB+hCzEUhzUMfGZYvA655/hnQ8EQQoGgvhZdrlwc8u8JR0K6Frz3uQShSqZaKSLkdSISZk3U07CHZ29yKjEJhaPCnmc+awuGSlLtwppiNJJiv9ft4cLiktwU/MG/h2ePkANCfxHjOakTGgrtmyzmuNBgHcJlPkUU/OwS1UexBZdjkUgU5+dZLXDppmILeOP0AAAgAElEQVTBzoJVohJqrFWbkDk9hJmLcjrmBn3Yxwa4BkDU6ICz2kNl5xTtTAXG7iSU2mZzw+7yoFSuyRXAwpzuV54TdH3qfqbSjUN1GFCp1tAfjpTJRgQbP3P8vKnA5WfORBxiWwsQm50OYH4ozfrvHC46uVgkro2OXTNrILrhTBqI8VygS5JnDJdy/G8cdjCQvdOtweIAqoMyfLNeeGZ96LqGSJdOQeUG68tUNKGvd3ae1fKTgY9sAM6zOcTiSRgNViE0qM7K5c/lTqPDj2F8RAQy8J7uBY+deSsG7OwQZdRF2B/UkskX8uHS+po+r91iBa3tIxx/8AhzFh8uTc1PUKHVCjot1hhm9MdmtHtjFMpNVBsd5SxIsU98R5/IT4t4zPFETCouCmca7R5KFaKzuJTkGMOg68PXQ/s40aisW/n545nOQo61j+ofukCYlSMkLRccPIMtYvlS3mAc9zHsduC02XV9ORRoDDv4td/7KvwzXtx9+p6ybcw9h864+eUZmCwT51in2YDLZkG7wWySugQC4aRfmEe7nUthkTrgdwfUm7iYUTYeoNaqCnvCZoi1Kmskl90rFfbZUR6lfFV5bEQj3v3gnr422d1Hpw38V//NfwBfyIXnO09U/29vH+L6+stYWbiG7aeH+B/++z/HpRVibgyIhH2Ym0/i4cN7WF1dUk3IujkciaPVGuH1z35BuSd377wntzIdh0tLFzRkI2rs5q2bOq/osqZQiLgfiq2IBQgGIhIJ0MNWKtcRi0+pvmSGSr/bg8/lRL/d1rMzmYjCZJ0sIH0+L+59dFeYSi5mKBY4PsqgXu9jKrWIdDorZnQo4kMs6ccQNfQGTWSyWdXxmZOKkK6LC6tIRBLoNluIBIPqUc7Oj3GQ3sHi6oIQQq0eQ31jerZQEUohmN3uhs3KZ805jIYhQiGvMBFedwCtektiCDbjmZMMfvD9H8HnDsNkM6E1KmHxyhIWLl1Bf2zD1vYZnLYgHEYnModZuCw+9RXRhA+zCyk8fPJAS6qbL1zBpbVlDcfpROX9R1wxUT1v//gtfOblV/H+Ox8il6mgXRsjFV1AKBCD3WJVwGerxaZ+DzavEfHpEAJ+N6wWI7773X/AyvIqLsyt4t5HD1Qvrl25IqcuFyAc1HApsLS6ovuCuXDRcALdNjPqiI/pyPFit7Mm9KHZqmBn9zl+7eu/goULC/jWt7+Nn73zLubm54U0Zt+bzZZwVqijQtKChSx9C7rNEqwmwGG1YXlxFaFASi6g0YgueyM+/vBDvPveXVy79QoWFi+h3x+h0xlia2sXe3t7+Nwbr6HdrOD0aBv5zCG++pXXcePKRVxcWkCzWkWn0ZQYgAx8i9OGWITM+a76bT7feVYxv6xYLcHuptvZKpFWqVHRPdbu8wxrwQgXUslZ9Zo8X/KFcxRLOQkxJsg8s/pD5vY4rW5sP99Gr9XC/HRSmNtiLoeA14d2o40rF6/gytoViRG4FN94/hSxOPspp3pI4iCfPHyoQF/iWkxjIOYLKAz1yZNn6A2AF156DUUGuzZ6aHaH2No5wOwc8xjcuncZKOzzOBAKehAKO7G5+zH2DncwNX0BHk8Y45EVzXoPDqsLtXpT+JIScxHGPXHqY/EIXrx1C2fHxzg5PISFbqHOJAOQ5/jy8qKEi/wa61du6hnPmpDLTzo12XPy+RPwx/Czd97H4UlGavmVlSkkUkEEQk4sXVzAWSGrgVyfPYDViR+9/VN8/Zu/iVAkhO2dTZTLBZiNVtjNHqHxHn5yD4tL84hMRSXueP+DO3IVE1HDpd9+Og0jaRIjDhB7mme47S60qm3lvzDjLhIMSShGt4YoCgzhDnvgZKami9hKLhcn+XtEoK4TkXJ8LPQ1RR/tFrO0THjt1c/g5PRQrHU+09PH+3jtsy/r+ty7+wFuXFtH5vhEYgC7x4a+wYBqe4TNvTT6gzHeeP0LGPXHePJgA4e7Z2g2+6oLyOhnxghz/aiMTu/lcGE2LJRspdqQM4vi13avg2K9iHqrCULGWXc4bF48frAhgoEc2zBqmU13EbNdWQ+xfqO7du3iOgq5soZmXGgRL8ZweS5fiB3kUJV9jC8Qh90d0YKFWUThoAfLi7Pwez26DkeHZxj0Leh1jbA7/CiUy3i08RD7x5s4OtuCzdGHxwt88ctvwOZx482fvoU2+lLVW4dAzOsEen28ePOWluzMZkj6Ywi7wxr+m81umF0hNDoGuLwRWBw+uAMRmB0u2N1uzZsmCxDiVkdCZPJGIjGCCCwitBnS0SdimR3jmI4T1vpU+feEX2q1ahp0k91P8eZZ9kx1TjKVhNHIa+JWXXh8lkatUUa5XsDQwMwjg9TYlQqxNAyCB9ZvrKI9bKA9aCAxG9MwsnhWgN08cRd3Ka7hpInuCApSr1xRv1UvFrE4O4ML09OIML83n8f1K5cRdEew9ehYgr3d0zQMTiuq/TYC8aicLhTQpA+O5CCiA5rPh+mFCGrtGoKxAHrDjhCNRPL1u8xbmVNdxbqHQ97NZ7uo51r4o9/9Yzx65xNUmSfh86LdJAlmgEAoiJ39fRQrJZ0/ch9azXLUZ4tFjM1m5Ct1odTtzGqs1DAejeH3BYTkZw1bbbQxNhoRpEPNaUO+msOI6OKTAwRDDvTpeooF4fV6RArIZIoT7DCrrKEBDrtb2F66GllnkdRApPk7P/kJPE6nlpqlXAM+pxmRQBCdBudBIYQDwYnorlzRMoS1+HQypRnpVCKhJUp6dxtZOlyqJTSqRcTDASRJCwh4hOWi4ICORjq3+yMzrDYPLFYvBkOuqYnZrSg/iDmm/Dwtr1zA861nQrHG9B7REe9GMJKCzW7CUSYt8V6+VEYomtJnujcww+rww2ByoNZsyTU6GPco6ZS7J1ctYmPjKVxWk55ZB2f8LOzDGfLB6fMoN2h+dk45U9FwEE+f3Mf65VWMui1sbj1RppbL78Lz7W3NTKKpKWRyBeTLNbjcfkSjKRjGJuU78syNh4O4tLqM7a0N5f7xPuKceCaZxLDbw8cf3MXa8iXsbO6g0+ijWefseoAb127i5o0XsTB/QYK7ZDyhRetwZMNoZNSZTlw4l4H8/3kFC/mCXObsW7P5ohZp27sHyuLw+kMS4TYLRRzt7mp2FI365YKhAGlubvbTeXoDN27dEv6M9TOdyolkAheWFiYC/yGFUV70ukN9Pi1mhxyVzCSheIwuCjpAOJOm2SBXILKdmLOehBnZ87x6U4q+XRQqNpiRNJnvs9dlk0DHD8V5FAKyriChhv2G8qdHI5xlMr+gQPkDfly+fFm4QWGunKTTtLC9tSWiAp36fLZSyMYageI9vgeTbFVSag2q3ynuorOF/5BuwGe2+nsCj+mGZw/Dnu8P/us3xg/uP0WvZUA4kEDAE8BR+khbG4ZijYY/5/uOtPXrNsswjrtSk7YqRfwXf/CfIhEKaTsT8AekRuMgvtkdoEpbPiw4yRYRiCTEcqbSlgo+DkPILzcayG5viRnPC8NmjYUs/34G1TFQiRsg5l0IYQVMLm6n8wumNzMSuIXiDz70eVgKkUBebqeDS6sXUSzk1TBemJtFMhFXCDqViHv7aTXNDJLhcIlwfA52aDGliokcTLL3qA5oEWcwmqjgqHZms8iQJiotWQzzgUvrDZcPVCHSJWJzOKWMY0MvPpqQFIZPFyA8ZBpaRsRjEcxMpfQ9063A3//zJQgt4N02cwAYEmnAkAfWiIOxNk4yZ3KvULkn5APtbbIjUWFf0QbtyuVLWgBQ7VjIZ7Gz+VzYGTb/XPDwGrF5JTeSDP0K7YwYyPbNsOZmq6EijSgkG4eE1To67R4atTbqFRZ4Jg0ZeG2oOtA8DJMQ92gsOsHwkL3OYV6LCgIudmyw+C1oexoY2EaIRlJCF00e6nbUKxUxR2nd4jBHgUoMjTYM4PNYYTMP0WgWcZQ9RKEyEYmlZvwKgiOXmcujaDiJeGgOsUgC6cM9nJ0fIl9Mo1TJw+XyakiRyxR0c5DVz2FSJJpQQzMemJDLHqPVOkW1mlHHHYmFtAHlQzoQZSaCX4pCqvSI22FAN23xDLem4othyQZMlO8Omx/pQ6IZTvXgS8RnFSrZaTfwzjs/wfHZCVLTMSyvzmuo0WsM4OWhWSihQTailyoYj9RaHCBNp+Z1KBIFQIfBkC23yaqBBdU5ZOUR1eV2+hELpXDtym0UcxXcv/8Qz549RSIVQzRGvrRVg+MGlzvtNgKhuOzZRIpwcFat5jR4n07MYCY1j/3tIx2YVCF1OlWUqqefYq1G6I8MWsRQMad7nLfkyKQA+enUrO7J/YMtHGf24fSYlGvRLBXgMNvgdgZQytcVRsatNw9uoRXkFWC4GodGEditQal9iB6pNPNIzPmRmHbB4ab17lzNeDAQQzHbEcqMqjEOkBcWpnBhYV7F8/7eEZ483sLtF19BKplC/ryMw+0zFcdOq0suEoO5h8vXVhCbCssJtXewr2tKxV+j2oDD4lTWhsllQm/U0SKRVnfmhNCqSrSYP+BUxgwf/lazF8OhBd2uUQfI6dmulD0mq13KMmZrON0cJpawvbOjAoJ/F/NjvC63Focn6UNhea5eXtfgtt2oY29vQ4UXC/0Hj57C6nTDbLMrrMrmYAE10OdDvEMejAszCm2jMofKu1ahgUq+LAUgUXJc3pA3nCs2tfzwR6awvZfGd773XSEoYjEfCrkjjIZNGNDXs5guAFrMDw9PNUxhwJbH4cGQ2R75PHxyOEDNH68/FyaBUBTZQl6L1qWL8xiOG7A7DHD7WAz3ZUHf2t7TYoWWUoZC874eDLmAHk8OPtocXW6F3xETYTCMcHR8gEQsoQVIs8b304tkdAoOqxOFbA6E5tSrJUQjAVy4MIV6I48zhvb1jVriheNxHJ9lcJI9QygaQ6FcQ65QwPXrV7F2cQm7G0+xu7EJy8iqEGpfKIBgOKggZSp4OZTm+89ClIoHvtd0aLBbN1qAUDSke49KQuY9sMlmuDVDxfk9exx+dBo9WI0OrF1cw8H+Lu7d+xCRCMOsAzorTUY6+sw4Py8gEg1hMCIf34BSLY/+uCN0IYeUVPDz/YlHwnDZiGar4PLqqgrhQragUNfWuIWt9A6GRiNmqXDxBOCz++AZOeA3evD8w2d4dOch+s2hhj1sItqdoXIaWLiPwMypifODi30WVcJffboG59yUBaIQPCP+M5Y7jI5RWonNXIoYBnCGnGj02/jab3wD/mAEf/5//yUa5Ram49M6NxqNAnrjHm5/7gquv3IVzVELjzYeaYhKi3fxrKT35L23PsD+s6wC3IdNwGX2CGuowPZPFyBcMhjJbjXzHiO6ilgUhnL/PMeAM2KzlnYc8DoszLWiorAjx1fPNoAr7oE56oI55kbbwMVrQcofIq/4vtNtQEU0Bwa8Li63S+csuagUavBsZKMZD3mEr+ASLl/Man4fS0SF1+FAipZl2Yh7VOwNNDBr1Jso5HPKorhx8wUNXPj3cLnBjI9PE1n05+l04JKM9z8LSS4H+fsoNuHznYsPOSEbROFFhd6k6OL0JKP3ir+fDS4XOQy/5meQzgMyWekyM9OtaqWLxoJhsw1Tp4eU04dAF6jtnaJzXIKlY0St2EKt1hErmAN3RkVQQEKXIZ/RrKlscqiMlUkiRy/rKeaGtDsTNwPLcpvjF+4P1lh0i1BkQrwA3SV0kbLuGhuo7nNpOcLakAHlXGxRTEIBDf+RA8g2wWFRrVQtl5UDZjQO4PHbkG+cY+wfwzXtRWglhqaxixpZzYMeYsGIHHR05Zydn+uz3ev3JD6hq5NIKDaAfA/6VFR2WUP15FwLhkL6fnNnBbTrfThsLr2O/b0DfeYuLF5Q6DNdY2eUwDbawFEeZ/eeIdg2YCk+g2QypWvX6zQm+SdGG0rVNmotIly5PGqg3mjKXm6zWhAM+T8VZkyUobVmE+U6lyV9NJpdLSwpPGFtSuUVmw8uEbiUanNgMhjpfud7wCEKly58rwgFkVuZ6qpP0RpUk3JLYbeYNKgfG0boGwYY2kb4w3/6RzipHGNk62nY67fSFdCC0TqC0cIa1iR1lgUGDfBKVExzce/h89mt84XZCH4XcT/TSB+eaGFGkYIn6MX+0R4SU0ndg8Tg1Mo1RIJx1RSmMd1dZqF43n/vA7RbY0xNJbG7n8F/+9/9ERIzEewf72kpYBg74HXFMWjZ4HVEsbt5oKFdMGCHWUt6A9KH26rfqGyUeChXxNb2Ma5cvo7XX3tDvUEhewIKnPj5IgLgyZMNNX+3X7iOG7euwmg3SonK5dj29jasFuLazKg3KT45wtz8Ivb29nF+dor1tTVcWl5Cq1aFcTSSotpAxn2b7ocxSsUcSpVzTE0l5JRst/pYXr4Ouy2I46OSloT+oAt21xjt/jnO82mxx9vtIfptBmNG1Igz3JSs826L6mD2QkNs7jyBSQreAexuD8w2L0LMBfOYtUjM54jqciObO8H52RFu3VqXK84EO1x2txYfvXYHhwcHwlJQnMR8wdmVFLwRL3zRKBzuAJ5tpLGzlUYylMSoY8Bsakn30I0X1mB3W/Bv/t1fTZjdET9evH1Lwgj2J8w9mp2ZxvHRIc4z58qjePO7b8FicOPm+su4dvkF5eGxFzk7PcTjxx+h0syha+pqyPvZ118VUvg73/4HLF1Ygd3igcvu0RIt4A/i7Z/+GBfXlpGaiaNcL0rIkEim0G4OMD+7ikaNeIqissb8fi96g7oY7emjXTx4+AB/8Id/rHvpf/zn/7sCr7lQIZf6xvoV3Hn/HoKRefjDcVjtFJJ10G7khJpmUPKgxyzHIBbmV7F4YQWFQhE//P6bcDi9mLtwEcOxGe/f+RAf3P1IIeFcdOazp/A6uUgpYn11Hv/ZH/xjxIMeHO/tIMf8xXZHTmOeuby/6GBLTU9JuKFzcsyx5RgNZpAxt8puQaGSR6vfQr1VQ6vbQKlSg9HslKCFuIxkKqWsh1wxhy6dIMyDsTlRyFdQzNUxm5xDs9JEKhIT/nJMvJXdrF7UwizE9kDD+JWVVbmwudijCpoOUWYMULl5enyC9P6BVMyJcAipQEC4lv39Q5gsTg3THm/soDOiE2BJaOXTcwayj5Sxd35yAKfdiGLuBONxE5euTKNQPEe51MLN66/gcC+Dnc1DWK3MMGkhnIwr+2RgHiEUj+Czr72KXOYcu882MOx2USuX5RokXtRIF8Y6nb1G5UIy+J0CsHaLYj2GGJtVm1LyTTzvo8fPYHO4NSx+6aVrEoU5XEb4gh6Y7RYhq+LMuXi+jY8fPMHiyqreIwpInj17IsHN2sUrGPT6Cn5PTSWRmEnh8DiNjc1NLC+twmG2Y/P5JtLHp3i+m8Xa9TkEwkGpspvVppxWTotTbvNUIil3EEVGVFn3DT3AOka5WUI0FZWqnz+IJc9n87i+vo6nDz7B8vwFva56pY6dnV1cXF1R6Gy1VsKjJx9LrPa1X/ky6tUi7rz3U1y7clm4PNYk5WoRVpcHvvAUNncOcfejQ/z2b30JLqsDb/3wxwrsZa/OLCu5PY1W2Kwe9FsmpPfT8JMsEQ0re4+DWDudBP0+CpWSZjBjI/EsdrkB33tnE9GgVWpuilvm5uakGmZdxJpj2B+i0+ohEUuh0xog5A8gFPTJgeKwE/fC3M+x3IMU1Xh8YTi9FBWkJNgjZ5+DYT4H2QuenRTQbBBXY4TZQvGHCwfHB9jae4Kdg8eoNTNw+4Z46dWbyORz+LvvP8XidZMQ2rVSCZahEZndU8R8YTRKFdiNZhjaA3z+tS/AYvXDYuMyewH7h+ewu4IwWNyIpuaUfWDncNFoElKc+NrhkOIFIF8sq2+iKEtomtFIfWSboez9DsbDjpYhXGITZUcXSK1eET6R7xUdj5VqSQtF4bY9AfVi+eK5nAt8NnKxxXtXdAoDa7Q2CuUiIokQTHbAFXAgnAji+CQtbBNRzwHmu1RZL7UnIioDsDQ/j9zJCZrlEnr1Oq4sLcFtMcNrd+DapUvwOfwonzVF3TjInqDQruG8VoYr4IfT9Slqrd5DKV8U8YVvusPvRL1Xx8hK0EZPIoLRYIzjNIerY1xcuySUHmktDz5+jG5liMX4Ig4e7cABM4JupygyrFWJfL7/6DGOT04QCPrkMiEVwuZyoM+gb5sdx2dZieoc7MstNmEpSaTxe32idtSa7GE98Ab8sHvsqDRKyOSOUKln4fXZMRp14HLatNSoVpinea7FCcUHfI4YjFbN/vhr1m3TMxSwj3Geyeg1Z0+zWvgN20A0YJWbxmY0IRmNwev2SHRDZbzd7sDK0jLcTjtq5aIyJ42jAQ53d0D51/XLl4XfrhaLoriQ5sL5OTHpfO5bbBxqW2CxulAoVNFpd0UwIMGD3wDDp2dmk3j2/Alm56ZxZf0ysoU6sqUB3LyHkiQ9QKSHSd6fHSeZAtod1kfMPxrqs2sw89cWudMoKCQ+b7LI60uwfZI7RrlZRWPQRrlWwdbWNq6tX9OzkiHYJMtcv7aGn/z4TdSbZfzm73wT+0cH+PFPf4ILK0vIlctaSsdT0zjJZHXeshdkjcoLP+53sTg/h2I+KychsaxcRzHLo0dRWr2NzGERLosZX3zjK/ji539ZOaROhw+xaFL5YVpq9Aco5svo9wwYDaBcK5bPzJ+jEyQY8Kmm46yUNJb08QlcngmajzM2IjhH3QEKhycSxVNMO8k/s+HS5Ys679768Y/1Z0jI4fnMXA0u7djv7OztiI5y9coVZdMIo6sFWxbNRmfSO9GN3yGxxaolBsXtzH4jrpiLjIm7va6fec8q19ti1s+c5VOUw8NK72m7LSGwCIKkHfQY0cCFcku96ySWIK7+lsto1jAU+jH3tFDII5/LyUX5cwc/+2vRJpj5Meqj2WlpzmIgQs9o0Dx+ko1sUb6vzWKXq5n0FC59KD5R7Mblz9jHZIvNTa/AMLSiWmzq4c5hP4f+VJFpkUDER7eFQbeGC/MMdg7APB5gIZ7AXJIWLZNCnTiI5kDMbHOg3R/hvFjFwGABAw6cHqrEncjm8jpEYbDAavWg1xsipmBip1SJzAXhBSXnbHtzU+G5bFZp+6KjgU07LxIbv3prgr9ikCMtNIFgUNY0XnAOGrjl4ZvBjptbUq/bqQwGNv1U4x8dnepQ5Za2QtQCs0NMDHikxd2jAHUxo5UN0FI4JBcaymVgKLjZDJ/XpzdUzgsyq5stmLSMcGhQJNXcpyHv/IDwwnO5wSaTigu+plg0jKS4qzYNGXgdOdjgQolDJXIQDWOy6MgsN+ghxYObyC7a5c/Oc3rIcmN3dHwqnvjc7JyQNBvPnkppyQUI2Z4MWmQBwuUHt7McfrDYZXYAy16GSTK4XGw8j0MhuqPxQEUOVaLEBnEB0qy10ah01FBSicnmmDhOKjXJieQNzfBU3mhk5jFSk0GgZLuSBTiy9tA2V9AFsSq0JvfknuGhSas/ixSbxSpUBdWWPLIs5hHcHobS9hGIOFBqnqJYa+maspikrZ9hxtxq0ha+vHBZ7x3tydncMXLFE/EsaT8zjI3i1vLmXlhaED6Kbhq5KwxEnLWBUQWPHjyG121SqKXBalAwKQOHQ6E4ui1uGBlIT3dSHfFYXIVSvcmQwQIcDg7PrHDY/Tg9LiCXq+Pq+m3EozMalj5+fA8/fOttosuxfDGFy+tLKJfy6Da78Lv9umGpyjDbhrL3d7sjDSyikSSsNm7ZT1U0WOwuDYJ4DfkesQCjhZsqoVatg1qpqeAjLsbIKic3mhtsPmCJDCMPOxiJ4PqNl9BuD7D1fFtLs2Q8MBlIGKxo1rp4/52P9Z6ura2i2crDbGmr8CmUyOmvaaDP8EhO8rgYGg3ImmxqaMEip90jp6+EQMQlhVr5PIsQM1ysdmROzoUtiobi8Ln9cDk8cs943Wy0GWYe1hLhk08e4cnTJ1qAXLw2g5W1JPzBEQrFU5hNZsxNL6NeJiLj9FOcnEGh3VwsZrMFPH70HEY4cOHCMuKJpMLSH3+yjW5zCDPoRiN7uI7FpRlE4iFxwXlgMOODigIWTJFQTGqskXkoNi2XjVxaMEeBn1cTsR0RD0wWcsup3OZnMoJ7nzzGw0cPNIQIhv0Ix6Zw/eZ1JJJBIRhYZPKAaDa6qFWbQnbR5ljiIZDNopDNYmnhAi5dvCQE1eH+M2VUcODH0C2z1YnzPLE2Ji1iOUDks5IKdA5dabO1u+waSpWyBWT2jtGp8XM+VogrB+DJ1BzypSYcnhCmLqwgfXqGe/c/wVe+8iU0m2U8vH8XRlA1PcDI0JNS3GCgkmqIVmMEl80Lq8kmJ9MJecIG2uzdSMSTGtrSSROOxtAd9tHsNRXwyfp0jC6S0zENy1lEbW3t6ADz+f2/cCnRreRw2hUqRrxUuV4V0/rqtXUVgR/e/UCLe+PYPAmhbI8QCyXw0gu3hYuplgoKUCzkz7Cyuoh4Ii61UH9kwSmD4BIRDSf4nE5OzSEUmcb+4bFUdy6nBY1yDo1yCTE/7bE9WD1WoffEwM7mtPTh/O/27dsaOKaPDqWMWL64iMfPHskJEo2z4IuhVGUB0ZQDMhJiAGgFhWxZ9+vC7LLU+B/ceQ/bO88RCFAZbxBTl8G4tWpHyyTmCbg8NphsffTHLYxNVFuPkMvlEY8n0Gy0heO4ffOGBnI+txs7G1v44Xd/gD554B4TzG6LCohwLKozx+/yY3VmBc6RHbndc3z8M6qfqrAa7BNLcKUhxilt3SODdbIMoTiBMSF0pdEZIkwO9+Bch7N1nfzM95a/h2fesNeDccTnmhkWD/EaTXzmc6/i4to6/v5b38ezRwe4xffVZsXJ6T4qzRKml6P4/NfegN1nx+bec5iptA0G5ZxxWzxolbr4zr/9HjqlgZwHtpEdppFZgz0ObHm+aRllNUoNwzPAINwVG2ubXFfEp7H4o3OJihG6PB0c1FjHGFh66Ji6SK1Mo5vcCtQAACAASURBVGUdoO0yYvnaJWzvbMvVwvuMRR7PVBZorDO4jOdSjDkeXGLwTB8NuIgrYCYVQKtZQrZwrgXfheV5DUSoniWmiBeR9wzvYS4miJLhMIVLA773dJlS2S2MpcOh4SoH13w/qMZhCLuK18FASwzWFyw2+XvpsuUig3+G/40LIAYOc+DK85z25+npabkpVSOMBlL58nvJFwpo97rwBgL62hwecCgbIR7KF8TwrICTT57BURtgVOqiWWjD5QigUKaTcpJNwb+Tnwd+7W6XbOJJrcUhHJcsfF0sZPnzRFxhgFEB6g4JARSQ3qUazKDhrtyvVNg6WcNxIMVAdJMGUlyAEF3BeoK1Kt9zNtluj0MNAZc9VCDaWWMSjWA3oNorwhqzwb8YQtc7wthrQs8wlBJ22KEin2tnixYNHCAoWN1qk5Ou2eTyyqH3IhQJYG9/E+VKXo6b9fV11ciVUh2teg+DwUiDCp7bT58+w82bNxGNhjE0DDVMRL2FCyYvPvib72LO6odrbEEqRQu9SwMLDizrnaF4yaVaB90ea4S2Fkx0/RJ7x2aE9THrVz7vqOIvVOpodyHxD+tjOp057KYSjddfCxA6Mnr9X1x/hnrSYcMmnPWLi++H1YoWkW3can0aKm+iE5vBi1aD7tGDszy+9luv4+pnrqE+qAO2SRNv6I0lAuqN6F4baDEs/OzYiKPDEwkKqKpMzUbUgFnNDuV0eewcRAwlBqk1GsjkzhCIBFBtcFgzwNLSohqro4M0SoWGGv5kfEY1CevVR4+eoFVnjRWSmOJrv/5LWLm8iEz2VGpNCi2ePznGX/z5t3Bp6YaGTol4GPc+/gkazTMkp7xyQnI4RoFBLBlnkhT+9lvfx5e/9DU0Ki09d8+ODnF0cIBiqaz+wmS2o5gv4rWXb+OLX3oDkVQQW3vP0Ou3tMhhMHm3y3olglqjp8/ln/3Zn0n8882v/xoG7RZO04cYdXtIJKNyj3r9Hg32u70W0kc72Nx+JiX68splJGKL6HasqFbppGITbIE/bEGhuoejk010iA3oUxXnRNDLa5RSbgtxGr12V8OTSDSMZruC77z59zDYAG8wCG+AdW4Y5fK5kMkeF/+dGUJF7O9vYnYuoRrUBCdsFieeP93QUUABFkM4P/vaF3B8eop0Jo0rN67gvETlqwHPN/ZwnM4g6PJ/iiSNCi0XiHpw7dY6Hj19LITY8vICfvDDNxV0zmUgF5pTSbokJk3uxx99gvTeMVw2P/7zf/JfahHTJHHAbYPJNMDR0SYOTndx58E9WFw2fP3XflXntdTt/TGCdAP0DcIL0X2zs7MFt9eBi5cXEU2GFDT9bOM5+l0jXnyB+Zk1BZhube4gEKST1oFbL67jn/1P/7MQNF//9a/CYnXi6camHGTf+/5drCwFMepQJdrDrdtfkmhw73AX4bAHNnNfjOx4lEu+LELhWczOrei5+ejhIxzs7SrbiP1ApVbXc5JYQt7jHMYSX9as5GAz9vH7//i34bGOsbPxiIxZmI1jLDCrrdXCw0dPhJD+whe/iBu3bqh/Eo+7wzzMjpz3+VIeZitDv7kIMeHRk/vKdajW6+iPTZieW0K+UJFL7+HTpzg6O8H8ygJ84YCeE0QBlQt1mEcWhYvfvHIdNqMZJ+k9xOI+4dxSsRk8fvAE1XIDL99+WW6ovf1tZS8uLc9j7fKKBm6bG88VNp+KJ2DhEDsSgt/p0pCcIpzjszzKjR7qPSMKtQ5W1m/hhz/5Kf71//cXmJ1NIR7xYiYVQblAcV0Br75+VQuM7ecHmEkuYvf5MaqlptAlpDj0KZK1GrB++zrmlxZQLhTx0fsfIOz2YdTt4uhgHzPT7MVM2NnZxz/6nd/A9Ws38d57d/Fv/+bbmJ6a0nlP8SArXOLp2MsSZXP37kdYWl7VItho6KNay+PC0rSQ0TPzs5qhhGIpPae399M4TJ/gG7/xG2i2WvjTP/1T3H7hFl5/7TM4PkqjVCxg9eIK7j38BO/duSuMXzQSxzRDvaNxBMMRGCxmdEZdPNl4iuOTY+W+9Op9uKxuzE/PIXeWlUuF9RvR06VmGe1RCyaXGU6/Uwr1cDgkxS4Hguzrd7af48a167hx9Tre/dl7WFlaVZh9LpvhaAp3PviZSAO/8zu/iczpId787rfx0ou3MOr3la1CRG+t2cXQaEckPoPnz3fkvCASiWr06eSUiCG5YgkjuhzbYwz7NmRP67pPHTYDwiEfSkW6uVs6tyw2LkGYOcdlv0nD8FqlLowoe+rTozL8HosEK1zUUZTKmoY1GsPZ7RaHHCD8jM3PTMFiHsPnJW7GA8NoqMVwNBxH+ugEJ+dZBYPzdfPP220OOYqJhul3R+h2+ESyweuNIBSNKnvx4/t38dEn76DezqLVz+HqjSW0ui189OQUt788jaUry5ifX8CDDx/j7lsfYlABjG1gJmLGGy+9jGAwAdh43caYTi6g0RhgbHTCH05oIdMfGxCJxyWEZW1C1DbDnDk05SyK52WfYdImixaOrCWZU0aVPjMH6RjnzIHvH89mUhuY08eBcbVRQp6/Rl9ZhnavB76gX2hrl8suARpdeLlsVvMihjtzKUY0PRHA3WEb/ogXDmYTFrJChVGEoGLMCLnjVy9xyZvDwtwMmuUyyrksWsUS0O1jdXYWr7/8CoJuD0x9A/Y39nFyeobZtSV8+OQ+HmylEYp54HH50GGGqz+O3Y0d4YqZAdQzDlHt1lBoN+AKWJSvkcsWEAlNI+CPSO3OGpnzukF7CGPPhvJxGdWTIiJuItMofDaobyTZZYuZHFXme9CZzJ3TWO+l0WqGyWbFs508vAEDIrGEMoa5zOcP3iODAXMiXQqwjybj8AZ9GuCf54+QL53A46Xbu0vapOgVFBRw0ddqtlUrUlw9BPHnrEGa6i2Y5cDejyIAp82BbKY0QaoT02jTjkDZin6PR+7CTqMhgTfnZZydzM9P4+T4UMK7F29dVY/mMFvx8s0XwW5o0OnKhed0MEsPaNZLk1xclw9OJykoFDobhHpilZ1KxLSgrFYLukZ0EEzNTCGWiMNocSJ9XoXbH4LP59HZwy0S6/ZKtYVDClhHNlRrFOhYQY17ne5gt0vzSLPDAnfQr3kfBeK8tyj+Y84OLMy76avP4jW7/+CBPqPLF+dx+coS7t79CWxOM373P/o9/PS9n+Gn7/4Mf/hP/hiPnj3F+x9+BKvDidPMOcLhiei7UixrYUS3FJ01zLcTycBhlzPXw5qpO4TX5sEvff6XsbJwEQ4rXTKkf7B/6gpDSqckIx0kSm20kDvJSszKPqxcKWkGHo9zYWLTa6TQeGlpSRjR//fP/xWmpij0mFefkKNTYzBGMV9ANB7B+rV1nRskQPAZ/61v/z2WV1ZUJ5BuEwpGsLu7h0ePHmvewHBxLieJUGaPx5kzHe0bG8/VL/EesNptWo6lpqZ0jxKbSccHscw+xgoQt12rYnpmWplDXIYwH29lZQWLi4tyUnE2Syc80Vg0PjCP7uzsXD1KIjWNqakZzak5I2BOCo0KFD0Shclf0ynWaHB+PVSvwR6U3yxd6Mx+Y4tHAaHNacXIMFRmL/8OUQGIXIZJSxC72Y6wPyDUZzwalTnAsP6qbRzwRdAo99Emb3Vghs1k10b86OhYOISTkxOpzcfDLlZX5hH0O9FulZEMBXF1aRkOs1k3NNV1lVJZCw6b041ocgp7RxmFi/XHRticXgUxMaSQh7jBQOVwUJtQOj/45rMh5oWQ8l+4AmgBQmUCK2hebGKyOEThcI8cQqreie+h9YUcaYU8D2jxmzT25JrSUUJrod/jllKIylg2IjUySOvMjeiJj8hlCofzTgeXKV7KFHWwWczMOCFaqqvCiP9jA0flo9vl0QNI+SBm8y8wWcQG8HtgA081jDJAbFYF5GoYwyB22tdMpl98XyzCNYxg6OhwNMHn8LV2yfwco9dqqEGnKp+vic0oA87ouuEJkuMDkttXr0/FAJc/1UpJ+CzaN4nC4jWYhK/XtZjQgqVD1QeZ23U0uk1YHCZYneQ48txpKxQ7Eg7DarHpAczms9PoitNO+5TBbJHFttpso1ypS7fP68YbzcXAaNuEbc4tHR9MPIDH5j7MLvKbGQJFrjKRH2TLUo0wRJjhx04Pxv2hbH5UJRhNA4XF9UcdTC/44ItZ0R/3MJDCYbL5c7iccmcszC/C5wmhUqpIqddsVZEvZRQWy805b2Sr2YDpmSnlYtDmyZvd6/EhSNVFrYjT42dC6UynAnLB8HBzeByIp+KIxWZRLxuRPauryOfCiQMnNljVegabWw/h9zs00BkPLahWujCbvVhcuIxatSur+vPNRzg7byISMyAc8yE1w0wcsrMnoZe7m9sKMHZTYcQHSbGBYlHzaqSmyFwlc68Ns804CYz2BRAKR+Gmfbrbl4qyUqzA7XAjxwClweRzJzVSPK4DmXzP3qiN2YV5XL58C0dHGWxv7mpoHfTZlE/Ta/UV5P7uzz7RZ+vGzSuwWgeo10/QbFcVXEz3kcvjFwbMaLCgXqOSbYBGvYvBAEL+eAMOBKNuLa+O0nvIHp8qjJgPKA5UiKugYycSjGkJVa+20ajTzUV1qk1oCFr0qKbsjhpIznkwtxRCNE6m/1BqK4amo+/BQNv1gXIQ6Mag4vmTTx4ie17CpYvX4PEGUCqXsfFsFwc7JTitduWVMCfC4yGTntiqCTudgyFixbi4ZBgbbeUs2DrDltiwtLXz4LeY7Bo6Mfw0mQwiEJw40qoVhoLF0e4M5ApodooawDqcflxcW1V+ydl5GqXyJOTKbLLLVUTlEoexROA9e/oEe7uneOmldbxw85ZwdkcHxIKYNVRkqGmz3VdmDPmN3OJbrXY9A4TZsFkUFEu7rZVBkLU6cukM0B2hWqILxKUMFIfDi1Z3KDu1wxcUF5PD+mQqjr3dLTx99AB+rwtutxUm20jPO6I2jAYn+h2TAtk4kCb+ZNQj95Iuh4qGehza8vlM1CAt6mQrUxmdSIW0iItEgzqwi8UKDg6OJzlIHpfYzZ1OUzkfVMSvXV6D2+fBzuGO8mteeOEFKZLu3rmrZ9PiwjI2Hm8qtJ52+htXr2FuekYuiMkCJCtlxNWbL8JodiA5vYBYMoG7H76Hw/Se7uNed4S5+TUEwlG0e1QwGFDMH4uN2qly6QPUenVki1l9btjYUnXMkE4OhbggmTiBvAhGOPzNweN36xk4NZ2QI4pDXBZaXNoszi2hUmpifyeNqeSceOls7GbnptBokNl9qGKfDhByb3kmBWmFHXcRijkBSw8GSx/eIK3IdhWSmZOs1JJT8YRC3LxOFwpnOXznW9+WsnPt1iWEEiGUqyVhxZgDxYVbIpzE4cYhLk5fRGE/j+/+m39Ap8qBGBdrfbR71OAQw00HyAR5JcXKp9lZPG84EFb+gBbv/DVpCcTxED/kQKtRx7jPhbYdrpAd+WoFy2sLeOW1z+KDO/fx3juPsb62rDPw6GQfvXETvqgLX/3mVxBJhlHrVmF2GIV4I7LCYXYBXQPe+oe38fjOLkIOF1rFjoYuZkIP+IZxq24ciTXL/2lZT4SS2ar3gIgpLqzpRpQDtjeAx+WE3WIUt7hn7CDfzMPss6Jl6WPkt2P95ZsIRYK6fjwrTzLHqDVqyobgM49fk0MQMmDdTo8QiE4Hi+gx/F4zTk/3cJ7PwOG2Ip6KajlJV1P6KC3bcKlUlptnYX5euAYWhLQk87owt4dDUtYM/MGaiOIMZTow8H04VHPDJccE1RTRzyxUHz58KETewty8vj/ea1zicfnBOofuD6ok+TV4z3G4xrqF7ynrGqIC6GIaDoh/oZKsh5Dfi6jLhd5ZDo29E/ibY4zybTTPWxLYFCstYbDoKiDiSpnzwi+NtSimC4EOUD6zJiKWnmoy1hMUWHDIxiWDEGxmBqMSaEalj+lT27MRdpdbC+AJm5iuM7vqKSqOiOpko8cFCFGrFBVQzUSXiMtuh8NiUX2FUQc9QwsNSwPRSwkY4ja0bQP0jKw/RvQT6DV3OhO8Fhcgh+lDXcMvf/mX0GnTETKQ0IDqSRi4CG9JXSt/rNGEZr2t/Cm73YVyrSYmL2sSnvMUNXCwUKqX4R4aMA8X7n/rR0ga3LD1DXKeeFwuELnO0L9CtYV8hflPxFGNpMDT0qrfwezMlJo34mF5TjAnqsF8lXYf5WpbSmc29ZFwSDhXipCktGJSoHCtxKbQXTPUcIVLKKLFWF+w9udSrkn1qJGLKJtqWgqD6Jq1OYxoDmoITgXwjf/wG7D57WgNOrA4Heh3u6gU8kIPGR0G9EZdoTg5mCWlToNwf1TXMBilg6oNnzuEVGwKm0+eaiCwsLiCxxT4dJqYnp+GyWrC3Y8+wM2bN7SEff5sQyiBSyuXEfDTEdeByWiTYnx/5wi/9LmvyfVkso0RYjC41SxU6L27G/irv/yB3B+GoU08cIYdX7o8jVjSAbO9g2YzrwBMYjqNFmbXDFBvEb3mx//5L/8vXLywjOtrl/B3//7f4eHjGqamjVhaXpMq04IxvvrLXxLGM5YK6fPDISXxEWODAz5/Cpnzoq79nTvvY+nCHK6uXUKBzXO5iPzZKdLpA4lx+FpffuU2zs9Pce/jOzg6OcTnv/A5XLv2ImicNxqJofXiNJMBTHR7t3B09hiV2pn6PKrRk/EFzM8uI+gNaYlPBy6dp8wF4lm5d7ANk82ghYXL74PdxSBYYo7oTDfCYQvA52OfVcLW1lMpLenMi4RmcO/DB8ie5fCZV16Wupj3dqXcENM6NTMjFyiXK3TzUfRCTNLC1JwcAaFgUirt/ZMdfP03vo6t3R1h3Ohe/+u/+lssLzKY1Sox2+uvvY7rV6/jze+9qfqMQ8rTdBbJ+DSurd/A4f6+3BXxuA8mcwcDQw+PtjflYltaXlS/RDdjo9rCbHIeJ4cZfPDOB8JfEL90mkljaXUOr3/hM8qI+5N/8X/gpZdexYX5NezvnsFh96Hd4pnv0gJkd/85fvbO20ikUvj8538JdocH7753Bz979yN4/WZcWr6IjftP8cbrX4HTm8Dh8RnmF2cR8LvQqOYkdjk5zsHhCKLTM2Nz5wBbO7vw+X1wOezClhB/xH5F7O16Rb0Dc1k8TgveePU2YgEXbESq7GzAOOpiRV/frXqMGMLRwKDe1e60y2EVIaO700aYgkSvR88lomy4KD5I70nYQz49XZuJZBJuf1hB6tH4NGC24u1338PmwQ4iUxEtDLhEYS3qdQWwPLeKx/ceY3H6AiL+IDafPUIgYEO33VJgOB1a1VIdRjqEAwEJzm7cuqJhK930dEERZUJ6g5agViu++tlXEQ+GdMZywGt1etEdGHH/6Q7+n7/8a7zw6udRajSxubMlJJPHbUE4NHluzsyE4HAOpXIvF1poVHoonzfxykuvI5mYQW80QqFRQXQmgeaog4/u38MPvvcB1pYTcJtsGLS7omK8cOsGTk+P8eYPtvDlL6/gt37rt1U/0GX21ls/QTyW0LKaAiwOti5eXMEHd9/XwpCLfzLMgwG3cibOsydYWVmUILFFQWV/iKWLl/H42ZZ61hdvv4w/+ZN/of6NJAszczo9XALG1b9v724hEotqKPt8Ywdrly7itddeR2pqGh99cg9vv/tTJKdTmJmfRr3aQOm8LKSvcUjRYV95dBRHMIMqV83D4DIhlArLAdLqNrG59VwIEtbT/oAPj5+yx52E0tNJS6wO5yyJRBQPH32MbO4U01MxvPDidWTPjnH3/Xcxk0qhVa8LByTESm+AYrWD1PQC8nlmOBYwl6SLu4Zataz5THI6iWKJrsYRum0Thj0bzjM5yWqmpoISK15dvyzBCQfagWAMzzf3YLE61BMfHh7qTGRNV8hywQL1C0R7sfblMIziNj43bGa7vjYD21OxCBKxINwui+ZfRBASXU2h2MnJKY5OjiS8CAajCAWZAcVMIIMck3QUdNpEoTvgcPgQDIaxd7CLp88ewGQd4eRsC51hFvcfVfC//K+/i59++FPkBwUsXbuI6dkFNKpdvPP9O3h0p4KbK0ZcXlhAxOODPxDDeXWEtcu38fjjZ3rufPaNr8DqDMgJarTYFNBNSgnFFVRCM4OU5zwXqBzyU2hAYY3D5lY9REwtn828jpyV9IgaHpCqUEG5WkCjVUGjXZZIjTOUbr+JsZlWBBNcPmLCLIgnIup30oeHePuttxELxeF2khhQUs1GwQxd3NVmRZ/rYNiBqVRMA0xWcXx+EeHLpT4X+BQFbz17IsGZbQw4yMHr9HFj7QqW5xYQdPuwcf+xcgMsfif+9s1vYzvNTCUon6ZX76F2VoXf4Uez0tASZmQB8o0iso0C3CEPFhbn5Ja1GN04Tp9qLsnaudXqI+jxwmP2o5Vvo1duwdgdYCYZRzgUUCYN526n2YL6OIuVrtgxLDYTGu0apman4Qn4USTS32EHwfAkO9gcdg2GWcOXyy2cZBpYXFlHIBKFx+/FWTGDnYPnOMnswOkySeASDvmRiiclWOJAX0p70wStP2YNPGAuJOtKI65fv4md7X3kzvPwOD1y+lFMPO72lIfmcxgRj0QQIMKcTt9OR9kqE4wxlLHFRUEhn4Hf51Ym0BKDucMJ1IpVJKNxzWsSzE/rt5E52VdPMh4bUS7VkMuWEAlGVL8Ne5NFJh2wfr8HsVgE2TydLT7lNzPbqNoZybG0sros8TqXZfsHR7qXEslZVMotYU95duZzJaSPjnX+0W3NJGuj3SqxIut7OlL5GSJemrM6ZVV0epoN54mKOjlEoXyG7oB4pjLmF2fw6hufxV/9zV8L6UYM/dBAkdxYuYMeL5HBcZydnsvtrddEXO4YyjtiDg2fBbPTM5hJTuHKymU4KWBp9lE4r0hYYrN7UWvQwQ4UGUR/cCABJykXElyNTfA6nJoFUcjCOpYki2gsrJ6ImCch5g6P5BLhM4o5TIPeQII9xjgEgqRKJOF0OYW2PTo5xtTsjOYsHKAzE+zkOKMlyKWLa/j43icSrXKJwT6On0uKY7nc5tLj+PhYrhOK6Nn70UjAmR9R5BRvUPDGLFLht0eTPJqfRztwBs+MD/YwrPOYJ0zBNfN/2ctS2Md+lM9bF59l4Rj8oZCmxfnsOXqdjhBzFF37fR7N+7vKjKnq33lNuLTh/J7XkLMELTYHfKZ1hZWloMDhdMLlpoGB7r8hLEar6FbEvTP/ip95ihEMX/z1+JghzqfpChwWn0JYeUjQIcAXzYZBykOzAbdursNhBw4PdmQ5ivi9uLq8jFa1jFQygStra2g1m1LR9AZjvbh8uS5b/shohcFiV+g4P4y049AeGwzF1ahy4cEBOZmzbLDp/uCLZU4Ff2bIHQeYXJCwUeabR0eG0+4W67lSqwkrxSaMF5mbJr6BwikQyzQaanO0snQBAZ8PJ8fHKBZKOD09E2+eig8qBtj8E7Hidtvg8TD8nHzHkZom5l5QbSPMk2GC/ZgUDE5xrLm95FCCiws27FJm0u5DBeOAtq7JAkSDBL6qEWM9TWLjMviciB5+j3wAM+yU+Au+Ji6WOFQlF7GYPYPLbpYDhFxvXueabERlXVc2pmEO7DodYTg4hCJSjA0uB+mVchFOm1WKMRYXPq9Ly61ipazFRLFW1ofI7rHC7rYpvHM47mvYx99H9icLJ9rCuH3kcmLQHyEYJQ/Ti/NCCbl8SQxuvjYO3vlhIy6GRfYEsVVFizZCJ9mHduUStNp9KTzpACHCiQ80WvE9djd6rZ64kDwIPD7auYpodIsIxV2ITpNROrF5clvjCwZlveRBRgdTMV/S4JoHM23UDN8ms5xIDW4sOWziMIlFAR80VJExxLhWruL8/BC9Xg7BABXLVM5ygdOTsiKemMKw70C/5Ue7bkLAH8ULt24Jm5Yv0GWyhcdP7yJAu2c4gE6HNkMfIpFZ5M6r+OEPfoLNzQpmZjlk4DDJCieH7kEHQuGgblwOpLc2NsXK9XuZ8eFEtdKWavwg3UE0BiSTPjRa7HItyn+YmplXocXpF8OtauWSmHfERnIIwmVdm2FMvaGWIQzSLZULUvLz3nG7w3DYvQh4A/C5XbAYukQtol5poZivY3/vDF5vAImpCIxGculz6PebGqxQaeP2+FR0mgxW7O6kdRCQAUzlOB+qqdkYpmYjcPpMwiXwQc4m7vT4TCiQ+ZkFLT8qpZrUsZmTAgr5qg5EDlp5iGhIZDLD5bcinLIhELHA7ugrz4Q8dbvFh4BnChYTlxJ9OJ1cOlIRXZu89i6LUr5P5EBnUMjTXeVGtzXU9bi2fhmXLi6g125qMUDFNYPguQAslUtakpF/ygdvf9iSMjrkj+qe4HCzkD9HNpvGwkIS0zNRDXSePdtWCHokxuDuEPrDtoakRKWwcLQ5+P0V1aRRheVx+/U+cHl0fp5Dq90S7oGLYg4xubWfTsXhshpwcnSEw6NjHbKEkrhcPi1rnQ631OdslmgTpOKfTOfrL14XP5M2WcvYhLA3gEa5ikG7B5vJquecw+VFanYeDp8fRip1TcQF7uH+vXso5fMI+32IJ8JwBR3KAqiUOshkylo+6eA321QodHSYcTDbVBAiF42haETZRRyCUjlLy/Ti0pxUSBzacmBZrVIJwLDFihYczInweOisgf7bzMws1tbX8HT7CQ6PD7G6ehHJeBI7W7s4Pc7gMy99BumD44mCszvA0sIibl67rsZrZ2trkgnV6mPx4nVC6hCJp/DyKy/jhz/8jtwh62uXhLNwe8JwuNxIUtHqseHZs49RKWRh6I70rDY5LWquS8WSLL9cqvO5s375CjY3n8Pr82jZweaRA4RYKiqlP5UdXLjStXeYPpYVmYHwrXpfS7Sr67dU8ORy57BYDFqM7e/voVAoKTerXGrCMGQIMpE6XoQTbnSGVRyd72kQ6A9F0OuPcZahuikmN0PQy2dVA81qHQ8/fqDvY+XK3fDW/wAAIABJREFUohTaRPrz3OOC1+cPYHZ2AcaBGTOhGQRMfnznL/4eP/r7Hyuvhw1ekywsk0UDP5I1tQAZE4OFiVuTIWMmljWjXwRNcynCooXCAQ5YGaxtgknqUpvHIDVeIOrFL3/tV/DJJ0/x3nuPcenSsgrmpxuPYLKP4fCZcevl6/CEXLC6LHAE7RrQsDD0Oan66uF0N4Of/MPPMCb2sw5YhxZYuAIhQoA0LAPbLf7DYHYOcE1SQ2oBYqLggMsFJ/5/nt4rWPL7vvI7nXPO6XbfnCffGcwMMEgEKFJccsUVTblUqvJaKq9Tubylsh/8vmWXX/bB6wdrKXmDTXm9K0paZoKIRMbkuTn1vZ1zztF1vk16qiBARczgdve/f79vOOdzNEQyDseMTBA0kkanQHfaxkDZR2VQg9qpR1c/wfrNLQTnghKsWG1WsHv4AlaHRULoqXzhcoEWXGLY/O4AOo2uBKNS0eqw0dnYR7GaRzqfAFR8X8kzVciAkcN/nh/EDi4tLQoGhAOGZpPcR0gBzGE4awVidqgw4lKbNUStXpXilfcGl/C037Pw5P8uwXaJhOAz2P3wmeVZYRA1rVkWG2yyeI8SJ8Q7lQsJYgpYWAdDAWlYOPDnkpVFJt2sEn6s02BCVRgzeIpd1E9yGJYGUAw0wmZXahluqBFFHJe9fH2C6JNgb6XYoImH4ethLSA4UMqSlSoMRkRcaUUVqqT7Zcz3ivc6M+AYKqmBVk/n7Yz/yqEYhywMNOXroTpTpZw5QPiMyvNAlBMXL1qtqIl1/MAnXfQmTVSmVczvLEERMsgCZKpXyvuqoFN1SiCGVn5vsZjDRx99KC6tr7/9DWFjs4YhNoxBkV4f1dkzHByVUERMijKpy8WxWt4Ll8cjr4vuGopViCpx+lySq6JNVnHy7hfwjfWYc/oFf8f3yGbRC5qq0uyKC6Q9mMwC0Ee834ewmgzw01ms1Yo4pEbVWbUhf291WAtRlTiQOpcLEL50/j4ORLj04kB45hqZ5XxwGU53M5ftfCaJR6CKk99dLgEoPqH6j8PzVqsKi1OPRKGMt//RTdx8+SaShYxkVM3HVsVxlEmcy9BgoBhgRGCunqrdsfCuS4UyfJ6g4A4mio70AnaTT/BIX33ymTRWc/MxZAs5We5zyX9ydiz4l+985xvyPcllUlLnh0MRbG1dRZ1q9FpDuOiTvgJLoVUJYmbQOs/DdDqFTKqIQqaJQqYN5cSG8UAt+EajRYeXXt7CxtUoNCYOkOo4Pz7CxsaaLOnL9SasDtYpSvzqZ++gXa3jwZ0dvPfrd7B3cAmDSQezhW61MbrVGu7cvgGFZoyxBN3OScNdbw5gdwXR6Srg9PiRyWYEDaCcTqFXq3Cyv4deswaHhXdkBZepFFbWVsU1ni9kUS4XEJ2PysKUuXqdrhJ6vV0QEtlCBiabEuX6Bc4TT9DqlHHrxm1k0nm5IygW4oKbeW1zwTkophO06hXU62Xpddx+jygkM4UczHYbwtEwsoW01BtB36IoDEcjZsllcXKyJ+fns8dHsFrc0jNwURONhfDP/tn/ilu3riMWW4Ld6cLRySEyuTiUygl2rt3E2eEJFufm0WDwu8klSMpqt4y7D+7hl+/8GteuXZMm9v133odBZRaXp8low3/1T/4bmIwW/OoX7wjWgdhVikjoPt7c5HC0jeOTZzASPY0WnB4rxgqFBHwm0klZVAQCQfS6Q7lbk+cpEXiV8yU8evgQm1trmF+MwOYyozdq4ic/+zHmF5cEWba/G0csuiqoNaJIVGq6kzigHcoiORCcw2Awwg//+t9JjbN9dRMa9puVDr759e/gLJHFRKGC1+cTwVri7Bij/gCpZBbn8RTypSGcXjvMdru4x9jTMfuCiCPmhxFlNlWORLSzsjyPUiEDh8WAK2vL8NhY29ahV7MX1IkQrNGqSW6Dnrl0CjVS2ZR87+ieevjokSymFpaWsLi8LOI91o8er0MWERRcnJzuy6CFS7ZcvoqVtW05U9758AM82X+B4HwQa1c20Bl0pS8N+CLibM0n8gh5AvA63NAoKO7p/xYzaYFGacTzx3tYWV7H1atXMZkO8eXjz9BsVYRxzlrIYjTJgJUZeMtzUXz9/svQKSBuJJ6dxIPwe/Po6T7+h//p/8Cbv3cTm9duoNZsoDfqIJHkgO0QG1uLuH3nqqBoU8kEquUutAoLxj01zHqHUAB49mnNBjgDbmSreeGMc2mkV2rQKFQFEyc5PCqFiEX39lO4e3cb169fF0Ur765HXz1Gs9mWXDAKL2PRMPw+F549fyQzjP3DU2xubsJiNsjg+eh4xpZnXfzk2VNBC779jd/HZSoHs8UuofdqlU5wJexr6X5gvh/z0OxOK7aubMDhsMlgiAt5LtqJReMg6uHjRzg8PoY/HIAn4EOj0cTx/pH02KyPMFLAarIKRoduEZ3VgIFqjIFiiEAsiN39F4J3Y/7j3vMXODs/xfrWOqw2q3D2uZDm/IaDznI5h/39F+j2GnA4LTDoNSK2ZOYL8weyyRQa9QmoIwuEIxhDg95gKvl2tBQbeFfTvDntC3JJpePi6CoePjpAo050E+cszFCow2DUidvw997+mmDT2602+r0x3vn1C1htkOFqu9tBqVhBLtsBI930ajP8Xh/sdiPi5ydSy7P+cdi4TBlL78CMELNBh6DfDY/LIuHgc8GAUB66LfZlOVkQsD5RgKIN0gK80OuZPcYVN0UAGhFJjMccCFrkjB6Ne9Boxtg/eohrOzGU6yn5/E0uEx4eP0IbA/jDc3A4/Hj3F7/B/tMs7t2IIOr1Y//hE/zJH/8Zdo+y2NrYwU9/9DO8/da3EF1Yh9HshFJrEhQ1l5gU93FYToc5FfrMHWOBTvQrB5dE6XExo1TQHctCaCTPIGdNdL0RY9XrdcT5VWsWUakT0cosHGLXm+jTtambQqGZ9fYUKrz22gMkLhL46MNPsLK4LgvoW9fvSObjr975tcx/eA9RqMA6fG19UUQPxOpRJMYcQ7qp1jZWMBkPUMrnUMxmYDMYYSU2dwyoJ0A4EMKcP4jLk1PML8bQnfZxeH6MdCkHl8uFpbkldKtdmBUWuM0uxE8uZO6jtxhQ7zdRbJfRnQ5w9cZVoWYMuwp89MEjOZsput7cnIdqokIxUYVJYcK0OUKv3hSBD7/D7GMp4rtI5sRVw/6J/fBcLIx8MQuD1QSFRoVCtYz+hJgrk2SFkHTDZ411BhScSzgwhg7eQBBaowG5ch4XyROcxXehVjFbF/C4rDCR8CFLtaHMtJj15fZ5kC4WxNELZr71Rlhb28LlRVrcUbVyQ0SIFL0xR4WZbFajXkgzJMk0yhXB+7I3pFiO8x9R0hvUMNMuoqCwqSPzmWqxjmFnCL/bh9976y1Zjgz7LZTzKenxuBDkz0AsXTqRluUwiQsUFDF3y+t2y6KICwwLs3fMFig5oNcZQFcxaxxmJX3y6efwev1yB3DGcnIcx+079wRJuL9/JOjYSGROCEKNdguj6RRmmw1Ol0fOuPc+fB8vP7gvfSj/D2fEFAOyR+Wc4PB4FxNFDwaLAkr1RES/T589EzINBa1EzjKAm1l+oTDrByVOj89nxA+nWzDB169cQzgYlDOP/avdYpO8UyIA+f/TRcbFdr3OoHY9ytUGNHqSdDqS38K/mINCZNZCICxYPb7vdIprdFwgtCUjknMOLnC4VE5eJMV9yDPLT5FCq4VOl7hrLk1IGWAOsl9c28yxSabSMmMn1p7LWM6T2duxB6BzlQ5LLiK6rY78d/j72JcPhj2Z84zGQywszCORTMrsmr9IBKAhgvfikydPBYPHTENmhfH3My+SGUxcfvDuY8Yrzx8xBfR6QiDgz8TsEPZ2OqMJds6NmYOWy8hcSUeEtmIqLlb2uBRqKNV0ofMcqsmihihGZgxzD8A/n04Z1u7ENpptRhG0eXw+hk5IRg5pJJVCDYV0XmYEFDtOWSuoNFC8+W3PtFZuod9WYTpUiwqDFj+6Amip4pKCDfPv//430WrWkU7FhRVoo+rA64Jq2EO3URO7LvnXZJtxmxiOxKA1WlCud2CyutAZ0lY7EtSU8JwlF0MJhUr32xDPKYxGNqoz9NUMlcFsiZEMUDjsp+KJjTwVanxDyS1jCKJGoxM1ITfMVLCSJ81+mVsgIhzYuPPP4cFGJp3L6RCnChUYZFlmskUZoDNgkwpKMuWo9uUShJc9h1OSczECSpWqILD4obAwJDuTCyKqMKlkFLUiRaYMphyNxfUhdjoJjiQiQSOLkBkCawzldLYcMJuMWFpcEOUwXxu3mRw0zJwyEJWMQUsWXV0a9HIxK6+LK5R6syXYKyq+ufHnIGCmZFXJYctlFh0ffJj6vbZgHjgYniGwDPJAVWs1Cbtr97uCpRmrhlBqSZCYbbXZMvDz4HtB5SMHTixUVPK6p3D5/VDrTcgVuQCpChIKHEaryQA2wmQwip2qQkVBs44uGdEmNXR6IiWIu+BCQi+2KDaoXp9fEE4cMjx59BTTzgjz6wsyUJ5fDEBnnCCRPoBWx2GtWgYgfYZAhYOy+eVzwMEG7fb8glPVYrWZZZnDYTIVEi4Pw6qKSGVSgmSJReckDJCWMjLyTSYF7K6pNEwcznJDysEF0UQGvQWJiyqGPQc8znncunEP21vbokw72H+KvYMv0ekWoddPpCnhskUsvJ0JdndP5GDnc7KxvizDuGazDrVOAROROg4bxiO6CXRIXlxKgyBLK4MJzWZfgsrzzFZgGJXTJNtPh9sjeDkbHTdmqxycXHCpFQzdUwqvOhTwSxHWbc+e5+FggkK+iEajCqhHohBVKAzwuIMI+yMwM6jepBKLerPaQa3aRS7XmG3GyfNUDTEe0JaZQy5fEb45l28ciNERkYyncXFWEkaiQqEVNF10IQiX1wyljkxRvgYbrDansHfNBjtikQVZhDz+6immYxW4nO20B3LB0dbGQ5W4Ow4Vo4tBuMM6GCz83nWE4cwQ8+2Nm/C6YpJRQ9WtTqcSpSI372yQ84WSfPfP4pdira7Uurh7500JmWSOA11BOzeviD20Vqhi//muhDHxfOMgkMNDukdYBClVY2xvb8Hr9KFRayCTTqPVqGAwbGJ1NSbW9kKxgJOTCzRbfbjdIdjsLlFCCK9BwTwVC6x2DaxW2j1LqNeqMBqssFldgg8rFMviwGCgtsfnFushnW5cUNULBRzs7slSTG8wo9cbSpAqObY8BPmMUU1eKOVlAUKE29r2OpRalQTD2YxmsW+SMXuyd4hhZyBDQubhbF65ghEPTap8tVp8+ulnePjFV8Jft5ssono3e1joUV1vwNlZGvHzjISB8nyggsegU8FmNaDXbyKVuZQm2+5yikq7N5gthvme2u1USDmEZ8oFDAcXXOCyUCRnVKdnkLQdbrdThrssbO69ch+H8QMcHO0jFl0QBxbP86ePn+LByw8wGU5wtH8kClWHxY7bN3ZkOEcsCtmTCrUBGosH9c5IrJgrKys4OngBq0knYW+Ji0txGHIxvHVjA61eDcfHL9CqV2HW6GEhC92gl8+m0+qI24rfOypF2MBzYJcv5mC2mlBrlAWvEoz4pflwuOzI5ZkdMEWhUMLmxpYgyOLnbIac+Nbv/0PBwrEB6ffbEirJEELmCmCqRqXcQjFbFg4okXsOr14GtgzqdvndUDHzhIid9kiQLzxL79zaQTlfQDqRwNnxiQR6Or10Ck7htFvE8s5FTXvQFfem3x3EqDnFWmAFupYS//p/+z9x+OxQ1D5szLsjBpBxmS/RYrLQF62+YirDZS7fKSLnPaMlmkBNDNVs4cz3huGDPN+tdjOm6h76k56ET/8nf/RHePbiCO+//wTbV9YFzfd894k4MBq9Kq7e3MDa1rLgGZRmJbpcfE6nslwwaUwYt6d4/tkz/Obnj6Hn8HikhnKklCWH/DySIcMFCDEJdFfRSE4Vs1GWT3Sv8btkZk6UILIgeQYq9RRDZR8qowLVfg32ORfg0ODKS1cFV2SyG5HIXkqOgMlmQCQWQU9cDQb02mw+7LAZ7bIAqRSrEs4YiwVFTZsvZdDoVOFwW9AZtJDJZ+R7zjqCjTatwNtbm/IMEEvA7CZiX2wWu9Q/VN3wu0SHVSaTlQaBjgIuLyhkmYXQNaUBIxqoUCrK8oPDCAbCmYxmUQVRNcjfQ3eUDOK7HSmsJURyOJQFiizodbNFC4f8zE+hapI1jVKjEDSqptfBHMULJ2mkvjzCpDiEdmLERKETNCqDT7kApTiEDgo+KxxY0xXAwT4FIRSTcDjPeoa1FBF/EoSu1qDFTDSlRhwJtDozbopKTC4+uBCRxZaGQxJapWeIKzpAmHUkqAsuUjRk62tl2UQEFZeJRrUGBrUCU3LflV00VU0s3V1DyzpCRz+cLUAaNYzIddYZMZ5q5OdpNKs4OjqUM4R3rMcdkMVTrpBFtVqEy22VrC0oxlK0U3xgtzqQukiKep2DTeLEuHiiu5G5HUQ/mexmqFp9DPeT0OVbcPTUCFrpttaLE7rfneFLx0odGt0hWoMJ+qOJ1LHEt6rpYGRTRKfOVIFyvYUSlb+NjiAr+f7wImLYq8Nulaw2MX6oKErqSpNF/BgXIPxze8wCUajFBcL6z0iX1GQkwae8UzhcoZuTTSHPPKNDBZ1DiW9+/y2MNEOcp5KIza/g5tWXJZ8jfnaE4aSPgWIkKCLi++giYaZgs9HEXCSK+MUJFKquMOq1sCJxnIZmyhwXBeqdOlTM89GoEYqEJPtid/c5XnlwD+VSAYVcFm6XU54BWu1PzuKYKlVYW9+CeqqHdmDApD+B0cQ7bIKjw0MoJ2qQopBPNxD0LOH46BJ6owXb1zeh1A/h8Btgcqqg0U6RSySlEVteX0a93ZHQYrPZjn67h+PdPVg0SpydHiNXoMhEDZ3OAp/LCyOhTBoltCY1kumEZNA1WnRhq6DSmHF0msTtu/eh1CgFN8NMi1qphEGrBbtJi7DfLjmFT3f3JXeQi2U66Ike4N3dbvdgNDsIxoPZ6hQUSr1VRnjegWoziad7H6HRLOP6lVs4O4mjWChKzRn0RbGxto1oKCoqPCIuEpfnMuRkfXgSv8Dx+RlavRZee+t1NHsNqDUGTAZ0JFgEF0Pc6MefvI9IJIrD3UtxcRBbx++4P+DEv/zBvxFEFgUz87FFPHv+WOpkk0GDBy/dQ/YyhVF3iEwyj4WlTfgjYfQVfdg8Dvz1v/t/8dbX3gI9XOcH5wjYgrDqnSjkq/hH3/0++t0Rzs8u8elnn4sQiJjT45NTae6ZvTFGG0srQXT7Zakp2Kg/332Bw9NjPHjtNVHKcwHC2puZcBatFcmLlCBFwuEQ+hzQGdXQGBSCc2n3mjg7vxAEFnP+GIbOQQnv1IcPv4DLbRPMz9tfe1sWAf/if/9LeLxmUXj2u318881vIXGZRTKbk/yiarUuCK9GqQyHdZYnwPPPG4rIUPQimUG13hKRoYKO46lalIwTBg9rp9AZVbh2bQvtOlGaddzf2cHG8hL0vHtHzH3KS3At/31Bn2hNcv6XKkUcHB7I4MNoMkmdTbX4d//we4hfXuDNN19HKOJHOnshPQqzOT766CNMRhQ/aHD/ldfxm88+x1fPniBfK2JpawWhhYiEklI0yH6p2yQxYASzzojb129i0G3h4w9+LQ4b5o+GA/PASCNB1Dwjmff2bO+x1I7PX3Bh0MPrr94R5xmFLk6jBfrRBDajQTLa6o0qdm7fke/a5188wuLyBqx2DwqVGmrtJhxuO47iB/j0y8/w6pu3sbqxIGp8Oqwz6SoO9zLQK/Vw2wLAWCmLU71ZD4VWiQmHvEaDBLCHvEHcv3UXlUIRZ2SpO2ziLnN7vLPct3xWiA3ZbAb1amO2ECaGqNfFzRtXJfvLYKTihEM4A/zBoOQwcPHFAfS161eQSCfw5cOvcH55gf/uv/+nSKSzKJRqyGaKiEYXYbM6ZRiVvEyI4zRdSsPmIBqG6vU6Xr5/F6VySfpcujm57GD+GBej3WEfuQod4gY8f3ICt10ndVP6ogKTTo3tK9elRh+rFdg7P4TVY8fLbzzAk2eP5UwtFQoyUOJcbOvKgnwviD/necx70EBUbKcuGYeFYhrVWknyqigg42Kbg1yj1ijfPYqhas2mzIqYU6FSGmURoyDdo9OEy2WeZbQ0W/iD734XP/vF++gxs2gwkSFqszdDFjltNvg8HuSIVp9MUS6VcXrWxD/+z78lwoKf/+JXMr/xesLo96YwcclFl2StIA51nuGCGdWbpF4rl6riFtXR+aslXs8Np8MisxPm11HpfnEeFzQve1673QcFf3aFHlqdFUq1Hj5/BP3eBH26+BUzZyRzUZjtQEIAQ9AffO0KesMK/v7vfoTIQgTnxUv89N2vsLQewNLKBj76+AsUSy1srM0jd5nCH3/7++jWhmg1AIveBa1Ci+2tmxhNNPAGohhOVCjXGtg72JO7uMIw7okCtWpT7r+NTQYMu2UOwnNFUG9DomWI6ubsrSu0AdYPzE2g0r5SLaI3aqNcywLqPvKlBPLFBBq9MhS6keCsiCHmUPLB669KmPKL5weIRZbgdYawGFuTHKAf/OCvpObO5rJS2/T6bQQjHpSrRRn8rqwtSW/EATxxjhS8Sq5VsYRIwIdesw2r3gSryYJOsw2f2y1OBs4/FFpIuPnZxZk4pbXQQD/V4d6Ve8hd5nG8f4JUOoWl9RX0McSjvSdw+J0IL8TEgdtrjvHh+5/CaNTARezQ0iIq+Qryl2XcXL+J9HESatIzhl3BNZltZtRbbSQyBQzHE8mg5AJEo1GKm9visMmsK5XPIbIwj2avIzNJj9crwfDERjldXuiNTiTSxKDdEvz+kxfPMEZfFrMOu1FcR8rpROoJKtjpAKmUq/B4bfIzVCmiVChRpjsjGIVWY0K53BByRj5TFuGW1WASEoNWAYx6bcTCQclmG/W6MDO2gHNLhUZygCkm0xjUsuTms8pf/E4QTW63OKCaKHDj2lXEoiGEA16cHu3JecCs0rnQHNKJFD776GMYtToREw27XcQYXu/ySG+fZZA1a06VGn1SXehoEHyjQ3py5uVyyREOzcm5/O///d/I8D4QDEt9sbS0Ik4XYnplDqQ3yAynw75bxZDwI3z3D78r1A4KminUoXPOYnGh1WnjInkuGbTdIee4fZnHcuGwsBCT2crhyaFkdn340SWuXfVic+Mqrl/bwdLCKpr1NkxGK5aXljEZjdGoN1Ap19HrdKHXUig/Eldmq8lFO91hXPTpsbaxKdnX4izqElXWFwEDzyzOUWrlMrL5DFodCtr70pPkCnk5H0kjIF2C2HUKBtmNEsHFzEkSBsR1bdBJT72xsS7z7pnArS5i5HaHeZNTwaHzz6QDRaNVi9PEYrYKRouLELo16LAggYhCyHK5JIQELjO4nKIAhv0lFxfsJTlvZy/PmR5pGRTZclbNPpwLGeZE887h8oPnM187caVEtPEX/wxfKASD3YZUNoNsOilECCLGuBBi3APR7kolBVg9ofwItYRoPqE48C/A7XLJQokzBIoPiY8mEo3PRb3WAuM9rEYH9CoD8skCmpWmiLuZMcUsFsXOA+2Uw7J+e4RyvgGT1oFivio/ZC5XR3jOjvv378uQ5tnTFzLw39xYRbNRQCTgRvLkEBaDVgK82WgRM0Gl4eraFvyhKEq1NhLpIowWF0jYrzU6MuimyrTRbIk9liGaHK5TYS9KtX5PHCH8oEwmg3wwdH/w4JDANAlaIRaHcjWqsyYzq26nLU06lWj8F2nXoc2RCkMuEZqNOgJ+r7CO+eWQzVoyJQ8xg10ZEkVFIptUg0EFp9Mq9jEuKphlYDBYUG+2Zxs3FT+YoWQUqNVaeVA4bKSKgEOB34V4Cn97PJatFD8ovk62nLTjsZBj3grVoWQ0M+hocXFBHiIOLfi+UC3I5oavWzIpRn2MBz00ayVpKGqNFs4vLuWAoBOGanE+aCze+IthL3RuMET55PhQFJrcsnGpRPYpVai8vLg80Oh1GCsZ9jqSC28w7YsdkQsQqnH42c5CfpWC8mDgdLtZk8GH3mKDwWJHpz9CLlcWvjWGgFlnhtPiEKcMX3ehWkK900J/SrsyVcID4SbSMUAlGbeVNSpmfH6sbm5jbeMKtAaTYGJ4SDAnodurotMvwagdwqYdCaYJ6im6g46oCLV6rWwpOSQvFavodHpiz6e6il8cDlz5peqNhqi0WrLMWlmKynafVdLei12UCw34g3asb4cwnjD7ZSAFDAtZbhS5Pzo6TKBYpv11Dm++9k2srWxKs/qbj95FvhDH5tbCTG027cFisyCTzuHoOI7Ly4yoMogfmZ+LyJZdLF2TIUxWKl9ZTOplEZC6SMhQwm4xybCr152iVm/LAEgyQYZNeU2xpSXYXW5xBBH/IQpTxQQaNcN2u4yURS6bFFU5w99VSoM0vFwQDYZdaI0K2IiP01qh15gkGM9pNcNmVsklRpTQ+RkD0Ebw+YMIx4Kibitkkmg1GygUi8I5JM3EZjHA7XCL4iubLKJBhqkS8mxHF0NQqIcYKzuod8sw2Q1yQeXSLZj0Tph0NlRKNSTiCUFh6TRmsZNzyUgLXbnKc6AhXNP55QiMzjG0JrprgGIhD63KgNWlLYT8C+h1e6K+bTQqaDQrYtN1uLjEmuFWeGbsHh5jMFTh6tV7YrV88fyFFA1ba8sy5Lo8TuBo9xBuhwvzsahcNmRXW+wOcarl8mncfekOFmKLYmlMpy4xGpKp3oXPRzdXRxSBn3/+EJ3OGH5/DL3eVHJcWAQyKodZIV4fnWQKaDQMl6oiHIzCanHi+CSO/cMTKDUqePxeLCzPCxLi9OxMlBsmlV6G/NVqQwa2ROJQsUFFBt1avAzpQhhMiPjrYKgcwx1wIxQLi+qBPzObbfVEgQqLuXZP2KBUm69urKM96AkeT6XRYm/vAJ+ChI2vAAAgAElEQVR//BguqwUODleUwNSggFKKKA0GQ4WonbiYpoKIak+jgUvsDsw2KiGoIqqi0elgbn5RhlJcGnDQxaFsdC4Gs3mGkaCVnIthNphULDpdZgJwJGyOSu5spoCdl+6gPepg92BXXDlBf0CWJo8fPpJlJlXIovWeKCVgPOAJCmKtxbDgehtKOpXs5AADN27eFtSjTqWCx2FHLZ/F0cGu2OMjC2HcfmUHT58/FP6t8NFbXfh9QSjUOgni5b3B85x2cqvFKsVCIBiQBoKBoSfnx3KWuv1OJDMJUTuxkCaej9/JnZ3bKJVquIin0W4PsXPrJREG9Ac9xGJhWKzMWGlJUcFhAh0g2WQerRLv6oE4qvQ2Neq9GnzhIIxWJwqlFvoDhYSzri6vYi4cQbVclIJ6PBpI0JreoMVk2Me4z+e0JirJo/gpyq2WKNnMKhvurO/gGze/hsMv9/BX/+IH8vl0xzQ7KTCecNiskfuVLkuiKrkEkRwvJd08XC1MoaH7kTZ7xVSWzcTO8I5iAC8RdSarCplimrFgeOneDir1Nj79fB+x+Tn4QyGcxI9hsRtQbRaxcWUFd+/fRm/aQWVUQ6PXkEF5NBKTYeaoNUYj28CP//o9mMaAdqiBigsQyYJgNgnzJDgs50BaLS40LkeosiJ6jkomnX62AKGDkTZw3plOtw29SUf+u91pD0q7ChqvFvOb8yCQ3OV3YqwaSGhotV2VoVIwGBDW8rA3Riw0D53CIGziXnsAt9MtHFPm/hBByOFVl8q6UQeVegU6coWVKllopJIpCRclpoDcVbfbLnkWFpNVBvr893jOsECli5V4Rap96JSiOoeMWdYx/kBAFh0sQMlaJQ+13+X9SMzLLIuCCw9i+zgw4QCFNcju3q6IVuYXYqLyoWODC4WA1y/PsE5jmFmmFczAGcKEERbMNiBeQOKzPSjLU/RrVO9YxYEAHf/dGe+Xgg86gog44X6KTiIO9bhs4c/ETDU26zqjcTawV6iEY61QkfnKgTF5uTPclSCxFHTaUthhlGaJzlzWFVy0cAFC9AbVZlzYc4lNtzB/DjKT9QolzBSpTHpQ6cdoa9roW0do2yewz3thDTjEYq0YjBA/v4RCY0AoMgeNls9zUYQW77/3gbB6qVQjXtJmN8nAsFYvyUKeDQWbWDooiGbgd5oKV9atwUhE7OJ0w/Cu05r00Pcn0FxU4OurYW5OEbJ5pH7g+c5ATrpHap2h5O11RhN53RwgcuBGhJvP40AwGJT3pVjhAqSNcr0t2R9kpWu1SrgddsmDUynpup6hZ2e83o5kR7R7g98uQKazYFkNHX5KmKgc5AJEyQHsDCFERSkdgFxsNEd13Hp1HQvXwqj1a+Ii2dq8iVvbDzDojNCoV5DKpXDJ2o72dd0MBRA/P5M6n9+fZOoMg2EF85F5jDs6nO8nYeCgSaPEUNmD2W6Uu5SOFeazMFPo1q0bePL4KyQu4yIuoiiKYbXnlwm0Oj1sX7sOu9EDryEIu5GCky7KhRwU4zGMGgNa1R4q+TZsJj/UarMgfRU6FTRWleQA6Wy81/oYd/vI57JodMiytkFjtgp+1aw3oFbI4+LghYiMiGvj88p7nyIDZa8vwzq3z42X7t3F4ycUzZxArbNL9sd5IoOpimeOUxpIOvMDbi+KmRQUoy5CPjPm58P47Msn4opln8OlJYdcwdCcuEcZTDog4oiNqXKMSMyD8IIDBydf4ejsEWLzYUQCMVE4fvDBh4Lb3N68gfWVTbhsLlFuUoVLYQndckQiMYjUaLFAwcGgWQe1SSkZWZ2WUvLK+r0m+v0GKtUcIpEYfvHT34g4gmI3X8CLV9+4i1+/+0sRtPAcis5FcXp6gGDABrfdgqgvDOUQSJxeQq+1IBhegsXlQmvSQmvQxWdffIHF+UUYNTpY1EYMSj2Y1RZcu3pHHNZnp5f41//mh7i4TMh/0+5wot5swO11wRdwQq0fYW0zCrtLA5/XIXlYX331lQyS3nz7bfgCxJ/aUC03JAti5+pLuDxNypKI/QR7JTr9NHolzpPH0FuVco9YLT5cxnNw2fyy2H/06CGWFucFGVos5PDnf/5P8fz5U+zuvRC3ApEOtUodf/af/RP8L//zP4fGSJHORJA0tWIT84EQDBoVXn55R1TFDo8bD5++wP/9//ytZMRwUU/BDgNUubCAeozesCV/v379ClTTKRKn51iMxHB1fRP3bt3G7rNneP7sMSqVIravbcLjo5O0IAsRCi3okKabgUtyOvFX19ZlkLN/eIBvfOPr2Lq6DotNLwrl0aSH+FkcGhiwvLSBcGQOP/rx3yNTzGKqVSC2voCxagp3wI8sxWRGO/zeIM4Zkr28LCgZ4u92nzxBpVDF7Rv3MRdaQrXcxkU8JZx0is44DCR+J5E8E2fE+uqq3DcX55cwKDQIWJxYCIeRK6Zk+Liytox3331X8pn+/M//R8HdEmei4IzBqEWxVcTTgyciYlhYmcfzF89FUFat9hA/zWEuuIKb23eQOk/h048/lfkDM/OCsZD047HovGBih+2hoNauXb+KV155RWYAdHv+3d/9COl0AsNRV85RnUaHAbMteyMR5XhdTuSzCcxF/chwOeuLyLnE4Q8Hrxz6clnA3E06hh0eJ67fuonziwT2D46hURtFYHjz+o70celMQULsFzcW0O7XkUic8GpFm0JJvYbeObnHJRfSaBYMCpd9p6kE/EE/tEog4PZBOVZBp9RDM2WYMnHUIxzFz+COBPB73/km9k8O8Itf/Vz6euYCkX86F7JjKRYTosbFBXFTSly5vinu9t6oBW/IJYpcpXbmeuRQ/fHDJ1hdXpez5tNPvoTZqke718PC8gpMZgcu4wWcH17AqjejXWvCYpkt420uEwLhsBAYnr+IyzLD7lahWB/D53dCzdzaegvXtq/AoNNILfva66/IwDGZzqBSaaLVHqFe7aNcomPYJg491aCDuYBXBoMUsBoMJoSCEXQ6fen3GQRutTKLxyazE9b+HJxxIEyBA9+MRrMNg9GG2Pw6egOqlQGr3QuD0QGd1iq9kVZjlNlWKh3HeNyS/ChvUI/YEs/US/zbf/t/iaJ98+ZVnCbiKFYq6DHHjbMjrQ4aixn3bt3Hgyv38Vf//C/x0uZ9+B0B7Ny8g2qtjXKlA4PZAa3Bgk+/+BL7BwfY3NxAIpFALpOXWcLKyqq4k+hMNpoNIsxltU4XL4eZrL2Y9UsxF5cirJEodMkVMpIRmslfYKxoI1u4QK1ZQKPN3KYWdGaV5DHozUYsrC7LsiqbLTOZDatL23DafRj3gfd+/cH/n31LxGexlIPJqkOn18HG5opgjrnAowq9129hnaKCWlmyL112uyxCOPdUTKaSv0tyyq1bNwVtZDBrJKuEqD72fZPeCB6zB+vRdVSyVTx79EIoDHcf3EammMHDFyk8+No6Kq06HE4vWpUeDvePYDYZZEbI/NNiugi7zoU//OYf4rN3P4EWShFHdrs8ZxVSv6bzRFmrYaHjg/kDg470jFyAtIjq6fcQnJtDvlIWt0I4EsHxKWkQGgQCATTabcQWlmVhZrRYkS5koVRPkctfQDKjpyO063U0Kn1E/B5ZHhYLZfj9DhhMM8c5741afYj7L99H/CKLSrWFMqkWE7oRRoT/IuB2wci536CL+XAAk0EPk+EAivFIvpesA60Op2S5aY0auH0OXPA5LBUwGk4x7M+wT3aLVYgk62tLuLq9KZ8FXXGsZcOBILr1Jj7+4H0QyLvAYXyrJVlo7PeIUFJreZ6akUzncH6ZRKPZkyG91+ODXm9EMBCR+SXnqETV/8Vf/AWaTeClu1vY3NgWUQXrhk67h8vLpLjrFldWsbS2BoUMMymk5ix2LH0KeC50RtBoLUJbILaJQpBU9hz5YlrE9BRGkxBjs1ugN+pEfB4IUEDKKAQr6kI/qUMx0cBudUnWb7PBuSEXCSMo1SqUS3lUqyV0O00k00lx9W1ubQstiIsazsTpAmSukFFP7GNXHBGn52cyrKdbi70OZ6mcTXOeRsQeFxOkC/E1d9s9mEwWhINhea8oaJ+Me1hbXYLVZhIhO1GdXGy3iESbqtFqD2ZI8y6pKUrJGSFmcTDqimOL/S5fDz8fZi+nM2mpN7nUYC9DASrFIwIGm1K8NZC+hL+iRM/9NtOEBB32V5x1E6PMWon/Gz9Hnqusw9bXN6Qn4qyT/y01w90LaSSzKZlDKaZjdFsNmUnXKgW5Q+n+1pt08kzSbu4JekRsWOPcmXWXjTm7zH1SyRw0U8gIMYJRG26nD81aV1xoLosXPocfqXO6k0YwithRDcXOy7rpytIKuq0eJgMl2o0xyoW6qPCjUW6MV0UJ+PTxc3lRbEwX5ueQy12KEsmoGCPk4XbcDreT9sGRHKgsKhZXNtHuT5DIlCVQl3nqhVJVVG5UMHMbXKnWpUHnkH9IbjWmUiCywSb/jGp+Kt04FOQig4GoVAvzTaS6gqGIohoeDCXMjVsoFipULDM8lw8XL0E9GYSdFq5sbwoSYDQcIJ/NIZ1MCZ5oMFLKw0ycFAfCtDBbzHpYTAZ5Tb3OCFarC61uH41WW5SOM2wei1Ey0Azyz2wA+c+0nnL4KDsaKmMlO1L12wUIN3JdUcoJAkSpFtseuacLCwuyTeMDQysTWZ7VyixAqFmvSMFCZUSv1ZBhTiaXFxQE3/P+YITYwoJkQOzu7orViA8aEUj1ahmFfFYOPeIOaFvrd9pSZLLAUOo0GGIEq9sug5zOqIVqs4xuvyVKM14IVGUS20DMj7DMp+Q2VtHstNAhP9TOgY4emXQBjVofqqlSLEcuu1MGD/yMycunVYnNpNnGIQWVhi1RAnPQTQ1xqz+A2mRCcH4RixtXEJibl8udS4hWq4xqNYOTk6fIXR7Ab1QgFnTDYNGi3qpiDDp4xoJEo9qfiwBuArlNJg7N4/MIqz2VupSwPo3FgrlYFG6nVTJWyESkjZaXf2w+AJ1pIMoHDoy4SImG52VQxiVIvd7FaTyD6VSHq1duw+8Ly0Lh0cOvMJ70sL4ew+JiAJ1eTQ7Zo+NjxOMpFIo1WZhxAOaxu9DvdOXQ40CaQYs87NjActucTWVgNBjgJUaLwfMtbpFHKJXrSGXTCIa9kkfiDfjleWHjIo7IKVE0xFO0MJ20USxcoFiYBTwyGB1TDlT78hny8ra5rPJdoWKF6jf6i2mZ97nNMOm0SF/mcHqcgsnkEaeP0UJUilEGBqLcJXas3UDyMivhWHazFYqpGvVyW9BStDAuLS8hHPVDQ+qLeoiL1Bl6kx6YrNmsApO+FoqJVqyEdF7ZrFbJQeAFwIBVLg25JDKYTAhzsGfRojsuw+ZkyJxpFuA3ZeaPDxYqKy6TYg8nGzCbY4OkEtseJfp8zVwU9RjYxeWmySmYO1rZr21vw2ExI5dI4XT3BMVUHpFgCMuLSxIaSkUbFwIcuJ2enyAcCmB9ZUXwNJVKThRDCsVQnDeRUEBOiVQqi16fA0YrSqUWWk1yPOkEawPoQqkewOd3IBT0yJ9DZAsXu+VaXXipDo9HVFlc1vGSZuFdzJegVxkx6o0lJyCfKyLoD4t9f9gbiUKZ3Fsqtlks9Sd9pAopec8ZPMrLhUvQRrWKgMsrw5zsZVLYneSaM7OD51ej2RR1G7Fpn3z8OQa9MVy2mXLL4DDD4nDIYpsuulAwKszJxMWZhKTrNRPEYgEpcDnUrTQa2Ds+htnmgosMN0AWAPH4hbhW3C6fLIX5nObzLCpmyysqR/l3m90q526l0kB0YQGx5QWcnp/KRU2Hwcb6Cg7294DJGPPRBfg9QTisbrGs0xJMxx2bL2Ixpmo19C47LjNZPCArulBDu9pCwOVBs1LG/t4T1FolfPeP/gGMDi0+f/QbpDNxGYZTebW6vIlKpYsXz4/Qas4aBw4PuDxioUC7u9FilHNJOMMOKyaKidj2vQG3qC0YoMbhNTMh+HlzKZlO5QWLQ2V4vjDBzk4Ed+7cxGQ6xunpqSCotDoTDBoDVL9bdBqn6E/ayBQTUGqJGnOi3hii0aDzUYcHD16VgTeHH8Qecijncjtm2MjxADol74iCnPfP9ndxkuhgYcGLsDcKu8qKK8EVoD7CO3/3C+RSBVHeE1nQ6tDlyCXIrNChmpRbUN4vXIBYOVRV8MyBvG9EMXIBwnueSIIOnyW3QxYgzU4FPWY/+ewYjpW4SFZk+KMzGVFplBFdCKHayMMfdOHqtS30lX3keyW0J104XW75vKnWTZ0l4TI48PyTpyid1aAbArqxVj4zDnbZ7M2YoXQBkO3MfmaGwKL7g0WzWk38pUEWDGyE6VihusTqNMuyI1vOYmIYw73sgtGjh8VrFhycyqiEknfaqIf45bk0VGyUlRMVbCYH+q2RMGLNeosU2X2qt4kemfYkSymTT8Bio6NhIrUEl+F0L5DLSua30ahDMnEhKDguxPgFJdqQdRmVQ8QXsQ6hU6hUqspAlIsKqgGJyWJxTPQGlyWicFRrcXZ6KqHaZMlKBpaNNmUfcvm8iEo4kGehbjIbsbm9CbPFKCo+LjkjoQiqJQYE2uRnbXRasnjXqwCvWgdtvoba7gV68QpGFSoLmePBRQ/RP0p0fpu75vV4ZAHJZ0cyTvQMEzfJYoTOP1EQmWjhHsn9xqED3cnkShEBwPeKTgXyxInCpBiEeWIUoswcIDSyUWBDp8pUCnMuWBxOu9RiLNDIQKcjzsiCWsGhfg9tZQsjO9B3qxC9sYy2oofBuC8KVWJIFBod3B6fNBe8B4VBXiggGo3h/PxcnnOG747HPRSKGfQHbbidLlGYUt1FZT/r6nyxBIPZBH8oOHP81BviEAvMR2AaKaC9qEKbb8HQGGPJz89UK05po04nCrhirYkBlKi1e1K78/7ni+bdzWaGbqJaoy2CpArzQqpNkH5GPCTRJKzfBVHHTpfarymxDmzw+mLdb/eIoWKWn0IcIFyCKKcKmFmzMQsCfcnPGIxZJ9tkeavW0ylVxvf/7FuYmnuYasaS4xULriLiWoNF75DPuNFtYv/8GHsnB1AZ6Azq4PBoD1eubAneJJWKo9urYNDpQz214nw/AZPahFg0ArvHgGanKm5KZgbQPZLLZ2SBxMXH5vqq3LPkBrMmTKQzuEgmEY4tIOKbh0vrl2WKSgDPY0FCsCafDik4UkA51WM8UoojTG8xojNuY6weiRNMTRd4hwgBLnGSsLgc0JotEsJLZGujUkYheYloJASXmw5WKuM6ePHkGQIOpwRpvvbGa+Ky+o//8SeostGu9DEYa2B1eKA3W5DOpaWGp8WJasFqIYt+q4xo0IrXXr2PZ88PxJHL3EX2AgvEKHZHWFhcFzFSvljB9VvXEYn5YbapkMkf48NPfo6psoPr17ZhNzvhdnrx7nsfwuXyCALq2ZOnUHDZGYsh4PXKeRGPxxFPJMQ9c+P2jjCma+0atGaV9HRqrQvBUFQWIIcHz5CIn2B9ZQO5ZB0/+pvPcf1mDIGwD8urUZTKBbnjGAS9srKMfC6NuYgX4YAHAYdLXmcxW0C3PYQ/uCj3dKlVRr3bxI9/+hMJll5bWsX6/Br6xT6Onp/i/kuvS5Ybh6ocDnDhy3Oe5x6DU2/u3MDG1irKdS7ZBzBaFOh1Gxh1htja2pZnV2PQ4cmzZ3B5vEincuJg/k+/9ydo1/sSzs2zQ1Sklxf42luv48PP3oPFQ96+HuVSC7VyG8P+FPu7R3A6nLh+7Zrcg0Silks5OReJw+SghK53Dsfv3rkvZ26pUpbzejpSAiMlHCYr+p0WgkGXIDDVOq3kQPzgL/8aE4LsJ2oRSU2gliym/rgNq90o99Orr74sPcXDz76AQamHWWfClfUtHO7uidiBPwMV13QwGcz8/TOcBOuRp0+eyPJcXETdrghw6BSl23dhKYpGu4x8KY07d2+Kc5KLwsXYCpZWVsTtenp5ivawg3KrIiI3d9CPVDaPhflVWM0O9Nt9xIJB6NRTQVfR7UMhx9LiljjMKaB5+NUTzEWY01mXczMc9sHjZeBqGRrVrK8mr5/JXi9t34ROqcJl6lwyO4kWOT05xvLiMm5cvylCA9bqdG988fQhhuoxDuKHqHSqeOWNV3CZSiJXqKJc7gnGbS64CvVEj/d/9QGcVptgW4l0UmhVIqg8PT3HZ598LnUkFcB0Rf3pn/4p5iJzeOedX+HdX78Hr9eG4aAt5ynzrOhAvrJ5VcQ4c6Eg9DoKeC7FBd4ajHD7pXso5gsY9nuS2eFwWJHJpvDsxRNsbK+L6Ip5A+ztKIoSIWa1iWq1LVk8g8lYRBdcgDE42WY34uhwT3ocvm4uf5OJJJYWl8W1/HxvD0PFRNz3s+W3U1SxWqUOFoMV8XhCFMQOrxuRxXkcxU/wwW8+gNliglqpRKNaE3ybi/hNvVmWAmfncZBs+e0/eBtK7RRnl0d4+Y17IvQpcjDY64lrm0O5dquH89NL1Ot1ycNjP2e1u+RuODtOoVqowaw1ot3o4JWXr8sgjLMIiisoeuJgNptNozccQGflwtmNZDyLsH8Od3deQr/L/mwAtWaKLx9+hhs3dhAMLmDvxTn0Wgdy2RqOD89QSGUwbTdh1etlRpMvcPYDLCy6xFXHHptD6FDQjcVYRNj0TrtDPk8KPqgE5wCZNTzzPjjfanZGGE657DYgGluDWmXGZKIVZT5rGCKTO90yzKYpfEE9FPoqypUU/tW//Ffo9YHQ/JwseZZXlhHPJJGolzA26bC2cxMbq1dQOMjikx9/hDduvA6TyoSdmzvilu92KdzVQGMw46NPP0OuyCzJsQw2mWHw+qtvIhiMiNuIiw+TLOWp9FfO0KFcgCiAFsVopbIMtLk04wKEC4oSnWO5SzQ6ZVmAUtRZrqUxGJdRa3VhsgNmhwmBaBiZYhFOd0CEfju3XsbVrR20GwPBirHW5i/WsFyAlKtcgugRDgeQySZFmLSwMCe5h0S2c/ZFrNrZ8TG6FKtSXjUeC5GBc5v5pQV8+vnHUKjGQtoIBX2SnaSeKOF3+mDV2tCpdZBN5uT1zEXn5A6ptYGVdb/kkRFxXMzNhLJcALNnoWO9W+tgMbCEm+s3cPz0UJDvxIP1mGUCumFH4jruD2fIUMlRURJB2hQsapUZh8TIEklLQa7RMAv/Vs9Coalkd/vdcpc+fPwMWr0edpdDBvgU2mk0QKdZFwd9rz2Fy86MGqLyuvD7ffJeEX9OITapEuG5Rezvn8v9oJhqpN9lRrFWRD06KIYDeG1WuG1mqKYjEVRziM6gaCJ/6Zxm4vpIwdSlISqNGvLlkqDmmPvDOaViMhaXJYnHC/MubK5uIuQPSS6Ty2aDy2IFiE+r1TDudsWhE/L7xTkniF2zBfMLS6jU6+j3JygU64LgpNuBrmYuIEVwLsuikCxBPvjgA1l4sSdZXloVDBhne9lsHvOxJcQWl9BnNMJoKA4KovYpclNriK03ypxuMmUPQKcwBTJE53ZwenaEaDQsyw+ni1QNYmrVaLZaIoz3efyyBCFJRAGN/D2ZyMoSgjUuBbTE+TLBsFjMCrKJC7xIJCSIYCK/+Dkzi8Jus4uTplwoiXOskM3h9kt3oNBpJHicc/Bcrojzs4uZ+P23zgkK5gVlR4evkc93GLHooqDcz0+PUcwncOvGNkLhGUq8Ui1LnkniMi24xGKhKvjNUHhO5ux0a19cnqLWKIko+/HjZ9I70WVDVCfJQYyH4FmVTCVx5eoVEQ5zKUmXGGfxFEqwXuDrI46eglT2T+wX9NoZRYliHP4ids5NZHt0DovLS9Jv55hlMyaSNYtMOYMpvzONOiajgZCOHA4zVEriLJUIRPzwhTyotmqC6dSZZzEK8cSlLPDpuCThhM4xClPypay8fs6St7eu43gvjmcP95G7LMFucmE5uiri7k6LGUdjKP7L//rulOGtH7z3G0QjS2i3RmJXo43/2vWbKBYrOD46FaTFiINrRQ+hkEeKJc10jEmjivlgALFIVA7NaoUoHCreNGLHM9m9OLvMoTdSQWuyScM/VWLmLNBoZJNHBSObeA5ofucioeKIafJENdA9YbFZ5cIUS7DwoiFvPodyHPKxEOHChAUqWWe0R1psdlEGsoHmgJbcto21ZTngysTSHB6i02hIiHR/pEaPKlGDAe1eG91uDWYTEUB6UVpTcUP8UKs7QJ/oJ8osFBykEadAO7FNmk4iHThk4IXKbRiVeFSc06LPJo2uFirbWBAwNJRNHUPa6SRxOFzY2roifwYxRg6XU3525q9wSFUt5WUB0mnUQOgTUTlsfrls4ZaRrLtINCp2dw6NGbbE/9bx0YEMOdnokqnIpQ4vEQ4aOOwk+FlpUKM76cPms8ET8cLmMeMicYpkKi7DViqjtdL0KmWYo1YQ6TRFpV1BpTnbhnq8IVgtLgm/TqeK6LYGMkyn08FhtwnKJZtLoDtow+YwyqCHgygeOMR5mMgp77SgMuihdzqgsthg9oZgdgfhcIcEi2XQKTAZt9Bt5ZE+20Ulfgy3xTDDaI36wi3kAuTi4pLnMEwmojT0svxgHynPrYYb24KgXhxUu9ps0GtYqCrQqjfkf9vaXEcgZMX+0ccYTohcY5GgQsAfEcQTt94s5OjmoGWWlzEvIbpfqB7hsCUY8MDlMmAyoetJIQfd/v4pxhxg6o3CWnbbvLg4i8Pnc8vwkVkVPGwcXCYpNchnSrKJpZqH6CUGEI9HKpwcl6HRq3DnwR3EFqOyDONAinxzWvH48w16LXHYdDtlDHo1WQBSvc0ZR6tOpT5kARWOOOHy+uU7y+Eqh5QqxVBUsE6zFl6nE0d7pzg7yWFxaRNQGuDxsan3olmtS0FPlwwzPeLnx4ISoQXT7wnL4pB2OG6R2aBEokFo9Wqx1Z5fxBEIhdHtTNEsT6BTMoNIiUG3C4tZK7xiMoeJHCEHmhxfXs6rm2vCQ+72G2g1S6K048VpNPSR4UoAACAASURBVFhgNTuh1zD7pY6f/PjnuLjISxFLTJrdYYGamA6NQji5vIzrLW7wDaLOJJOQ31k2X9PhCJVcAbmLJLq1OkxaPRai87IMZQ4Dh/0MSWwP+6JYnQ/7cHlxKvxrXqh0rVGN5LRYBMGh0WllmMThEzNNLs+zUpwOeg0pJgMhNjYMaHSI6uz45EjQWYtryzA7nRiCfHVy/JsI+FwIeK0oFQsSPq7hRolutkSSmaww6swwaEzQKvUY9idyLhH7FooGUWmX8HT/CQJzPkEKWayGWU4D1YdaHTLJBBqVClYW5hGkXbdclmdpdXUdWr0Jn3zxEJ3+RDIzhkQBatVw+XyIJ1JoNDtip+TwZNhtI3F6AO10gDdfvYelhZhchsVGE5eZPC6yBXhDITg8Dmm4qYZUQS1htdPRTFXCc5XKxGw+DZ1Rg2qjIu4uJxfkPLeUKgQj8zIw5HJPrR5jdSWCbDYp7hEuwnyeRditfnTbI7QabURCQQkRI0/TYrdhrJniydNdXF25gUahCyNscNvILK8K7iFTusT3/uQfoK+o4NnBJ6g1UiIA0ECPXotDfBb2BUwnHFRDsoK4jCMGgAPt/ohurSai8zEZ4DJvKpvPwu60QG8yCLeUuQ3MmWForF5rQK1cE7UUmwXa16lYZ4G2ubUh6CwuGngvEMVotTtnBZ+Sau0K0tkTYffqtBYM+2r0uxosLmwgMhfDkyeP0e4SL+jEXCwkFupSYzZkcJgUMGin0nScnV9KtofXE4FBY4ZqMEU3V0LA5EQxnsOLh3uYjsg6H6MzAIYTpRSBXCjyF3GTrJC5UDZoeVdMQYEGQ7/J9mSoOIdTHGK3egNRFlutenFMUIZGp0Wx3EatOcLG1RUMJkO0+y2srM8jneMgnq8pCu+cHx3tELVBCyaLHdGFRWHNH+3tI2B3onKZw8c/+QraLmAYqzDtQfBudOewWGYjQk4o6w+e/TPXHNV6Buh1RinIOZxisWY2UT3Uh8nCcDWjNIXlThEb99YR3Q6jp22jNqxgoBygWKUTYIYvMxl1Itzw+4Oi7i0XmoICYegoh91qE4dXfWny9Xq1YD/GUy6tqGJSSGNCrCWH6gz/o6qUmAm2KLzPiHc0m3mXGIQXTEcmRQoc2OXzVcTml2RhQPUVEZRcbhBnRfURbdXT4VQUy7Tm0x3CZpgFrPD8hyP52akI4jNVa1QQW4zAaDGIhZp5IMRb8sPnstVAkQMzKFodcTO0iiVMCxVoS3UMT7NQ1/sY8ryd6jAaqaHSGVDvdkQF5yYWyGgWdm2r2ZS6hSF4Oq1K6pYWl+zDkQyzmAXFpoxmEOZf8CxgYCxV9nTxTniSEGdlJNdWL6+J76FgsVQzvBkdIlTN8zkVxi2RqQaDuJWIB1BOmL/Sh9qiQlXRhG0jCMOcHX39CK1+E7yZpBlXqsR+bzSS+63CoN+TTCgOn+Rcq9VgtRhhsxkwnVIkUBP7PJewPn9YflYizIgpdbqcUhu3m00UEikRvyxsr6ORKcKQrMNY7sPUmcKqNgonmY0rsxBE/MNFqlaPaqONYrEsyj/+fKwtPX4fai0KWlrirCpV6qjXWStwQUmLvVWe18GwL9grCbrnqx8MRQlMdSDxAgxXHTLgdcKjl7pCpThh2BgRB6RmoDxlpCol1Do1JtoBlJYBvvePv43d84eyvLfonLixdg9h6ypMagd0fM91apynzgXj4vDbcXi+j6PTfQmEpoOGgoBcLiPPtc8VklrcarIhnUzA5WAAsAvlagGbW+tSE3/4wYcy0KOjkKo7No/+oE++Z026xCccXoyhnurgULrgNLoFu8KMID4vv0PoEpPJPKkGBRlGKwJ+v5ybVM/RqUXkEN2l7GX2jvdhtNugZoYMnYcM5k5nYdQy+8cgqmkiv+iSINZUo1CIcMJk1uGrr76ESqmGxeLB3i5VkRMUyh30OXCZDCUDy26lG02LYauOkM8Kk7aPN197RYaElUoduwfH4tDxR2JodJjnppWfg5lfd+/fwWtvvIzdvUc4PHosIeBEsHBx1e8MsLV1Hc+eHSLChZJLh1IljUw6LnVLODgnGRF03T58/BQqgwFqgxb+CDG0OlQqJZxeJKG1+rG8uY1AyIf0xRn2Hz7EcmgBNq0Lj758CrVejbWtFRDizrM0e1nC2WkCWoNBhhxbm2tQKejEG+LqlQ1k0kkRLl29uiODmXKjglQ2ifc+fFe+Jzu3dhDyxtCtKTBoKfCbD774LbqsK/VjbC6AWzeuztC/zaY8y3q9FpVGEaNpGxepAxGVXb+yA7vdKegUt9ctCBBOAqkuZf7G9/7g+xIUTtEQz6inT5/h+PgEN29ch0qvRqaSEUUiA1oZnMweQaFQC96O/Rd7Hw5OiSWaTvoijDk4fI7FhTk4nTMs0u3bdwQ7S4xXIVeG0+6SZer56YlkNZLXvTC/ImiTH/7wb9Co99Fusm73SJBsnwhRB1G4HVgdJrzxxmsi+Pvb//C3MGrN0Cl1uHntBhbmIoKdMhu1MJm1mEz7GE07koPEoVMmncUvf/krWXx4fV55n0k7KNI1qlbAH/TCaNUhthBBJBZEp91BMV8T8dpLO3ek/6YauzNoI0MWf9ANtVGD0/iF5NHo1Ra4jF4RmAzZN2bTaBWr+Psf/RQb2ztYWtuGyxuQUFYnazOiQgx6+D1OTEY819JS59A12e4N4XV4oWiPYTWa5XPjfc76kIMZYoxJLLi2fVWGvhwMpYs5JPJJfPnsEQLREAIxIjiMkplULY9gMfhRyrZx8PwUG6vrssTs9qj010s9fx6/wJdfPRNaA4c9xHEznJuLV2JgPv/kE1H3up0OQQryM2TfyfN+fXUNPZ7xNovgwzutGrqDLlQmuhiBw8NjcRDzzKKL+WB/F4GgDx6fSwShh0dHUltz8M7hDgdxXDz6IhFZgNBtVyjlhIUeigQQj58LguvWrR2Z5aQSKQT8Afk5c9ksYvMxGK0mFGpFyQ5ZXJoXcSaFeY8ePUYylcG3v/MdyS04i5+h2aqJan1jYwNnJ2c4O7mAcqJBNLgk+Xd0N65tLAKqgQQNX7t1BTt3biJXzOETDuTzRfh8AczNzSOZyuL46ARmqxXJJD9TBRxWL8xGu7gVeHdRWU60zP3791ClC6CaQ2fQxJtff0PqVt6+T54/FceRxepEuz7BxsoVUUl/8umH2NyOYWVtDla7aXYWp6rIpmqYD28gmyrhxdPnUI6nmHS7Mihm/81BIBXwroALCh395kSVaYUCsrqwjBzFiFojOC9j3b4cW8DWwhIsOj3ajQYePnyCdK4MpY4OOTOiMS79PFAoDRiM1ZJ9pTGQetFHPnuE5TU3Rtoynjz5DMnDFDLJIprdsYRyf+Ptt0UY8OxiD3X08cf/7X8hTvN3fvgzuDVOvHHrDRi5ALmxg0alIbQNvr+5Uhkfff4FWv2+3NccUP/sJ7/EzRt3cPflB5Lh9Ttltt5oFjEK1eFcLFKkRBc3Z2OsYyQkmKLQCQf9XRFxEe/EjIt0NoVckUjjKmrtvNQtFCOYHWahBkRii1ha3sTS0jby+Tq87ghazYE4Xwf9IWrViuRdDsYtcFbKfxaHvNeJ1XUGoLuQSadkTtWs1yQ7hrM6vs/8azIc4q2vv4X2uI9ne8/QbFWxLfdGAtVKWYgNXqcHbrsT5XxZxC0BT0CcYe+/95nk5/mDbunDBtMR4skkutRfKwGTQQ27wYxhvYsby1ewElrE2e7p/8fTe8ZYmubXfefmnFPdUDl0VXUO0xN3ZjbNbKaWFINkGwSDaH2Qrc+G4PBBMGATMFbwF0OULEOkBVokRYphxeUG7s52T+wcKudwc875GufUkEsshrvYma66932f5x/O+R246LyvNXBO2gUdtgxhtpgvMkKDQc0zRa/pdrU4YkYIe2S6Z4kHI6rUH/Sr76QAKUQEcTwsdOjTZ4+FQo/FohoS0/XN2rTTodDHJJQutWW/+Itfk8Dl5OQMTo9bz2gkymfMoHlXJl3FaGBCo9JBJBgWJruYzqCWLyDiCyAVjcpZ6HNbheIrFgtaqFgMrI3NGNB11OuizQWJ2YhCvSaHMeeYFCVRTM26gUNq9lqEXXztK2+jVW+gU28gHgpjLpES/qpVrSIRiSISCmpBQhyb0+nEPPs0zvzMrHuJ3/XK8ZvJZCX24F10dHyMy1evKGeQddj9e/d0/ybjKfUcxXxR9zZraPYBFPIFw2EtmCiuLyuDIic0uMPlw3jM5ZQV0Vhcfx+faY/HiXDEh16/o36BfUK11tBfKaalY4u5hhQaDQcjicyF0jVbNG/N5vMwmi1ITafUo3CuyBqDAjGK4hUofnYmFyVdNIdHJ8jnSrh+/aZcpvwMKI7k8oD4MgpkODtMJKe1AOF3w7sll8tI+E/BGmtgkmBIZHJYLQh4rUJgt9rMXivg+YvnEiPShVGrN3H37mvqszkH53PJf/Ge5nvtcDn0TgeCAfV8XGRMp6bR+ZwgQGEY71r+7/PFPByfo7ZINSoUCzorKDSicJ+faa9HMSWFV+yjDXomueRjneSiwNptl4iZc/xGra4FqMVhRL9PwbddQnvmvNKZurQyLyKEN0h3K5QZzVwjipcoONvb24fL4ZGzjvWL022F3WUSIYKCfs5klxfWYIELTz/bgNPkx9HuOU4PzrGytIZ4LK4FseF73/uvJ3/9X/5GgzIuAoLBODqdARKJlAa1L5/vwU8G2ZgPQBkO5wBr64sKEHGaTCgd7uPK0hJSiWkx8Lvtrj4Io9mGZneA1PwqBhMrCtUuWv2RhmXk2tKyyiEIQ4vdDhei4YiWCXRl8OLmBoq2Gm7saDFy+7xySeRzOakY2CTn8wU1tHR98F+0M1Ed4g8G9VIwBNNN/nWLAbw2NRxLDAj0uZFLn2N3axP1MsPDqzBa/egzo4EKRHb0Burp+mqEGXZmsziF62h2R1IvEvvCw5KXIwd15KmR182QFv6VCxA+UPyQuZzh/89FDt0pf4fw4gKCEe/Mx6CFlsiNN958G15fAAUtNoywiZdOfIhRCxDTeIhyPqscEB4Wu3v7ygDhwoOLFw7ZLlwvXfHgYtEInjx+hFG/JzY7f95amUoao4ae5NASAzE0T9A3DuGJehCIB2B2GtDqVnFwsAOXwypL/6g7QKfeljrOZnIImdUcdVCqVfXyhsNxLCxcUgjyyUkWtVpLzQCxBBwCwDBALn+sQ8blAUIRj75bDs+Eexn0dVm4g25Mzc7A4vGj1gPKjQEGIwtm5xYwN5OAy2WEyzGCw9BHjgzpNkNha3IL8QDis8qJBgfZ/F54gJHNx0EvmdBUH/BAoW1zSEUyw4IaDBIi87ilTIzV1QWMDXWcZTYQm3JpsWO3MeCHWSptDZAYlra4uKymmUUBFSm09HGewsPa5WJOgBFm01iFNA9yDqyBCxQCw7hjobgOnXI5j929TamyhsOemLLBIN0ARGdw61pDkUF99guOabdjgcPtw8rVFYzABiyrxQcLRy61GtUa+j1y/syy25oMfW37qcBpNxmk1ROWyuU2IjoVUUgabWPK77ARFtMDRh3MJaPa4n9y/1Ps7VZw9eoaen1mQniRmp5X+FM0EsBgROxBBrVKQVvgSrmJ6eScfsf0eVoFJpVm5OjTJnpyeox8roiAL45u0wDjyA2/MwoTlQs8XCdtBINOYQtKlSJO0hkpKuIzCSytLaLSKmjhopC6WFy5CQxKJzaBC7iHnz7Di+ebGiLyLLHaGY7LxWMDgZAPq+uXpBIuMmOjVBVSjA6aSCyqQRhzkIiGSkWiCDhcON7dR6velHKbg27aBjlUcvi8uH37BiJBN54/eyRFBq3tRLX82i//qkLbGBLLDXWpWsFZJqvvoNsYIp/NyS0TjQUwv5CC3cEcEI+eTQ5+rA4LglMhFMi69ITgDYSxvbkN42SISwtTynjZ2T+By8MBlgNbG1soZAuYScwJbUH2oQk22TVp8U7MxrXYfLrxGGPzEHY3l0LMlanqeeawjBv4yXCAt+7eRdDrxf7mloqXhYUlGMxW7J2coz0Yw+bxweMLwB8KSc1Rrta15OHlRta032lFo5RDxOPA6uKcsGI8p/LVBtqDCbLlOk5yWSysLkpRmUvnGFMt1WjQG0CtUtY5SewBXTZ+KjTCAdQYAN1uKby+UKoiNbMkdxbVnIN+HSsrCUwmPTWnRJdYTGG0m0C/Z0CvM8Cl5UWhsva2dy+Cfkdtha22CgN0SyOszd6E1ejEo4efKZy2gzqu3l3EwFREuriJaMKC+FRIwasbzw9RyveF/5iM+K77pVwiUoKLO4NpiE6/jtn5aaRmp2G22rC1failPs9Cg9mos4fLYxaQ73/lPTgsF8O9ez/7EJsvtlRkcqlZq/eYOY5La7NyZdIZ0RlQpUP3XU8cV7/PgWKJTq8sBt0JxgMr8pk23nzji1LCf/jxhzg9P8PtV67h9t3rcvwdk8dLfJPbiOX5JLqtFqqVJrp9M/K5GjLnedgmRjSyWSxPpWDtGbD9ZAeDJhf/VDn10BsZMByz7uEihIuEC8cHcxWNkxEshjGcFoNyNJw2s4ZSvPtb7S7KzZ6a9thUGMViTsgvYl8qtT7Os01cujYtJCPPuNmFOI5Pt8TPXr20ApPDgtBiAl3DCAabVagsDrsYpmakOn5kxM///Cdong9hajFf3HgRgDahoXckd5OmD/yZuWgSwtKsEHQuPziY5jCCSB++X3TpcUhARbnT5UCpUUBozo+3v/Mmsv1zlAYlnJcz2DnYgYe4iXBQ5125Upaqx+1iCP1AGTm08rt9HnijARWGvN8NdAfVKvou2YxwmcCfRY1Cp6t6gIt0cqd7g44K0hpVssMehv0mJqMujOMRYuEoykUuQEpYXbsqRwRzx7jcpYrV4/Uog6JSrggPRwfS36l4OCjksoALDX5ADDLmeURcG1EIzO0iA58M+Va7IQzXRbFlkPMs6I0I0TEy8pmuw1CvI9gfo/jZUyRMTvQ42K0zI4jDfgtyxJpaLIhE48qS2ds//HtkKT8TP5eJdouW8qzzuFyRIs1s0/tkZk5atyuOMJ2wDAAVnokvCxdbFKgQT8cHlAgDWp+tdtWn/E7YYPP34+dDBw3PHKvZiFGvIwebwQ6k23lErs/AORfEwDNBi8Nv4lmoOGNXarTA5Qrqn9/vd+UgtjtZhwwVyMr/jjWAmXdfp6HsFd6LK5cuK1OD3GOzgVkmNlSbVQ1w84enEv04o0G0cxU5QCzZJlwdwGO2S3zAJp5KJuLf+mxw+qyToCED3bd8jhR+SIUjhwj1BoqVuhpoih9Y1yVjYS3V+D4qj4mNvfj7Y/3ziBTjsGmioHkThhM+f3TxTCQGsPAlmoxhdVnRHfTQ7HWRmk/CH/Fi43ATr355HfOXk9g4fCLxUjwwg7nQChZCl2E3+jSMYU4AFyBE2aUWUxgYL/LnHj97hHv3P5B4hvjd2ZmUFK8cxrOWMhuApblpmI1jnY08Qx49fCBlesgfUrN4uH8knBsXIJlCBpevX9WSplitAEMzHAMn5mKLOs+ZbUcnGTOfGEZqc1iV6ZVPZ3C8c4hXbt7EF956A81mlYcJCqWMED18F8YmoFCroDMaot0fYnZ+GYn4DDZe7ODFkw2hYKOBCJYXluQ0oX+cDvO9/S39ftUKFZAeTEZu9Ps2HJ9VsH94inqbmYkDoe/6HaqVzXBahjCOG/jaV97F4uwCnj3bQDpXwNhoRrnRhoWLD4bIV6vIFvP43f/jf4PVZsC/+le/C7fLgv/qH/8yCoU0djY3cHl9XVljzzcOEAgHMDTWVJvXGwVMpxISMJUKVYlL+O5wRrR9sIvj9DFu3bmhIe+Dpy/his5gemkZSysLOD86wPanD+EzOuE1B1UzEZdl4lBxQvRfBJ3qEKViA/liWYiq5aUFHB5s4zy9i9devaE8Kr63i/Pr8PmD2NrZxghD4SuoGo8nErBbfagVJ1iYuYwffv8nqJcbcFns+PbX30c87BeKlT2lxWzBi5ebWiI/33iGd7/8Jv70L/4/TM+k8Avf/lU8f/5SOQo8T6/fvC6kwl99//vqH3/zN38bf/ODH6vOv3XjNg52D3Cwd6C6l8iNT54+gDcYQDgcwdbmFtZWiXmYRSabv+BTm4zIpE+xMJ+SQKNSyQjjy1y0w8MdLNLFOruIuZlLcDp82Ns5wtbWls4MYp85nOIyZTo5jx/+4Kd48vgM0agTqytrOgvpwiRyg6IAh8uC+cUUFpcWhCr+8N5HmJ9dxsHuoYJb33ztNdiYyzzuYypKBHUJuVJagas8g1qtjoYlHi8zDIxyS6flMudgNSvOdjTO4VEPRyd0txmwvnYdlVIN19av4uT4SGdfvVWDLxyAO+TB5v4mdg8Osb56DTsvj/DmzXcRdnmRPdlB9ugAToMVS4trGJucqgvJha/WqsqPY29MJOHx3i4yZ/t4553XhMHcO9xHKBIHX2THxCpR3sn5mcLsb92+rR78yeMnWj6t0nWeSkqAyCXa/ukhnu9sCM1lcduwenMVx6cZ/OD7H2LYtSHgTmA2uYjd7V0c7O9LDEehAZcIPGfJpucwiZk4yvdyERnVVDaE3+tRVmOQ5AmLBbXqBZqOTnafcMIuHB/uod2oIhTwyenGEGkirCh04KCeLn8OoKKRsBYOE6KibRYRMIjSrJR53wPTqTnh/MzMTbVZtOAxmA0SeNExQswOsbKsa9ZWV3WXU2RIAaTf48H169fw8YOPURs0EUvFEE9GUa1XFDRPRBKdxpdWV/H06RMpsXk/2Kw2XFrhIqcvtFj6tAinxY9mo6UaMlc4Q7tXU8/2D37p2/D43Lh3757ePfLo2c9OxVP4+Qf30Gi10O3xfYZ6oHgkJjQWBVenR4fotDjTAGgWrtYBl48YLCPe+eoXsHuwj1t3XkOtWccPf/I3mJ+bx+7WOV595W2JOk7PDuDxGVUvXlpdUiC3CW70WkZ0aiOkj7Oqv4IeLywGoNvqqDZjXdEjViVCYdRAbsRWp4Gz42PMTKVwenCiMOTp5IwcW6noFL74ymtYTlEw18Pm5pbyHPpjI85yFSwuXZGoeDjiMjqEVm+AsXEMo6kPh6UNp2eA3fMn+OEP/wrfevfb+IP/549gsnuxf5DGwkwcd9+8g738Pk5qWbz3K9/Bxx9+goc/2MTNhXm8fuMtiUluXLmKaqGEeDCiZ3Pn4BA//NnP4AlHcP3mHQR9YfzVn/81jo7T+B/+xf+M3giq1fv9oQbDxADzfidmu8+Bp2GCfrctJBunmRwO091KSQQXrRTS1Zt1ibiOTnaRLx2g0S7oHuR9Y3VAd3cskVCGCTMva42+8ISHDOcmPo3oU4Phc9EPcHyydxG87XXC6bYpDLrZqAqt7fN4US2X4HE44XE4cLi/KycIQfJvfuFNpMt5FKtlDYqb/LnSZzrHWdNRtM28BObnjemecnlxdpRGMd+G1WjQO0DBabFaQK3X0vKLZzqFHRNimPvAa2s3cW1hHS8evIARFlSaHeyfnKNDhy0FJE4bmnVmzDpVR3P2x8/2IheuKTEzZwsM1qaoxOFxCVnIudfc4hz6zNq1GfDw0Sew8t21WVX7U9hNQQ3F3t0+m5cxbA4jXn/zdd0tzC2m0LvZa2Jmblo1vc3mwvkJHQYZ9f5fefeL2Hj+FF2q9otlRLx+JGNTFw5nEzHVXRQKBc2LghzIM0aAtScXOqkkGsxh9niQzuc0X+322iD7nagyOuPYoxNtdmV1RYsCt90OG1E3gxFmiZBixvGIM66QMLvMpGPGLhGwiiRotIRx5ECfRB46sjlQf/jwoZCcN27dlKubs9GXLzd0D0bDMTmamrWmsPYeX1DUnuXlZYm46J6KRGP674gNZM7K6vpVBIIReH0hlCt1ueMpMC+VCjBMWPP5lT3M97/VoaPBrNrZ43JrkU3h8O72Ds7OT9HlMkiRBgwuv3APkfrA/FI6jpnvweUzf5fLl69IUMT8jXy+rP4mmZzFYEhBY0REIAp36FKdTEwoFKpwOD1IJqeFe6dTluI2qmd4f+zt7mq+PjczD4uJAk8vdref4fT0QEIr5kAyG5hLaj5jF/e4WXNyLmK4vEkkkuoJ2BfxzmC4OPs40jZ4n0fDUc2s+XNzWcXajHEUlWpF9xD7I5IEiPZm58y8IC57KCjjC0EKBu8ZOgWJ2SMa1+K2YmRl7uNIAncuwlykzfQ68AU9wlxz4erzuXFwuIN6q4Ll9UVMpaK4/+l9LF1a0iKRLhmKfeii5t3PheTl1cvY3d9Bp1/D2tVlFMppndl8Vpr1Lr76zjfwf/2f/w7ryzcw7Eyw9XJX5CVmNYrf9NUvOya5fAdenw0LC6satJAxzk3VRx8eYDoVUqguL9Yx2nB7hlhdnUO71YKLfOqNTdxcXdfFQMUTCy8pJ2nXrnfgDsTQG5vh8ERhImObsH4zFIDMYceQCmWeyJOJNpY8rLht5NCSA3GynumEIIuayw2Xkw8EB1o9FIslFQQKRB/0tX3lkIJqR/59dIHwUOJDS96zl4iBCO2ebjSr5Qt1c505JCWMjU50hgbUGbo56OpgJL/ebbcgRN7/kOy/Idrd8QW+wWS8CDjv93WY0wFysfjgy8GB/kA/C1+UITdlBsNFDggbbAbmKNyd4auQ0oRDVTpnvvLl95WxwAUIlyg6NO0XC4RmrawBUub0GJ1GTY00ed98EflZUMHJBYjH69MDH4lEpFpjYUpuHwOuOOBqN8kHHKHf5eb/ovmfWOgCMepBDSdD4OivXMujUi0oCIxcRUr/Bu2BeMQMn2eOS6PfVkgyD5V2p6+DxmSyS8XQHzIs3qxnx+4wy/5JhAmMPSFtQtEQelRDUslJRqDbJfsSlSEMbCXfdOPlAUrZGtCTbUgXJBEoly7PIRHzwdhtIeBzi3+X4RJgzEDxhoaGVPsKbWLg4M2GZq2KaDAgazKtjGaHiAoMlwAAIABJREFUGblGEYVqFeMxOaVNvRQ2By8vBsBWEE+ZleUQDiXQbVGN0MXZCZnsbbz99jXcukOVSw4vNp7h+PRMxQKtelS5cUsei3jVfHJYXSnTsTCE0eiCxcKhtUeBXcSk/Plf/CepX+fmYgpIMsCsEMdspqiLlA4QKlT4b5c7CLczIgUtA+sZmEslWTQUVvOfS2elmjBiBJuV9jYX/D47mo2a3AJkGlZLfSGsnC6TFgLENvAgvlDBGmSPtBgmWFueh9/txPHBIdJUuBkc2No+gcXmx1tvfVFDE6rdDYYeClRw+j26CFgkT8ZG9LpU8XOrHUO1SkfXmbJDqkQCuQKwG4IwDFxoVifInhaxsrCikK5qNYPjk10tBRjOdcZ8ivEYN165iVDcj3zlFLVGSU4wngep5ByikSQGXeD4KIP0WV7h6WzqShz0fe4644KCA0TyqGkB5IDn+OwM1UYT4VhURX82m1GBzMVPPBBGIhxFv9mVkqRSLCuwK5/PfX5JOITV83udePT4ITrDCzVyamZBSj4OT/jO1ZsV1BpV2VWXF1cQ9U+hVq7o9+MzHQhywEDVMwelTlkNB6M+cpUizvIFNYgmi1MKFq/TjuXZGMbjPh6/eK4wYarSGJJF90Sn2UHAFYLfHUI0HJeqnSquWruOQMyLKu3y4zZcHptCBv0+t9BfxXxBl5nP48ard27D6+L3vo+d7W0pdZsdhlEZYLDaQX1xIBTFVGJGzU1sKirUIJ09ZycHQsgYxz1cW1uGy25TMGE6kxfGwRuMYcgYU6sNlWZNlyzfUT67hhEwk0jiYH9XWJYrV9aRzpKVHpFyptnt6fPluXJCJdn+iZBxTgcv5zGWluNwubhoM2gRNho6MR7asTC3ioXZFRzsHAiHZTM54XY6cX6+j3qlBsfEh/WFW4h55+RC+t73vodqu4wvfPU1TBwt1PsnsPvamF0k67WrIOutl4fod61wO2No1OhEHKqoppW7VuegpoHOoI31q8twuB0qhivVxoUaaNLDyDDWsIzF7K1r13Fl7QossAgv9vG9T/HRvY/lCLlQxZCHTXcAM46AqzfWMTM/jwmxBb6g1PdUy7daeTx98lBDK7KHu20jbt64q7txd39XDNC7r95BMOzHafYMtQExiB2E3XaszM3AZrKhXGqgUu8LTWe3OjFodpDe3UHE6UXU4cPDn3+GcZuZB020uFiiG4pFIRsHFsCESJm5bDDCRJQOhnBY6DAxXwT/cjOCidTlLKN4h03PUKVZEDqMmMJaY4DzbBWzK1MwWDn+G4rzW6qm4fHY1fRmSgVcffMOTGSEuqyIJWMKQeYGupzOwNAaIL99juNnZxhVANvEBquJzs2xLPN0WmhyOSG+i2crSzouIvgs2VV403JOByHvcvJY+X7QbcdnszNqotIv4PWvv4qSsYxcNw9P1KfGnA0X3YbMVKGKi99hJBhV7gHRnSww7R67cJMOD/8sDqyHWoBYzJxSGVGv0bE3gM8XkjuCKBcO1Ymz48Kfjcho1MfR0S6mokHlOBgnE3icHi2x6FCkw65UqcgmzNpjOBjD5fLK5ULVD9VcRB9YbaxV2JQ0pTQjio5qU6LiWDDTV8HCstNvSsU9MQ7Q6bX0XZoMJoxpCxibdOZUKk0M+JkORrANB/B2B8h8/BDjdBk+ohdLbfi9MZBWdZbLycLu8QbE6mbjwkwMNn7kb1MJyG+fSmjWeRx+U/JDxRYRV2a7DY02HbwjLTW4AKFTjusOhr/SlUw3ppjWHAJxocNQSJgQCASFY2OtyXqM6tfxaKhBFfOvWLOMjAPke0V4VmPwLIRQNTaRr2VhM46FZqCTIBieUl4Oi3OLlQrwsQI+aR1nM0Vnc7tTRzjkExaRmAmichYWV1AslTUko3uTHQWt3kQjtYqVCzSszYRhqQHTXhHG8xo8fRO8FqfUwHT2cGjPJnFoMOpzYK4HwyS5AOHCgbUIl5L5agWFShWFSg29/kjnCp1YPreDG3p9BuxKqb6jeIb5PloaMaxyMLoIPzfSd2wSOq43oEvJABMfmglROm4tdJlbY7AbhAw8LR3gV3/zuzgtHOAkdyQskN8eRtw7jatztxVeHY9NodPvIV3I4SyfwYi893AA2VJedSN5+L1uSyjEvd1tVCslLCzOKaRxmpZ9Lu+MBjhddqFqiHmlUo7oNNZBFPhwKU8RFH+2V998FfsnhwqXd9k8qJw18MrV19CstlEpVzE3P6+lYn9CdM5FZlCv1Ub2OK3hAe9GZowQoXB4vIdUcgq1ZhX7p/uwehzwx0JaNJEJbzDY8fizF3j++AhXV5extryGqXBIVv8RXb4BLiJ7+l2I3/C6wwgFZuBwRNDqGHGayePl1oaQXhwI+j1ODNt0oxgRC9nhcdp01zO3h1xtDo9LtTqK1TqydOK7XfjFX/4lzM7P4H/6X/5HrK2v4JvfeB8//tEPdFfQrUhRGPVCO/vncuK8+aXbaHVL2Np9pjwCsuNj4SkYJwwL7SNXqAhjy8wKCkroWKt3+hhYXXD6g1hZW0SzVMTP/vz7cMOBleSaMJT1ThOFch5TqYgWCaf7ORRzVZyls2que90mdnb28cUvXcbs7JSwuKUih2BDqZeJgDo+PYTdbdI9SJFcJJxEq2bEtfVX8Ed/+Cfok5FtseGf/MZvCGE6kMt+jLOzNIZD3jd9PHryAInpKVTqFNAUYTJ5MD+3LOUwhQO/9Vu/gWK5KJEC6w0uZ19ubGpgsTC7oBBYuoP3t3bwyaefwhcJIxyPCXXBc4vDh+WVS3rmXr58gcOjfVy7tob19UU8ePBzvPPOXZjMHGoDn37yMV67+5aEVQY4MDezDKfdg9/7vX+jYR7PZd4bCbptexP8v3/wA9y9s4Yb12/JmfjTn3yAna0DiT2Ig11YTOHK9UsolvPCTDx+/BxWIvqCUaytrKnXpENh0GvL+ZtOn8LtvxiUENnHIR7FaayLiRvmUohD8Te/8DpyxSwGo64cJmfpYy1BSCzgEoo4qqX5BaGlGXh9cn4MfySos2yL2WcuL/zeCD699wi3Lt3Gl958C+cHG+hUK1iZXcHc7Ar+yw8/QDpfktOM2WmlQg5bz15gbXEFl+bnYRgzfNgOXt8mqxEPHj/Dy+eb+NJb7yr7q1DmAsAkzIZytcplnB4fyyXNxenVa1dxnD5FqVlBqVFFJDmFDx98jOmlGQRCMbx4eoBmdYRyoY37HzyVeCMeiwoDFwlHdFfwzC0WSnjy5DE63RaSqRTK1YoGetFISPmRDGYe9inAccNhI4KFeYsX/WaafXurLpoD3S39URfhVFR4EGbeMYuU58DC3ILq+cePHqrvOz09EW+dIsG5WSKyKcxwC7/TFfqFGGujaAomm0nK3mKFmV/DC6HecIjNzU2sLC3BZjFhbXVF7tSdwx1MbAZEUjHVrX/yp3+s947YwSCRy922smyWl1eExyMP/+ljhh7X4PMEcXKYQdATlQPU7eEydwPBsBdzi/xcivjWt7+FR48fKUeKw8W11cvY3NxBLldQLczVuldLQiucNi9CvoDu3dOjA5yfHup8Io+fC8lqq4IBeli9toYHTx6jQNeDwYCvf+Mrqj9y6Rp83jBOjk6EmXS6jfjqe+9KGf30yUsU8i0sza7j/CiLrRfbCHi9chSEPG7x4JmJSaTYWTavrKGuoYOpmYiUxS9fnGNhxoNitoFkPCoxGEWJDOW+vbqOV65cRTTok1OYDst8uYadQwp8rUgl5hAKT8PljeE8UxQi0u+3wzSuI5vfx2lhD/Pzs7AMrMIXVbsD/OzePVTKA9x5Yx5GLqNHDZgDThzsnGCcB77xhXfw7hvv4dEnD1VfL83MYmF6ThQRIg8/e/wU1165i6nEtLJKP/vkEf7TH/8F/vff/R7c/hBqjY6woayXjFabert2k6hszoQ6EsdyQU9BMetDzqvGbLSJXyemRqSVJvKlDI7PdpDNnymoniLQfKGESNSDUCQkpBOxmxxCczlfqTUlSI4nkprvcMlrswAnJ/uYUOQ07sn9zed4bzeDQMCgGqZRa8DttGF+ZkZzLOJy+K4tX1rGs5cv4AsGVOcwN4G1CIVtnEkwj8FiNsi5QHwT85IqBYZWM0S+h0srC6La9Biibjej0mpopkdPeLvcwqQBfPnOLbx6+TYe3n+gmVe7N8LheQZdIsatnA+a0W7UNTy+ENjQcTxQvSnlPYxy1FGERPEzXRs8nyRG8jlRaRd0pxGdtLa2opqD9BLSFJjLF46EhZlPzk7B6jCjUq9iZ5d4aYvy1KqNDhLTUfUFnGF1WmPYrW5liDIofvvlM3iIwOCSw+3FysIifC4HSNHmxU+xTLve0p3GGpQLhO5kgtDsLHL1JhILC6rRz8/PdS4M+22RKoymsWbEchMqj8UAn5uZm0Dm9EzorSRdysS5m636z3Tl9DtdfRdLCwtIJVPCPvm8PgWls3Mk+pzOr2dPn2mJRDH7xuY2tnf2RSdhTcBFH51e7It8QeZptSTw8/r9QvkuLC3rvg6Go7DYKAZn32xEnsjlNmfBLvUCFDqlj5mZZJYoivNKOjPYN7C2LRUKWr4Rw0bhveqUPoWNxs+Ru4yQtOksoOiaSx3OQejY42fJuXMkEtX8qd8bIR5PSbhEHD8RXnKh+FzqzaKROEolCs6JHywL1ba8vCBBJWva/b0d9czsR/O5giIIiC8vlTOirjicTi0meCdROEL3OAVUXDYWCkUtOFgD845nP8ReimhczuWIoaWLg/ULRbRcpvDe4tyafRFnUYwvoFCeRgK2+Hx+6fZo1i+C6yms01xDgjILRsOuaoTupIOhaYBisyx3GM0A7LHcdpccpkU5e8+Vf0UnyNx8Es12TVjbiLJqkzg7PxcimKIxCjuHfcDtCKDTbCEZD+PqtVXsHm4KuVuuF+XkLRfLODvNYX3lOlbm1/HHf/hnuLx2FceHJ8JM8ruSaOA733RPOECfnV8Sw9CqYsyKZ49fCrXjtAelDLc4LGh2iojFrYjHfeI+rs7M4uz5NsJOL2ZTc9jc2NKDyWY9OpVArdnDxOxEodrRX61On3jeZKZy9MGhzLA7hNVsU9Co1WTWYccXSsHhjF6hxSYUhMvjFoue7o8eB/cauldweHAkBT4fOGISaB3iw0DrLtlrbOzoouAhyOLP47RKoZzPpHUAUHHLzXS9M0JvTAQW4ztH6PYaUspMJ2IIeP0KzWU4GNnkRGD1+PMZGD5qlCWSToMBh/mU/xupBOzLEscFCH8PKRG58DCbQAsRXxheOBxYcJlD5jtfjHff+bJeEnIxuVDJ5rN6oMhtbzUqSETDqBbzyGfOUeT2djTG2XlaFwoRUbPz88JcUOmbSqXErGQ4J50fHIBTAcI8EH5/VBcxMJkvKqUQBpsRA9MAs8szGJv6n6uDyhpEMHCK/FYOKM0GKyzGC/Y1F1NE0nDLubm1jVaXjpILtXeRmA2jQWy2eCoKb9CJkaEDs40DqIGUR7l8GY3mGMGIB4vLy1i5dEnPwM7GFiqFKnKnJQzp3BpZ5YzxhvwwWMZwhxxYXJyGg4Nth1WqYeZScGh8fHysbBdibhwmK8JUqrtdsJmMeOX2DV2mRHo0ek1sHG2h3OTFZ1HxT04jFyC7B1swWvq4eWtey6fRwILTowzymYoQJvzIFhaSSMwmZM0vV8sYECnweahoPD6l5tjrsWEwYMBwQ8N4qqaTyWV4vTE5RVoNFr20z36sYpequ4A/KAUAB1C0OvLESSYTulx1qVL55PCj0ergowcf6+BJTMXgcpDRalFYGG3Xg34bpVIeHjdxC2EVHOSfc3DZbkF4Fg7eqexirgRVzUKGtDuyIfs9bsTDQfjoEBr0xDxPZ0vY3j6G2erFnVdek32OrgqLeQKjkcunmg44qkOpJPZ5gxoCcdtOZbzdYcTMbFzLC+IsXMYpNEsTFDJN7G0d4eaV6/jHv/YPUa9n8Ld/+wMcnRwp8NxocmkY4/A64PRa0BlROViWi4ShdSvLa5iMzTg9ziGfLcsRws+X4eDbO9vCvtBS7vI40GjVNcybiIPrleq13iK2xYKZuRns7m7DYbViJpEAJTM2oxU+hw+DzkCNFYcG4j0O+1iZn5fCgUGoO3v7MNjsiCamEY3P4OcffIhSroCAnxcRB1wjRKKhC8QWw8K7XTg42Ot3EItHkJpOwElmMLORSmwkz5Avl5DOF3GaraLbm+CV268hORWD10HFshEvtl/i8PRQzpH1NVr7ppA9yypo2QwrnHaG8DEItYW9o130iD0w9tEddeTASiUjiIT8CqTe2dxWFgWVGpFwSDgu8s3P02cKj6fll8i9QDgC2qf7I4jhubK6KgVnf9AWU7jbraNaymJIpWY0coGy6hAT48Xjpxs6Qz2+sIJ/D06PdLH6PD6kT8+k7nE7OJyzY3V1BdEYlRJGPHn2FEdnZ7DYnXB7A1J7E8N1cp7Tec+z7eR4F1evL2J1dR7nmRM8ffICDkcYQX8SV9fv4FvvfxfPHr7E0webiAVnYBwDh7sbcFhsmI0tIOZPol7qI3OWx4//9sfojFp49+tfQH2QxWnhGTzhPqbnyYSvabBKnBHRCcO+DcV8B+ORCa+99pqKUaoS+HxSGbV+7ZKet1aXg4fABeLIzFACA85yJb0jt2/cRqPSQCKSxPlRGj/4qx9dLJoNZt0VxMeRiVmsFGG2AsHoxblrd/qkhnMryJe5I8dSnNIia4QVyfgiwuEojo4OpChZv3wZs/Oz2NnZxiYdZx6q+52YiUThtjjQrpFT34HF7tO7ztBMB7mdhwcon5xjNhRH4SiDbqWLUqGhBUh3wN0477kLDBbvOipfuTjnEtVkuMgT4vKDCCwOzamelzLK6RYC6cZ1WuXTCgSnsqlS68rGn5iNojVoCqnDaCJy/M0WYGFuBq1+Dys3r2Pm0hxq7YruBS6+mG2VPToBWgM4B2ZsfLyBfhFwGd1yGXGgbjCzSSGq0KZFrZbLxCrxl+BdbOLgwiI0DbNAWBCy5iCqk25CDjeYO3Wc28HMtRSssy40zG2klmeFAOKSg0q5Wqt8gQjqdhQYbhYDu4XOoIdAmAq8CbqDtoYNVNcQS+T3+jUU4MK8WmEQqB9+HzPUWFTzzCBCaiCHYadTQ7NRUTgj1VNsMDjc9rr9CIVjqNRqCrbrj/rKRGvUqbqySNBBcYjVZtSwgk0uBzlcitD1weZiPKLT0is7cS6XFQ6CYe1jLuLQU1gjnykOtslEN4xMcoBMYEGuUAW1dD6bFY5OF52dA5Re7gH5JgZVqsE8GAyhhWYskYLN7kKxXBXiKp2hSroFt9uhBpaLIS5AiCqjwMbARdvEIJyqwWZDg4vZ0UTIh9HEpGEwByxcvLPZIvuZCEs2iKMJh+Uc8F1wb4k3oYqdTQG/WyrRbGYzXDbmwYxg91pR6JfQ9A4w+8qyHCCVThFeF7NJ6nJEON1+DIcGLWcY2k1/UbVWkhuVyluiwujwjE9FlL1zcnQsHBoHKdlMVos1iTYsJuEYzCYjunTKsWHx+2DvjOE6qWFwWIBnYEbA7lHAI59V3udcfBCB1SeCttbQ0JfLJ6q52Nh0BwOU6jWk8wUNyLkEYmaLnTxk8wQGOZQvcmKY98GBFRdMdIAQ8dXpDfQ9MXCe5y6fQy5A+D64qAbjd2IwIxiJIBgNYv9sFxNHH29/7Q3MrsXx/R//JWotqjn9qOdbWIgv4d27X0IqOo2I0KRG5MoV1DodIdH4Z/0doo48ZT4De7tbODs/gtViQDwRxdOnD6WUDgfoHOeipI5wmNiMU9isFlxeWxXOrFQoIZ/Na9HEHJSxaYKbr9xAuVGGzexA/riMRHgGTptL4cocohjME6xevYTjU/KYPXI+h71BGLnsGY8VtEqUINVzdHlx4FztVOEJedEadeW2cXmCmKf7vWNE+qQAl8UDp8WOcMAHyiYZPs3hEnN8ODxnIKrT4UcokMJ47EC52kez3Zfz4eDoQK4RP3PXLFwqM1+vjaWFaeHp+PzQhbm1u6v+iq7Mk2xGOYiX1leRK+Q1tHr73beVj/Cv//Wf4ebNhJ5FDjCmZ2aRLdRxeHaMb3z3PTS6ZZymD6Sk5VZ0JjUHO1EDEyu2dw7EOA9G3MIh0Y3RIIJtZITd68bi0iz6jTpefPgppv0JLMRWcLh/hmyxgFAsCI+fbmov0kcFfPbJYw1Arl+7ivmFaSQSQSwuxtTUv3z5VEOB0cCKra095XIkZ6bgDRCj0MLB0T4GfcDnSuL8pIDtjU0sTM9ifnoGU6EIUlMJObTp3GdYtN3hQZp0gfwFvmVj54XO+Hy+qdwyj9OOvR06OFawu7eLazevY0rOhwJ2Dw4UzBr0BdFrdlDK5LC3cYyvf+0djE3MVcmhVC7h+o0bCAT8yihjvsKTp48khJieiWF5ZUau5pXVaXzwwQ/gdFHgFMLK4lUUcnUU8nU47D7cuXUXkXAUf/D7/x7Pnz/TUJVDb57DO1t7yrwkMpP368tnm7AaHFJJW+0GBEJuLaYPjvaQSCYvlN1mG6KRKd0JJ0eHquM5OCGmk/Um3cOxeFxYTTrimPtEkQ7vW2IOWS8vLM2hUiui3avD6bHj2cvHuHRpSYPsTLqMkD+q3vrq5cuo1ipwupxo9dtalO2fHGj4ffvG63j08RMcvDzAf/87v4Pt5w+FDoowNL7URLZQE1qPWX9c/GTPz2EYjLC+sIrLK8wopTOyK4cBVfQvNrf15w97Qw3E7r7+mvj5HPqw/uD7xEEpXU5EidDNxSwKu9eJk+w5EQbIV4vw0SnkC2MytCGfrePeB5/B4wxIZUtklNft/Xs+/dMnT6VsZZ4jQ3kWFxexd3CsYRl/ZrqcE1NRUQbiU1QFBzUf4L2eTZ9JcU0B4/npEVrNC2ewy++5QLEOifQeKI/0zu07GjRRScyh1wcf/Ey/DwVxFEpGwlO6/w4Pj7XUixJxWKfIoQujzSQnCId0F2GwIw3ujo4Ope5ntt/c/DQeP36AtWtrOM6dojsa4M4rd7G7u4sHDz9Fu9tEMhVTxhGHXdeu3lDOBHMLH332Ark0cTYNVApAMuoVOpfOny+88wbSmWNsbG3jO995HwaTQTMQ1hl0K9Eh/ZOf/BRer/8C+R2NYGK14PDoVIpe88SAVDyMfpv5pgMkE9GLobHbjpFxJCdwOB5Bud7An/znv8LpWQv/67/85zjY28e/+7d/iVoFeO1uQgPwb33nfbkW7t//ULjioD+Bw72LfBH2tlxUMb+DCn4KRrLnFQwGxFmOUO9S8FSFwTrGyvqCyBHEFjaqbYSCzDm14jyTwVQ4iuVEAnevX0M06Bd2jj0qFwxbe0dCkC7OX4LPNwWPN4Fsvqocl1gkAI+DqNA8CrWM8C/5s7KyKE9KZWzsbSNfIlqvi6999yvKl3uy9Qzbz3dhrAK/8o3v4tVbb+OnP/4p2vWScMUriysS3NFVU292MDU9i0AoIhHM/Z9/jHs/+xi/+Vv/LeYWLiFXqnB6r/w15rBxcEqiSrfTlqiW6ncisXj3cW7G73HCOt7MWqCt5QeHo3xOKOzb2dvG4cEe2u0Gzs9PMRWPXNSoI4p1HMo2azMPoVIRfpJIOgql6NDoNGs4Oz2UIGs46sJOd/FkgNNT9v0O1RasyVhr8Oy6c/uWKAWkWdAh12z2tdgnbYR1PCebGQrmIpwZjITXYn4fUbfMYGBGqdVsl2uNS+VI0A6314W+YSy8Nmdh3VaXJDcMq8A33noFd9du4sH9z1Qv9IZArlJDrc3cTiM8DrNmOIM+h8UMjSf+/qIuo8OdPB7WSsyuo0jM4aIDmSIso3L/BoYmJsYu4okIXG67UP08g4lrZQ4w/4zhZID5pRksLC9IZPKf//wvNa9irkOuWBIRgQ4xLmkpemvU2nA7vahXayLY8Dl3EskejiLk8yPk88BpN0mYmU8X5KBz0UndbKPRbsMfm8LI7kBzDPhicdE3NrY2PxdLdNRz2OxGCR7Ze/MdJyaJSxCTAcrEiQRJSeiikK7AbTNd1D6+kOxHzL1jrMDczAW6najNmWQKpskETf7MWoT4lBlkc7hgsTqwvXuIZ883tUioVpu62/n7p2bmkEhNS7gyMzMr+g0Fdcxn5VKDlAgKHQplzk9INpqWYLNWoyuoi8zxHlwOO2Zm5xWZcHJ6ht2dPTl/iaVNxKKqJ9kf8TOmsJ4LLGKymDfImAcKjDjTpRCBtT6F5/rP3gsyB5cOJMJQlHBwcKiFMZ8PhtYTqXx0wp49J6wtXS0k+UQiIWEHSUvhnI4zBa7Y2NN8eP8jORzsDqu+h729bd3f/Lky2aw+A94Xq2trODg6khiDSxAuJ2gO4M9EAR7/SucKa1BmsLCG5vumXOvPSUU0FnABIpGRFiBWfe+kKPCd6vcmwl/x7mW9wJ6aqF/iPgeTLobGHsbWMbxRv+gtDC7nbPJgZ09u61B8Cs9ePJfzcDDoYjjqIDUdEyrQSDpKPKo8pnKpimy6CJfNh9nUEk4OmPNHTLcTw3FLrjObi5g5CuEusH4mAwkYZfyjX/1vMFLM0QTp9LkWzs+eP5a7xvD1L2MSjccRn5nDyGBGLl/DJx89Q9Dr19C50zHA5nAL09AelJGYscNoaCPodeFrb72LFz/7FJWzggZztCaR4cjA43hyRva6RneMenuEZo8hSWF4/H5xbWlZZ6hW9jyvZk2BJGPa7/oq6PlF88WeSiR12HLzxgeKdmYqIdgcNuoNNJuti80l2cVcKjAvxMMATIsWEmyk2eSyoCB/kwVIt9VAqZCF2WBUs5jNlzEYWzA0WODw+XRIcSjN4pXYjoA/oIukRvyTgdkmnItSBUlkkE3hn7zQhSIYkM1NNQbZ/BcLEFIChMP6uwUIlZifc9J5uHO5YLPYVdTcffV1sRzJmGRDSm4+1et0LVTLeaRiEfT48+dzWmzwz2RI/RfefgcG9ZBUAAAgAElEQVR2p1ODnMOjIxweH+HSpUsK3ORn1eu0xHakopt8e6oMOZjkkF2HsWGELi8gjw3+qBfdYQutbkNKN7JyqWKplCoYc8BvsssOyMHH8cmJGmav36fBFRswi8OO81wO+VIBzX5ParH1a6tYvryAibmHdr+OcjWP4+MjVAtEt1gxv7iohQpfZA5iS2miVywYtUYwjSzw+6Ja0vmiIdR48Q7qujD6zZaaXvJUX3/zNUzPJlVcbr18iV6jAbfFCrvRiO98/WuYCgdQrTBThkHaNmwf7uDDJ5/C5vHAZncL4+P0eBRKy+aXFtqZuZAcGdViF5/cf4RidgSXgyx5C2AYwuk3wx/2KlCMgzwdC2aLnmFug4mTAoYK6GJ4Fu3WJpMLZosPFqMV5slEiiwyLNlw8mCnmpuB3AyC5qaWqgT+87gUs3BI2e4hnc7h+UsOkweYniHqi8F4NW2Im8QzVS+Uk73eBFwEz89HpCLne1Upd6X64wEYjYVUYDIXgw4EHvRUTXLwGgtF4PO4hE/jUoPPMFXbfA9GEwtiU3GEI36p1QaDjjbp6bMzqXe5FOTvMTWVFELm/DytYFMOzF5/4wYs9gk8jiBswzB2np2jmGsic5qXUuCf/tPfRCRsx4sXj3H/ww8xHBoRDs/C7vTA7rYjlgzgLL+tYSmXtZfXb2hzf36Wx/7uCarVFlxOn1RSXAweHh1qAeIP+lRocZBHx5CZYeWmsd4xWiCpMpR9fGdLAfKRQBAuqxMWIvzSZRQyBbl15udSsNonGur+wlffx7g3wEf3P0KpUsfYbIPHH9W5d7B/gjdefR3BgA8GIwPLqrLwUxm/v7mjLAo2y1xgEScxPZ3C8dEhcpmMLl1+3nkueU/TOMtUMZpYcefmq7IPjnstuD025CoZYSW4SOHSYnF+HuVCCaeHVGEw3NUmJCGfoXQ+jVq7emFLdJoRifnhdZulTuNzV8qX4GF4MJXQxBgJg+CC0+tEu9eR06lcqSKRSl2c0f0RdvdPtPRlwxQMeLC4NCOlM9U3LCA4gKxWGzg+OsfNW6+Kc33v3qdYWl7VkKvDgMNaRe8Y1SPdVhOJKdq5p5BMxjVkLJaK+OiTT1AodRCI+DVwJPLj7qtvoDuYSPnBv//gYBuJpA+JZFghX8+ePYfJ5IbXFcHi3DqurNzCyW4OjdIAAWcS5WwNLx4+wsxUAt9872s4Oz7DzsYOfvbBT1GplxTw+v4/+CrOirvYOv4EkaQJt15Jod8vq0jrdYDTozqK+R6Kub4GFQxUnRgMuP/hfSl3zLYJbr96Qy6faqMCg8msZpUOBCIEc+UmLq1ewYD3ns2NRDiF7efbePjRYww6I3RaPTmcojEfAiEvDJYRAmE3JgY6jTrIFiu4fOUm4lOzKiTL5Yzurly2INXrW6+/q++HeD1amBeXlnSvUBnYH/fQQ+di6G5xo3BWxMHWKbqdMVYv34DLF9DibMxBc6+Lo41NDMtNhOxetAo1qajaPQP6w4tcADlAuL6TMIDoEfrY2ExN4LBcOEIcQmBxKdwXR3XENG+TUQpEsk5LHAzSidAeMHkPrqAd3XEHbiq2vXZkcnk5fKhAZAC12ePCN37xW2h2y9g/3lFOhVRsEwNCdjccAyM2PnmB+vkAtrEFbotXuKGJoS0L7oV1l3czpHjnIJ2CD+YvKTPCaL04y9jYDIZqVhkayr/6g0TNnGHg6sOx5Ic96YXF50BvzCWCXUtx3qccljRrFYQDASQjzFoyotppKJOgP2jqd+aw5u9Cv90uj5w3/P7arZ4WMzz3WUizuGeOGC3vLpcVtQpZ/l01YX6fV80HA/IYOMshdrlaVdHOYpls3Fq1LlcHnXJsXnh3sdAmfoyqUzpXOaBgzgKDO6lO5tnA4pl3RKWeR7tbw9jQgy/g1rvLrI0RF8VmJ+amlzEZmZR1FQlFEKErpdlA//gU3cNzTM6raGer6LWGwi7yDOGzw8UgG5ZcoYRKvYbBiNkSFtm/icIieszKHDq6VoYXA3si11rDC+QQoUJEUVFpeMHzvQiDZ9Aw1dJU5BH7xeE/8VhsXlhjMW+JzmK6z/xen84/ukXNRLdZDJiYB6ijgZyxgqtfvglDxILaoAKLaSSbOv8Us9WBXn8sx46WSPxwwYGiRw7hQiEvlApt7ByYHx0eKzNkNjWLerkqsQwZ2kRBUSnPcF0zFzqfq9rCBgf8mQ4aGydwdIGoN6gzj+8JUYtcalTbzFLpyEFDl6CY19GY3IrNThu1dhulak3LBYY4+rwBYS+MxKaRB+yks80kpRVVgGY6RRstOVwIFOWwhE5dLqi4IyTuk7UaERPKkhnTEWCH1WVDe9SAPWLCb//zX0emdob/8Ef/UcNqZkodbecxHQ3j/S+9h+W5JSzOL6LZ7CBXKqPS6iBfqcnBML+0rGEGayKTkVjQDsqlLIrFtLILGIjMhsZp8SGXKWB//wBONXYtOV+vrK9IyXq4t6/BB4UQ5EF/7VtfxRvvvI6T9IGyDQ+3z1EvtZBkplkwhGargWniihxGbO9uCh/j5ntXacJqMGNmOqWFJhfsdJHy5SRCw+KyotQsIVvLa3GbnF2Axx1CrTJAPDQNvyuAaqEs57nXbddwL5dJyzXPOppNMx3mTjvfWy+KpRaOTtI4Oj5RxhUd2BQHeB02jHtNsZ9TqahQeJlcWkMVhiovr65gbnEBmWJOgg66wlmXrq6tY3N7W1kYHKK+fPFSam8KIPgOm6xOrFxZl/u7WC/orpqKR6V+5GIoFkrA7fDLXUtMhz9oU4YYGfzt4QBV5uD4uNRLwTjoI79/jIgjhNJJE80qQ2DHYp473FYtbcY9Ix4/fCY3LN8TDoddLhNicQ9yuRPV8ORmZzMVPHu2CX8wgPe+9hXEU0HkimkhRadTCyimO/jpj+/hyvoldJoNXFpcQLVYQSKWgplZdaEUhgOiiE0SaRFD+unDTxSoyZyDra0i5mYiyoUcD/pC7XFgXa5RgRhFMBZFWUONqPqSeDiGar6EqWAYt27ewnP2GYO+FpIMIyciZm5+FqfnJzg9P8Jrb97B6fk+puI+WG1jNNsFHBxuwx+w4913vwS7xc/RHH7yo/s4OkxjfnYR/+yf/XfY39vFn/3pn8rJNBWbQq3SwubGtvJoiCGiK4g5UiF3RItmm4PD2wZqrQrS2aKy/ZaWl1VnMX+BCBKeobOzSeWtBENeLX1zuTLOzzPY298Tc50DwPPMOXxBPyLE1jp4gw/0XZ9ljjWgZAbVyqVlYRlr1Y5UoHQPL84tCN/Bvvfw9ABNnmXtmhboV6/cRuY4h+cPnsDMPKZBF1cuXca4T7ejVRjas/OMSA18QFcXlxALRJAIxnG8t48XTx8qFNjuYpCuDbOLS0LEPHr0RM90IBxCPJXUgKXZasq5QYHRT370Nzg9PZarhdkRN169hT6GGnLTZUZUVD4PfPubX8KgZ8Qf/P6PcOvmMq5duYZYdErZdB/e/1i92CwV6P0uEvGohjy896q1tpZLhXwOC7MzohEwm8jldkkJzDqHTkGKOyjU87od6vdWlhZ0j09MFCBUYTYRr2mVWp7zBH6G7P3Oz88k6uRSh5lPDCinYMbt9sq1yjOSwjXmTvH/csUc2gM6+CYKieUAlUspOhPnFxiEa8O///3/WwpuDlTvP/pUQ/s7r7yO5ZU1/bl/+B//g/KvZmaTyGbP9ecFfDEFlGNMXKNDeJFSroyNp2WEGaU1AX77n/wKTs+OkctnsLy8hIODfYXUUtA6PT2Hhw+foNlow86ssOFIsyAmwGbyeVRLFQlXeK9yAJ9IOBBPhFGuFGG0GDC/PAtv0I/F1RXdY1u7Rzg6OsLv/PZv4OFnn+HeB/dx4/oNPPj0Mb747lt47/338Xv/5t/i6OhEqEmjwYYHnz7Cq7dfpQFYvWq/05IAwGG2Y3frFIaJA3aHFwarGfV+DaV6Dm+9+yrm5qbx47/5Ec5PGYAc0ELvyfMMAl5gym/HV99+CzMM5PV64XRTOFTAD374E1gsLqwsrsNiZn7UMnpdSjisIpB4nAZsbj7G0dmeRCeDFtDoDlEeD2H2OvDw6Scw2Ea4dH0eb3/pDeRKGWw+foH6UQlfvPtlzKZW8eizh8CIOJghrqxfE36PYyWH041gJIpsnpkLbjx++FTol7mZRXz1vW+gMxxrad2mSHIy0cCUSzy+w8xOJBqVd+vq6qpmZ1Sqi15iNqDT66BJLCNzHinFxkQLxkw6jd3dHWXlMAOTNe1g1FNuUKVRFh6TTiWKnqwOO2xOJ8LBIGoVhpx34PE6JaArFNM6x/x+j55ZOj/5+Xg8LhydtPBrv/YlBZXzfvjow88kRPG6/Dg/KwoBxXqeQ1i334ZGq4RA0CUnLp1VbhdrhaIyJ0oFEjmGcvZwqFtt1RGKRuSwKGTacBkB+wj45ffew3J8DltPNuQcocikVG+hwrnjaIiQzyXUKwfanN9dzH+sqjH5Z3K2RkcB72AOzfnMczHpcDokAjXZ6eBtYioeFva62W6rztbyw2RCsVKCL+hFNB5GMBLSLPGnP/8Y0WhUw38iTSkK49+rwbXZoRyqTruLZr0Jj9MCt8Oufoh5HD7mk9F9367DYbbBMKRwia7GgWp84pRHZis88STqwzEC8Wk8efFSIg0KkgAGbfOc5mzAKbQXVf0cknMZRfM6BcbMW+Y89+XTIxhHQMBlhtvqxKg9FAqUwhQ6NBcXZ7A4N4s5LjFSMyhlc3LgEKPOetRic+LkNIOZuSUcHJ7iyZOXuHbtFtbXr+rZDkcjf0/9YT/J7JROr6cQblbQjVYXRRJATBbVyh6vX8soZWhYTAi6bcqb4jv94OEjlCpV5S+yv+M8mWhDn9eDdouY/YYWzvw3Z7x0UA0NVrmcuBxkf8UlCfM+6dij4+L09BSx2BSqlQq2N7ewtbkJp92BW7du4/XXX1dW4oMHD7Sg4Lm/uLCkHJh2h0HsR/D6mJkyi2g0rM+YpJ+XLzcVVk6n5MqlRdFU2M/TwXGezujZYI9J99Df/vSnODs7F5KLLilShbjc4FKE9wlrAM7OiXgk8oq/I2foPLd571CsyTuMC37+ldkhrXZTNRJzMnvdC8oP75s60bAG/u/byjpzeiyweszCCE8cRtWHFL0zO8xlc+kO290/xOtvvilx9scf3xcyOhjxyRFGhxUxikScb20c4Lvf/gWEfDE8I45ubFXu63UK1IM2bO1toTvsosbvqdVCLJZEIjGDzFlBi/erV67p9+Ls99mzRwjHAhcItH/5L16b2N1ujK0WnGYL6Hb52FiBvgGNak9qJNrm+8YBPEEzr1i0WwXcvLKMN6/fwc7959h+tIlb11+ROqWYL0vNxyaUC5Aa7Wa9CfLlNoLROOLT0zpAR5O+1DKtBnmDHXicLh26DEfhXzlE5mHC7TFtsXyY6HbgF8VNFYeHNqtd+BMyyvifuekl5kkMcotVRQMfBH5ZfIgjZNx2WwqCq/PAYNQHTMjlq2j3xxgbLQhNJaQ6KFUKGuIp8McX0BAikytiYjBL9TcxcYBq04vAf9Ouxn8am1mpD3tdHWD883lo6WH6HIXFwkcOEHKX2UgS3/B5GOaVq9cwP7+oRQaZ+gxT4uCaPwcDTmkRZRNFznm9WhEvu1avw0elH7f31CtM+JBblZmSohJoNNL2nNkfJ0cHCpQio51KSrPJrmEC29yRYYgAHz7zGI1OVcGWVP0w9JWfJXMPaHsyUltudiAZT+pgZNgnmyLmtFjpInDxe2+i1moKrdVHHzNLM5heTKI3aaE3ptp+LG4glxxeBoh+7oCh+6OYLcBptMI6McM8NitsjfZWFhc1YrwU0DRROHazzHDvlhTW5JiurS9LKUdEmNNkhIlD1moFX/zCm8KEcNGQK2ZwnjvDcfYU3clAYczd3lg2uXA0hvNsRjkOkakAojGvBiSNal8WVIYhMuSbLgmr3aSFDoeyDCMulMtSGlrtDqSmZ5GIJ7V8yjGg2cpBt0kZBqOJGRMqt1x+RP1+DPtdtFo1oY+IbWKArclgQ6/T1zNCGzCbRl7u5NIfn5zJ0nxy0sH6lagON25IB/2B7PLk8B3sH8Fm5c54gqkpL/wBHm7Vi6yVHtWbdhXwPGC4ADFQDo+xFoVmKoNNVnhdHvEhifDgsoS2blp4ye2mlZWFyFQsJF7n/t6+lpgXaiiDCim6CfjnsOHmwoVLiEz2RAiziaGL5NQsxi0XHtzfwGRA58kAvW4bS4vTiMWcaHequPfzj2V9nJ29inhiTgeyO2BDrXXRBC/MsegzKph8Z/tAl3CjQacNh2pU5g41TKMziJ8/FyAWC7MKRrIfco/FQSXVlsKZG8hkNyMU9GqI5HX6kYrNoFXtY3drF1sbz+D12RGJuLAwm8DtS2tolmt48ugZao0uAuGklh9UVEYjCVy/ck2DYKeH2IwWTBZaBE042t3RwooqkVAkLMUhi83tzQ1Uy2XZSenGoTOlUmujUO4gR5WgzSNclGkyRCjshdllkmWQyyueE7S508HBQX6j2sR0Yk4WRS5aqIBrdBsYm0bwhX1wecwIBGxqBJq1FspkfdtcOsd0dpkM8AQ8mFmYxfb+Ng4ODxRsRWybld2o0Sg1ltVhIzQN2dwZpmem5Bzh80qV8WhIBbcFGy/39A6nkvPYeLmtYXNyJgVXwIHnL57Igp2MT8FLe67QHDGFThMJ9OjRQy2bPf4AjBYHxjAjnc3j1p1XFX5NpxHP0wcPP0I8GUAozBwkI87SaXQ6Y9gtXkyFZuGyBNGvA35HQguQWq6D8lkZ2y9e4rVXrqPfa2BndwOPn32G3qiJK7fW8M1f+iaebX+G+w/+Gqk5J67fTmI4qKLTasFscKHbcaBeATLnNVxauSqXFpduj58+lSKC1d/cUhKvv3UHRyeHODg+RiTKEHcOK1pIzK4gGk3i9OgEiUgC8WACRzvHePl4A+V8Bd1WD+0mXZAWrKwuwh92o1jJottvwmQ1wxsMIspsDrNbBewEzEFigcMB0hh3br+qBrzTrWsBwsUWl6MM4aMCEdYhTg6PkTvIo5ypY9K1oNedYHp+EV//9rdhcVrx5PFDtKoV9CsNtHMlGNt91LNldOpdDIYWLUDYGFBdz0E0+/KLBQhZoHSxTGAhpx9jOO0W5UmYTSYJHJq9i8wB1gJsXIhU4T02ZB6RywaTc4JwIiiGPJWNp2dHKihrlY4YxrwPfv23fx0TcxcffXYPWzubCAUCcLOA5nno9eFk4wDFwyaGDSDsCsFuYhB6Q40Xvy/emYyxYIFMZwDvd7pAuL5xOFwacHABwnqBDgsOyiN0DzjNcHmNSLfO4VgOaAHSMQ9RbtWlMqIIgjZeFnVGKnjGI7kRuT1rjvpodpsSNdSqJQVfswDlJGHC0HInnSZeLWeoemL9QRQXlZRcPjKklkvnTruCTqsqlRAXWRweUE1UYA7HiDgot2oBqncY6kfRiNvhwWRoVNgvMVw8FzmA5HDnAs3JfAgOLvwKD+QAhIsRWprL1Sxg7GOMrtTBnQGX6n1lgxFpyEFJ0BeV0m5meg7dThONXBpRIi5rLVSf7cFU7ws5xCBwMuw5mOZ9abU7cZrOaMDOcOQLrOn/z9N7xsqa3+dhz/TeezllTi+397KFXC65pJYrkQwlypBs2rIsKxIsBAjyJUi+JEEaoOiDkw8GnEhOYFtKTFK0KbFzubvcu7ed207vZ8qZ3vu804LnN1daYLEk7/LMmZn3/b+/31MpYDFMYroYzUCRzGsbPUvPqyxsZDwTY7gIfb+OxyLYyYWC7gA6a+nkoQOELlLJ+lZI6ND1wOJCI3RqnZAlVKaZDUaoBnSaDKA3qzG0DFAztTF3ZwktcxfFToEUgAh5qKAk6dJnPKgyhNPpnNjAjXpZzLgSM2eZikXOKXSG0h3J38VqtIq7gP++3mKE1mRAic/IdBoBtxcGNftodJg2umA6q+L80TbsIx0i3qAsnhQF8XlM122l1UK51hTSgoIDskrhUFiulWKpJMWWPG8YX8UIAJuFRCBg1FGAwehYoxAf7GSgulCr57OHZd9c+iel4dKs9rqzjc5s2sj5rKd4RzXWCRDJuLr2uIHb717FO7/+NjLVNL73H7+PTqsvz9HMWQZOix1XL12UomECpiRb8uWqxCrG0zmJ25pfWka5UpF+EcZE8fouFtJoNEooFDIwc7E322DROcWZy/4FEglU66aSZ7h7+5pk7W882oLFrEazMRIA9b33v4i5JRaFl1HIF5GKF9FpKKLut1utQviz44bOLbvbKmdJMVdAv6UIeEa1s1qjQrlWglozlhmcZEG+VpLOg864h9PzJOxuj7jp6T4MuiOwGe3wSSFrBk8ePRCw1G6ziWiMpNtEtGWQXozhUIsx2PszkGJQ9vtRNUlxyNbz53DZzVhfnoPHa8PW/gs8ffYEMzOMfpjD6jqFBT2JKuGBIGCL1YbjkzNx6UWnZgUMoJP40cMH0klBYciVGzcQnp3G5t4WukMFwUhYyj3ZFfKTH/0IU+EZGLR0vrmEaEqeH8DqNKIz6MLuc6PGklb2NE35oRsNUU3lkDvOYtjQ4crF29jePxSAia4R7maMPt56sS3RS1YziVaKhvTo9irQ6cYyBzJTP36akX6g2HxMyp2tDr1E71GJbLO48eTTbekkDAY9EucWDQWQSabF+WrUOWA2eiVudjDQSqfKzz78UCIX6PwNBgPiamasoZGu/MEA56mEOBgI6hTKRfSGLBh3Y25uDp99+hAr80uwMb6BeeqhMLa3t+U+p1Agk8tienYGdqcNqUwCK2uLaHYrKFczeOOtm6jWs3jx6iEcThPqjSrWV1cRDS3A64rgL/7836NaJgBswB//0R9jbi6Gf/PnfyEgDJ/ljLRk3B2TBuh0ItDcqbfgtXphMdAVa5bujcF4gHSWiQBj3LpzSeb0l69eye9Ilf7sTBhz89OYmg6JOKVWpeOzhVKlhFt3biGdy+Czh58JGRJbiAk5zmgJOlapWKZjkM5D7nuTjPvJ82rz+SuEAxEszq2Js+7oZB/tXkOEblS0RsIxee4U0jn84Lvfx+XVC7i8fgU6tRUY63BweCJADMnFdqMBn9OFKX8U+XgeL548g0ZFkK2EdreKu2/exuqFC+K8eflyU6Kuea0zXkZr0EkZLMUgly9elE6ARPxUilLpgrS4beiOFEDP+fAcL18VEAxqcO/O59FuDbDxdBO3bt6VeBYqgZPxFFrNDnwev7irl5cWoFGPYDHrBSjL56mO1aFczCM2O41qqSi7Nmd57ksEidkRcn6eEEI94HVB6bZESEX1rcvL9ISepAMQUGI2PQUI3LcpbOSsxnmHIBAFEM+fvcT8/JIQJnw2UDRBUJrROcqgh0K1CLuLO/ykgLZQyiNxnsClK+sYjLp4/JSF5EncuXNDyuo/+uxTeAIhzM+tSXQ1cZvhiB1QHeQL5+h2W8hkcpidWsLRfhK1cg8WkxtatRG9loKhkO2KANXLy0u4deumuCA/+uWH8tzjGRcMhLCysoof/fCnct6TfH/x4iVqzRa6o5HEJ0rXQYcgY0VAVLsDmIn5pf+AfXeRmZA4z+aXFkVoVizXZQdeW13G2emxRCHztVLxBL7ylfeRzfKza4pjjWIWDl2fe/vz0llWLXNmaooo1G7Ti3hDaauQTZclZsXmckj8rd1jlki5VCohu5/EirYGMJhsyBbZ5QWo+8AXP7cqmAPPxQsXrwjA+uTpM7mXqULWqlic7oVqZITL7oPH5YTHbkAicYinzx6LC86gsWNmaQ1NrRpN9PFk6zFShTigV/C73/4WlhdjONs9ROLFIWwaB1Rjs/SuKV2KD3uwWh3i1Ll88SpGw7HEWLJ8np2W58k0StmizLPf/vY/hcsfRFetRr5WR504BiMUjSaoxiTZ+qhVG9L3wm6DST/BWK4vukCo/mZiAXdqzop007AwmhgJY5QPDg8Fj+O5QYcIz8BSrSgpGcT9JiJDOh0GiEbDaNTK0gHDiFDGrTNNgjsThZV8FhP/4H3AmTkYCmJtfRWPnjySmZDi3hoFM8UqGjWCsxPQm6XgdpcJh8e7cDjNcLkdspORYKTTyGigWO4MSgcIuC0itKFDlSp2xl/22gMYKMpRqfCtr/wGfGYnsmdp5LMFDEdqNDnvvo4KZRcvd1fOlxRMEV+hkIfzGaOZiD+wvJmzFYlyiriZaBOgUGbYRm9Qkd4UArOtFuO5Jy5vipmNIiQuYCYWRqNdh1ZPnO61UGswQoWuFw0xQqMIN8R5aHdJYTfdHAReuHuF/H4YdXqZJ2NTMyKkaFTL0Kk0cFm8aJRrKNDhbeJurYKi0mB6/QKytRas3iCeb24LMG6xMnK3CUWpQa3tS1KK1e5Eq9OWBDC6Hzgbsc+Z+MBIGeLkMAWDGvDaPSzYQa1QFxc8/4xyOZqkF+Zm4bHTmeKCy2qX6K6VxWXp2lXRia81IhiZgsXqhNXqEqzH6fIKiM/7mEA/dzh+1kzNYSQVC78pgmq2u3JNUAQwweWmX4sDh3IfGjRjEYWnMjk5h0lYUdTODiYSdMTmuHcQp+U1y7mARAtfg317HWUMPecBRvVptdjZ3YXb6xG3PeeIZxvPxFnFPjDOksQ4iMdyn+GZeBpPClbAvhHisHdu3xJ3J8+cwZBRimYp9aZzITodlfuazhgK/+nw4D1Fdz53CLo4SLJJd0eNcfc6wbT4n+nCY0dKuVyW/87IKmLn7APkjkusmCIOHqT8WRQ38f5mSToddXSlU1zE341l5dzvScAzXYQOjVqT14RKiEtiL7VaAdAO4Qu7pVahA8Y1KrI/BHwBBNx+2RsPj06RzeRw88Z1rK2vYHt3UxIJGFPP64tkC5+F0VAEVy5excsnr1DMlNFrKpI48/7X34LTZ8Z3v/89IVkL1Yp007pcPhgNVukiXphfkkoC3le5/Ln0WIYTYq0AACAASURBVDK9gCIS1V/8798cNzodZOtkvFtSzsyHWyldgk7NrOEAMsUSFO0A3ogZlcYhTCYF7755F36jHemXSZy8OsV0JAa9llEkBFsIxKthsJBNNyNbaiBfbsJoscPmcos92O2mw0ElZeosnqaKhcs71X1kskh2CAnAdnjpKVWL00CUf6ORHNb8d5jBaTbLCSIRIFRSMruQN8Pf53brdALKMeu+y1xA1QitelUemmr1JAIrky9LnltkZlYy9eOJM4mZYDYZPzwOBmfx1IQAYRiDziDMOX8Xqh9oZ+bCTaCAzpNOtzMpQucD5LUDpD+gO4RKez6QJwskp0f2nvD0MhktUlKzunZB1ImCw6gn+e9cUlVUQ2pUUhJdr0we4iSDuCjywGUW9OTgNOE8nZail+WlRRmiyQIzP5FK0QeffIJOi7FFemh1JgF+aJVlJoyBEWEsSIKCBkGzQUsiy3jHSkkstKJKNuotmJuNoVouSh4vyR0qoFR6jTD8zB9mprDT70Gr34bZaYbVY5EC0d6oA61RLTmOuv4YSrMHDTRwWJ2oFqvysGYsjZQn6kxSGpTJFFFttDDW6aAx6GFx0l5mRjlXEuudwcwcxR4iIQ9MOsaUK9CPB5jyeXFhZRFhvw/VegmnyWMpcNTbDBMlULsmpWAqjUkKiGZmYziNx/H85St5APuDDnRabVkUGNXmoa1ZNZZDjcMAZevM0KTykqAA7cxUALA0slJuoFyqiwKHigmdEdCbIYugWmMWMklGMxJhwx6cDhcatQ72dxJS3NzvAV6vDssry6Lk5CKcSmVEEch2GKd8BiaJF0qnK0Jq0VZI4uE8lZbf00ZHj8sqACiBEAEtGEtmolrCIOCXzW6VIYA2NwI3Rpb9qlWyIOUyeelTcTo9YilmfJQ/6JUc5XazKmWTXFh2dvbhcXkn4AtjwRkVwaiR7hBPn7xApzvA7OwsdHoVur06lGEDfm8Qx/s5FNJNTIWW5JoKU0njMMDuUqFQSOHRw0foK2r4vPOw2/w4ZhyBWYv1yzFRLKtGJpwcJ6WD5ujoTNxnBLdILPD88Pp8UiLaYGGvSSeqprFqKIeszW5BOBoUwJb3AR+iJNKYrc/4k0zqXDJcp4IxRAJzqFfr+N53/gqlUhKhiB3XLq3AqtYjeRxHlxY3lR4Wux+1ugKdyS4q7mIuL0CrL+iAyaYFtFSzGNCqlYVgsVicEu/AHGCSp4xjYT4tXV4H+wdiofX4wuA8c3iUlOuJllX+ORUZ7pAH9dbEKmm1GBEK+kWJdHRwLPGC4SBj8LzQ6vWy0JMAodOLxWuMAbp0eU7ea+I4iVKuAp3KgEKhJDn7U+yEsBplkSrXK3Id87y6eumSgIR0eDWUJixOMyx2kyh3GLnGv/g9eJxBOF67LwrZOjaebOL2rfsIh6P46c9/JnEKFrceVrsJx4dUKE3LOcWoBofDIoAuXQHsriAoHopEYHN5ZCja2z8U0pEKERJy7E45Pt6DzaGFwUxVnE6yNHsU4YwMCHqnMT+1imaxB/3IDr99Bqe7WazFrmDrxUv4fAZ4/SZs7z7Gs80H6I3qePvdNxFbnsfO4Ss8ffkJ/CEDpmbMsJjHAsQa9S4AXuQyHZynKojNLsmAwr85THWVLqrNEix2A9783G1ZAg4PjzG/OC9nUTKTwaXrd0UJz/grl8WBsCeM+FECjz95DLvJLn0lfP5w8Kg3a9IpQXUEeyP0Jh1u3LkhHSDpdAlb25sYjbuYX4yJe4hlswTSGQ0ZCrnR67VFocIeLQ43LN0jodJj1MrGEZKHOSgNqqsURGMzmF6IQWvWyhLfa7ZQiJ/DwqijloJyMo1WpSXRgHTNSp+HRFjIo1hen4IEHXF2gTYHUqBn5Gs6qby3iFOEi0S+WJRlniQeZwKqoBodRUg6u9+ESCwomf28h3f3d2C3uTDoqeHysl9shN/63d9Ef9TC0+ePcMJrx25Dp95EOZvG8kwI/WoTpXgZ1fMxfBY3TGoTlE5NorA4tE1EA4IZSw4siRySbHzWcWkiwCskiN4onWFU8LCvzGDUIDrlQbadRdnYgmnKjsiFGAY0BxJt1QDZQlZcDNyWqTBmdwgtupV2UwAbxjJSzJA+T8l9w0GVZAsVx8FAWFRkJI+pMONzutPpTeIwPB5R/qih4OhwR+IgCcwQZKfb7unTTVEgLiyuykLWaNZFQcSzOhIOizuDCt5cqSAkOMUhvN9IPrJoT69j59oQiqISwJydYhxKlUEdHq8V/SGJ/AF0RivGYzX6bQUGjQmDvho3r92TrhM+B7b3tqHpd3BhKozASIWtH/wMEYMDVoMFufMiGg3GttURiYYlconXEaOt6I7i58SlikQ7Y9PoNmAcG5Vj7GVg50FHriF2VehkISHIy4grLj9UkNFdS2Xe3yls+V5YRkgShCpERcADGwxag5S50xFsN1lg1uuh146h0Y+gGHqo6huwL7pQ0dSQbaZhdRhEMOIM+KU/qtshiecRIQzdoXxWTsoE26Kcoho5l53EXTHijHEnOoIjXMiNJmjMBpjs7Izpy7nldbrQpk2/28elwCx0x0Uc/fIJfAY7ov6wKLU7jJAdD0S1V6QLpNFCu8tOF8YkqUU5bjIYkc5l0ei2hQDhbEKQjdGnGiEm++KY4v/eZIdIvS1nKt00vcEIrV5PCJYu8ySZXU1CgjE1WuYmTzJ/OSfwuUHSfKgZ4Cxfxu/80ZcxuzaNQrOIo+MTjBUtrAYbmuWGLOT1WgnXrl2TUlyHyys9bF12WDQayOQK8loy35WKqFUriIQCONjfxfl5HIVCFivLi/C7A2iXFcSPkuKgWFtdkY4QPm+X5mYk+oHX+9H+gYgASJKXa2X8xje+Kueyy+nBxuMtdNsDibllJrIv4EG7W8eQGRjqkTgL6aj0O/2Yjc6IMpFgHeego5MDFEsZIRucdGarhtg9PUBfNQJFZVDpEPLP4NLaVWgZIwyKyirY2dyU8kbuPge7hxJ5StUer9vT0yQOD06hUhkQjszI90SHDUmzp4+eQD0aiauK5BwJkFTuGMvr8zILBYI+cdYzLoFKeDo7GG+ye3Ag98b1m7fFzb9/eILk+TlevXoppMPFy2u4euMKhmrg1c4OssUyVlYvwuUhWdhCIZ/By+cvUSrUcXH9FpYWlpFMHmKs6WOgGUDLLhKGzZPsnwlAaTRgGmmw8fEzeK1TsBg9SGUKmI7NyvOLArPNF9vY29nH/bt3xQUUjU4hmznHX//1X+Ly5TV43A6ZealmpbLSajPjxeYzHJ/u49KVSzKn/+D7P4bSVGN9+QJ2t1/gd3/nW/B5HDg9YmSYFjqNDT/4T7/EwX4aV6+9gUyugmQ6LXMQHbeXL68i5HUIQE5ggIr7McYIkKQcDPD46WNsbJzi6tVZrK6sisrcarIiNh2DRqUVgIRSGoJDBD4YN+jyuhGdmZL3OT0XQSpzAofbhG/99teQL6Wws/scW9vPJQ71xrWbWJm/JL2CL5/tiOt769UO/sk//idCLJ6dnoob95cffiR7EAVGVGZSYa3VqZBLZ+AyOeTaoBCNeenLq6vY3NpBOpeXLhLG+tbqVXlWkLxwuk0wGFX44IMvyf6htDUyqx2dHmFxeUHO3MPjI5m1SJozH392Loonzx4gEPTIbOzxuER0RQX+0+cbEv2XPMngg/c+gEnrxIW1i/j4058jnjiAzqSCx+eWiJFKpSZ9C2dHcWy+2MN7X3gfsekleFx+eQYX8nRCluFzuXB+mkDQFUQj38KrjZdC1rpcFlgcelGI0o3MzsQbN29Lf2GKvX26SUZ+Np8Thy67+Rh1NB738fDxAyEqWwNCMQN4Qn7MzM7Ka1YrLXFera9dw3isk5np9PQUiXhc3J+MFXbZXSImnI5GWdopBMjm5jZePt+DQrfhiNFGbhQLOczPxURIxo5FXk/cE9kLlUyeSjZ60OfBxQtr4qonhkBhA9MPCAids7dI6YuCmNHWFKmVGN9HgeVYJWQEMYLDg2OZmagWzhdyUlQv5FcujeBUSFzbkZkoDk+PkC1lcPnqBfz4Z38jvXTstYjNT2FIoP35Ezl/b15/Cx9++AC5XEniZJqtqvTEEJTmvMMYuZ2tQ/S7akxHFiS2TDXU4ta1u+h32DVSFffpzZs38Tc/+AHytNWMxlhaXBRCjJE2R0cnCAUjEvNyehIXgdL+8Qn0Rj08Xjc8Pid6/QZUWgUmqwqxhYiAVXQ7F0s5eVbTlaDR6JDNFfH06QZu3bkpJBdTIPisC/pDMruEQzNIJLPY2T2Cy83nsl0cOYyUy2dzMmMRg2J3DjsA1QM9jg/jctbS+VRuFOANOgWYLxWLaDe7aNQY6wzo2b9CxT97WzUqXFxdRi5zjkqpjLff/jyWl1fk3GUE0cbTp9J1ZDa40Kr14LC4cGFlBTazGk+fPJS9jO7IpdgluEMzOKuVUeq3cZqPI1VMIVtJw+uz4/b1S+gUKygfpRB2hFEudqTLjdcVcReWO1+8cBn377wh8bxUnLPX7fnL51haXIBRrZXy38uXr6GpDDC2mKA2WxFPZwUkZoIJUxSYwMLPgOIbvj9iUMR2LLYJGUHAlXtIpVqVGNt+pyN5+/z32D2bLxTFQUZCuFQuYmVtCXqjDuzePD49EhEWyVOSgoz1LRXTsNkpQhpIGbrP7xRRYiKVw737V6Uf4ejkCFa7DVevXcVJ/FT6LEmIu+wONEs1VApl6V/kTEf3MwFoktBHR0ew2Q2Cb9CZR8E0iUaXw4N0OotWYwinRT9xuaiGIvhrdVqwMYGjP4B5rMH7b34BNo1JEknK+fLEHc54UOKU7Mvr9UXIS2CFQmg6myySKGKUn8Viav6TMfgU9BjNRjlXSebw/qu12FnglO6k8ZiuaKMo0+lYC4QC4szj/6fWbMqcTmyx3uigXgesTi0uX7+FePJcOolI8vB34JkRDobEPbi3syOOioDXj367h5AvAC3oxNcjn85DM9Kg3+kJyE8xNeNSg7NzMHkD6Kp0KLcVFKs1pFKcsRwYjyniVDAak/QYwmH3SPE2sU3eY8QRiavy/iKmm0llMewOYdFZoRqoUS3UYNKaZPblPkQhYbdJYRmwsmjDras3cWF1HYsLK5OejAExTRsMJrNgEhTT9rp9mSkpWrBQaKTTyjOYeA/PUyYGcXZgzwf/PxR7PH7yVJ5TN2/dlrQZfk+ffPwxnj19NHE76IiFMbZtJH0n9VoNF9ZWpT+KUecUR5CMpruEWLTUBjCeGtxbzTg+PZX5d3ltDXfv3ZM9lIQ+yWC6OUmSsXt5Z/MVAj6P9I8uLCxidf2yuDo4f/B9cM/nRsp4Jt4rvOfm5+fkGuL7YzwaCf+Hnz2WpCLGajNmcXlpCSfHp7J38xogLsg9gp+LgbuURiOvwdoJimJIrkmcvkoDo9kiLiten4wbp6CejkISS7weOU8SSyS+ThUgsQPOwJwphtzpuTP2e5K2RGyR0Yn5PMvIR7h6ZxH+qSDO8ueC2dKVfHZ6hunwNGxmCoy8kkqz8eQprt+4ht/7p78nMYzf/f53RZgtcbOtBqKhEGrlKnrNLmwGi+yb7U4N5XYaZodB3Lq5YlHIce43Xm8Q7TYTG2xYXlwV98vTZ09FNOjxu6DVqyQKVfXf/Zf3xp5QAM/2drF1cCgZiCxCHbQVGLVkTdSYW1mGyqZGXclBpSthPubG/RuXoWkO0Yq3cPzyDO2GAq8rBK3GhG6PRYo9uP1B1NoKqs0eMoWaLKkOtwdaFoEbNPB6qdgayyLAQ4TsM9VQZLLIThGU8Pj9Un5M1RAJEILwVOxRrUenA28+RhHwAmVsDNUXZKxJRJABE3WdXjchMswGqEYDsaAXs+wAYelnH5XqpKyIyjMufbRB0Ub7d6p3LmLsEyFbp6XFjmQLIXstjxIyYSMpBCc9IK+rn+QfMg5LSxaOSAAtrHzSEaw30p3CWCuNZOexjJyMu1ajk0Xt6tVruHD5kjxkGnQMcJFrNuRGVDpt1MslDFlaKYXr1EsC59msHIB0gpAJpvrU6/Xi6uXLsFnN0Gs0GA/7EjHz6MGnsmxQ9cdIL978/B4IaLCAaqQaSJ56o1dHb9SV+BFanEhqsauEBxAPvrXlFSlKJkiRTCUka1QZ9qFhzInVgt6wD7PTjr6qD4vLCqvHivawhbbSlIgBgp0aZYjUSVxYYYfZLoclD0hmu0r8CDtZxiqcJc7RbHVhYOGSViefMd867Xt0/VjtVDGQUOsjGnRjyu/BbMiP+akIxv0eyuUiUukE4pkkWoM2DA4zqq2a5DjzIDAY7YhEZjA7O4Ot7W0cHh3LIcSYIbL2zWZPHu5U8zKHmi6f+YUYVGqTKFgLpSLKVUa2OYR4qxT5falRKrTFjcDF1GRRQWdUCbBMUJsHNPN4u52W2MoHygjlYhOFXE9UbYzYCYctYiemKiibzUtsg1angY95ynS6tDryvzfriqinmDXodDjF/sg+DrvdJAdSoUSGewSDEaLgIlFGhIp2SxKIVAfzkCMIxuWBueskGWlXpnWUS5I4bto1+awj0z4B32zMLW93UCxU4XL6RKXGCC0CB8z1KORKOD/PS1YgSb3BoIdWp4qZWFBIw/hZDgd7eeg1JlkAuVwtLU9jaTWIWi0nD95GvYd8tot2k4CEUzJGfQGb3DOlfAvnSf58dsq0BSjk90HLKc8M3rcEOake53tl/BVjI0h0UAXItnM+iAJBRhv15eB3exyoVQvY39tHp9kXBY/bEUYoEEI+l8T+/jPMzXsxHwtD1R0im8xg2Bsj4I9CGTBGpCbFihzGCpmMOMmYXe30mKHWj2Aya2DUAX6PHxq1BR5vEE6PF2fxuAA+VESMlR42X74QNU50KoaOopYM2fpry32LOeOMm7Py4UMAC+Ja4QOJfQONah2tRgd+b0DyjAPBME4TcVSaFSm+pFIXWgXRGQeMRjVO9s5Qzldh1lmRTKRlceYybXXaMFKPYTAbROVFpVvQ5wcRlWqzgnwzj3AsOImB0wE2p1UWOqrpes0xNEMzVuavQDM04W8JfkZmcPPmLRwcHiBTPIeiamA6FsbM1IwU2vL35tBWq3Jh50CgEiAnmUpCo9dhOjYn12692RJVB0lLPvD5nrmsLCxH4fPbhYyhunM40Mr3p1OZsb54Cf3GCPVCG7qRFS8fH8DvmEE+m8Xnv3Cdyf2o1JOotbLojRsITQXEIs4+oFqziOlZJ/wB2ovLsPC+MPtQq+lwelpGsdBEwB8RYDAYCkuPE5V3LA21O00w2ZhL2UI6k0OlVpX4pXKjjpVL12C1OZFNpbEwPY+gO4jEYQI/+9ufY25qQa4rAhUOp0NA1Xwpi1a3KfmY4ekgnH6nZMuazU6UK2Vo9EO5vqliWVlek4WNr+V2WZDLMd90X5wZ87FZGS58PrdYyOvZHl482kOnNkSnrUjWss6sw1DL52FRFBhqZYRBpYVeqYbjV1vQKCy6pmNkhFaXCqcR+iQPVByCtPI8JulBF4heM5Z/qlVUT5qEACFgQTFBPJUS9RydmiRk6WNJ5ytwB0iAGOEOOTG3PC9qxo3nG3IGuOxBVOsdAe1+87e/iZn5MDL5FH78k58gk8nI99Nv1+E0q+AyGdHM1pE9asNjcMMwMqLXrMGk18gzj8o2nsV8rk9AdDkZGW4kDgytxiDAjdVsFdKSRIhZzkUj3B4LHGEbNhIvEViPInZzCU21gvZQgeH1MkN3Ra1UEJWzy+1GfzTE3smJOD39Trdc89lsRtSJVILz/iHwxfON7iYSFRJ3JE6nsYB/7Hbg7MDyXq2W6vaRRJ/Va2UBCH754QN4PGG4vSFxDXKeoRBCnvs6LVYWl2C2WCRuigup0m2Kep6dDiwl5Htvtfuo1TsolmvSyaZS89qqSYknGJ1G94TVKZFa6pFaspV1WguuXLguyw4zb3/+8c/x9v3bcOtV0BMkOYyjdpSAlaWv2YqUoZeKNXFmFMoVKYuk+4OOL+ZE053HYZtxRpwXHDzzSHqwKJ3qOqjQ7A9EPc8idF6DdpdHlHhKbyBONBL4jL8yGBlt2pOFhZyJx+eTrjh+luP+SO4zk8EsecUEmjknjlU9jEwD1AwNOOadqOhqiJdOEZ7xoam0oLOYMJLOt+EkJm04FncQ51QuGzwzGT1DQJORo+xXIeFSqzahGqmgHWkkl9fosKEzUFBl4eBwKAuSDmok9o/xxQu3YT1vYO8XjxC0uBH2BmQW5qZZrpbQ7HagjMaS7c18ckZxeZxuTEUY/9MXQLBcryJfrksWPjN7ef0OOY8OO+AbJ/jOsshmpyczYbM96fzo8HOkg5hBnmPOxwS6mTHPIAUIac+51W7h+TSGoupBY1fj/X/wFZQ6Jdi8dnGideoKkscpiYG6ef0afvnxz/DF976EcGRaRFFjurwVEnJlKOOhRC0ShOYiWsjlEQ4FcbS/L3MzZ1WX0ymk/eduvytLNcEYKrCZI8wC5bnpKIbsEPL5JfKOnz2FEARvSNazgNhud6HXpuu8IyAy708We7OXx+Y2o9ooSSeX0+aEuq9CvdJANExXREEIEJZCZ/JJhKci8IRC+D/+9b9CXRngztvXYXM5UShWJGpueWEVw64C1XDIqj2cHB7j0voVIVWr5bqAmzwvqd6TqLbhGOHQNFrNHrLpPKYiM3BYHfju//sdNGt1id2yWUy4cn0dDp9xQmL3OghxCcylUa9XRPXK83Rrd0ccdnfuvQGj1YZ4Ko0f//TnktO/tLyEO7evQ29Uo9ooQq1Xo8Lume4IN268KSBOu1uSHHX2opEYX5y7ArfLh/jZIfaPd2GwU4xkwVH8BE63DZcvLqHfakLfV+Fo8wRWnV9I8iF0ch1x9qdLguTHqxevMD01LZ0XnFVYeHtyvCczYSRqwVff/zUBQVjoyd6hg6M9EU0sr67AYnHgyWcvEPHE0O8o2Np8jkjYh5WlOVy/dhVnx0kkEwX89fd+juOjCvoDLXoU0gSD4lBnFNftmxexvhSBXj2W65n3HQEgdhBt727j4OAA737hHdnxKLbbeLIBvycgPUqMb1heWEQ4EJCCUboJCqUy1i5dwP237uHjzz6SWV9rHKPZKUtO9cravORbP3r0K1Ft83t1Wf043D1Dq9HDjau3hOA+PT5FtVLGyvISctm8uJvYh8Kzn2K46ZkopqfDePTZA3RqTQxYwqVSY3F5BZEo8613RDRG8Ifu8aOjA3G+q7TcSRt4440bmF+IIp3KIDa9Li5tznILS/OizqaQi2cvhQi9QQex+Wk8evwJGuI0NEr3BUFWRuN89OAj6bTSg5iBCr2GCu+89Q729l8iV4hjpO7h5t3rCITDslNVa1UhGb73ncdYW57BO299UcpJOXtXSiU062XoGcFKgnikQz5RhkGll/PQYFBBraPDZdK5yD1wfn5ROicfbWzgLJUQ8V2+kMfCPCPoLBJhwu6ln//ixxhrRnAF3EKAmByT+JQxi28txCHoPHbh448e4td//es4i5/iYH9Pdq+VpWXo1FoUcgV4nC5xSsalqPtcCtwZSxbweyUmhfclxV+FYl6i3Uj2iZp3RGV9CQa9BteuXITZqJfISvZTkQDn8507JZ/xjPYimfb48RMhaYmHTE1Ny7xAZz2f71TbU/zY63QQmYoIyMx50+l1CJgbmgoJKNTstZDOnyOZjcsMa7HxOdmSzgGn247jsxOJ6r148aZ0Q56cpCRGhvHS99+4jfP0mUQCM6qOfTp0gD168BxjdnJavELw+j1hIgMiqDzYO8DRwZE4WYmFRMMRcfsO+oNJt2VvKPEzdOfzdTLZjAhi2etiZz+Q24J0Po6Bqg2n14Ll1VkRvD1/9lj6La5fXZeuGgKYGxsb+MpXfw0vXz3HyVESAZ8NOgoZDTaMRwYRbxAQW1haFPHb06ePZSZlB1Gj1sLq2gqisyHJ1k8dn4trnte1dDGM2hLpQvDP7XRLZGchV8XKyiUcnsRRZU+WVovYTFQEN4f7+zg7bmEqYpTS+LW1Velb2dvdwtnxGdx2PxIn57h24Rpmo1H0uzXpjdRQeDfQw2OPIDy7hFyvi+pIQbZVxoMXD5EqpGA0aVAvZeE26HFleg7zoVmcHp5Dp5v0PRGQp0hhZXkdnXpHrulQgOD5ATaeP8E/+t3fwdLMrGBrFCd3qNy2mQHOQ/0R9g6PpCeI+xL3RSqO+QyiaISYDs9DirmI86TSSUkCODw6EFDXKHM+Oy1UEm9FUpE7EKMyScwQACaYz7meHaC/+tVHWFiMSZQOo2wbzSKgUtDpNjEa9US41mrXxeH35ttviLuJrx+ZnpK54+DoUPptSAqwN9hhtEpxH4FeCkRrNc58Ii9GrUrMAQj4PX8P2opVYawRxy5JLQptiUdquZCrIYIVnj+6wRBOgxnv3LoPu8aI1FEc/S5B4pG4Hph8UK7WBCudzOeTnl/OnTxDGT3HuB+ekcQCmebCmYEJE3R+kcR3uB04TBxBayAO2BJBGvt29w8OEYp4MDMzJWRPKtWYJIjoIZ2rmUxFrtHY/CKmFhbxw5/8VMgHxiAR8yA+ynOCDkWCzQaNXvahFvv/Bqye1IgIh2eawjmPsZhKT+7XoUoFo9MFFXtXLXZUO32o9QacnBxCr2Msdg9jsIeW+CjjCnXSw3rn7m1EIhE8fvxI0lFkvmS8bXeAFuer7ggmrQXdpgIa8BKnVYmi++1vfg5L83OIBCOYnZ6TOYf7FkXWFDDxGUaXAokNcTSMR9jZ3pbEkfnYDJbnY6hS2KthbLFG8B7uNfweMtm8uDXYtUfM4PjkVGZvEswkr+h6cLocyOULIrxiFCF7pUkUsHScPY/TU2GJmCNRQzyYJAlTXvgzSOQyopi9PiQyiW+tXbwoxPXiyjJmZqYl7vmM98vBHl4938DifExcqi67TeoLmGJAjI3EAfdixgaep5JCytGhyihF6ahtNMRRGBpgCgAAIABJREFU5PX7xeXy/MUr+V0K5ZI8490uPpfoGM4Ijs5rkcQIv1OS0ST3+DM4Ezop0tYx3goYcncZTHBkJgUwjv3v+n7Y48Pzr9GsTfBA9uRwZ2CPx2iIJgWZjGP1OKVvju+b9wJJHL6foWqIr379q7j/hbfwiwcfo8ioVa0WP/j/vo/F1WU4rXa4bHbp1CQBSyKIzwIWwD97sYEORb2MX28zraErc7yTgs5KHaVsAf6AGwNNWyLdx4zz1enE/XF2loTHTfytj3QqJw5NRpObrRQTFJArZAQDk0Smf/nff3081mmwdXKE3eMTdNjyMwK6tTZWF1egN9phsFkQLyUw1DVhdXYRm3HhMkvQDlMY5oCANYrNF/tw2LwwG51oMyKj0RS1bksZolxn/nBbgGwyeTy8GEPDv6mI9LjcAtgyeqfZaAr5wdI5snFU6fFglURktQY2dmNw+RqxRKolTDMPsGajLoqKPpm514eREBRqtRw4BJlppWe+PCGWZq0s0Vudzhg9ZQy1VidxMwTZqeanapAXGoGnSZSVBpV6Q5ZsLs96E6NiSIjRNAb5vTiEciHkYMb/kSwhLypejPzvvMgmdkKNXCQkQCbkRkuWdKrnOQzxAbq6viYZ3ZMLv47RoI9uu4nTw0NZgEiADBRFeib4Ptn5wZuSDx8O8mQHuUBeu3JFirWp7ldzsSzmcbi3i1Q8LtEQ/bFaMiP5e7BrhE4EaMYSU1VtVyV/nTFWtC6R2ebFxCEmGp7GpYuXMDc7KwMOXTfx+Ck2tzeluJ0ZsmQFJY9UM0Z0fgoOnx31blVIFcYMcJjuNdvIp7MYK0N4bC5oh7THjSWrkYA2HTdWB3MT3XJQUKHATHJGhnXE5odJ7JmqD5NJDY/LhPXlWbz3zltSAHW8tytEEe2zBHt64wGCMxGEZqek9EqlYYmPS2J66D4iQLe9tYmXL19KriJBH4JWzPiuNmqi5ppfmoHJoofd6Uc63cHp6Tl2dg9QbzKrnypawKjVwKRj2WNFCmKpPOHnywGU5JCKHR+qMfR2Dgvs45gUcx0dFFAtT6A3GoVCYeavMo/PIP06pRLLrhziKODh1O/RIt9As9GRYiTme3Mwo2uF36mOPRfqMZLJvLwOhwMqCcgKk0jhYM6OF6pnTAQAdBopReX1JteymkVLzLMNiAUzX8pArR3AaFHB67TAydztWlNULK3GpIBXr6U9e3I9b2/uihNmONBI3mCr08Rw1BOQmhm19UYX29sJ+XOqjLQ6NWZiAczOsSy6KSB4qVBDPtuBemyGTmORpVlUI4MREkdZJE7T8uAjWEnnB9UwPDNY1M1hhGeExU4g2irEB5dPxhOxA8TmokqalnKTRA3wgrp+/QoUpY2Dg0Ps7R6jVe+jWevLkB8MOtFs5XDt+jwuri8in8igmCnC4/AhNrcsBd8s3mJOLYGbJh1qBFVYeq3uiwtkLhbBdMQPk8GCVLKGS5dvIzoTE+XdZ589gItlp3qN3KPMymQEhNHiEqKWyidGf4wHA1EuQM8oPo2oaSqVAur1spDBXNaa9ZYsJR63X4pOOYQVayXoLSwQ94rLwewcQW9QoZAqYNQbY9Ad42jvBNlsC7Mxlo46wWYznqEcgOloMTEHvj9Aq9fA0NSHO+qCzWtFe9CCL+KX0m2jzoZiuoZSsgm73gv9yIqHnz5DoVDGlevX4XQ7cePuNZic/Lyyck8zu56xT7TPHuztv77/xghFgtLJU2/V4aPDxcUHuE6GIoL1/IvKX1r7L11Zgj/oRoWxQq0efJ5p2Cwe5M8L8h0lDk/RqXVQL7bQbwOt+gjT01P4wnt3cXj8Ev1RA/6QA2ojnwnA0ckZdnb3YHWoMTXlhtncg2qswGKkQ8WOVseIFy9PUCkpUq4VjobFdcQ4PQ6/Fy+vSg/I5s4GfAEfCvmyKDQ5lASnIvJsnZqeFsI3Fo3BYXQicZTC84cvYTc5US+3kEqcS0Y/Y6K8frdEgHCh4xmts+nknGVhOZV099+6gUTqTABNo9EixGPA55ezsd2qSkF6vVoSJSJFAYyeDHoj0I3s6DUAg9oqShl+t1qTBn11X+ytYsPsjuA3O6FXRth8+BTVTAnakVHIXkZWdfujv48gEiGAnAESTAQtlWp0B+qoUKLqcRIbQgKkVG3A5bKL+4wuA6PFjLPzLAw2HYKzHukUuPf2fRTKBWw8fw69jlECQYyhlY6cr//m13DpyipS6Tg+/exX0v3CRc7jskI9asCsBoqJHBqZIUyKBaqWCiY1YDMxv7YvCm66K1j4zKAuIXJed4Gwe4MAEV+TThAdVT+Dkaj8HTYrAgEX7D4LioMi+rYh5u+vItHMogUFVpcNg15XCCda/SnE0JtNMkeUq00pKpwKTomrhAA5YzzDoZAA5hyESXBMT7M8dyxkwqToTifWapmPBsNJgXLQBwtje2oF7O5syu9arzGuhGSKTTpACCKy06dRr8Bo0GNuZlZ+NslF5inTHUoHod1iEaWcotBxokbiPIfkeQazczFZTLs92qkVuJxmuBl1Z7IJIRU/PsHq8jr290/Raw8R8UVw//4bKNYKNNVDaRQxZTLCWW1h9+PPoO0OoTQU6EBXbl/O7zKVmFo6wpxCopFYIBBE0IyOSwNzdlnybLVId1ar20WtP0Ct0xXXDokrusNMFrvMjlwwSCIxBkvcq4x20rGwlVmwalgdDrR7XYmVUQ3JJ6ilL4IxWCQfWBBttxvQU7eQ6qZhjJpQ1lagGHvwR90yHxkdFhiY50zbPZfJwVhUhrGZmCwBVEEKAcKwVbUWEZYwMvv28AiQ7OXxZM70e3FweizdGlRX89lLJaK+D9yILKL9/AS1/SScOjP8dGO+JlgocuDn0Or3pQuFcwpJFq/LI6XuBFIZicPZp01CyGQQMQW3Hz7rrWadgBGcrzlvkQBhkTw7UpThxNFFRw6/C5IfJEGosGO0K9WIVJnyffEXMpoNyFareOu9W7jy5lU82d6A0+8WdXDA6cfhzgH2tg5w9851fPjRBu7eW8W127fE7cHSrS7nGUqR9DoBOHndk1RKJ8+hdHrY3d7FVHRKHK6lYgmF8xKur92SLoRur4VFRvbUKyjkcrh++Yo4LqaCQYz6dMWMREmWL2bh9vK65fxjRDFHoYoKg66CSrkk3XChKb+c/8dnB6Kso+Oy3+wLAeLm0svY2WYd6VwK5/mkLHMWlws//egXEhV8494NnLHouN3Dm/fflXjJdq0BihaCPi+K+Ty8rgA8Hr9cLy63V2ILSFJSZThx3Lrl3zHpLUidpSUu7dNPPkUpX8DVK1cElB1CQbmZQbZIUlMDO/vaBrx+rDCadOLM3tnbkdgYKbsOh5FIp/Hg0WNEpqYkhoNKdb1+jFdbj4RQc7vZW+dEq6kSkk1vHIhww+NzSAlpIddFtzOUa5qReLHlGZnn2anB2JKL60tQ9fvQjzToNYYoZlqo1/oS40mlPgHahYV56WzhdcH3b9CbUSnVZRHe39uW74q9L9/4xtcRiUQn2dflPH7+4U9kZltZW8VsbBEPPn4M/cCMdq2N05NDLC/NiaPlq+9/BTtbOwKAbjzZx3mqjlyeu5gDDZbX6tQCcH75S2/gwmIIdrMOgXBEgI10NiuqWxIg7GT7xje+JvEudOjx83/nc+8K4E0idTo6Lcr2fL4g0STbuztCroSmQ+I0f/fLn0OjU8LuwSvsHb4SBwWv0ePjQ3mWmw1WqBU9/s9/9aH0KPyv/8v/KJFoDz79FIvzc0Ly8XynkKjEjoxUSoAufu5vvnVXyrTjRyfieKET4oMPvgZFGeEv/+o/4Pw8J+f4wuKC9Ds9f/EMVpsawZAL3/zNr6JcziJ+FkfAPye7LgUsjELb2dvDwtKyRIuyEJcg3qXL62i2y9jZ2RQC/e7tu1C6AzTaTeSrOYn969Z7+MWPPobHGkQ0EEGpkILJqkWmEJfYueULqziOn6FUr8i18NOffoZuG/j8m+9ibnZexAVMNFCN+ihmszg/S6JWqGHaH5O5jbMwY4KDYZe4nQmqMgqE6k5GA//Vd74j7rlWt4N6Y+I+tFkgnZ+XL69jfX0Z3UEHKoNaYt5MdrPshOqxSrpk2NWz+fIIo6EW/+gf/mPZmba3X+HG9SsC+hzs7qFYoBBkStx8vE8X5hZgs9I5qRFBCQVk+Wx6QtjTqTigoFARRfGLV89lRnU5bbh96wb8LGy3WuS+l32NpbQWM9xeHw4Oj7G3ty/lvdxNWZx75/Y9cQKTrHe7PALU8b4giUJwi91njKul48Ppc+HC1YtC+LCPjM9gdkhk80lUGgV4/E54vHRYOZDPlXB2msLs7CJ6vRF2946xvbWL6FQY4bAfbq8NoZBvEkXY515exeF+Alcv30Mhx44BvzzvE2dJuZeZksAdfXtrS3ARiumUXk9EgYIdcM5X6GRyiyqfwDejuyiwjEyHkC6kUW02YLYD0dkA3v/gCyIY+/FPfiCdliSV+J4JwPFLfuPzb+E73/kPkqLAOcJmdkCrtsBkckOjIbGkxtqFVdTbFRwd7wu4yftJCrCDAVy4ui6F9Se7x6gWy3KdsauF7hdGvpwen0m0m9XgwNlJCjdu3sHmzg5OkykEIl4B4fi9MnaaO2qjMrnuLl6cx7Wrl6DVjpE4PUOv1YfS6uPyyiXcuHwJvU5VhL96kwvZdA0GFaMKPWgTkzHp8OxoG588f4zd00PZz4qZOCwq4O0rK/jcrbs42D6SjjYmrNQ7fVHJ8yPJJnK4f+eeYER/+Zf/Dssr8/jmN34DLosVIX9QHKIKY358HjSHI4y0OpwmkpI+wfOC5O4+sYx6UwBJEm3seU2n2c3RhppRc5bJ/D65JvoiSGAiBWcC9pxKwbnOILhSdGYWsbk5OJw26UTc3nkBCFZDzKgCg4E9pzX0FBZq6yRmiXHc3N/mFxcE/LVRsU4A+/RUovCZspHJZdDpKIgG/dBpVBKPx/uN932rQZcABJNw2F5HcetU6HbZ+8f9TY3RkODwaBJtq1ZLuXiXitPxCHoKPJQ+LGotvvHe+9ANgBcPNySlhFgIo1qzhcLfR14xsYbCJQLvtdcdCiRAGN3FHZD7Dj87ibAasS8zhG9/+9vS0/XTX32IQDQkPSU8pxr1Ej755JcS8RmLTQvxtLOzg1KRBIlahNb8bkKhMC5du46T83N8+uiRKNw5L3E2ofiN82On1RXhFjEZi8GK04MTeQ90OXtcPumIo7CaUhaXld1bOagNOmiZOGBzwuB0w+4PinCSRJ5eO4LRQCJzElXJyDmXxY+tV7v4kz/5F/K8+rM//VPBSfi6FMPWynV0W4yYk/ECc7ML0mN67coNzM3MIOT3QOl0qJNDX6GDvS8ESLFYFVcy9xzG0TMSknG63CErpSLip8dYWVyA02aV3YCOecYEMg6MRAgJkGwuj3Qmi2AwJOQydwmKyyg04V8kLMgspTJZIaD57OMMQCcwrymm7rATjE5pv9creAs7NuiepciRDmsKp5jU0Wi14XA5EVtYEIcGHT4UJLKXlSXjmVQCLjogxhRK6VDIpSeOTiejUieOKD4H+E9iqZzvSbhQXMTfVwQJrbYIgyiqZ8oEjQEqvR42hx1+n1/ijauVKhLxhLjAKf6nCIvCe8aUXb5yWdKHJOaYvX69DgbqEZQR5U2TXj9iK8RZ6Jpi4kerTWKxIR0djHK3mk0iwmBEKcXMvF9572fyBYnBHlDUpTNIosXXvvUNfPCf/QZcAS+2DnfEecv3+PDTB1D1h2izyqJZl149kl0UePAModiVrY6Xr10SQT67gI6P9oUAIVnn4FnXG4hAXUEXxQqrKQj/UfDhk8hKVmuM2ZHm8iGVTEufF/sZTRYTimXOayPBH1UfvO0atwcKoovzMsQT8KHlL+L1Tkp07G40lQ7S1TTU5hGu3gzj9q01mFRjuNR29HPA2fa5sNgHu2cw6KzQak2SVa3RGwRgr7d7kt2u0urlQuMXzlJOfqD8cjxul9hhqGbnwEdVhFyoSl/UgIxGEHKhz4KVgfy53+ebKIOYcVavihKCpAhJAYIvEzaW+eKKAFx8HeaIRsMBqF8Xa9IS2GwMkM7k5cInaUPAfcgvUUuHiYQcywVI9bHkzHEh7A/lIORrEHzXabXCLDICi+QDf1eCFXxtkicTWxJ/1oQz4cBCAoSkBP9JxpQKCX44/BnRaFRsqByImNVGazZBCp/Hjc3nL5BNpaQUkTcLVW3Mu2MmI61NPMyZDc0LnO6Rd995B8GADwpzBXUacZG8ev5MSsI5OGpNVllM+LnR10JQnWWzyriHdCktC5074JFDmuXHBNV4sHZJclUbcpjyc+chz9JigjZn8ROUyiVRjbPYs9qqwhN0w+o2oweSHxqJwFKx3J1RKWodxv0BcqksTvdO0G1TgqsRVTPVDYFgBKura3Kwxk/OpOSw1+qg22Q8yFAKzewOkzDUkYgH9+5cg89tg8WklwOe6kDe3B1m4fPz4g085lLPm579MV1gpEWQxVIhL3odknFqGRB3drew8ewFSpUmTHYLNIYRIjMB+MM+dHrAk8cnODlNSamhwUQEhhnxZnjsHsmnPjvMoZSro9fmQSR8DRg12FUApw+YXY1iZn5KhsVmvYNCtoZcmrFejF6hK0glxa/MEyUBRILMZOIDqI58ISMWQTpyemTqVVpxEFH1yqFEXk09UaJSLTSJYgPsPIjZPaxRw2Rh2RT7hsewGA2wWU0wsEvndS6t2+XFTGxuQjCoR9g72EK+dA6rTYeZqRDCbh+6zQ7qlTbOThLQsTuEzK7TITZc5tHzd+8rBIbakyGKah+HSYjQRrOLk5OW5HM7XR5YbGb4gjZMxxxQaXuo1UuybOlUDjisQQwVrRT8Li7Ow2a0oVvrI36SkoxrkkMkH87TOehNZsmWZfZmlcVsApqrhYBh9BXt1OVaEYGoF9EoVUom7GztopAvSTEXhzE6C4xGO8wmJ7LnZaSSSYzHHcRmfbhwcQo+jx0PPvwVTZBSMOf1BSUGyMB7s9sWhU+rVpF8WA7CtJPPLUxhmoXhNiPy2TL2D/K498aXcPXGHXGebW29wtaLZxh2mzDrdWhUa/D7w3D7gnI20SJPll2v0YpzZazTIpGKC9FFprzDcuVuR+yCtUodapVOhlESY+zcUBs0KNfL0Bk1MNrV0Jg60mkyJrHf46BdQjaVk2WHMWkEu5hnSSJZPYac0XoqRzo9dIcdGL06jM1DqK1qtIYteKNeWeJcNg8axQ5yJ2VkjovQKEZ06gMkU1khiG/du4P/4r/6E5Rbefztj3+AVr0jueBdOkc6iihXeJao1SRAArA5LZKrrTNpYWYZmwqIxeawv38oBKw4X3p1uD1mRKeC8t0dHsYxHV3FretvSLcJQc2XG0+QODlB4vhM7jF2XpG0mI6RjGP5axGhqB+xxWmxe7MrY2v7lQzobrceI+ZImwC/2weNxg5laMfzl4wjMCEYDEvXDIdULl60ME/PRtDu1fD02QNcu34F9VoHL15syvMxGAnC5DRK1J5qqIbD4gYUDUrZKuL7KYz7WlTpJOuPZKgjsDUzGxEwiIWBLaWBqaUpdAZ97O4dCTnk9JpEURSJTEvBqQoGiTzSakgas0eqgtGwJ6Qc86rHjFfpAr2mCqtLV2Ezu2UQ1ujG6AyaGFBdoRoLwdpv9RC0eTEXiCK5u48ffe+nsKlNMBscAj4zRpKgKUFsDuAkQPiM53OX1IJeqxKVE/OvmRVLxWypNgK1BIEAI6V0ohQjsJIrVxkNDm/Ehuh8GO998B6ev3ou51mlXEcykUet1kEmX8Uf/vHv4+LlZZzGD3Ean4AHzIjlwKwet+Cm4zORQeGkC1NXB6/eg0GjBquRmcF0fVClRZO6RkgQ9oAwRo9/8zlPgI4OOEZh8HyTyB+C5BQFmHTwBhzQ2tWAC9BMmbCV3UeBZTN6FVSjkah9+L55Pdg8bgHhspkSlA47QXzy81iWTcs6zyI6Najk5vnt9XmEeGS5JAFngvpULE1ixnhG8fM0w+OmOGEki4HT4ZYuAVqymPnPuSZXyApoeeHCGkrFgigdqaqnAzGbTqHBIlaVCguxOXmf5UoT9WYXOwfHMtwGQiFRxytKQ9x+4ZBJiHPOSutrF6S3iAV+T5++wIuNM5i0wLd+67cwMz+NVruCxOkOYi47vnzhCp7+8Kc4eb4F00gPo8qKkSIZp5O+E2UAs80BjcEo3ROctwqlkoDT0qHitCPkdUPDnoF6DcVWG6UGQU0KCRiXqhXVGEvtpRSSy0KTS6FRyCOdnlGHavleqRgScJ+qT/bWqfXSjcHvlhF3bqcNZqMaDaWMCirI9rM4qB4hshZBJBaAolLgjfgljoVFgwQRzEarkM4S/0g1J51ser0QMXy2zMwQ2PRItwMHflIjVGDprCYpaOYSx3gzRtGIKMRgxZzJg9QvnkJbbkPXZ261T34eo1NFQNPrSaFpi3EMHUVcoATqSVKXyyXk8znpMuDrUCDDWZXuTkaHajQslGchHO+7jmT68x5utLviiGZnCEU//Kyojqd7iZMF46+4rEh8JMHwYV8cgO2Rgt//F7+HZCWNDz/7CHffuicAmNLqYuPhUwx6wMULi7DarEK+8ZmUrxSFGFy+sAaXn3FJ50K2MMKCKkWqLPOZvAhA1lcvyFjD/o5GpYXkUQF/+M9+H6nUiagnJUbCYMT1y1cl89rBaA+zCaMBYwnZWdCZRAJouSQD5WIDNhNjTjuSy8x4z5G6j0qrhMOTfTk7m9Um9NDj5cYrIekXFhbEOWb3OKT3w2Az43/4n/8ldKwrNAH3P38TifMkLl9iD8kQjx8+hU6lhtflkCx3Ep2M11uYX5aIOwJFBEJJ8tOpTDccXbRBfwSz4TlxZtrMNlFH7mxtCynDuYxijlzlHJU6uxvp8nMIkUnC1e1xytLKkmcq3VkOyRnYYrdLBGubvTG83hottNpVuNw6DPtdVIp1qGFBMl5FJDqFnYOnuHnnEuxuk+Tpl4p9ca2uLK+I+6hYzyEY9k3KKls1aNRDEUhE/GGk43mMB0aEQzGk0gVRCS6vLqHMstdmU+Y1PlfGYw3Wli/KLF8u5QVEzucycDldQgQR7FxYmhMBz+MnD0TU8sZbn8df/Ov/B/VsAwF3QOJtLl1cQzjkxcnxgcQzTE/N49HDLexsp+B0zMLuCElHFZ3AIxUdJ2rYDUPYTDq4PT4R6JgsFoly6PW7MnfMzk1Lf8T21ispB37r/tvotXvSdUlndyZTkHuHz3zGs5wmz5BIxxGIeuDy2bB+aQGZfAKHxzsIhf2TiMJkSuLdWCwfsEfQbVCYVhPBkEnihig6ZbThIe7ff1N6E9LnWfzqwQMBVphj/d6X3xFB3/H+vnR48Z7/gz/4z7Hx7CX+/P/69xKFyiieVy9f4Gtf/wD/97/5t5ieceL6jYtYWJiSM3l3dx/FYlP6NCge4NFJ4R2BDIfLJ065nd0d+AMedHsNcRueJ5J474tfRuY8D7PNhpF24gQZ94YoZ6vQDvXot7uwWfRYW1+EwazGaeoErX4HA80IaqMW4ekYfvaLx0glizjcaeLLX7oOr9uLXruN9dVFpAm4xpMyi9oMLplH+ZkwptHtseLe/duidCVZFPCG0ev18auHD6UHhI5Qt9stXUuM2hsNmK6ggdfnwhRnp1oR8XQCWpNW4nWK+aJEDSfOSkic5iUK6w//8I8QDgfw4Yc/QbdTRyJxJk609ZU11KtNOGxO+H0BTE/PSHntVDQKl8OOk6NDlBlfY7XJXMG9nJnzVJ4eHx9JVjuVtHOz7MGwyp7V7XQE1KfylpHZdIwwyYHkRygcQSIxuVbYDyK9exRQ0inNzjCLWYg0zqm8Xv0hH9KFDFw+F/qg2MqMdCELtV6FPruJEkdweliQbceTjUfyrHv1bBc+TxjszCIRFgpPyX5B7IAdR4xLW19fkl65k6NTNOoK1pavwWYJ4PgwA4vJh7PTcwGc1lcuYH/nAKlkSgR4t27ekPfL6MdCIS+YSqVSl/4rApz8vcNTfhFAFcsjXL4yhWaXMY5N6EwsQB7j8+/ew3DcxuMnD6UHzeM1SoRqtVKUqKrrt27io49+CafNJmpzg9YmvQNWq1/EHy6PZ9LVha4QfJ89fDjpdTPYsLp+Eb6wD+VSCUa1HhFfAOl4AkeHB9LJwGinZr2NmfAsBm1G3prkmXeaOEO5WReV4o3bi8gXc+J+JYlbK3ZF2d5uAXY7sLo6CxUFuQM1tEMNZgLTeO8LX0CvVRVR51htRbM+hnZsRas9FFKiPuojUc3jOJtGplLC85dPUa+moDTGePOKB5eXFmE3MrLKhXJjgES6gP5QJWpnOqreuvcWDnd38aMf/o2Qwr/23pfgMJoEq9HojdDbndC4XEhXK9BbzQKkUuzHboVXLzfx4NPPUCpWRGBDMYb03JIkIABJiRCxK8G0CDdR9NtDTyHpx0ggztEq6Rnl90x3VjgSFYLLYjPC7eVDUoHZShfTAZReVbq9OD8EQ+7XOIBdQEq+NvtUuC+yX4Nqfp7PjALKF/NCpgUCHkSjftRqaekeYI8XIwWL2RbSyYlA1krBtV4lezGBZSZlqEZ0E6hF+NRqt2G2WSZRPoyrUnpwms3o19v4Z7/7D9EqVrH9bFMEUBSPdHp9FCsVcQ3yc2g0J+A1ZytGXpFk4YHFGHxigNyFCCyze4Hz0ge//hURHuxzVo8EYHbasL29iZXlBRTy56hV83A4zAiHfdKTQvHTi+ebaDRaImYk+UnAn33K56UCSiJumnQClUolOR94D9PNPHG5WGDUmqQrZaSM5PxiNDkJi2ajLJ1EYX9Q5o4WOyRcLtSJs3p86Gs0ODo5Ri6bQsDLXq0B9Pxbz1h9C9R9E5q1Nv75H/xz2CwW/Nmf/m8ivmT/J13BjOBeml8VfMSgt4oy3+32wWKySWSb9hFYAAAgAElEQVReOpkQwREFBZl0AQ4HI8tZAu+VFAo6oklIGA104J3DqFcj4HGiVikKXkX3FfdVPrvpeiFeWiqz4J49lySd9PJnn/zqUzlXiSOy64KzJaXraoMZTrcXuUJRIqPo5CExbTLqBTf1e92CITa5f/UVEV1euXpNIu2fPn6KYjqDYr6A6PS0CE1ITMRTSfkewuGwCJt9XrcIU6rlguww3EvpUqZDxOVyC5FLlxDJ7R5d0PmCCD/YXUFH8KvNbTx7/lKEunRYMRmIv7/ebIbD75MuLPbwEK/nFtWoNycl7lyCXkfYSd8OC8KbjLcayr1qspmgM2ugMWpRLJfkeUKBAgX6PJvp9rLZbZOuu1pFIqPZYRKNhEUI0WkTLx9Cz5oK7rAjNfzhKYkKvXLzNv7r//a/EZH5gcQw5mSOMul1MgvH9w/xw//0HwULI4FMdxod+tyJuONT1ElCny4p9uLwnmXtg5C4tSY6zY7Mha1uS853u9OBk9MzIY34XOYZXClVZG6m24mfI/+M8b1OtwttpTNJNfiz/+kfjB0eN1q0agHY3d9HNp2GTjUUixsL9Gip1Nt18EdsmFlwwsSYjUYTAbMfpcMaTjZT8HumkM/UkE4WJsC1IKxajNQa9IZjKRlus5jSYJASNw4ABLcIgjP3nuwgbVMduj8MzMn7/4l6rydJ0zO776T7vvTeV1ZWVpavrupqMz3TYzAeWGC1WnDJZZCEyJCEjdiQKF3pH2BIN7rQhW4UQSlC0gWpCO0S5AKEWywG4wcz0+juaVNd3qb33nvFeXKWQsTE0ADdVZnf976POed3WFB3ZSDBxosKJlpzuaXmhpPh0pJob1QlKIWqZzYWE1r2h0OxLLPI5nHsdDlFfcmHcCHko9gMsSjDwYmV0COZyCCXz8qDxwOXndxsOudEs1lm48DwJtqsOITgoclGmhs2HphscFmk8B9pCmkx5GM94+89t05xEcJtLi8MbqH4AEoA+pTK56E03MRe8H/DF2f7xg3ZKvMgpZODv9vy0pJgAKgoMBGzVKuhUMzL38nbiJxEchg5GGAuCH+uvZs78Ps88lJbTao4QJJXl2Lv5e/GYApxgFDdxxDa8RAmmwooMzSHTbRGbQSiIdg8TmHx8qAl1oiKDw6e/d6wfNbJyythEFNVzMuMixS7wypcUuJ27B4r9GYtRrMudCYNbA6z4Bio+qJrh8q2QrYgg3yrySm5D8MBEUx2Yb6byayrczmQQzlfQIuZHBzmm8xYXAjh1Vdfwo2ddfj8zJexIl/MoFhigGRbGm0Gm6dzWVTqVdQaE4pAEF12Ssjv0XFRXph7t2MI+e1IJy9kwbS9uSWb9nKlCbPNB5vLhVThGqV6UXIRzq7S+PCjBCgi+JP//DU4XArqjQxsZiMwZk7DTBwgZH8Oe7wIR9I4Ey/BQ2NrZxNLqyEYzQoqpSoMOgZdWpFN5tGocbk0meOMGi3BjBCVwGeJTT4DwhmkSCYiVRvE0NCKSsUQ1RmzGfntA1E1tFpdeZYZpsT3jVw/Kh05cOTBa6c7wmYEI7bYBHN6xKB7LlS4lFhYjAhmqdWto1BMS5iex+uE02YXZQHVLWwIaxUGvfYkhDvAwEtVFbUmt9gc+KSSSeHKWyz8c/n+69HtTlCrdiT0k0gST8At/FezfYKphjkrdRlQmQxUREZQyrZQLjTg8wSgnWixubyFyWAqPN5EKishsES2EKthsthkM89LNBRZkKUELzG31y3PKLHvdEHQZeK0eWWhl7xOCk+cKjMWEbQZL0SWoSoWCYPPpM7x6qt7CARMSF2d4fLwGkGvV4YVHBqNdVoEGe7tZMYKLaZtybppN2vCJl9bjcHrtKJRyiFxmUFvaEVsdQ/bu3dhsTpE+f3RB3+LZimPkM+DSCgsgzwG/rLh5FnEJSmDQ6n6OL++xvMXz+X75EaeDi6GbdHRQ+eAXmcU/AuLAW/AJ6r0zqANMPwWHZjs82XUbDjDbDBFu9pBOV/BqD8UZTSLKv79VCuQe01Vh5lBNlONNFljdYiROoLVb8ZEHckihPZCBl6O2mP0yyN0in2UkjWMOrxI6dbSwxPw4fYrd1BplcQ1ZlbtcDv90EwVFHMVVMiVFaanHqEFPza2V3B2eYTesI3xbCi2TAZB53MlUc9xoOv1GLGw4BaE2Xg0w4v9c6gGH/7Lf/GXuLF1A+UCP/MjHOw/Rur6XM5V5ohwyUNEHBcrLA5iK1H4Qx50xS00RKNRhtHIPB4LOu0imvUuvC4fTKYAoPPisy++gclkk/eTTTURRVSbb2yuS9jW6fkhrpPHeP/991Aq1vHVlw9FAef2O2H3MWNlIgU5kZP6qQmFVBW5REUWRgatSQJ6eT7LgA8DJFMXYhXXGbXIN4qwy8DUJDktDF2Nry7D4wvKz+R1L8i90qwzi6YLI5vhQUcCgjuNOY9Vr6GdfIJQcAlWCxvqNjTasTCZp1pqMXg3KZj0x9AOpvCaHWjk8vjoFx9gUiOy0Ir+aIZqoyWh1nxWpWliFoxeC4OOpDkGv03l7uUChM1ToVzHcCZXkChbFyJBqCY9njw/RKMDuII6zJQJ3vvjt7Cxs4lHTx+KJZa4pIuzJL55cgi90YL3v/c+1tai0Bmm8tlwyWo0O/H48SNxK9xYW8Gg1sDV00sUjjrw6E2wajVQZQA8d0yyqWKTRXcn1e/ELfDMVL5dfnBgTgUjh9sqlyF8LyZT6GYT4RYziG1g7KOi1JGdlFFDFzafUwKfidZhOUSc3FinEZX+ZMARqCLnrMVkkVol4PfLUiWbTQt33+t1CXOddzKderxn2QQeHZ/Ks2YwMGjVLQKEyagHv8eNbotFsF4CO1lJTjVaGRSMJgNBAe7s3EAqkRIEBAtzGfDXquKmpKrm5o2bmE21Ek735NkBLhJZGSq1+8DNvWW8ev8l1KocRqeQTidkkUVMCMUCi5EostkCjg/PJOzw+9//YwlKJ6u10SzCOBngfjwOfa2FP/zmIxiHOriJJNOo4nSbD/oKkj9Bhy3rRiq02LiUKiVZurrtRiwG/bAZDYIrKHJYVGMhzkwPi2S3ULjCJpxLQz6H/Nx41zAMlRkvFH7w77A5nFJTEvfADBAOt/lscQHEesxpt0DVz6BRyaCbojQpI9lLY/HGIiweE8qtEkwOixThFBhQoeuQ72OebUcFPsNAOdhdjCyJQpZ5P0QvsUnJ5jJi6WduwEynleHXjGHjPPesZgmn9KgWOPsadPevMcyUYZhoYFGMcNC1MuWglM7UtjCpW72BPLu8twMeNpnMAkuJg4YDCP75VNSJuKjT+1YoNJWBMj8zOqCJAuAysyuqM71gi+YLEFVwYaKy1GpFhcblEs/OKYUzZGgrQH82xo//+x8jUy0gkU8huhwVVMKvf/5zWbDxXlmOxcQJw9rkKnkBxaxgMbaE2/fuotZu4uzqUsQ2DPJ88OXX8Ll94grud9jkdbC1sYXLi0s0awyx9eGN116HRjfCwz98JbjXG5tbokIPeQPyWTGotNWoyHCd6Ai3xy2KumazC6vJAUVnlCUza+8Wg6QxgtlhxMnFsdT4zNLiXbb/zT6WojFRpRIXFIouoDsb4cXpMf63//0X8Id5ZmlleR6LL2E8nOHvfvUZXHavCH28bie2tpZFyW6zOcVVS+QUByn8XPk8L0QCgk0o5AqYDqZwWDyYDYit0MuyjOhAug4YnMvmtNIsiwO0Ui6KkOz87ESUi/H4kizH6HYhk50B0E6PG+VaFeHFCB5/8428H+ylAn43GvW0qBL5eRzup7AUWZUcq3IjDX/YDqfXDH8wAr9nFcVCC8lEWpTbbp8NilEnXHM6pnlHyVDX7MD62g2USy2YzcTy6nGZSAhyIr4Sw/Pnz/Gb3/wWa2vbWIlvYHN9W1xwFC1xgcEelC4fbsEZQs56jAIch8ss6FLigH7+01/CrDVD0SiSd3hzdwd63RS//OVPYTTq5Y599PAIuWwbft8afH7iWYh4mMDh5sAyg0ouIfxzPldEOe3u3hTXhC/kERxPrVOW/zPPOjb+jWqDUSdMh8LVRRovDq7QI/KZw67xADPdDC6fHcNZF8GIC3p1gmw+IffpQjiEXCaH4YDLbjMw1GPJtwGT3i7BrFTOy8RuRqWtXs51ijzo6uCZwQb/8voSwbAfvoALiatzFNNZFLIN9HrA+++9JPzrq8trGFWTIMW63TZevncHydQlbFb2zgwqteLw6LkEj7d7wBtvvQytfoKzqzO8973v4uyCnP0M4ivrks3CIOzLy2O4HDbYLXYsR+P44tMHIowqNmp4tv9c+jCHxYpIIAw7cygNWsnb472VyibR7Ddh8dhwljxDILKITL4Bk9GJB188gtPmhtftx+b6uvTn+0+fyBKtVmKNMoDDxiyYKbqdpjh8trY2MaFbf6ZDp96RDMRaq4XTywuMZlMRtBAnye9rMuzLoohisTfffh2D2QDNXpP6Ohm0EBHYbgyQTTdRLXVxdHCJf/CnfyZiAoasejxWQcrR8cEBOFVz/Hm4mBOhmZZZhUUM+104bDYRF8yzvPQi2KRSOEAF8nAkKBS6z+1WM6YTOmS1SCWvcefuHcFYsXYcDAfyZ3IhQVEGMStEOdItRQSv4JKbTcFYCg6nkBelMQVQzKTiOUzOXjASlPyxVr8jBAbmnzCXJhLlEpCisJqcn/2GVkQ2FGVyRkGUM2cU5L/HV5ZwePRUVL5cgnGAvhBagap3wGz04fgwIc9dudRAwBcU1y3PaC4OOGth3UOHIpezHPB0Oz0kk1mpjcdjDfLlPMbaIRaiXpmHEN1CFArFk9VaB7fuxGG2Eq1URbZQQ6cHxNeMgu7KF4twOI0SVkwhAHMO6KjstSeoltow6EnkUEQER4HYjb1N6JT570fRCBHesfgaipWyCN+49b+7exsr0WUJjE6lUvj4w09QKzWwGFqCgWqc6UxQ1d1hEy6/DaElN5bWAjg9P0IqVcHu9i7C3iU8+P1DFPIFuN02Qd5R3NJv9OE0ORELLGN3Ywua2Qg+fxh6oxezqRnjHikjKgr1GpqjPqxBH2r9HjKVGv7m5/8emfQRiukqfvzP72HYLmM9FoPFbEe+1MbZJc9K1h9u/OVf/HfiLCuks/h//+2/xWuv3MP7b78lqFU6uzV6E3RWOyYWC1ocugY9yBZy+MlPfoJPP/kM54dHUFjH2J1SN83zHFVZfvAunD/bcyUv/38ZLE0BEXtbzvPmOQEk33IGxoGDXnCmvKNsbgvWtpdkma5RRrIAMWhImuhI2LPdYRaXjsVikiUL35l6vSX5oxyQ83tTiS8dE5FZlWEmVdzrWzF0Oll0mKfhccFosKKc62P/yRUaVTpyNLDZmGVAkehM6sBehwsaCjioCp3/fPy1+F72WgN4HCp6tQF+/M/+HJ1qA9mrtCwMzWYKN1iPViRniw5yLh9Zs82dBRoZgpO2QNc+c9roSuCsjp8b8VTrHJRTBKEa4F4Kixj36OhAxKe1Sg71ehfRJZ4RA5l7cR7RqLVRKdflHiDxg+5NOt7MbifSuZy4f5ilwD+Xc9RBfyDfAUV105FGlhEehwenR6cIekMYDeaLLGYn8s6mWCS6uCR5IiaHE/XBEJ6FMAr1qtQP/XYTXhdFhBSSj6AYJohH4+g3Zzh4eoz/8V/9K8kVfPTwkYhrogsxUd8vL69KtitFU4K26hNr2pG8o1aLjo65Y4zLKA0TcbWKiGJfHJ5KFu9SfBnxeAyNehnXF8fQTocY9dvYXqfDak+oN/y8udhi9gnnX8xMovODd2wikUAylZYlFwUdXBzH43HJSc4Viuj0x0IM4byZ/x0uQIIhPwI+nyyq2SOdHh3i5OhAHATM1eIS5PmLA5wcHcFjtWAlFpOamPPjw5NjmROzRlxeXha3PWeiFDJXyyXp6yajgczomFFFdCnFbcxATCQTQrbgncGl/uUlnVcFeYf8gaD8bnzGmONJegud0ld5zjRr8txRKM0sOw6fSSgIBgIyL6TDm3M+zv+a7abUBHx3iD5t9ctCe2gT/WZS0ei0EVgIwOqw4tn+M8nS4SyXwk+6cvm7qAadzPj4TDOb2R/y45U33oJicWAhtoous21tDsl8++yrLwTZLXcT4xFmEximM5SSaZwe7MNuJUK7K3V1v9cXIQkF/6RO6ImM9rH2o4hBQSaVhcvhRsgfxvGLYyEs2d12WZbwNeYdbbNZcXKcws0bMRGx8ywn0pm5T+xX9CrnjF6h8PAO0fxf//e/nFHdlS4WcJ1KybaWqsBBjxuvHnL5PDQKB+VTrN9YgsevwGJi4dHGpDFB8mkGjWwXy4ubwNiIq8ssuh0eBFpRj3GBwsaUymwuRPglUpHOB4IoH6/PLcqaZr0uQzsOsjjg4wdBjA0VgDxAic4afXsAk/fPBQgtScQP8IFgschNOy8bLiCopqkIE2/epNEFQjUev0Qq/Lc212Qwq2Xob7EszQctxmVylOWC1kGrUyVMk7J5fhl0m9BVwlUWhw8SnsovVcfDc95McPFBlwovjLlCbm4NZHFBo6AsKyR7QScOEDZGHFBRcU+EFy9ZLj7iK3FBqdBWx0Ed33CbxYpGrYpauYJCLo9yqShLICpw+DDw5WGzQLsTrYJc+nBDGlkIYWN9bhdj0Uzl78nx0TyDYjb/bGnr5e8iLAjdDDNmFbjMgFnDpC8MmQ8yGYu9iAooKod77SFMRocMRi+OT6TZCgX8stThwI4dOlEtzAUg+mqEAXxhJ1x+uwyfqWDjhWkj0kNVRN1KxUWnPUazPkK7ORakGh1aVJhSTWJWFVkcMdPEYbVhM76G7Y0N+PxuYaADI2liiSB4+PQRas0B7B4GBqtSYFJx12zJeYWFJQOCiwHZjJbzDVhNGixHvei1q4KW8rpcCAUX4XAGEV7YQGhxCe1hQyzUqWwaT18cIZNtw+1z4vXv3IHeMEG7QwTRSBY0upkRxQwLZ6sUsVQAUDnA54hIETapPp9dkA29zlAWP3qNgkKuhFw6K2G0dAcxCJl5J6IA4lOn5eU13+7yF+n1phJaTncIB2NEbzD4r9fvos1snRF5rIBB1YpSgSprt9cpgcMMPiLL3m4l1qgnjoXpSHRyMvBjgFxkKQKby4xytYB6oyQbYY/HLUPwfneGXKaAerUBi9kC1WCQMGs+B1RtWYwmpJIJPHv2FOUy3TqAx0OX04IMizAhDs8qRTGxEu1BE4plBrOdtrorGWwQd6admeB3LSJ1WULiPCfsSbvZiUVfBI0KB2xtcYoR4ceBjWqxycKAS1c6f4KRsCxDLVYWWlymTqBTZqi1csINp82+Vm4geZWS4SYvKLrCyFaVYbXLK4Mch11BPB6CohvixZOHmHaHwq9kQU0cT59hUQYNjHajKP68LobEN0TdxhOA4YlGHXD05BGKhSb8oU3YXIuwOgPitqNi4MvPPkGjlMXyYhh+l0cuNzIODUZFlLx0elExx5/z+cEBjk+PRZ3NLfl0NhZcFUPP2OVVy3VxgTTbLVjtVtmqDyZ9TDTkfQ4w1bZhtRnRbXTEtmjSqcJYrJWrCHjn6nQiehx2lyxSyLykUpoYPLpJbD4W0k3APEVjXEdX2xFruHBIZwbMOhrYdU7Ucy3UCi1cX2VhNFnh8nphtluhWA2CoeH7op2p0MGEYX8qCzVBsOmAOy/dxN6dbRyePMfF9bGwqBliRSfT8XEeVrOQwOS7WYx45czrdkY4Okyg31Hxo3/2Y7z1nbdwfPQcyeQBcpkL5HNXopAli5hLagkFazdhddgRjgShmHTydzDAmqpWq5WfLzMYOkglUzCrHlhtC9DovPjFrz4RVQsXH7xvuAjvdIeIr6xAq5tKE1mppfHqq/dxfnaNQr6KQCAsylmDdSz4As3MIOo1hojWSz2MulpxjjFYOhxckKIpn0uh0ciLdZxh51wsz1Q9Jlqq5exSxKg2nThBLFYn7HYPgoEo8rkcquUs+uTfE51Fpma/AyuX9lqjLPfMVje6/bEog01mE5otOiKrkpmzsroqgxUuQEwaA5SZBqVkCl//7nPUr1qY9aV/FBUIQ+EoEGBDwDuLKh0uQRjaKz5nKrTNcwEAF/X1LrORWLwaEF8l71mH54fHINksHPNCdejxx3/2A1xnrpErZXHrzo4Urw++foKDwzPE17exd/sOdHS46EYoVTPSzDvdIey/OJDmPezzQJ1OUDzL4dlHB5hWZoi6LdCNpuIM4HPNZo6CAAogiK7h78BcCdYAzFVgFhUVsTwXydnl/45DcoNgenSC5ujrOxi4x3Ct+5Gf1NGZDmVowaEHnYZctrPp4fM/HWjRIhZ0MBHnBJsj1jQcHhL1wEWmXjdDtVZEf8hh9UCUK2wcDg6Osbi4hGBwAZ3OEPvPnyMeXYTVZEKd9ctMC68nIGfig4cPEF+Lw81AeacVN3Z3JFeI7/B4OEBXmOtsPQxQqYIMRFAuE1PSllyxB0+eIJVroD0AFhb1+N5335VBLhVR2UwCZosCp8sGj9czDy3W6HBydC7M7JdfekUQp71BG1fJE+FYjytlRC12DFMlzMpdTOtDOIlZ1SvSOKVTOfncxzM9ZjoFOtUkNWChWMBo0IPNpMBtM8NlZUM7QbPfR7nexIiuXWZwzObZIcRKcdvPJp7/EAtFBwg3UcRk8fulS5DuVy5AjHSPMHBR0KYawUfxuVWpgrVqMTB0UZ3V0LMM4Yq5AXWK5qCJIchI1snQma4Pu80tixQq+I+PjyRnR6/TiuuD4axEizFkl038PFOrKbUJawIW+VbFKA5ei9spoapOrQoDnR/ZBgaZMtrVOnwOFxb8IVla8W7kHdfsD+cOkMEQPm8AikYvNROFQawPuabgooM4T/5+PN/pUubyj806nZJ0gLDWJk6MmT5cnnEhQgGSnrlOPb4XrDu4ANELepWKzynG0Koa9KYjbN3exPadXZwlr+R+2Nm7IffrwwdfQouZnJ3M0FmKLEsNkcpcwhvwSEOyvL6Krx4+FAQeVXZ0A331xVeYDOgqMEsAdeIyIerC8/MLhEMRCZFk/sLuTQagl2TAsRxdkgUIg8fJDG5UyrIA4fKVriXeG6zdi0U6bQ1wO7yyYKBgiMiacq0kOEciT/mfUW+EcqYCi2qRe5BNNLGMU70WXUzxzYt9/O7jT6EzAuElKzZvxAUbcHmeQCEzRcjnEpf4ggyurfB6nYJJ4LKNyIAXh4eSaUc37srKkgw5Gd407I5gV13oNnqSc0GlJO8XOoGJkqSzi6rmRqsuQhl2FlyAUFzGkHg2rkQFCZ5Er5E+iAsANr9Pnz8TlSSXc+++/QYw7eDZk0fQw4B2Y4h4bBcPHz+C0cbnn65WHXZv3oGq92PQY7PNoFEHhhOGr87xfslkUmpS9kI6nSLus15vgly+LFhBDnZZb25srOOTTz9Go94UbOid2/fgdnpRLVdk6cjvkJ8XFee97hh2m1OclSdnh9ArXILYcXPvltQlk94EhUxe3i/mPgz6bZTKOVxenMh7XS62kU7X4HREEQzFxbFG54rJqsVk1JXzJOTzye9DtCib5aVYFCabIsuPXD2DnVubGIy7aNZr4qy1GIy4PLnAh7/9HNu79xEIReX3KtfLqDYqMNtVCae/dXcLwzEFNsD5+cnctdWkW3qEleUoLo7TCDliePXem6LePD46lF6NQhbmSbCvZb7f++9/H+FwVMgDhVJBgoWfvXgEo6LHx3/3EXrtvoRhv//+dyX/Z//5vjhiGMYdDPplOEmW+Weff4wcgz81RJhpEVmKYv/gCPdffxmJzIU4R4ku9ocW8PzFmWTQ3L17V3jo+VxSxHO3dvZwd+9lPHm4D9VkR3s4wunZGW7d3BGBHd3vFFH12i2sxGPSl9LV/fDZA1mQaowayft58Og5/L6ICCaJzvV7Q3jpzl3YLMy/Yt/AwdgITx6/kMEal3tUznIJcvPmTVlSqzojRp0h2q0u0oU88uWSZCKEIwvyjhayGVxfnCO+HEW+kBEhzRADPD/ax+7tm/AH/eIW0ULBk4cnSFwWUMzV8N/85X+L8bArghEigylAYN9PsZnZZJMhJJfc7OGJUM7lMlhcYA6GBk+ffCOZHTarQ/IWeJ8YiBZqteeL8MWIZBVRCWw2qSiV8oIlsbvsgsi5ur6Q5YPV5sD1dVLmMel0VjKKLGZiZTqCgPp7nA8zEbjcXluPYzQdyrLOH/Sh1Wvh+PxU0D4WhxWFcgG/+/hDfO8H7wkDfTEawX/86W+xEd3FyeGlOOOC4YDgqzlcC3GwvLmK68TZt4K7triM1lZ24LQHMezrkU1TZGmTBQiXQgwgbzXaKBcLaLcaaDSq4nqnY4PZmu1ODxcXCVhtLiQSOXHj1Id13Lm3geXlmNQuoz6FMnM6RrmaFwxyfG0RI2L28ikZdq1traJQzsLtdqBClKzPL25HRavi6CAh+B1MjUimqrLMf+mVXamVpySARBeRyxcQCkWQSedF6EEUqWYIDNt9ySD93nvfE0xlKpnG0f6JIPYoFOo0G5LDUG3ksbgSwGvv3IXJPsPR2SGmU+aBbCDgjuDg6SHq1Yq4jlSzBomrKxRSBaxF1rC6sA670Spq8LX1XXhDG4w8hkmZY66rrRrq3RYU9jCTGfZPr/DzX/8CxcolHI4Jvv/+LVSLl1iOBBEKhHF4nMTBi0tk02W8+/YP8N67f4x2vYvnT56hQ8Rgv493Xn8Dt3Z20e+NOL6G0eVDneISsxEzVYOf/M1P8MEHH8iAkD0XCTAUHcpM7ds8Pw6YOWWUrFAtkaLMCdJhTFfIbAbm3FEhTucaxcw8eyXDQWtAu9eBkaJLh4LAogfhmA/dUQPdXg0GYqGNeqytxSXo/urqXHp0Qf8xi2QMycOimGDQn8jPxcwJDkt7wwkW41yALKHXz6FazSAU8MocpVYc4uI0iwrRhyK64s/N64k9nAadNgVlnOup0phcykEAACAASURBVE/wDqW42UHkKUV+pHoOgB/9ox9i3Bkgn8qK2EQWMTq99ArM3WE2B9EIFNLUG01RmhNTxOUnxSadXk+U+1xgnp9f49VX72F7e1vuSuI+S922qOSJwGKPxPOGixwOv5n7TZw654tup0/qR+abcpZE7BHduJ3xEFfJvAy9aTwhNp30DclSrjQwHepgUW0waBUsRZZw8PyF0BAouOO8YKYfyN9LjOhCKIJcoQKnz4d8vQF3OIhMKY9GoyYLkLDPjXqR4njmOCoihBy2ge++9wP84I9+IOe0OFHYLylmwTZSoMjvUKOhYIkOXQpP2rLE4ZKYMz8Z3tNtPGLPZUQ6U5D3dl6rTCSn0mxWcHl2hMTlKXwuO1aiCzKPISqXi6ajo2MUCkURMEgYPRHGkxl+//uvpIYjwcQqgoCuCEeIneZ3WKrwnTZCMarIZLNy93NBRfxdLpOSzOhyMS8OP6/HI3UaEVjMH+USQCvzS4vMojmLJcZcBHUziheWRdzPs4x1Jyk+JAaxTqMzeyEchJdO3VFf6mkOzBh2z0xios7p5iZNiWcRReoyewZnMG0wn8Pt98JgM0vvQGEMZ0LpRErQ8FwKC5bWqIrIimh5ip8ZrM5cHYqidMoUzU4B/XEHZpsVhWpJiD1Gqwn+hSByhayYC0hrokiaCC/J8yTZQafF4eERluNrWNu8gVylhlZvBC8dP1s7cm8Rnz6ajXB2eYpPP/9YsnCZgdet1VBOZeGla7hZFkqEUTGKM51Ldt7J7I10CvMgVVlaU6hIYZd2psfq8rrMnOlMogg3srSIq6srwRv6/X7EY0v48ovPsbG2Kqh4zqJDwRAyOTrNpvK7crGWSCWh+eF/EZnxBc2SV9/ti12aB5JGM8DJ6QHyhQ7KNeDd70YQifrgD9oExZS8zCLkCCNoCOKDn30Mq+qBZmpCo9ZHNlsSmxYVdk63WzamDBjlYIibMdp1+PAS6UHbDS88hsxwg0U1JBFXDIbkw80liMFIl4IFrW+DjflAJ66u/9NGlfZxPhSj/kAOcB7W/IeHEC3fDbpVggEZeHEAQ0UIFwJ8IfhyUpleKTNfoSy2bMwYvsvCxSIqONqoJtTBcrAszg6NqCy58OBQnf+RL4gXw3SG4XgsF8R86TGTpoXNIhVvHHRwKSL5C2OijXQyNOYmlAucdqslzQS3lP5gYB6aOmJOg1kQNP1OVxYg17xUCwUpvLlx5JCXOSUSND0ZixWM2zC6Oqgo297aQHQhLBdvOnEtoTy0ig2mGinSiOrggoEs5f6kL2z54HIIvlgQ1V4dyVxKNmZs7hneyQOTQ5T48oYcnLwsC9msIHtG/FkYVs8LdjYR9mqhkoXepMHK1hK8Qae8dO1ODSZFI4MeuiCoMGg0uxj1yZoLQtU5MR0psgBhU0eVANXY3OQvxRbhdbnhstqh5fa90xH1TbPRlEHmdTaNQq0iaAm71wmtyqHITBRQWhLmRlRsteHwW0X5XcqXxCIYjRgloJrWQb6UJsXO4xP9viI4Nw6Op9qJOI9Ozy8QWoiKo4AYFAaqE2U2HEwxHemh17Jg5ca7hXwhL+4TjiIWl5cQX1uVYqFVLKGSK7EsETxEq96WjTit8jzIhr353FBPTBWxGLQtzfceYinj4ceZhAQOE3ijGCQ4mgJlsgTbbR6CVG/wUphKcK1B0cPhJnZBlWEhw7ODPie6jSqSFxeSdyHDAosqz+3icgTReARTjFDhEqRWEQeCVkvHyxD9/kSGPFxkMXiViyNiiXj4MMz66PAFElfFufrbqoXX6xNGuscZxrRPdJkV7V4Liew1aq0CdKYJTHag2szBaNIL85aYnunAgHFPD+2UyCY9vI4AWtUWinnmxbQFBULHWW84RLvfF+Y1Py3iH3iQev1eeHwe+RyZlzAc95DKnkvDpWiNqBXr6LYHEsYlaigqEKnOnIxFdcUt+HfeeBmqYQazClTyGVj1elF509lQqtWRa9RQJhveacLtu7dwY3NDMmhkiUCFWCmHk4Pn/LYxGWnQGxqhUz3oDXVwuv3C5a8UcihlrqGbjMQBwveC7hWLwyKNEvMzpJnu9CTMlIMFkQMzZFpLsdxMhnkL4Siy6bwMEOpNBrKN4PI5ZRs/nA6gmHgW9eCwW0Q5ns9kJdxcw+wlrU4GA7PRBDkWfywopjo4XT44nLSndqTxaveamOiGUFwGJEoJDPTAQtwhdmKqqnu1HtxmHzqVPsq5OmqlpjjseObwPF1ej8nilq6eRrUrobR6rQm5bFEKP+YO7Oxu4B/94z9FOneFn/7iJ7C7zNi9uSUYleOTU5SKedQqA2xv+hAJ+zBlNkKxIViDanmKH/3TH+Ptt9/B06d/wOHR1xiPG7i+PhZmepvDpdFEMAEs0qkEcrjIrg3CYlXgcNgwmfYlPHQ4asBk1ogziA1gq6XFeOzAp5/tS+js0tKyFNNUbNjtVL8sS6YFA0GrtZSEiBF1QWdGwB+WcNH+pCbqfC5seh2G5DI3QodIcAXjAZmXGvlu+LOSwVqvZdFsFJHLXUOnajHS6dEZUtVOXKABqk2BPxQUhnd/MBFGdSqRQCmfxLDXgttuk3wig1YrKDNVy3dchcPnR38yk1C16WzyrXqvLuGeXMoxl4s4mjED/6jUMBlx8NUTZJ7lYRjr0eqRd81fXRXnBIfORDrpBK/HGBk6iGaymOWymwvGVreDRmcMxUgeqyILIbNNkeVypTmC1W3C6+/ex93X7mL/ZB+lagHBBTeCoQCefPMcT58fIry0ivXNbajE23VryJau4fZ6MJkZYbTYBBdYLeXgMGjhN7pw8OkxCsdp2KYaeBjcTG3BVCOiCQ5cKXhggKy4I5n3wUWwXoXRYpXMAJ61ZJxSBaTXaEHYoGYygtVqgD1gRhkV3PmjV5CfNHCavYbD7RGlqWrWy7tHGAND83g/jHoMM7ZLgcv8M9ZFdMJIoTzq4eh4H9lsUtSdL16cYHNrBVZicI5O8Mr917GxvoXrqwSefvME7775HRQyGdRLFdy7cw/1WktqsNOLM2Ev89567c1XZSlHFZHJZEWv3UEpnYZFMcFqsMpCmcNeZllweXxydY7PH/we2UobZgfw7vtvylnRqFYlLJ1oEZfHAkqiOaCkWINNSyZdwGJoGVajTfI3yH/uDJtIJc6RODuGrtGBZ6CDsTGE2pnArdrQbXZkkcxgXjpkWh3iT+2Y6lh7acTByXPaZTNB0UxhtyhyrrLWahLdxIZbr4KgNz5/InfiYsegSLAwb31+j+1eH2YGLTLo3EAEGlGpE9jNzJYziHuJjbDH7RZkaLNagtWhQGfVoKVtoa5vQePUoT1pweI0Y3ljBZ1eB+XSnLk/m+iwvbUj2K3T0xO0iZybcuCoCnea6j6vNyAiFyIZB1O6NvoyKGQd47M65LzPN2vodroI293i/AiPFYwKNTjMFmzGV9Gtk5/blSEhFxZEYNW5EDFwOT2Ghs8wsVjteT2pU3USEMwmgwr0FtWg5Ar3evJd83fm+/j3mR8DIuEYgj4cyRKEiyJmp0jRwQEVhwCaqeR5aQ0aDDUjuMNe3HvzNaRLWQyocDbpsbK2LC64breBVrMuoo6zo3Ps3rglogAi1W7e2kGmUECQzoRnT+Hx+3H3pZcF4cgheDFbgmaswcbqBnLpvDiYTk8SiESDWFpbQX/UF4fAG6/fn9ctqhHRUASFTA6qRg+byYwmxU/SPjK/hM/H3P1FoRRVZRwK0HHLO2k4HSKZS6JQLgqGiPiIaR+CQmHTzs+T2MIpJytmC3732WeCmuqP2nAHFMnOIkf+6y+P0aHuC8ByLICt7VUsLfuljpIBiYUWfz+y+aKIu3r9jtw5mXRCXKVUt28sbaGQLsFpcYhIyuf3inCJzy+XtVQPciBKTB5rLZ7XFHoxpJl3EsUeXDiz+aMS/a1338Nf/7ufIJ3JwOf1IhZZEDyhQTfB6fGR4L44cOr2qBA0wBUwodzIYWUtJtiYWmkMq9GDSrGC2NIicoWUNNVUw/PM55A+nc3hybMX8i698ebbKFVrwmbmc02kLH8mDriIRqNK0251Yn1tG/HluLgx2D/QbUuFs8cZwOHhMXwBjwh4iuWM9E5USZ6fncNhtsrglENi9hx37+zJz/PxR7+VpUi3MxZ+usUcgE7P/Em7OARbnRqWY4t4+c5tCbY2KxasrayJijaVSaLRrSJVvEa2kkQkHpR7icOL1HUCzUoDdpNNnAOL0S1odUZBrGbzGRyeHEjm18uv7yFXvMbjb75GLBYUvC5d3cVsFQaNSeqcYqYG7UjF26+/Iw5bvquVChGnbVmC7+3tyfPm9YVQLNVhd7rQaDVhsZugNUxFpcph66DD/LEVCfrkoI3DNeZyEInGIZfk33QbkmmRJ1pRM8PeLQ6KWO6NUCznRAlMh8Dyahwra1s4v6DYgnjgHv7w4CsEfA5hrnMydWPjJk6PEshkKnB5wnhxdCQIS7/fAYtFIy4NkhjYE8ZjcXHcJDPnqNQKMNmYyddFOkMhlVFUv1eXaRG9cOlMQSQzMoiCczmcODu7ku+FdS3FcnSP0gnltLMnmACjmSwcWO97AgFYGLjMvnwwQK/NnC0utqk2rqE7aENjmAmSeTAdSk/AP/js5AqjnhbVYhtuuw/vfOcdKAaNLFRjS3OMCYeaHOhSqEUHIZ9fm9MGp8cmGSv8fcnEb9QamE6mcDq9mNCR0Kezi4OsOe2AeCxOEQa9DorFvDhTIosL4tJUVL6JEwm+5TAunckJom51dV0chcxz4jseX16CXjOTxW+725PFCQVtvoCb82bppT794lPJOaLby+3zotao4+j0GKGFEC6vL7AUW8LHv3sAu+pEtdTEy6+8JPk6p2cnaHUbgpxbXFrAgwdfyp/PXoP74M2NuCyuDvbPsRK/AbPRjVAwKvMQ9tDEwng9bqyuLEl+5njSEyc10W3hyCKurzP4+sE3kps50gxRaDfwynfWsBxdxMH+IVr1DlaWVuSz4nfW6VextbMqyOnDk0M8OzwRxX+1URQB7fb6uiyLc+k0eq0ucmk6RSmIIipJB7vTi63dXTw/3MeIYcbs+4dDrK2tidM1Go4jlyzg8w9/D4tiFaoAFyKhcERcLcQeMbuqycWnidkKLeiUCSwuA157+yWU6kQQ1hGJxnF0cA5VYxYBIZ8d4sM8QSuajaosQAL2AF6+8QoUGHB0eICVtZtY3/4OvIG4DK85NNVoR+Lc4aiz3hrgKlXFx198Cq06wMqGFzZnFx6PDl6nGT6XB5lEFR/85jMUMjX8+L/6l4hEVnFxlsDP/+bnuLW1jYNHj/Dqnbv47rvvC6J5oDFAdfpQG07EYfLB5x/ir//9X8uMKb6yLMNSIjMpxOHCjTWpEAhmFE8axFn197UyhSbM8CNOkjgV5rAQ+8nhG+cgM83ciUvxRWfYhsNnQzDqg2/BjRYFsZM2FOaJGrVyfpQrRVGnW60WJBIZyfBYWV7GbKxDu96HKm51RXIlKDChQMHoMGIxHkC3l4fTSbU3e9k+itkWOs0x6pUhqMW1WCBDe/5nwHeyS8enVuZknOHVGgPo9YDbZRChIoH3uukM33/3fYy7A+QzOUG/8wxgZhfPGPbTRGuR6sHZH4k1dJBz6UGhEudxFILxrnr06LHUoW+88Rp2d3ZwcXGBPM8QnxtDYpH6PVxenuDOnS1Ua1n0BlUsxUKSR9VusX5gTogFLw7O4fG6RUTOeIBGtweyIRv1jmSvcsnKXoLDcGaPjXoz2M0umde5HU7kszlZhujAvk8DKJwPGjBoU8hJXO0QM50BQ41GMtlmemYTtlEt5NAoFoA+cP+lHdzZ28P25g6ikVWsrmx+KwyjU0iHdpu5uKwLxuLg4ZyI2nUOrTmXZX/B/Ck6N8x2OwqlErLprPRB/B0bjbYsppbjKyLgyGRS+ObJI8l3Mys6LIZDiC4EBXvNWUgmmxHCCHFSPKeIhX/zzbfknP7kk88k7JzLEZIieC/y/86FAdFqFPhS/Mb6l0IRYgopPGAPRrdDr9OEQQsh6TTqXGxN5OemOJYLkHIuK7kYXAJaLGYJF2coOfFtMrfptHF5cS4LD/a8fLZJ86F4hLXa1QUXzBP5Pde3NuWZKJSqaPGZY66nYvoWDTWnJDgdFFN3JUuKuba98UAQi/VqTe6Ik8NjERhxWWNUFMEP0mUSCPlFLMPPrFQpIplOSm6yYp6I2INzRJ2q4NnhPjps5A3A8mpUakAKAEjioFNjOhrIPfzO22/h88+/EDFZJBYX8WMynYfN4ZF+imKi23fvwOlxygLkKnmJSqUoqMJxt4d2uYJBpw2fzyluRgpAosR25wpCjWF+DoW8rNUo3GLRTjdkq9lFKpHG97/3A6ldPvnqEwTC8/wb1m7ME2ddWy2XYVQMKOZzMpuk2KFMPJxikFn58uqKfFeaf/4/bM2I+WH4N4dJDHRjobmw4ILHS/XQRBR+xVIWi9EQNrfiwjK+PMtg1gKWbAuoplgQ+sUamc/UhAnJQTwt9wyNkSbLwowMcve4QmD/MRO2G9WULBxaDCCezcTCQwcFG2kuQBi6SFyQyWKVMCQ+fFQXc2HAxQXdESx8yYimWp42Sja9fKDFRgqN/O/ZnPMB4kCKSwG/zy2qGf44VFwV8xl5WPK5vOQBqCqZfX1oDRyKqeiPGbQ5kYEwGycOuflvXlr8jbjc+fsFCC8MDk3naCouYkbfukHmDwaXFiazUV4IWTxQpTgey2aQywoOjvii0uZGazn/fCqTHDa7LD+IwKpXqmJBYrglmzmqqHnY8mDm33Hz1p6o7Kkc5eaO7DUNf35M8fWXXyCXzYh9TG80y2clwerjEZrtOibaMWDSQHGqgEUHrVkv6lWq9Fh8sklqVhvyb6rjX73/GjbXNiS4mC+ghFYOaPNS0Wg2MKN13W2FwaLDzMC/k4oyPdwcnozp2qBKSJUHstnoot0klzcEo94jhWmpUJUNqk7HYOIxbt3ewer6srh2yL/lcLnX7AjHu99h7ooBqUJREr/1NjNytZIENS7GQggGnNBqhpgOiVeqodEtodNryiBq0ONQoAefh2HbBgnf1sKE2cSE6dQqjHGq5rmsIdORDGUOAai4MVuNorgdDWnj90BVnCgXayiXKnKocninV/VY2VzDwtIiGt0W8ukMcufXGLVpFlUx40C80/92aMiiQ4NhbyqMWh0XSkZFGJlEYNEFwkCyVn8KRuSoCrfMcycNrajT2QAdyZaZL0sYCMeBnrA7Wa9oyNz0SiPPhafPaUevWUcxk8GIvmYWAQY9VIsRHr9HsGgujwO1agm1WlXCch1OH8Yzvlt2aUwGva4EWvHw4QCIh53f60I2nUK33ZDiioGpVKhyMNtrztCpUDF8gd6oDatbhdY4gmoHQlGPqP2gm8LlcKFZ7SJ9VYDTEoTN6EG93IVRZ0EkGBU3AlX81WZTLM2FahmtXhfeoF9+fmLY9HRImBQsRheEAV6pVeRzgmYsIVa6iR7FbEUso9FITAb0HFKU61W0Ok1RM1HN73Xb4HZasbO5KkHKhskQmjF5kM/QYtFjNWFm1GGqAPffuA+3wy6uNg7giFPK59KoFrNQNRPBLvT6VO8TTcGLzIVAIIjlaEQWIM8fP4TP6ZZFJjmHVqcV4WgIBlUv3y2zX2hrDoZC0vRT2chLl1ZQZvRQVcnPhgMxBqxyicuh+VQzhsVhEoUShy10htE1wRDKTCKBcj6LkNeDeGRRisBSvigBgEQEef0LWCKbckr2aUusqcVqDma3CQN9HyaPCRojF3Pz3AoulgKuIMw6O04PLpC8zMzdVZ6AoJZqbSKbVmBSHRKWRicI3T38uZm/Icq9sBd//k9+iEa7jA8+/LVwgwMhHzw+t6BDCvksnj05QdA3VyDq6f4rtlCvjmA2LmB76w5euvcyypUsPvjdf8Bk2oTdoYgDoprnwnYEo0WBxWEW5FOzXUMsHhEHD4shDnhnGoaoTqCaJvAF/BiPDchmmjAYAnjy5AQGxQydTpU7we7wYnf3HtxuD46PD/D8+QNodF1MpwNEwlFRoxtVi6jDB+Om5NJQ3aPTmtCoDzAd0UW1gU6ThXwZseiSFGLEFakGngdNqArRN3WMeU41+7Dagqg1O1AsKkwMw53phDF8eHAsqkSjYQqjXgOLQcX6yirMiirKWYYlL8VXRHGWLhcl7JgKaSIW240GSvnc3MllsUjWRL1cQqtWgd9lR/rgCsmHSaBHtydDqHWixOd1Qks2zxqDlk8+B2xzHBbPcA5laL+mK6nZnYiKyuMli9UKi11BKp9FvTWF2anCHXbivR+8h960j2qzhMvEEewMnlaN2D84gcFix/vf/b6o1ugATOcvsHfnNlzeRSkkiWlpUoVo1GIvtoHKcQ2/+jd/C5/BAJfRJopnNne0HNPdyHqAmTlUCjMwkpxYxWiBwcTPlM2OBnpidcxmKFodjQBM+YSZmTpOA7pqB2rYCmvMh9KghQgXDpMhZtoRnB67PF9csowHWsyY+8IB92CIxFUCr95/VQpkDvoTiUtZgJC9fn5xirOzInx+FRvr2zL85Fl+j890sYQvPvsEr738EuqlEm7d2MFkMMbf/uq3Mjzj4AH6mZzfdpcNTq9TlnQ83375H3+FWraCGyvbmA5Y8yqSRcPBuGo2IlPOihCiPWKeyRRbN9aFjVsrl8V9SUUPA5KdbhuK1aLUOHRV0OHEhT6bqsR5AtFoBJt7m1JXFgoZdLMlWCp9VA8uYOlMELa5Ra3vtruRTWXRaQ/RG8zg8UfQGnKwT6xhRVTL5PUTS+UkwlGwBTrUm21U6g1p3AyqRYb4rIXEzcDaajqD1WIXl4OWS5Au6w2GCXNPYoCdmSNgiHwLdrdb1Hx0R0RCQVm2TGZ9dKctmIMW5IZFVMd1tEYtab4ZMsuhNNELuWwOl2dJ/PBP/6HkFzA4mb8va1Nmc41GzIzj30lkKhcw3LzTbTFHt9pUExpc/Gq1aM2Ihhhi2RdC6tkRdp1hxJw+3Lt9G36nC0++fohilk5IyJK/3uuLA6TV6ctQn88ABQhcQArz18TBHQd+GrmPJsRxTmYYcKGn8jPpSOPOP4v/jDnEYLM6GEkWC583vhP8tyBgWWOP+nC5LSjUajA69XAvBLCyswmNokMmn0a5XsJ7330b+UJK8JmsQ5w2p2AzOw3mVNWwSOSTxYj+ZAR/KITLZFL+fmIjnjx+CqfdDbPBjKWFGC5PL8Wl6fP4BafSG/VxXUig1etjezuOl19+STA9QZ9P6iUGj1uJzOjRXWsWcQjvYC4Gur0OVKOCYoncfwv0M72oEPleD8ZDHJ0fCW6S7+X1RQLrsU147F5sbm6JiOni+hwKm1mtDn/905/JcMjjs0MxDeH1MSevgW6rB6c1JE5XorlS6QvJN2t2G1jf2Eal3kYktiroMdbivAeIGOXwlVg6MuOZcRZfiKPf6uHq8lJwALt7e+LW29jYwt7urtR8P/l3fwWv1w27jc1jQfLAnj57irffflMGA6l0Rhw8b771Lj786BNhTNOpWytkESMfusFQXp38vgwf9fgC6A7bsHoMgG4kGOFOa4hJzwSzwQG33SmNOPvCR48eYn19A/VGW1SLj5/uYziji9eBf/EX/zWanbYsAZ89eybn/hHDwk0qXrt/H1dXl4IeZQbf997/vmCXSQNgv2MnYtVkF5UoMz1Gk74sva4T15LPdPDiQJjU7AOJuOTAjmhfukfIsf+j770vdebx8ZUEu9PVT7Y4B1VdLpvMRoT8PhGVkVUeCi2gQ4zpdISr9AV+89EvEd+KYCEWELcw8x0GvT6CvqDgyfKZMtZWdyXIlGHhhUpBkH+LsSAeP/sSBrrEWiUZdNCB+umHX+D6LItKoQ2MFLRqPak7KSgjaoNnCBcVeze3BUtG11u93kYmW4ReschAicGlXCjcfeUWPG4Pvvj4a7z3zh9hbW0DisEo2BgOCyjm+/SzTxBZCOK111+WAF26zTj8JlObnzsRTJxdUjigV6fwBt2CCSJCNhSO46uvHsoSlkMPk6rBK/fuwKpacHF8hW/+cADF4IBGY5UhSG/AcGIVwYgNy/GwIDjIoqfQiWKzr7/+CHrDDD6fR4aDk4kOiWQGr73xpoizEpwZWOxIZ1LiTjg5PcSdO7eFyEAEDL8rnqduh0M+/8P9M6zHNwSVxayNequFwWQiS1QKvXh2soaha9BsVGEyUcwwFnzxVeoSepMBkVhUuP37z49EkGAy2NCqtBENR2TYRrVrNBKW4TDz3dj/qSYTmu2ODKzY01HIR5UsC4f5cxSWATrPSdIliHMJ+BdQrdbh9fhQq1YF5fzF55/KIIkL4t29HWRyKXj9c3zrv/4//rXcWTdu7Iijh/OZ9dV1WYBQ6EHVMJG6nEWMJhRcDqVmpcOzXCvIn8VMHjLpyYtnMDOXDyRDMJOAokr2rw9+/wiPv3yB6ViDtfV1QdM923+CyWwIX9Ajgyuel3aHU1TbZpMd/+CHfy517q9/9Vvc2nsZit6O0+MroQUQubsYXhDkdqtdxXjM96yJkAhbLFjhIkex4Gc/+7XkZo51Y1T6WcTWF6AYdNLHJy4yqFeB/+wHr2NndxP9YQPfPP0DVtZXxMny5PlzESrVGmXs3NiEg8HTlTKqpSKyqTS0RJcPSQJhyPZE3FlufwgPHj2CQvef2ybDwJWVZbjsbhgmJnz6we9x/OwU2qkBbuIK9UbBPZIQQowkcdjDbh+a2RjZ7DWsxCONm+JmWN2I4TqVwHCiwfVlChjrEA2HZXHnC+gEkRVdDOH86Byj5hjv3HsPFr0F19fXmGrMuLH3LhaWtngJixOcLmb2Bcx6ZI9xdVXFg8dPMNZ30RpkEN+2wRPQI5M+w/JCFLVcB+VME0atDf/wz36E8/MMPvv0S5QLZZi1euj6fbx6+658LzdvvwTF4UF3yWH3wAAAIABJREFUpoPO7sYvPvgd/uf/9X+B3e2QXp/oKQqTmUFH9yBnUhyojynYIXKOC8AZ1foTEQ1xRsc4ZT6Hc9XxVJb0rPvZ61OYSxU3FQAUwWqNgJZ0dWbAmnQYz4g17ErIPXHpxKXx3xSHPHp4hQjRi1YPht2p/GOAEZ1vXdM0lBPab3abcckcCXXulliOOcQd1qzNc10pOBsOZkISsBAbrONzMRLEuoYCJ+J9KPwdzv871K+ZqDzXamDSG/Dmq6+JOKdNvG+XAiW3zCx5l+YLOVmaUGhKjCXPXdaTPCP4/nLAznml5FFeXIowlb0c53MUUQjmn2IkixnJZEJyJlXjDJ1eHX/yp98RYRgX1hQUhENL2N8/ESclzfWcK/LPt7k8gmDMZcsiJKdNjdQN5h4wU3PQGouAwyAITWokZ3NnzQAy+xlreX61YDXYEPQuQKs1YjABap0OLtMJyWAgYj7k8WB3fQNv3rsPq2KCjvkuJht6A7pLFXF3XSfSaJIQMyQSlQjAqcx9uQDxMGeDWM/xVPBcxP6z3suUCpJhkc/mRfxOATr75hBzKxWD1DvFUgGjMUW5Wgx7XSGK3L55U5YB9WYFkcV5TgopKblcAS6XB6VyVc5coiDpCllYWIDX68Vf/dVfCQWFSxCDoogY49333hOMFJdSxIkLohlTpJPXcs4yeJ0h6HabVbLC6PQpV6uIhBcE63p2coxgMIBQOITLq0vJp+KdQbcfZ7REJLI3shMhabfLHJzOqtlkIuJGkn+I5G8wd0lV5/jfMbMpmckUhdlkFUQyHSPtZlUEy8ViBu12A9lcWmorztuK+aJkZJgUVTBoJlUR7Pb9+6/8/w4QirQnQxweH+LwZB/pwiXMdiO8AT+2b+7iD08fSybf7VdewtnVOS6uzsUBxLk5TQMUhaVTScRjMRTLJXn/q40mFKNZqEjEmwV9AbSaTRGxiPOcamGDRhbyFubMUKRe5jK/IQICujZadWbx2QTF3ml1xAhgs9tFOE5RKr8nig6J5uPvyTPJbDNKBh1nTczE4V3p8fjkriwXitJ3EdW6urok5odqoy6Y4Gh8EYFwSPpgzV/8T7sz5g9w49puM0DMhM0ba4jF/YLZIFqFtlO6A2iDoX2WYTU2kx+D+hjtRBWGoYo7u6+hVu4hnSjh9ORKDkmqqGll4SaUCA02CVxY0K3BBQizLmgTY4FO5wAXGSx6uckxmi1i8aL7g0sGKtAYgMQDhVwzKsy58OAMk1tqFqY8sMnoJu+eLwKTDLQ8GXV6Gbaw6eQQ2WgywOmYo6GYR8Jwt1wmIR9YRob3tO8RV8AvzSY/w2AyEDcHmx82f30ORxgkqWdDOIVVNn7T/7SAYaEh55R2jsKiC4RIIg6pqcK32a1yaRALwMJpzvEmoxCSgcJAHCpDqNrjC0t1jM/rkwC9dCI5RyT1+1IQtzpt6OjN1GpFSUiV381bN8VhwkJ4jaqe5SWxEoz6XTz95rEgLKjq7Q7H8l2RPc4FCPFRvJxgovFBKw4QMFzK60AwHMaYSDA2wFOdLDsePn6Ine0duF0u7D/ZR7fVFZyAZkpeo1EOAqvDJi8ZgyVz5RwUqwbRONmoNhh0bfR6ZSiqRjaove4IuXQTuokdBo0TifMC2s0Btrc38NK9PdhdRmh0Y4wmXeHElet1wS+Z9SYYNSaUMlUY9FZAz8B1LZKVEtKVAvr9JlS3GaurC9jaWILTpqLZLKJYSYrigQFKxGe53VRvqzKUYiYHQyzt1gDGI0UcM51+RdwVHELTQeHz8XPxy0Y3lSri/DSHRm0EvcaGTruPVqvOiCMJGFyMhbG2vYneaICLxCXazRY0gxkGHXKm9ZgMgQGXeEQ+qAzvssj/G1EpRE3R5GGzzp9fAxFqxMh0OjLQ4WKBYXriZlAZ8sphIy950lG5eOTibSbqdbKUyf9jZgpD8bjhN1Ldzb+704FJ3EldDMd9UVcaLSZRS7k8Lhk2d9oNuSQ83gBGU6MgY9i0ywA9lcR4MITD4oCBjqgJeZHc2gfm72xvJE3peKhBIdVG4ZrvrRYaZYDWoAS9dYzYRlhUHRzUc8FEWzWXE1TPWRUOy8yY9LRYXd7G7b17MhDkgH9MS2mtjPPEJfKVPMwOhtZroZgN6PRbqDTKojaNRBdwePhCCpFGvY2z43NoJzrUik1YVQdCAbIie4LoaXaa4pggw3l7a1Xsorl0AjaTEbe2N7AS9mHS6+ObxweoN7tQXHbBl4x0E9zYu4GgP4BymUzbhihluGDUa6fQjHti3+Yi1edfQqEyQKnCjbgfeze2YdbNcHF8KI4M2v+5vBhrxvIekedNmyV5qHQH0YlGBTYXEgzwJIqFrqnJmMNnvRQCjWZTEAeq2SDZE06vXQrOSX8kKJz1tRVxxj1/8giZRBEhr4K1pSgcZjNMelXUWc32AHqTDf7wEiZaRWyHWjkXR3D47TC7LTA4FDkvhjPiGsqCC2BTQWVUNllA+iozRzZ4AnKxFWt5QbDQksswxk5zJLxQhqTxrmDTTpXxK6/dlkE5EVgMAufC0WA0yNlCC+nx/gsUc3mYVS1MBiPKBfLdPYhG9rC4uI7V9XVUqjn87d/9BM12QfjBjUoNhhFRRsDNO1uY6cbojugW4oKpgdBCGNlsUYY/4ykHDz20+wXEVhdF6VAotNDvGbC/fw63m7xNvvMDWCxubKzvCQYyIaHcTzCe1rG46EcsuiwoBapheN4xZ4MWzxERIVQ31XuC/WDzTCyew0KcmVeCxOlk8LktCPoZwmmfh9iOJhhNGaBpxbMXp9AZDRRFShHFgpzW4OvLczhtCtMRoJsAi8GIIFWYqeB1u2F1OeCPLaLa66DR78ozyKAyDhB7HCz0e1hbX4Xf70a5kEW5mIXdpKCeKOH88zO0833Mvg1Ba3W57DeI4pH3Od0fFBpx1sthC+99Zg9xmM33a0SbrpmOCg28ASfMNj3S+RxqrZGgN9//k/dQbVexdWsLvVELf/jmM9gcJlnInF5cYqpX8Of/5EdS0DebdWQL17C7XAhGVkX8kC1mkE2dw2XW4O7KDobpEY4+f4Hzh6cIOVww6lRpCOi6E9WWhvc7XSxsRBgcPRO0ElVWY2ZLMFfCoMBgNMGkV2DiZy3BpFM4fFaoHgOqswYsSz6oATdmZiPMLjs0+jG0BjolqA4boFRqolpuwmS0YjW+JkrPaGRRXKm0TFMZenDwDONJX4ZBBwdlLMVMgmRkHslCJIbVlTUZ8Ow/e4yVpbDkYiyFQzg7PMHVWUKWKxa7Y16EWgywuiyyDGEnxKHJJx98hkqqjXfuvwerYsd0MBNVLYf/M8MU9V4VjWEFY8MAWiMLTnLVg/C53cgkkqJyZzNrdTCvgxxWrro0yH+7AHHZvDjbP0UmnUZoeUGcmDyPN0JRzK5KaB1doXZwgTCdOIMxliMxZJJZ1KptGBQbgpFlNHtjZAol4r0Fzzkb9eQdtxn1MKsGeQ4odElm82j3hzDb7PIdcVHFtXNvMBBxCtXyXODysyMmkf+d6UwrzmI+qy4b1UYD9CcTqeXYHPG5nQ370Okn6E3bMPlMKE/rKA9rcIfdMFgVecDZhIRCAXEQsOlcisYlgLJULGA66YujqtslmlWHgC8qww1xWTGAVDNFvlhALp1BxBuAeaKBz+NFqcdg2yE8RiuuHj/Hvcgq7qxsiPAAgxGm3QFqxaIMhokm5QKk0emJy2U60QgShP9wAcKcFg7ELDaLiF0Es9btS9OqN9tEqU8MKAfVVEdxccR6WxBYIyK08K2ra/5vLqdZt4/HtO6PYPNY0ZoMsby9IfzyVD49d8POZnj73XswmnRy51BwdHR4IqHm5WxFliFrq8uyCD+/voLFacNFIiGN4P37r0ouwotnB4gvxuF3B/HNgyfimiJuxWgkT3wVnogdxXpBhq1UflEow4b96uwUVtWEpVAErWoTkdCi1NBUwPUGXVxencLG+kDPRt6CYZfDnpngYLn4ODw7kgaPWS3pRBZrSxvCgqf3m3U3WfvxzQ0cJVP4P//N/yPf+db2GtLZYyyEXViM+EUshLEiuVk+rxP1VgmFchKtbhur6zuo1LtweoOinvP66AQhq7ou79W418Xl0Tkcihuq1igLLS55yRtnzh/xQ+xzttZWEQr68LOf/Y3UhQwrZv5FqUR2NJ/FGHZ292S5U2VIb7M7R1A6PbJk2VmPwW5SkbhKCpKK9cNidFEC3vlut4ZlWB3kSOtwdnSNW5tvwKY40G9xINSWe7LRogvFg4ODE4ynWiSyBXRGIwkKfvf734XNSddFByk2zuRCf/aZuDxef/0+rGZmM05kkMpAa/YPXPRQFBZdXJxjV4zMtrMJuocB5sQDPXz4VGp21tZcMDDclP8bOnaIC/rqyy+xe+MmvJ4gTk8uJcdv58YtVKpNqRe5YKOS3ueyCVqWy5tiuYZiqYJyvSILEItDRXSFOV907HREsCaDnHxRFLeVUg2xhRiIZN7Y2hBBBmvrVPYKT/f/gLsv7aBYymBtZQVGgxkf/uYzVPNdFNJNYGyCkQinfleEAf8fT+/VJGl+Zved9N77rMysrCxfXdWmprvH9BgsHAEIJJcGILEKUYxQSAxdMfQJVhEKBkPShW6kC12IsVwyVgxySYK7CxDQDMzMdI9p311VXTarKr339k2rOE/OciImBhhgprsyX/P8z3PO7zC1s7O9gf39XZhMOinA/eSTj3GRvIbJ4pSZwu7yQJlwKT9BvpzFrZt34HNHEA7FMejz3aWVZQxLnv/dn/85PvvsU8TiEdzZ38V/99//Y1TrBTz84lP86b/6U0SiIcFwGTCT0t3eqIF77+7LbElig83mwxePHqNU6mI17pG5g72ZrSpTaC5UCx2kkkzpOmA0O+Qcyk456HoIR70iBjkdDozJZ58M0WvnUCqksbezC5vZAaPeJp/51s1dWRYMBzMR1IjdsNksktbgUpYzAsXCre0NmAwGHL58Jf0yxwcX8LsD4r6lAYjmpwo5+zT6abSILC3hxfNn+JIojI01cX+z1J4pFxIObG67iD7eINnqHpweJqWTi7ij2WgMh9UsDlIpsFZpkMkWJP3pCwYQXAphyo5UpStJoREd5PW6PFPpvKaBymTkEkQnix7O+HSbM83GhIjDbsezx4/x0UcfILEeR6fflnufqYtXB8+lG4pFvYnEKn7xV78SwfDW3k34vB4xXzHNRuGVZgmt3vRNgfoI9WYFlWpeEsXs++Pz/vDoWBKf8cQqypWqiLc0A5HO8G//3/+AWqEtHQFcejIdyuVarVFFq7swj5B+QdxnuVSHx+PHg/c+kJQReeu3b93FyfE1atWO9D/yZ9va2BQ9pdEootOtYa6awOWx4qc/+ykcTjdq9Q5++7svsLZ+A8VGAcX2FRJbERFh6eqnYE2k8s9+9ke4e/e2LED++f/6z/Dg/fdkhj8+OV8US09o7huiUWLaNACPy46ri3NJKfP9kMsQIcPlkA50XJJwsra1CbvbKghdFsE7zA5ULuuY9TVoljuol9uycOWyi7t+Osa7nTb6nY7MPNORIpgms1WPbLmIv/vTH+LNyYF0iyqyINBhMpyh357C71fB4zdjrO4hthxE+rwI7Qi4t/MOfI6gKNid7hQGWwSr27dhdNrRaNdgNM1k+cml+3TEtIMapxfXODh/BbVlAL27i3o/BZuN1h01tH092qU+VpY28KO/8Xfw9eMDHBwcw2wwoZYrwK5SYW99XUxPS8srsIUi6M3U+OTRY/ynX3+CXLUi9wyXADQokLKhZzJVGchCg2o7361cKlC8Zt8OxUeeLHm+IL6N6B8uqWUHAqK4jYKbpvGQfw5GPeiMWkxAQzLNZgbB4g0nHWjNChxuk6RhuXyhKE+NInVVkgJqm8GF6VAFp8Ur31GnzuUxO5h4nwO9WQeDcRu1xgBez+KMQUMneyeIU+fvVfeNkM5/P40/PNtTT+G7hSYOmnq4sKExif+8ILNMWjGJ3dm7Kcsvng/Yxcp/ns8BpmCItaNpgLg9pl2oBTLdxucPE51Ml1ADpYhPgoTL5RSDM8Vsooko9NMMQ7P469evvtGV2LnWwr23t6UsnvoLk5vd3giPvngtZ2ZJp0t/shZObwCZTAmsXhE4CNMEZovgMseDCXRzE4ZdBTaTCQaNRvDsGkGK62QuVJnGsojVz01QTdl9rEdkeRXvf/sP4CHOXj2F02ZBPBSGWpnCDD26tY6kU2v1FnQWK2rssytxkVHBZK6Bw+OX8yDxUlx6EjtfzJdk8UuBngld1h3wHuvNR6LzthstIQBxIcBlAlFVRBkyDUdRdHk5Ln9v0B/i+M0bXF9eYXl5CW4XzeoL01Y+V8D29g359T77/AukUmk8eO990Z2z2Zz0+sjiQ6eTdGUkGhEj8cXlueCSuSDmwpeLKmreXHhyCU6TBQ0s7Iui9ku8ExddMgdOp0ilriWBy3cAlxHE+fFcwoQlDf/Ub2ng4sJKut6GA0mMsE9r1FPk7MfDBtFMGqMJbn9AjPf1Zlc0Nl7oFqZMpiPpJya6s1EvCcmGXzwrDfqdnpw/WEx/d/+uIIWJgiJ6kKYDotFJfuGSnNplq93EaKrg5OpY0pCZQh5nV0m4/B6wXLnZa+M6mxZkeq1WQbfH95ZVDI1ccJMAwOXYLz75pWgwbrcXGhZrjabw2Hmu5lW2oAAxlekM+qRfhLUUNGDd2NqRBcSTgxf47NEX2Frdks6voCuIYq6IZr2JcDgk5mP2T3V7HUlIRyIRoeNUSmXpnlOIX//mXuB71uP2Sz8wNWF+H8RisTOMGEaiirksjSVWcHD8BpdXFaj+yf9+a87ICgtG6FxgEzuRCxr9BJ1uFbF4EBaLQSKbVrNVmMOZ6xKs5gCauTYunh3DAgvWl29g1GOfkFkc+1wKtDsdSU0wZsQuAgrtTAVw40Xxh4d9LhT44uPFxcOFy+mWh+iCiWuWQ5lKq/0mTUG8wVQuqmaDpTpqcXZxEcKNWpc3jz8oiJ1qlWXXbSkmFmgQC8ZVi6HhrwUYj8cFMwWjUR96zRyZqySOD4+gAWN+euiNDsy1dP2TdUghhD0VCpThSARy3gTccHLAYGKDf6WbmA8+4bUxmdHvf1OItMB/MfnBi5/DNG82WmW5laVradAj0oDOA7UshW6wCN252Bja7Q5xOLH7o9Ns4unXTxZCBUvS52Q5z8TpQQc4h5xQKCgHE37OTNrc3b8lTu/JsI9iPov09TUuL68WYgFfctJnMhH0BnnOI/UIarsG67c2ENuKI18tCB900KMAYUIiEpeN+KNHj+Rn5+eePLv4hn89ElfX7Vv72NrckUL2N8dHKFWLaDHBYwV291fh9tEVWcZQqUGnn0sSaKzMUS12EPFvYX3lFixGjxxgOPQn1iJQaceoNYqgksdI60ylgzKYwGN14+DpIXKXRekPsdj8mGmNqHSbmBs0MDpMUl7W7dckKun32mE2aQRbQMyby0lExgxWGznRCyQKh1kOIZORFuVSE/V6W1yRiwUIsL3tFQyAvPDnwMnxJS7OuM0GBh2AWD8aA6RA2W8UJJLd7UIylUShXIAyGEE9VmPYpVRnEjF72Cd7lr0DZDmaYdLbBMvEJQAXfHzYk8sv17Bej0anixHvK50RLqcT8ynZkyzrVctLnU5sdtoQvcGFHfFrPERSiLPYjFLUxpd42E+3qxpTZQCLkc5aCpkTiePy+/P4/JJIYtHlYNDBSGFxOdMEJozpnNSrxTlC8a5ZbcDj9MqLLptKoduaIxoxYykYgt3igt3iQbs2QDnXRaM0FdSBw29EuZ1Go5+X/xxNhCSlIMJMsyNFfSzRng408qfSnWN9dQ8727cEfzKajuEOeGF2WjHXzVGssfQ+Ld8vS9uzhWvozVrc2r8pJd1XqUvZrHcaQ1yepUT86zeH0MOMXLqMSmUgFJW1zRUkWGq6GkYo7MFyLMzmWXlRK+0GyqmThRDVHKBUaaIzGcPh88DhdQoazePyYDyayZKKQ1KlXhEMm9WsFQf1jHg7kwOl2hDlSgfdbh93bt3GznoCQyYsanUpseJDnssgCi/9QV/uWYpsHLo5MJLvzeGLbjhiJfic5oDGoYjPLD5HGWekAGmxs9DUK8gF4m+IrmMEvlEr4/GXD6GZz+G2mWAjqkgNibsmk5c4PstCY9LD5gnB5gnK87aUSorIx6Xp6s4aFC6tOEDPJyhVa4jHE3DaPCJQEzGXPDmXBSnd3hQB85XcoiNJTUSAC932CMqQh2Gi51TwB7wiIlCDdrpNGIzIDY8Ig52OWaPNKCkNFga/fv4Gfo8FJr0Jl+dVKX0LB7bgsPslEcfU2aMvP0Yqe4ZSsQAT8WV6t7hZdvbWBF3R6Nbks2bpGJcQF2c5KXKjG7bSzKDWu0Rs1S/IAcb4Bz01LpNNJNaXpDC7VGwgHFrB7s59+d6J3Xt99ASvD59hZdWLt+7ckQ4jurO57OZgJfe71izIqlyuJC5aYhPIpw/6woLC45LKbCBneAmDbhPbG6uCzklm0ugOp3C6Y0hlSugOiULUiRBSLJRxfn4hiUfMR1JeZtToYdHTFU32rlHSa7VOE7H1BFx+L1J54igUDLs9jAY80HvEPeLyOiUxxJTcxcmRCCezuoL8szTGDT5kiLbgAn0MlYYJisXgx64vOjF1TKVRvBFUEhceWpkPusMJIssBGExqLCfCaLTKODwm6xkIRe0Ir4RhcVsw1kwwUSvIl68lAcT3XCaXhysQwrvvfQgN8wssSsunBLdpc/oRjC5J1D6fv4Rq3MeqfxmDlILnHz9F4SiLIDn8BgtmylSGR+naoTtqytI43mtqcdWP6XqbqUQo1rAzRIwPBnEGOvRGqNmlwCiy3QCbzwCdSw9LyAlXYgktzRw1pSMISDoHQyG3dDTlsmVJSnAZfP/euzL78GDEuYGYC2I1iqUsHE4L0pkrccWxgJEM4shSXLAoXrdP5rJs6hI+txWxSABmrVbEdCJ9eFjlIYkC+WDch4HJRY9dTA7lagmFdBmNXB+6qQWqiRbRUBwmFhZWK+iN27L0yNevMdUOEV72CWKDxaaMhvPa4IG5p3RlEKZYwgMND4hk/hv0VrhsHpwdnkjBeaVZkzJWT9CHm6ubsHanmKTLGF3m4IYeDiaitCY0SxRSujDb3HD7w8iW60jlC/CHAvJOG3SasFsMmFOcwUzuHx428uUKyrWGYLD4J9Gl/L7orCdOlYcbdicQ8yqILJVWrhOWeFqIIrI6JW6ukHtNNJKGc+kARi2LK+lYVKM2qMEUtEDnNmBpPYKRaoRGt4liuYBA0CPuSBtRRcoUeh0Tyinp0eN8VCk3MJtq4HIGkTy/EkcTzwu1dhvVWpUxYfCiHzc6WFoKo4exsIgLV9fIv8ngv/7+96HqDuU9TfF52u3BrNdJ10SpWpEUxpDOTN4JOiIO6IQdy2zJwzbdV3R5Dtn70u8LHksO0jqTYCPbkgDpS5JYloAGIiKnGIwnsvyj85AJEC5qmTykK5iLaatdg3Kzi/U7y9je38OEKGODFs9ePBODCJfVTPeyF4odcUQfHL48QrvSwbc/+o4YkA6P3whGhMmLR1+9gdkKvP/B+3DYnOIq9rn8yKdyshxbT2zK5/fW/j1sbK/hInuMuXaRAGUieHtnE163C8cHrxHy+GHVm+Gxe2SRbDHbZNnK5Fyz24DBSENGR4QdvcogpZ00BfWGA0k0nZ6fw0mE3VyDgIfvfQ0atYY48/1BD+4/eA8Pnz3DX/zyV1DNtdjd3cEv/upT/NN/+hNsrC3j7PgYg+5Auvui0SA02jlevH6KTD4Hs92NRnuA1c1dmO1OYTyfJ88klcsCabqae7U29jZuQT83IOQPoV5riKhJd3KpVsfLF69kviL3fDG7GpC8PJEDLpEavkBAMJix5QTOzy5RLFRxcJDEBg1RiQ10Gg2shHyYKkO4nW45KI8nQ7R7DWikq2GCcqOA9c11QXx+8dlTbK3cgcPohMdhF+SJ1UpEg14cl3TrH58mpQvNFwqLu5M9MN6QT4o1iUOgCMSk/fOnz+BxO3D79pacmQbdCXyekMzEJaagVDopZT07PReDjpPLW9VUyqJprHry+AUSq2vS17K6lhAHYa/VkZmT3xHv3cTKGtKpHC4vr2XZub2zh6vrDOwOD6LRBJZjEdgtXMbTmDLA5XUa58lrcYHGE1EEw14kr95IAowoVhaCriTWBIGi1hnQaVN0GIkpjU5Ldv7w82PnkcGkwu7eBn7+8z9HYmUF9XITXz98CZPGiQEDdbDKIpBCMXu5vvftbyGyFIDX6xBkFcUppkrY0WEy26REXsdS12wBWqNBZtjNbfZueJDLVtCot+VdQhcmr6VUOoODN4fQ6NWIrcRw9/4+Uumk9KPU6xXUG1UUcymQJMguBJcXYjDhjOp2++GwB6R/xGplMnUKzLu4tbeFNwdH2ExsIRJYxV/+/BNJ2Uq5BztmyEfRDbCytoTvfO/b8u7nfRgJeqHXKMheXwo5IBaO49YuMVdN2FwuWbKyG4mkhUazLrOdzqgRoYjPqqOjI+Ha0yBQypeE8f+73zxENByRayieiIuAoydOm0sLrRYGnQGHrw9gNRokgcoUOhO9PaUtqN2dmzvwBHxwedyIxuL4xV/+Skw322ub4qBVE69I1Ked6YceCsWKdAuSgtDpd8TIxIWK0WqQQmYWrpK7z2cMBXiWfFvMDkn9sROVZbbnZ0lZ4tD4xmXGW2/dkVmTRrOpaiTGtUzuWnpeSMHg2e3zz76CXstuoDXBWFMc57nS73eKM1ewLuzk6rdRKucFr8dFIRdJTHpwyV2pNnDz5m28OT6Td+CD998X7eFf/ct/i3aVYu+i44ziIIVoFqTznMF3AE0FnEf58/C9QgGK9zDTSnxv/tmf/Xt43DQITsTFTeGNaE1q51zS0MV++601/OBv/hC5f/y3AAAgAElEQVQevw/Hpxf4N//u3+N73/sRUrlrdCc1mOwaeLxOQVMRMcO0JBfC4UgIJrMOv/zlX0kKhr1nuSxLopuC1drcSKDPgvpaCX4Py38nomPoNAY8fXKA2ZxJDvELMPsu/WcmqwlPnn4Fr9+FkDcEi9qJaU+F548PoTBpMKSI5hPD32DYRa/bFBe43+MShOv9+/dwdnGKtc11eS7+P3/yL6Q7i9crOxZJjuBihp2B27sruMqeoFEfwMJKsqEGW7Eb0E51CPiDUkjeGKixvL6DYCwiZeqrxO0ZtTg9PIbV5MV8ZEc2X8N55grtSQO59glGmiZWNoKYDRU00y008x383R/9FDc2b+Pj33yKfncgS+GHv/kNXFodtlfWsL2xjcTGFmZmG56+OcX//Sd/huZgBCPLzhliZk/dsC/IXwspBvMFko9pVM41vJ/Y7cA5VWgGo7Gc/5jko4ZHDYD6Hr8/6k/U/YhI5nXEe4S9o6PZcGFoYw8gfw3NCHPdAC4fE80zEUtdbpcg7UbDCcL+qKCvJwPAarSjlKugWqzDYXEKfp1In3qvKv1UNBe0Wy04nDxrqAVh3u/QRMqzthX1eke0GLuT3Twjed7QNEpcMo2/DE9QnOYChPedx2mQhcHGyhrGA56HBuh1+mKOIiqVvYHsG+YZgMsNqt00pBbZy0urtEaNcHRJehk5V3H2ovufyMoe0XxWq/wZDIQRCoVwfnHGejq02mVkC1UsRTVQaWnGMeHO/ls4PbuUJWwgFEWn2xcsHU0qap0J1VoLqplWjBY0VapngN3MPkkzRj0uQXTiXGFinYhJEhKIW+fM3lGaYt7dStxAyB9DNLKK1bUtBGMx0Tt5xmbqgt106vEMw2ZPcG5Mt/K50h1PEE2sQqM34OzyCtliBRZ2m801YoiqN9tCpGCXKD8rvgurpZKYvgvlEtrKANE4kX5q0b5ymYyYsTmzcg52uKirKjLHk07E+YzzKc8UNGMRPby3d0MSHjwT8n979uw5Ts/OJUHH2Zv6yNnpqWjG77zzjuBtqe9RkyyUs2KI4TXH8yi1BC7KqAvzPqbW43O7ZKnBBGKlUpVECTsGacbnHxTZuQjkP8tlPfu3RNcm4tNoQrlSwWDI1LlNTMn8eVi4LtcTtKJDscua5yfO4sQmByMxSdLw+U2aDjs3WF+g1xBxNhHDcaNSEqMP0123b96G0+6A2+nCbDyDUWfAUigERsRphOfCcaEZqsV8z2cVz4SdYRdj6cPVo9yoo9Zq4vw6Kf3JNN12+9TwJ5JQYmiABiOaV1ZWlgWNf3RxiHQ+Lc8HPnvL2aqk8/0up/x+mD5n16vZ5US5Xhe8NJ/v7O9754P3cZi8wKujI8RCUcJY0Ko2cZW8ln0A0a18XvP3zQUG58AuS9yl7oLY2x7cPotg0tkPQvTZgqShh0FnFu2DRB2moAvFrBgXtCYDyvUazq+v5Hyj+gd/HJuzS4LFUYybpy55QSiIxUN4573bUMb8TffgcTmlXCmfquPkMI2QdxUOgwcHX75E9myIxJID0WAcNrNTXvaMGfPmJy6kT8fZQIHNapWbnQ8LbvGHg76UgdmsFonuMq5E7AzRDSwJ5AOJKQoOKRQk8oWCdIZQcOZhh45yPo6FJWs0olarSW/D2uoahgNFGP6M53j9flmAkBfNC43uCiZCeKB2OszoNipolnMYNBvQzqZSdKfRchMXhaLS46pQRVsZyzDAxQxjkfQXqiW/oREXIYdyLiT4MzKhwuhTs0Xsz1zicdwEc9PJbTmjXcIiVIYwGXQyPKlZmj6biduAiw6W6ixFovJ5cXNIFzIF7Xw2K47wrx49Ek4aRRrGeMn955KJvw+mTKx2m3SBVOtVuXnfefsezEY9yETiweXl0yc4ODiEzmReYCKUMTQqij9jcYuO1AoG6MGx5IDeoYNnySuFNk+fPpW41Wp8FQFvUErNWCAYCUekk4TfSyZTxfo6I/YJeN1BFDIlJE+S/wUnM1EPEVsPwuk3YaoiwmsocXq+ePiQ3Nm8g2hoE53mGG/eJFEqlxGOBuAJODAYtzAYdWUT7veHYDcHFtG9KfB//h//F4rpKnQqC8YjI/Rmq/QTzDRTOKX7gEWfNQxGHZiJ41LNoTdbFi/q6RBDlvyagWCQGBQg4A9BAyKcalLMxC56vqQoxq6s2bC2loBJ7xQ+L8uh250BioW64Hd4WB50GB8FGPbZ3l7H8nJENprtbkseROnrDPq1AZQehSMWuM6FR0nhnQ8K7tBiEY/cl8QlEQk0mY2knFmtW3TMMILIQ49eo12UZHKhNZpgPKQlYNFXQHfGglk5kV+XW2CWOtLl4XN6ZPFGXBpDpdVKHkthD+LLQej1QDadwcV5AbFoENHYsjg7WWynjHuoNTrgu9/uVMPtdopIxyL0CVMFg0VSiC+7FvmdLOeyWbAW3YBF40A910Kj2ke11ofL54HTT5RGGrVeHr6oHavbMXHe5YssAJzCrLVjNtTCovVi1FWhnCMSyAWbwytO78F8gt5UQXg1ivUba1JMf319ima9gKurExSKKWztriOxvYqpdobj5KmwQHvVIVrlDvwuP1wWDyw6F/a230I4mIDV5oRaS4apgtGsg2ojD7WG/T50wKgw6jVx9uKhHOwmMy2KtaYkzlw+H2LxmAiU86lKnN4U9umkoluo1igL11arnUJDnJmKhw4F5xdptNoDRCIxWYKYTUxQjQTd0e92hB3JpSN7eOiE4POHthv22c041MxUKJZZKqWD2cg4Il/ItN0vrPhqHQtz+/L8XfQfsXNJJ/8/Hq5Y9PXlo4cwskuIHOUenR5tvPPOLen6SKbTsDC5YXXDaPeLcHT0+At5KU9UU9x99y3BgvSUAVQ6DcrlspRBjlmu3VEkcVCjM3U2F+wIndYU3MYzDr9WiXtWqx0cn1whGFjGgwcfCnfy5avHqNVTsNm1MJrnWE4sSYSdpY/VVlk+C5PKiNOjU1kec1AvFWqYKmoEnDG5B3lYefeD+yg1skhnLvHm4ADr8TV2v4rYr1FNoIy60JuJihgisbKL6ciEdhmIRdfhCXqRq1/gsxc/R2LHA4dbJYNvv0nnSRnxjWXhn2fSFayv3sTO+l05NLJb5MmLL3GZPRF28dpaDHarHmZiTuoVFNMphINRjBQdeMvy5pdCbtVMmLHNRh+tegfRSEwWiB6nAy+ePhOhh87B1rCFlc0NxFd3UCw3cHB4AqfdC6UzwtHBCQYsrdfpBbfDck2LwSwOR7rHKJTp7HoEI2EshUM4PT5BKpmE026F3+MR/myj08DWzW2EVyLodJtw263IX12iWSjCMACUTAf9Yk+KcYcKwJmQjubxN9F4OqzJSlVNpzCSuck0FQ9FFp0ICd3eHA6PAb6QC6vry8iX0jg9LYDGn+VEQlikJrcZAwzR4bN/1hcRn8NlPl/Hnf174nB+c/QK2WwGK8trsNkcaLS7sDhN4sALhH1Q+iO0ix1cPk1jUh5iWKzCAT0sLP+ea6X4kIdXohyIMesNFfQUBcMZReAp2IlAt5ZapRcEhNXMokG7DH4c8oiW4qLV4dQiEHZKvN+3EcP1rIeTchrZSkYK3KMRn4hm2XQePflubLhz564YFciLvU5dYjqbIJO9wkXyBGvrcQQCPjFu1Kp1eWYlVtbFZEKBmMuxeqUiBcvx5Ygg9sqloswiggo1mmUxxHcdk6d0AtFtTK4uGcFOoxceewi5dBXTsQaxaEKGzNdHTzFV9SV1s3d7DbF4VIZePj8YbSZakyhEIgY5VxGpQccWZz1iTx0OChIQwYwObz7HuNwhLorvnGl3CH13BBU5+LUevDoLhpUOBtWeiCgufxBTtRbZSgUTxv01anEdzcfEGRnFfe6wmqSviwsZJk8K5SqqTTqH6TJ0Ya7SCd5pQDwonXF2u7jCLFYHwWYyO1FNopGFidXlGB2wTI/Q9ataoAo0TEOOBIsz189gCViQb+dRU6pQ1AqaA5b1qbBzY13QcRy+c7m8iEUsteeSiMhHIgTNBidsZg9SVxk5BNPJb/d65b5WDRWEWMg7n8sCqtat4/69fVwcHKBwcYWdpTWYoMP+7i0cvXqBTr0Er4u9EHSUKag26rII4c/KGZCOTb4ruAj3erzilud1SpGj2+2IU40IC6L7BpMZOqMxWr2eHOqJr+Fczrl1rtPK99BVJsIl5rKWi00KtDKLGAGdFfjJP/576M37GKvHUnL8+vUR1lY3EFuOwu6kaFgV1GixUEC7TjPDDGuJDcFucb5jQoACFdGOLP99/vwKD967jXBoSWZqunuJyd3e2pbEFkVBXlMHRy8xV09wdJaF3gK8dW8T21sbMg9OWaCtt8FtdcuBn8kB2jsz5QKMThqhtChnryX5Gg0sy5KEaUCatOi8/N3nv8dgPBbMhE5nFSa/0+lCLp+RroZbd26hWG9IaWUqeQ2f24tquYb/+Y//GK9fvcCjh59iKeTF3f2bcNkX79tXh4eoNhsoE605GCEQjmPrxk1BL52eneHm3g46rTqa1TJWo3FEvRF4HX6oZ3o8e/pSSjK3bmwjFA0tML/9MR49/D2g6kFnmCCVOZfZOBSJIZcrw2Bywmr14MsvHyN5PkI0pJHODS78yrkiPDY7PnzwHhLxJUxnA+QLF8Jmv7g6lsToD370Xwmu5vmzE5nXgt6oOBej4SBcdrssHcjiJ1JIrdfi9599KvPM/ftvizHr9dGB9MN0p31JkbOfaXNzUzhr0qg4H8m5QKth198MZyfn6HYU3Ni8C52GvYdazKZjZDLn8pkvL1OkWRLX5P69uyjVa/j4k9/CbrCJmUM1meDls2fwOh24f+9t6Tq6uLwSBA4RyulcDsFwDHt7d3Fzbw82i1bMRkyGpDM5SWcxec2ks9/rlK4tYuw4L0fjMZntNvf2sLf/1iJtzFJWn1dEt6uLJHwelxSee7xMkakkvReNRFEpVlHK1ZC7rGA21MBl9sn85nJb8c79O9jbXIVqOsJo2IXD6UK3p2Aym8uiTnC0Ygh04HefPYUyU+PG/r68o4jdyWdK6LT6+IOPvotAICy9ECQHdHjuJh5jNMLx6Zmgw+je3N5aR6mQwcmb5xhN67DbKehxrhyJA34yViMW2RDn7On5Abx+M3ZvRhGN+aWE++wkCaWnQrnQQqnYlHdmrdETYxiNXjvsbAi6xSzU69ShsAPC68Kr5y8wHc0RCS2LYUGSIEaLOGqVKZN+eRFdfEEf3B4nQsEAXj17JdcK/9pu9vDgvY9wkUzh5cs3cLmdcDPVv5HA2s4W/sW//pdw+V24vb+PQXcsJsGo3y8YWRqW9t+6Ba1xhmevHkv3ElHGdNbGlpfx+ugIHp9XEFbETNvN7MSyidBKEYrboWyhKM9Z9gdeXV6IqMmSeH5uPENzScFzIMt/2S3q9YTQbCwQZipoEAwE5N1crZTx4x/9UESzTDYLlWYmHSwkW56dH+H09BRv3X0b85kOL58fI50qClc/Go3i/v07cm5wey2wmLVYX4sjl0vh8vpKnMyL5ExbsCM7uzdQrzXF8b4cW0O5VBMcLpNyTHt//eUzVItj2C1OJOKrsjTN5dMYMvVo0GOu0UsCc67Ww+X1CQ6d/xxdVeyf4Rni4OhICB983zEB4+ZMMp6gXipjNlGk1+Rv//2/BWfQDZ3FgL/89S/x4KP3cXWVRCaTwgcfvItU5kreoTyjs6uK6XFeu7wPiAlqNlpo1FqILsUQj8bw8NNPkUlfQ6ueyrXrdpmlR7TXZnrOJDOSSmXCdKpDodhAg3OOyyNL+0a9gVq1IemwWq2FfneMi7M0bGYfysWWoNCYGmCSzulk8m0Ih02PerWIe3dv492338VvPvk99vZu4/jkAr/++AkM7JdwSeAHvpBDjIU8o//gh99FpZrD6xcv4TK7Me3N0C51oR4DD96+L4lNV3QNw6kKgUAAT77+Ah+8+xYa5QIGnTb2du5gMjIim2+hNZjhqpBBvpUBzCPMdEzdlDBuTrGzsocffvhjvHn1Bi+eP4XNZoTPa8PV2QlauTI245uIR9ewe+ceKn0Ff/Jv/hyX2TLU7L2iUEvhWK2S9B+Tr2JM1hLZPJY5m259zgXsc5tNJlL6zEQERV6aq/jd87ri+4hmanY6UvymSE9cGVE1TH/oTRqhOpRrRUJZoDPOMUNb3t8+n0tMfNKbO1PDqLcKIpaoTKblqY8Z9CbkcgXp1qHZjFg1I89SdoOc21qdGrJ5Jmcgi13NlABzo6S6+AwR9LZzkYiutxvIpGtQ+kRnqQXvzWVDf7AoquasOer2kYjGMVemGHdHko52WB1Qz2n25L5tCrOe2PampLBY9t6fKGjRbOMwIbG1gWcHrwQJyuuYGH7Owjyfs0vF7XIizCJsv0dmICKsr1NJTGYKHE4ThkyYNRXcv7+N58+PYbHphaRD/BZN4sFIRBBaTAgQ4dpptKF0h5iPZlCNgFFXgUljks+BaUOZiUYT6Yhw2lzY2t7GB3/wLfiDQUkuc4FuNBK3pEgamnPxoseitzB89ml+NorZmXSGFy8PcH6ZwVv33xEBvVSpCc6ThvFmpyu6BFGbBfZq1Buy1OAMxPdrLBqRjsJWu4P19Q2ZtX/3299Kbx6fyWL2LhXgDwTknyNFg1hDXps/+MEPRVctlsqikfI9xWLveDwmi6SzsxNMpxOsra2KZppOXYu5+537byMUDOLo4Aj/369/jR//zR9jMBngi68eyczOMxixVdRXGzQlzaZYTazI9/vi2TNZWlOL4dKZBkmnyyXoRXZwcCnc6XDZY5LkMDui2BXNBReN8blCQe4l/r54LuNZbNF9PRSCRyQagyJ6txom9vSNJ2JQpyZLrCuNWNwGjgZtNEiCcDmwv7+Pm7fvwOlwy+xEhGC9VlssoXsD6ePl7KCMhjBbiG5swUADq8MqNBcuN1Qamocn0OjMgnxmjy6XXgWa71w2tDtN/MVf/cU3y+kxCiX2wSXkXo6vLyNdTAtePpm8QJnP/KlIzDCbgdXVqCCKKzV2mgxQLI1FU6QRoVSs4kd/6w+hslhRrFSwubaKoJ+Gc0W6sT79/FNJo/NPXhuk2zDsQLQVz7tmvV5M1xa7Tgwj7B7qdQbSH04ShzKaI5st4lsffog/+tk/xP/2z/+ZpKc3d7aQJtbbaJCuYNV/87+sz0Wwr9dlg2jUWeSBxuJCo0WFcNSOciUjvFG92oyvPjvATDFgObwBDDUI2gLIJwt49JsnCHt92FjdlG1MOpeVi4M2V37h3PCx1Ix/cPlAZJPFaobdbMRkNBKRhpioZqsDnd4o22QW5/GByAMJeYJ0SHL7L0gou02+XP5n3qQSR5rNxfUmDxg90Tx94XVOZjMM6TIajWQR4vUTv0Lk0RRBvwtWgxrzfhtalqzpNMI+p4tRmWlQ7U+Rb/TQnagwZVSXeB+7XUrIKJSoWCplYAzLIIsHt8strhUW0XHTx8UNkywWq02WEsIrbbfkRUO3PIcJ/vxcpZAJR8QBt+7h8JKICLzR+GKRfgeTAcViXhYYHACurq4Fx8HFh8m4KKwi7oEPRy5QWPyi0qrlsMsYMKN+U0URvmEqeYGDgwMMJwsEFqMNFKqk9IoDmVrBTDeGzqnFzDCBwaHH3t2b8pDPFwuCDWBcNZcpod3oYv/OvjgGkslzrCQScsghwuDo9ZmghfyuoDxEifQgK9bpN2Oi6kKZ81pYJCUcduILlmEyOlAtdVEuNaS4y+f3wRtwoa/0hDXLmKRGp8HzZwfIZxqILSUEG/Hm4BjdBiPMjC7zOtZhPG2L485k1WJ5JQqn14ZKo4B2j+KNGZ0hY5oz6PVzeL1WBPxWOBx69Ps1QQi1aioU8nWo1HOwb4oP9d1bAWxshwW31qyNkbzIYTydSUmPze6UjS5f2uxOOHp9KLx0RlBbzYZsMTm4U5DJXGfQqQ7l0C14bWkMhiBKBkO6kFkC5pdIOwdZXldc73NgYMSUUXmKncOeAhWZ55OZOA6nyhSqGRnzi6gmxTA6B7n84OKEDy+6juhEtlscqFfrcHvcsHJQmfQFAcbBUqdZYNky11mEgnT+eNDqNDFkyxyLbycsblYk+spNLR/qdFWsxhNw21y4PL9A+upKFpWcGFg0aZiZUM81oRnooNea0WZxUcgDs0OP1qAqkcylhA+uAIV0buVbcDs8mI80qOW7MGu8mPS1qOTbGPTIFI7AaLNhwIegdgY9h1YDS4dVsNkpYI1RLFyi06nC5bHDHfJirJriNHUJLaGkPS18Nj/8Hh98riCcZi9aVaq45Hiq5WXQG7SgN8/R7lbx8IvfCn6M7kKK2LNeGTNiwij002um4ULUuujvMVpQrzTx6tkhRkMmgYhfGUgKxBWww2bTw6xXiZAwm2vx5uRCShODoQgCwbAc9imK1ipl9NtdcTnOx8QJGTAeksM6WzivGRCRKLwZ1VpThhMuVnmoNZoZAQc0Rq1cY3QtMMpLtxoZkUaDGqPRQNy6RDVUiiVUiyWoxlMMu21JjMVXQghF/bjMpgE6S5wBqE1uEX+r6SQ0qrF0G7i8bkHQMNHBItFMJgsve0iGE5QLFFjH0rtiMmoE18Alt4PXVLcnyQUWCTpcAYwnGpyepLGzs4vlWBSff/4xptMWJtMWhuOG/H7IK3Z4WK7cEceZ1+ZHtVDD69ev5f1DfJRqqkXUtyLiN5d/3/nBtzFCHwcHL1EtVbCzuoVutYtGmTgWIw4PT2DzqKFSG+B1r2E9fh+GKXnTV9je24Vv2YZfffmnKLQOEY7p4fO60CiTT95FJBFCsVxBsdjC3s59BD0rshjJFNNo9KpwBe24cXsDbpcFOvUYNsZ2OWxUWxh0iIWko4S9B/6FwD9d4B/472BfCNFHLFfsddpIXV3LZ88BZnlrGYlNHqKARquPPMtFZzoUropIJ7OCWKLTgaIkkV5MS3ocTsSXIvD4XOhMOlKSzZK/drWGOd+j45EIJexuqtINbNFj6zYjqwYYNWrY9HrkL5Ion6UxLfTQzo4EPTBS1PIzUCxQyAOeLWK3FFSZkpAFCNeV6in0JjV6Q76bAYvdAIfXglhiCcVyXsrf+Cjk0t/KIUzpYO3WOkrtEsqtClw+tywgs5kidm+8JfHobP4SyQviT1h2aBWhngiX0IpXhKt6fYinDw/QL0zw7o27UMoVpF4dwqU2wqqm4xNSKE3BWDp0xmPBC6rNCyFpKAkROkstEq/nnMT7mcIdB1cKgDa7EVYz4PdaYTLOoZiBlGaIl/kLNPp1LK9GEPAT/zf8xilIHJgdkWhcEEoUVi6Sp7Jkr1SKePnqmTjoiQ7ifMPyQKfdBbvNidR1VhBCQW9QHFPDYU/eLZdXi1I9q80iS22B4NFA4XTK+5CmEwrs1WoZ4+EYNpMTt3fvoVbp4/TkSt55dP2qdSy+nqLXXyAfFwV+VjjdLpm7iOiiwSIUici7iEtVh5P9Iga0u23U6jWcnZ0hdX2NAPmsLKptt3Hn1h25HugYDZqdUJVaaJ1l0EtXYJloMCgpMGlViMRXMJhO0VLYw6aVg5NBq5P5xaQjjmECK5OQmikcDovMjkyA5Et16Q/RGhwYMbVDRyaNJ+CQTxxgHXodEar8GfWYajgFqqSY2G5zS2KGLj86ETm3SqHnZCJiO5OxnIX0bh20LjU0NjUuMmcYzvrw+hxyqKA7jwcaCrS1elUOb6HgkjCsifczaG0oZEuS5HW5fRiM5lLSHfW4YDcZUSwWpeSSfS0+txONYh7GuQpHj1/jO+9/W0TxX/yn/wibSQ31fCrvXwrOjVYD5VpFTENS8KjWCpbEarJhKRyRpTNRDURdjCeKHAaIeTMa7YKRK8szeIhmrQ23wypCMr9LlmGqTWa0+iNUWZw+J9IVsvzg4YlJAZVpjv/hf/pHKHcKsiTiIerqMgeD3iLFlom1ZTGukG1dKOTFbLXkj6HT6gkakvMkF0XbO1uCYTKbbcikCyJk0TXJQ6gy7EpXH1OwwUBIBAgKyIVcXtKcTONojGosxUIyx67FEyKKWzVW4foT80IRzOp14yKTAkxMyVlRzlxhyALG4DJsRhusfF4qCmrNKpLpS5QadXE01lsD/Pb3jxGNBmA0cRHKFIwVNia1t3elj4UiLXGmP/37/xAXFzwQ5rC+toS1RAT9dhu5bE5ck61+F9kqnfwm3Lx9T957Xz9+KhzrRGIFg24HXocdIY8PFp0ZfmcQhWwVx8dncoZxeJww2PSCxsilS2i364Le6g9riCfC4vbTm6w4OrlEvUGxRC+F1qq5DgFPCKVcGQ6rC/1WD5rxDOGABxr1GJGoG/G4F9V6Btepc3h8Hvy9n/wRfv7zX2M80mFrYw/Rpbiwuscjzq0zEYkm0zFWtlZgtDIF2JHvpVysCG+d7MNio4RMPY/WsINKvYpYbBmj/hguB0uz9bKQpdmD7GyerbzuMDRzdgukEfCFpR+DKT6L2YDLZFIO/pVyEXfeuiuO0xfPX+PG+g3MhxRei8heJUlxgN/nk/t/KRpFoVwU8wkNFyazXZBSFD2ur8+wvr6K3b3bYtao1eryvJoMBygVsshnUpIA29heR3/UR75WQXR1BVOtBkvxKBqdmpx51ldW4bTakLm6xtnJG0FGcN7c3FqXQmciRGkEqxdamCtqjLoT3Nq7hY8+eh8Wkxb62Riz0QAGvRaj0QR6kwPtfh+NdhUGk07c/v5AFKOpGalCHW+uruDlkng0RTaVkwLb2zf35SxKYejTRw+FJ273+HCZyaPVGcDGDsl6VdAe+7d2EY15cHLxTEp3J/y1NXq0al0YdDZMRxp5prY6ZSTWg/CG9MhkThAIelHMl9GoEmVrE6GfzzsRR+c0B01gsxng9dkQCnpgJkrGaBBxnPe7QWMS0gRn0LA8FydCbJjrVDA7rItERash5kCHzYavPiceYxPq2aKrgws/jdYIk9Uugvz6RnDf874AACAASURBVEyWRFyS9ycDSSKTFT7ojGHSGjHkfXeVwkfvfySl981+Ga1+TRLiFIbsVovcc8fJM3Eb8w9invU812sMkmRnAocJQ3ZRcYFHI0mzVsP52ZnwyHd2duScFVuOywItlcoI9srl9stfy8Uqbt9+C06HE7/9zScifL7/4F05o9MRTvyV1sBkdxPpzIUs37mY1utIRNCiVuvh2dNXYpy0WPX47vc+gNO1EOfHo5YY0grFIkrVspidmG5xuO3IFfKykK+WmzBorfB5QzLj8F3K7r96uYX52Ip2Q5HzKo2oTC9RuDYRRT5VodklFnaC/miBQ19ZCQkCmQlmon2Ic+a7n8QKXgOxcBT56wxalRpq5RI++OABDFYDLD47fvvF76C3GfDjP/wRfvWrX2BjfQ1v79/D7z/9LZ68fAVf2IZALCgpc/bA2RwubG7RNBJHs94WwsRbt27h+PAQNrMJX331OYqFHvZ2Hei0W7LIDId8MvOqVNR/Jri6yksXgc8fEIdws9rCUiiGaqWFcCiG14fHoCxk0DmghhkaKTCkiEfzAMvrufRvwWzmmS8Gn8uH1y8PZc5MXuWg4/uTZe/qHgxWYH13RcR+dm4R282uWWL9iqkyCpdFXJ1cw2m24f7+LUSWl9EjNouobva6Vsv4zofvInVxhkggCCJEXY4wOl3g4pqmiD4U7QSFVgaVXlrSzoaZAbc397GbuIlPfvlrdDs1hEIuTKcduKxm1NMVMR0GvDE4vSE8Pz3Hw6cvobe6UG/3YLBY0Gi3RV8Tk66UQc/FnEFdjWIvZyA6+IkYpGRFtDWTE0yQk05A0gDNWlwCkiDD8yiXYiyVprveZGUPpyLGWqK3iSCj/sBEv81BAglTTA55X1D/4xJRDYOccyfKVOYZllK7PdQfKM7W5ZxEQ7HFboTLZxc0dKtbw3kyjaDPArfVAQznMEwMUI9Ugs5knxGTpmqDWsgBRN4yecjrxGLTwWRhEopnlNmiB3U8g9fqglVvQafahlFlgEsWfNTK9JiORrCZmARsSh+ZSqdGpV0XM8nGzXWoTDo8PngDs0MHi90uGh7nJxON3sOhlDxzhpKSabMJPSKIWwt9hUkvJug4k29tRiR9IFrgeIpiqSJzqoWIQem7kwCNpAkMar0sPnr1nqDCTGojxv0xbm3dRDQcE9Qr9RkuejkPUWznooMdP0TBdjsDdDo0yQzEiM6/Twwosan8g3Pw5WUSgWAA6xtb8IeW0Wh2hbbDXgwaqtnJx94S1hgsDDl6maGpZezt3hADDusG+F7kUmqsjOU6M5lNuLg4x7NnT6Vfg53Nu3s3BCXFcz2vR14LiURigQrW6kW41+oMMgMS1dRo1vD9H3wP0+lI0FREuhHhvLqyIv0oRFZx9v7008/kXHVw/FrmOClHd3vECEhd5fLiQhC2NN9Qv+K5m9c8zQ78fVOLVvHcxbPBdCwpC87gXIRI9zNUQiHiEoTfD7Vi/t7Z58pFC7U3ove5yFlgfBXRcXkPEUHNn3WskPpAlFkPmvkUfrcDFr0GK7ElrC7HROxn7yeN2dS8aQTl8pbfl1FvkvcqzzD8/bGEnWdij5eLYJtgI4kRHwzbaLbbsFhc6A3GYqZnR+do3JfOWxWpI/OpfJ+NVhPZQg65ch6VepkxVmiIl1d6cnalNp3LZ8W4Te2NegM/h3pjUR7PJOV4NBXDNjX+WquNn/63/whnlxdoN2tQYwq30y7nEy7wp2rA6nBAGS/ONFxeXZye4vL8HN1mE7QmM23vcbGriWc1pg4ZFvCJMZwGZqad+F0Oe0RpUghTQaXXQc2yHwYofvQ/+uf80ljkw00fY70OJz8gjxRc1lt52UgmEuso5Gu4OM5KCZ5qqsHN9dtYC6zh5Rev8fnHjxDyLiEaislmOE2H4aAv3Edub4VXSAbddCyLAcaB+EDjw4ZOWl4gFB5qjMXaHfLBMVnx16XePLzyy2y1WnLx0RHJtAEvFAoAPChxeOUmjII+LwJeiHTRKOPxolB9NhcsArdtbJbnUInZCOvxJegnCibdJvTzsWBpiqUa+hM1is0h8vUuelN+PVqJCHNDaWc5OXEJTKuYLYtC9Bk7QliyNJDNJpc6/EyZQOG20OP1CredyxFyCbn/ZvqDAwlvGcacDDqKA2NEZLPJmJ9HbghujwN+H1LpS1wnL+QAQod1uz+QoZc3AN0N/PV5QqUbf2V1Rfob6J7c2lyXz77XasGo1aBcKODhw88xV7NsZyJOdSndJgedooBqhLFqCA8dDV4TDC49ohsxjNQT5CoFzDTcyJsxbE/QbfZEkCBKiS8qRswqpapwaTHXw2Z1o5ivSLkh+YybG8sYDOroDRtQJtyg6uANOOQ7ZfKhUe9ArWGSZ0PY87x5+XlaLHbotSa5iZiuoXBRbfUXJZK0T8/U6LYUDHtjcRrNp0wZVTBSiBZhT4sV2ze2oEz7OL96I6ie9mAmXQIuJzth/LBZtVDNGb1uCHqqUlDE3dzrjyXOu7Lux80727KEKRWqSCUrSF0XMOEDKujH6sYaYrGoLMTqLKxn/F6ZyKH/5PBYcE48iHBgJquQCxSPxwJlNJCuG7VOFvqsfhCHIhFC/BvkG3Z7bXHU6HQcVmaSluFLjy9quj15yFg0mEIE8m/M/lKYZbWRW6+Fjs3dmokMIHQgcTHIlFU0EpGYGZM4o2FHvh8ysZ0s9u2OESfKwmJDtVIXpAiXHdwyt2qMlhInwnuaLuYeoktL2EhsoNtqI5vJiMNPyn3nWlSydVTSHREd6QCb8Ofw2OAKOOAKWGG0a6AyTNAe1mTxwLiekWihbA2dmgLVyCw9IJVCG6M+45xWaPVmdOcKaoMmfMsBBON+NHslTOddhIKMzjWAObfgRtgcdhE0iWkwG53QKiZJflBY4bClVRmQSZXFXU5etpbPHTMZxAk0miW8OTrA/bfuIBKOIp08R6OUliSZ3mpFZziENxQUluP6xqbcl8cHJzg7PhfxgQdbLu4YPZSDmk4F1ViB3+tZPCfVeujZ6zGdyXOG/EY+1Z8/eYp6uY5mpQXNXA+LwU7//mL5q54KsoNuZi5e+PzmS56lkYwdMyUxZ0edTiWILPKumQ4y60wsCYHJxEI3DjlNQa7wcNauNdCuNzDo8Nej0GNCJB5CpdVAezRFfGsPdi/LJufQzBTotXPhvKbS1yIAEudHhA+Ldrlg42fKRRCxFBRNXW6jfK689oiwYw/RgM5igxW+QAzb27cxGM7kWmPXTLWag9HIez6HTq8Ef8CO7d0N+AJOQE8RsA+z2iIFiE+ePJWScR76pooKu6u35Drj4m5jZw2NbhVffvVI3Dtb8XWMm0MofFdggnqzDLVFBaPZhU7TiG8/+AkqqTH+9Z/8R9y7/wB/429/iOPc73B8/SlsLpbd2lEqdwWLt7GziovkFcZjDT56//twWgJ49OgLHJ68xFw3RiDmxc4eFyA2nrBhwBwOvRX98gB2IzGTEXT7M3T65IFOMZzx+aZIPwAP1hQaaFLotprSqUP3bKvbRrXbwMbuDSlRpMgxGas4BuPNyxPkrvNyGOS1RYGASASryYS1lQRubGyg32vh8M0LvH79XEryXHYHVIyDz5ke0EBn1qHYqkJrNSC2kZAoLLtvXGYzdOMxerkaGmclXL5KSodRpz0G9+dMI414jGIax8DSap2UEhu0/H1PwKyrzsQU6EAWIL6QHZs31zGeK+Je5PuRrXCMD0cTcVTbNUz0U6hMalRaFWxsb8qgk8sUkYhvyWHr7OIQg28wnXz2EgHC18+dt6NShNlozGHVB2GYOuDUWVG+PMOjX/waS0YjXJKg06HT6MCoY4LSgu5ggBZ5voyBjxTBXhGbZDTYYJMIvgEGnQk6IoR4MtCwG6ADl8MIn8eKQMCObKeIT5IvUdcMoLMbRLScz8dYibPYziSGEy74KSAZDDqEl4K4SiWlVJVDOQUa/sn7nIIvB1y3k250A0xGizzz11cTcLsccr9VqnSXliTCzWUHe8RYzE33PxGaRFzwAMPBu9VuSFIKUy2WiL4yOFGrttFstGWBEon6oNVPpTeHLxW+rwTRRQE6FEAyeQaWvNBMwqUIkx8UaOgG53Kf/51zIB1J7Gc7OzlDv9vD/bv30G13Ua1UcSO+BlTa6KdLmBRb0Pem0JPb3VHg8wflMNWdjMQdzAoQvu/0UEM1YXlgR9JrRuMcdsfCYFKu1ZEv1jAcs6DTilaX+FOmJcllmssihL//qRgDdNIRp7MQaQZYDA7MZxo5VFFAW4pGZHnRqNXF/UgnmcVpRm1QwcaddagdwGXhHJ8/+Rz+sF0K4plW9PlD8n5kGpYHvqWlEPy+AJT+FPVyB9ORFsVcRfARdEp5/VGM+gra5TxCPo98ZkwZkKHPe3VQr8FndyB9diWH+u3EJr5++DmMmjmcVpPMw/xOU5kU+sMBDEajfNeckXiw5PUcj8XlnUADxpif52ggSVOmXexOP/rjOVKVCrqDoXCzQ36PCMC85MVrqDehN5qh3RuImYIHCaL9uFRq9Sd4/7t7uPutPQxVXZhdRqSyGSkhJeGV7Ht2bo0xgNGiFeY23Y80QxBVQrGE7jEmn7a2NgV5xeSt3x+W5z/nByaPnA6LiHZvjg4FDcuyQ86sTNpWazXY3DYRE4hFZVnlfDSR5YHSGmI6ZPrMLCkhq8sFZT7FXK+Rc8542JGUKmeAgCeI8YDPsAFavYak3w7OTuD0+qGMNPjd77mQDEta0mwEUplrKYi/efMW1pdX8Ml//gQeewC39u4IPsho4Hmni2oph06zjkq5imK5Js8lvR0w2m34yU9/Jinyzz5/JOcGdnZMlRE2E6vQzdUYdoZwWl3S5UWuOOWp9qCDg5PXIhpw6X/v7j60ugnK1QxmGAlKrM7+ptEcfQXwBaI4OrqAz7MEnzssWJFiroYhsardLiYDdhHN8c47N7G2EUatlpfyVZ5XuJxJJrPweZdgMtqEsWy32uGkoGMyiBOx3qzC5CTCYSbXYLvZxuuXB4KgcHjcyJRzaI27uCDKz8nibDU+/s+/gdNuw/vv3RVXOa8pPjvo/O92hihkW9CozHI/VSoVjEZdESwuk9fwev0iPrtdXugNFtjNTmFH14slvH7+BG6HGaGAR3qmsrk8dm/uyTno6PhIzE7KaAaPKyRO2mq9gnKVXRZa3L9/X36t5UgEZgPRSXPha9uZ3pmPcXxxjOWNFbgCHlQ7DSTWE/K+ev7sKdx2l7iDn371GFdMUbrsuHdvX87OXBA9ffwUa/E1NMtNFNMl2E0O7G7viiuVC/E5U7NznmVpuhlirjHIc69SL8ivwbOe3x+FN7iGg5NLvD49hcXmkLQ176XdnZuSSCQql/ctkVBMLWpNVlym87A7feh0e3A67Hj8NftRNrC9k0BPqaHbq0s/JN/OdrMdp28u0O9N5HqkeOHxaxFaYtk5S4C5wLDg/DQrwkt8JSjP3vW1TaSurpBOXcLrtmN1dUkMOF6PWz6XZq0nSWjOrXz3EbXMB7FJZ8ZSJIZ8pQiri70cPtSadUmt8/xQL1fgc3lRLpRRZrGz2YaNzW1BNhFTtLIWw9HpG2iMeqj1PKNPRJD1OoOSCLKbTbg8OUOlUEF8JYpA1C14x4vUhcyEXpdbFmonyTNBV/P5RtHEbrBCM9MISpKYWS5/eY7v9PgZOuTnSqfSgr/q9nqw2S0wmc0iJlM4ZOqC3SJPHr+Uc3IiviaGQKKn33/vgYg5XNTS5NLksvXqjZA2ovHQQtvojwWrqwzVyOVq0rvK99H3vv8tJC+P8frwCVbZZ3ljGc9efi3PNmokDpcdwaWgdAKenJ3Kr10pt2A2OPDO/fdlAcJlQbmUR7PaxahrwKAzQySyjN3dGxgMO2JypLj65iyJq0wRU6jR6jZEvI7F/VgK+0RLeH14IDM8dZXw0hI21zfhdrjl+fX62Qu5h7793T/A2eUZCs0yfBE/mv0mmp26CJT3792FxWDB1fUlSvUirnPXsHvsCERDGE4nYoDlfMS+1evLFK4vr/HhgwfSgUIz1dnJIW7ubmI8GqBaLsjZhSI39Z9ioSXCI/UTtycgZxXVXIOLsyuUCz3sbG1I4vPoDR3nTkSWVtFrKxgNF4XCA+m95fKjjU6bzwAjZmNFRH/y6fn/M5ismGtMmKpnGEwbMFhV2Nhbx1w7w3A8kHJm4sdZtm7Xu/Dy69dIHl+hmM4hHg3hwYfvo0icl6IgHAgifXkBv4ddbApWluLSexHwLMsS7OQ0g1y1hmKnjotiEmN9H7VGCc1yC36HD36rD6VsHvFECLM5P480gm4PNH0V1iLrWF7agMHixMOXr/HszQm0Zjvsbg/Cy1EcHh0hm88LhYJ6GzUq3tPUrGRpUOcCjUt/mirnYmYmlZnXI8VV0lxmEwr5nLY0C4oLzZBajXS7ELk9ZQKExjeWEGqm8owjbcPjNwo20GDSCpml1erIzMC51GK0yfXKxQsXAxTSWTBObYQoWoPFhOG0C5WOmB12BBtQKhfhcbph1pplOaQ0x2gWG6iXG9JlwiQ8vy9S+5iKpubFn4HLPZrzpK+ViggJ9hPAZbZgzvmByW8+D3QmWIyLRQY71tgV1B/0BEc8whTNQRv9qYK7H7wtJodyq47hbIHDZ6qByyOa0AbdPu7du4uT81Ps7O6IvkeM59n5uXRQ1KoV6fvhrExtcCUewXJ0Gal0FmfnKdFsSIZx+/zy/VBfIvqIyw4ajgMuj6AK9/f2sbGyIQgxJleCvqCkg/mZsvNEOt4mU8GakiJDBDCXH90O+zC4tOhLpzBN8dRaqbOyhoDffavNn5v7QhoeC5IYZl9irdGUv8el2pCJYgNT8xrpI2Z6k2cdCv9cuKav07JYcbvd8lcipPjrCEq92ZRZjKkQpj+4GPZ43JKk2N7eFsOxRmcSZO3Xj79CIOgXcZ8mDH4nz549EVPS/ft3JUnBLkKeDTnPX12SMuETBDz7rTlLUYeuVar/pWO6XCyKGZ3vK+qrS+EwIkthFAtF+f8GQkFJEpxdnEkinkt7YtxoVOZnRx2CNh3Sjaj5sfOanwEPcyLGq+Zy7dNczZ+P3wnTJiyxZ38GEehuJh+MBmyuJjDsdbB/cw92ixmpa6ZDaMgzyfuG70MmkakfDYZj+e/s5qUm9NdLCKlH0GhlebSSWIGW+pNmLO8Khf0u7I6dQ5IsxEtRH3C57fD7vXK2o3YzJDaNi7puC8VGBclCFq+Pj+T+5PfN77XRbMr37WfQgGdPGuOMRiEy8XNgQp3nQ3b08kxvdZjRa7ekF4sBAC5TWEr/9oMHWF5blRRrvlwUzbXf76BcKuD6+hJOaorTmaBcaRwhWpJdjxtbN1Br9rC2voVuq4MvPv8cGtVUEkLU3dUGJhuH6PB8/4f/JD6PJ4g26OI6fSVbN5vdJNFkvUmFdC6J3ds3ZdNULDZg0jnEhbwaiyNoDyB3XMTvf/EQ3eoYkcCSbBiJqbLYLeK85xaMbuP1eEK4XeQ0cgPIpQRTEHSeM/bebnfkRmNPAQUNfmksWuTmh7w1cT9YWGDUwfX1tfw+uUXjjcJYEYdqHpLJXuYigDc0S9ObbTLM5tBK7EgnHE/++3ko5j/rddkRcNlgVk1gxFhY4fVyWZxaGoMd9cEc2UoHjT6/fHJKdbIAoZDFzSSdD/zQOSxywKTQzt8vRWsKIyzbo5OGNy1FCV7o3BaS28lhi4UuvCFkgaDVLFh4w6Ecgvnv4UV5Y3dXGHf8dSlwfPnF53A57cjn88LeY8pEHpQsnWaRvN0hny1vRm4pKWzv37ktF0m/3RKmX6Naxddff4kR0U9MqowWRW20iZN/zRfWcNKDwaaBhqKgRy+dILaAA96IH93JQNwlRtVChO+0WoK3aTUWbmKWVEXCyzK0swCUzhiKAhRLQz4XBp06IUKwOozCiDbbdGi0G1JQGosnEFqKyufb6dbl4TQdc4lmQauq4PjoHHabHQ6v9//n6b2eI8vzK7+T/uZN7x0y4VEAyruuajs9PdPDmSE5nKXZ4EaIEldShB70pv9AsU96XulF2lWsIhRaLY0U5HJ8T3tX1dXlABQ8kEjv7U130ynOF01NRMdMk9VdqMxrvr/zPedzMLZZMDEa5Jpze3zC2iZbj+IrpgMYZx2YDVOM+hyMexJzDsYCqLbzOLnIYciXXNCJcDAIu0KmNhcf7F2YCVYqn5lIoTSdD5vb67h6Y0liZGQi57NVFLLEYxXB8JriNCMcC2J5fRnLy6lLZ263j0a5juNXxzg/LkHvXxYDS9FSfw5qUFc2N9Dp8iDSEvHIZDZKQooD4O27r8mBJp/PCXqh3ebnNhO3i0uxI6C6Qc8Cv3+i2+g0ZQSUiQMpxaJuR9eG7fIv1W2FWaH4OJLILoVRPgiXF5cRDUXQ5ZY3ey6HUBpgfX6TCGrRaAxmkw35LA/2LswnJnHWm2ihFeDrRA4jZOMyFsvrmA4HvgwKhZy4CTkksQS7XdZhnUBwdUxkRBYicPA68CiwOC5Zwu1eXWLEXp9HHFRak6iwOVQzC5bcqBU7GHZm0LtMsxjQnQxR7lTgjnmxsp2CM2BGu19Gu52H16tAYdLC64HT4ZbFhs3mgs3kQum8gX6H+LOePLTJ2e92yXEmF5UDEQ95izAapuLoZHHog7t3Mej08M3XX6Pb1BGKKAiRR+n3Ilsu4LU3X5clK9nTO893ZCnLXg7e1/x+R5ORdHGwIN6g67iytiZFaF6fX56B+UJBulr4jGNq7otPP0c5VwHGJrjtfsx0I4Y9ulac0AkbImvXapOXDw/wXKryz2pVreiPOZhN0J/ospCmyO2yqSCxsd/pSoE4RVbKWbwmKTJEgiHUy2W0alWoCp19OvxBt4ja5XYX69duIZJcE2xHJn0Cq5VleCZxljdqTYkjslfJxEWs6kEiksLJYRqlYgvcbdMd2JOSX4CkNIPwoy9xbkR2+AMxPHjwlgxmjx9/DatlDpuVPMoKjOYhbMpcEGIputFGLXF4THozEUIKhaIc+nKZEnrNIaK+BfkZiGJaXluSHhA6zni43l5Zx7iuiajKMuHBpIe5QnatHbmLCVYS99CvmnF2UIZD9eOnP38PndkhXhz9HqprJEm2YrUOq8OOB288wN6rAxjndnzvnR/B6wziV7/6FT798jEiCSuMyly48ctLi0iEI5gPddhnDjinQSyEWNK1jGyhJqVjc4uOdHEXlWYWlVqRM5Twj3kfupx25LJpYSPnS0WM5nPEF5dRrjeRzdOx4ofW7mPcm6LT0IRXy8GIjwIu1OKxKG5du45OvY5HX3wGE0bSDUKmLZM0/W5HnLZ0tNvcNozNc8zpilKs4ijkQGY3GhAhYrGuoXtWx8nTExhndmgdDtFWDPQp+lykWOgiZQ+ICUYenNjdx9GYCRCV/0vHgA6OqA3v/OhtHF8cwx/y4fj4GNVqT6L8Hp8PrqAXRtWEZ6920eoB73xvWwa5g/1jvPH6O/LO++0Hv5ESwlQyJQXAut6D6jRjfXsdHY2mCwc8jqQw7HvNLgaNAg4efYXRRQEhxSGHJvbIGGbswpqLkGehAD2dCCLAZFMkkWc22aEqLnkncBlvMfP9TgwWh2gNLodVnK+hoBMzlwH/5yf/iCqG8C24MSEqDmNJe/DeqJbLUqpLAwoPihRo+N/lagkxRuNDIVn0cIZiqsnr9cNhd8qClF1pTHywM4DfF5fjrVZdFpmcazhrcBZiLJnPWR5g+O9jwoAOG5oiKPqZWLA8ZveJRboOOLTwIBiJ+uHxqiiVsjLcs7idiVSiPTnsCkarkJMINlnh5Hdf9mJyIeGW1Ct/hkQsLkI8O9NYdMgDNF2zfCbaDSa0swV0L4oIG1TMaz0YmyOMu7okYIc6F+HkayuyzCHJjyxih1VBu1YTDq7q5F82mXeYJMsViFOi5cqBbk8XTIxFscnimUlgHsy5AJlMjFJcOhOzFrFAfkm/sNuFcxf7mzi081DCGY2Hb6bcxhYdjrAd3qQbO6fPMYKGpXUW05sFZ0K3cPoiwzyvCLDs62Iag4vr+cSM2dgCjysg/U27OwcwGp2CFQh7VfjcDmERs7CamKJ4OIJWqYira2v4/W9+C6fVLr0W5WwOCwG/uA+HQ02+j3T2QrrlWNjLQwYNQES6xSJREfmYjOavI4KTTkPOMG4vUX5xZCt1nOYLqDVbks7xezyYT3QMR0NJgExZ+DgG+lJ0yuSpTeYWvseavTH+q//uXyCx7ke5m4PNbRbmdbs5hMPuZbYGHr9XkiJ89p6eHQrDl8711WViIIlgbMufIxwOCxKAIm5PG+Hu7XtyYNS6bUQiPkEX9ntdOaAy2URcg3HOtE4QT54+kcJMHoDDwRAuzs7RrDQQ9YdlFm03O2i22rj3+kPYyWJm8auBwkoVjXoN64sbInaOBmNJTLMs+TRzipkZqLd72D/IoNXin8klLOSf/+x9+bMUKxU5IN/avga/w4/52CRCWrlclZT28mIEXreKYU+TVAiXbYOxDrvPIZ1lTHvy/PDo8TfSN7AQT8GpOLC8sIRzCpBHZ0glklhIJUWoaWlMo1rwxZMv8fjxHm5trQqqweNzyjP79PxIUqstbSDuULc3iNX1q4LQ8LqjcDvCOD3Kot/R0W92YRz0YYWOWMyDra0lGI0jeH1OwQnTjXv33kMUihXkC2XkskVEI1F8/3vfx9rKGgI+j4i3e/s7cAVccHkvE+7n5xfCCKfLjwKkN+xDrl5CJBlHJB7Dhx9+jMdfP8FM1xEOeJBMRLC6vozbd27AajPg6dNnuDivyD167/7riMXjOD45kERpT9PFZEGX/c/+6OcoZErS37acWMHhHp3hFiwuRJDPnWHGVAXNPamk9ETki3lZEBLRbLd5hKlOI1coEhLURrVawcH+K2ysruLmtesy/9Ppz3NmoZSHg70bN66g3q3jxf5LwsSdOwAAIABJREFU6QFLn59IOb3L7kQkGMEv/+mXKBWBd99dh9OlSkny+vqaJFyYkmQy+umjbxHyReCyu/CzP/yZmE34WdBlqjrZUzRAZzBCs9vGzMjlZhp+nw9WqwvdngmqJ4hMqXBZOGxS0Kw1EQnFvmP1WxGOhOEPBaHP5tDnRkTiizg6zeDFy11x4n7yyYdSCm61AZ1eHX/ys59CsZpxfnImRaYvn72UZyHZ8DDwHE1xfYh4gnSDJt5846GkB5nyG82YDLDh+tVbUBU70mcnUO0W5LKnyF5ksJhMYXFhVbpKJroBn33yOZILcbz24JaYrbhwzObyl2LmZCLlq4tLy3KW5eKc3Hq+PzrNljx7KJ6wh0KQAUYIvvPTLz7DIcXjWETwvky82YwqPE43bEaDpDuZlvz60ZewOnjqHKLK1ES5KM/IP/n5z3GSPhUDG/vPaCjzO32YDCYY9cbwuJmO90rPAXGPFhN59g7pTegN++L89Qd8CEaCsoim6EdsFlEcf/e3/y/i0UWhJTD5cuv6TcGB811IlzMxkkxT9vpN3Lt/E/liGomFBI4OTxEJJ5HL1bG3ewSP59K88F/81b/E3/7d/4XBsA19quEHP3lLnO/pDJefxG0bpNetWM5LCn3ArjebG692j7GxtiXzAxcvx0f70FpD5M+IWrqLe3cfILmYkjTKeSaNi3weZpuKYqkh+sl4OkQ04YfDZYDP70AyFUehWBDEOIXUZrstKBumv4gC/Ph3v5ci+h//5MfYPdxDR+/h6u1r2D3axaeff4yV5UW8/uCBcPmpBwUifnz1zVfwhr0g38DpcSORSsm7+psn36JebYg54HtvvSWYW54xmVK2GObSYVirVMSZfbC/L5hG/szN1hwrq1GYaWpx0Ag3gd3iRK87hGrj349RyJXFiLC6sik4uVqlgaAvgGbjUoDm8oNXDFHprQYR6zxtk1bhlX9nqz9GsVaCRZ0jvBCAw89OrQk8QQ+WV5ckcVop1nHvxhvYWr2Os4ML/B///n+Xd9wbb96AyX5phGWCrF4uIeBzol1rYjG6jLdeexeGsYK5bpG+uJNMDjtnJ9jPHaODDkq1IqZDHTF/BNaZRRappLY4nGZJgswGI8TUMNwWL7bWb2Lr2h189vw5/uE3v4M2mePd93+IQDiI//S3fyPJDy4geI/RKEIhlAImdTWm+biIoEmIBln2C/B75rVG86guJIiBGHaN1L1mcznrMknEcyE759gXxoQFMZiiL5IgMRsRKCBn7UCQiUwvMtkqLCYDHOzfnTCZowhizmjg99mUn0t629xehKJhFGoZ6QBz+10y41FfI57dY/ehcF7E4bMjDDu69PwJsms2hol9LV4HJnN2f8xkuU2XO5M2rPwiFstmAlwUfWmm7QMehXOninF/JEXeUmru9ggSifdlrd2QxUq13cbS5iL8iTCKzQq08QCNTkueVTQ3OxW7zHukoVDTYyIxEmfKR5OFEfsiBIc/n+H0OAPVdvnz/Omf/BD1ehNPvnmGdocCOrUZphFo/G6KsbaYneDt16/gD//gj5CKp4S+4PcQz2jFZDiD1WyTJTm/qx7PegOittgbZRX9iEgq9vhwBuWvCYejWFtbE22BCQVqtOfptKDS2p0OutoAiytXkCuUhA3PZ2O92ZY5fHl1HdF4XEg7+liXz4tdW5fINLN0FKfPmTifIpWk2dssPRNMrvNzOTo8kk7Zs7Mzmb1JlCHClZ81dSWasQrFElwu6gVBoZFQYyoU8/h3//7fIZaIScn52sYazBYiWV9IqTb/OaIIPW4P+uyT6NKYyeQN5+7LBQETwDQb0jz21ptvIhqNSm+ZXeF5zyy67b1792Quofj/1eOv5CxGWgkTUbyH/vldJVhl4ulJ/CFOd8xzlFtMjOziarZqck7g4qPVbMjswW4/dqzN9BHCPp8Y1hcTcfzD//P3WFtZwsbamlwjLD7nAlm6YBnTN1pgtTsE/cu/JjPqMnbpr2LvDalIPNvyZ0mlUmJiYvemz8/3vFGug6PjE5TLJTgdihTB0wjJhdXiUlJM3kxdUXwcjnWUmg0MSRjiorPXx/7BISqVmiybiWtmAoU6P99D7HNh6CCbzXx3DumK3jdXdDFGsXd2dWkZTlXFsxcv8MVXXyMQjSC8kIA/Gobd40Sry26qiZx1ed9GAkHGPnG0ty+odC6daI5gJ3C3P0ZiYRG7L3YkqRwNB+B2XWpwnL/rHeK/zDD8/F+vzze3NwTJQiGaIiyFvlz2DDY7y7/HsKoqchU6ANwI+CIIuL1IRoOopkvI7pbRLgwQUGPoNvoIBy63cIylcsCgk5ObRzbDjwd9uBwUcRwiVsyNRinK5YfPBy1vNJbdsD+E7k868fh/Z3SMrjoeXhkf4kXMi6lQyIvKq3CrN2YpU0/QCkRgUEjkzVdr8OFjhNFKDjq3WNzOU3Vj7wag93tS+Bv1KPAqRphnQ5RyWdSqLYznFoygotmfodTsSxkqH/osivJ6VXjcfGEYJHnCRQsP0marXVjh3IVzYCJ3mCIw0yrcPtrtChSbVTadXIrw5+b/5s3OmBm/LEFaqSwlC8rNvbW9LYc+/n5cYjx5/LWUXVN0oUjAi6xULIswwnIqLl2oerv4cwb8MsiSi8x/djwcwDSnSK7j0eOvkC1coKt1xU1HMYduFz4I6BwfYwQQheE2oW/UoM27iK3HsX33KnqTAVqtDjrlHobaEG6PA16XS1w9jA+7FLccBCkmp9M51L7b0rmddoQ8LhgmHPhb8PvdUmBVa7XgDztwhU4mn1+iteyZmIM8RhU2oxvpozJO9yo42s0jtRBCJLmA8kBDRWtJvNIX8grzm+kXq8EMp92ITu0MWquOdo2ujrEsvlY3VxBMuFCo5sSxw5eA3KzDgTzIuOGz2Zh+8KJR7WIyMiDgiwrPjyxBLlmq5Z4cxsQBM5/KUsWsGFGs5eXwvJCMypIqTPdSvoJnj57DNLPAMDGh39VFROP1b7RbsXWNuLAMqtWCOJ+EGGUww+H2IBSLidOJU/xo1JMFBfEwRhaTMbRrMGHAzeeAS6yJRDq5/ODQz/9w58iJjVgVJlhcfhMsilFe/uTreyNOeTnHQgmEvCFxS3KJpWlNjMZ9xBIhKS3mNUk1wGbyYG3xGqZDCy5OcujVW3C77AglvDDaJmhrFcyh4/DgFTodLvpMMtz6Q34ZBossbCwBfhXYWFtFeCEOk2JBpVaCPqWorAqCTaL/Nou8LPLZvJR8qRY3nIof/fYYk6EBfmcM1UwPzXoPXb2PyGIMil9Bd9qEK2TB3NxDo5ODxTLBeNSXBU8ytgyazyhE5dM15M/KEh8lh5eRwORyChoZm0YrGq0u/Hye0VHLYtRcHpNBH9trG2hWavj28RNB4HiDPilfv3bvBrhuGE7H6PR66HQ1ObxFwmFJR7XaTSkw56DGxQQLy6K+AB7ef03uV74cPF63iGe6PpJnAtFcxWwJ6eMMJn0g5E3ArQagNYeSEmE5NDmWRJvQlUV+KZ1QdEvQSUdIPovGBly20IXCDiOLDWa6RZj2MhikEJnccDoS+DIMh4IwzVkmCHTbdZRKOYSiAdhdDjR6fVicHoTii+Kw2nn5XERXh8Muz2m+YCnAckCjQ8apeuX+yZyXpZyUpbmpVAhG8xT1Zl1KePlZw8TCQiZfrDAYrbj/2kNxhTBx09OacDiIr8kDxgFcXqb4QoguBDA3j9FqNGAYMw1kRaFQwnhE3MwIraoGh9kjwhbfF6mlBaxtruCjjz6A1mpjKRrHajhGNVSQjb1xH1PbBFPG59t0/ngx1+zIntREOPrzv/wjTJUinrz8HTr9AvwRJzLFPGKpMO69dh+vXp0ITmBteRsuhw/n52eC3nv68jGmxokUKHIAddtdyJ1lMazNMa+7YRwRhQBxZEUWAti+vYxHL3+LWucCgYgbt+5cRyTG4a0NfdxDNnsiaSTFocLmDIjAsfPqAK1OD82GJgsQlt/FowtS6E1+KsXR1dUVcYAup1Ky4Pr4N79CKhpENEgECt9Huiyxs7k07E4LVraWoQbdsPs9KDYb2D88hN9NNIsfLpMB1uEMjoEFO1/uwjS1o9scodebQmd/ES1iZqMsQDisUVSgrYG8TiKw7CrdQiwAHYEdfffevoqL0gXuPrwnQuVXXz7D1tYV1JhqtJlx7e51aCMNXz/+Cm6PB9euXsevf/UpfvqTd2XBI70PqhutZlc+J4+HByo7TDagWG6iWpvh7LSGteUbsJksiEedUPUh9n7zMcI2J6LBMCrseRro8LIYkk7hyRhjuuAZ/ZdBnggAm6B9pmMeKOxwOr1SfErXGN8fPLgEAh6oqhmehBv/+OS3OO9WARfgX/DB6lLR7XUF5cSelZWlRVgsBrw62IU/4IHXTxFxIPgv8txpqChX6ohGElhf3RCBm6kKJsPYJeRwEotBpxGFejKDG+Jaoh2EB1Eivbh85fObf093DnmwfF5QZIrGkpeFrdJnokiPypzC4WwkixCWnnNGYRSejmumXi8uLtCoV0Vwji0kRABTKPDZuGxriVOIIjuf91QgQ8EQNjc2sRBbwOOvv0Gr3kQitgC910e/UYOXA3u5i9ZxDmofkoqyW5moBYzEp9psYjThO40pCD6/iN5xOGhoaQsDmrgFs1XB2UUOrc4AWo+LZiPmRppnrIICZfqDh3U67mczsyS32HpJBIDVRFHdLAsQOlr5Z6HhRpAFik2eqS2tju60A9+CB2/9+A3kmhmUWjlsXF3F/sEevn36TK4RCtr8TzjCRAdj5IDVxJSRE25HiN+ICAory1dQk/lCh2HWR53ltYUSjEYuIcJYCEdx+moP77z+AAd7u5LefXD7Loz6BJn9A/gcKvr9DrQeue99MRLxEMBDMedA9oHxsM53D783JqTYCccoPBeN/lAUo5mCdKGKcruFRksD5zOz9NFNLwvT2X9sNqM7mIhQQV42u4Om88tkoVEx4/47d7B9fxndcU0MM41WA2YDywjt8HnCsKkqCrU8YJkJW5hLd4opoUBIBEhi2ZgmoCBYyBXx6KvH0hEQi8bhEzSBG812WRanXCjxoPzmW28jn6vgmIuJRldcg++99564c7n047KMSxCWe/N+LpfpoI/gh+//SDBS7KmpNquCA6Uzk3129UpTns8UQ4jIKVQL8IS9skjLZJvIpCuyzJ9NdKh2oguIzSA6zYmYP4iwN4LZ0IivPvsG9Roj+jPhyA96bUSFme9AIBTBzDSHkZ+jysWdIsYc9vFtrF2RpIrPHUC3oSF7noXW6mBzcwNOtyqc/KlpilavjVKjLIfY6XAiqFWmWU5Oj1BvVIRnfnpxiuFkDF8wjKWlK9jdPcNicgtPvt5DvcyycA/GFDBYAh3xY3MzhWtXV1EqZ9Bs1nFyco7haIIf//SPcXh0InguGs8oXrz/gx8iEU0IhphpIpoZUitJnKbPhB3OgdJsIM6tKjOu4nTA4rIhFI+g2mjgb/727yX9k4hEYZ5NxMm9vMqy9hhM1omIIN3uCIvL69LXs7f/Cptbm8jlS0Ih2Ht1LAvZ+3ceolZswjy3yDIhHPBja2MJjVoBr/afw2qh4DWVNNWlM7MnWL6jo1Pcv/MmkqkVLK2viRkom7u4nL/cTiwuJMVMZKVTdjITVDD/+as3t2FWzRgbRmj3W5LC/vrLT3FyWMY7b92Ez+PDo6+/xu7LIW7eUrCQiuPRN2f4/vc3Jd1EEZ8zUTlfkjOTalHx53/y55Kgr5aJDDMLqvY8k8F5Pg99Pka5nkc4GpSOhnS6iJ7Gclw7qq0aHjx8gIAngGqpKsXHFCdpYtD6mqT/+dxMrVyBwWLH//hv/idsXb0h+GliRrg4X1lJ4d79Wzg82BccL/FvWlsTAxsXYMtLCSwshhGPe5HNH6HTqeDq9oZc1/VKTVzui1cSUF2q8OPpsOb7h+cefdQTUa1abCIWSkG1+kU7+ObrxwgG6cq9jnardvlsAgSXzfcsz2OBUBh+3k+hkCyh6JjmWZ39RVxG8bvictYXDMgzfGd/HwuLKcFzFEt56Z/pNHoY93XMmKA0GLF9ZVtQn0bbHKP5QD4/io58LvzX/+1/g2K1jGAwgFwmIyInHd/muRmq1YlXu4dYSC6Lu5ZYW+JHx4OhCDlE6RDNPBz3ZflCYZUpEfYg0IhDpIzWIbt9jitrW+g2Ney+2EWbnRYLSekT3dt9gWQqIqJwuZIX9C0XfMmFFVxclLC3dyTvcN57f/pnf4zfffBLOR8pThN+8Iffw9w8x+nZuTil+d7i9cJScRoQuLQ0m4h1IuUgKL9fNnOBcMgH1epG2LOEu7feRLnawIudHdSadVTqNRTJc5+bYLO65D3I5epw3MLM0MFpel/c9m9/7y20u11JMNBNS3e6Phrjwf0HOD44wrOnF3jt4QbefPcdHKVP8OWTR1i9soJKtSKp1e2tTUlW8nnjcKuCShqMB5Jyo8jGNAKFVxYai7HJZhNcWSQShKJYobNv7CKDk4Ms2Fd859Y6Ws2mnP+Z7Gp3NDE9UZcZDFgc7EC11MZ4OEen1cfZcQvrLB23uTAcTHB+msH9O6/h/PQMLoddDBatZlneefpAw2jIWYb6lVNSIla7ilA8ISQJp88uS/7hfCBIzOTKgiwHmEArFepQTH689eA9ceW/fPYM//O//V+RSqm4c/+6pCLZmRILBSWJRce+YvIg7E5gJbYBp8WNfmeAi3wRmVodJ5UcqpMOhlMuCA3IpzOYjyao1ctQXSbYnSbooy7aFR03UkkYByYko6u4//o7+OL5C/zy448xMpqQWl2VRdPx6bFoUZxTqLGRtsHnK9+XXPSMBjoatZaYFmhc4UxJJBZvSuLNqB/0iEyipsaC9DGRQBM5u0vPVoW4OaakFHR6GnwBOxwuIp86PP6JqMlfZ7Vd6gzs/nAobtit7Csk338kz3KaAqlN8VlB44CFRfVTTTperapNTLDSf2awolZoYPfpGX2ZcFNr4Vw2pOmTRlUbbKoVk/lQiBiT6UjmRT6HVlaCkpB3M92jz2AaG1ArVHBxdI6RNsByclESrIJktVplxmJqQ3WrgMWA3ngIXyyImdWA3nQoC64229gxkxmS6zOrwYh2o4lYlO8lB8pVIq1MCIVCyGSyclZlp1SlWILDZoVHyCcWWdDprOCZETHkRjSaQDy+iOXFVZmlrm7y3OmGYc5viGZqCwbaSBIfXOzxGULz0fHRqaTc2VlE7Yv6JPFPTDsf7u9L19pCYgHxWBzNZkvMTTTVcDFfbzbFHEb9lAuUTL6M8XQOh8stTn8KTXMur3UisYPwh0IiOnPJSaM6rzMitGiSZJKORiwuzsWwxR4V4j+DQenEudSvhjI3/e53vxXdl89/YqjYseH3B2Qxwft9cWlREnCnZ2f4/MvP5drkQoZay8M3iBt0y3mc5i8uNJio5Gfs5vniO8MYn138d/GcxJmQJutLggl1ysvkCc/STG2yj6ndbeOTzz+91E/M1LAvTaQupyqaK8kUkig0mS61xUFPMK5Mfyg2s+i5TNJyfqS5fWUphWIuJ2kIG3Vmh4p2vQq7lfONgr/5v/8GDBO9+727cLHrgt2OdJHODfKsc3n88IVicPtCGBKt6yUyri9GXpr3mO6nzslFIM9+QmUhIZ16FAvoCwXRqfmupZZrMRvEfLS6uohkKgGTjWemGQqVCgKhKFRiDz0elJttHB+f4vHjb1GttrDEBaTHJ89v6vnUmPg8ZqeIrg9xnj5BvVmjLRczq4ZaI3/ZL2O3XyLGnC6yrNDUurgoFFCodZFcDcHuUhGM+oUcMZ3pSITjWAqn8OzxUxTyWUmtWRQ7IokUxnOjdAU9f/oC0WBQjDYX52fyZ/b4/XD7g3ItG37+V5vz67e3MTKQAcxCv5osQHhAJ29ScdkxZ3LBYJMOjFAgevmgHmlwGuwwde04fpbB7uNjuO0BicZxgIWZ/L+BHDbJ0uQX5VQUPh5lu8RtMxcTDX5xbq/EhHhTkkNIpw9FfDLO6BBjeRUdfrwRuSWlC5HiNJcJvW5bisGFb8oBczITJ7Uc+MHCaoc4MlhmqE+nslRx+3zy+3c7HYx7PTisRiTDLgScZswGbZweHsjFQiewwepDe0BSw0hK0ImM4sOa7HwOy+xnYPKDTgguPijCsIyYGBD+PTdvlzcuFzl2EQcpopNHxwuPmC4ezImmoTNDCt0ZvzaZBQXGi+j69RtYXV2V6Co3h7mLcyk0p5h6dHomjkN+flwgqQq7QuyyFOHLrNqoi8P0zp1b2NxY49EfM4oAkzG++eYR9vYvo/Qse+OhhGx+9pxM6MOfDUEkZmQlhLWbKzC5jdDmHXjCbinfzWcLqF7UJF7s9jkQDPqxnFoUV9K0P0Oz3EapWBcnPAWRhUQMiwtxcZZPB0MM+4wsDWQLGYz6sLy+hqnRIhe9SYocWYbHA7kZ86GCR5/s4ORlCaapDRGyWGNR5NotFNtlGJQJzKoBRoVpECfmYwOCXidUax+z0RBaU0e91ka1McbimgdX76xhMObWu36JC/EHZIE2Y2ycMclpX4bFWHQRM90Eu9UtrP70SRGKxQOryYPnOzu4KB7DG3YjmmSKwY5659JZFIn5sLK8BMVslQTI6f4ZqKbZzU4RWyieUSaZ24yILoRRKlygySi+4bLcnMx5fTaDzeXA3DRDIMSYbkweehSn+Zm3KjXYZozKaSKo8N5jgofuZFpb+SLkdcAFCPs/eNhn+oMRVHaBWFQT/HEyCw3wOXxw2dxQjBwgzMJSZBGvzWFCKBIQcXw2NmLQNuDq2n1EvCs4P8jgbO9QosJWF2OlQ6geik4jOdxwODbagNRqAg6fA7V67TICSnfg1IxNvrAZJS/kBZPF5aIkUwxMWpnk5UjsG4XzWqkOj9MPvyeCerktkXq7wYPyWVfEFrrwl64sQ/Ha0BpW0dbLcAaMMKtj4RhzsGTxp98ZgUG3YTqwoFpowTRlR4FZ+kb02QBXrl2BVWVZeRWlWhPBYFz6bsq5IooXWQRdLiRCYT7ehEk71Gew2BWMDDre/OFbiCxGka2W0NH6wlP0uj2CoyIaLpfPiLjJwmAKAblMTkoDb1y9hsWllMQ4+31N3N8UMzkY+D0+2M0qDl6e4PwwK4vAeDAFTIjEmMHqtqHZ4RKZwpdNXlp0pdCtwaWimSLZdCysey6d2cVgns4w1QaCCSG2j2KvuGFMvE4uN/6bG+vwuV042N+V5JHNZsLC8iLGdB5MZoimliTufHp4JCVjHEyIEGDiwO/3CmaNkUSjQcFAm6JR5UFQQzCoIhC0w+kyXQppBgsMJpYGOtAfEuc1QblaE9cmFzEsZWy36pK4Y49Lo1mGP2jD5tUVhKIeWeaxWNcCMlnnKJdr4rYzzW2yJFKMToT8ZGrOZDihwHx0fIBENAqPYsNqNAzFYsGrk1NMzUwSdYRreu/2j2A3BtEu9HHw4gyZsxJCEQ9GpjLq3QzcPjvsLhNeHe9gdSMpA3mxWMNAo+isoK8RF+HGwzfv4ncf/RounxPvfO8dcRhXCzX85he/Q684Q8J2AzfW3sZ5uoIsy6NDDoSTTljdPTiDgDdkQyQWkBLqVrsuSCIuP84v9kWo3dy+i0Ueqnb2BNFULtelAJ7s/+l4jsFgKCYCphCZSOPSMeDz4ujVK5wfHkCZTWG32uD2XEaQR6OBJDPMdgNsbiumVmB5exO1roYS3c4WK7bWVhCim6LSgrE5wUf/+WOMuwyNWtDt6DJwzSg4z6eSmKQYbyCCYDaDycAECFnBRigOowhevfEEK9eiqGkN3H/rgTA/P/zgK/zoR9+XdN2TZwd47w8e4tqtazg+ZZlrRvBPF+kS/vzPfiKLn3Ktj8WlTXz16KngDG/eWMN0quHF7reo8PA2J2IxhsXUpiwXDdBwLbWAl7/4EIVXp/CqDuHnTgc6XERv0ixBMwLfHTQqkH87ocPeJkg+AY3RfaO4hIlvZcH4ZCaCOZeB/oAbVp8JR40jfHHwCEpEhdGjoM+s4HeLyEQsjLDfC4dDwav9l/JcZl8CE5h0UrtcPukGohs+IWnKKDwut3RLTCYj4bTOjJzTbLL4ZAeXuOVD4cufhcXg+ZLgkIjj44zAGYpl3TzsMhFLA4XJZJV+J8EktRvCHv7nslM6syiuVasN+DzkEluk3JsJEBowwvEYLArdxBb5uTnYMn5OVyPnCjo3mcqh85Ts5KP9IywvrkihKa+H0aANJ00yVQ2toxx8Ywtm32GLRkQ4ERdJSZWuW9WFiC8owq3dREHHgc6gCqdXEZwBD2Fn6YwkyeqNPvSJEW2WDNoUmKzsQDKgo2kiiBiNNsGhsiyYdywRVWZJf1gxZlLEZITH6xHxnAdePr+5px0Z+7B4TIiuh9GZtjG3TTG3TLGzu4NMpo4x8ZMTyMHi+9+/D4NxIvzmaDgOh+JFKd/CqM8ZDFhKrWI4mMkhyDDvo6e1hKVN0cznDGEpnsTZq10sRMPyfezv7uDthw9hHk/RyuYERcdnIwUHCs9MCvF7pHhBBx/vax6cFatFTDZ8tzA1xud8IhmH1eFBodZHttxAazBAfziBx3UZv+cpm3OpNp6K8ac3mstCilgnQVoYJ4KRWN5axxvvvYbUZhiZygn6egvZfBZX1q4JAosI1NTyspQON7p1nGVPUa1V5DM1EYjDmdliFTdvwOvD4atDKcKe6ZDPnknXQJBzMLdhOtxuOuQ1edewLJvF3Krilr4TivI88FzbvoYAF2ZkR++8lA45zsC8hmIxdurExK12WfbLrjCXoFs4LxXzZVngKC4bmloDZ/lzSZgG/IvQOlM0yh1EQ0F0mgVEIh5E42HkMxe4c/U6kuEkaoU2Hn/5VHj7vJ8u0iz1bgm2gOiB67duwqJaUWmXEY6TS88FmQkVItO6fShmFdPRHDPdIN0OvDZu3LwKp5fz4uhyITM2qHAKAAAgAElEQVTUBN3GhHyz1pD5qN3uCIM5Hg/B5VHxbOdbSfswSd3psjsojly6joO9DEbaHE7FA5vBjLtbV3B9cxVWC3nvLRQKWXHRktPMs8xbb7+LDz/6GDt7LwXxcO3qJm7dvAmPy3PZhWgxy8zmDXrwt3//95LYu3XrHtpNukQvEcg0e6TzF9DnE3mmEstAJG61WELE58OYrFYj/38UFWcwmGfi3iMGjyklCi7ErBTLNZQKLSkI59mIOKVIIAET+yGe72Lrypr0keXzZyhXsvB4nGLuYtkrhWE+H/lZjUdT6AODCNrv/eh9+fmlG0cfysyRTWfwi3/4BTpNIjGYrgV6PaYNAKffCU/AidWtZTx8cAfp0wOcHh3gr//6X4tYwtQn8Wevv3FXUrXPd55jcTGBW7duSgE2r/loMILcRRYe1YN4aAGf/P4zWeItJBelMHREY9tsInN/vd3A6loSyYUUvvzsCYL+JZTZ6eCw4Nr1ayJK8toNByNwO1xyzXPOodM5nc3g6PQc2UJFkrYOl1dSXCurK3A4FQRDPsTjEZwcn2Bt6QoyZzmcH6dxfHCIeq0sHQ/3H2xAH3fg87MntCxnyG8evcRSMoQrV9egzZpo9Zpwu3zynOVZlwjHmzdviOg27E7gc4WRPS9j/+UBXn/tNdy6fhUOB3HJ/C7bl87c4UhMgyQ10NnMpSCFKM7AnGfpAk6fn6LdaYij2GIlTseEs4uMCNGBSATfPvsW/WFPxECn3Sdlv+yw40KX6ZxA0IfhtIceey5sZjTaLewfHeMH7/8AHbpKDXNEwyF4VCc6tRaMUyPqlRbOT4nh25R3/bDPHicbTDODoCIpyBBzps+GODh5hcXVpPDLaQpgCsTj8sFmdmCoTaWbzePw4WD3CDaTgvlkjnqFiOaBiMOVakFSoFwskuVOIgMxWCxVb9Sb0qe2ubWG337wK8wxhjvgBBRICS01EhpCOVPL95oIY29vF8OBLjMnk3i3b96R50yn00IiERLT27DL/okSqs2usPtTq8sibo508tVnMMxsCIfCYrQY6S3ky0coVtPw+F0Ihv2ot2tILrHjaYKdV+zTmODq9nUE/SH8h//wS9y+uwTV7YSFCLrDfUFEc27gMvDKlXV5tnOxxYQVEasUE9nZxv5W6jbUMrhQKhFTSDxvt42FhbjgULjgjgej2H1+Jia21EJcZhOm2GkO4Xl3ZW1ZPptcripmg0dfnMtyPBrxw2q0w2X3SAK22+Z7xIkbV2/h97/9AKpiEVz3YNCEw24ShAqTtnyGuJ0uWZxd2dyC1WmX51sgGhSscWvQFJwzUZCFclHOaLlMFU8fF7G6lMT2xjX5OT/88BfoD5p48PAmRv2OzDP58zSalS7+y3/1l+i2xliKrsNt8SMVSsFOg9hAR6ndwc7FKZo0p1qN6LYb2Hv5QharrXYN4zk7N8wwW2ZiTrye3MS0O0XUv4Dta3fw9PgY//jB72FyOLF85QrOLtKX6De6u8e6zJ10w1ul/4zmDxUelxftRgeNakNMMsSNU2ciXWQMLi9sgm2nfuJQHZKQobOfFA2mRfvDLsYT4jmpPo3h5/vcZkazXYPdzTl7JOdOJm55z3daGoxzKyzETtHkqdDgw+txeKkDEr87IKHGJmaCVq8rCxUWjZPEwtlqrhtQyXVh4zNlbhYTNvUE7m3MRHGZ6RLvweWxiPGxWu9iYyMpvXm9ThfNah2tahMBp19SpDRGjbS+pGmJEuV5l+cp9jJSjI/EwuiNBkgXCljdXsHMbEBr0JW+UbONXHOmep2CnncxWa71ZIlElGe11pBnJxPWlUpVFqw0jY0HI3ipgcKIyegSU+/1BLG1dQ3hSBx+fwSBQES+H/bvXNqeDPL39WpdUq/E7HJpS3z5yfEZQsGwiN80VNNkTeIOl91c5LgcqiAfeV/xOg8GODf5xFRzkc1iMNIlrcKez53dXWSyeXj8QWxfu4GzdFooFkSCsruH2i7Tn5zdeebg7ENxmwYEiu3s/+G7imd3zklcmHExys+VCQXierlwOD8/F+qPmC1GPMtCMFgsCKeOykQw05HsHeZC+/T8DEcnx9J7ybMnUUuJZOL/P/Owv5XXOpdM8WgMEFSsfonGGo/lvmZChL8HPyOauPgXFzH8Z6g987+5lGfijn0t7HAh9IfaCwkNnNWJ1eLsygS5pBOIMx4N8OYbr2FpaQEhpteMRoS8QbnGmQzhtcfPnqb+ciGPi7NTdJp19DotLKeSqFdLQvC5c/um4CYjgQCWFxLyvZcrNXTY/zs3wcqzP8zwBSKiQxuMNP5DiB13794ThFm1WpOFG7/7dqeFk5MjScByccPz48riErY3L/GCNPzPDRNZgAwnU+wfn8LrD2NstKDU6eP3n30h52F2oeqjOXy+oCC1WA9BjCqfD7zvaJInTUQwVrUSMsUTdPUSDGZqs1UJRnDJySSm4nDA6fWiUK0gncvI7BhPxiStxUUKEc4OxYHKRVXMBOwP7HS7KNcbcPtDuHrrLr748pHM9A6bDZV8BrEwiQo8v1iwuLouJijDX/33D+Z9vYtyN4vwgheNZgnEk3nsqvBIydackO3m8gkCiu4yFvR1ygU45wpsfQeyryrIHNZgNaiYjGeCE0muJBj+kOIpm5SR9ZCIhAE+7EyQqK+kPYa6lPEw8cHNnERp9vflJuWBhdsgvsAY9yVLTlAH7bZchEw0OO0KtG5HHnxclpBhx6UBFyDcAHI7SXccFyCM+dGRxCgOb84JG+ZhgN+lwMfooHkCy3yAdq0iLfVan+iLADr9OYYzCxrdnlAi6NTgAoQRZ5b4cMlRqbFkZiJM+8mceA86GFmAY5Cbmw933vDk4PPG5SKDDwXy+6Xcx65KhJORfy5zuBHmkM/PJRyNCqeUB1lyYvvdtsS2WKB2ns3h7DwtTGlxEKl8mc3FHR5fSAhzl4sictzisYhgdwiU51D46tUuvn70hQgVRinNJlLMLM7XiXGG3nSAucOAyEoU269dgTOsoj1soDtsolTJyRBYSpcleWAwTxGS3yMuyIHSeQX91kjEvl5Hg9frEmfQ8nJSyg8/+/hTFPIthMIGcUrFUzGJ7F/kymj1NEQTMXGFMYlBJ8DJXh5PPtvDqGXCdDhHNOiTiF2h0UJ71AYUDd6oHYqHjepmXJxX0Wn3kYgxEr8ATDicDzCajhCIeuANMakzQafdkMWSYnei2SD/3ChbQrOF17oXG8u34HFEUMxWcXZYwqhtw9rSdXHpffLVByhqB7D5uHeYySBKNwOH8FicxdoB5DM5aM0uLAYLqqW6pA8Uq1U47g63C0Y7hWATWtWqIOKcdlWucy4/evoAdo8qDp9QLCDfH5MtLLm6OL5ArVSRxAaxK3zTcNiljYFsQIp0vFcHIzp5yUHnYmKC8XwgHE67y3ZZSqaa5EWjGK3w2j2wsquCIozWRVtrwGyHRNT40HGrPlSyXfgdSYTUJWSPy2gV6zAZp5iaNSieOexuOqc7IsizOI9kFV/EBXfAI+XuLJmibUtraAiFImh0NWQLBYnfEWXDzTwdR3ypsTA1tZCU0jAWybFMO+iNoFnvyMGk35qinhlAMbtloUl8EIULf9yN9qgEs2MMX8yOWjMvTmbGQOdDC3xqDB6F7kMbJhSL+l00uxXwOeil493jRKXRgtFsl0JsJgpOD06QjMRgGI0xZTF4PC7l8d3emPZeLKzFceuN27C4FSlCmzMuLBxIdiO00e025eBBtwyFC7op+r2BHIL4LKPb/eLiHJlsGol4VOKQFBkWogvicMydlZA9LaHfGmM+MsEMRZzLFKJmhjEcLiuiUb+gDeh0JEud+Jcp8YHsA3GQu6wL7ojcxAmxSMOxDDcsYCNWQ3HYpNCKBcm3b91ENByW5QaLM7m5j6cSmBqN6I11+MLEBejInaRRZ9/PiIxXK+wOF5bWlhjoQLenYTTi4WKC9GkVtXwbd+6vYCHhhWJjF4gLvb6O0/McjGYF8RRdi4qwhV1uJuz4QhyL+MjSOKfLLgsAFrtuX/djaTUp7OVGvQErmdn9sSw5a+UGwELl7hiKySkx4PFoIks2Lq9nUx2xSAQW4xTmWU8cd6OZCV1iKCZ9eP0hvPnwB+i3dPRrPew+3YXWHoi7ttzOwBN0YWl1FTbViL1XX2Nrax2zmRGZi6IUKTbqXVlA3bhxDQ/fvo8PPvoNhpMBNjY3BEdEFvGLb3fQyuiIGK9iI3Efo5EZbY3OsQSmpj4Sq060hzlYHToKlTSi8RCsNiN6/Rb6gzYKxTQq1Rr+8l/9Nfr9ieC3mq0Oms0OVLtLfg+KgnwnEl9HrAtdJiG/TwZ4FolNh0N4bApcxL712AkAqMQmWmZQ3RYcZ46gTQd476c/hs3lEVePaQYpV7RMdVTPs/DOnfjsl5+iVRrCZrBDZ3fgBNB5oGKnkZlJS16vTIKK9x4Gw0SKtRnVN9sm0A0TBFIe9GZDXLt3U/7ZX//qW9y/twGnw4nzizQ8AQ/u3r8ji3S/z4/PP/1c3KNvvvkAxXIdY7jgDy/i3/4v/5sMbD96/w2w5+z8/BCaNkQguAzVGYLJpKJcLqLVKuC91+6j+O0edj9/DINO7IUH88EYHodTBFq6XTrsRhMDBdMDc3FFmkxMgajyOVusYmGDxWCE18XuBWI6bIKkcYftGCkdnLfOMbBPMLQB1UEXC8spVIsFVEs8DCm4fn1LUI8drQG3zykcbyvFm6kBvd5EhN5YNIlEYkGc8kRt0QHDOWRqGMpnScFaa7elXJDYIzLPeFilIMEDZb/H0usZgqGAJDf4OfL5lMkXxThBrAgH9VzuAqGgTxB6NIh02ppcRxwbiMnkM4lmDrq5Wp0WYqmEdA7wIMDIORNkB0f7Yiyg4YMOf/YaVEs11Mp1VApV4aHHIvHLRctsgGYuB6WtQ+lMYG+PobC0sjeC1tFhViyw8VBtpCvOjIDTi36ri6CbP6MDFnWKyXwgggjnHs5hLLVkHRYXILVGR+YBnka4AOn2+jITGgwWGYRNNitpyrJkslpUWY5M5nNZjJB3TKcVY9lkCI/nQ4xNQ2izNkxeIwrtAlJXUhjORpLu29k9RzhCXIoHuXwOD16/j0jUh+OjA1lGmo126H2TpEmZzlJtTul2IILJ7bZKRJu/f7lYhXlmxdbKOl5+8whuVUG308SXn38q3RDv3LuH2tkpLLOpfOdMbtEBxpfL8vKq9IXx3eSw22Vm5Nw5nejiWCaegJhO4k7Y63GUqSNbbqKhaZLw8HsVKRSkK47u6npXgzaayLXIn206vcQKmeyAwQa894fvYePGGqLLXuSr59D0S6QJxWmiMonSDEYicAU8OE4f45MvPpa5enkxKs8odgAw5chOPSZhzo5O0WtrsFudWIglZHlQb5TkWZFIheQgxv4yltSrdjcG2gy99hCFbAmxMM01HSwml8REMBwNcJI+QSQekcLkk9MzLC4uw+cJyEKOBqJKvSSmBJvVhqA/iEK+LCmZlSsrGBt0PHn5LWKJRcTjG5jpNnzx4Vdwq47LBUiIJdfLKGTTuLN9A8axEdOeAU7Fh5cv9gX5ypQAkVlEG/DwPhyPZBluc5lhJ+6oN8T5WRr7r/Yk6UxWN13nRJmen6YFPbC6voRgzIeJUUd0MSa4DZLKB6OxLKWbjTaePnkqidEbN7exkAzj6HgXVsWCSCQKjzuEvZ00nn1zCK8agXFqkzJqxWzBnetb2FhJYT4bolYtipBlt6uCF2MC1uMP4LPPPxcsHxcx9+7ekgN6pVSGIljAmRxymfD97IvPRQQpFon/KsFmcyIYiUr6amaaycKJCSx/IIT0eRbjgY5urQkrk4JmA5JLEfT1Gs7Sx7h+4yac5I3P5lBUVcx0PF/5fDGUSnVhWHPepSOWs+7p8Rnu3rklC1WDcYy9/WdyT1I8vXnzJnZ2Xgo2cCm5KDhc1cZkURi+oBddjfjeKrIXF+LsPj06RTE7QCzikFma91enM4A3qMrc3Og08ad/8ce4e+86Qn4Vz58+Fmc6z2MHh6/wcvc5/uwvfo5qvYxPPvsEFiuX4qrMsuyOI5qJ9+fFyYUsb7LnRbRbFFS4kFVhc6iotupoMeXmAh6+flfMab/79ZfwOELo93QYzTO8/c5bkj6MxxKCN6HgL+fL2Riqw4pKvYz//Mt/wtLahiRsb999IMx3mm8ePX6Ex9/s4PadJfzFn/1L7O+c4mSfsxyd3rwGTGi1yljfSMq95/U6ZElJ4Y7nFJpbwnE/iu00Wn0uJabi9mXCnmfrjY1NfPnFY9y4ehsYG1FIF3Cyf4zvv/kW7DQx1sq4feeauLC5jKBo1mV3ptaD1W6X9DTd3qnUopjSRqO+CDTsr6KxhChZKq0850YTCUGv7B28gi/ghdPplg44ioDsSdra2MDZ8bksUZKpqJh9OJdUmHQ6P0diMQmv343Doz1sba5jIRqFaTKXM/HTJztwu4KIxZeh2NyyWGlW2+jW21JSy368uXGM4/ND1NtlXLm6Kka4/oilvg7pCzPBhmqxRSIzFhNrkuZeW9rA3os9WVrxLO9ykXhhlg4Czt/LSysiVnY6fXz88adi4CHWJRYL4cuvPpM+BZ43K606dOoJ3/WIKXaLJLLs6mWZM7WHS+yVTeYHolaIG+z3W/KewMQKjycinTPleguG78wwTEQQ2TjqQebDQb+N/qCBWisNX9gBfTqQBcONO9twE6FitSBfrsjihFMeE6ucPdrdHn7124/xzg/fRqVex8rqquBlmOxhCqVaLwgSicXyxDxXa1VBJ1GIZ+kulzGcM/h9xRfi8l4lkYB9k9LVonhwcnCG2cQE49wsQi6Fd3+IZIMJtq5fkUXZcDjHy+eH6LUnWIgtw2qxo5irwDy3Ych5oavj2vZNzCYGfPz7j6R8OBhwwmKeoNupyKwRDPiQzWRkwTafGb97h2po9ztY3dhAanUR1U4ZIwzR0CoIxkKywP3s02+wv5vF6vI2WvWOaD+TWRcLC0FEol5Y2J1Ua0BhC88YWOeyzerBSnIThqEJXsUHp9EhKe16t4tnxwc4a1SQr5cFZVatlATJRpPjjLSD+UA6S/RuF3FnAD6rG7ev3oPTE8S3h0f4u1/8GktbW7hy7QY++Ohj0cmWlpcEzc7PnzghXjdcdBAJxD8vMwVcgND0xvSzy+nClAahoSbdN5wJe5omhguahyhEMNn5z4gpzqgWlo+rRG86JfnNMnTirqlDmCwkwDBRYUa7qQETo/SXcbFFs67JeIkUDUdC0ktEZ/u9Bw9xeHKK/aMcLFwEWogwpepshGFqhN4by/LDAstlPyrmklajgYPnsVZnArfbINdeVyNWxyCm5F63h5A/gLk+lfvc6/AIFppGjaVUUowGw1FfOntblboI2cR3ETFdbdSQWEqhO+xhMNXFTEmqBFF3nImZ1rOZWYRuk6UF70sajKghcklBTUSx2XGwty/t5kGPHzeuXpfEdDKxKMaK5aV1SSq32j0M2Vtqsknqm8jA4WCIWqUqPUg0gfDzjIQjQrGgRjplgsdoks4RYtYpnDPh4FAU1Mol5DJpmA3AAtG1+kjQVMRDXr43mtKFOCbibKyLoG6yWuWdz9QilylMfSRTS5IK47zFLlSmOSiCcwFFBK90udiIU88hn8lKaov403aHfXZjKUOnJsnkABFYvJ641OTzn1oW/33smqX+m8tcPte3r14T4w9FcC5j2DfBDpvU0qIkg5iSJpno5c5zSauzxJ2LJqZkmBrmksXjYT+ZQUgJ1KH4riFFhwsb6rK8P7gI4c/IX8eFLH9vdvLqel9mdPa66kOmxXqid5LK4VCsWEwlsLa2iPW1JVkAdLsNOG0qQq4gTDOjpK7W19eFfsDvg0uXaCSMQjaD8WggpncvF8mGGVyqXfQsjUlrzMVUzJnN5fbJs5dJbj6HadjjezEcjYkuM5pMsLy6IsupdrcjZ8xyviJnOaLqmN48eLWPG9eu4/333pfUuMvlgE2xwOJURDfIVaoo10jrSWA0NePDLx/j+DyLGTXvKftjyN43waY4xVzLKgfVaYfdoSCZjGM40lBvVqUDbDDuotRI48XuN2KEjyUimMx0tDpNwVlSHw1FI6IHrW+sS1dJiwuhXheddhMWsxVWk4MEWEymupzvuOpf37oKTzCCjz79HE67Q3QHVh8zSZPPZQXZ+Prb78hcafgf/s3P5rVOGTunjzEzz8HqhGTMApfVLiIAy+N0owEnxaKUAYYCEQw7GnrVKhY8UdiHKvIHVbx8lMH6Ird6ZmGthhMhwRIEghG5wSnWBrweYfFLAsTtlHgjbyZGV/jwo2uRYiBFf25VyaTj8kNwVUYTFpcZZ+RCYSqOVl4YkYBfCsnoUpLy0m4f0Vhcbna++PpDXR7wjGhyGObAZLaxXyEIw3wOB93/ThvMMw2qZSxLkMmwh1KhIuLDaEo2qQUG8leHOlrdtgjWikqnRUA25IOBLoMbeebt3khc4Rw4WUbDC5LDCTEK5DAzCsWDPw+lfNGQd0SRii9uilRkx/HmorjJxQeFYaINfvLjHyOZiGM00KQMZ9DriuODGy++EAr5gjh9nQ6X3OBkYHKLz0LmS3e2HdeubsPvdcsAy5+BF/RHH32IWrkiojfdq1azVfBTUzMwNI6h26ZIbi8htZ2EN+pCvVvC4fEu2p06FhMLcFldcgM2uzXeV/Jn5SG039RhmVkx6U3gdRL9YMdwoOHHP/4R1lZX8Y//8E/Ye/USqcUoGq2qLILI5FbdPsSTKYmPMjLGl1r+ooTdb0/Qb87gUYIIeoKwmuZILMQxHM9xnj9Ge5THtbtL8MU8IlZdXDTlpWKgQCTl8h54fUGYbQbp6iA6Q+uxoLWLRm0kOAMyQWczg7yA6JhULF7c3n4fprkbx/tnePzFDvpNM65euYVQ0Ivz4g6axhMovql8znyJd7odSZCsra1i2Ovj5OBIChJv3biF/Vf70Do96Zngd6pPdBHsOUhzSTIfTyUtxWFibjZgOBtgYS2BQNSPcDwk10/2NINavoZmqSOMzMEAcLvY++KU74+lZXwgMArJdBJFLsYAyQ/pjzSMJj0pDPMFXDDbWG7HWP4YitECl80BjGbCp+UGl0KH6gXCcS+cbjsMMxM6VR1OYwimoQvFszrMYysGdLB453CHzLA4dLj9NpRredRaOvwxC5wBNwbzEbwBr6RiWABGJqfVapcyohbhm3MjSoUyKuU2ggEvkokFKcrlUpBD1VQKys2SbGFaieWnidASBg0D9p4fC6+RL3X+2ZLLUSTXgphYutAmNfQnbXGiNGtt9BoTLMU24VdjGHbHGPV6El2EaYxuv4l8hb0wOoLRGGx24qisePbkpSAW7ly/KYkxrVlD2OcWN3Y2X5FB5+H3XxMxjEXsp7nMZQnpUEe72Zb7mh0i5OPT0cQHL92HROTRScOXL180XByfnh4jFo2g1+0i5A9JAepsBAzaOloVDePeHCNtAsPMKpiTQjkPb8AJh8cmzH7iQhi7PDtJo9sZoKX14AuH4OZBv9+Fy6EIb9HI64LXS38obHEne5BcduhzXaKd/J5cDgey6Qvhd9IZSVHQYDWhoXUEbzQh27+twSIv3ZY4+NiVsLq5hkDcJyXYpXILFrMXg65JilETUS/cDjrMmdYbyoK4Vm+j2e4J8/f6nVvI5C+QyZ7C53MikYiKryV9npYhyGo1ifuEDPpwxCHuXr4P6E6nszN7UZDuC8PUIocaJkEC3pAsQHKZLJaXkpKkymUvMB53YTb14fI6sXrlJjhFs7SVzoVRf4SDl3uY9XX588UiYRmSyTDuj1ncHYPdzmdGEesrKfR7Y+SyFSwtXkGOyLJMGdGET7B4vVEXVrsZgZBf3nOqnYKqGdBsmJWdqF0MMegb4XAF4A+HsXl9Te67s+xLeIImlGppYUMTQxCJBsWtWq4UBTn2wx/8AY6Oz5BOX6BYqgi2hO9gFmZbLYrEhAX/lUjIMFYs5KT/KeD3CRqCKTI+k2ZSpMZougqr3Yhw3IdKqwx/PIhAPIYJ/52DkXQarSQTGHfbuHh1BHNvjux+FlplIIs5imssFyLblosMLhE4RPMz5NKdw/V8qsNomoqrkMziqUWHwWmCO+bDvXfI6HfiP/7H/yQC/vfeeVeQSh998nt4/R5xqNChQy4x01U3bmzjl7/5EOHkJu6+/i7OMwUpvA6HnNh58QR7L5/jyvoW5mC61I5qrSXLPL9fxf2rV1HePcLBo6foVBpQjVaoBgtiwbCIQLzuibPjMpqv9KnBhBF7geZGQX54vAFJD7A80KU4pBvNYlZFrOeyTvWa4Y6ZMFFHyA5KmHttsIf98MdC0NpNPPryCxSyebz11msIR3yydM8VM5gbZlhaXkWj0UGh0IBdcSMciokz2+9zi2tWsbMfzCLO0263BadDFfGr/d3ilAdWfn5BfxjttobDg2O5T6KxqJQF0t3PThemZ4g6onMpEg7g5OQQS4tJiSNTpJuM53CqHozIQx/oMstdDv8+HBwdwB8NCaKs223DaGbCyi2HQ4rgFxd1XL+6JOiu/d0DbKxu4oPffAin4sJSakV6ecgxNwz60NIlbPkTmBZamBFfwuWHwSBF6JeFinz2Q1CqNNP4HG5Ewz54g3bkiufYuLIqgjb7zI5PMtAlIUehgd1Ck0uc2WwmwrEUohovFyAUj3i/j8lI5vvPYJZfRzQED2ks/HW7XFLo2uk3MTXraI6qMHmMmCgThJej0MZ0K0+RKxRx997rksagm63EziitLuYTdnpkL0rQWhOsrWwhtbCIZr2NiT6VJDGRMSwoTyaXEPJHJJGpd/vYe/otrm9u4uBgD998/ZVsF+9d3UTEZoVhNBAcZr1Wl846ugk9bh/KpbIIuTyYs7SRC2RiRjpaR57hG1ub0oWWztfwZPcM5f+PqPf8kSxNs/tORNzw3puMNJLaulwAACAASURBVJE+szKzsnx1d7WdmuHsmJ3hLmeXqxUXoJEEEBQkQl8E6B/QFy6wS4ASCEIAqV2SWhKzO7s93nT3dHd1l69K7yMjM7z3/kYI58kWVEChB1MuM+69733f55zzO9Urg1CrM4bfYxLHNQ+rdIvX2l1J6UmQlPtwHYQHDyPgCFjwwbcfQmvTIjDlRkdtSKqWnXMcOHJAzWeFHSyKxSCIiFQ+I4dIv4/oERv2tg+lf4fdQozdt2vsIWpjY2VDOgSymZSUA9scLEk1oNYqy/6bCIJ6vSUO5fRFDqPeCAFPCB4HXYseGWowvS49HrqR4K6ev3iB73zrd2WA02p0pM+CaRSmlSgWMXHOkm06+8wOMwLsuus1RQgwGrzSGfb66S5KmRzajSKuLcdA/cxNbrUngHFnBKveBQz1+Iu/+CsxF9y5dwt379ySIlOiu5p0LPrd8IadsDtt0kPx6PNHmJ6MQjMaI5vMyfVPnqfl+2BSZ2IqDFXXR61ThS8SgM5kxnE8gRb3Fyy+NJiw9WoLXo8LoZAXy0sxDEctxOOnuH79Bhq1vhgQBh0F2UQFJsUGNwVEuw0el1V6vhx2qwh93G/RPJZMZnGRSosY+PLVKxGf1zeuydCS6QAeQOn0nZ6eEzfhF48fSfcLzWzE3kYnYoLuI9KIos/NO5vSk3BydoXfSGdy4oJPHMdln8E1A5o+btxeRiJ5imiUyZUGDo+PcfPWbekUsticUBSbJMrpoLQ5XPj8y6eSXpyPzcu63mlXkcklxOTD9Yi9PBz8cqB37+5dGTrPTi/AZQsKLrnZrEp3Ge81DvgG3SFsZg4aDPJscgDIgQR7+lia/WrnJd5+9y188PA9/B//55/hrTdvYGaaxcNDsEvz+PRQBtCDcQ/+oAc7u1siVBwc7MvnNRebk8QgneqlXFmG4ZfxLMZjE2KzKzg+S2Dv8IzLEBxuE9Y25sVNmkkxxWxAPtWAQTFhcWEGK9eWZWDS76vSa8D1mmjjSqUAs0WLuYVpPHv5FN/67nfgC4YFDaHRGfF6ZxdPnj2TgTuTKizR/Vf/+w/hcwKba1d4jUwmIWXXksox6OR9EA4ERZTcef0az548httnRVdbl3QxhxzvPXwIu8eDL588Q6lcFZrAG/fewuzkjIjW289fIuz2Ym1pUcrJR8Qsa7poDzoySKMpqFyriWmLlAYWqM7NL4grmmx8Uh+4f+J+mRjI1Wur8rkfn57g8CSO1fU1xC/O4PMHkThPyxoo3X8OB8o5dpHSCW2AzWbBFE0vwwGOWSZr1GF1bQl/9+EP0WyWMTczhZtr65L02No6wL3776LVBiqljhg8eG5QOyPpSur1GlBHXUmQ0xjY6lcxMR2WdzgNQKVCVXCGpGMoMOPZo1dYmruGTr2LYVfF2tI1MTtNTREpZxEuPHn1qysr8r6vVRuS3ByOhmIo4OCIRimm8sPRCPYOj2ROQPc9DZmHh3tyNo+E/YhMcMinF5QRxUqD3iD7Xp3CNF9H1j7uWz2+CKxOP/aP43Ieczi9ODlKwGryEPQBk86IS6YOqiWsrIewsjaLs4sT3L6/KYi0/ZN9LK6vizs4fnGJSrWB69dvIhabx89++Su5tlaXW4yoFEyJ/6H4SsE1GHFJkoT7CYqvfDdwSMqugUyWxbcclvclVUNx6zTO/dEVznl5cRGdage5VEkwuxQvaCQlJrHdq6DTb+HhN98Rp3/iPINivoGF2XURdkqFCiqlBvqdkeDSrGYnlhfXkDhLInF2LiZgs5FudJ7d2EHRl6FjMEC0tYdcSBHgOv2mYMPGOgWqdoxKqyg9IA6fBYvXlmA025HOVPD4i13iHgQjSrx0KOzCwuIU4olj+Bx2GPpDWAhI6unQrHYwGY3h5uY9hNwR9GtDaNpXgoDZZka2Wsb2eRzbRwc4jR+Lsa5CF79Rgd5uECRoq1sDmV12aOHUW/Dtb3wb4eg0Pnuxhf/wXz/Emx+8h95Ii5dbu+gPr/omSSYgAofvKZ4hOVTnsNdhcwiJgIY3Gru4fgkSqdmUZB4pJiSYEIFFEYTzJhkME2Oq0hychdGsh9lmgMHMrgJ27LWEEkMhV2+m2dcqLn86tmm00ag6NCoNQc1NToThpmhCQ6jZhO3dXbz54B289/7X8dmjZ/jwxz/DcDxEvdmHy3WFQGeytJgrot8iBg8YUCg3XWHhKaaxKLtUUmGzsevEJ6llolNHI2BxMSqCCVG5ClNYpYrMCq9vrIvInrg4QzxxCo/DiU65JqYwJl5oeKDZg9jFi3T6as4Y9GNmfhaFYlHmddxbcfbHFFGjWhehhynpVltFKOSH0WgREzeRsSv8ubAkiVbuWZr1NqwWJ9vlrs4h0KFR7wouj71EBr0ijn6v2y0GUiZmeC24nnPGyOvF2eoVqUGH19s7bJMV5JTFaECtUkKv3UKThdZjVdYOXn+Xxy0kHdYVpHN5HB6fyvdJYxER/VMzM/D4/JLAoUmOPRKcuUYn2Y1nlvMf/+1q7cocQ0GBhiuuxzuvt1As5MW8zc/vKvlFCggLz73y+/j7KUZMTU1KKTr3KOwBIXaYM8Lnz5/JnoUzNc4fPV6viHLNFvflIywsLsrZnf8+z80swqbJuZAvwOHg58S530gQg0yHUKyhYMU/wxSkvNtnpiU9UGAkFGMRS3guaBAX12khn0+j122KuGWzGBAJ+ckAl/QS8W02ItrMxOoaBC3M/T77YIJ2P/xuv6yNJCGx87lYqkgPCxGnNH5yoOd22NColkVM4f/mtTIqOpRyGRSyWZl3m0ycKVF4HMg+jOd1CkG8Vpw5jTSAjTUKZhMsNHkzzV9rC73A73fD5ycu1inzuU6rJ7Nto4lIcna0DqUXyuhwwe4JwWzzoj/SY+/4HM9ebuPJ0+disuOeXK83C76ZM+xMjkhfjSS8eE7N5dOSTjUaGcUiScSP67fWZM9ULOfEaB2/OJXnkdhR9rNReOL1Z481Z9/EXbGonfpBpz+SXiCuKRTlOPv9b//JP8UXz1+hXKmjXCzBoNUi6HGiVqIJr4Yhx/MGiICt+fv//MbY6TOj0EqgVE9JOoOc71FziNmZWSTTSWgtBqhGBYrJjF5XRbfWwqjeg2VoQMgcQPmihuOtlAw/IsEJGQCcpy/g8LgkqiXKdS4vF4w3SSDok2JERn74gxto3vD8wTgPb/x4/FySHlSQ+A0SUeRmLIplmxqWS5qRy6ThtlnFUX9wcIj5+QUpyKPDmsxqImiI0+CGqt3tSpRaoyii1jpcLFnicN4Cr90Eo5ZYBbZH19Bt1L7CPtRRb9EN6EFnqKA9UIU7SIQAHRhWmwVGg1kGnSx+rTW7SGdLGIKHbzq0WCbFlwE3H3rwG6FLixtaMgQ52GGyRU/klUYj+Cseuvl1MyYuiAoOGft93LxxA9/4+tdEnDHoNDg9PsQXXzySolbGyrn55UaJh1QpNWq1BPnFG543cGQihNu3b8Lv9chCyfTLWFXxs5/8TMpYR/2hbEDYTzLSjDFUxii2K2hpenBMuLB69xoMDgWnF4dw+x0iGAw5kLG55HNsd+qiGHdZ3lesoVpoQc+q5aEWdqMJo14bo0EPD7/2gTj9K7UGMrk0Or0qBmpP3MtUjhdXrkmfCgv2mIzhEO/V813kUjUYtTaYdBbBQJlNWgSDXompnSePYLB3cPcB3cMDfPnsBQaqCaGJSbS6LWG9dbsjSdSwVFsx0ClKbE8f4ZBfYoLpJPnPbpi+cvTWK00EXMtwGjaQTnRwenwOj5NORbeouXpjH/HcS+TVXbjCetkIcPPGyBvRAD4yFfnCuExhdXkFH7z/vjjJ6ESl+kq3HBdYFq9z/l4rNNAsd6QknagJq4vigxGL1+fgj/ikcDSXyaGcraCWr2PYGmPYFz0AZgvEwcgNrrilugM5uPG5oXBIRw37Nfg5aw1jiaASWUYltVCqQc9CdaMiZdDoqVLQyxck/wwMY1gdBkFwWQxWtEp9lFJNDGo6mEYOqC1F3KW+CQvsPh3sXh0MljH2j7bRZwmn3wybz4FKp4bZpTlxH1NgcVtd8uz0VA79shKXZ+S62+7LNfC6vTJgH/T7wqRkBJROFA6yGSvnAPlb3/ge3JYIPv/4CZ5+8VSSAC63A5FJH6IxD1R9C4XWJRQLn2EWq+jQbwLt6hC1fE8+c4/Thfm5GIZqV2LTl5kLuH0eRKdnUK2zbDOHbKaIjWvX5SDVqpXhtBihHTNaapLyQcWsx3vffAdjswa5egknFwnkS1VxCfHeunrmB/IiIKeSzzU3HnKdha/LIbVWFnou7nwJsSyYh3Gr0S59Ol4HOwpKyCULGHbHcFjoxCa7sQWL3QCNgeXddO7RWaIIzoBYhVKZnFUjnH6HDOPJYnU57PLyZY8M3Q+1Zl1cqRRB2oM2tDqNiDC8h4q5gjhMvW6f8M6J3+gMu+iN+tJ3YGWU1B+UdVarGFARx3ALqzeWYfe4cXqeQbUywDsPvo1UIo1uq4xqMYlhj8WdHkG3yTDEbMMAqgh9LMstV7NIJuOwESfkcqNebclLnm5yIrn4TNsdVwVr3PCSYUphbH/nSJ4Lt90nAki13JSYO92RjVoDBp1WChgpBGj1AxhtfRG87r3xHrz+qKzbFFwK2SS2nj+Dw2SFSdFidWUW5UoJL3b2xP2gM7mQyaRYr4sQS7rHRpQKTSwtruH11h4KlToiUyFkSznYnFY4vUzGTEkMlj0JE5EJaLpAJ9lBv8b+l6okW0xmL5ZWVvH+19/BcNxErZXGSXwH1VpWhurceDERRRwS05D1RkU2B3TjEL3B9x/dPzrFIOIHfzLt4rRaZRBar5RF+OY7iHgJ4leYjCtSqCO0YzyAx+9AeMKHZreOhWtL4u4r1RoiDjMG7mEq06BHJZ3Fyct9tPJNtPJDaPtMQljkOaMbio4T9vtwc2lUDDArBkkfaqHKIVxRRjBbddCYRlCtY0QWJnHjwV04vG48+vxLbL3ewhv37svGtN4oozfoYnJyQhj/h/uHUv72j/74H+HXn3yG2WubiM4v4uQygVwhh0jQg73tbRQyeUkDtZsjBAIT4pTh5lmvjBF0OtFIZbDz5VM08mWgPULI4USImCW6iWo1wVUNxmM0ej10iashuoJ5Fg3FG5YpXxU/EidDl65escm6Rqeb3qTC7hnB5FfQp0kyaEdl1IXWrAimi85/8vu9HqeIGUyA8DPnIJxusF6fa/lIDsM0WfBZJ4KI6TpGiSnA0TnDrRMNFnTcJS+Twq7lGkoBxOv2Sx/B69fbgtKUdAodtCMV6WxWxABu8lkaPxEJotGsishE5x3XLo87IMXPO1t7qJbrIoJw0M6i2S+fPYHGpMAd8EivQ6VWkncMN7fsJGBcfHYmJmI81yOymc+OzkW8JpaOQ89ur4aZcAjW3hghvQ2DZAnWvgbFRBleh1n2QhRAtHqDDJRNdDrrjTCMtAgHvTBZxlD0KuxO9vwQwVVGtdpCLs9yVnKAtXLdKGrwOuoMRDL0xbFEAYQKAhFhxGC43H5Zh5qdjgh3dJ5xLSbzm3uc3rANT9iBUjuPYjcP77QXgfkgAlMBcSRnc3npL+JAYWdvF+VKEeGIF5OTUVycX+IikUUkEMPa6qYIlEVy9NscdkSFEV2rNeSAm08XoRlqEPUFUcvl8ODufRn6/ae/+EuMul38N9/7LkaVPMy8SKOr/jc++1NTM5L6TCVTsg/hwXciHJQ15/TsWPaEc8tLWFxeQbPTxfPtQ+yeZNDsj9Gg445FnQoRiAY57DFBWGdKcKQRfrr8GBPNM0RPO0Rg2onNBzeh6vm/AyhW8yLgeX0eSQUSbxCLzaDRbiLCEkXGkhRF+P6MymvHejz54pkIsTOTUXFqs7j8P//fH+L25rKgIendyOWTUIwqNLo+dPqxGE2Ic6xWaijla7LWDzuqFBbfunFXnGHJbArT8zM4TBxj/dYG0oUM0tmMYGBobqqX6wgHwigWCgiQERzwi7uXXRwOtxN6sx7h6QkUayUUyzXYrD7MTi4hlyyikitg1G3DYTWgkE2hU6/Ba7HDbXFjYWoZ5UITJ6eXmF9ckt4pDm3I1qb5iU7ClbVFYZ/nChlZf8/PKQKYJZXHxCdLXC8SKcRiMXj9bjQ6dTzdegKX341rNzaxtXeIXJGF2S5Jz8oeT6OTpEmxkIJGw76vgaQSFheuCTZq49obMOpcSJ8XwW0dP3Mnuxvs3BcNZKjFIQTRgnRXMlW+u78v4pXHx7L2sIgOZrOCARnMKsU3rZiGfvObj3Dj5nVxBO/u7ks5qtcblvQIU/48nFrtJkE4sgyTPRTEZ3A9cVgcuH3jlogQhWJG0sMczPNrIb6RiR1OGjlMrtda8Pkjcja8vDzHysYaLjI5SY0yUUaR0GgiRrUBf9CNQCQgDH4OzunWJNd8f3sfl/EUlubW8Ob9B185N+uolepUuOG0uNCqtZE4S4iwTVGFAhkF1sRlHIfH+7h+fV26Ov7Vn/4I9+4Z8IM/+J6IWf6wT1BKzXYN+XIOsblplKssUSfCDyJMMv0fCYfleU5fpPHZxyd4+P59+P1EH1pxmczhs8+/kLPh3Pw0nC6+X5i8c+Nw5wwOc0DEY5tFD4fLjrFOh3qjLZ1nFFQ7rSYa9RImJpn0U5BMn2J1fUXY2F88fobozDwGKmRwTlzg7/3+1/GrX/4K0eCcpI6ImZ2amBSHKh3XpBTwbEmkZ+oijX/w/d+Tfd/Wq2eC2wnHfNBb9PKMeIMhPH+9hd2DhOxtAwE7VpaXcHNjAxaKzXQl22ywGbh/Zs+SIpjNSrsqgjwHhnRQ//bRZ/AHQ7Aw1e0iuk4vRdY0dLFz7/IyLWbJwaCHYiEpZdyJVAnvfe1tHMVPMDvH7hiXFP3azHoR0ollJoK7Va/AZjGjXuVwqy+GHnZHRqeDODjaxuefP8L9u8tYnJuFw+ZE4jILk8WNg2P2opbxT/7knyOfLGPr6Tac7BnVjeALuDAYtZErJ7F39AqRqSDml+bx5OkTzM0u4jKexrivIDa5iN1XR4JB5lDW7w5iKjIpwhKxZcSkUJyh6Pvi+XNxjN+6dVPeH/liXt4RFDl4bmR/HucK3S5Lgf1XZ3+MET87ln3B9DQd3F3Zx7O7h7+XBiJSPfwBN/qDBlLZtCBS2j0V8cssuir3OoDd6RMsFjVJv3NC0M3dFkuMh5iYcsNk0+Lk7BDTc1EkWMjdqeOtD97HZS6Ll1tbuHv/Tbz11ttXw9DTU0kGnSeTsmdnqoX9Ov12BzvbL+EL2mGzm3D3zj0x79EIR+wNHdhM+dGswYTp9v4WTBYjcoXqlWlmPMZEOCzvyWySnHwn5mcXcXp8IqbJci0nRjzuo/PFAlKpIgx6G1x2mst6Yg7TjBXp48rnKnLOcjt9Isgz5aQOuoLT02h6sFlJ6zBKAmRz8wYeP34q600ymUJ/0JOkikZnQL3TRqkB+CPAjXtLOIofo1wj7tWI0Yg9B1aZV3Cdi075BAFFYev6yiqmXR70K22ULqqIHyfgdLvw3nsfYOPaLbhNPqDFsytNTYDJbkGuWsNPf/0r1NsNZLIZ9Ls9XKZTUA0amJ1mQTzZzTr0ygXYFAVv3buP1bVNvDg4wV/96GfYvP82Dk+TqNP0SXOSopP0A9c7SXCK+NGXORXTxTTqsRdBejRojGQqj4kDmkzBhJtVBtO8Z9llyz07U7k0XtLRrTMQiduHwWqQAWi91YfHZ5KzBveyFEuYUCfG3m5xYNBR0aw2BcU/H5uRTr1W88rIyPfHBw+/gbn5FdRqA/z5n/8bIcqwHLnVaYp51cwuEJ0i6WXuC1pN9pdpZI7IuRLvRRpFmZZmckDOk3bO0q762/hs05BgMZol/cuBayDgwcq1JUF6UQwnPSbmD+N4e1/eFcQr8pzMATZpM9xzegN+6UBj94neaBAKAWcrilYrRJB+C/j6w4cIhiKYnpmV953H7UdIutv06LY6MvNglyMH2+w1oMGsSeNinyKIgk6rK/t6zmG67aYIC8Sdcr/BFAIRg6RQcB1gmoPfP43W3kBQOotpXkwmzpHPpKXrhokbpseikYjsqZnEnJ6JCaKZKa9Guwubw4lwJCrkByZRea7KF4uSBvH5A6jW6mJaYIqaZnXeTySNSHdhqSQJh2q5JH3E5WJRzqzFMhGyV+Z2YrnZu0FhlGkQET5sVkm4UxCJhEPyPRPxXyyVZX5MkwO/Dqbl+O/x32ZaRDooSsWrv4NI+fFIzlJMlnFmJ2b6QV+6EXt9mjKHMgOh8CGoRZKMVAp99B/15M8TG0VMIcU6nieZ6qJMoLDjcjQQk1+n2UC33RKBwWjQiRAyGQ1jPB5Izy/pRVF/ULppiX1kpwrf5XQ/UAAhep3pO55Fia4mnoyzT/bzTU1G0W01MSAJSAQrPpVaFAolvHq5JQYSdlPzM6Tgxdk31yEKGjTec5bD2ZdJSzwcRYQ+pqeiUr8gCvNIh8PDY/j9AZkvV1t16K02uMOTKDX6ePx8D2eJLNp9VSgIPCsxBVqp0JxnleeMohsRZLk8k9BaWVfyhZwkcShmEQHbHw1RYTeXMobb60Cr20C33xYkF/f5TPnwniEtwe0kRciO5OU5Hj78GnYP9qWIfazT4PAoCbMdmF1ahM3jRUpExZ4gH6NBpp4HyKVSsJgYXAjAbGX30Sk0v/Pfr42HmjbMHhVdtQZFO5JiPY/JI+gijaJBeCqMRDHF44uUgBaSRXQKI2zOLcBncOBsJ46T7TKcZuI0XFAUk7C7uDG12BwykO+QvTwml1qVDfHa9XU5aDOJ0G42ZUNIRzNveGIW6AKgakilWcpN9AYYzWbBWzFaw4EzC6HHgyunINMiS0vLMvjh4DeXK4iwQOQBnUlE5HTI8+60RSFklwhFAOI8JkMeuMmkH3cwaBag9trCVo2fJVFr0h1uBZM9Q60ihfA8NJNpZrKYJYJMkaOvEvnSw/llFs1OH+pYQferOCi/ZqKJRsOhxIqGAkceiZtFoyOfnRgGDqvpEyMahGgNqv02kINNDNhsLIZ3334LuvEQ7XoVL58/EQGETmRuBhj35aLGwx8H7VQUyRUkAouObt5Mb715H+vra9BqOFztimr8kw9/KtFvHogof5NbR1RRd9yXoXULXcxci2F2YwHlThl9TQebdzfgcF2hRNr1ppSR9ThMz2VlY9pu9NDvjmVToYx00A5VqO2mfN0ba2uIRCYkTnd4fIBGqyzoHCrv7773vqR3EokLebk6HC789pMvcXSQFCQC48TEJZCZSgeLRsMhkA5afQ/T815MTIfwensPu4d5OL1GcTw5vQFcpjIolsuyCeRwjm78/rCC8biH+cWYROiPDy5h1FkQ9AbRqLTQbagIe65BbU4jnehBJQfa64ZW6WNqxguTrY9keQ9tQwaKjXidKlqNpgh4jEryv+Sc8qff58Odu3fh9nowYOlj/BTPX72QTa/HZoNVb0E130a91Ea93Ea9AXgCQGTGg/m1aWiNGtncpC5zUFTGft2EkUshk0ocGwXK4UAwaxxqcvDU6Yxhs/FZYBKIJbFDjDUqbC6LqKwsIqYjlKxdUt1MOq280HWcUejISNeir/ZhshlEqWWs2G6xwwALBvUR1JYO47Ye3YpGXmyuoAHhaRdMDqK7Ktg/vIDRBth9BphcFtQHLXiCXin55mLNaCoRGIxWXlyk5SBNoZSbUpZ1EQ1Vq1RhlHQUHfld2YQxBUKGvDpQEQlNY2luE3uvD3G4e4RMMi0LJmPFY6UNjbmLsakNi8cg3GYWM7XrQ5wdXqJR7MFudsPr8Ep5Za/floE2US6x+TmJ4R+dxJEv1AQ/Q64mhcLxsAsT57j9JoIBjxQCb97exLVbq8jVCqh0GsiVK8jlK9CSYarRixDG7h8yLMmlVLkWfNXPQu4wmfxkTvIaVsoVzM3OCrO0Vm6gSjbp7DJiE7PIpwo43j9Fp8nOHr3wViXe2a4DBq6rI9kU0A3YKLVRKbITgIPoHhSrBna3GSrYGWAWZzOf/2wme1XMThco0yO6kQxH165dkzXFqJhF0NRpDOIaIMu93W+hP+7C6bLCoBnB7/GIi0Kj06NQqiCRvsD0QlSGbYlUHvv7CXz9g99DwBcCGXAX8UPkkqfyQiOrPplMY2NzU7APyWwCU3OMbOpwcrKHVLKN5UWW5ZqROE/Bwi6BMZDNs+iaIt+VM06SNQaLMJo58NZrLWjWOzg9ScHndkuyipvJTqOBGPEvrRpm5sPwTVowJK6NTHC9Q4oO+Tw0yhm0ahVBCWkxxI0bS0imL7F/lMLk7Dzc/ikcHx/AonRg0etQLXYw7GsQCk4inkiCxwpfJIT4JY0ADmFFm63siNJLoS151NlEEo1kEYqqR6lEgYdCphdaxYK//3u/j3a3iaOTLaSzcXh9dgSDfhF5KEixP4DJLrrf2b/AjQef5XaHrFIKbJAIMBOBUzQacMDAfQ1dj0cHiJ+dwuf3w+cLwsjNa6mEeCIuQhi5zBMTAelX8YX8KFQr0knEDR/vPbNOQcjpRvb8EmqjLZiw09dx9KpjGDVc+xR0eHgSUjXXDo2UHjMpqNdwyKoVo4U6YvJOgcFhgOLRw+C1YOPNmwhGIyiXq/i//t1/xOryDG5sbggagoP1UplowxouE0kxKfzhD/4Iz7d2Ebu2AXsggF999rEYFFx2mxRkdtlJ0hng8jwNdvfZ7Qpubm5KlJ3vJbfJgmefPkL29EIceGMaP8JhKGON/DsctKpaDVr9AdqDEUYaRXBAfH71TApyPyDFhuzwMkOvWMXFZTYbYDLzGmhg8unQs6kwhKxo6VX0KFRaiAmAcP+5oR6NezLcpYhJDAFTgtwUs3CdBeW85snLCxkWDAd0C5kFV2Y2mWTzzsMODSOZTEai3RRQ6BRmPJ7iciqVxq2bt4X7yo0oe36IUONeis478pmrlaIcIs0m85X7WUsMRBBmzfLJqQAAIABJREFUkxXnZwmYjVZxpznsLmG+P3nxAp1xH/5IQNYg8tk1sn70RVxn1wpLrGemYkgnsshnSnBaPSLMWk12Kcdsd8Z46848AiYb+rkK7N0xNNU22tmy9CzR0UXBWG8yXRVccuOljiWxSLyJ08k4/ViQLzy4MOrOtAI7QOqNASq1jvQK9XnaVcibhqSOGeW/EldGIuxpwR4crxwImRamW4qlnDyoUgTh8Yb8ajr3u5oWekob9gkrjCEjInNhFAo5Ye5brA5kcwXBucRmZ+RgwUPkefwCzx5f4N237+DG9VsyJCBnmZhHDnLo0GVyTAOjID3ozGL6TNsb4B//8Z+I+/Nf/+mfoVbo4o++9w6sagczIR9SlwmUimXZP9ntLnlGj4+OJUHp87jEHEShSdAhdjs2bt6GyWrD7uExtvdPkSp2UGv30exwUMNDGT9Pg7gkKYA0eqqIwiZimXo8/A0w1g1g8igweoyIrcdgpuM14JaDDLE7HH7USiUZyM3OTqPWrMHqYgR/gFKljomJabgdfnle4qcJHB0cytf69x4+FMflo08+x+V5Endu3kJsKopkKs5GGYw1fUHOcBBGZ+J4rMGLp1tYXVpDs9qWwfUci7OtNpQbVYz1GgyVEe6/+ya+eP5EhqzEQVTLNQQ8QdnjN4g9VUdiRMmQu5y4wPr1dcEQNXttvNh5jcjEJJwOL7PcqBXqqORK6DUayFxewud0IuB2YW1uEVbFgpBnAiajU9yo9VZLnKm8/jyIFXN0sV2HL+DG4ck2coU0opPEfDVwuL8r71E3y0Rt7Pkpi8lLxRBWl1UwqOlCDv7IJE7jKVjsPjH1UAQyGkwo5nOSrO90aiiVMpiYDOBrDx/i8OAM/Z4GIf8cbGYfjDqb9DhyX8Xkh8WiwUXiTA7yxBcPegM5d7HHhWeswYjiolOeBa/PK2Kty2VBt1OX1Nne7jH+5oc/Ep4/9580M9ABnsoUxBX69jvvIBQJCp4zlUogFA6IY5j7ceJUTo5OhTXO91SejOtOTdIowUBYuloC/pAUIPMwT0cj53EU/PcPtgUx441E4KQxrtOXP8/uD5NZi3a/jrmlOTG78Rmn+5ZCZvqChZsDhH2TuHv7vtzr7M/IJHMY96gt67D7ek9KvnndOKxsdxqC03nv/bdlcMHnaW1tDZ999gnmFyelD4G9EnaXHVqjDmMdJRMVlVpZBg7sfrt2bQWNelUKQCcmwiiVyHo34/wkjcmJRSh6Fxr1gXye+3vHgsp855030GeiIBIQB/BnnzzGzesPMDs1B0Vzha1RzCb5vPU6K2rVuiSHeQ/o9QPoDUOk0idweWzY2d+H1x+EheYhg0VMRy9ePcfDr78jKeV6uYvp6LxgYmnGC4cDMszkOSydzIoBRTPSwqw3YXV5UQY9inGMRr+OXDGPl6/34HT7cRLPwGLTy6CJhg0OfsbDPlw2K25tbGA2GoVGVWGi25Z/h53JMMj6ZLKZZa14+uKZpEcPT3PwBKyYXVzG+sZN5LIl+H0RFAsVMaR9+snn0nsYjtBsYIHd7cGte3cwojDXGWJnexsb6yti/rAbbfj0Nx8hfnyIteUV6WWksbDZaeLeW7exsDwDdcQi70PMzk6gWa9ikfMEvQUn5xn817/+OYwmL37w/T+BdmjA0fYJ3A4XLi7P4PU74fJa0e7X0B5UQZ9HJBpCNpeV+zeXKkoHyLALVPJNMebYzDQ1+eC0ODA9OQ11MBAGOnnyxHTksmkUCzS2NDATmxKBbXllUa4Jz20c4PHa6KAXUYHGQ64xxOfyGaVoxrM8TREnx6cyGOSM5drasmAaO92aFEc7fD4cnp7jyYstxJMZ+MMRSUJmkkUMulpMBOZQL9Wl95W9LVa7BpVaDoNRT/r02EvEMwG7HNPFPDZu3pAeIK4hFB/jFwksLC/B7nYJgWN3e0ccfjp1jETiFG6/DZPTE7BZ7EicX8oZ4eIiKcN0iq40y6aySTG/aPSQjjHOc3iO4t6HKap8pksKMdZW13F0eHT1zjWNEZrwSE8Nh9uZbBGxmSWYTU4Uskx/1ESEj0zMCN4z4A0hm8phb2df3vWKZix0CKYGRmpX9hcUPimmfvTRR2JAOjs5Q6s5kj6R4ViDBrvPdEPBQ37zOx/gyctnOI2Xxf1cLKqC+qZZJV/MIBByyv4+FJ2Sz8Kr6LEQmkYz10XmMitGzqnpGVhMTkyH5hGwEL+sIps6w+LinHQv/Jt/+28RnopIkrdcrCCVzaLYbMBgN4vQEA66oAwbsBm18Dod+ODh38NBIoP/8J//BourN3F4lkZ/ZMBYEp4DOUewI4GDYhkSd1qCReU9SQrD/zfo5TmWP0bqWPo2+N6g6EBHvAyHqxURcE1mgxym9BS0jToUKnkx2XGmyNkC042dbkMwkfy90vNzdi77Tna4Sgk5iOW0oduuweW2YX5+VnqnJHFgdsLjieK//NVfC1IrNjeDw6N9FEslSVlIybNGEeG807pKxlNE1SssZx6ikC9jIhREvVpDrdFFIOSQYSv30xRQOKtjXwzxhfwMiGOOTocRjASkiDmfTGMxOInE/gkMOp71FWhGGlQr3PteJYuZZGMXJ5NtJFT4gwExhTChsTS/Ct3YhPm5ZYTCE4IYpYOfvWA8U3DGQRMoRV8KIDwHFAoV1OrE+6swmeyC5+bMjeZJvl+ICOKMlakEzsnmZplc0Mr5gAIBKToU4Shg8bzeGagi5F1eJKAdE6duhs/tRKNWkb+TZzdWExCbmLhMCaLRTHFIqwhWiX1cNDNc37yB7e1tMVUR10/jAwUInjG7Pc7yHPLvJ5OXKBQKkjrR8bPuNmXuSIrNydmZmOcphDDBsbp6DdVaTUrTuTZSPOKeg187+7Qmp6ZhcblFjOGgP5VKoUNcVbEoqRNef85Eaegg/pXnHF5bih7yvylSdPluH8kMgeIXC8oFz9asyXPbatXlPGM0GwQ9TKwo55U0kfHMLdSY4RgWi5GHawxpSBsN0W/TlMC+uAAsZpMIIURMUSiJ8r7vNAVnzHOqw8ZEixcul1e6GjOZrMzAuQegsSWbyuD+nTtCbuB+ns8iawQ4vx7wuvZomGMftUVQuEX2v1RrODw8kqQRDaJ8bzB9FAz45BmlEVzDZxQa6TtyuWxiNmXSkymvy0RKnhvOoYn77o5GcATY09nHly/3hO4CvUVEBrvTJWdPdulRxOF8hj0jxFjyLEujJq8Zf9KExWvCtcbEGZSZIilk7kY0HpNi7E6r1Sqy9vCMS9E+nbzA6cmhJFWIFKW4yrkWOwi5Vj578VTMQL//R3+IF9u7qHeJZR6iUa1h49oqdKMBGpXSVY+QXi/aBAUbzQf/dG3cVxuw+8fCJSRrb9geYNzRyKErPBFAZ9hGU23IIbQt8U8NpjzTiLhCONvZg1FVcPDqCMX0CBa9RpizbRb5aXRSqM0HiCoVHyhuKsmfnl9akM2wxajIIIzKcr1Wl020ycBSz54ofzz8UlXkUJ9IK68vIIN9qsB0u9TJmjaSi9276sCw2QX7w8MREVAs0irT8coynkFfDuVzC/PSs0AXrGbYQ8Btg90MWPUqLIqKQbshLoDXr3bR7XM5MaLZAwasqzGa0CNP3WGTf4vDWhYG8gWojrVIpvPIFuhWhZShs7hKUXg4H10pk/LiYOGmIg+RL+CXgxlvIP4gpoLfJznVM7FZKdFir8fM9BTWV5dh1rNUHnj1/Al++ctfIBSNykG+kCtccfP4dagjSX9Ij4jLKSV/fNjZM3Dv7h14WAhJX5M6wt/+zYcS/zYb9ZII4TGfzpxGuy44nKFORTAWgTPqwXZ8Bx1NG/PrcwhMMh49kBcEa26H7Q4Ot3eRTWbE6bmyuoFwcEKc1+dHx9h9+QJhnxfvvPGmpBXIvCNrmZsBuqkoilxbW//qBTQUFNdI1eLnP/sYpeJVmTIHMVyoCsUsKoLNKmFhNYiZuQCmZkKiOn/y8TMkkire/mAOdpcHJqtfDt3xxAlaHIA2r0rgbbaxlK+7xNVmRadGvEsP3XoP3doA6Bvgt8/BbbmGepkvUw/K9Rzi6ReYmnNgbiWIHmoYKF3BEHGRZckVFyw+dFyUeB/zoMkHniosmc/tQQ+1Tgvleg3qoI9xuw83HQ9tHTr1IbotxvFU4azavUY4AxYM0ReBr1ppQxkbYDM4YdZZZQNPZzmHg0RccPHmtaWbjoN7g5H3AkvVeVXpnIREp+mWrTerqNbpNgasFgW6EWOnI1hZGMsDRK8riCZ2hHBTxEXT5/ZKIXdVEigjaHpGDBp6YYWa3VpEZtzwBM1odsrY2o1LD4Q/aoHD70BfGYo7jmKM3xuA2h4KhoJDFkbmuJniYIxcfbvNJTE8bkLoQuCLoFwogX4dFh9xwMeSPZY9a8YmWE0OmPVmbL18hdTlOfwBJxTzAANtHSYX4AyaRRzjv320f4aLeAZeZxBh7xQivhkpHaUrgUIAF+zFpSV5CZerdCNyEOkXVTCVvECxkIYWfXhdZoSCXmQzSbz54A2YXRYcnZ+gz44Pq10OYJ3mQEQMDmqZCKLzg66IElmacqcD5UpBHLqyWdNq5Blm+oVDZA4lGpU2bm3ewY31m2hUmnj57KWkQ6wms2xkhLUZP0FHbcmaxuEkHZ6DphbVQl1Eo3KtiPaoBpvHBMXM+0Ajf5bD0Fwme8UmV3sYaUeCnmMZPWO3LGGtFZvQjPQiaBJdYbQZAUWFquvBF3IiEHIJWokF5xxCsIOCw9DAhBeTsUkcnJ7j1etD3Nx8B8uLq9COhkglzrD3+gXsFotcV3JCZ+ZiODjZx9H5PpxeC8ITHqhqD/t7eYSDBkxNzCKVzKNYvCrc5IaJwwUWjhlMylddE4p0xFgovGrMODu9wPl5WgrPFSholGvo1JvidOCme2ltBpF5DyrNCgqFhhz4lLEV/RZ7oC4lLdJskIfbx63bS8jm09g7SKPeAjxB4tFUbK7F0CxXkE/VYVLsUvxL7qbWrIfF5UCl2YQnyPSMAevXV6E3QvohOv0OsskkaqkM7CaTfD8cZJjNLvT7WrjdIRnMEjtAtjiL5ZmAIkqnWm3A4/LIuq7RXz3fxILQNcL+AVpV3D4vFpYW4XaxoGgkznE6PdhO1azX5XBDly/dleyKCoQDEk+nSErMQi6TFIcp1/gaD1VfDfqH3QHefeNtoDvEk08/x7jXk7To04+eYVhXoQzpUNHKwHnIOvURyxA1V0Im04lMK7CUWc+D5VWKwe63I7IShc5jxMrtNZgcVnH5PvrsESwGA+7dvY10huW83CTZRXQs5kuIhCawsbaJl9t7WLl9D4GpafztL34i92+31UI6kcK4z6A4o/k1Eb7pAJmOTiLoDaFClqnDjcvjc2SO03CxIK2twmexw2t3yjpI53F3OERHVeWw0KNBTMdYMIVMDQxW9gTx7tKLSKgwocj3lJUJjBH8XiNg7mPs1cIcsaGh62JkGMlaTCY+Gd8s6u0P6U4yS68HBxyhUAQBP91Lijhy+E4X9nC3CZvViEazIpthvl+5l+DeimkophC4D+LghTgBMlmZSKEbjmhHJjzpZuN/aSphqordHcNBFyenhyKeU3Tgnw36Q+h1r/jiTCu4XB64nF4Y9Rbp10pmc7goZKWIku8g9jPwuaIwWq2WUKl2Zbhw++ayFP6eHJIxX0O13JWDwdLiAsbjrrhzLGMtUntHiLl8cI0VNJI5FiaIC48beKY16NSi25AiiMtiB/9yl10Ph8MIM7us+m2JuRNPUa8PUG9w79eVa0ZPG/F8FCb+fwFEJwd1LV1QGhMsVie0ihGd/kC6QZieHQ9HcDucIt6BIpxdJ0XoFr8J7hk7DnI78Ew60ek2kcykZH/KQ8je4QXWNxYFe5hMJuH1BKHTmrAwuyr4q2azjmTyHNV6EaGgH4nTCzTrXczNrop4Gz86Rz1fQTWVw5s378Nl8+CnP/oQrWIX791bxvpMCDaDBi+fvxDxYzI6LeWDhwdHuEgkcfPGuiCl6JLmsIxYgZm5BXGAH50l8JgR8UYPmVIL1UZH+j+YBmAqgAIGTWCNThf17hCDoUbW1B7j+ODBZ4iReQyjR4O5zTkEZkKwe92otRs4S5DJrIfa7wpHncIazTd0dvPQcXGRgaIz48H9d+XwzjJLvheJvbyxsSF7kFwqh/PjuJQxhgI+XF6eQqsbCCaO/HeKRkyNc30kJu7W5l2MByMR7ejMZdI3XcgKmmdudQGX+QwePf0SgXBImNt0VnpdXiTPU4IUdVrsmJmOSrqFCBAmxiNTUyjVasiWCoJ5oMnjcO8AIW8Qc5OzmAxOopovQzMcI+TxIUg8DxT02yrabVW67IinPU2cyv6eiC0aOt5+8w0p1Yauh9hsVPZhT598idnpKcGZEWVyeLAvzm9vwIudgx3MryxgYWUZT168FHE8na0KMmlx7hp6zZ7g+p4/eyzpMAoI7Dl494MHYtT6mx99iGQyD79/ElqNGROhaREylxYWoNeO0awX8atf/gJB3wRmY/OSHuNeKJW+kOEVi25p9Hr89IUkSkwmRfCvdCJzUH52nJQBOQ/zRAbSgEY3dPwihamZGG7evgWf1ykdAsViWta4cCQsuAyeDX/969/gzp17MBlt2NnaQSw2JcMhq8WBG5u3ZEhVyBVliEt++c72/pUT3qFHOp9m0RHuvfWWDJ84AGI3VkfEj2mM6ebRafF6+5X0dzGxyzRubHIWQV9U7j8OnO7efkP2gP3mEI1SC/12H+dncZRKOVmPo5NBMVwtLMaQy6UkQb++vo5iKYfLTAJj7QiLq4uSxmZkiYWdieQlUukUJqNMHRpleEZjQa/fgNVmxPnFqaQ6xkMjLCYvHj/Zxeef7uHVM+D6NeC7v/NdBP1ubG09Rj6fFATH82d7WJhdw/LCKrLJC8zNzWFtc1PY3+pQi3Q6Kw7ZQb+F4+PXaDTYb1PG9ExEktc0GwVCE7A53YI3e/TFI9x/447gYrKpqtwbc7FF2auWK3mcJ07lLJLLFqDSkFSuIzYVw8LsLGqVorDPf/PpR3jyNIV/+S//Gf78z/4dXG4XvvWtb2KgNpHNXiAc9sLlsEpnDLn6XEW5xszPTcPqtKDL9waJBmdHIhay+P3g5BC5clFQq8mCismYF9/69vfx9OkWBn2+AQzSw3FyfAir6arngo75f/E//c/Y2tvB4yfPxaQwPc17nUaiMrQDDY529jAVDiIaCOHTjx4jEvTJUDWTu4TdZcLklB8+vxWJxIkUid9/6y3YXD6cXebxF//P3wIaG8K+GExaG4wwSzra4rDig6+/A4/Pjp39FyBAoFzLSy8X9z3ZDNFzLNoFYpPzqJZa6DT6YkrgO5E4yJA/JGsdHfZXKU89ivmMIMKGKjn8JCaUBLFGkf88kRAHNftS2RHARDB7PniunpyYwOb1DbQaVTHlEY1HccTl9Fwx8aejchZ++eox7j24j6mFRSmM/dGHP8VvfvspXF6vJLh0WiNMegfixxkxkExFwmi3KjBbRvKuZUork03D7XXD5nagPezjB3/8D3F2eY6tnS0pJyaeliBlGry6KpMqbvz4w7/D1sscvvnBNUGijBQOZaelpJ3dNvlsSQaKRPVw3ztUB4KOXVyZw2n8BPVmTbpQmN6h2Yv7wEwqi0S8h82NKE5PuW/VYyoWRrleENwgzQypbA4bG7fg84Qk0X8Rv4Sq0nxqRqFQxu9+53fxxWePBPsjw8pyGXOzM+I4Ziq/2azhrQdvwO12CnKn0apLKmo8oNXRgMnpWZm15EspVJslzK/E8PGnn6LZAqSeC8DvfOubgk7i5+/22CTxxPuLZ5LscQp3VuYR9UyhUW0hU8hIErxCHGgL0LT10PVHeP7oYzx48zbeuP8GPvn0t3K2oKv//DSOp89fIVvpwB5wgvYjrpFuOzA3E8Kg14I/GIbB5sNvv3gJnd6Jo7Ms9Bav4NopajDtxfkYvbD8LwePHBxzWMtfJ76H/XpManBdoOFq1NewEkpEAs72uL5KgkSnEQzcYDSAju53i0EK0yly8pzpC/ql9L5QyMoZwGYziyF6b/dQ/j5SMcDwCQvNVSDg02DzxhqmZ6Kyx2t1OtIvNj25CEUxfnVunxcU49One7Kf8Xk1YnrkkBpjPWrVNmpVGhhNkvYl+p39arxXW0TaeYxypuPJnO9rmlS6bRXBIIeu7CTWQNUMsL55DZV6GYfb+9iYnEf+PCNOfSId2XNHfFCrOUC+IN8C3nqwgm9993exvLoi53ue9flZ0yBpt/qgKFY5+/F0VhMcOM2SfcE6cabBs/W9e/exvnFDCtM5z+oPWBdgQCFdQD6bl2vFcyox8+zwGw6Z5GxIKmTz+rqIoScnJ5icmsLMzIzsSXcPDtEZjLC6ti7vb7/XLQl94po486H5R9YZftbNFp6/fIXFlVVJdrKfWTonxgakiC7P50WEYNKAeyUOmS8vL2UNpOBA4ZDfO4UylqFLz0WpALfTfGVo5sxyqKJQKgnykl1hX375GDu7u/L7eVZIJM7FTMy0+/WNDbzx4G04A2FJpezsbGNvb09MpBSCicaS0vk8z0NahMJBSeJS6GO/EL8WQRe2i+gP2/D5+M4rSZKdaF52UTCNx/8yDs8uG5rviOGjKMuekGyuiPNEDslkRkzl7NfUibm8hyav50DFwuy89PrWqlUxt/J5evD2W5LQ4d/JPqqifA5O+X00KzId6bLZRbg3G4zoNltCcWDPM+kUNDnTMNXvdNGs1sQww/my1c40FXtsDAiHJgTP9dlvP8Wf/uv/ApcR+O/+8fdF8EsmEoK99zrtyJ6fwmU3y76LmHOeIzlboJF+f+8QY40CXygCk9MNRyAiAurjVweyjjg8QeQKRRG2GSjg/o/3CwMGFDr4OfPcwR46VllIIqTdEWwn77+5+UXMLSzj8OhYzq65fFbOzfxsmcpmdQEFfN6L7ChJZxL46S8/xFkijXc/uAmL0ww9sXoWvRAHKOizOL3ZJ9nDhUdffIknjx9jZXFeCEQ+lwMeN/dgfYQmokhz9vXwn90ZEwVSbpyBYgwZcFpVIwXBLAXs9hvIV8qwurWw2K1oVLsY9xR4rUGorQGyFymszcdwuhPnXAx2gw96nRPdLnlpNWG6TU1PyoGPA1sO/ciH05sMmIlNYmoiKDF3igJ0czCeddWV0ZUPS6u76tCg6GG22uS//MkDGl9WbRbn0KnWaIrowdWbWCkeWhrN5pWYQOcZN0GKVga5E5MTcsG67Qa0owGmI34EvTboRh2QkaN2W+LiJzc7ky1Bo1igak3yofZGGtS7XWmpdzjJKTXKAL3ebAvPniz7TK6IKp3XfW6w+fCwquYq3aGTki4N9HRgWcmrNMnwnA8kh9T83ixWci9VON1ecYFyUOl2OrA0PwcLeXImA2qlPH7+858hmc1AMRjESc0CpEH/amBB8YOqs9Vug8FsFFWTm2BGkrkg8iXWbrbw47/7KVLJJKwmik7c+HA4apTYIoWQNm0rZo0IIE1NS7jXerceVq8F3oBbFmceAm3KFc+3VanDZnEI5oCsTIkqdzqw0005JiudRblduRf4ouVQnLxmRtX4/zEVw+tIxEij0cHx0bkUlFaqVyXv47Eqmw+6h0e6Fm69GcPqdRYQVvHpbx/jYB949/0lrKzHrhjW1TEu6WBq8mAwRPqyBkqU0ahHOHCqTiMPqgy8Rjqk41nYFCdclgAmA0vAwIXUZUXKKgvVSwx1OcSWPAhPuVBplHFwdIZmawir5QqXQddwvTKQngMOTiiC8F7jwl5r9uSFOLs8heBERA67rUIRrTI3EnqMhxw0Ew+jhdmuQGsYYqSjM5hlsWP5tWFXA4PWLOkaKsH8tcGwg26P3SImcf9ImVmpIFHBwWAsjmjmVukrsDuNsFhNqDfI2oVs2Kn6MkVFFxIHTnwWKcDxWTVZNDCZiGi7ioWyzL1arIo7w6I4oe1x2FWHyamDP+LA5ExAujSOTg5hspvg8DlFRBsbgWavI2Kg3eJEvViX6GZ/wFgnGdw2qNJrqAgWgjGucDCMaDgsQyi+TOj8HbT7MujgpqjBErDuWHqJrq9t4MsvHuFgbxvRqQBmF8NQWJCrNKEq5JjTwUHHJAf1KiKBSfhdURjHDon+0zXfqLOgqSyCVSafEbwNcSEKgbMc0KXolDiBxawg5GdaoIGJsF8cjrlSAacXCSgWMzzegDh5C9ky2rWuFLIJWg0Q9F62kBd3PB0GZFCXy3npXLHbuZawJFsj7HS6a4g2uLF+C++/84EcDD7+zcfioCLbnWtjoVrG8dmp4MromBQGujWATmUEo84qm4CL9BlS5TPANICq66KvMiWgE2wUi9PoaKB7qVDOy/20vLwsrsj0RRaFVBU+dwQdJuE0OhHcemoLfTSFcxue4kuzh3aDh4YqOu2rhAkRH+y3KdZqUnIOWOCwumAzGdHmizKbE/GUYtadu7cxGPVRp3u1kUe+lMZYM0B0ggNYomKqmJ+dF8fP61d7gmEUhr9OKyxNluuxEJLOGRdL/xzkaobw+Mvn4jRlgRzv18xFGuPeGA47S6qt8EWccE9YcJG5wHCgkWfLZnCJI0s37qDXoROExdEsM1Rwcnos90GrO5J+E65fb9zZkHuyku2i2xqhmKe4NYZiM8Dpd8NosyC2OAudjmWuCqr1gqQHyQvm5sagjjHstuUQXijlJT1AwL5OZ5PDDzFqZrPtCmkkaDi/YCHprq7UKuirA9n8sAOKbmC6dfme9IYC8Pi88k6gG0U3outSDy37aPgw82ULLTKZvHTA/PGf/BHa/YYMwdlJsP36NRx2m7hieIjhQZ//DhMgD995CIvOgv2tbZyfHMGiNeLTH38GtDnX0/Kbg86gl4EQ+6TkvabVw8jot5S20VHOcvSRvI/tPhsmN2awdOcaPFM+1DpNSQVxsPcxB2Q3b8hgna4POqZWiVlPAAAgAElEQVR//JOfyD3xztsPcOvWHXz0ySO4I9OYXbmG83QS5xeMc2elNJtCR71ahN9vw/XriygVkjjc24fa06DTHMLrDgK9Mba/eI5RdYSg2Qi3wYLpYEREm3qziVa3i1KzhTpj52Mtxl8JIDyw8PsknokHeDKoFa1JUqFcM/VaFUG3GTAO4Ig50TZ2cJA5hDfqwWQsImighsSeG+IGJL6P3yPfgT6fX4b9dBlxwEOEJgUQSdCOh3j5ahdL8xPCq+d+iSlPuqZ6gwGCobAwYI+PT5HPlXBtdQPLS0ti6ijk8xhSOAMPiOT1t+BwOkVc2j/Yk7QpMTgsg+Zgna4ipnJz2SxCwTAARQ6eq8s3pBMlnk6jUC3i5OxIcJ3hiB1zRL31W4LuoLv18RdPUC+xa6sOs57s4w6MignTk1Oo1go4P0nAbb5K36xGgphyelA4PIVTMdK1IgNHih/Ev9FdxHva9hWazuu2wO1iAkyD/qAtLjEWnPe6WnS6Y9QaQxnwV1sdjLQ69FR6syEF33yAmcLkpHc8oohqArQG+T0645XxhuIZxWaLwQy73YSRro96vwJr0AzvrBOnlX1o7SOcnR8hkxtibSOEi2RWksrcG+ppLBlrYLd5MBmdhdvB9VJFpZyHycLBAIPRA9TyVUQjMagDPTyuIJqVDtJnSXz04c9hhh7f++b3cLJzgFdfbuHmcgSTHjPCXpd87RMTU9BpDSKCUlBIXWawujIvyA5i7+wOB9w+vzi0K80eXmztY+fwFHWWv/aBFp31TALZTeICExzLiH12HYm7M+1EjCD32arahsVlQEfXx8KNSazeX0W+WYSG4rvPDcWoF0G806qjWipAqyVu4aoLiGJrudTAeKjD+vJ1EXKbrTYcTgdCIR8W5+eRSiRQLVWx82pHnv/lpQUU8mk0GkVJQV1bm5X3Fs1SLALVKSa4XV7ET+PiQPV7fXK+ODg+wrUbGwhEw9g/ORIRM5PPYfv1Md64f0N45oc7R/jO178LL++3XEpSIInzUzEU8V4osFuPnGhiJKLsMmQhqh2LMwtwWfxoV7uSOgm6Peg36nBabDDozNAbbbC6fMhVKvjlx7/G6dmpCJV2i1WQDxxQr2/Mwx90YXv3JWw2kzDWuQejCYkJg9n5GRTKBSnYVdkn0OliYWkNHm8U5XIHl4kCtKoez377BIN2F71eU9xx/+J//B/QH7Tw6RefIJVN4SR+Li5UYgpsVieWl9fEYct3G41j40FPcECK1oijgxMcHR3jwYM3MTM7JaapntoXBMbRyam4OInBYjF9Mc+1SEGl2BLht9WoCQaFQxkf8R3cz42BdreNvd3XaNWLCIe8CEf8klxk0vsixf4yDwL+CIwGmwgdLqdDBG51wFR7FflsEetr1xEKhKWz49HnX8h1Mls1ePv9t/B06xUUcr/dPkk2slvKYtfjMhNHf9zD2++9gyfPHkvqptNuSPqeBpz52DLK5Qa2tvblHbC2tCGmIuJlBzSvkFM+EYbBxA4bDRjST6fOUSikBTXG4RA/HyaqF5bnSYxAsV5FiIjGchm5YhHPnj+XgQ0TH4+ffI5wxIfbd9bhCzhk6ELknc3iw6Cn4ODgAmfHaUxHFhFwhRH1TyKfTsFkGmH/4DWOzo4wNT2Hm5sPEPBG8PTLL/HLX/wSN27extc++AaikzPC++Ywhc/xi+efolbLolHj4HcVN25s4uNPfisu8VqziW/8zjclNUuzwG8//hxh/wyMepuY1ngda/WiuN6L5by4ZpOXaTljshdjbmYWkSAFXS1evH6NVKoAg+LC0WEc05MxfO/735HkSqdblT1ts1GTfj8+t4QcUDhh8tNsM6HZ72I6NiUpmU6/LSXzxNW1hj2kS3m0R8Tz9ZHJV9FkqbHWIh1KZoMd8dNjNGoZOJ3safLA6fJgZ39P9lDf//4PhC3/61/9FN1mUzqCgm4f/E4n/C4vLs8uRZBZW1/BefwI7V5NEnB3727gMnkmZ99CpYLw1CwcxNwkctjaPkHEH8PuywMEHAE5v0RiUelR3Nt/hZm5CaytL2Br9wWi0TCmp6ZwuH+EQr4i/YmLc6tw2DzIpQtIXabhcXoxzz4au1t47DwrTkTC6LSbyOdSqFWL0iHFBE+rUxf0FZFLfM9z9nCRSGBhdg4ehweNahMBXwBTk5MitH70m1+LgWMyOiVpqmh0WgY+HPL98K//Ct/9/jeRLeWxd3qG/+V//d/g9gbws1/8HC+3Xsmzmc+XcB5Pw27xQTdWJJXV79bR7ZQRm5kQvBYHkkSrOdwuuII+fP7kC5RqXC8gpeF/8If/QGYu7HvoqT1EJiLYfv0Ku1vbcFls0v1RahahNRjEKMEhdavRx/LSqny28fiZnJF4cmVPaKncQzhqlfMxk10cqtItTQQgk2vvvPMu/v2//yEiUaZKIkhmL2Uoxn5O8uFJIzEZmQAwISPvaDOK5YagI7/x8CH+01/+JS6lbNgh5kTeH0Tn2e02MKlvMCrY2FjD6+2XknZlun/U1eLiPC1YIqJE55dnsLq+iIvUOX7688eSGGPXZbur4g/+8B/ipz//UK6l3WERQwDL51X21FbLCNgcmAxMo1auSe8cz5FeTwS1QgtqfYzc+QU8Zh1K2SR8Lhf8QR/WN9fETX16eCL4vHytg8tiEaV2C0arFhNhKxYWoqjV8jg6KeHmveto97S4vCzh5CwLo53GJya+KdSacXx8LP27FOL4ffN7FpxSrymzOfb2hcNBEQQoPvU7YzHLkO7CH3S703Qh+KwxoZcjSXwQKWn3OFColGB3O+AN+GTPSmum1cr+LZNgfV69eo0BEd7QS/qBLnWi080mYHZuUlJHnOdVqjRUjzE7syji3uut12IAjE5d9T0dHB1K6od7H56hjEwc5yoiQFJ48HvD6LTaaNfYczcEdQePhyYQCiLsjYWgovlrnNmxKNrpdsDisGBiKoJyvYzj7QPcnl9H4iAOp82F1aVVSeaTREDDCzurpmKzsDqcYs7llpNrJs/4RCGm0wUoCofWerQ6fTEP8LzKwS3/XQ65e+2OzJRYC0BEVrlSQ77AhIQd/d4VEjYSDIloQ5GD91u/1xZDEo01sdi0vPOYAOBZi2QYJsG4n6ZZzub2wev3S6qSvR8c4I9VdmPVRciiuYqpWLr3Y/Pzgupi2TTNdpyJxeM0Nbjk3uGzcnpyIv0ZcmZhWsGgl/tJDMKOKxMNhU3+fcvLi/B7mSJhb65BBuE0n9AYwSJzfyAgPSL8ehPncRFB+HdQAGHfYbneQGs4FvQiTZzEuPFdw6RFOpMUgzuFOt6L/DUaUThzZQKViQmaRQaD/5em92qS9D6z/E6aN733piozy7s21d3oBtDwAEGCJEDOaCY4klahWKNdaVeXkr7ERuhSFwqtNkKa1ezMDt1wllx4Q5j2rrq8zar03nunOE+CYCBIgs0ymfn+zXnO+Z2q4DxbbfYNc62Znr9YyM11i+mZRqsmr4fdYZEk3rVrV3H/wT3Rt80Wj6wjNFUTHUbzs8/tEaNuTfDypJqoZe9kPQE1Cw5biNriwH/5yqoI/81aTUwwTx/eR9DrRpu9YwsLkpbU0yzPgQg7ZxNJzIZnBZvLNY8oQQ7Aua9TI4xE5+DzBwXrRtMbNUmasXPJtKwZdqMRNpNJvmYpm8b2o3uSjuAZncOyTpuIdDuCgQCKxbJoPpGFZdg8IWRrbTw9OMeTvRPobV70RqrvdXmTaJxTA/9Q9NRKtSIkJn7OeBciKo80J+rh1ABp+G/SkN7mP7dLz0wwFBJzHnU2pp9ID1icXxATGXsvw5EA1PoxMsUUkrkERpqhGAcbnZqsz6VaGbNzMfQnKhzHEzhPJGQ/PNrfhd9lk+4U6UqmREFzY7MF1bv/9I2Jza5DprCLWi0jC5LgkIYa4bM7vWboTWqo9BOJtHCjspqcaJa76DU7iIS9CLgd6NfqyJ7loIxs0IxsKOYZNZpGgflNOaHkZLA3JFOE4i7j13pcv7YOrXoi2B0KrxSFGVWmCMipI1E8/OBwKCB4KwBOOrIGfYmO6/jJF2GTjL6ARLVrjcY0MSIL10j+WaValjeJkVLyfhmj73VbgpRiNtVlMyLgtsGm16DbqELRMBqeQDyekAn5ADoYrC5U232M1Qp0JqssbHT2MwlC9hq7QEZjNSq1JkrlGurNjiAXOJXj5Y9DEIpI3LD5N4VqInv4kPL34QLJ1Ar/LN2li0srUnDGqaXP7RYuqVGrkknWuN+RAnM6XiRdMmDPAMVrLoJa+d35OuhN5EFOUzdUPXgYf+P112QR4bDj66++xu72Dox6HkKIIVJJtJRRapWixlgLVLs1mHwmuGMejM0DNNFAZzKNfFPwLGQKMKqNsBusIjQyBaGwf4UYK6sVi3NzmHD4cJHA2uKSsFiP9vfR6bbFecyiM0ae+DO/8srrODtLYmtrV4oYuWDztWIyiA8SxWnGpbRaFWweLVaveeAKmIVXd/9+FvMxPzavXYPWMMDO9h5SFzURN8guZkQ8l2XU2Cgc1CFbB9RjsRu47Gb43V6oBgo0Iz3GXQ089iB0GotEcp8+e4xaK4+NzRlEF/2Cw9h6touLsyFNaCJ48TNcLrfR6wAcpjPBwA2Pmxf5iCx6V0wGRBfm4Q0FZdFr5IvIJbPyM/LSxyEAUy5004qDTU0HJqP/xBNAvjYfAm6O5DZz06IATdgM4+ZEpBCFwENCtzedxnMRYmS4w7icCKCMqMljCL1ZJwNDYk80Ko04IJlIoOGVywAvKrK2TSYioOoVnRQzjTmgMzkJDkGtUofOokF3SJeJU5wfnPoTn9PHEKVGFdCrMeY3ZnncUItufSCfk26PbOeKiLt2uwN6wzTZwr8tXKytVhg0CmxmK1rVBjr1jhyQMqmc9MPwws2UC8W8o+MDmM163H7tJtx+M3qTBhq9Ehq9qjgthfk70cDJLherG73GGPl4VbAQdptLDhbcHPmsjNUjODwOWVA5lGSRMEuzVBO+3xwWtTDst/DizWuy2B8cH6NUZcmsGWOK1noraqUmzIoVo+6024SbEkvYhpORdG3QbW+28OefFm1xs+Uhggd7TuDbrR5KhRoi4TncvPGidB48uH8fo8FQGIosmi43uM40BNXDoRiZvVH/Mo62Ehj31VIup9INUewkoLNNUG5lcZ48FWYwRSAm7YgHpDOnXC3LBfrnP/tAEGQ7Tw8QcsewGL2EfJaFzFm58I/UPYy1XQzVHUyI9Om3BS3FCxeFCpfHiXqnCJ1FwUjLvp0yzuJpqMcaOK1W9FtdoAdxVb/04k1BQrFUsTtsY4CeDBZPTxPweYl98uMifiH9CkuLa9jZPhThQlE4KJhgNOgIP5KltVwnuGCx5JUCx/b2HjrkIPtD6NRauDg5l44bDmXnlgKSiDF5FNlMuRGzfBZEHXa6cFqJW2RHjUEElk63gnyOv4NK9iN2SXF4R9eEzxlEPT9EOVdHq9nBiB0NRFBYtOJSuLy5Lo6vJ08eIJtLysVArdcJCkc71ItgWKmnUSxnpK+JqSOjwYluh2VpkFSJyWCT4mAnh+JOO/qDplyG680eUsmMFPUREURnTjgWlcEu0wuNel0GD8oEKGYyGA+I5FHJZ3xpaRkmnRW7e7tYWo9Bb9Tg40++kOf9tZfJ0teKs8vqtEIxaSXKzJQPTTHz4SUcHxwhmznHfDiCL377OfrlIRQ64nghorDMXhs117SRIAEVorA4VNVpBVnA35uXn56qC1vEiVvv3obBbYbaoCCXzYtIR2zF6soyLl/ma2iX1OD9Bw9wepbB2toiXnv1VTx+totQdB3LG5u4SCfx2eefo1oqyUH08sYlVCpZAklw4+YqbHYNDvf2cLgTR5uYQ/8CFmYW8eSru8gdn8M8UMOpmBByekQl53rAy2iefQONlpTBD8ZqEYX1jPBSRFRpmJuUixaRFEwv8uDP7hiPxQiVrg/Fr6A4yOO8dIqlK/OYWQgjU86h0eeZaCAXTqfLIXsFvyfdMlMk5gQDdkdNxpKiZbSdF8zzeBx+jxthXwAOux3HZyfi1iamzhsISB9PJpuXBEkoOCOcWQ63ieFhtJiXA66trdbUaDIaD7C9vSNiMg+rBwc5GI3AzEwI6xur4ibjhsBEST5bxZtvvAeDyS5YsGqLyJsLGWaQ9rm4FJUBCFNLS4uL+PzTLwXfx3JPJrMqBWKHNLKHsCRz0GvDzNex00XAZMK824d2IgPrBFIOqmaHDAV2u0P2f0a0eUZlfHwm6IHdTiF8iG6vIZc2SeT2tag3icQaC2+a5a6t/lAOvs1uV8RZDpB5MeIgkJ9M9ndAq5eidA5JWODIIZpmopFhGEvitSYVWsMajG4FthkzBtYOUtVzNDslcYup2SuiomveJgjUXD4Pu92Dbod4Aac4s9iV1pYDvRd9FUsUGzBAC5vJifFQT4gm5qOraJYa2L3/mM4BRDwhLM1EcPR8Cw+//iN+cPsKludigNogPzf50BwassOi3WpiaWEeBjL2DTqEwmE43F5kCzU83T3B0WkKuTIHe2O0ugKpk/2eww+iaeg/4ACkQqTeUIVefyLiMA+XGs0IZpcO9XETS9cjuPTyBuqjNh9q6XCyu+xIJOPotZsyBGFpI/fmk9MzSXeGgxF0m31Y9Fbs7O7LIOrSlUvweBwysMlykFuu4vjgWBC8m1euiNt8OGxLSml1eQkmI7v3TOj2ONxqSgryyeOH4vB///2fotVuCjKUpci9Ebv5WugNmKxq4vT4RPALvDwuxJbgtQfx/MmWdBrQcU+3JzEEXQ7KnT5s7exDZ9TB5WMXFZFFB3CYXfDaIjApDnRbPcRmZjA/E5R1luJKd8ADmgm7JyfIlguyT4hbnAXOJWIlgUuXFjEctdAZ1MVV+/nHn+OVl1/B86dPceXqJfhDHFZVpTieQqzF7sL6xnWoVWZ8/ul3ODtOTV3oZxl4pcizjVdfewmhsBe7+8/x+OkDMSsM0IeXJo1w4PuBH93lZQx6IzhsTkHw8DxVyJXEeSrCi4GoRh1mY7PoDLqwOmxyp6jV6yJe0BnLThw6azPpshS50jx164WbiMYW4PL68fHnXyGRSmNpeRH5bBK1UhY2ix5LyzHppCNilNb23f0j+AOzKBem6V/uCSzSLZeqkoBdXlz9PrlG9N9A7itE+Gh1fbz/sx/j2e62CEYUnAr5HAJBN2ZjQfzytx/CHdDgf/qf/zUyhTT++M0X4uqnKEQjFJ9FptjSmaIkiHlGiwZjaFe6UkR/8/rNaQErz6dNim0ddDp1aDUcFJpQKRZkKG9zmtAbs8i7i1AsglKzgX/4/e8Rm18QHOXTxxe4dm0W5XJOzp8vvLiC6zc2UKhkZF8c9FSYj63h7CyHoG8O444Wh89PMeuJwiA9fk1cpI6RK2eh0Rths4Vg1NukA4tpYHbBra9dwub1F6TEmD8rhzXlYgoOG12iDWhpeBAsdA6HJ0dIpkt47/1XZQDCO+kffv+JCN2qiU4Sfz/84buSeqk2iuiPmuLOfv58S4p+S7kSlhdWcPPaTRnO/+rXv0MsuoSnj/ekH5F4Wp/fjXT6BLG5sCSGOGIm5mXaGdCW/q/eoI5ytYi5+TkRuXn/UwwatActtPottEY9nBLDplbBFQzj3sNnUGmMWF+7BrvFDb3WhGw6hUL+XJzE3dYQTgddo1oszi9hbeUSfvPrX+Hs9EBY62+99jaePnyMeQ4EPD5Ui3XplpuMevB4HZKopCPY7bIiPBMQHOjjrS24QzPYuHYTnYkWn332DdaWr0CZKNh/vCMGA71t2p3H13x5ZU7SESrVUF4zGgs5/GfHFNGlLocXszMx0VUoLs1F5jHjj2DMQuPRBFaLVfoiv/j8E5iNFI6A/qAOr88hBdKp1AUSqSS8Pj/m5hZknw4FgkheJHF6dIaF2KIkfrk3phJJeS2ikTkxU6VSOezs7gqDnQnkpZUoPvr8E0kALq0t41/8D/9KBOlk+kI61FLpjPSP6XU2zIQi0h1HPHoxn0DQ5xIePc/Bvf4IZrsdiVwK5XoF6VwXDCFvXl3CjRubIs4zgUWxj8bTVp0D8CGseiPml+ewdbKNVC6LCSkie2lx6HKP4OtFMwPvoplcBjo9hUOnYMCOT07EwFWr13D56hVJokQjUbz44i3843/+HZrtFuqthnQfWuw2Sah0mYTsdsQkYLPa5exN1j7RbTdv3hJBulIqyt8svKYLu1IuyzCQehFlJiK7l1eXpNTb7XFIvwTvsXoNsdN1nMYbuP3qHG69dEPKls/PUzg6SqJWHyIyG8Xlzav4/MtP4HLbBTOs1iowW13yvUadGngTJwKRd8VavQcd744DBf3WEHbFArNKjQg7oQo5VPM5wbutXlmWffF0/xD1RhcqgwNf3XuEZKVCCU8S5yurPpitCp5upTC/FIbB6EDyooBcsQm1zoFWZygEDgqTPFsRi8y7FAuhOWzi2UAhTnLUE13CZjfJAISDgtFAjV5nIK8ZNSUOCrjcMI0gIu8Y6I+JwRLvDLwBD3yhANq9jhAXmDgkFogIrKWlRTx++Fj2fwuB/gN2jygw6+kuLwCqvojQjVYDjVZH9nEaw87OElNhU6WSMyJJD9IjW63K+sakKJM+rWZfBqcki0xGasFqs9OTaGAmgZm0UvhfRhNJRND8QuoEjUg8i3O9ZBn0/NIC1Ey/fXQHr1+7gWurm7jMjlCHG6Egi78t0OlMaHX7goRmhwJTqXS0M3Uy6PUEX0SDr1ZvR4aI2nRWhgt0x/Mz1++xv7IsfUvdNo09Velj4HCAOqjeYBL0qdfpETw+z/ONBnsj9IJj/RN2cW2NyDsvyhVSDvgaakRLpaYYnV/AiBrpZIJqpYyHD+5L+okaBIV6osbY3ygl6Sb2hdnk5ztnV9rODqq1xhQPbncil8uKbsFeQz4r/DwwEcLnijonzbjchHh2oJFieXlZ3jOaNYi1qzdaSKbTMJrMCITDQvHhz3ntxnVJpf/y7/8TvG63GJ2ZCmDSiAbVUCQmXZM0h/EuwTJym40dKA1Jc/BzSry43WEXGhD3YEHfjifyZyfjFswmnSD7svms3K1pJCZpgK8hhXWz1SQ9O06nFSaLUQwi3333LQolDvknYj6gmYRVAOlEEuFAUAYg5XxZiutpOGEndbXSw9XNZfkscTDV6LbhDPrw1Td/lHP3f/2Xf4EvP/0IpwdHcJj10JGWoGglCcKEoNvpkhRJwB8QjZYTBkWjkX2DZn/2sVBrnptflL2W+y6H6tHwDFTDkVBeeKbgObVRrcJjt2LcaSKXPBc/pN/rkT1Vp1ULfpHaIXtetEYr6t0JdFYv4vk67jzZgT+yiFZvIK8pPx/JVEoMakR5cRDDNZh9PvzPPn9Azgq80/Lz1+30p7qkltg4jZwtB6MhVDS40wQ0BlxOF3ae78j/Tl2Vr3u5XsRYM8DqlRUM1UOoFeLjzajXK9PuShfR92p8+uVXODq9wEStFiKO3WKE02KQYvopJaCGdn8AL/thPvjnP59wk63WyLuPw8xOBfoZtQZZwEw2nTgznB6ztLIbdGZhWBZyZeGyOZ0GOCx6zAW8CDtD+PrDRxh3zChmRoifZuDyOMThxMkkH4I+N3uVFlqjHp1eE5fWF6Rgim5ARkDPz86mHQT4U2mOaK/y0PMCzjZ7Hi55mWGBIUuSGB8aDHg5Iw7BLmJzLl+QN0SSBrKmjWTQwBhTJDIj2CVuHBS6Bp2mlIu7LAaEfW4ZgFSKeeSyGRERFL0ZGqMduXIDPYrpNjdc/rAIH3zRyTjjm81CUS62xVJVYmG1BguFFa7j4lbjm88HmyIVf6dWqwmH3SIFUDwMi9gyGol7k84KLogmCwt+XRj0uoiGQwi4ndDxoTRo8eTJI3xz5ztZFIUXOBgKL5AHE047+LVY4ko9irgNLmhenxu3br4gfEO/z4v9vV18/eVX0Gmml3y+7nz96cpvcCpq0qHar2NkHGJ2NQRYhlBbxhhqOjBZjTg/TYl7bHVxAz5XAMPOAJVCEZlkAg6LBW6nU5x8O1vbMGgVvPPmW5I22Xn2FNVqGYFQQIZR3Fjp4HnxxTdELP3tbz/Eg4fbImQ76Yy1mkRU56WCjEomi269soq5dRta/TKebh0jGAzixZdel4crkTzB9rMdNErTAkHGionQIc+aBXl0PE5UE7kk8tLkdBhQr1anIsRAi/OTNIY9NUL+iEQkD4+fQtEPcfnqorDouaCdHqVgUPMAY5AJsqSXRixYaktxFl27HObRscPFlQElXygoh7Ix3xeWC2VyaNN+oGKEcSgbAB2RdJNMDx4sJutLGTjF1U6LovV0UMJhBF3kFLQ4PNRo2R9DRvvUxcnQEQ8FFHr4EFDA7BJZM5nI54+PlN5iEBYfN2wOISigjSjIVvNoNtljwd4aDj80kiZQtDz4NGVj8Lo8Ioxwqs8ixHQ2Kf0+XOCZQiJCRK3TiqNba54KhRSCyMPVjAziXhgOmOxRiSBPNyidAGQJUpiiG5IFUiadAWa9EaVsUbpD6NArF8pygScmjq/r9vYWWp0GLl/bwMbVFbT6VSRzcRH/J2opckCTKa0+h1N+DHoTnB0koO4pcFl9guHiAJNiCpEGJpseC6sLwi5nKqRSnuKk7FYLSvksWo0Kgn4XZsN+PHjwAGfnqe+fcUVEkEgoJsWsrUoHQ/LVteSIjgVbxINge9CEShkL19zltkkajhs43Qd8/3nYIL+/3x1DqzFIyoUDHxZA87VhLJQiVavfnfa8aHRoV/vwmMKwab346qMHONqPY3l1AZdvriLTOIHRrYLaOMDRyZ44aFkKzhePbNLZWETi5ffu3cWP3v0hDBo9Ht15huXoVdx+4W08f3aMzz//CmaHEZsvbMATtiKeOpHXloePSqkgMc2VlTU4PXakSucYanrQWrRSMn5yei5uCJZuTboTFFMVvJuoBRwAACAASURBVHzzRbzx5svIFVO49+iObHAqHbUjA+LxcykKphOBfHAW+5oMFmTSBY6JMRyyNJL8TSYMRjDadbA7uNaopINolm7q0QRag07KT8+P4jjaOUC/0RZhZWE5ALPbgIlpiEK1IMOpWQrFTje03G/UEwRCEQxUJqSyeTx5fB8DDmydTrk408XNtZ1iq1FxolMCuvWRHN4rjSJsPgMG6jZ64zZmIn5YzArK5YI4LYiXI0Nzc/OyxKZ56C6UE7ggPlCBrINORwAWi1vKh0+OL1As1uV7UZRxuqygaYFlYtlMDU8ebcmll3z70MysDGey1RKyhZwMYMm50wxHqBUK4lKh04VDSoodHJLRkWR1EflDlJAiriM9EQhS5m1AcCaA7rgtKUJuJkT1eGwh7O3sQaMZ4NbmDXzyy4+QOy7ANFFkAEInj1qnnpagYyIpLt6G2DVkNxvlMk0x3+txIRALoDisYP3lK7AGnGj2O0gl03jphRdRyuXx4R/+gNdef0WSpM93niOTy+HoOC6OwldeuY1CqY7AzCqC4RjOkxd48vgR4icn4pziINHuNMDsHGNu0Y35RT8MOkXY6+V8B7OhFcx4onj+3UMcPXwOy1ANG3TwWhxS2t5ud0Uw73G/7o9Qkk4dprfoetFJ4qY/nGCkJlLKIGI5xQyukxadDjGfH3qLGm1dE7lOCn2lgcUrMdh8VunYqvSaqDYbgrNwu1nG7Bd3kohj7PbodafrLdOTFrP0FPACxUsSEWpMVNptVlSbNVgcdhk6cdCs0iqCPLHbnOKw0am0IjzY2SvWaeHs+Ei+B0v3eBngoIuCCoc4FJYrlYZcQCg6mK3cFwzyPfV6M87jGbids+gPNNAa7VIartaOxeGsM0yg0Y6RL6RkAEITwKcffyZFqvyscTh5cZaWgR5RVlpFjUq5KPhGhbi0dhsB/k40UjTb0HV60H/vLKQbja4iDm35H8wmrot2hEJuGE1MgLTEPWtiL9tIJ055JkCKlRYK5Nx3+ZnUo9XrSdkr9yl20ElyeEJzjRYag1leO5LOpHdOMchaKCguiwl6swYT/QBqC2Dy62EI6nFROEF/0kS33xScHEGi5WoL9UYHx8dJGaQM+xr4PEHhGjOBE48fwOWzIMtU6aCDxfAstBMFLnsI6WQZG+s3oIw0aGYLCFjs6BbLsHKQORpgUCsh4DBgLhIBNCa0OgOcnp7j+OgU29tHWJgPIxoJi5jM94AXSqaWtnaO8Hj7BMlsDbXmEMOJVoYDxBXwomg06KDImYHoBg62OmgSEzRQQ6eaFhdzcq0xjqG4gNBqELGr8+ioB8iUi4K4iC4w/dOGejKE20GWdBXnp3E06i3Uq2PMR0PotfqYm4lN99vBSJju4Rm/IEdOTo7RrDXQaXQE7cCunt3tI7gcFPNmsLK4iGa9BUVjkIR0tdNCPBHH8fEBFhbn8F/9+c8E33HvwX3MRmM4OTuXy3WpVBOnLy+ORDP4vV6OZHHnmydYjC1CNemjVEjjpZeuTcvVS214fLO4//i5mF1avTw2LkXgdZlh0TsQcC4JLjGbySMSCsgdiMhEr9ePdKGMTKWGTLWMRo/r5kAcupoJYFRr4LabcXljEXaHAUNVZ4oTqbThtLnw61/+Crdeuonl9UUxBZSbNRgsVkxUeszPrcHjmsW3f3wIs94OZaigkSrJ8OyFG9dwcXGGb7/9SowtN25uwuYyo94toz9uQ0NypcL3mGW1DnTbdNaqsRhbli4U6fvS6xHw++R8QYEqlUmiO+yiO+iK6MRzNXEGxO0+fvgERgNLrjex83wXjUoZ/+v/8r9haWkV8UQa/8f/+X/jPJmCx+MS7OCo10BsNgi32yqu8EQmg1KNIlULbm8YH/zkLyR9QKff9tYWPvroY/zkxz8RZNmnn3wmzkQOP+no++n77yJXOEMqcy6i5tr6JdQqTZwcnwh+r91rIJm5QDqfwl/9d/8t5pfm8PuP/lHOh9xrBwNiPuyC3TIYLSK25i6ymPQh/ZbD7kReF3LcecFnnwXFmvUNJggzSCXOUC3lZUjQbBfR6NawsLYMvc2Eh8+fIZ3PC46Chi2ma372wfvyfXP5JEag6DXG3tFzLC4uCGvbYnbB54uiWRmglmO3zxJUHS2OdvdxdrYjONz5jTkMVWqcJysYj3XSSWdQG+A0OsUtT6e1P+yXDiauvZEZP1wOKzRjJkx7+Nu/+TtsrK/JOp7McGBbkQTG2XlWOmQK2SmucHYmhJ/9/GcYjrrojdroj1pweabiXTadkUQOkUhvv/4O/v7vfoViqSavI58lDiD4Vz6fxbffZvEv/9XLeP3110QU4Wfu4iIhJh+m99udCk5OD0TUmpubldd3d38b9x7fxaUbV6Ax65As5dAYDdHmnarPszPgsPtELCcGjEzzB/e/xe7ODnQqI7wsThyMsRBbwHxkER/+/veoVHIyDL55/RZOj07g93hhNVplWEODnlrNDqiBILi8XheMBq2I9ucXCQzVaii8fwdnMNTo8Pe/+i2MOjOurFyCVWvEyckpqt0uaq06xuMeXnrpBhYXo4IKevTwPg729qWIned2vl/EdBMjybQSBU0mvGeDUUnMMgHP/bBcKMo+syRfRyOfr1a7Iulh4kh5RyQ+mmBPUhZ4b7rz7T3BCV+7eh2Dbl+MSEwv8DzBzrxyuYZHj7dkEH6RPJfybYtNh5FqgkQujzv3Mvhn/+yHIuwViml8e+cbEY/YZ6XVWLCyvI4vPv9U7oDRsBcmRSv9aksLS8JRZ9qp0q4hk8+i3WsL2pzDd/aRcF9/9OQRbE6K/mOY9AYxpsTCM3D6HHh89ATQaaWD69GDbfS6FElHcDnYOTJFaVLLef/9d+X9OT09lkEeHcRrG2vS+fL//of/B5c2VnHp0oYYe87O40Lk4B7+dGdXECkcAjPNTNF9fn5BkkqJZAY7e0fY3LwuRAzubywTZ3KoTUOXRiPnLwrINLScJ+JwuOyIX5zBYrVIqjZ5khDkEbvRorFZXN3cwGDQxcOHD6WL7O6dM1KFcOnysmBhGu2q9AlQ5GPCVqswDTCAw6bHeEjD7xBeTxC1ygiFTBOjvo66P6w6HRZDITgUHSJeD5rlggzkZ+f88qwnTs7w8NEWWgMt4rkKJmYrnh3sodYGFlcNuPXSdXz25XdyXnW7gkgnmKhpYjDRQ6szC3WBmLvBYIx8jng76kjUEKYCsF5PXGhXqBk6FpoPWRbN/g81dDJcaGDY68kzyXMqz2Hd7gBe6T4kFrsppqjgTFiQZPHEuRiT2R3JzzQTMRsb69jd3pX936gzod/uwudyAOMe1GoWpUPuJ0Taq7VTjarZnECvg/RmMmVBDc3mcMqAPZmhfpcTMzH1EtIw7FbipUnaIG68A72KSXS+FwNxwMubQhMqy5eHY7jtbowHYxkM8RxXbdQEW//2u+9gffkSXrz8MrRjnQzvieLKFcqCFdebLChXG9IDRs2Kggs7RDOJC17/YTYYBFk6v7yBiVoRg4jRZEG1zn7DhKy1w34Xs6GQDIiIm7SY2Qncl4GKUGVI6RBEvgnjMV9DsxhYeYYixeXl2y+J3vMnzL5GIYofaLU7YnpipQEHILPRiBh4v/z8C9EkSReY9ne4cXh4iJs3b4oB+Sx+Lt3MPAVKkbyUj2vkzxLtxKEJEYzUY6lHEWk27ZAZyJmdQxL2jnIwwsQIi+SZrsjmcwiGZ/HOu+9KnwTxmLVGC6lMRjCPJycnOD4+QiHPjryJpM/49Um04SCRBmoOfxqNshiB/X63YJw7vZYYOfjcM4FidTjE7EsTPX8XQVMOuvK+82zBdJzf75N/zuQ2i7hpIKIGR5Mpe7EGwz6isSi2JHFkRLvF3mo3FPUU/8YXmCpqs9aUuwMTk/zHTHtmMk243TrRe996+03YXE7Es2ncuX8PqjHPxlHptD7eP8NiLCD3tRZx+kxEqYmOtCLoD4iBk9+L5st2qy7ndd4bmehhSEEGCsRderyYi8Wki4SpDxMNzCQqaTTSJ0Id2W5QhMpAYgINzjW+Bh5iFdVy/6Qh3+kJ4f7TffRVJtQGGuydpWCgUW7InimtGC/5/bhehmciYmTm68w7LVMY1GW4PrKzmN07HITwLteh8a4/7ZlhSm/AZ48p/f5Q9jW+fsPeCN12RygcouMpE+nDs7ltSGUSkhzv9Yi2KwlRgfdfvcUCg9kmXVRcWxPxE+TS57Ca9aIlH5+dQsVe8l4Xqn/yb/7l5OLiAPH4E+h0dBr25AUlK04wSEYVOv2muAb6w744r+rkm405+QrC4TFhMmrhrZevo1dq43d/8xkGNRP0CCKfIZZBQWQ2hF63KXywCXQiGPQmZL51sLoaxfz8rOB8KPLyos8PN+NpfFAoTPGh/xP6ilMij88vMXcW+XLqRrGZwin/LIv1OBBod7sy1eObKBEoRfM9D7mBtfVVOdSSo1MupGFk27xGJRMxj80iE7GL02MpDuJwg5w8ndmB7cM4BioDDFY3wrElYfaxFIdCOj8AiqKXWB6F1mQqi0KRqQYeXFRSOMSbCdFCfJM5pJCYIEuVyePW6SQGxGJVOgMoFrt9PnGj0RVaLZfgcdixvjQPi16BTj3B3u42Pv3ic3S6Pei1dAH25AM5LVVXYcgCIBZa0XivBvR0RJCxNj8nbiqf141SMY8Hd+8RPPR9xwIX0+nAiRzWMUv9jCqMjAPMb8xCsQ0xUjdR7+RlEIGhglBoDv5gVIrCOflU6Ayp16BMxsgmLpAlzmQwhtfjlbhevVpBIn4sLgG6DecWori0uQ61RodeX4dsrontnVMpL5toutAoI7Q7dJ8xwj4diHV7wHs/uYxgzIin2/cFx/HmO+8Ik5QL5vbWjvApDSor4kc5WUC48BHLotYZoNHZYDCaEA65BZ9B1Nve/oEMN2w2j3DKefiYDCzCVdQbalhaDMJlt+P8NIlcqopei0K+VpjKTFYM2N/Cz/FgKP0q5DwyRjrl47FoqyYHQfbHiElarcao00Ovw9LVAdSKSvAA/Dq9HheAKV6N0Tcmc2SiOuDmp0gRFp0ioy67JqZIE4qnJjNgs2tlqMABCjcaLojtTkeGb/yLB1H+H/jZ9QQccligyEH1mcM3xuJ5iSqXsiJU0jXOtAadxsTnMKbG1IzJoJP4HA8PdrdDPl/caJjc4s+uUVh+pqDVb8PitkGjGNDtjNGs9KDqK1CP+MEknZ09Blo5IJIZyHRDeCYoh89OsymxQo/NiU69jXa1A51KhwLjrWarsLJZkPfpV1/AH3bjxkvX4fDZ0BnyM1qBzqidIp7qLeQyBRh05LprcLh/hlyiBt0YiIUjcLoDgnCp1GtSBO7wWRBdisBs50GmIk+H3+uXQ1G5UJAunoDPhdPjfdwl4qUJcUC0mz14XD6sL68LbikTz0GBAWq663oU4wriypxo+Rz10B024Q+6sba+JC6nar0kmy8PHBaLXUQG8nh1ikl+BpZbUbCmaEUk4ZiFctxURiyl18ClBNHKj/Hom308evAM82vz2HhhCbup+xgodcyvhNDu1lHMFcVhzyk83R2b1zfFBfNs6wnMLJsfK8ieFxGwx3Bz8w18/eUjfPbZVzBYFPz0z3+EyJIXO3tbyGVzwqTkOsZ4amg2glAsgFT5HOf5U8A8lnSGFC7TzT0A9BM9DBMLfvT2D6AzjfBk6y52D7dhdVjE8cohIgfGxARQvJ0JhZFOJeVg2Gh05bDZ6RAFpMKoT3zLEIpFA7fXA/VEQbXUhKIySpSfgaPFhQUc7R7hePsA4+6AOTwEZz1whR2oDMoYaXgJltM8Nhbn4XbakE4nMYQagdiKIHToLjWyw0Wlgs/pEh6nVss4rRHVYh/9igL10IDURUIY0IuXwlAZ+jg534PJrICxCcIZOZTvdIco1Tvw+r2YDbtRb5TEVUZHmtXmQaczQTg8Jwd2MmFFiOkx6TXC/Pw83B4bPEw4dTt4cGcL7XoP6yur8Lg98Ph9qNTrKLEos9eVBEg2lUIxkUTA7ZKDFg98ehMdtTxPWOSg2h4UUaykYbUYpINmIbIoworgBlw2FBs5DCbsVWhDNdbBqHVJL4Q/5MCV1TV8+suPcbYVh2GogValFcedVs8CcSL4mIxQY9wfMicBh8UkHSDDfltwIm/+6E2c11PQug1QW3WwuOwi3Id8QUl9/f4ffycX6aWVJWGrF8sVlKs1/PgnPxWe7dl5GpUai+rYEaUXRMrjh/fFGUl8Irm9Nq8WroABq+sz4sA72b9APlOH1xmFVoTEIjJ7p7ANtfAZbDCrtDBodLIWl2t1jDUKhhoF2VIVTX6GtCxRG4v7iVWNE/ZsKAYpcZZeLK1GyuJnnV443VZ0DG00UILa0kZgzg29U4/6sImBboJ6lyg/GjXodtHB7fbK5Y6XSjrqiDGipYGRYJ516Ezke5RJJvHs4T58XkXcji6/F3avWxzjxDiZmeyS/cOBfqeHarEoLG/eyLeePBbs5mxkTi67PHASt8nh7dbzPTjsHlzZ3ITOoMFp/Ai9QUs6ZfhAff3H+9ArTjRbE3j9Ublg6o1aLC5HYKVhpltDJnshohYLCb/9+jsEPSHMBudQKTSg15rhtHpEPJaU4qALu8MGk6JBu1hA0GjCstOF43sPoWm0wJXPZjZJIoluenlWud9piJYyIBIJwGxhorYlFyGemVQTI2q1vgxAWPDd6Palw6U9HE4TILJfEpXVkQvKeKxFj+YcrV4Ox+wJYf+cQWuAl0NRMC2igsGiAfQjNEc1QYEqHgPStSTUSn/KHPc4xYU1HGtEYLhIVKdYkiq7WMy4tnlNmNqHh89w6/Y1lNol3Lv7EOsxP2wGqyRX0okSotE1DJp9aLtd+E0mLAcDcOo0GDVrcJt1MGuGIuZ3x1pUmx0pWT8+PhUs5NrqEoIBLwxGBW63U1IpiXQBdx4+x8lFCd0hTU0ajFSKlBVyT6dHQq9QiJpiA8YaFZq9AdoDCsZqqEc0yNCo05Louc4NRC+H8aNf/BTWgAOPdp4hU8rCG/JI+ieTOJfIPVN+Z0cUgVTSDbS2tA4f0br1piAU0sUaHjzZw1tvvyAFjU+ePMaNzWtSVP7s8VNsXr0qazxTQm6HQ4bP+zsH6DT7CM7MoNZrodqqIhD0yBAlGPTKuYcYJfaxsAeqUm7g/CyJarWFcNAvzxTFMq6vh/tE4fhw/eoG3E4Lnm/dlxLJyYTncAsukgXU2xUYrV0sLvmxuhKBUWuFy7QART3tWLHbzPjmi4+Fnb26toFGr4e+VotUuYj2iC7QEoqZPGrFMgJOFy6vLmF5cQatVkkGy7znuKx+7O0c4ps/fosXbr2Amy9fx1fffQk1UzxmC87Osrh69SXBdu7vnAoG9cryZbg0Zli0enGL7mw/x927d6UolkOQ4aQjWNJ8KYFauyjC5MbaFfi9YSQviqhXupiLLorDtdWoIxjwyd2PaMVMJoNyrSLdFmcXp8gVpokFj8eHrafbMsy7tnlT7jmfffKZ3E0++OkHMph++HgLiWwR3kBQcBjlYhYhrwPv//gHcDktOI2fYGt3F/sn59LRNxrr8cKN21heXIFer0Y+n5Gelz/7s5/j+OgIv/nNb8SsxcHWn//5n8EfcOA//t2/g9trE0QGE9q9zhiv3H5F8Czxi1M4PHYUK0WU6jVs722LyYEDEJvdjFwuL7jCK5c35Rl3WO0oZQqIH8SRvahCMwa8LpZtE3HhQDJFzJId83MRtBplSXzPhHywWDR4vnMfy+sxxFbmMNGp0Rx0JAlFBzLPk26HCxvr6+L4ZHE7C9rH6j6+vfdHSTRm02mEQxFJ1GWTZejHNmRPi/iP/9cveTTG+x+8AaNDi8PkPkxulyRS19evy/+nlC4jf5bDqDfERfoCNpcFNpeJTe64vL4iblTtWA2rwYo7X98VoU+jTKDRjVCsJCRllCuUUCzWBEnY74+kB+btt9+BPxRAvVXDeTIuOCgKFjx/LcwtwmV3wefy4dmT54LnJDaROAnede7cu4Od3R0EggEsL61gff0SwqFZEXyn9/EespmEFJlmUucIel0YDdgvYMRoMsDT7SeIrc6jNe7hopCB1m7B1sEhyjQeDOjKJ6ZZi+tXbyAQCOLxkwdoNdoiQvIMrOqPYNWZEQ3NSdJzMGhiLhZBwBeS5A/TaLyv2S0uMdlQ0K7WSlMzosMmaXT+RXMLkZeOQBCLG5eQq9bw69/+A95790coZXIwjNXSU6Y2mmRYzF6cjfVlHB3sIJNOTIsLxhMkE0SxQNzbNDbwbnh1c1OQ3SdHp1iILkGvNcoAg0ghDtrJ8J+d8cNkUmM0aaHVLsMbcAqbnmBiGeiWaxiN+N+1cq8Y9ibotrpiqisXS4IOlkS9jnghKzrdAQ6Pj7B7sAubwwSzTYe5xTmk8nkxFRCp8tabr6HVquI//M1fiyHKaneh0WQ6YFacxMSj7z59iBmfD0G3D4VcXvoB2H1RqJURnAnKmfbe3e+E+EExlGqpoteh2WmjWKzCYjLK+k96iMakRkfXxqvvvI50qojzsywG/alJrt/jWuOVjj+r1SRJcSZgfvPrPyAW80svGM0GE60K39z5GqGQBwuLMfncEQleqXfQ7Pbw7//6E6xfcUExalCplcUIR6PkytKqnN/yxZpoNCK6642wW2yIn50hnUxg49IalpcXUa2VRQhNppNotps4v6DRD7hy6ZJ0GjZrdegUHUKhIPwBtwi933z9UBDy21tFUCa5cpUD/w4Go670mnBtsFns0nVJ/KhimMDp0cNgnuCtt36Ie98cYvvJOS4v30Q5W6C7ChGfF06dBddXV4VUksucwBe0IDLjQ7dWw+7uIZ5sn2FscOD6G+/i/s4Wnh88QW88xPs//wE+/PhTuePPzy0jGU+jUmmh2SXyZySGZ7fbh2KhIvcr6lh0lbNzhoItDapEjJqID3aYRXRk0XV/qIbPHxKRNZmowGLkMGJGjDZydm03Rf/IlwoiVBN5mM5mJPVM/YVFyzx7BkM+MSbHz+KiHWCokrSEhoSL/kR6s5aWXfL9KVAPRiM8fMTkB4ei1Fns8sxSI6k3W5iNxeSMF09cCAaf7ngxSUMjiHaeiSuFKhxmxzSVQcwWS+A1GkwGQ8GS5VMjLERs8BA7bHNhbW0dL9y8JUMct88rRrt+gxBSA+r1FsxWh9wNUtkCktk8mh0OjHRIp9M4PjgQEfqd117D3ExYBtNOp0siOsQX7ezuyWCCGhdxs7OhMKwmo9xJq+WiJMB9Xq9oK3y9WADONMPFxbkkJEKhANbW10TXZOKBwyUKvEytUEdj0pal0BTJOWjhHTtHAzlLzkNBwVTduXNH+t/49XivWlpaErPIn4rEmSAhSmt9fV20XBol6MzncFBK1Ekv0GnFsJXPZmVozm4MJjb4Z6hR0dRKnYT7SZqpEd5JtVq4vD4ZfvB90hmMgsfkmklKwYMH9+UcwQFLu1mXYSUpKZVSHgZ2TjuY/uEwrCIJ9N6gjVqjLMOPRrsm+iyN86++/hq2tndRKFdkqFopV2W4wPMPSRPUtfg7hWdm5F6SSPJ3H8tAnBorE6TEelGXEhycmWbYMgI+1jioUauU4XHyrtVFo1qHkXdC6r+k80wggQLqcA6nFbORWcwtzSNXLsPhcsmZk8mrWCSG+Gkc9Uqd1SOoFMvQaxT0O30ZzFlNBhkiC556wPeXg2q99KOxo5UkF94dfV6fmEZis7OiL/vcLlhMBnRb7IhxTQ0NyQT0GGF5bg5723v47KOPsDgfRWwmgOXFWblHc6/RGqx4un2KagfoqIxoDIAOCU2dnlAzaESl2ZSG1fmFJcEqsweRMwK+bsFgSO7R+XxB1mamkbh+c6+jVkxtlAJtdzSAlskW6ixGIhcHMGhpHhvJMIQ9IRywszaBWkSJWLfRQIg2NKzy7kX6wdzS8vSu126LoYOzzL3nj1EqsmOEz1tG8LQ0+Kne/8UvJtxoj47uo1pOwudxYG4+Iq6lvaMdGG0KHB4r3F4nMrksCgW6KjWy4DjdLLeq4vCwin/9z29hWO8ivpXD+V4VDv0CmpWhfGBZuEdu9fl5AjqDVaaizV4LI4zEzRqNzmJpcUEuuY1aBcU8S3003yc4po4HHlQZ++LDEQyFZbHgQ8QBiF5Hp2ZbJk3cmTgI4XRSRF866dVTMZhxSuKEYrGIPOg8PlAMIsDCQXSQXoNRo4perYJqPi8ugwkvMoUyFLNTLoNjjRFao00Yv0arVTZCPiR8s1nkTJc3f858oYzjk/h0Sk6mP+vf+DBQtJNBFw+VZE/T3d+TB5TRVkaOeCDhlJeCNeclLCml62EmGMCrL96UqKRZp0H87AQfffIxCsUizEaTLI4UUjiR4+bCr8NpO0tVORljtJ0/idfjlgkiXzfidy7OzjjSlQfXR/FlOJFBTLZYxEirhmLToTGqwR91QrEMAF0bIzRk0zBobXC7w3KQePR4B9evb+KFa9dQL+RRyKRQyuVg1ptgNlqluJrYjdOjA/Q7dbRadTkUrKyznDOATr+PZKqGp8+O0empscDyGjVdYimotX3Y7RZxz4jzezzCLKek6iYK5SzWLm9KGdhFMi4uecbarUYHGpUOnj/ZQb8/lkWfBaeUT3z+qBzsFC2QSp9j/yiBbl/IBeI0oLii09kxGVrksxudM8PtNKKYLiF+mEGtAOjJHaSQotZIcoNPIh0UxIrQGeN0u0TUJavTS7H89EQulhRw+C9+Njl1ZSeHwaxAo9egWmcZMifmQLcNOG1AKEDMiW3aEyPTfw16dFNrDZh0x6iWyhiN++jQbThizwRgtRkEZUPnGQVzokF4UOa0lSksbozEVYSifhGnm00eyuh0aAuGh2J8r8ciKcPUITEcyQCLyQNuZsSQFXIJDLo1cWBQJGWXCzdSxu8sZrItx6jUqtCbjXD5vKjWm8J4VVQmGLU2DLschuJXxAAAIABJREFUdE4dB2o6lycjcdaw5I4JE0ag87ksqpWqLNJumxPtahutGocgeiQTKeEw8yJntOmxuDoHV8CB1qCFYq2I/piDT61spFycd5/vy2GKeKp0Iod6pSnIo0trK/C4Z3AWT0r5uSfowcxCCDYWzGtVgg/js0QBv1ooo12twet0yqX/znffIJUsys9vt7lRKlXgtnsQDoShGmiBnhYuiw+ZZAGtFgt4+9AZNTDadEgXLqAxjGGxG6DVT0VEs80oRVvCtR2M4XL6YTba4HR4pw6UalVc+cViHgYm64S5DnSrPWj7BgRMESg9CxJHBfznf/wQfVUfi1ciaKjyaE/ISKQrTMHF2blwKZnUIcbnpdu35fBEjMvO821BjVkUJ9R9C8LeBXz5+X2kU1kpQL/5yg24g0SdJGFUbLi8fgknx/tSxEph/eU3bmGodHCU3ofepYV3xiOOUjp3dWMt+o0RPnjnL2DWG3Bw9BhnF/uo1AoIzzLxZkQuX0QoHJVNNZXKyOGHwub5eQ4mkw4ajUGKZhktpTBGZ5zGqIXVboNWpUNfEkJ1hGdm0eg0sLKyglQ8gcRJHPoJ0Y5DuPxGLF6aQ7FbgMVJ7FoX9WoJXocFbpdDkjocgBjtHkmNlfIlVPNFqPtD3Lp+XQ6h3S7XfQPK+R5UHRPMigOdeksGIDrrEN1RRdIjPOdSXGNBG4dO7IoaTRRJVmxcnhOBmUPzpaVLCAYXkMlUpLfI5nCg1qzJEJufBybJyA/ls8mS+Ewqjf2tI3idfqwuLosD47vv7kjqz+l1Y25pAclUUkrPWNROBBVTDUz4ceBOVBvXmNhcBB6/CbnCBaqVAjbW1tGqd5BOZsTFOhOdhdlpgt7E8u02kokcLHq3lM0FZ1yI+oO4++G3SO0noGpNpEuJpZf8OSgGUWhmGk6scAOy5xVYzTrotEzJqfHq269C4zZiL30Ms9+O6DKHPF45BHKgkE6k8O//3e/wwc9fFrQfD/YsZv/g5z8Xp+13dx/BZGaPVEiG1QvzUeSyKRkUnMUTSGUv4I/YMVDVoTcNMRsJYTzQoFrqIJdswq5zYikQRfEkiccff4uwxQ7zRCNpJb7m9XYHzX5/OgSBRgRnuu45sGdXld5kg0pnkj2egi/LyWUAPRxjxuWDzWaCxqpCV1NHc5RBYN4JT8yF+riOyqSFicJLP89KLJ7kRdQjjioyv3nqZYyca668b3RQOZySuksnEigX8+JaYscC/15YWZYBSJ7uLDURZhZZt9UTFYw6Hcw6RcwUh3u7KOSLsFqdIpDw8r6+cUlMG9VaEwajVXjEFjsxX2qUKzlJEjIBcv/uM2hUViwvXYXJ5JHzDJ2BwRkPhuMWmi2W/RVFUG81WqiXG9KHNBkSp2iCTmeFzxsWfKbP4xKRo14vIeR3o1stQ9vp4o1LV/D8y6/ROLuAmyWvvIS0GsKX5QWKpZNMZmp17HuzQKslTosXjCYMPCcqFrTaYxRLHbS7Y3SIl1RpUG40ZTjEcxEH9H26gKTtWRGBjXhTRiN5TpCeIZUWPpd3ikPQqMRVzxQIu4o0Vg1GJiCej8PgUDBUDcSBys+kwWBBLl9Gv8/naxnjkRbHR3E0qg05sAcCTrz06k3k6wWcHO1BYS9ItgSzwYlCroZmrQejVo+1WASX5yNwKSos+N0wjHtQMTVUSst+oLN4cZHMyUU1nyugWgFeub2MldUlOF1OcV8eHJ3i2c4h9k8SqDSIpNCg0+eZmN16NO0MRDij05B9JDQ68bxIh9dQxTOiRrB3eoWO2BpDJzAHFLz587cQ2VxAsV2GmqgbBVIO2u+35aKG4RDtGju3mFCGpBjXFleRjCeh12jl+TmOJ3GRTOHKlTVJxhCvycHO4cGxuAZfvPXi1JHbbMDrcskg7+L0Aka9BUurq2gM2siWMphbmMVsJChcZ0F89ilMtXBydCF7L40EeX7eWQbNBHGzhhdeuIXFhUsySKeZ4f69b2C16KcoXYXCdwmlUgP7x7u4+dIS/EELhkP+HH4YNH4pMDWajCKW3f/ua0m0cQjvCQXgn4siWy1KGTsFQDL6j/cP4LbZoR4RxTGBw2GEP+yVxF8uXRY0Z7PRlp4jGjeYYKAh4PDoBIpiFSTKZKCT9AfPt9fXrqGZrkLVI4d9go8/+kgKLOmoffL0IV5/87YgT5g4qLdYVlkTIYd9NJ0W7ytamE12SUhy3SQGl307FK3O4nFJCXYGHSQzCTlnMXUdi8xJCmDQn6bdeeGloy99cYF7d+5JMSp7dPLlmgzeKNDksx3cvhXDlY0VJC/OpHOK6fRUrsjsJsIzC9LvRVGYJbdcOyki/vT9n0g/Uiadhp2vm1olrPjTs33UmzlsXtvAhx99iMR5Ej95730xlT1+9FCKNLvDHvYOE2j1gNl5K2xuOxT9tLyZaTe67ylM1OpVRMKzqBYq8Lt8cq4s56uolduCnkxcZAX1lc02RciOzhBH4YDTbsLaWgwul0G6H0bKBNVODdV2HReZlBRoc6/c3z2QFCuxGr1+E26fFUcnO5JOnp0NweOk25Kpax00EwM8lgASh1kkDwsw680IhJxikulrRxjzvRlMcPu1N8V9erJ3hq27WwRai0t7cWUeRgv9nH1BWPyn/+9voeprsLl+HU6rW/AWV6+u4O69L7GyEUFwxodEJimDQiaDzs+Tcn+VoZDTJWYkOrVpbKEhZz4aExdZOBCSszBTneweohDK5Lhg8+oVwS7zjMqvw1k18dSRcFTufkxd0HRHsfG7P36BzfVVfP3VZ4IWCkeC2Dl8DrvXgWQ5jXKnAXvAh/NsTsqin27tIZ/rQKcAfp9PRDo6sikyJU8TGHcn0A410qlItBTNU91uVZJov/jLv8LW1o4ITETJbj19LqWtBhNxyF7pDKXA8vTJM0kUNZsdbO8fwGC34e333kOlScxjBnOxqOBeLexv0+lRqNZFYKTA1G5waPsAqvEQkxENL6S8aYVcQCMCBb7dvX1cvrIpBsVKqYZqsSaiLM1coyHxuuxbnMBhN8PtsWI2Ot1TmQBhApec/Fab3XQd+Lwccrjl36uVhnTokDhAY6jPw16kUzGPZrM5+Vk5AOF91GwziSlnJjojd24mHEj92NhYE9QbkzgKMULNJiZc1NVqMclwqH16sIe1xWW4LA4cHRyLVuAPhTAbi4ohiwndePxUkvK8v9GFzM8AHd2XLl2Gw+oQvDkTJIFZHx4dPsDb7/0An3/2NQ4Pz2G1uBHwz0KtVqYimYp9nUFcJOK4c+dbMXByHeB7FYlFpQORz7XdbpQuTLrCL1+5inKtCS11mHIZTo8TW7vP0Ow25E6aSlcwFwsgGltEf6SBnZ+tp09FyOR7sLe9jejMjCQiaXyikSM6Pyd44K+/eQ6LBeK6H/Q6CPgcgktnSp09ChRJ6Yg/Oj5FrToQXN14zB5bkyToiOUh4o9ufpoTK8WS3Ps4APGGHFDrBlhfu4qHd06wPHcNncoQ33z+JdTDjvSkRdxBvHrzFl6+fhV3vv0MlWYKVy4vodtsoNFo4/AkhYHahJtv/BCFZhP/8F/+AYfxJv7Hf/O+mIe2nu8iEAiLucnp9OLw9AK1ehuNGjsXQwj5o/B4/Lh754GkBATBOiBim7z9vvSKEB9OSCg7ViutPtbWr0ipcvL8An63W9574lqLxYKgnZkuYBfU8sqKCMhpJiFyObR4V/g+cUoCAgd8x8cXQlag6Jk8ryHg00LRTAS1Njc/7ZDiHYAi79HxmRhhAwEr7DZimxTprmu1u5iJRAWnI8QFIn+7LJ1WC/aZnZCRmRiOD06hgx7HhyfS+eSwOUSUrRWrWIzEcOPyNWysXMKVjauw272SLKaGRF2OayPP7KMOzV16wUHR/JrKFZArVSR9zR5fo5kD95wg36kX/Pidd6QHbOfpM9FVzOwXC4flnsuEnEFvlOQ670rLi/O4ce0ynj19iEw6KZ97apvs+GPSlJoTUxzUErk++3wkWXDNZffwCKPJGPuHR5iJRmG0WJBIZ6adJFabEFCYOkmkMgiGgoK35KCBGDMOQLhHUh+kzsZ1kgYADrR4F6cRlkI7B2NbW08kveN2OZFMXsgZkkhP4v9ENxqxRN4vgjzXQQ7BeU9lkuTa9euyVzx8/FiEcqKSpmQWtSTQqIEyzUNDBk1S2UwKLoddjLdMfw96LYyHbcGRM3XOviSzRQun2ywED7PNjHqriYtkUrStm7duY2//SHDmqVRaiCq8vznsDukUkeaH0QiRuRjanZ4MophQ4OtOjYFnOz0HSqWSnGmpAbHfmPqg0aST54TaQSlfhM/lh91kx7g/QY/oc6tVzqUMFTCFRuTwX/7VL8SsuHdwiI8/foTbt1cQDHAtrwlaNZfJ80tDUevla3Kg0mu2hWDAQRJRkkRgx+Z5dmpIvwYNIH8iJtksVhm6KYLS0uDKxtr3WhsEKWzQquBgQqbTEb3qd7/5rQx033j1RawuRuFy2GRQu3cYx/3H+2iPFAwVCyrtPjQmE1xu4kTHovdZLTapjOCdhPcv/nNqFjSnMLwwMzMrQyfq3CTacF/k3ZDDHH7GeJ9nLziHYXzvqbdxtMhaAK4FNEQyUcJhFokn1E/Z70MyEpNBajUNayqZD1DP4v2N72U+l8Gw15EhCHuSeYCR78M01GQC1X/z3/+TSSBgx+HBfeRz5yKA87IdvzhBeM6PfC0BT4jOkz5S2TKIo7aaFRSyZGjpsbQWwsysFXMROzrVGmqpDk6eZaEbBFFOd6AaafDT996XeP43394VVwEZ6e1+TeLVeiOL9XyYDQUQ8ntgMU5FLZbZcMpmtTlQKJaFJchDhNlsE84fXYsUhOkcabdaEpeUgvX+UB5YLjrk3NEdTIZjqVSU4tdp4ZJRLglcML0ev0wQqV/rxh308ykY6HjvjXB+kcL2eQJlFlNbnDBayTdTQ89oqNkEHTfBfl9KY3h456GUh0Gb3SUP0Hd37qM/Iu+UPSQm4XLTLUlhgk8bUylSINxuS5GQy+kWdws3Ri42XMAoanCqdXR6ipXlZbz3gx+wTgEGOrUKOfz+D7+XEh0+YBSymf5gbwaHRLXvI4Ec0FAwoYOUDw+TBxQRmADhAOjo6ACFfEYeYA6eeAizWGziGuHX9IUDaPRrGGra8M6a0VPVoDH2pcC9Wmyj1+aCO3Wm/ODdd+D3e5FOncu0mBNtXjYCvhkEPAFJmqQTcURn/Dg82IPZYkNsfhaHp8/EsTUbXUS10UOnp4LDbUcfVbT7eVjsLAXjpN8mDMdBX4VkKo2z8xKuXI1ibe0qEhdpVAplWE08aNPdrpci+lK1iVSWRUw99Np9+N1OBD1+ideTi81pc60xECSUfA507GhRScySgyAW07p9tumQqdxCMVVC/rwo0VQGyAxEXFBUITN+rEabmKq+CiqDFgaXAVduXsLVzTVxJD25+3QqgjCBQeyHXgMNu1Y4TNHrUG+1kS90hclHZAIXL+oRoaBDOIZEtzFBws9FIZOFfkj5Ro02hcFhD51hF71hBxyketxmuBzE1kFSHESk5Qot+b2sdg90RpMcWsl1rFeJiaigUePFXCeDAy7SRJTQBc5UAp0FP/3xTyQxUK1UcHjwHJnUPlxOfu57cLkdEknkAs+iWh6gOl1Opg1wuLzixGzUusJfpmOJjmciAni4nplh101XIrcc1OmNBnEBkhOs1ytYWpiTIqhGuQkFevRbI9y7/1Bic1dvbGBxNQyVMkQfHZkQnyeTMkwLBF0Ih2eEsZ/LZOUizQM4Y8vk0WpVE6wsrsNq8CGXqUpUz2y1wGA3SLqi0mpiiAlcbifsjPbWaqhkc/DaXVI+eu/bO+Isc3k4oODhoSTRPjo0DWorlLEDerUNGGnlMDAcd8UFZLWbMVb3oLMA/rALY/UQlWZFhjZOt1ueP53WKIerUIDTeMs0aTbqoTfqojNoQWHx92QkDNZubQD90ISYexHd8gB3v7yPnZ1dYSqvbi4htORDuZWD022CheJK/AJllt0NujBZbXC4/ZI+Wru0iEajKu55m8kD7cABpzWEr7/6DplslsdgvPLGq7i0eQ2DoYJ8uiNR4EziDH//t38tn4VrNzcwUDWQKJ2iq20jthaFO+DFzu4Bhh0V3rr9Q9y68ipMigEqVReFAsW7pAjXnU5LLm0sANQoipRa/tv//d+KGMPDUibXEMfhoK8WPiQLz/QmDRSTXg6CjJw2Kg20m124PC64/Yzj69Cs1FArlNCrN0WHN9sURJZmYPbqpbCd0fNM+kLEN5ZCD6ZTasG0TAYqnJ9kYDOa5eBM12m2mJW1ZTwy4vnjI6h6Olxe3YRJMeL87AjtXgnNTlE4mV6/SpKQTDvUK1X0uyOY+fMqamxsbsjzt7tzjKtXbiEWW0OrPcDZeUKwFtCOUWmU0GzXpeCPeyWRiPydtp89R7vWRsj///P0nj+W5veV37npuTnnXLdyV3V1dZ6ZnhmSMyNSw6FISivJ3F3ZgA3bC3ttGIbf7R+wL/1CsNcWFybWC3ux0IqQRJl5ODl2DtWVc9XNOd/nZuN8L3cFNEQKmp6qe5/n9/uGcz4nIm4FDv14zqfTabQ6TbFph6MhHJ8cSWBmtVTBsDtTVcwl5mXZflEoiPvs2rVlKIYJymU2+Qkc7B9iZ/cAkymXJWZE48kZG0ejhUFnQLfdxdHhPjY2VhByenD4aBeHj3cxqg/kzifmsjscQm8xSrHCRofZOZMBCzgNYtGgWG0ZPnzjlRvYfOMVfPnyMaJX5lEftGbhv+MxNtc3cbB9iJ/++79FKjknYa7knGcL57hz7xWYHW589eAZrl+7JygR1gRUCzcaFcFSPH76EBabDibbFN1BBd1BDZFoEGazHdViF+OeFXOhRZg1RpSOLvHg5x/C2B7AZzDDTFszpxgGLRq9LgYTulmM6HQHGIxYSullEeJmdgyMsrCkqoT1hUbPLCzAbbaLyoXqUr15jLHSREdTRvJaEBPnBHVdHxVRTNUlW42ccAbn8oyoVAsSQsuzh00fFxbcNjArgaxffj7trioIp9lyglggj+SnsB7he8RiOBqOyGKGQxE6gA7293B6cgKDVoF2akQinkAg5KUBSZZtVMw12yqq9brcOXzuyNRlXUUc3+U5MTAVREPz8DIny2iG2+9AMO7D8fm+LEs48e422xh1hjjcPcHy/BoUkxP9sQFQrPCEonA7XbDqtdh/8RgPv/wYt66tYjodoFOp4L/6sx9BW2tj7+MvofRUDDoNcW7xDGSYdNDuk9wBs8soilay5hnWOfN5zjJaiExpt0eyAOmoYwynOhSrdQzoMKPLgxcrn06KTUaAzenGGAZhNzO/g38HwyaZtdXtdCVjgpgB1jf8XvRmoD6oINvMoz5V4Y9HMJiMpbgnioTNAFnV5FDTOV3MVwR5F/Dx+bPIYLk3oKu1Dx1VVc2e8MSpfpyLJqGfUvk0xXzMj6DdgLBNgUszxrBdQ1ttiMtEZ/Bhd/8ElUoBpVIX4ZAiNZjL7Ybd5Rb32keffYX9EzrTumh0JrLQ53fGhokDTxYfkmtElZA0gcwdG0IdjSXzhnlhxAYSI6rXDjHWD2Dw6/Gtf/QWHAsuHOdPkUwm5I6lU5WO1qHak4wzLkE4oOTSmYNeLkHS5zmsLq8JEoaYKy72vv32W5JPc3Z6gnKxhJOzU3mmX3v9nrh+2DgzFHV5YQluhwuFbAFX1tahMehxkTtHvVtBrVmCw2mWRR/xQI1yC0c7Z+i2OTDRYW/vBKtXUsJ+9rhsWFxISU8xN5cUhvDvPvidCDxWV9fhcUfQ645gt7lEeawzDBAM0+VKYcIA3d5IlgfElXDwWC2SfU1VXBtmcokHTRyfH8IX8Mq5abU5ZbBAsZPLboFuzFy3Htrdlgw0yDGPx1O4efO2/K7Hp0cSwkk3Lv87Vau1chN+bwRuR0DeQb89hFF1go2lq5JpwpqL79Tu9o4seaw2E4JBjzjtbQ6zDA25UGBPRVY571g6utiwkjPOsEwGv1YqJanFYsmo4I95BqazGTlLiEvqEo3W6uLv/u5n4hTnsppq5xkLvITnL17C7fNhaXkZz58/Q7VSxJWVRWlGiRVmr8bnjc0q692NzRuC8+HnQOEdVapkRrMJfvToiQhdqPZfWJhHpVwQ/AodP91uE59+8jFeuXtbhvPMhCQShLhf5r9UWg18+OmnJAwJpqjTayOVimEuGRfhHPsu9oYciFONzawwPmP8LPl3UYFIhjfzUdTuEN12B7FICOGgD61mGYuphOBmbcQoa4c4z17gJHshC2jmQ0VjSXHuhkJBEVml5iPIl09xkdmDya5BwO9BxB+DWXEgn61D0Vugn+pwuHOO5eQNZNNFBPwuvNzeRbM7gsFiRmI5Bl/EB6vTioP9YzSrqribOID9o++/J/Vuq1kVZNGLxy+gTG2wm9zw2rkEp/uzjUY9h3jCJxlEGmHza9HtMgvOJX0rB4gsf3Z26KAYSvgsRYwcbBKhwTuEywXS8Zn/Rxu/LxQTvCAnDWeZc9jdXMgsiKBLMgsNFrjtHuxt7WP7+cvZuUDnhMOG46N93H71Nqb6MU4yR0gsR3FwvgcVI/QnQCg2J8vInd0jOBlgfnmJ1169I8PNTD4rDHI+W7VSA9O+glZ1gGRkTpBGJmUiWUTf/+4PsP1iBy47XcJAo16SZejVq5uyrO6qA7nLd/ePcXB0JmKGxNwcTFYz7r72Ch49fYwD/px3bwmyuV6r4PDoGB99fB83r1/DtdU1PH/4CF67Xfpz1jnMYmSdT1w3n3OnJ4jzyzxanQHiiXnUyjVRmhv1OsHgUtVbLs0ChKly7vbq4iy0u4ywM3tvMkG+UBEXLvttDrHjoajk1WRzRXknWQPMJRMiEiTshSIE5qtkM5fSW/E+p0uD9yid8YI5whTHx4e4c/cWgqEgDo8PpQ6wOK0w202iooZ2gPOzY/lMHRYHWrWO5D9cXhTg89KBaZfMUd475PRzKPpy64UsZC0WiggpNmAOFh3tWtgtFrg8Drw8eC6Ot08++QLlcg0Opxc+fwilcgUulxsxohw5bFc7ePHy2cypaCJ6Vo+bt2/ig48+gdlqwrXNNaE3fPb5x1hcXBQxBykgemaLaTV4tvUM6VwGkXhE5iocZPYGU+iNbkQT86g0ykIyqJTycDvscJktKGULqJSoPNfD5WE2m06wZvzZPU4X8ukLGPQjEcCq6iwzMxBywelxQacYcHqRFgGE0URnUQ+ZyybMBqq4jfB5XNLnVuoV6deZYxhPxnBGd8lUg7Xl27CZ3FL7Crq230YqEsJKMiUB8nORGNqdOh7vfC2Lk0g4IKSQ/YMTqIMp5peuotUb4N/99d8gnAji7ut3EYqF8ZN/+29gsztkBmW22rC9eyz3u0WxIOiNIJVYQfoyj/sPHs8IFAaD5FXQhTOaDjHQDBGOBmAzKej2h3hxksbq2ga8dpdkF/Ae5AyJGSYUk8biM6SQqOO9PLOJMB+gUm9ApyUul9rbkeTfNVuc2w2xuOxCqVQX1wczm6j8r9bK8PuZT9eTWReXqUQU0RFltRDDw3/HjDwhblPoZVZE5J/dYUarR2zWrDp02JmxaUEuU4TdaMNvfrlD8A3WNkJ4953vYm3xCkLEU8VTcu9yEa7RW1CptWX5yNrt7OxMajwHs0qozHc4cXh8glKlKpmRXj9RkpyhTGUZROpJpVgUYQjzdEZ9LgOasjCLRCIyiJeFfK0Fq9mMcomZE1a8++5byBcuxH3DzFwuB0LhqMwD6DYZTLSwOTwiAuB5QMcXncAUJTCfOBSNwOXzSJ1k87ip7EW11US10RBUP5c4RCo1fp+30/p9xgYdXBRyscYmEp2/CxUAnKt63BSaQ5YhNptF3MaZLDHNRak5+H3TJcJ6h06AeHwOeoNR5oMUoXB5JVEAWg163aZgivgz0OHNGoMo9FavB08oJOKwEbNonRR4NySziS5lIlZ12hG6nToiUS96pH2YxkgkPXC4jeiPO6hwcTLW4PyyBMXgwVxiDaVcXQRZzJdjPzPV8Wdow0wHwkDFVDEgmpyT3oFCm2GzKz8bBV6RZASB+GxZhQEwoOC8XpOsRAqgnD4Hkik6OC5g07sw7kxRTlfl3eKTx89R5hhGA+qNGmwOJ3QiQDUgl78UHOPyckoQhswX4vKj3VDlj8vuEfQ7aRvcKLeaNeh0nAf1MLcQx8nlpYhnQ5EA1NEI6kiDUDCKcbePei4Hj1GPpVQS12/ekPeNNV63VUU85IFmPILfGxBRrNWoCLpZPx3hvT98F9VaA63uCJ/dp8O7DYsrgOPzS2gpLA6FYHXMcmHYb1L8zGxiYqdjEYbXdyQP89Hjp9jY2BS0Fd3xnNFzUReLMfbCJs4Qilw4N+M8mOIAOry4xHM43Wiw1mBtwTrabpMFCuetPHc5R6UQjs8hnST8GWhc4FnCq42uVO4zLGYTWu0WTGYuDJlvBFm6af7iv/wvpg6HAWcnj1HKnwumgnZQ5tT+j//Ln8Hi0WHvfAcPnm/h8ASIxoBEPIDbN96QLWE6u4fxpAqbeYCVuTmUz+t48eUxDP0ALvYrSIQXxHJ9eHAql7SNtkyLEbniuaiXh1ODWDWvLM3D73bAYmTuApvbrmzc9YpJ0uL5z/pDEbicHimQ+YKzgOVl2+11kEgkUJUgWA4GaIdqi4KSzRM/BKrLyclzOh3SqLHIUBSTbK/JNNQqKtCrwdAsY1Qpo3h8gclUj/N6G+lmFzC7MNGaYbe7oDeaYPO6YXXYBdXFcDgW9NzIkj3JZQe/bKpPC+Uq+gwB0c6GQhwmsfmcYYhm23VuRmfBt1YpwMlRpAqKYYH1VhNGqxWVVgt3776C77zzjgTJOhQ9Lk+P8etf/0p+N6psLy4v5WLnEob8Mx6+HAiNBkNR4NJJQD6fh6ieTkeUPWy+T04OUShmoNFOZspV0MrJLTDLAAAgAElEQVRmFkZ8rdqQh65Dr59phOCcQxYgzoAiLoBcuoJGtSecwFSKgXYMH61L01WQoEC9qMUcVg+sRhuG3R6KxMv0W6K+fOXuPbmkHj//QhhvHr8fJqtdBk1sJkv1SwyndUSSzEqhmsAEo9EinOy9vYa4HW7ffkWY4gyBzmcK+PTDL2Rp4PFaEJ9fhMXpQaZYw8VFFu1qA06TFVaNRoakxXoPU50BbbJTOZuRJYgebga899qCQDJbLXLxGA1meOw+DNtDHG7to9/sQcPNhXy9BkG/YKARRi2toc1+FxPbBNfuXsFcKoSXz17gfDctIXp0jQh322mGVtHJ1pN4NIZ6khdIBzWBFP3ORAKDya+jQp9qFk/AI6qGy5MzoD2A3eoQXm2d4VAGhvYy/LwBv8+MRMQFk2ECr8shOQqFUldQa3qjA0MiC6cTVKs1sZEzb2KgAg6HIu8Rv0tazrigYS4GB3HvvvuuhDFRpZDLUt13KP8uHu5Wom2MBnn36jIsY9iUBiajFQ6bB9VKU4oUAwf7WoMM7thg0WbsdttQKuUxGg9mwciDgYTfsTikQ4aBx1Q/14o1mPRWQakwl8PssMEXJOfcgbG2i7Zal4FrsVwXBa7HHRBsA3MqqpUKPG6HKKjZ3NKqSW43Q/fcFja/Ohj0RjRaVPFdIF8pIRRPIhAOiTvBrHBxcIJOrQG7YkOz0sSzJy+Es7uwtCAqvPOLIwkb489o1rsxaCuo5NtygfG95taMhRjRJHYXnTFWeAIOUc8WqgUUaiWoQ3IRdXDaPYJi4LBaAgeHquA49GYtWr26/DM8zPtUonQ10KoGXElcRS1Tw8e//Qh7OzsS5r55dwMrN5ZlYFcuZ6QIUxgm3KhhyLPDaESrx1ApHfxhJyxWBVsvXsAAC1ZSt1EptLC/eyBhZYn5mBRVbl8U44kZ7ZYeblsATpMRP//bv8H58T6ubixxxomRoY+BoiJ5JQmr146nz18gHEjivT/4Ia4u3cBUQu500rDnMmeipOCSkYU8gxs5NW/12vjLf/WXeP+jT+HxW9GlFRRkYPtFWdjvtwTRoFEU4VXS69usNWTZR4UAgwepOro4OYF+MkE5m5Mh3WA8RCgRgCtoxVTXg82mRzZ7KedLanEJzXZP3kPyJ5k7M+5O4XEGRBkvoWuVPLQGBY3aAKV8AwFnGPOxBajNrjRRrXZRlCsWWrS9RsTiIfn+K6WyZP5Eg0FYbBZU202EwjHs755JbgEVcDq9WbB0dK+Y7Aouc2do9RrYvH5NFCJmKizUEfa292BTzBJwbdAY0G11BDHIYpWDtYv0Be7cuyOOosdPHqPK4pxjC8Fi2KShuyjm4A/5sbo8D5/XKUghKm0eP30qZxp/luOTSzidHnmPWABziUjFz8X5KXweO8JuHzI7p3jxxRMY+kxQ1qJHZvd4iqGWTSaHbAaYjfx3cwGqYHlpHnOJCE6P97BydRVz61fwyZP7sIbdGHIR0y5Loz7sDcTR0yx3cLh7hJs3b8BqY/1wgXAiArPLJUHQTnsEo6EONqtT6pJKpQhohnj2/CEiMa98Bzv7T5DJnyIY9s+GHq0xFhPXYVfcUJsqcvtnePnBV1BafYQUKyIeL9q9puClaM/lQLjXo5We7gEzdIoZjbYKq80DzZRKejoh+BwaxNHFsPdhR0UqmoDTTNUVQ++MqA7T6FtqMIYV1PWqoHJ0MMPtCojbS9CY04EUt+qQjgILavW6DOGJQyQjnH+ohGGTS5SQ2OknQF8diBKHrFixQw/HItLwUT2v0uavzJq34RBOZgG0mfE0gcmqFyelm5ks0ai4V4nhpDuE9SCxhByVENWRy5TQ703F/dVrj8WVxjDOYMyPaqskIcWZ83M8vf8IS4kluCwe+L1RdNUpxnoLXMEoLB6fOJhePvwajz/7FKmIC3durouC32O3Y3PhCmJWN57/+kP0SyVM+m0JC6d6JxIIwqGziHtypFVhtM7cvHQ50lUrzggjA371aLSIyKOzUkWjpcrnRUEKG2EOhCX8m8rkwQi9AVWNY0w0MxwWFyAW26zW5HLRYmYIsV1yzajihG6EqTLEXuYIeboegn7YXC5B7PBhoGqOjQJdVFR/MmvBoljx+mtvSmD50+dPZYjBgb3aUKUxY87RyvwS5sJhNCpcZJWwtpzAxmIU7dw5HOMB+q0KvBGvNHe7+yXkC3RKFkX08MMffAe+gE9EQt3BGA+fbePL+0+Rr3CYrv9PaC+KIBjOKwuQKZGsdMGwDqHabSxNBlX6BAb2+kMZkhsNWmimfXEVOufs+MN/+i56tgEqDECaTuF1uYUlzOUH71ViRxvVqpyhsmTzMT+iilKxjvW1TVl+XJydIxwI4jtvv43Ls3NBRVB55/F6RVG+tLoizj7W9MeHx1hbuSJnXDlfkhq+rXahN+tEoGOy6mSQxIlOvVDDoDVEs9IT1+nB/qncHX/wnW/hYH8b8WgAV1aWpGni3Z0vZqWmqtWbopDttOmK0WE+mZLvOpM9w8JSEvxEjk4OhNXt8QQQiyzgxdMdaXLpuHmy9QwttQmb14zjs0NhDlMNn1xYFB433+V+r42Iz8M1nQQysoE8Pj5FLJ7Ed7/7HkqVEi4vibaoIp/PiCq52x7QPIc//sEPoNMYcXxwjs3V24g6EuhUeohGYpLNsftyR3KoiKRIxGPSeL948Qxvv/MtWKwWUQFzcURcBhdgfEeYUUA13pQNp9WKdqsp6kIiBSi24FJiOBpJnXh4cCSDLDauH330McqVKrJUlibmsLK6JgrVJ0+fyR3EANbHTx4KnoPYhZ/85Hf44fc3JXCX2QgLi4vo9XsSoMmwU3KjHVRVEpE8GOPnv/gNzs7SiEQTUv/w3Wu26ri4OJNsEYoICrk0FlJJyYqjYjYejeIlEUzRCEw2K/7uF7+Ay+9Df8QsD7ow+zApOlnmMYtwZWlBXAkcunAgQnRaLBpGPB4VpavH5UUhV0al1EA+m8fi/Lw4q4+PdwXNxruXKB7FbBDXI3GGzJE7ObuULKVXXrknw1rmXZisGlSbzAFpweZmj+HAsDOBxxnGyXGOQGW4nQ5cnOahGdPNasLS0hx+/Fc/QV81YGltFQvrMewcPYfWqEVibgHXN17B82c7UmuPqYpPhBH0e/D08SP0miqclgCa1S5qxQaaRAqPe3A7TbDbFYSiHox1fShmRRTMdCYwwJ6Dqs8+/woHB0cwKkZ8/4++BxdpB3Q2DPtoVLkQIqffiEQsCZfbj3ZvBA2Vl8wPbFehNTOTxIdWuwGVaIzEkoQ5j3tTfP3Z1/jqs8/xjVdfwaDdQDDgRTASFOf2RBni8csHmCgjySfMFsqIJhZQb/Sxs3sIt8cr/eXm9TVxBdBlkkzEUS4XsLt9Kai+RmWMRCSOfrcLh5Ws/AFubNwUB7jXGRK31GjUxs3r15FKrWI01qLN4Om2ihfbB/j6wRP4AyEsLRPn0YBWp8Gz509kEE/XPIdYdMZQpEUV7Pfe/R7URgf7WztYTiQRdLtwdrSHo8M9rK4vC/6p1uzA5vSi0R6gUmPv7RMBnov9eq+JKXrY3FyX0PJ/+Nk/CD75Mn0Kb4Do8a7ktdBBQsXv0+fbsqxiVpvTaBEXkdFsEfQ3KQg8uxmKzEwl4hC1mgmaDQZ6W2SxTToEVblUwBLV/PX9r8QBPb84jytra7j/6IGcvWa7EWMd0ZENITBQxNNutgW9zL500AMK+Toq5Sa0Gj2u37gliCgqeolhE1xyoyWus5MjZl1N4aZwbDCQ/qdcysv5duv2LXm/9/YO4fVRTEKH9FRmGt6AV5Z9z7eeotltIJGKifiAwh7WPF98xp+dXP4Y5ufncHC4JwufH/3oR+JupPqbc5pStYLjsxNs3rwuSy0u5n7697/F9//kz7F3dILtg5e4cWsDN29elYVDq1xFvVhFIVPC+VkV126syp2q12hQr1Qw6vZQLxdloc1IMuZv3n3lBnYP9jDRAZFEBPvHx+IetzD/5qwGJzPVnB7JSPU4rLLIvfvGKyiU82i2GugPKVjR4c6d17CYWsUH73+M/e0dlLI1LCbc+OP3votSNisqcA7ep5oxSu08BlCxurok8zAuL80Wh7jIC8Ua0rk8fKEgbr92W/rFT7/4RJZfrO17g74EhRPRFfB44bL5US93xPVWqRLRZYBZZxAUE9FGg+kAI/0UTrcdnWoVtVYHqmLC9Vt3MOkN8eDzr6GdAL0uBWaA2WrA/GJKhq1Eh1M0xcUcl6wsO/idEyXMQSV7OM6eKMKjWOj8sgifn2KTgARnsy9j3cpHiy5F1qL8mYwmneBv+HckYwkoOjMK2RJqZc6X+qJOD4YcWFqdExFZJpuDRkvx9AR+T0jmNW+89i1sXrsDnycMs4FLXiM0QwptbOh1B+KKbnYGqDfobp65uQ729/HNN97ExsoKfvf++7i8TGNv/wCxeELmgBTFcibJ2R7rh8uLMyHbcNjP5Snnbjz/l5bmZSFoMVkFnU2lP/FExDl1uzVcu76CQMgNm53Yr6GEqhO1S/FCvlhDrtqUM+Hs+ALT8UzYSYxuwB/CXCoFp8ctM6xysy7iHBPv0F4HR2dnsznTSCtLydFwIKJzOnv489HJwXzNUiEvS5BgKCBCIfYUdMtQSMFnnzUYF6h6A4kpM0E3HWUx3okmM3LZgtTRvNNZ53Cxzr6cuaO8gxmNwIUQhXsM+mYAOzN8WEdztlPrtZGvlsRZyJ6IeWKktiwtJAU9+nLnBaJRH8Zj5nv10WxloJgnUEctWfoMJnowYrfbNeAH3/vHuP/5UzSrTQy4ZGm3AAOzbwYy8OfcCmYF69dvIVesI32ahnEIXN+4KoJTdTpAcC6Og8MT6AY6aNQ+ejVGHfRh8QGJJS80BgMKuQqmHb0gyV1GDxToZf7E+SoJG8xVpOuaAk/Oshm4TnconfORsE++f7o/6DwdD7RoNXqSS8b5I4VsRNFyuc7lkUYzQigawtbhKexeBb6QR4aYRocfuXwZyWAUBgrl8mkoWmDt6ob07lazgtzFCeJBlywzR8MJYuEoxj1VSBE7z55haX4R4XAUT5/v4DRTgssfEddumzMYzVQwc7FUSuaJh4eHqFdryGQysgShqMTnDQjF4/33P8APfvgnIvKhmYG1IgUtJH1w+RqNxmUm0qjVBXVlZSax0YQOs4VNxAJaUW22JO+Ndaj0Y3Q4jUfiZOECiy4zLj6IjabwntQE9lzspcUVNeWCmhDy3/9v/neKvv7zf/bPpibDCIf7n+Ps8ABWhuVpgYVlD3745+/CFbGg0M6iM+2iN+qJjerysohWbYLF+SX0VYYcZvDD720gEQjCPHbg3/3479DKGWDVB+F1BvGbXz/Cu999E4FgFJ9/+UAaUGKZWChaHA4Zmq4szGFlIQm9dox+t4liITsTnOoMYtGtkommVwStQ4YdL0keihy8cjCsGGbWLW7ryawjaoi2IKoc2OzTHsMPg2ocWjNZoFOJtLi4JAOV/rAGw6gN26iLUbUC43CCWr2Fw3wVuUYfU7MbhWoHBsUCu5MoKJMM3GjN5wfMfy+3nJxuUj3CzSdDkPLFiqgJJYhpqpHQPW65uADhF0hbDr8UvY5cO5sMMXgYsfASDy3RVTYb2v2+WDvf/fa3YZhOYSG66fwMf/+3fytqES4pCsUijBZy6dkIzgJD+VBQ1cyhNe27fgajmTi4bAoGi4fe5cUpcoWMbCCn01noNQ9RNsaZdB5OtwsGiw7FZhZ33tzASN9BunSERqcOvcaITfJYgxH5nMfTEXwBD2rNCnb2qCAaQ1HI1vTBaXWKa6HNcMhaCQupObicVLvbkC9mkC9nEU1GoCfugnzDzCUcLhua3TJ8QSPsTg7Nh6JyyWUrqFU7uHXnHq5u3IDNYsfF2SV+95v3cbhXhN+jEReM3euDxmBCrkRLZgO1QhUgCkodo5iXDFEEYi5UW1SGAi4PQ52oVpq5SOjIoWWOAxIyvMmDtBmtyJ2nhU8/pNOEg0KtIlxh3Yh+DKpLdXJg6j1aOAK0C45xcZyGcWyETXEKr5UuDq3FAIPVLCFABqNJ1LfMcqE6v1Wvo98eIOBxCPudPM7ZMoJDRQOalQY0XbK1dRjrdRhRHWMzweV1wGzVQNGPoGj7iATdsnQi3oqKlGA4DL3Jhkx2xmkUy10Ps8vFoMyUC+ORDC4Hkz7MVm7UVVEUBwJeWSJyaDad9DEe1sH0SGav8N2iQoOImtPTHJj9ReU31ZahYAzNehtFYkH6E8GhccliNiuigiB6J5fPiKuIgwTmgTAki01HMOwTVB5fB7XdQ7PahkVxIB6bg402uHEPinks9uFaqyR2umqtBbPZISx72vCy2bL87lYTMJ+KIRQIyWDGpNfDaLBCMzZLMDpV1ensJSq1EqY6LW6/8ioi0ZjwbPd2d9Cp1bEyvwyTzixhvsMxM36Yr6PAZFUwoZREzHsK+t0pcuc1FDJVKFqjDN61ujHsTgsi0bCE9prMOgmKc3odqDZrMNnNwkel9ZBM5mAgKsUMOar9kYp8OSO5TMNJFxq9RnA1XP45TB5BS8W9c+jXVXz+wWfY295GbC6Ca7fXEUwGMIKK4xNiwHrC8eV1QPcNuZuVekuaUAY299QWDvb2cHGSQcA9h/nEMk6OjkWFZXFQEdYRZXGx0oHNHkEslELE6cfLRy9QOM/Kosob8iK6GMHYPBZUzMQEmG0WfOvNt0TlvPt8HwFvAFeWl4X9PuHwoMHhxqUM+ImJCkcj8jvSHfNv/9//Cx989L6oM4nTo7U8fcnPfyLvbUsFbt5eQr1Sk0BX8nx5rr751jdFuXKwswsbWW2jISxGBR21i4l+BHeQSpoqvF6L5AwRZTi3sIBKrSVDKX6HAbcTTpMLg+5YXGSSq6RM5awtFRvwucPi/tAMNdh6/FTwKtB0oTWM4PTwntBheXlZVBLdZhf1Sl0Ga1SfHp4dIRhi0J0d+7un0GmpKHXBYrcLJrIzaOM8c4rl1UW4PC7Q1kqUWL3ahNfhgWGqg1WxSEYPldadFpUtLShmE3whPzpqB26/G8NJX+4an4fOIh0K2bQ4BRgLxGL93quvwWa1otfpCEeefFgqxaosSswWUWLQ6cRB68b6VRloEuk3Gvdg4Rl5UcLWl0+g6U0x7I7QpwrLoIDmeZ0wxLVwu2yCOaLFPRoJCkZkNGjDFwrA4LDj//x//g2sIRc2X7uBUjOP3rAr6i+ibAKeMC7Psjg9ORV+P5eIJrsJsVQMVrsb5WIPBr0NC/MrYpWtVsuSI7R/sI3huAu7y4ByNYNanZgCn+C/9Bqq7RWEvDEYtQq2v36Gk/vP0U2XENRbEKRChzlKglQZoj+iHbwjiBc2USQKExOkN1ig11kFdcBFNs9oMqepoCKDXTfWICIqSQUG2xhG7wSVURqXrVP07RNUuk0YFbpQnUjOzUttxPuTi0hia/wBrxTMbKZYazC/i2cwhQ7pbEFwi0uLbIB7sJgsYvP3uD2iBt9++VKY4Fz6UjXXJpu+18PVq1dF9cwzOZ/LweWxQR10oZiMcvYcHZ9jYWFFBuOiXOcAfzTGV59tcU4sHPhykQ4RnyATEwtxXL+9AbONxeYQpXxOFJS50wzUNnEgRphMTihWN7yhGFz+kORvDOo19BoM5Bvi9vV1HB/vIX9xAZfeituLazA2VWQODjDoNUAR2mAyhM1sQcjpF7XScEz7+1SGLRy8sCBmcczhrjqg08NK0zMKpQY6vZGofKfi7OrLYFdLxKHBIE15jzYQnRFaxYx2p48x81x0VMlqYbPY5P3gEJZqIhZXbGa0Zh320mc4b1QxVPToDIbCoWYQIs9WPjvMxmKTSGdPJBASBd39+/exvbsNj9sFq9Es7g+P3YP51II4Z6q5PHqdOuxWvQQivnptBWhVodCJU85h49ZVHF1kcHBSxtkFlfVj/PAHN3DzxjVBXjIjZ/fgGA+fbKFUU9HuScSQNKUcGhLhwKXCaMyxs/4/LUCo5xiOyfueYYr6E+JGxqJ65CDNoBtjpB/CM+/Ga+/dgzFsQb6eF0Qmz47V5SUm4gjqqEZMo9Eg6Co60K5d3ZT7uFiowml3i8qf9cb8XAqT4UiGPWQeN+tU/0+l4XnrnbdhNDHnJSkD/gIX2BPg+eMnwmx+9/vvSibJwto8do+2RYnIO6VWrKKSrSDsj0MzNcggnQOsaCyE//DX/x7xaBAba2viqGNfMNGMYbIa5fM5Oj7Fr3/zMVLJeQkadTrsuHfvrqjrLtNnslzmZ2Q2OTDqG/GbX30Iv9uH9atX8dFnHyMxH4fOzPNPI9gaClyMVoso1lkf16plxMMBuB0M4rbI8+p2uyn8lbpL8qfGfRkOZjKXuPfaq6hVa0hf5LC+uimLUrpA7IoLveIAZq0VO1s7ks3IDBGiEjhMoDqOuKFvfvMbcndw4bdyZVXQwKy9qEDsMgxWHcjdwQUWhTlkdrOe4cCIbloOejlc4znw4OsH8l0T4cKeolwt4/T0VFyZxNM2+exWqyKGsjttgjemipduXj7/VHV7PT6k0xl5/ni+EOHLRQgb1HypKD3mwuIqytUmXJ4AWm1VFlN8Zjkc4+dPt1ejVka32cD66jKurq2IMpShoPliDidnZ8I3r3e6MNtnPeMbb76Or774QhSD0VAQ169eAQYdXJweCU6Hf6/X74Hb6xSxCX8vVnLE9fl9ERHcUN18cLCDfr8pC5LVpQ3Jamt2WpIfd3xGLMsAPn9Q0ENs1sm2L5ayyJcuYbbr0BnU8PZ33pTnLnORg8Xowm9/8wXCoaRkLVTLLaTi6zAwg2rYxscffgKPJy6ulkL9ElaXAnfAI8r7n/71L1DOV3FtYw2hoE8QdtFQCIVcARajFT5XEM+ebOHLT78SpEmnM4DDrpWw5tu3r2FxIS5hscxLO7u4xBdf3cfWzq4glohypiKX3z2XRcRNWC0G/JMf/SmW5pMiMmHmmvR3Xj+K1QrGxNVMe9g7eQGtYSKB6JFwFNO+ZuZ20Vmx/WxbnLABlxNXl2cLJeIIn20/w0Q/xsuDF7D7rLj3zTcEP/l8ew8anUnQ2USRxJNhOD1mwTia9WbJrCPe2qRY0SiraFRV6Q+42GrUC4J1ISbMqLdA0VnFXU9k0je++RaMZq+gj3nOl6p1ZPNlfPTpZ1JD8F1kf0+nCBXqnEfQDcnhH3viQrkIi9OCaDSKg5d7MEy0MjBmsDL59HRpcljsDwQwv7wq7pJHT7dA2w3rB7/HB81ARchPB7wbwaBbco4YgEwnFQWbwbAHpWpR8tzMVgeK5SacnhlOuNtuw2e3o9WoyxK/2qgLPpgDZ4OixeLCnAj5Dvd3kMtkBJFDYQAHUAyr5RD87DIrdxGfUTZYb739Nn7283/AwcmhKJpf/+YdWJ16ZPLHOD4+kIF1yB/DSCVS04lGo4d2WxXnCp327W5HFOBUgm9vv0Q4SKQL39WOuNm54Kf7lPk+hwd7Qp5gLks4FIHD4ZRl7MnJmYgHmJnZ6LbQ7rUwQB+Nbh03Xr2Bg5M9zC8vCCs/HkjCZDDjyZPHSKfHSCa0CIdDIn790z/7U7nriFyiyIv9NnNASrWiBJl3BwNcu/Uqesyq6LfgD3owGfdxcnAAqEO4rE5USnVRUq9cWRNhG58zm8mIiM+Lo70DwQFenNdx7/Xr8vm92H4Bs90sGGVihyjEK5bq8HnoePUJas9hsaLfaUleXWopCYPJgN+8/xsZJt999RXJ4SmVqvjlz38FPVFAag9/8aM/R9jnxU/+6sdYXljE66/ew/n5KZ5sPZClPJfskWgchVIN7c4Q+wdVea6NFg0arSmowf3TP38TH370mQglPF6PkB14fnOpwCXVSAUa5S5GzNLRGaHXGcVtwkUiXXx2jwMasx6ZXAH9BrCyFoE7HsXC8jK++OBj9JiVxwWbyYhStYGNzVVBH/M9clhtovKWd4qIbCfPzLYMG5ttLtc4CI0gEuUcaYBsJiPiBOanUcDGupWCGcYFkK5JHCHfYWKF+IeOGop9mCs66I7QrM0cfBzkGxUdrqwtCvWk1xsiGp1DKrWGeGQBUX8Cej6XFB71J2i3eoIwJ04+m8nJHIJDV2KbJNuVczyibWMJuF1EHPXx6P4DnJyeyZlx/cbN2XvAHFSjURbqrNspPOagljhPkj+WlxZk1sHak84HZpIQwUZRD+uDnsrM2zLyhXNx3LAeoKODjkuKkzLZIurtLjKlMtY3boiYl4t6nzuAzY0b4sbkMqZDN+5kLBSL4/Mz1IlK6/VwenEhoipBZg6HUtMSL/fy5XNZLDEHMxIKyn8mPYfiV2IpKTR6sbUlWKtgMIQwa3mXW9w4xEkSR8Q7mncGazvOIimKYP1IdxmXb7wTmIfBLA0Ks9njESVKYgN7Hy5RA+GAEGG4aKagTKfoZIHAmoLhGMRs0QGwf3iIVIq4wzI8TgXTSRN6wwDtbhW04CtmJy4yVQxGJvy3/83/hI8//AKZy7TUpo0GkaV+GPUG1EsF6WPYhybmF3GeLqDX6iFoc8FhMcv5UGpUcOuN16RXKKfLyB6fwDhlTZWC0WUWYsj+0Ym46nu1CWw6J5aiiyhm8mg0K8gXslBMQCQWmuXsEfHlcOLk5ARujxVOp0VEoBLPoDVAVce4e+cNcdr99te/w7g/FkeWQauBZjoUlBrD1ylwrA+70osQ217tdOCNL2Aw1qBarMJuNmI5ERFhJokpbocDY2IciW03aeF3E/U/Fmfnwy++lPOJNTuRcFzEsB+kOnxhaRUGs03IMUcnp/AFArh6/brM0YkQ5NyB9AnOq9gDfetbb4vjh7MDLg45E+cMnKI61kic8Zydp7G5eUN6OgqgKDTjvJoiNtKMKFSz2Oy4yGTF9cG5OZ8rigG5sJIMbpKSSMDpdmR+V63QzcfcFWJaZzM93o/8O2cz6qmYA/hOa/7Jf/3Ppwadiiuvop0AACAASURBVNODz5C/PMT6UgChgB3hqA83Xr0Gk1fBRw8+QH1UQ2wxhlqrKqGjDltYbJCZ8xKSETPubq4g4Q+jk1fxwc++BLpEv3iEpXp0dI633vkDRGJzeLl9iJcvD6BXLGLD4nafdutENIA3XrsjeBa125SAF61WK1tDXtoS+sVQ2mAEWgZ96w0ycO31uqjWq1Jk8Qug44GMNqoC+J/J+OSHwwaU4VMeD1libcFM2WxWeDwu+P1ODAYN+OwG6Khe6bYw7XSg15uQqXXw+eMd9GBFuTmA2epCOB4XtTStS8ww4APQ6nTkcHS5fYCWoTkD1Opt7B0eo93tz4JSSfvUU8nvlIHmDDXAg6APg8EijEHa2GfD5aHwE3l4eQJBdBng5g/gh9//IzgtZjjNiiCw/u6nP5Xf1+f3o0kFpEGRwRwflr4oyWcqey49GAZMHAaV77R4t5sNtJt10PY2HDLwXSsKfBoI5fJQzCjkK6K6tLutyFXTWLk+B6MT2Dl5hmQqJmoyt9srw3Gq2WhP5QCIRcv+wR6q1QYMOiPi0RSmwymyF5dw2W0I+V0Y9fvCQaVV8eLyAuFoEKmlBJpcgFXKMjC9eu0qCqUMiuUzGeqz8bAQ3WR2wuuLYnHpmgy7nzx5go8+eEiaN0J+swwrhI1oc0joeY2D80YXxXQBan0EC61TJGYYAZvXinqPYT9ANBGEzWIRFeFIJUe6i05bhYWZFmONNJkyXOWBQRtWfyBIGJ3OiEFvDA0DQ6eKMAd7YxUaxxiBmBNujwXVYgWmkQO6sRHlQlXCWPv6CRSqeTXMXVEkB8ZmnSEJaDOnY4aWWy5DWBDwsqASgPicPoOgu3pMRloMNRPoTHoMtWP4g24sLscxGXXQKGflnerwOx4MpRHkEo8D72q1h5WlqKj/uh1VrGuSdTEey/DY6bFDo58KO5XKSqOZrqu2HDhUYHg8NlGTtTsN2fjfuHlDmmzmC5CxmC+UBEtGNxEXXWUOJcp1+RxTc/Oy7R9PVFH21uolTKezgCyqU8mb5u9JZV0iGRFOKpcpVPdP+hOk4ouC5eB3zEDF4aSFiUYVNAhVrN0eF6MeQRCQC0prHJUWDNQmP5gYByKpJixuNCxCrCDrgfzrdOZcArQWFhaEz81mncpWNlQcVs0nFqRYLBfb0BudMlDLFC5RLGfhDTixsLgAzVQrmAoqUPPpMka9sVwoLrcDoVAAgZAPnW5TFBAMZpIAcB0HfAM43HSZ0TLalSUsecxenw96hqS3StAbSS0ZyPNQIUNYayKIDbqJgmQwJRzk+598hRI5m7c34A44kZHmmwPDHk6O9rGQSAoGgu86L5R0roClK0vwhz0olnI43N9HPlOBojHh9vW7aDaaOD09RpdKhd5U3hUWFyMYYTO6MKyr0A90aBWa0E61orrSWRWo+hEmZg1iy0ncefUuIuEw6uUa/tVf/u9w2Zz45//9f4crq6vC9GSGEotPqj+pDGDHSdSUYtLi089/i1/8/O9FgdXv9tFrzwpfDvbsbhPuvHZPzqJPPvoYuzu7gjnjc7R+bUMGZaeH+7AoBkQCPmH7EiU31o4E80g++hQqJhOe2TX4AiEYLSzYC8IApXrfY/XKIJe83LOLM4x1Y0HRMU+H2KJoII5COo+L41NRqGh0IzhdBticimTzMNeB56DaGQoORu3MVE1UBHP4sLS4jl/+4n1ooIjilQ0v8WRcCtMZt765Lo2A3+vHzstdKHoTYsEoXCYH2rWWFBDxaByPHj7ExWVaGozk4jzsbqe4gPjdF8sZCYuORnxot6oSkkpnkslgxUJqSQY81UpdQh65rOGiNF/MIxqPimqwRIan3oSraxtybn/99Vdwkbeq02FQbmH/4Rb6tZ4gfIYTDdTxlAIrGBjcZjELeoTKHZ/XBbvVJCxvKsqZG+MOhfC7Lz/F3uUR1u9cRXvI/K2xoGkEozjWweeZBQVT7DC/uCD3z1ijztyOQ6paiY8KS8HG75xLWSLp6MoyWTjonsBmV6S5zmZKYoGPR5KyQBYHTamBk0cvkXl+AFN7iIDNIaxyYnF4DzPotVZrw2p3YsTfj5tPOTP10GrNkk0z4ZSESjaFzsApFI0BE3WMeCAmuJSp0ofVr4POOUBXaUA1qzjMHItLlIVlYn4BTq/799iJCU5OD+B2O6WpYPP4H63GPBNYxOXyRRgMJsTjceSyOWg1dLHp0e+qMsxkoUjRA9Vwi/ML0phQgcnniOe8STEJy5eDGqrOOfgejyEL40AgLGcjA9e/+PwzyRHZ2z4SFb7F6MDDB0/E2Xr12jp0Rg2ubq4hlgyj2ayhUi7h7OgYu8930GuPEAyEJHugWu/CZHHA4nCLmjoVDmLIeq/fwuXZsbiELDoD5rwRKL0xtI0eSpcXaDUqYvmm65TnuN/hkWUm1bNOh0VC1LkE4cfPRRDPDw6ZmDnHQQDxBfxjsbtRqTVmoZhjNhvMw+BykIsRPSYaA6Zagyx4JQNEb5Qimp8Bl09sFNm0cbnBIT2f7cPMJX7++acwez0wWG2iOjQbTOL4ooiAdSct2pFwEOurK3j/t7/GZeZSnMkmoxFuO2tlo+BneW9wcT3qdZGKhxEKueBzmGDXjuDWAwGDDuXcJVwBF3KVKrYO0ijXB4hFXHjv3T/EfCopg4YDqlp3D3B8VgYFW1wSm60KbA4XBqMZJpZ3Pdcf3Iz8RwcIh0QD1qXDobhFxvKZMBtkKsG2RHINtV3YEw5svLkJe8yJaqeKWqUKq9mEb7/ztjjDmKf04tljKHotrl/bwHg4wtqVNbmv6HS2W50ol6vijmGALO9XYgno7OBzzHtpeWUZr772mnyevL95FlP9eri7h2qhiMWlBXiCHnhCHoRTUfx/v/qZLKXu3rmDQUdFKVcS9A4HG1Qe8tnnO9RXu4KzXEzNi1KNCNluvyUZbIn5OZxfpvHo0XNxvRFvxfy1MVXkNzcFwyELynoDVrMLQW8KzRrDS5uC5uB5mUglsLW3JeHsvnAALbWNqW4Ku4tNmCJKSdYyXDo0Kg1B2xG7yIGnhkwQgtgUoForydDk1o0bOD05w+FeGhtXN+BxERmcQqfWh1ruw2ZwSJC72hmgXKigWq5J48oFC4eRr997TYYK/N35fn/y2afY2NhAOBqTe47DCZ4DVPuzxiFiiHUc8VvscbjEK5WK0uewZue9kbnMYHlpESendACr8Hn9uLy4lPMpFothc/MaopGwCKoocGNT32ww/2bmiNLrFWTSOdhsLvle6BTgsv6Lr79EanERRrNdFpflagsjLpH1JviDAcn3IA6F53omfS6Ma6Id/F6qWJmRpyKXyyCTy4r4rD+GIEKcHmYlBDEgRoRYZK8HJt0UhbNDBDxOueP4HQUifulx+Wdnd1f6uBs3X5H7h/XmTGTH2neG8ZqfX4M/EBFl8fMXL/Ds+XMRDfDl4mfMpTPdKj2V2UNdXGRPYbIZ4A/75Nwd9IfIpss4OsrDaGQeZlLq+s2rdwWFsb//VN6FaGRRRAkjTRdXr18Rtvw//P0vcbqXg8/tg89nQzTCLA9FBmnMk4qEolLT0xGo1yrSp9CtQzEG8woY6G43a7AwnxCl5Zf376NSqyOaSCKTK4ojvViq4PjoFN/+g7fEqWs2abG0mITZrBO8haKxi8LdT8xXIYtwIoDjiwOUG1mMp31UqiVgBBQzFUT9ceQvixirI6yvXkGrVoXXZsaV1WWp9xudBjOa4Q154PDZZeDa6HTxgguZnip5Yg63DRNNH2abVpwohpEe+cucCMRubN5CIVuH3ezGoDeResVht0iYb/Yyh6WFK7JcKhGF2u9i9coGpjo72sSLKSbBD+0fHuGTTzkkNsqwj/khQb8PZqNRuPUcbvLMlDOpUUEoFRKUNXMDmIvRqjZQyhXkPYnHYwgEfIglE4LxyNG1NtFhe+dAMv2oih+rHVxbX0DAb8HR0Tbm4jHMJZJoNTqC9iIK7/j0RBzBnCsoJgeSC0uC2iHOOk+1tMUCm8OOdC4rw3QqikNhvyyWHj38Cpn0BeYScbhdXLKERZRIt1+t0cazrW34AkFBGLL2paP8PH0hgjc6zf/kP3sPGoVixEM8fPCVLGzn4otInxZhMTpF1EqMDnHEFKUyv4gbpmarJuI65nwRI2fU2+Xzp0K/UW9IDuvhwb6o4tvNJpKJJK5tbIpL4Msvv5QcDeZ1cIk81o6RrWRQqFfx+tt30Og2ZPHEGYXX4odZb8HTp8+kt3i5tYV2iwpl4PU3buDNb35ThIXNzoxIQYTwzv42uv2mzDWaqooQswedFqQzZ/KZdVstWHl/64yoVxi6bJeZCuulSCRInjRsigGNSh2P7m9LHkgiOYfHT3ewsERxoR7qWJWM2Fanj0AgDrU7xfHBhYiV3DYnqaqYn0/ImZDOXszyWRx2IWlsbF7Dv/gX/ytcDuDG9TU4bDYsLyzgaH9PHBaNag0Ou0NICRT4cJ7FGtobCKJGwUiuimptKEIdOpuq9Vmu6b/8l/8z/ur/+N+kDp8h5DsiduM2wazY0GrMcOZTKOJUYh3od3lEoa/224gkwoBJj/2DS1h1EGQhs65ef/MN/N8//jGsBgM007Gc9epoIOHanPFxOU5hFgWAVGc3WgO4vCb0pyP442HBEHG5xJ+DdwedtiSUZNMZmJkfEIkJ+pU909nJuTghTUatnK08Nyjk5cxk0O1j0B2iXgY6DWAuYcTq0hJWV5ZFuLm2to5EnI4LLk6saNdVcTKRHFItV1EsVgQNpjOYJCibtTxR4A67VcQfmcsLuRu5oKLzi7M1Zhy3iJMqVyXngIKKy3RGzlkOUXieU/DC84QoYi4IOLekMICzC2b8UvBHGgrPgwKdAlzkd6lmr6FWLyKZigsphllDD+4/FgfC/OIK/KGwLO+kThsyB0wPm9mB9SsbsuSkW4731UUmLYt5t4+O9q4g8svVmoTR05m5vEwhe096JqJH6IjgXJDvL7OkmFXblpmpSUQeFKBRrECEKR2kuVwBjx8/EsepCGeZtULXuY8ZEQMRP5B2MsVYUF4UWkEzlgE0a1Di4ij67AxUwcdR4Mu+j0s3ZtiyJuLCg2JYkhv43i5fWcUYGrz/u4+QSsTRrhXgtusR8JoQDNiESsJ3ot5WcZYuo9oY4p1v/xEKhbLUl7VaEYP+CFrN79/zUhkGgxaK04G5xWWkcyW0ak2oxIS1x7h6I4Vio4S5lSWplRvFJgyTKRxGrQjomfc2NeiRzhahmRhhN3jgs/kxaY9QzOUwl4rK+VJvliWDkp8P+wlmetJhwxk46wpistnElKsNuVfp7nE6fEwgxN72DvqdNjwOG2xGPbSjMRTo0Ov3obUb4Y+HkCtnMaRSzOZGl05adSg1wbvvfEMylxvdDhZjCXz+818BnTZWFxJwmBWoRMz2emhR7Kb2kYglEI/FUS6WUS6VcHV9fYYm9/klFuCrh49gtdsFNcjwdXE6dYjRr8q5cXx8gnuvvykYLD6ng+EEZiuzxAPynZ+dX+Lxk+eSMUVhFBd/dJTS7UwnCXs85nKpA7r09ZJVQ4MBay6DwSguZ6nF6DwyKTKTJJWGtRL/Wc5JuZAU17XVJmQkziXZG9LtS4MAdwiaf/QX/8NU0fWgHaVxdzMGi7aL9PmBDLKv3bmB5kTF3/z6b9FCE8m1KBx+IyKxCI4P0/jsozMsJU3w2Ox469VXYYURdtjx2a/uw2WihX+Avd0THBxlEI6F8eq9b4pi+le/+hBmsxv5YlEUxeQ+Uxl66/pVOOnG6LXQVzvy4rk9PvkgGCqeK5bkl6e1hvZHbsw5RGWhTjUr1Sr8v7GgpqqKDhCq/JhZoKr8vw1l2cCGlC8z1eftdhWLCwmkkhGEPVYMqzlYNRxk90SJny238cWjHTSHZrSHenQHU/lCOZSg7Ys8aG6bWt2ufEE2O5VcerE/c/v/cndflExsMrWcXGr04gAxKIbZAmTAoPaB/DPEa/F3ILtzOuKGbCgqdLKcNQbmWYzwJz/4gWzsqEqmk+KTDz/Ag/v3pYihhZIgSn7Z5KeRs8eHjb8ziykqltjAZ9KX8qBQCTxUGSLUFzUCg65UtSODNuYKcCFTrTbl7/UGPVDsOrTHdazfWoI7ZIU/7Ea1XkEmk5bGikNFqjaoquRWMp2+RCFfAia0+NlF/VwpFPHKnVsS8lYrl6G2GLSlkeKC9uLkQgIWu0WG34VSAQ6nQ5REh0dbaHUY8mZENBKBzeLBFEb0+np8df8x8mTZj4iKIjrIiV6buSoOuBm+NBojw4K/3SMVBWqjB+N4BoTUKgb0JkNxYsRScRipum00MCIHvNVDKduUYT9feqpKqbrlwoaBxhzA6MlrNVrg9YUwUidiNSe0cDqlJb6HNmrwRxgy60aj1MS4qce4p0Oj2sFQo4HitsDstknxSawC+YC8zJnXYjWZMGWYDw+XZguNel0WZ3yeNeRs1rro1CYSZDsUXm4fg2kfVqcJq6speN1WdOplVAo54czS2UG1N5/TbKEoF5Df5RJ1b6vZleaUBQAvN+KvWEgrFh3K1YI0M7SbcsvP/6FzgUUFkTlscrhYZGNLxQEdE1Qg8Pnb2z2QQ5hqEjblVKBx6EN1JZXNheKlvIMyFJAg9IkUNVRiUi1gsbPx9cBiU+RMoEKUi7SANyQNKQsk8mZ7gwZj5dEf9+DxeaWI4eswHrFQckvDQqYx83r4HvC55DtocxG3xgabmBIV9WZVFgBej1O4x0SR7Wxtw2V3wuf2ig3RxCCochfZTA3dzhSdXg/9cRsWpwGeoEMWRVSAMMSZtpzj/RwcFhvu3HxNMCByCLdbMtTUaoYoFnNSFFB9yIBCKl+J0qFykcodk8UqDi+9QrUMA+/74lZokXlYqEn4OoFpXmcAd6+/CpfFie3HL+T55MVab5XRG3UQSYQk0Jiq0Fq5RP4Zwv6YuC7KtSo2bmzA43fj0ZNH2N46hEkyGzTwu/1QdAwJ7qPFraFOI4P1SrMNjWIVrr1xqIEyBJq5KnqtrjiZBnQtWYzo6zW4/eY9fPu778oF9+ThQ2w9eYxeuyXqjevXr8slurqyLuocq9UlzgRWBNl8Bp9/8RE+/vhX2Hr+EvEwQ2QnSJ+3ZnZajxkb12/jG2+9DZfHg3/9V/8ae3v7MlxiMKfd7ZBzPp+5RLfVhc1Ex4MBHh85vTqE4kHB/9RqeahqW+4LfzAsSwieSxajEe1aG/2Ginq5CbU3FNYrQVxOj0F46nR/mfQWGd7x/99k1KFay8HuVGCy6DCQbCWT4JOoguMChPxYqmRp/SYKbnPjFo6PLrC9vS/oITq8FIsiQbhLq0ui7OMZSVVo+iKLaDgOu2LFpDOUsORIKCxq8hdbL7G1vS1DpKlOB8VqElwGg5v1pikKxRMEQ07ML0RFBTNsDxD2R1EsNLC/cwKNxixoFyo8eK9yaErVMoe1xJ5wWeJx+LDz4mAWdukxQTsewjLUoJOvonReAA0wVJJPuQiyKGJnZjFM1n4owGKODkM6OHVwOUyCAjNYrDhKn+Gvf/ZTXLm5iuRyFP1pF5liWoZZi4ur6HYHYgnOZYuYJyYoFQW0XeFaT6dmqSno+uJioEW8nVGRe/7oeF8W5zabEclkWO7bfLaE9GVuNiz6PdN+3O5DU+vj5OEWNKUefCYznFYLggzynBJXOZLijg5QyYnglN1gQo/YpOlsWM5nltijiWYi6A9Fo8Br8wr2kIOUia4PvWWE5rgIT9KKpraKlydbyJaL0HIx53XJ4oroN7LGNdqxsG/dbru4DyhwIDOVlnI+/ywkvR4vFuYXBUMky+sxGbFNUUhy6ZqamxPVNrMWBJPF4T8H3IOBqNE4oAuFqTJj86qgXKrJ8nYuuQgTG3aHCy+fv5AFSK1UkxwHs8GKX/zilxKM+d3vvSsqNZ6d5RpzGGxQjHpxjd3/ahs0QKyurCEWmxNBBbGIFAwszM8j5HWh26L1eeZAdDAXoFiBmwvpVh/WqR6NfAGX5yeoV4k9GogKm4toOkC006EMufg9z2q8kfyh05YoiK46FvxVvUHHpQ5ubxCFEl25rJVmuCcWyWymRlONKOK5AFGHklwj9n1ZgHCBqScuyCCfM5ta3m+sL86KBTw/OUJ9MIDT5xPXsobSJUpeDDppLInrYSPCgNzTs2NZqvn8XsnzoWd0qA5h0OpF/WszmeCyccDTwrDfRKeaw5VEBAmXHdbhENNBD1P9FOeFPHbP6pxz4Lt/+I4sGjg0/eqrr7Gzuy8CnFyhTyOvDLGpIOZ4nTUMv/+uyt+b5+ws7J1ZJQPJQxnKZ8jGmgx+4XuwXjTooJmqwgE3Rwx464/fhjflw0X+QhYYPH++9967ouzlkv3k6AA3rl+D182Fp03O+L2dA6yvUTXvkIwqfgcceKQvMjg9OkEqnpJBB4cmq6urouqko2Dr2XPwp3j7zW/MEFflsgiYdg72kVpdRF8zQrlZldqRSjDmE5gMXDir+OjDBwhFXIKmCAeDUn8wyJgNLpGzVDd6Qy5ZiFNZL8rdUk3OmfOzc9y+eUucLHzGiJGJxGIilsjnKhj3dZLp9PTpUxn8iJNDq8Gjp48QnYujO+nj+e4OIskAIvGQLFCENkZ7xlSDUrYkmBiqRflsjyfMjtEhEgnIHT8cqCK4OT48kUwwug1NChnoXpTpLB0aEfZGYTXZUMxV4HUF5HxmrWUyKPD7vNjaeiFndaVaEZHSvXv38M4778jij8MHhrBS2V2r1iXjY+vFS+wdHMhShkvk1MLc7Bw9PBDVIUVGVE1SHZrLXYoDnxgNOiYCXh8WFxdkWcZlJBcbFCqwZuX7QtUfVaw8uzJpDuH7Ipahy1eGkwfbWF1fRzK1iGKZi8opvr7/RDKJ6OBhf8HzkEISLpG4ACEyeX4+AqfdBMXIzJTmbEBdacgw0GCwynnAO6jdqqPTqssdbdEBbkWHxbnkDL01GSFXyePZzjMcXxzJ8pI1xfrVTcSiKQz7YxGb7W6/xCuv3EK90YRC5KKDfZtWELOlUlkwhcdHh4LKI+aMOC0qzjmcPkufIRgL46sHLxFPukXx/ODhNgKBqNxd6xvrCIUisJnd2NnegqpWJFi1rzIP5TE2b6wjGA6KmvLj332OmDuFxbl5nJy9FNUr79hcLi8uIarpqaZeXFjE8vKKoIscdo8sQx4/fgLtZIhePYtrV5ckI4W/v8s7w3g8ePRMMKAnp5fSS9KlS6FRT2X9r+L27at48WwbViWC1NyqOHWdHitG6GEw6UAxTyWUmmIDui9G3SlGvQly53kcHxzh22+/g3FfhdduE1xXLB5DtpAV5O17P3xPHNGNTgt6s1GyXJirMtKMMNL2UW0W4PSaMB0NYR6b0Cw1ZNjosLlgt3gkf4/vJJ2QHEBSLU7hFd2hL7cOMBzynpzIci1f4hlZFaUpVal0d5CasLKyKHVKLBSU85h9Bu9Q5nT2uqoMSysUkTSzkmXKLMh+u4+xOoaiU8R1SWR1KBxiNy9ZRhySf/HlfXz6yeci1GAugmbUw63rVxBPeJHPnSEU8MvCijmSC/PLqNcb4lZkPxQIReALRPDsxZb0HOzfs6enMnDMl8so1apweNxYu7omS5mjoz3JtfO47FhbXZkRIP5/nt4zOPL7PvN8OuecG91AN3IYYPKAw+Ewi5QomaSVzru+su9cLvvstd9snd/du6ut26u68OaC92qd7ZV271a2IiVSYiaHnIycgQYanXPO3VfPF1pLNUWJ4oyAxv//C9/neT6PxyuC6yeffCLdl1ML8/K+0cXNTs1sNovD2CGKtQIu31zC7eevojOoYv9oE+trTzAzNQ8fcZaVAQx6olB9OD45xSeffIZ0poqlpUmYzAYRcXmf0qg1mJ1alO7H6eiCmIWadC1hJL0DTAawB5LCB5MgTHivra1JCo2IGnaQsMewr+ohVUjgxp0b8I550Bt1kTxPoV3ty72H5qKXXnwFP/nxjwTnRQGGSCyaeELhCL588ASpTBaNTgPZQhIWm05MG7V2A51BBw63TVDcRHPx5zLqDtAl/ijDu6keM3OzMgRmf5xKMZD+j0Gnj1KuLmdxnsvWNrZgc5ig0CgFU53IZDARnROj4dF+AsqRHlro4bY7MRudRCp1BqNVjV9+8ADRSQfeeutNcbg/fvwQO7tbiMfrePvtu7hy5Srip3Hh9NutDnz/e9+TgeNUJCJmA6ISeddh6Xt7oMTxaRqtLs3DPRGkiHJLJmJ48fk7+PKzj+lwRJ2l3aCRkTOfDsKhAE5jNB4o0emOoDNzvqJCMZuVzkSzCZicDUNnM+LL+3vwWsn6NyC6sIQ7d+7gs/d/hVyKaHP+3KrwBHxod3tyTuY6RMQR1wKK00w62t1WmInc9TtF2CRGlQNMJheZuqThoks0YbmGhZk5NCp1DHtDOSOM+iNZY/l+s/idoxijXinzgFwKmI7Y8Ie//8dYml+S8y7nKewh5ZmD8wfiLfU6mwg+ij5LVkfY293FwcERVFo9/ExHUZQYDJDLsz9CgUGnLokzlr1fv37zAq/tcsk+dHp2JneDa1euCVKUCREmVpmS4L5OI3cieY73fvmeEDJo3CDai4YqYlk5k6Ggr1aOEA75oVIOcB6/6HWjGZPvCoUhzvKOjmLiptdoDHLHokjMr5Ozr2hkGpORaTFucNbFgfSjJ49lH+Y8h1hxJtcoXD1++lRmEGazASuXL8nZheIUjcPsmPj8s09QqZQRmZiAPxCAx+vG3v4B/H6/IKxI2OEZWm+0SJm6zWpFaCx40cHFQXq1jkI+LwaMRp2Ivx5sdgMGaKPRLAsVgfdKNhV1RyM0mMJVqTA5P4feoIv93W2cHh3CZtLCpKPxSCd9tfVOC9lyCddWnxFj85f3HkpnD4ksIY8GfqceTpsGExNeMX2Q/GJ1BnCaLMLCPZH9KoU8ypWiCKjUYiwGK9TDkSRRnEQl0gAAIABJREFU7X4fQpFJ7B/FhO6i7HTRbzdlTt3stWDzuVEolrE0vYiJwBjKWRp9k7D7vYLRZ0JvKjKPYqKEo+0jOGmc7nWx+sw1HB7tIleg0UEj5xOn0ykoPwogJPLwcyf9hz2SxPCqaFSuNKDWGjA5OQ3lcITNJ4+ROMlg3KeXniKT0ijGCGvQg6mlGaRySWxT7IrMYKg1olZvCk1oNCKq2YhXvvo6rBo9Pv+nnyLIjhytErViFkaNCn6XS3r7aCbgLJq0B/bmEpn+3OpNubvzPaXQeppIiplaTBaqi1kLBQf2Tm8S25cvYnZuQQSSRqsDncEkZmJWYPgCY/j008/x7//yb2Aw2fDaa1+VPZbnSiZa2JdDUxTvC0zwsTid/VD8xf4Q9uWQWsPwg8fvlu+L5xw+kzT9OZ0uefZpxuFM0ma/0Br4n4nk4nyAJgbe6xS//8f/w6hV40ayj4hPg2Yphn6ngt948y24AkF89Ogx/vYffwatB/BFdfBNmOFwWyT6tLd5iEFLAe1Qi9fuvIzF8TnMBqbxzn9+B51aH4VcFZvbB/j4001Mz0UQnVoQN976+j5MRocIGt0BX+YR/F4npibGMDMZFmROpVIU5ZARISYreBmjmsT4UWQiKikAibAoFRJ14cCR3xiH/fw9XHQ42JOH2sGS8pqoRFKGzm+fPB0MYDKpUavkcXV5ETeXF+AwAJ1KFhpcxPC6Aw12jzLYPS1DY/YiXawjGA7D73XJcJH4HqVKKYqSxeqAyWKX4li6jxhHPDg+FfGGLiay+1iEzgdHpVaLwMPIJRcmsuUpjJCzy6mr2cgfVk8uKewcMVkdEgP/7re/hYDXA6fFKCVyG0+f4ufv/EyYaYw3iaNPqbyI+KjpvNLKYIOOLjvL49V08w3loqZVkZeaQ7fNEnmDuJTo8KczuddhRwoX5qogjViINj4dwpfrn+Pbv/0Wrj27grPkET7+9D3QljA+MSFx/3QuI47nS8uL6HZ7WH+6jvOzLMZ8frlks6ww6Gf5Yl+ig5fmlkSw2N3fhcvjwsrVy1IGTpXu4eMHUgY7PTOOZvvCyRsOBaXz4uQoiYePYmj1ZI4LduRwNsGYNwsZeei2O1yw2O2oNOrydfEwqewDg2YP2oEayuHF58RyQe94EDNL88gWcnIAG3bI3xug3+pfoM3InWNxTqcrzxyHaGoOQvQ6mLQ6+dnTgddgOVyHyutQ0D1DA50gSjgdRpTSJXTLKqiHHG7wbVdjYACcAbdEAsku5XPKf/m8TuHumvQGNKsXqZNSoSTuJSrHfJkrHOp0WGhqQl/RuyjGNihhdXDDV8Nq1kshX6NakTQJUWm8iHJBYaF1t9NFZGwMrUYLaV4CxNDMoa1RWOoczro8NkG3KNUDVKpF5HJkOrLYDbDZzbDbLSJUUWDj32fxHN0R/Fx5cGQRfTqVkS6ZQr4BnVYhiSEO5iiylspp2fC9PrcsYjzYUWii44YdClaHBePRIDQ6SnYDlAp5SeaQl97vEh3hhNfnEpyUWk/HokrQdOzhoSMbIw2UCgqdTWxubAkr+frV67JQs+vD5rFL1wy7ULghUyFj94tGpYBRqyXKFlQhPHaXHLInwpPCfD2Nkc/eR4MM/GoFVrcB3jEHFNqLonKqzXzfKNaU8hUp//a5Quj3FMimcxclpTyUmVgqWhX8FzFBPAAHQmNo98g3b8PtD6JcryOb5wKuRLmcFz4okWEsAx52gWBgHE63Dz5vAPPTi7DqzChl8jLkKRUy6PRacsBnMTN7bngIPdzflYsILzOpdAYDxQArV1egNxmxd7Av7r6gP4jk6TlS50lxJ1drdSmdZPotMh3FaSKBo/MC/G4HXDoTqskczCqdXB7Yj9FTqtDVaNEYjfD2v/gXksbY2d5AuZAT/uTezobEWnlQHA9HEQ5NYnx8BkbTxSBbqdbI0OYv/+r/QSZzin67DptJD5/LJQfzEEtjV1+UcuOjWEzK4X7+s59LTwU3Tw7W2722CGSlQg7lQlHi05w98V2mEc7qUmLl8hL6vaY820RPef1+cSvIUKpN1m8BjWJDcHRsVOVAnpxft88pzzvXtUEXyKWrcDs4iNdIomRyKiSCFVNFHJiR6cnuhIlwWA743KRZGsmDQzgUhY+X26cbyJPVrRhBxQ6oRhk3V29iLDQmz2wiTsenB4PuSNBKNo1JDmocBlFQWVtfkwJh9jh4g0HUO2Tka6DSK6A3UdjswWhRweU2X3Ry9FhGqsH5aQ6J8yLMJo8UUdIdFIvHRBwibopDHLrTdUqDMMXPTzISNdXoR1JkfXN2iRVRePDR5yhkG1BqFai2R1CZdHAHgjLUYWTabrWKM54l7mT3chDFATwTT0OVAv/3X/45GoM67n7lNjQmJU4SJ9g72hdRKjwehVpllEMvsT3LKwuYnvaLUQAwwGhyShqQzhQiARJJvlNqcXsWCkkRP9hzQndZIVuWywpFZR7svT4/xr0hmLoqfP6j96DItWFTqGDV6TEeHJMBCBkH7PuhISFTKKBYrWOk1qPZ6aM3UEJBXJKaB1etiEeM87bYJ+LwQTlQw+d2oz9sw+W3QGnsweRRoqUq4jhzgMe7a2grBlATqTE5gVK9KuWeFEDYjaRWj8RF5nS75UBZrTFBxII3nQx/KIBx7eSlg10fdEN63R65JDLizr2DidgQHaxDSKpGyg01QCDgE1MIkzVcs2V41BnJUFWt0MJpc4gAwuFmMVeU5yDkD0uK9PT0WObjvGASGzMQl65FipMpQOUKeYTD49L5RMHp/r0Hkja6/cwd2Y+y6YRcwnnJJGvaoFSjniuhk6/Db3HBpNSiU66hkEwI7oamDzLc6S5nukCjGMkglkkO6U4hzqLRlCErz1Qsq05nylCqjbA5vIgn05K2MZrNkpIlBqA/GkHB/X2oQKFcxUiphVpnEBGdziX+c8RuUkCi25NCCEV06VpzutAeDbF+coS9sxjGolE55HNwz8+bl8VcNivvJw/3ZD/zsmlz2MQ8wyGEOGXrTSnw1KrVMOq1KGbT2NtZQ7WUhVULvH5nFaZBH/pOF91GDX3FAKfpFJRm7hdhvPziS+J8evroCdbXNpEvlFBvMQUMcf5xSMuhM89VnW5HzswUQFrEENH1yKQSL6ODgXRQiZA0ArojhSQc+f0zlcwOAZ1VBeOYEd/6vW9iZB4hW87gs08+hUalwtRkFJOTUXHJknvt9bhQKZUk1t5udpDLFqWvgsx4Ck8er1OGboPeENlUFtPRaeHME52ihBKH+4cYDQZw0vGq06HTaAi/mY41Il2y+RIiszNwBH2IZ5LIl4mOM4qbjH03/Dxp0OGa0GoTiVNB6jyBSr6B1RtXoFVqcBI7xNzyFCxOMyxuqwwW+C7zrEU8CJ2mdPHxTsGf/6A/wuTULNxOvwxbT45PcRqPyd2D5hkKlBqdDktXL+MkHUeqmMbS5Tmcp8/kMkph0+3zodPpSaeZFJi3W2IiqVaLaDZrMFtoDBvg6pXLSJ4nkUnloFJoEfRNoNW46AQZtCFI1YXpRRE/Oo0+bt98DlqlXt5dDn84ZPyP3/se8oWs4OH43NFdzYHK9My07PvEfAjepd0Rc1mn00cqk5O7VjKdxMzMNMbHx5BKxNFtEkfoEMce3dImfp0YSncX3wviFXjHYDJeoRii0aiJQK3WagS5U2vwIm6TlOEvf/kRNCqzOPHuPL8Kk0WHzd01ESUnp2dRrbVhNvNsPMJZPI3HT55gbf0QN27OYnZ2SgZt7PyIRsLodirQaEdSGs5hAveHd372K6RSZTgcfmi1RkltEQNBdOv4uBfRkB+6QU96T3zBkJyzjuMnYiQ6TZ0gW8gI9vOrX3sDl5evyfO7/nQD2VQGL7/0IvaPjuEIhnAST8gQK58rYH9vH2ajCeViAQG/V8S/aGQc9x/ex8HRofD4aZaLxcuw2JVweewYiqvRJIOFuy/eFWwIBWieDwuFMxRyGVTLTUnQcADLYSvLpxU9DVYiV3Fpfg7VJp/9lLhk6e5lAn1rawcGoxEvPP88TAaTnF37HQUO945xaekyTvZ3kY7tIjLhh8NtR7lexvTcDPLlCk5Oz2UdTKULYkKkyek8cQK1po/whAdKZVuwRqOuXcyQJCaPhb144eVnUKllxfjBkvroRFQwWZtPtqEaaqR3isnAK8vLmJuell6Sjz/4QPBBO3vbeP7F5zAzNwW72450PovAeAhdDPF0a00S9SanASNNDxanDunzOFw6B4btoTigbWaHDEEdNheUQ5WsMewMVam0ODyIwe8Po1LhkKaF2GkC8XgGrfYQx7FzwdxYieS6dEn2Q4q9lIQ5XS1zCKpUw2qySMdWOpUVRNXu0R5q6MNkVcn7Njs5h2FvhIPdYymlf+Xlr4h50Ovzwu60yffIQt1isYzw2LgMm548+AJGI8kQPbjdVllDPv3kcwQCEzAaKTB4BbfD+8nk5JTsa//4Tz9EocgBXhNeojBbbejMJoSjURGKnm6so9FqSL8AzZ3857jPMrG1fGlJSAAbGxvS/xeZm8be0SEikSmZFTx89Aix+Alml6bhCtiQq8SRLyegMygFgTMVnYNJa4fN5JVkp05nQjyexMeffCbmTQ73DEadiLhMzjH9PxWdhcc5BnCWsn0gFAW69lcuLePy8hVhxnPN//TjTySFtrx8SToIf/X+L2Ew60CAj81jIZ0Sr339VaxvP5VOEDqDmSql2Md0CUugJ8ZDMpeJnR6iVC5IKpwp7T/507/A/KISdpcdLp8dg1EDSs0IxWpBjGX+kFcMoJcvL4uxjOIGsYK5bAczMyEx1e0f7CM6OQ6/zwUFUTVQoVZqwWF1CZ7ogw8/gFqrwguvvoiz5JkQSzQ6M95791McH/aAHuB3WRANT+L06AhGg0bEQovNhDfffBuPHj+UxJzBSPQpk89l3L37vODKDHoLarUWPv7oMxwcHMq5liOsXoupN+IbjRip2NNBGkER4cicoMGNJot0OuztbkKrHKHbqEsZt0GSkW1aL2TdD4d9SCQzso61OkPoLE5J0RJlypGE1QosXWZ3mwXra7uwsIez2MAzL7wsX0s2fop+q4HU+bmcBwe/vmPRhMrDIGcNNF1wz6MBwOowwB3yoqsdQWPSC/qPvVB8x9irWsgW5EykV2lFMMokMmiU64K3q5UBsxHoMP1vYRrPhdWbt7Awt4gbV27CYXVi2GOJtwHD3kDEF54Na/U6lExREVnLQkyaWyhYdHvSD8oZGk3K59k8LE4PcsUizuKnONzfQdBjxwI7poJBec6JZWSnJZMuTEXMzc1Lmu/Rw0e4euW6III5I2InAs857PXizOXq9atiiDk9iwlalIkwzkpYJL64wE6yPNafPsSjh1+g222JePNf5j0c/jYaLUkrcyZKc40v6JH9cm6WBqMJebfKxEV2utjc3BLzHfF9HBbzbDwWCkkPEPcYEiRoDrt9e1XmN48ePZJ+D6ItWczOWRFTnzRVVWo1MaZyOE8z0NbWlqCglexhMVycjbkO0eDIzmHeq9jlybQtjYUGoxrNdhkmsxr9UQsjBbuFWjA67Vw0MBadwsTsHNyBMTGmchj++It7+P/+/m9g1mlgNVHwGaHe7aBGdN3qqlQLrD/ZgNfhQD5xDr9DA1W/h5VFD65dm8fh4QFOzjMwWDwoVLvwj0XQ6vdRqVZFAKFxsd9SwqgxoVYsoz8cSo/VzMIi9kjuqVSh6HRkrjc9F5B+VlfAJ/Mtit3K/hDdJj/vMqYWFyVtOoQWo54CZ/unSB+fS89c7OgAL7x4B6cUtcQs7BRRkWdsk90k99cyEyhKJZQKBaxWO4xWO7QmK+y+APJMonQ6mAiPi2EgGTtCJZ1COZODWWkU41JbxXfWgEIlh1q/D3MoivqApeE25Dg7UrPbcIg//JM/xdN797H34T2E7JyzqOR76DaqgvqKHR0LLpkvKVN57DtSDvvo1cu4ND8rRASuu0qtDjqdQWao7IXhzJjnSBHSz5OIUyAxmaUXiuc+h8sr6REOE/gMMTH49//he3jm2ecxP7+IeCwmJm12JzKBR6IM9yM+xzzvEAe/t8810yJiH/d0vhcdzm0KWXlemcjinYGVCkyK8B7ImRXPsY1WW943zsc5f2dAgvcBxf/0b/+P0dHeE1Sy2xi1klD1C4iEvfjmd76LvlKH//zzX+H9B/dw+e4KFKYu1na2cOW6D7MzM8icF9Eqq3Bp+jreevk3YVNb0C83ED84wj/8zV/Lh3IaT8mC7PJNwObwyQu/u3eEboeDw6pEmjgEZMnz+JgPz65eg1YNcepQuWTJHodMXMhZ2sNvcYqFgowu+v1y2SDfi2oPI19053PRYVyV6Brygxk7l4E1y2FZfIORuJmZvuDwVTHsIRIMwG7UIOA2Iugxo9cuIZ1IQKe1IJFt4sluGgbHGMqtvggVjE3rdGTXkRusFayA2eqATm+S4iuyuRPpHOrNHirVBoiXpqLOUneDgQ89Ve6LSBiFGSp+/B6ZOmGBi05DnMNIfkh0JxrMNjSaLTx351ksLy7AqFXB53Iim0riZz/9CbK5vAyg+0NeRy5EEA7J2U3CwxNV3Lm5OWHI83DBBc9sMCCXPEcunUSv35GLF19G4sFY0EbrIJ1G1XodNpcd7qATmWoK00tRvPXd30CmeIaj2DpyhRR6w56gyCh+8JLFiCudpnSuUbEnFoWb0ez0jLATf/yjn8BiMsBldeHb3/wWDo53cXB4iLFQBOVqE8cnZxiMyLYc4plnV+B065FKnwuuhMLa4f45TuMdKXbmoJCKMj2bjHmHgmFcu3ITsdgZDo5OBD3g8l4UD1HYYHl5PVdFJV8VfqhKo4PN64F3LIhkNitMPjrcqGzyZ8G0hZrigd12UQxK9AnRQRRANGroFBxjQIZDFEDI866U6tAaNegou1haGcdE2I+9jX0U402YdS6J1De7LdQGNRhtBnEWMupH9xpRHnTuadUawVlwwEqllakcqqC8gJPdXasS28NyrAFUeqVgidw+Gzw+uwzJi7msJFnoRiVZgdFRl1srGIFcvoJmE5iacIrwwYIvul25mFI4o7jI38ioqcVK9wTZ6i3ZzBi5pVuG+J5sgeIeh2hOGQjxl8PtkUgo/0zyWBk15GLEYRyFSz2HS9LVQwTJUMr19Hryicnwu+CSt7o95Io1TM4GMDs/BbONB6SyxGgP9w6gobPa4Rahhg7FTreBRqsmCR6+W3QamoxWlMsN5LIlwW5tb+9ifnZBLmU228WhoN4hu7kInVELl8cBvVGNUjGHbDKJ7HkSo1YPYW8ABrUeipEKKys30O0pUK31oTPYZE0zWs2Apoftgy1kilnBAdBpRZwXN/KW9JY05AJAbj75zIzA0tXAtBWHFDyM8mTFoTsH4HQpc7jmC4fh8nqQyWfE0XUW24fHaYPZqIVRq4NRY5X0h9XpkoMyv0YeH7QjBU4Pj8Q5TTY0HQwmiwHNNhndOaw9eSxrzfXrq+Iu2z/ew8R0RARDllNRoJqbnkGDZfd0NmZyMmylWEIr7uzCDDrDPh48XZcD65jdg3GXH8NmF/1OXwQc6AwodrrQ2u248eyzwoONHe+hVSuikkvg/Iy9Ij1BED737IvQqs0ikmWzF8L5zm5cRE0ZXLutCAY8MvBkmJYiCOPMLPd9+GRTsCWXlldkwEcnAAd8HEJzPVKzN2fYkeeHLtEa+376gNvLdRiYnIqi123KAdXtC0hMk0MKCn7FXBJWgwEGhU7Qa8TN8ff0ucqqFII+YaKDh3F2I0yEiIvSoFLNQW9Qwu2xCT6kVuvKocegV8tny+eWuIFq/aK40Ov2yVCYbjp2J/GwR3c9B53Pv/i8uF/plDvcP0HQH0K93JCiPu1QgeTZmawXV66sYHt3S7i+HPgNFEMZuJjtZjlolasFETQoarJUjxfvWiUrDuRhXyMxfZuN7tKGuJiJvlPrRqjWS1Km6/cG0Ci3MRmeRSlXwy9++guouEZghN/62jcQcfvw4OPPsLezh3q7h0q7C43FBqc3KAcgHuw4iLFazPKLC4/ZqJf1jgcYCmtfPv4Cf/UPf40XXr+DyNwEtg425eAZT6UwPTcvzkm6vk5j57hyZQl+nxnNZgNqjRXh8UmkcznZr1hUWmsQidmUQV2tlsfd51ahUQ/FZV8p1aQDg593sVSBfyyEa4uXYeyq8OAXH2H3o124NYDHbIHLbMeYJGxcMsivt1pSKjhS61Cud4iLligvO8o6g4EM1Dnk5vtCHrFRY4RFZ5M1mGKcSjuE02uE0tCB0TVCqZPF7vk+ktUssu0KTF67xKnlGegymTeUxCQF6YvOI4XgnNgVQ7QQ0wjEXHEd4WWFKYBysSiiOd2qvNRwuM41j8IbUXNcf8npzudTItjReMH+CeIxiLSYCE/BaXcjl86LS56ccSNREqUyUgniRGalLC+TiEuxIxFneoMeVrKYFUPp1DJYjThNxhEMh2RP4XN2dnyK2clZzEzOoERU6aAlAhWfL4NGi1GrC/1IDU0XCDh8aJfqGHf5cPh0A+lDMneH6HfaYmphLJ5dcU6HTRK5vOBJmWO9IQd4tcaAblch3R/kTBO7yuJ66f1m+7lCKW4uim8UAWiySWWLgjYjGkhvorhPB7lW0GIUVfncMrFAIZ1Da5ZDVjtNGDnI1GnQHPREQOA+yuJw9qbET8+lQ4TORqLHyP6liYKFkSexfUmG8PnnYFoKIVsN6LUKpM5jaFTzmI+EMB/043RjAxbu482WCExMDJk9Tly+dlXSOSdHMTx5/BRtGgTq7CAyCG5MZ7LKfnphkLlAQVGcYacN0aoc9tMVLgYiJmKYOiUCdHSRAOH5kwIIe5pUii4MDg388z689TtvItU4Ryx5JD9bPl8cNpB3/eILz8sgaXNjTforWJydTmakVJSpIp4POOhSqQdIJuLweIgWUcBudsi+znPc+pM1eWeuXFqGBgrsbm7ieHdXXP90ZrMLyReYQDyVwbU7t+EbD+OHP/sJHj56KALZiy/cRb1WQr6QQ3g8LE5XmnKyySxO9o9x55nbeHz/PlKZKm7emQK0QwQiAUHQlYnsUOtkiEIBgpdhC5MhmTzKpRomIzMIBccFMcRCz82dDUm7dJstSbOwcJ2lNeVuHeVWGTqzCqnMmRgxOOiny577yOL8JTEbECHBdY13Hq7LrcYAMzNhzExP4/QkLp1PxUJV0HMUQjQqPS4vXcOYcwzx43PEjuLScaAa6jDs0Wzhw6g/FMF5Z3uLpDoRMlrtJixWs5y1srm0FPCyW65ULMp5ncndVpsoLjrnXGLUIi6JIuWw30Y0PCapcafVImXhJptRTFMT4QkRnOiQ5SnyPH4q4h7d4OxcMphNSKTSqNSI2jUIuqLfVyEQiIrAOB71IxhyQ8XeiHwGJ7FTBALsD4lgfHxKGO10zD5Zeyx9jufnp3jhxbtikiBOw+eziWuW5wUKSjxnPfhyHYOeDnbbxbOSTJyjVs0jOOaSoeZUNID4yb7gWeYWLst7v7a9hcXLi4idH+Iotovo5BhWV2/BZXdJ18Zf/rvvQ6MAvvXW29AyId/pCb7x+PhEznJkvtOEReer3WpBu9kQoZd4LKKx+G5R8Dg5rck7PL/klmSI0WaRHpFrq1dhsdpQKbele2Jt7QuEg37o1DpJ9F2/dhWVcgNPH+9hLnIJs366o8vIlI6wuf8Yt59fhdlhw+bOoVAIiMMknizgCcCkpTGmCr8rgF67j+O9fXjsFszPTcng5OTsGL/3B7+He/fvyz2dwkBofEq6QJgiKpYycmYymIgVU4qYebibhdlgx+TMOKamw/B4rdDTbGFQ4fzsDLVyHadHcawsUqhZRuzwGB6nC0a9XlzDNBb8/J13hOW9srIkSB4pRCYyhSYT9pkUc0gVc1DoFaj3a1CblJK4JpqmlCrAab7oo+Jn5HV75TzK/kYiYUxGO8wmh9wB2Fc1GqowHGrQaAxQLTdwcnQiiAymuvgeMynHIlXud5HQmJS+83zFNTeXJjali3KpitOTM6gNWsSLSSxdviTnmlqpjlajK6XgQX9YBi07u7uITkXxO7/7L0UMZDrtw/c/EETreCiEhbk5fPrZR5hfILO9i8/ufYGZuSXk8zUMh9xjeoJF+vGPfihYucmJCezv7wuWhO9hp14WkblYq6PWbsNsd2B6bhYWu1VMAePjAZmlbG+sYSo6LudEk8EgVAO92Yi1/Q00Oh0RQOjUJ76HWPJKsygYs/XdB3D7rKjUizIQvXX9DgqZGlavPY+dzSNJiz55uiEYHArE3/rWb2I4ZIfYrpxHOPCmAPa119/E+Wka7SZx3CasLF+SVANLzNkbRMcvB2kcrrJThevTwcGeJFSHLD826xCOBFGu5LCzuyF3GXbHNfp9jI1HUS7WETs5xZ/+yR9Doehh/2ATj548wNz8AkwmB/7P/+sfZD7Ce/rYOA0BJBwYcXp2AjMJAh3iUoCvfm1V+lB4VyUaOpnM4NatZ2Q2cXR0iGarJiIJP9O9rR24zB5MR2cEQcZODmJAVVolKs2qIJQGIzUO9s/w5OE+MskOfE47LHoLbGYzgkE/1jefYn5xAZ9/eg9bmyMsXQLcHqt0RSrVSrz00ssIhycRmZjDgwfr+Nu/+74g4bVajaRkchmWhTsxHhmX/Wbn4AhvfOMtLF2+jp/89B3cv/+l3DMpdExOjCMRo7O9C51aL3ur3WySuw87Coge5tGJQhPPtjYhHihxcHAOmx24vjqLVCmHbLYEs9KKxHkVl29eF95/JZuBw2xEKZeVxF+nL75BeH1MIzTQrHXQ7VCs0InRkLhBm8cBLXs8tCoZIpOywF/EQu7vnAk6z6Sj2SYEh9kOp80ldAF2RzpsThEdZmbnJW3BwT8NkURgMSnJ56wm/ZhG+ZzYq0XhYXKKCCwV0umszNOIWo+dncLnYTdwFUqvANj5AAAgAElEQVS1HreevQtfcBylCpPXNigxQGx/B516VVLcPJuIAKHVYebSJcEGEhF9sH+IpcUlMT7FYqfSiyB3BrVKhGhidJli4JyKpg/e+1zegLxXTHh3Ow18/NF7ck9lQbrf58WQtINz9qFUhQBD1zrPMMS3OhwsE2dHnQLLK1dkXsd3qVIl+aaP2GkME5EwXC6niCmBoF/OAFw/SAqg6YEmKJk3eT2CbXz22TuCP+LXv79/gPg5y7tVQqCgk57iCzFHHEp7A25UW2WUKgX5jFn2zgRPt92WvVCpUoip1+myoVrLCxa61SnDZCWK+6KzwuKzwzs+jmBkBsVaGyqdRc6Is5NTMlf74ff+A9YfPYLXZZU06kkyiUq1h6vPr0qXw+HOLhS9LizEoNdbmIvqEQnb4fUQUQkk0iUUKl1ojW50htxXdMjmC7LO7O0coNcayftr1BplrkeEbbZQkJ8pZzLsaNISBaqng0mB6NyM/OwLmaLcV5os3m61EJyIYmJqFo1GD7969324LHZ02LPBOwHFg5UFpDNp7O8nMDbmQr8zErPxQDO6MACOhoJ3HXZpStOiDwViqTRee/NtLF29ivWtLTTrDZi0ahTTadCO5zSY0SzUpWus1mtBoVUik0uhp1LBEAijTwOwQi3n8FDQI+no//a/+yN8/6//Drsf3cNsKIRSNY9QyId8OiWmFu4vvBsShb21sQGb0YQxrwvFTAJGjRJXLi3C43L9M3nApDPJM8rZOmd8jXpTjOfsViE2u1yuiejB+xg7iqx2h8yqacCLTs2I8eSX7/0KP/6nf8KNq5elHoHkG6LBdnZ2RdwjhtRic6FaacBmc0k6cki8F9Ff6hH8NCxotWLqp0GB+9DGxqaUq3MeyeCAjf10EqBoybmbP0P+c4p/8z/+21HscBuF5A6CbjWSsae4dWsZr7z2FazvHeD7P/qFFB1VBlVkKwkYrcQBmHB1ZQXKoR5h3yVcW3gOfvM4Wvk6tIMhdtYe4lfv/lDizwYznRwVHMYycHlDEplinwdjumSpcaDM9IFaMYDXZcPNa8viCjXoNZKQSKbTMkzkBfrw8Eg4rtHopLgReCHlRY2qNQ/HHDjw7zH1wQWVF2E6/Kh48tJJCUJwU7yektNNl7deLQdIVX8Av9sGv8cIo36AUMCGbDIhhdbVOnCYaCCWqUJltMvXMjc5LixzxnwHI4o5dQTFqaGUtAfLNpn+IANyMFSK65AHUqrM3MAYxZGNov1f3OdKKSXkAscIksnAXgKlLHy8zLJ8ht8BMRhvvP4a9DzcjPlRyefxy/few8lJTB647uCiF4F/OKPLfJkYeXN53PKAEHvBgwaTBrVKCS6LBfHYsTD3GMHnRYkqJFErtSpTNXx+1Wh124jMRZCv55Epp/Dcy89CYxygOyygVE3LpiYMVzWPViNBk9msNpzHzmVjyqWyGB/jZ+YSdZhihAwCocHiwrwIQRTEWu0R1tZ3cBJLQm9UwmpXYjzKwq6ODApUCh3SiRIS8QtRSU80kFGH3rAtBXketxfPPHNHUhhffHFfLl1urwuRybA4RbnAnB/FkYtnoYMOamhRKJRhdjhhcThR5aC+x0FKT9ALdCtAQ5KRAoHxMFw+H1wuj3Cs+cyYycxu1CRhQ6djg3HeagulfPWC/e3W4catFYQCXjz+8gnSx2U4zD5RMPmZFptFSYrQDUoxjeW9dCtw0M+SH6qZBoP5AiGVLqDXZbLCIMPUTnsgDlcOUlU64qI08AUdCATpmmsiHjtBp9HCoNMTJATxZ2q1AkaTXsrgGo0hopExwakQl9EVYYVYd7VEl5lE6jMjOOyIW4UuXfYbdHvtCyY9mYyMIKgU8Ph8IlbyebHaneKAZAcIN2spPRJ3wMVwjv/i4sM/n+kvq9UkfTcyvOOAsdlCsULUEuD02jEzH5VNs1Ip4PwsBpvZiomx6EVfiEYlfRo8wBZKeeEq83klVojuJLpmSkUW//aRiCfl71vNHKYHhc9breRRa5bh9Njh8NhRq5dwfHSAGoWdeksYjjo6rF1+cenr9BYcxRLQmx0wWOzQW6wXzx/aOE8noNLroDeYUCiWxLHt8zguhA2VHplkFgm6zpotzC9MC9eTIjH5/MTM8OJOhZtuReLzRBS12gXPwFLSSjmP+PE+BhyKDrvosri32odSqYXBZkV0alqY/36PDzaDCU8fPET85Fi4tfwe+TnxY3+69lg2Gm4gepMVK9euoN1vCYvV6nCK6EmkhdNuQ69VR7tRF24mh6lEQlzgmVRw+zzIlcpo1duI+iLw270oZ0rQ8SKVSqHcaqGtVKLe78Ef5mbUQj59jvPTA7TKOWhVQym6p8NociKEcoEiGZ8L4v5GqPPZHY7g9XsFYzUeDkp6jN0lLOYjSid2lsfRSVySWVevXReXytHxkaw/jMBSDqajaoSuMKxdLgpGfZQrBSkC5B5EMZhrFjdmDkhNVquIqqVKDuViEjoVYGZ3k86CdoMR34t0Dp1AdDbTvUw0lkqhEkQOebEcvvOzvnxlUg6Y+3tHcunkpsxL/3niDCr2NZnI/FTJu/G1r70BvcGAH/34x/K1JzJ5jEcDuPXMLXFb8OJdzJWhUeqQOE3KDcNpMsNqYnnaENMzk/jiy89htprkeREhxGaCx+9BiQN7Ji6MvNhYBT/XYZ9Lg+xTYvecOI9nBBvHBIP0mwxagk9jKexwxD1xDPVSCxro0W0Oce/je9KrohuO8PZLr2DC7UEtkxXX9lkygw6vXWo9eiC72gyvJyhDUrqFia/hoMyk1Qtrm4PlYCiA49ND/Lu/+HP0VX0s31jGefYcmXIORgKRmV5kDxjfXZ8Pa08fYXlpWtYSlcqEYHhC1gMKBxRDxXHJMrQhheMEgn7iKyoo5nKS5ur3uQdr4XC5oWLKUm2ADTok1g/wwfffRdCgh6avQNgTwDhd61CSMAqlRoM6MQvEYPVU6LMDRKPHUKlCmbH2alXcWcQVmI1WtGssZTXDYjTLmsfPnUMFj98Eh0+Lkb6DncQezspJdAwjlPoNZCtlQYDQRc2zi89nlc/HF6BQpEM8mUevO4ROo8Z4KCymBe4ZdF/xWWJ0+UIUqUgagWcjKblv0/0P1Ko1+P1k9NZlPa+Uq7h0aUXOJRxsDXqA0+6SQUAhV5Bh3qDXu3Dz63TyZ+vpQuz3cBY7kUuhxWaVBEy93URj0IbZaUWpWWH0QQQ/DomYDtNCjW6jI3tea9CUBClTK6NeHyaVDj4i94YqwbPZjVbouwqktvaR3j2Ejg5Cov2GPVhtJkGphUJ0q9GBfcErVipVUCh4IO+gySTmSI1CmQW6KkEcSLmvks47XJyttHoRCIjAqjU74uTi0L87GEl/m8lskc+F4j0TACyAZpEunabBoAuJbALTK/N45qXnkSxm8cWjRxgp6HqkkcWAVCIjF3O30wun0y3Or3yhIMWWRtOFEEUMo5T5dTuSLqZQm03FoRy2EXLa4VAq8Oj9D6Ht9uGy2tDudTE2EcbETFQibXSm57MFGfBxkFGqNuBw+9HgJEKtRaFSEVGX/ywvOESWlis1tAckXOn+OQHS6lHA6cq5moWFxHRSMOLv4VmZCKyOoov521P4xr/8GnZTG8iVMxd4uN5A3LwUh25cvyYJoY31NdlniEZgqlinNUlJYvwsIYWybi/NS2VJiHEwRleejWafWhNalRouqx0Wg1H240o+J/hDDt91KqUMIYOBKGrNLh5sbuDbv/3bYlL58sGXsFrZr6LCgwefQ6tT4dLyJVnneRZlcS0dfFqFCp9+/CHGI2MIRrxQ6kfQWrQwWM2SYKTLm0Ytt9MjyY6nj59ibmYBFrrYj8/hcLjFCNZsNfD+x7/C0uI8Bq2O9AkpoUGWLGOLDnqbjlRvMZIQ48kE4c5BDlYHk3he6Q7hWTOdzstzpdUoUa0M8dpX7tCOAo1aJ7ih2HFScDdEer7+la+iUW3h0b0nqBZqsFvcsBjsGHaVkgqlC5bpFpViJEIdzVR0PTJVMjMzJWgeDmRTmYuidaZ1KPQxyVxvdKDVWS9S6SaL7F+dTg02kw52i15KNd0Ou5hW7G6HoGqY0uFQm6lyOs4P9/ekx5FovfnFeTTabZQqNcQTGTlv7h2coNEkAEMvKBEORq5cW0S3X8Mv3n0P0cmwGFjcriCWl6/D5fKKcCdms24LB4e7ci7wBIJi6MnnkzjgPTafEWZ8pdCASe9CMd9GPJZBJBzFoN9BrZ7H5CQNFUbk8ueIx4/EFas3OpAvV/GDH72HcNSFQMiJdq+K+fmIuHNVIzVyyTw+evdTzE8u4pUXvoJitYmt2Blu3nlOiqP5OU9OT/46yVMRtAX3fGJXadQ7PDgWN2Snd3FfpEg/sxDFefoUVpcZfUUXY5EgjGYrzCam5JUoFTNSqD03NSX3Qg4pmAYp5jsY906jVx6h124B2jo6iiqMTi30VqOcHWJnSeHdsw9kaXYJm4835d5z95nn0Km3xZDWbjTE+U4npTfgwuVrK9ja3ZX7a4Gl7xqzFLr3h33s7m1giAYmp/1wug249/kXMBt8ePb285iensDJyR5OTnYxMx2Ru+vm2gZOjxJYmFnAt9/+rmD+iKjotJrSF8R1kCJ0NpeVewmHgPRdsUOSKS7y6rVGA06TCQzUI6RKaZzlztBTdmBxcrhSgNfhgnKkEjTm1cvXpB+BuzQNbPlsCRqVBQ47y3yNSCaz4qRXKo2o1/qol5uSKtMT+dztS0qJ+F9Bb9ssYrRxkP8/HKBaLKLdaMoZnQnI+/cfCOoyujCD6PQkirk8YidM65Sln/L4+ByHhydwetxibCMChXcoCvY8f8xMzeD46AShsXFJnhA9u3twIOuOzmhDKk3TCRPyfI7aODrcQyZVxsyURwZQHOzy5/7srSvSL1VpNGAj+peIY70WzU5T3m+aJ9RKoN2sQTEcQK1UwO10yfCYpqrN420xWA2IAoJK7mwurwvn2VN0huxF6qM3auH49AgWsxU3rxGj9Bi3b7wIDDV48nhdzrYs7V5dvYmVlWU0mhUcHO7IADd+do7oxBRGA7WItzaLQ87JuWxGjHBm4nq3duXzXFxYEjR3IBAUUYrmFb1OjfPzMzidvBcpUSxyr2nB4bRCZdDgIBPH1dVVPPjisZwtWfreblewuf0QgeCFES0QjOCDD+9jIjIDhUqNze01QSZ7PHZJI5M24nJbYXdaMDVNdJFbBGF2I+0fHMFIYodSjWarKXdVmkRZNE8cs7KjwOLcojyvxyeHgrjhPZJ9GSRZNFsDtNuQ/ibOLawGO/rtASZCIVyjmFmrSV/E3//dpwgGgKmpENIZpgZGWF1dwMzsHOw2LxQKIz788Avs7sdkwMhOhXMRdCswW83SjZZKd/H7f/hd6TD8T//vDwRDPDYWkKL526vXkE6e48n9h9LROOoreciR9SQ85pMuzlangUSySmI5tGYzdEzR67SCB2ZCaf7SDBJFJgUHKCZqIEX57qu3ZJZk5pm4WJKULsUAHjssVp0Yt4jSUfRH4DLlcZvh9rqRzKTQ7HagMakEQx3w+aVnjf2Ov/jZQ2raaNeBqyt+fOc3v4v5mXn4iI+uNsQgYTZaUCpVJPXCOwHTPya9CUcHJ4KeHvF5Ho6QTWfEDGS1GgW3zDNvJpOUZ8sXDMpAnf2X3GNJaLl+47bM8GhgpkmEfR2ksXDPM+o0F+tWtycYa5vTiUq7g9PzBI4OjxHwBySJfXp6Jt0Jcj80EL/flrWC+Emag2hYJWaUyUe604mXpAAVPzuG02EV3CCRm5Jc6V4gyi4Ek5bcdXgXIz6fhhSbxYCZaXaVunB0HBPRlefVONPv7CnWkhBC9LlG/juRXjQISkJFDA822T9pviH+kkhW7lX3v3wo80Oif/nn8U5IAVF6S4YjSSSwH1ah7cnewfszDd08BzDdT/xdqVwU8/ni0pzMuLZ312VPJSpRpRmhr+xBadFg+tIltAcqvPPux7KOM62tV2pwaXYOzWIe+VQCBi3JHlrkq1UU601cu/2sEF1SZzEY2KcT8sOiGyJzfoKleTvCYSeSqQTGwrMo1/oYKEwwWtxy7qf44/X68d4vvpS1kfQG9uzOzy9j9tKyrMOx01Mxzg2aDekznJ6bwIDmS4NO5qmlfBk2swW5dEbQqk2W7Cl1MkdjeXoxk4bdaMAc+7L0/My6MpdmB4nFbIdiQMPVEPlmSRI6E34/jJzb9vpyFhypVchWqoguLMIVDMLidODs7ExMaO1qDRM+PwqJFAaNLhw2O7oYYGNnQ8SzgVoDSyiKSpvPiAL1ag3NWhFXrl/Fc69+BT//0U8xylfw6t072NhdE2S71+NGeCwk3cOVUgUb6xsIBQLInCdgJz5XCZyfHMLvdiIaDqFWqYrBjnQApqj4fE5Pz8h8jQhH3hfm5hakAJ13J3aJCV5foRRM6OXLV3D9xk18+Onn+LM/+ze4thLGb33n2yLSMsFbKhawtb0tfTW5QhkGo0XIFO3WQPZyiiE0lur0aoTCQTlDU1MoFoqSlKT5jOkzpi155mK6n3+l8FEsleSvxOwq/uxf/+sRY/al9Ak0ijq6rQTmFsbgDjiQq1bw5eYOCo02LB4b3H6XuED0GjWur1zDi3dew8LUKoYtPVr5PjR0xzarqBWSSCZ28f4H72Kk0qI7UOPdD75AMBwRBhtfeg5G+cGQn81oNlnOdosBN64tw+u2y8W/UMxfqDwqlag4XFDodlyYXxQeLV2+vLzycs8FiYkH4q849Ofvo3LKB5mnUB6ehUmpJQ6nLgIIVSYdC2NYCpkvwOu0wmql+DLAjWuzEhlUDOjcquGzR0dIl9tojVQiYizPT8Ns4KCOji4TzpNp2F0ecTdx2FOsNHAaT4oAwgspo9+tNouZ+f9h/zVP/GIR46LGskluWHTe6zhEG/Uw6HXRaDaECc/Pkd8fF9NbN29gaWEWXqddimvee/cXIg6JQsvh/YCXfrp0rPJZ01HEC/YFZ7gvyRkOVYhGurq0hGQ8hsPDPSkpoijEhZ8HLCYP2u2uKNeFcgkOnwv1Xg0D9QBTi1M4S+5BpavBYtcIs7XA9inVUBRvxhLpSuy2utjfOpBo/FhgTNy3fn9AXB6MRHIoxDI0u9MqDvZUuowPPvwU5UofFhtgMAO+AIUtlnCq0G6S/98BdZZmG7BTudaqkC2lEZ2ewKuvvioJm+31XeGSMpZFR5HDxaG3H27yEYsN7DzawqA1lMFUs0lWZUcGIFSBBYul4gLVh51sUIcFCoMOCq1GPmMOWNAbIejywEVmeSmPw+O9C6SLxLggOAJ+jioDsLg0C6tJj9jBKfLxqhRWc9Fk4Wi2lBMhgcN4pnCYAKFAQa9KaDyM8EREBsGPH6/9mtFJEjafUbMsBCz4FPQHWlCo+3B5LRgfD8rlk4Mpuj2YACHdyed1yQGOjPb+gBfSqsR0W52+lKKTNUiclrh2OJbs99FmIoUHZwUHYkZxQ/ASzU4Asm95aWNcnZtkJk8XSU8ucHTRZ3J5cdAQ7cDnjug1Dn/5c2dUkh+VRqOAzWaSAwlRbRz00pXLYSK5IUwuRKZCMJi4BuSknMuoM8Blc0vya6AeiujGgSOfO4qbfM7Jr+bnRPZvtzOE3e4WQY8HJa4VfAfIluzU8oILYwFqKpu4EIaqVSmYMhILUm1B1QWmwlOw29ziYLz/ZA2h6CR0Vgv0DjOMDjMOYgeycTpZ9sv+EymcZ8HrCHYKPP2+OMh4aKMQNTbmE1wXDxFMYjgsfF80cNkD0Gnoduyh2eLkySCuQSZpyJJs18oopBOoEm3VYIE8h3Rd+MJjiE5PCaeWvHWLziCbF1EMbpdDnAHkffoCXmysP0G5mBfnyEilwcRUFMFIADoTGZ10q5gFhzPotZFLxsT52Wm15GA7OzcviYJWry7JKpYwq5V6dCpDtCp9VHJ1GXAYrCZU2w3o7Gb0VWw6u7j4ErnXb9Zg02vEXcdCWa3GAPTVIi7o1RaoFGQI88LRFQRglk6V0UBQGnaHXQ5ZdOmRBanVWCTizmeKKbez87j0P9DRQkd4scyCWbIkKUDXEQ6z38OHVrMmzlYmjihCkQ/OiOVQoZX3XK1n3wpxQuTEA347YFAT/8Rnlz+3i4QcUzgc7PE546WNjhoONjXaIbRahYhIFFMb9bYUvzJFQbcCUShtdkBJ9wCHqT28+uormJ6exgcffYDtvR0cn5bx9rdelMLvAtNltSbcdq8IaUTA0cFFAYIIDw6x5+fncHYWk/JcuvCYiqJzjiITxRCWwt9YXYXN4ZRDCEUWk80gCEZi6aan5oRNWq5SfBsKI3lj56lcEPnZz8/OIxXPoFKow6SzYvvpJnos2Taa8FtvvIEpvx+NfAG1cgXJXAHNAdBR6lFudDEYce10/3N/F98B/hxVgxFcLAAedBEKBzBED/cffom/+Nu/wtTCDNoU+pQDWD12dJl9VUNKhunU5ODOqNchHBqHw+mTC5sgz+zmi3e5XBI+MguMmfzgUDmTOkOxkBOEEwt4uT/ruMlw7x0o4FAZoCw28eWPfgn7SAev2QmnyQanxSEpCg5p2RFwlk6iz/VBaZLiSbLleiOgynMGC4Q5rNJfJCmloHCgFCY/RXj2QSiVfdjsWgTGrHAEzNhJ7CBeS0PlMSDfqSFdKUHFd0RY2g04XVbhxfLr5AWNqQYe6IhY6XW6go7gms0oukTQS+yT0snXTOQXBzc0hDCuzrMR9yYyslkizkEJnWPzC0uy31PQI6iZRgnudUyZMAkp2DIFZLDBokRiFVkEyPg411R6TBh7troc0snQ6LdQrBdRbdUERycJGI0BlVxRRA72YJSbJUA1EnwA1/VeowWryQoL8VW1piCCFJUO3H0NWmdpGJod9Os1tOTcZRTRJxqdELd0Pp+VhC8HuVS/crmyoGBUGqMkcYmDogNM+rwG/Ps69Acs0TOi1mwJ/ipXrABqHeqttiRAaAqgYEJ3E9PFTIIwCUBkA7vrAn4LWr0aGr0Wnn35LkrtOtb3d6AxGGG3uWC3OKU7qF5pwWSwyL5AR106m5E1+fLlOUzORlBrNaXUz8Vki5nfF/fcPkbdJnT9LhTlCna+eAANcWvNNgKhEAIhCoEunJ7GsLG2JR1DLFJmcSINMxRX6+SU1+oo1mvS90HUC6P+PBS3iFJQUhxWi6FCuLAqlsJfoCh5WaQTjY51ihpK5QA6dR8d9BC5GsSb//XX0dHWcHC6Jy40igscJNDk8uzt28hlMlhfX0ezUUe1XJH+PpY5kk/NJASxaUazSpKXxDuwKywQDMufQ8f+yuIlzEQmUcnl0apW0KkRgciUw1CQhjxnOW0e5Es1rO3vweb14sqtW4K/Y68WzUnlUlb40+xQkjPIQIFsMod6qSHnomq5iGfv3oLRroXOokFn1EG2VJBnhGYQ9grwfaD7nkjUyPgkEvE0trf2Ybe75DJMM8iHn7yPlUtL8Dvd8Njdgr08OT2D2qJHLHmMYNgl5wwO4WnCGiiUSOXy6NIEotOLqWtrYxtNJrYaQ8Ggfe2rX8ejB09gs9qxv3uAduvCvDQzPQu/z4f/+L2fwm0zo1ZqYCoyh4mxSVmb+bzR4c9OGSuFZsVIzAccglD4Js6QpjAyvg/2dmVI5nTaUCwVBTWg1ZrR63OwxPWHZ00t2q0KyNzSa0ZYXpiFx+GQvoQEUW0HB4hOTIibnUWuHN60m3X5GeTyGentWN/cwuzCIhYvXZYSaJZ8EhNbyPG5UMNgYqSJTm8VfH5+rj5x6dK5f+XqDUSiUzJMqtYrYhJiOpN9FROTczg6OcLTtQcYnwhKUTPXvH5bgWvLz+B4P431x9t46YVX5Hy+u/sUy8tTcLr0ePj4Hoq1Ir769TegMVjxdH0TD548FIzspcvTmJomhmEoBoN+a4BCqoxWuY/l2auoFuroD9Wo90dwBfw4S5whHA1DScf08cFF+rDZFCPJ8eGxnDs5tOOdl2dAnl1p2FpansFA0UIsfYDOsInIbATJdAEvvfi2pIAyxNyNBtKRGTvaR6tZR3gsCoclCGXfiEqGZiQbmoMCTE4lYOigWM9j9/AIw5EO7aYKo54a81OLyCeyCDhdqBfL4qR+/PChYAq5hrBncWomAqfbBruTKaAe7t17JAQE3j84SNs/2II/aIPVrpEkCO/Xz999Q0RemqM++vCXyKTieP3VV4XXT+F/amJGkIo8vzDpNDc7I702FpNRELRP1tfEvc6EI59T4qf4ftDBTFwFjQk6swHFZgX31x/g4dYDBCa8aPbq4ty32S3i/nZYvZidnhezDp27gtSpcijqgtsZQMA3hl/8/FeCv2lUe8jlmgi6gxi12zLE4ppIEYT389n5OYSCARHyeq0GXDYr6pWyDMnocj4/O5f+otVnbku5+a3VVZhM7NZMolisYH/vBKlUEVoKukxyjtg3xe5DGgtHkvBr11tYW9vC0spNjEemZF/O5PPojRTY2jkUcZD9cvzcadZhYT3TZ3/0B78j50mhfg4HmBpnctAkyT2tyYByoyZGxGaHbteaDFRHQ97j2KHQl/Q7z6AkZmS4X/brInhbrTQm1nHAHqbpSSSyp6i1ywhP+kQY+OiTjy7W6OYIHmcQhXQVeq0Zy8uXsbO9h62tA3zzm2+iXGYBdw5X2edqNWN7exuXl68imyohnczCqDdLaoFYJhoJ/b4QLi2uyPBqbW1D0nV0oHNAyZ6Heq2Czc11uSNy/SqX8iKEsKt0P34EQ9AGpUGHb3z9LRGj/7f/9X9Gt1vF9OwYgqGLNWR6egmPn+zD4fQjMBbG2sZTGC1qQQ/TkOF1O6U7yOkyQ6Hi0LeL9fU1GExGNBssJ9bInZjnqbm5WcF8SYqhP0AlU4LfxWLfgfR28PzgH7PAbDfB7fVKMrhUaiGfbcCsd2LUVcLj9Mg8JJlIChv/+PgUJUn4FTA/N89a5+cAACAASURBVIP9/W0ExzySnuOdtVCg2EDagwpGM3uDQtLJQJErlUvh+PQErRawuDiBu3dfwAcffIRCviTzMbrv+VndvbuKjz98XwR27mnsD9WqdFAMRoIS5SU3GPLLGeDpxi4UxGoPKZbZMRxwdlXClRuXUWq3UMjXsP7FOYYN4L/57/8r7O3twGmwoJDKIH4cE4MYUctiMDYaRMCTS85gJENTu90pxufd/TTe/vZduYdxtse0Jc+td++8ALPejOtXbsBkMMP26z2427roTmRSlOdSmvXShTLi7IJpdpBOpOQMOREKQ42L+yaxQpFwSGYfWvUIrVYFCsUA8fiJoP6+XN/B3sk5wuNTuLR8TdDLDx8+EdzgrVs30e40sb29JUXhBr1O5jREGyo5e6TARRG5x3MFjeEuHOwfiPkony/IYJh3Qs4v2Y3Ku2y92RAjM7O4nO3RBMKkFn8JQEmjkvlAOpUSNDmNKBSN+ft5n6XRk/MXzojYExwJBbG0uCju9ly+JLOHRDotRhcbCRQalewz7NIk8ooYyTfffFN6oUjK4TwmEAjIPIQF78RHU8ChqEVDNZMmjFKwt4VUAP5n3iOZCC7XitCbiXlTCFaaJos8EZMi0PQwGA7kjvnVN14XhP477/4UrS5pMhZJcJXqBYz0wBtvvYXd/TPcu/cUOp0dVqNdOpXYy9GqsvO1gz577zBCvcOzrQlXbq5KgqXfqsOi12B+MgKXTYMH997BtatTMBmHeLJ2gBurN+D2RkQEIVKTM1QKjtwzKuyVGdCoNMLjB2cyM/3KGy/B7nLj4aMHCAa8MGlVOI0diZGwUC5CrddLrxCfNxppKUDS8Hp4kkC50kSr0oQ/GELY60WlkIXNwvQ4qTEskm8glSrBbDBKWpcJ67aiJwZtr8WKGjtTKHANKNgAVrcLI97XlArYPV74g2NSF7C3uS2Ic5/DCRPTHlqNdLJu72zii88fCqmnq7eI8XDYVyCTTAHJOr76u7+B4NS0VEMMSSVq1pApJSWx9sqrr8ud4Cx2Jvfyg51dRMNhjPsDmIlGYNHr8eMf/AAbj9cw5rEJBpWIdZrYOSvmHIXPOtNV9Rr7u/sy7yW+keKxWkWxnGevy/jHH/wA3/n2d6Tb6L33P8D/8r//DV56bh6/97u/I8YaGkmYiN7a2ZafRbc/RDKVg91B47lFRCZ+/jRM12pMdloFK8YZCrvABbms0oiRnXc3VhiQnEMcGBMoDEsQf80zmOJf/dEfjOqVEgyaIeKxTfT6KfhDZpgdWlQ7DZxli7B7/HB4fDIczqVzCPtD+NM//FeIBKeQPC1BByu0IxOU5HAa6Mao4OjoCf79X/w5rA4P8sU61rcP0GMPho4KWlCiVPymePkSB6eiL0Pi26vXMREOyIGKEW0WDHm8PkEGsISVl1AWRB8fHsoQ32KxiduaIgiHWGSGMY7MAQ/TH1rBGygvSh37fRlMUAiRIQUXXZ0ONqNFgPAeF8vJiWQxYuVSBGa9Bvx3p6vGxkEKG/txZCp1+f+4vrwIn5ucRPLFLrpJWBqnZT5YqUWxXEe1wT4DCKuO/zt/ceHgsJgLPh80DhJ4SGKhD52l/PqaxHQNuqK+c1hB7qfWaBZHXpUXfLUKb7/1DYwH/cJdXH/6FE+eromjmMN7Km38q05v+HU/hl4OWBdufA7AORyG8O3dVqssLnRZtDsN6SHgwZ1DFL5sfJCowpVqVSjpxsgm0FP28czzt+Ebs2KoyqPVKyCRiaPda8LlcwluIH4Wh2qkhFlvglahQXR8QtykVAb5s2FMj44NtUIhxYIUrfyBEPoDJR48ZOlhReLwRssIbo8JbrcZtWoZypFOCtXq1YFE6HVWK9LFHMaifrzy+kvwB32ysNN9dO/zDbDrlMKqw6kU1TvgDiB5ksTB2inUQ8Dl8Mglj18Pkwd0lfNZ4vCK6DCbxwky2Tjsrjbq8rWTTamioMAys8ikOHvSuTiKpSxUoz5cdiecZo9sXlanGXqDWtw3hzuH6NcVciHggJY9F2eJtMSynE67OIUo/HGwQy6pdBj0+yhWKkhnGBtrivtiNCQzWCeFxF0OF/s9dPsNcdIymu5wmAVLUi1xmKSVIu96tSuFw2YzNzyvYHpK1QrSpbKw7Cs1wBtwwvL/s/TeMZLm95nfU1Vv5Zyruqtz7p7pybO7s5FcpiUphhN9lnSCDP8hCIbtE2zfGTAONs6wgXP+zzAMwzgJEGBINsWjAsOSm2Znd3by9ExP51DVlXN6q+qtbDzf4gCDFSnOTnfX+/5+3/A8n8ftQ4PPONX3vR5GXQ0cJ7ksVP/ZpbkgZoSK43ZPxdg4gjfgkqEgLf4csnBg4qRnVq+Xw2bC/uyKs2iiUp4MCHnZc4jEAl4UBOOxYOBoeRvxGcYI03NTsDmJmCN6qyYDOCrX7GYndIoeJjcXU3Q7DcTWKAtEi0neexYharMtoWDMyaBimuroQX8IJ/EEag06rQHduIfTxCku0klR7VPF6LM7EbC5oGsP4DBY4XMEhDV7cHKOw7NTvPn19+AIuHCeT8hAiFZaKhwjsXlRddIlxgWPogxkmCXNVJ+23OYkTNVhkcF0l+g8pxtmgw0al2bNAZwOP/o9vWSNEEfBwGAOF7jeSZ2eIHl2gq7aFDQNB8tcuthph3XSJTaSQtpBx0C5LLkXgocZD4Rfy4Yon0sLuoaD70ZHw+VrV6TxpiKnVGuiWmtiZpo5Rz6oVfKnmZ/B7JGWbPSpRO+N2sI9D4XCoto4PUgjn6lhOrogCxuN2U4OE0IxqpA7ssBuVOow6wwwjkbw2Mzy7lNh0lYZMK5CPzLD5wxN+OYDZghYpFBmQDvtrrSMKkYhM0/UlToqkk2ilOTAzuvzSqGodTVZSnv9HileqBKw2IzQGcYwmfUyMGWzzQBBDoH4zPCiZm4TVZ2KxQx30IHugENkDSZ9H26LDfVSE+n45GsjYspqtsOiN4kSjAWon04S3VAUcG6PRQoo5viw+SeiQQcjpqdmpXhnMUqEWJWM1H5PHBFutwtff/9rODk9wd/89De4fmsJ3/7gO7LQ4fKDQ0EuQMq5kqikvS4qpRmU25WckevXr2Nvbxenp0dyf1qtChSFuVcFedZYEHzw/d8TlS9zqU7j5zBwCdjvybu3vb0t6kcW/URQGC0KTs4PkS/kJb+DjROHuKl4RjjzidMzBF0uhBx2fPetNxHzelFIxMWqq1E93xuh3B6g2hqgNyBKzw+/Pyy5PXR9UuHda6oyYNIxzNpFBIJbxAk//dnP8Mm9z2HhwjbogdVrh81jQ3gmhGKtiHprgsikzZ3LzaXldXlGGMIt1uxWXT5bohSoYJ6bjcCojAXBxveCCCcqnDkc50KBOT5cxnhggpYu4dXHj+Ee6bEYnYdFZ4RFsUrjSqa1w+1GrlyE3mxDsdpFsaLK4ILnHhX07AZY8HEpQUcnB6jkkXPpyzvd43YK4tKgY4C3AZ6QHQ1dEyk1B3PUiZa+j4rGs1UPracJClIyAfRjxGZnJROMqhjWIWw8GM5K9AfV94XcBGnGc47N5kwsBrvNLi4z4llYE3FRzKEjmy6eBW4XlY+rsjRIJdMiImHuQTI5aYQoFIlNT4ubRuuQ8+qUjfqILOHBCFbFjE6nKwNaIrS4AGloKnLVPJx+ntNyFSCVuICDKMHuEMaxAdFIGCNlJIMYqnEohuBwhENeijaY+SZOp7qGVVsIztYQw2wJltFI3ueJiXCAlaUlOJw2QW50OFzSiBEFKtUG9AYLxjreHzpxjJKz39Z6qNRq4so10PXjDYgAIl+qIEfEpI5LgIEsEIiFZAFNXIFky4HNH7M6CGXqwe81QjEN0eq14JsKYuv2FRidNugtZjSabUE1UkSjjI0Yj3Si/ps0hi2o7Qa8PrsICKgsY94R3W1cmNO9MOq3obAOpLKuVEV8ZxdqvoxcMoPX7twRYUGxmMXui5dytzETZjw2otMfIxpbQLHewECnx3EigT6fE50OtUZTMKmsPxln3RtSUWiQoQLVsSM9Q1D7MoRkg8YBpMiy2R6N+zAZ+rC4DTCGjPjhH38PJq8O+8e7yGToyJ4oZZ0Opyzj+Nx0NQZi1qV5JxqPA4211XVRGz7beQaPzyH1zqv9U5gsCr7+/jeRTKZlCbK2tILNlVVxfzj4LnU19FotxE+OZYDqdXrgc/qRK5ZRaXeQKZexfeO6uMAePfoKS4uz0LQGjk8Psbi8IAMBh9Up+EAKVKwmYr34vg4RnPbKMu48HRfBz/zSCqLRWbSaHRwdnEjIO7n9VHiTy584T+PBwz24PWZBKC4uzaPVrMNHVdlgjNnpOeH0f/bV5yhWi3jtjSuoVvOIn+YwO+uVcFiLwwG734PY3BxsdI2Wa3j+dEfCqpcX1zDoj/HowVO0WxD1rMMBvH77Gja3NmQo+OzJLuxm5p04EQlOSf3QqmviarYYLbLgyecykpvH85bnyPr6qoSWZ3NZWeTxZ0gXGZ2vHPQQKUJkTKs1llw4DsL5TllMwObGAvSjLhqVIqrFoix/IrPEGniEG202mqAbj2SAQ+U2n7DRuC/uaNaHZDBzt5rNl/Hw0VPc/fSeOMApEggJl78Di92Ajc0V1BpVfPHll5I/8eZb78gzSwXl0uqSLIWJNWNDWyq3kMpm5c+7PXYkL84lT4BumK46wtEuUSpGyc6iK6HVquBP//SfIRR24Wd//1PUO20YzGZsXLoMb8CHequKRquMuUXWyDrJXqLTNuybhjK0oJhqwGML4HjvTALFTTY7PEG/BHTrzXqY7GZogy5e7b8SVTvdsFRc8zeV73TTXVw0YLEA16+vITYTlpDpgaJCZ+GqjmIzDTevfwtPnx4I7oV1d9DvwMudx1D0I7mHj/dTuLx5G7XSQNxcgWk7jPY+evoqPCEnPrn7OVyuMBJnNXz97Q9o4obb5oAy7IuDSjfinaTD8dkJXr56Iciq97/5rtRKUhvT+VeuYzwy4re//RT1BvntZly7sYm2VkEg6BB0SyKeEzEWRTJttYGN1RVE/GFkL3KYnZqHRbGhUVPxN3/9N/juB9/FzOy0oNEYuDsYD/HqiIuEWyIKYG4Mc4w4oCoWqxL6zSUtEVgjE/PEDHh5vIOZ5WmUGgXJtaN7hf0aRUPMhqRAiu80n0diRvQjKzyOgODqnjx6jrmZBRwfXuDB/ZcIukKw6Q3So66sb0zuU+MER8j7sd/tQGs1USnkEQkGBH/zcmcHtWpVBi7sk3jm3bx5E7V6CZ988rEICZg9eGn7FoKhKNKZDOIXZ8jn41hYmBI3vY7q7f4Ie3snuHLjLQx1Rni8PuztH4qanDU2h5nMJaNjt1TOoVLJwGAY4w//4J8iEb/AaKBMzqRoCJcub2Hn1S7ShSwC0ZAg1VbXl2GxmfDb3/wKibMzLM/PC16I5y9FGZyjTM1Mi9P25d4rHB/FJR+Bw+TYXAwwMsOyB3fAjvWtNdy//xUajRb0YxPGA854gFKhgnfefVfoE/VaE6tUbHPxWczhux98E+VSAaFgUP7Oi3PmGJWkPqEQjvW3qNs7Q3EEXr1yXULNiWKksIgL51AwhFKpKLQPPjdEdNP5QEEOs25WLq/izgfvQHGY5RnkYi2ROMH+/jN0e2T6M2/LjOmZJSTiJbTaA1mAMBBa1WooFRgmHJOcl/29HdTqzK7RIxDyShajONN4Tput8vWwn+eZNjM3I+4totyaxZrgUeneZJB1sZLDWD+UIHK31ygLCy6Ux0MLsskS6iVV3Awbq6uy9JlfWBblPrM9OIuaioZhVHRwuqySSUhhAWcYdpsPvT5wfFqEP2DHjRvXYHPZoLcZkclnJk4Qm0POOUFMFioyx+FiO5mqwGYHXru9IUND1gmnp0n0taHkaVIMtrgcwxpFvQ4HPvviPh49LEFxAJtrETQaZaitPq7eXERwZg6ffPwFenWgku3hf/2L/x7/+r/9bxBy+tGuNtGuacIZY13DARvnGnSZaGoLlUIFtJdEItPYfZUQgcF7X78Cl9uJ5cVlzM8vYmFuEfOzC3JmUFjG/z3R34P+SJ4XinKpMCdCx+Z0w+Hxwx8II58tSB1MAaqNmRKRMI3HQsGwW3gvDQSzHwq6Uavl8fDBPSRzOUwtbqA7NuI8wSWognBkRlyoB3v74pjuk+JBIXGvK7lxN25eF2Tn0vysCHiIO+W5wQB3PiPM0WD9Iy5h+hstVlkasC8ljp+1RVtjP1yTeY/NapIFFZ8fipeIEmKfQEc2/zNdV8TmcaFAfQrPu0qtLPhw3XiIsNcrubrniSRG5NVY7FLLKiaz5O9Z7Kxv3XC6nSIOWlhcFCFBMpkSZwDvAM5GDQZm/OSFzML7mqJxs8UsBAWXlwJq4vUHMpPhUoPfE0UVRotBFq18hpyswRsV6Ik3c7sk96Q76OH9b30Dq1vr+OnPfwaLwywDdwqYKHwyOYy4fuMmHj7YQfwsK/28UWeWGqpPfDGG8LrtaLeaUIgNZSGqmLB1+aqcO8zKc9utuL59CbGIG0f7X8LnIw5fhd1B10cIFpsPxZIqcw3ick9PTuQedrt80v9FwrMYDY344ovHWFrbwva1a7j/1ZfIZC7g9zjFbUaXYpnEHGa39QaSdbG8uCSzZJ7VJ2dpyRrj7CLkCyLsdaOcz6BcTFF2JDOp4Yjzp7GgGSns6nS7CM9PyXyGDpBmsQQ93dc9TcTXRrsVRrcLr7/3LtR+X+YTz57tcDUki1vO5GZCAXB+z0VXbDqC89MjnKfSUDwhjBWbiKTXllextjgnOMaHu6/kXmH9Vi7lcOnqGpbWlqU3Oo9fiHis3VQx7HTQb7dEbBXwePGj7/9AsPBf3b0Lh0lBp17FuN9Hp9WWZ53zwCHF47/rReV9HI7wzlvviAiECwtSRN59+11BXlbLFbz3ta9JL/SXf/GX4uT/D//kT7CytCC5N48eP8ZzuseHIxEj6ZgFyfkddwgGs6C1NOKshl1ZvHF+wVkU+1W/LyjLZ86uOfvjvUpRPBtRGjAkg5uCLmaI//k//0/GRHZ02jVkc0ewu7uwu8ewuRVkiznZIs3Or4rSdtgz4NaVN8ROy613KVOAvg9Rx9hMLlE4GsY9FAsJ3L//ET777BM4HG5R0TFUL5nJy0Zn89JVZLJl7B2cyLKAv9wOM8yKDle3NxGbJtNLJ4o+Dg2Xlpd/lzBfl6KLL20xl5sgcAzkebZFVUfrFoeeHPSwKJKDico3qv0UDoNYlEufP8k4GOug6BQZFOip+lcAk2WEpaUpbG3MIeT3YNwjgsKI/bM8fvnRPWjg8KqJkMeN61cuCce50WzIJj+ZzmLE5pmZB50+zDaqk9kETLjxHAazOefXIXEtOh6RI3mxFYtdGk3avBq1KhTdSDA1XEuy+Sa6gcUZw1wYmE2FxY2r28KEu0jEcffuXclO4G8uE/hzoV2t9zsMFpcutM3x58AlCB/YkN+PIQPSskQDsTFnGBSLloDgPoSlT1640SgWdgY+UdWdqxQEb7F+eQ6haQOM1h5avQa6ww4CkYCwwB/cf4iwPwSnyY4rW5fhcbpQq1RlMTM/v4CDoxNBDPAhvsZNv92H45NznMXjuEgl4PJY4fJY0GgWBenELWq9RoRNQFwPqUQeJosTZjv59k7cfPM6fBE34qlTpFJx+bm+fHEol/FU1AefNyDbUF1fQeo0g+xZFZ0WEJ3y/E7x1EGpUpbvm38Heahk4be6PTQ7XZjsdhkM8HAY8yIejMV+vcbgppAPOhOXXDUJLW3VmnBavRO1Q8ANVa1j0O2gz4u8NZbCmU2/NxDGRaoqORUmMm/H3FhO3CpurxNNTcVFNoXozIxsmVPpLPrE3ngD0iSzke9UJ4sKIgqocne6LbDZjNIEMJSKdm0io9h88ZlvqWRZW+FwWtEhL33Qw8igoDscw+JwY6xTxDbWrDXQaWhifeM77rEahL0tywveQYJFa0NnHiMQccNGBW6lIs8wM1NsTheMFqptjchkMhK0xuaGAxGG8JJL6nRaBU/DpQ+Zprxw+dwyx4GXHAf6DGccootyJYt2uy72b5PBCIeFXNoGzD6bqAs4gCM+iCoBCd1U9GL35LJjdnYeBj3xYjUZRlJBRZScw2pCt1ES1RqHcJIXZOYFrIff4YSXQaLtPjwWD2xGD1xOvywImhqHXT4MjUOU1bIsYKgYJnPe4WIg+4SJyO/L5WBY0/h3YWAd1Cp1sY/WyMYMRGCx+pHOlCZMYb1RGmavxy8DIiJUiKBgKFmAqv10FkevdtGq1WUjzwunoraEJ25yWBCaiiAcjUiDRnsmizIGv/cHPVza3hLGcqNWQr1SQi4Zn1iXPT74IyHY3DZ4gyHkijVRaLL5uCVs+Q5ODl6JU44q70QiibWNNVjsJjx4+CU219YkXFMPG45OLpDiQq+niUpvbBgJT11VO+hrOmQSWVEFtioN+JwOzMum3oC93UNhU/vdYTgsHlHPcpjLBoRIHbrPyGTngNvEokwHUc7QQtysdURpQ+42XTK0KrVlqaDBT0RhT5MhDJegbAip1ORZR165MMtHHP6PRBniD0ZQU9uoa01sXd8ADB10+wX43GbYDUZkEnmcHpahyePJAb4VXj6H1bqEbdHWbLJycaODi3/GahI2eqVQw8VZFk6bX9RoHHRlsjlYnDZ09RyetjE7ExNL59XrV+AL+PBX/89f4ce//2NxgHGQQpZsi8sZGNAnR18xy3s4Gg1kmcIB8tzcPGq1qij+mBFDfF0k7EWn05DGlIsUi80hhQ7V7kR9WRx2RKaiotbmQpLMVovVJHgRFsJPd56JyGBz6zJaKpU4Y1hNNtgtTmksOs0ywi47bm+sw6kHsuQkqy1xLKoDHTLVFpraGC0NMJocCASIEKQTzSkqZ8NwCFpszCadLAXY/JGZzhyaX374IcoUMTjNMLktmF6ehiNgR66ak3B44gNoh3/8ZAdbW1exsLSIhlqTIEp+5hLuWyhLI7O4OAcd+jg92RebL1WrLgakmqziWmCzZoEe5nYPZrWPxMOXGNc6cBodMAwNsBhtk2X5iG4zBTUKEWwutLt6NDsD9EYUOgzE1kzVCdWuHDKzyOKdT3cnzz4ibKwmk1jqDehjxCWy0oPea8TANoYl4oQp6ECuWUaflglFB8WsiGLK5rBC7bSw8/IlsvmChBjzvCI/e45nnE7BztMdUTfxHiOLmIsLvstcFo3G1J2N5XuVReJoICgHr8eLQCAkGAuqwExGBRarWRw2HASFwyHMzMzIkrqjtSZZEMpYnCPEWjFThM4YIr/yxAv1OThxY6gfwu1zIl/IyL2TTSThMtnhtbqg742xvLQET9CDl3u7shTkO0g8Zpd4AJtFLPjM1wlZPJiCHUpBRYfLt15flspU+5r0ejmD+E7z7+DPgw5fKnyIGqUApcNGf6RHmzijcFTqQz5XrXYPVrtHFgA8Xzq9oYgBiIWiG5SiFLrrxEI9mNy78nUqk+WW2Qj4PUYMhiq0QRvcxfpmQ4guzaAzHgkbmA5T4Vc7aQUnA9omuQulaglen3uyiLKa0exrUpf6XO7J4K2rwkdlb72KiNUOXbmG40fPkDo6gzI24NZrr8ln+uThAyTiFczNBjE3u4xcoSrc8aHeiIt8Ed3xGPFsBgbiL81mEelwEC2oVcWMHgcMrHHZWRJJyyZtNJTmhUpFNiBmq00UruNhFy67Hj19D5ffWcONd65iqGg4ONkXZTsHReSBM/Sdv9547ba4rxj8TkVjLpuTeozB3lpbw97BId585w5aXU3ck9VGE9/6zgfSKPK869LVrdOL88NpMsFhMYvjmYHkoYAffa2Luegc9g+P0Oj1MbeyApPNhlQmJfctl/3NRhm9gQar0yquZAoiuu2eYKI2VzcF03V4vI/17RVZYh2dH8NkteHKtVsynLv32X24nR5xBDNXIJthY6fD2RmXg8yRcgibnyp6KvGqRAAeHmFlkWg+HR7vPEauwKytqJxtt25cQ/zsDLuv9gFi8qIhvMNGcDBGbHpGcDIP7j/CwtwyPr97X5YgrJ2azTEWFwPiJibScvfVDqpl4ui4/JjGeKhHLlWAyWCHx+mVHAQ2nhSr0GmjaW0YFD3sDhtMZqPgH3l27j57JU6u6emA8PZZkzN7oNs1oNfTy5CKeFIO7GNT/B4Bm1lBs1qV/mKgN4hAbWF+QVAMPFt5zvV6GgIBr6jziMJgLcjehK6r/YNjwSDvcqFXqoqrJzoVRKfLoZYJHr8Ldhfz5Yo4PjsVRE8oGhWRieCGeEdZzBJkrbWJdHXAH3Si3iihUMgIpm6gjaEbKHBZg9APTfjis/uYjU0Duj7CYY+EsH716CFyxZ6EIm9f30YqG4fRNobdbYDJOoIv4JKzz2Z2IuiZQfw4i2y8gpnIAgxjo9T3HF5x2Z7IJGC0GdEeaPCF/JJDxWEC3WzMYqFYgY7dTz/+SBx1y8tLcl61Ow0EIy44AkZBDD/eeYFQdAke1zK+ur+LWoXL7B7+8N//PtpqGTarQZAyX37+BOHQIqrVMaZmZnDrjU2cpV5C7WYRmSZSrIed5ydo1RSsLF6BpvbEQTwd8cHrsqKQy4oLn+IL4jILxTTW1peQSJyJi3V1dR1GowXZTAm5bFGWAhwE9YYtVKo5NNWyDGiJ4+Ugnmi373/nO4gGwijnynCY3LL4pQOONffx8TGmpqcEsUwEDsU32UIW+XJGhnrE/hGhxhwaCmIo/mGG4Kd3v0C734HdZ4PDb4XJZYDJqWBo4GDSIr0X8XuFfE36ylw2Dd14LIpmpuG16wN4nQHJs7o4S0p2T6XYxP7uOYyUH3eI+R1ieXVDZhPEC3FYWSKuhOcm70qMsL21iaDPixc7z0XMRRcvB84+t08cAdlcQvIkiJmenp5DKl0W8ZLZapWertUpI506g8UIRIJBYc4Tj3RwlkUmX5F6n3eK2+uR5RBxribPAgAAIABJREFUJ2TeEw2m9VvwsM9xmrF95Yo892pjgPjZBQYanQEjnCfLuPn6JZRqVRFBXbm2jYuLc3l2mBnK8OZ+tyv9RTgUkfe8XC1jrIzw+b0vJEx8ZnZBFjGlWhmqVhdsjdlhxMalTezsvABLNQ8H3aomuZ6zs7P49O5HMji1WOzixOUvolgp/uGZQ3fq3u6BYFvp0GGeEp0dzDajwp0LFQ64nXY3MqmcOHUosqlX6jIjSaVSmIpNySC1Ryu2MoYvyMGlHq1BG10DUZAxLC+t4PHjh5IRUq/nUavnsbg8JwPoerMLj2dK6gAOim/evinO+0qphHFniC4zKtQKFGWIja1ltDp1QcAyf5VZRHRsUWwWCYWRzaVlKUUEJ/OVHCaquU2yTGbuDzMWI1MhnF2cCAqVgeIcrg76CryuMHrtoeCd6E6gsn/z8mVZ+B8dHiMYCCAUCooYla51IkK5JCFWhhSRdrsnCFMJca5pcAfMmF6ehTfolTOGrvDEaQr9zgidZk9wvGazIshVs02PxeV5mZNFotPSc+ayJVlABwM+mV0w45MOF+KOqmoH7Y6GciGPi3gG1EH4wk5s3biFu589gHFoxclpCf/z//6v8W/+x38DpaeDXbGhXqxKngZzpij0Y13G+6VRqSJ+rIqA8cc/+haiU8wMWhYUNFGK7DGYQ0e8I0UmpCL0e0N5FrhUJEmC7kgO79mH8p1XVQ0WqxsXF2mEAsRGmaDWmX2n4NLmCpWSEkBN/BupDksLM/C4bXC5zNjbeyrLSbc/jNj8GkxWH+rqAGMdz7wifB6foLQrtToCU1NI5gtwer3iyMrl0gj5vWipdfg8FBTmcX5+Ljhk1v0U9PLr45KU5wRnmJoIyxhI7pP/m4JNm82EXCZB0IUgfCZoWqrn+1JLUWhD8QGz7ljXVmslqb/5TyLPuOhxiZOeYme7EBN2945w9cYtWGx2WOw2+AJ+wfAR38b5DLNI6P5KxJMyeyN+uFGvyfyFJBEu9nj+U1DkozDHqIOJYtl6GYVyDmqnKc8/XbYTlGtNhFGccREvrTcww7Unf77T7Qjm/cqNG7h2+xZ+8eGvoQ1JK+H6ciiLRL/PC4vJgs8/+xLdVh9Wow3thoo+6SkYw2E3C82Ezwh7Fr1ikt+Ly6u4/+UDwYlTsDrsDrE458egV0Zsxg69omF+aQHDsRmVahuhMAVczPAkir0Lo564aiuMFif29s9QLrbR6QI2p1+cz9vbl/B3f/8z+H0ucfgWSly4B9Dq9nF6doH1zTWsr6/LjHr31QGKmRoszqAItIMeP0zjMQqZJOrVCkIhB2bnZ4Rwks3kZOFOND1d+BSuclbnsVolU9im6EUsyzmMzgw0uPz0mXD5xk3p3UmNVHRG7Dx5jtkoc6sV5DIXUm8xg2770jqOiELzRXGcyCCbrwjh4vDVCxHBa2OduNP5HLNHXlqh6HwAxeqQmoybL2Ihs4kEuqqKmUgUis4geZlqtYFs8gLKcAi/wypCilAoJDQmzt55rnN2SvFsPpOXJdPsdAzTkSkR5QV9AUF4sU48PNhHLBaTz+T4iPlIGckOpBnt5vUbkjnDhY2qdWWWSJFTLl8WrD0zDjkbo3GCImMuyDnP5vuyMD8vMRh0yfE5p/A2HI4ifpGWZTbnaT5/QEg+PEd0f/Yf/dmYygKzhczjCtRuEnpTB1anCXfvPcLC4gJmZ1ZQL3Xx7a//AK9fewvGsRGtehV6DtR7fVHEU2Fdr9clUIm24V/+8mfY3d2RACTyJo9PTnGRyog132r3Ip2pSaOm9Xmwt+F128QeevXyBhbnGUhmFpsk/53EVvHhp71GFOQMmRwOhVvHy4HKcw6neVlw2UErE1Ee/O/oXuB2SOwuOi4iRmL/5rBUr+OYwCADNAZb0lNvtRng8ViwtDAlqfc2oxXVWgufP9jB870TjAxmWWaolQpuXtuGz+sUpliz1RZeNANf1E5X0Bpchuj0bJDHgj+RbIkBlzPcSEMaYmKGqGw22pyi0CPPUZQwVLbodcJOZmc81pukMWu0WuKGGY26+PEPv4eAx4V08gIff/yJ2Bep3GEjy4G5WIjFFSJ7FPm7+RKsrlIF5hQFNh0k3JLTosUtHNEpMozL5xE/j0szwUEE1YH1dgutXgcNHqa8aFw6/OAnd/Dt33tLFiCH5/soVgpie62W+1iIBfHG9dcQcHtFdUtuHJcp3/nge9KIf/TRp0heZPDWm1/D4sIWvvrqsTQ83UELdqcebq8VHW3SJMTPz4RPv7E+UfLzUuYG98r161i/vAFn0IFPvvgNivUsvH6bBEqlL1II+n0IB6MShNdp9lEvtlHJNlDPq8hlyrC57FjdXBNMFpXODNTlWqrfpb2qI+iMsV6RxQDVJB67E321jUaxJE4Pjy+A1a01YUh3NPLlM6iXyfr0CkaoP+oinU6g3awh4AmgXe9KUA9zRTy+MHpdK3I5BpuzUTWJyofDruhMGL1xH+epOOweF2IM+lJVYWczeJMNM0Pch82BBLtzYKIY+JybRVXAwSibez7fZJfTqsYLjuggKuGIYuGguq/o4QoEYOXCwuaAqvXENszQzxEPDIOCTk2FzaCDxUCmtE6KdQ5Q2loTevMY/rBTFAZsUIfk+rudopI2WkyiGiDag888GZEM0+awxedzIBwKol4ry3CWxZLVRuzESBZ+fNYj01OSA6J2asIo5fvJmSCXCMzU4GlpCzigjfqisOZWl0XrwuIcPF6nDHM5JPK4vcIMzGWJSGnLpRuJhNDtqOg266iUihKASHcWD2fyfu1GI8JuD1xGO8ywIuSdg83mw/H5BQq1EvL1NBL5E/inXTKgLJYaWFjcgNHoxNHR6WToCYY8G7G8NCsWeQ4V+YuLWb5T166/jsXFa9h9dYyf/vSnsgwgK58bIi5H52dnJLDQbrGinC+IvbhD1RndPwr5sh00aElu1mD3ODC7OCdhjvw5UE3E8y5xkRSE1De+/T5isShS8RPkUwmoDJUcj0FUaq2loqo2sLS2AavDh91Xhzg5PpdQqvkYi/am8I/JV6Ra6crVq1IEHR3uSRjY1969g/XNqzIEZojo4dkhAhGPXPosXrOpEqyKF/HjFNSqinajCb/Hhc2NDQmzevb4BdBXEAnMiBOGbHN+/3Tx1NWmDLrpoqPkm8O5MZtSRT/hoRLdMoYsaFxulwRnsjkhz5ZLPod1EnpOB8zUTBSVRk1UZbrhCF63S4b+aqsprpEgw7TsdpSaZYTmAtJgeLx6uOyKhDMnTlI4Py6jXhXTCZxWtzwfxMzxua80yjCYAKuNfEkuuYeYjc5I0FryrACL0Q2PJ4JajaGDDcGf2Px2GRST48qQRdqV/+iP/xAfffoxNjY3pIEm3pDDbbmnjFY4JUthgFSSn21eFrhEhJCdzIOejpBhrwuDbiiNQJMhdVpblpSnZ+c4Oj1FplCUd5RqP6pH4qcn4kyg2ojOgHCYiDYTXuzuCZJufeMSZmcXYbe5BedRKVXhshP/l4PPZsI3XrsFl16HUiohg8khnTHtHpp9Be2BAY0W23KjZCAEgkEpKhmArvA+1hiCOREg6McDGA0GGc6dnJ7jF7/65URdH/MjMONHupaFxWtDrdPEaTyOjY1LaPOuHetx6dIlJJLn4mAhx5l33ulJQhYAbPKoeahVi/I9MpeBTSWdlQzp5plpHo5g0/oIGazI7x7DrzigVlQMtRHMCs8HGxSDSc4o4ssGMKDZHkJvtMkCma4BOtiYDcA8BGa28GfIgT5zSehS4kDSMBrDYbFIqJxJ10erW4fiMWFgHUEzD+CbD6PDEEy6lsxGUZATdyCKzVFfMg66/S7mF+ZlmcFBAYNuOcjZ3z3EsDeSxTcHDFPR6CQcrtuRxRobXDY5dARRoU+UIfEOxXwJ5fIEm8Cmq9GsiuKSDTkXbGRpczEiWLlqEXaHCS4PBR69Sdg3FXq8M7mkUxQZYs7Ox1BrlIRfzuexp7bRb3Qk3DzsCWF5YUkWkucXCVF4s2kj2mygYxghh/WqvGg+kxPBsQ3hsQXVg3PkDk/g5l05GiDs9WMmGpVlDJ9x4npYVLP2C4WnxOZeqjQoM5HfdM9QSMKfGh0QVptXFOnpXF4yl9jg9ClY0SlynhF5qOdLDf3vFiAU0hgFM+hyWOBxKhiN2jJQHSh99MwDrN+8jIsS0RRxTIemsDi7AIfFJkNbojFyxSzGBqIkR9DrJ8GMXV5sBj08docsQOjashoNUJgT1R3AWm8juXuI3HkSsfAU5mTYl8WTx7uYjvpw9cot+PwRHB8nMICCg9M4tNFk+THQ69Hu98XNQQU+lwCsm+l8HRl4j0xcbcwtGXLnZlRkqUZ7ETNt2KyzAZ1guTQ0emO8//tXcPvrNwUd9eTZ48kAJzhxd5EHPBObFjUr8RjMbnry+KEMxzfW16VuOj+LC0LnG9/+DorVqqCU8uUy7rzzNkwWizSHdAOFvF4EPV6Us1m4rHQ1lqTxZx/Axizo8gtqk05gs8OJXLkk57vL4RBcJxX8XN50ubxxk/nOM6sp7wiVyVaLTQZreiEajvHw6RN4AyFc2b6F+HkaH//mLiLBiAw3xNVltiKdyiGXK8rgP35xIWfZ4vwc3E67YDUZBM6lDxEmdDIzsHvQ7wgS5vqVbTx7+lQWKhQUhedmUGnU5eu4un0NLifDvHOiXicihwsXDlO63SG2tpZxeXtD6uF7X94V7BvdKOHglISkHx+cw2pkPo1Bho1XLm//TlGfFh72weGBuJpff/11XN6+DJNiQf6iAKfNCqORGzAOlVp4tXuEWpUikZDgLHle8Bm3WnnSaDJg4mdA1yQxKW46nr0+WQxy6MYzjihXirmCQf9kEKZja2TE8ekZzs4ZFG5FyOdH8SKFi7NTQR8RheZ029GjctuqwGQz4+X+LnzhgITHVhoNnCcvoPV6CIRDKJfqCPmmcX6egNWuIJ29AKPrGBReypXhdfiBnoL4SQp+d1CyHp4/fyQ4QZ1hhMOTU4SjS1hjcC26aLbLyJbOoTf1MTXrl6+FC2+Xw49L668hcZLHoGPAyUEcyUQK+vEIt29cRnQqBLvbgUZHxe7RAf7fv/0VQhE7vvWNb0r+h9vuwL1PP0O9UpHcBt5v33j/fXHnEBfmC7owNGpwBz148vIV/KFFvHqVR0vVIZMq4OqVS1hdmUImfYapqF/61gf3n6Ba7SKVUTG/tIjX37qEcj0Bm2tE7RBKpToyqRp0Qy8uzguoVxtYmIuh261Da9dEgc8lGIdJ/CefKaNJB7/PLbUxBwpEvH36yecI+MO4fv2GhDLnixkMR10kLk7BEIFCLifDXGIy7tx+DSPmXMKMXmsowo9QICKDXva1OgNxn0PJ2qALr1QpYjBsiTPK5bRJNhh7r0K+ioO9c+ztnyCbH8Dm4hBIj0JthO//5AqavToyhaTkZiwtz0tvfXBwJmhlqvvT6ZSopxfnl1EpNGGACS6bC2PmWrkDCHqjqJU7GHf1KKUrshyyudziyCdWhz3Eb3/7G1TKJfjdTrz/3ruYifL70OHJo0cTrI1ej2g4OnFhDzT0Bg3EEyeToafZBlUdYGFpTZbNwTCDkPuoVfPwuuwo8a4ZAPW6ht/efYCGqsm7Mx2NyiKJ6DgOPf0Bn7hhuYxweCwIRYPQmxQMxwa8eHGC85MLmv7R1QaoqYDbZ8T80hK2r14RJ+/LlzuiEp+dnkI0FMKlrU0JX2dvQkpGrlgQNE5TbWNpcV1qF38ohFwhK39nHz0MdENRkPOdpQq/lC8J8uStN+9g+8om/qf/7X9AbHZa0GLMR+P5T4wrQ5yz2QwqpYqII0Z9HWLRGRHHUERHcgYdn/lMCR6HT/43pXwZjWoLN6/dwu6LPVmSE7fDej/H/CejHv6IH0arUeqhz7/6HCtbK7hxi6r8jCxASAnY2FzG9pV1nMVPUSPmeaSH2xPG3XsPxT1OhOrW5XXJWHjx4AVi4TACXhdisZAEkD/beYLesI9MPgeHwyW1nNNml+ecC306yYu1BrxeGzw2nyzU6bZg3cSFHHHeDbUqNR+R0v5AFAd7cYQDMUFRn5+cipCSPTiR6UQ/st6mMFVcVRdxzM7NyvKVOR92x4R8wtkV352Li4SICpc3VsQZzb/HrJix9/wAAw1o1TrQj4zIZXIIBCnwdGAwmijuKSok8pV4Q73eIll4fM7T6TNxnXIYf/nyJVy9dVPEO5/85kOcnx2L6t0bdGFubQPPnu2hWeognR7gv/tf/gU+/PA3SBycQy03oIwMmJudE2c/1fEXiSx1Hfjet76GO7ffxNrKJtwuP3QGk6jox7qh1JecJ7DGsphtclaJWJF3D53VrFlaFG4MxIXL95P5DyKs6xAbZRUXM4Pp08lz9HstvPvOG1hciKFaKohblPNCOkJqtQKcTiOKxSTsdjO6bQ2VWgu+0Bz++qf/CIcrgu2rt8UlPxWbEwFsvd1Bj9mDMzMyB2P/0O91cHF2jKeP7iMaDspMkQHQdE5zsMpan58lZy6cfTCzkM5rDsFZH3OJyhqv05oI1rgsZy1IrDPfT84i6BqoN6qyUOA9Smyy2mogl8vIkpP1ODFsFJXwDDRbKARg3m9YZoBjvV5ICHML8yLuTaZTODg8kiUz54PMWuDcSSFq3GaVO7vb16DTjwSxxYB1Zuv2hhrUTh3VRlkcH8yEJCqcRBvmdfL7JlbM53MJPo6UBbpVeN63u0QSu3Hnvffw1ePHyBbzklFktlkxPz8nGRJ0WD57+ERckjajRXJ0SYTw++jsmmCA6fbm8obObSr4r9+4hX/4x9+iVefySMAL8HmIWO1ia8sPj98sGMrVjesoV1Wh4qRTF/B77djaWBFxjYPiBIMZT57uYWfnBCazB5GpRTx+9hzvvPe2vOvMMqIrhv09EcGcj33x1UNsXboEf5CREEWk03mUSm24XWGZYwi+azhAr0W6CLP2qlhZW5LPnREA/MzoH+c8jDWS9NzQoVXrYypsFSRpOpsSjDizL4nCWlxbl9ky60G6ksv5sridnFYdSoW01JuhoB8BvxsLS6sYGux48HwXRSL0qhxY9CUXm4KAyGIM7qAf7a6K8agjPRfzbJmBw7uNcyEGrVcLefjcHsxEZ3ARTwp5pdduY2VuDqU0/3NX8uQo9GH+zdnpGR49fI6g3yMuw1ajKbuB1aUl2ExW6Dib6GiYnorKfIrnwtzMrAgfEufnODs+wdb6OlaWl+XsyReLMkMPRqL46tETcfQz15FDwUKhJBk2VqtRRJ+8j/meuRxOqQOIwfL6/HKuULQrERo8X6wkIHlkVk4ylO7P//P/bNzttzBAC3YPoFjJhryQQdxFIg2PI4Q3br2Lt25/DdOBeYw0nQRJ97U69MMuDL0eY0HRZtNNW4miw2d3P8KvfvVzlIpZvH3ndeF07+/vweZwI57ModXhi0HGPxWNXTko/V4HxoMu1lcXsLG2BKfLJsgjYgHoKOA3xyUF7WEMSGEQ5yRM2YBsLi9DP3GAcPjs9sgWiMsPXoDCF7SSdc7NJtWeOtm4srGgSpINLREkk6GZGWazXlROa0uLWIjN4+XuAX798T1UGZxodcngxKIYhdUcDftkKFCqVOUB5UKnWlelydZTYdcfijqOSBz+fUQLEGHFQo8KXva9RFvppDkdi/KABi5y7diV8kU1mSwSskPVMTFZ3J+WKwW88/YbWF9eQKNexd27n8v3SYYv+WvCPlN4eBCj0ZcPnHcMA29X19YQCAZEAdFtNSUci6GRVDCUClm5mImTIPefOAr+3IijqakqWhyuGdgYNzEytHH9zQV86/t3RJVTqGSx8+oZjo7j8DgcWJ5dwp0br6OaL+L540cTZpvaxvd/+CPoFYtkfRD543VH4HRGpFjgNrJQTkv2R29QF8UWVR3JVFrCxNZXIsLSZdAcMSax2LQMFT6+/zHuPriLxfUIZuZDaDaKKBVyglnZXLsMhy2AXLKK3afHaJQ6sOns0vQ3Oy1ptGILMwhPM8i7JNt88scZgEn0AFWkXMJZzTbSEmBgKmi3B7WpSW7C1tXLuP02WYNu1MoFxE9OoRsYpWke6fuIx4/QbtLVY4DWnDDArS6rDARdjllhauazaQlP5sabLE6724ZcOY90MSuLhNg81Rs6HB4co1KqyxLDwGA5vQ2GsQEDVj7jvqgMOcjkRp9hSqrahdNuxdzsrATiUp1HbAovPTaSzZ4GMIPHYoE7EBQXAJUPGlUWrTaKySSlzbDoFTm8iDGjUonPNC9mi41bcwVmmwUNWiMVnfxMHG4n3HRQYYym2hDbc59s8U4HRkWRnw2Xa/zveYBx8cZnkxe/oI9GkOAwk40ItoYM3Ligo3WOYdks/E1WE3oKA6lHkiXCJQgtm6EQGdI+Uf3zWWZBwUUbl4N8nslPJRKiSXW53iAKHruNAYyKhCgadYAJI3isNrgsDpQydYT9yyhXNOwdnqGHHhq9EtxhI/wxEzr9FhoN5ga9A1UdYX/3WHjsbHTDQR+ubG9KCHd/oCGVSSKXLwj2yuuPYn7uMkxmB3L5nChVqbgwmw2iPOADWmNoWTKJ+PEZLAYTfE4fBt2BKDzF8WLUIZVPIzgVwsLSggzRiHNjQUQ1m8olSUvFO197BwG/B5V8GoVUHAO1jnq1jBLD17IZVFsaZuYX4HCH5P3lMJOX39VLG3LRJogVzBfRak+swMTccbDuMOkwG4sJLiZXKePo4gyNdh2RqYAwIA/3zpC7qGDQMaGQqYn6nW4nKme5AKOD49XOOXQDHXzuKOamlyR8mc8ucXPZXE6WuHTVUIHGoo/PASseXmAshqjw59CJyhVmRNB50um1pMnncIfFATGFDG0nT/ro6AhqVcPMVFAGfSz8anQTRBxYWF9GPJ+Aya1g8wrD5RQY6dKg+iFRwMUpCx4hxiDos8HYp+XahvBUGKrWkMDIXp8/fyYpD0T9bTHYkTovwah3SMg7cwk4DOIIvT3SEJ4KiVqWd93J6Sn+q3/1X0oGB0PAeLeJH3nIsNMepsJRRKnWz+ZEacTvi58HG4OtrUvyrBt0vL8swpqOBgOy4OYdywH47v6eoO847jJYDBKyTkXx0f6+3KscbEWpnvxd2N3L3T3BLbGgno7NiaWUjE+qudlUW0w6OBQdfvLtb8KhG6OeS2PABR8U1NoDtEYmqF09Gh2+mcYJXsnNRZBTgkaJHyD+ljihMd04PFMUBWF/WIQO9+9/ic+/uguL2wR31At3zI+BWY9sjbiistheOUwjgofPAxs+Kp7J66Ur7OjwDNev3ZSQdbPFiFQyLudNKpkVHNCVm7dw89YNyXE6e/kCQb2CiMGCzkUB69OLoqqmrZlB2p12Xz54acaY30IkZbsHXzAKncksNmKnk808RQwa6vWmNNzEjDG/hMtgLqeIH1H4/uoBm0KGsAqTy4xyt4bKoAF3zAfFa0HPMIKO6lx+r8U87rxzBwtLc8J6PTh8JQsIZnvxfeeQtl5R8eD+OWJR2p7X5XMSZY7bJc0Trem337iNcCSIiySb7Blxi/IsJ1aReAouoaka1DQVqlqT5yZJDCkxA/m85GjNzk5LrgIZkrL0UxRZfJDxTSUngxVl+Wini6MNs6KHWqti2Nag645hM9jQV/mEKKhWqhJq3wPQGXRhdVhRqpelWWcWTSbTwJ3r21j0TCNqdGGUq2D33pew68awKwpigTB0FJIwS8GolyEEmfistchQH450KJbrYqE2mm0SbE6XDr9mi82FZmsoC5KLdAb90SQTicsP/uYipNagu9goz7/VSqwBnZRGUTt53Q5YTcwvoQMY6OpacM94EF2bhkow4rgPs94oAhDilogMIMZMG3bQH7PJNaNZa0EjIs1hgckyGQrTJZTPp6EQi9DrwU10VrKA5IsDmEeUNDAwHcgXCrI0f/21NzETW0S53MBFsgC108Pe8Zm4P1IMm3W6UG4y3FQRGzg/K+IDJRiQLpcOF3Msi5kvw1w9owyLWSgUKhVZ4tEtp7WJ2QCKzRH+6D9+D6vXljA2jVAsFyQE1O32yhKEX1NbVSV7iopZt8uOarkkiCgqgi9tXcLui10RlFA4lcxk5Bn/6mkWv/8HdxCMhESdyUap12pDazbRrjcwFQqJ25WIJbvdBhczWprMW7Ki0dVQqtdwen4mjgyqAplxQLfr0vKiqA7J9+e7y+Ugg1K5fCfnnUrrbCEjuIjjs3NB9V3euonPP/0KX3z+QEJ8nXa7CLXosqPQ6vnOLqZj01hbX5WhEc/NbDopQauNehnZXFJEGGTWE3HAusvv9UomBwfhU0Qp0PlyfoZStQ6/zwMHsZv+gHyexPXwHKEalY4JuubWNlalpskV0lBbNamVOXijWzngC4tbQFP7eP32m4JnDAXD4ojP5XIyFH7+4gXqzSH++I9/goWlJSg6E5QBWekqLBYOVHRS9xOH4/fN4eXLY1SqTTRbDanzIhE33v/6m7DbTPjFP/yj4A2Y+cLBFYejVFuzhuPwJxQO/m7pzj5EL803HYhUFReLZQl0dVmsuLy0iKO9PSyvrIiDkr+J8PGGfOiOuvjFh/+Ijcub0EaDCUNd62J3/0BCLGeYKWmwyPKFA0e6zaZjURnocZiCng57OwcYdceYnZoTZ+HOi2eSDUBUYr2h4s23v4lkOoPl1TmMDT385V/9Bcx2YG1zWu5WRbEhNrUEr3Ma+rENqUQBdz/9AsmLKlaWAnjz9avYWF8VdByRcZl8AU1VlfqFOTVGvQ6zU1FUi3lxMPE9YgC0x+2WM4S5asl0AiE6cJw2wMRA6xFOz8uiWs/nyvJsmE1DnJ3u4/qNKzJgrldVDIdGxM+Loorf2o6hN6rCYh/J4Cd+noPTEcHzx8eolFX5u4xGYDoWQIS1sX6M+bkFlMoN3P/qgQy96JhaXVuU3oK/+Fk9efIMYS5c5xaxtrGOX39o+VWKAAAgAElEQVT4a3h8blHgv3zxHFMhP95760102y1YDApqhargPYbaGB6HV5Tx0akp6WkuMkn5OZFTv390Ksrjy1tLgldj38NnL5vOQa8zIZupIp+vwBcIotlRMdBruP76ZfinnHix/wxPdp7i0vamCJbOzuIS+M7hxtLqChLJhCzBZ2JzsFmc8Lp8cFicSJxeIOAOYjrMjAArTHq7LMhMRjsq9RpyxaLUynRKPt95Kmg29gJepxNBr0eQR/fu3hNcHQe1XPaVyyXcvHEZWq+KX/zi34lqf3FpFdeu38GQmQ12l/ysDMoQ7VYNhVwGZ8ensqgkKuvo7AKVal2eCw5w9boBZmeiWFpakAEog5OZ6ZFIn2L98hrUbltmAUfHKZQKdTB/mH2szWmU/KQf/vgnIny6d+8eSsUCqqWioMkoBPzuB98RgR8xR8THsG6sN+kMM8tSl0Nlk5X3QRNOrx3legl6swF33n4bv/zlr5HLtrC5EUOn1cDrr93A2uYi/v7Dn2N5bUX6cf47DvaOhL7xwQffEcHqy51dTIVjgsx6687bMvg/Oz1BPH6CcCCEjZVLgrxp1poI+sNo1duIBqckzDqdSk9CmJ0OnCcT6I1YV/aRZp5Bu4FUtoT5Rd43OqRSOTicJrz91h1xfp+dH2P31SuobeJqma9KLNimBJNz6aP1WpiKTOHk1RlC3oBkKczPTuEieY7zxBmmZmdwfHoqIsb11VVQzpRJMU+W55NOEGGsKfRDuwi8SCMhpof0hmTqHHa3RYY7l7avYG5uCR/++hNx8wW8ARFrJc6PEQ5GMOjrf3cf6zAzNyvqf753fJZZz9KzyzqIQcVcTBIFRqc4HUrE1ILYPaJPM0Xk6QDU2zHsQtBz2XRG6mE60nm2OT12tLtdQekoJjtee/0tEQaenZ2hpzUle5ekCrpz1jbXMD8/A5fNikPi/B49kCBmi8ePs3ga9UIL7737TURnF2ROeO+3nyF9riLiV7C1cQl37z7Hn/7ZH2J7+wpWl1dhUSyypAn4QpJ3YrTYkMlm5ayiM4LPDJf/nTYHuRQcWPHVg0fY3X0lizkGLHMGQ/QwUa4UZXD+kzy9kMUZF0j9voZnTx8iEvZhcXFa+l2eMQwmD/kDInmx2xWhiszOBrG/+wR2wxhBfwhVtY+/+8UnaHVJNPFiZmENS+t0VDXRpRCm1YHDTUy5QX5eFGf0NBVmw0AWoKzzef8R7c2vj8sP1kEUENE9TUca74RshjlBzCUciuiKGFy+k7xD6XjhcJdOaBEm9Tuy0GfOMF1BzSZnmWPJ5mDtx58BEb8c+H79a9/E2voWCgXmsHL+Z5XF2YvdF7KsYP/A/oNfP5eKFGByFmNmuLjJKAgsCkZ7/Q76QzpUNPSHGpqtGvqjDoJhH9589w2EIn7Um1X89f/3t5PMP7MLg8EYFgvJMpMzjDUK+1BmBzFbicuDW3fewP7xMc5TF/D4ffAG/CLE5nxzoPWRPI+LS8isN4hActAdwW7RoydoV504V4l6bKg9ONxm3HnzTWjdIRbmV1GvNNGs1DEeUNi2i0uXZuDyGiVf1O2ZEvwtiQK//egl/uxPvwG/x4Hj/UPJHO6R/GN24fSsAJs9hEZziJ/+u7+TpfXW5Q0RS7AW3d3dw9ziEkLRGVQkO1cHf9CHg6NdrK9v4fGjPVkG9VtDaI02xloHTi56jKQRDAQXys9cMMAWC9RaRURhdGcw8yPo80lWHvvUUDiEmlpDdCaGhZVFmbUS3cSl9ZNHFM9QAGuRg18/6sBpJ+K3CwfdvUb+rNyYW9hEWe0iXi7D7LIjkTzDD77/AyzNLuPRwyfIVIqwOSyYm5+Sno+ZiPsHh/LcUqjO3jwZn4gZ6V5tVrnMaMk5aOCZbKJzj8/tUBB2fAG4xK+Uq+JY5p+bn50T4e7RfpUxzSA5mf8k+YFuNwp7x/0B1ldWsbq8LPci/xyjFy5tbYnbjYIEot0oxGHN/eLlKxHssa5NxAvw+c2yq5gsG/uSP8izeGVlVVxUjMXgGUJEOReozD8lypDvAWtq3X/65/9iXK7lEYq5pIDKlA7gclskcGv/5RH+1b/8r/G9b/wedD0OXE3oqSNUiwUMhw0MtSZs+onVujc2otps4cGTJ/g//6//A6l0C//Bn7yLhVgI97/4DCZuPXsj1NUhRjo7as0xukODDOd7/S6sxFYMOlhdnsflrTVpZgvFrHDreDEQa8DG0M4LuskPyC0qsWarJVglSoxoeWG2CBcgPCyp1KTSj+MVHhodhqAbjbJB5g+MhQIPLaJ3qBCmKpLOEzZu7AhnIlNsd/Hll4/w8NlLzCyswOuPiAWK3HcJx+upouKhooVDrf4QaLTawicku4zuC26E+fDzN4e/HLoxt2HEQ9Bim9jMGdw+HIrKhmxth4lxkWOxavFw7A50siChxZ/b31argZmZCK5d2YTb6cCDBw/loeAWmc0Iw+GpXuDlwYEr7YO8PHipsoCmA6RcKqKvtSUQORCcWHkT5ycYcEhDdTJ97+NJwDCXNN3BEO1BX4Jey/U6tHEdzuAA3qgJixtz6AxaqKkVOez/iz//lyimCzh6sY/zwyOcHh5K08qhRF1tC2tbmovIPPpdPeZm16Sg4PNQbZRQbaRlAWK2DtFj4LLLiqtXtnF8eCJYjN/77j9BNDyFi/M4Hj15iA/vPYIvCkwvBuH2mdHr1UVNHGJQuTuM+FkBL58mkDkH7Ap/G0Qpx0GWze1AZ9gVjNDMwuwkeK5cRbVcE7eBQcdAnRG0Vl8KTocZ8Dtc4uTQhkOYHFasb6/Kgcmt6OHegagwZGGHNsbQ4PXYZDDYaUwwZCaHGXnhh66j0+qLCo6XBy/FcCSAwXiASrMq4aqd/nASEj9DBU0bSQkqGsNlc8Oq2AXjRtQPeeiTBYhLVHcMiaL7guoCKpOYDUHlIXFBfDDpIBgRbUQ76aAnOSfTc/OirmNTP+x2UUhcIHMeh9YYw2Xl4WWTBVtT7cnlHPCbxIpOb2un35EFCIfQFqdVsiK4CGEQMXFMdGOwEWPjQPwS+f0cKHIzbmIgOIO2xtz0U7EyCd0a6Ufo9lmk06pZRavZk4aECheGtfYNZLVbAZ4/FeYc9DA3N43pmQCy2Qth1nM7XK3SRjk59Dgso7Xcx0DtwRjtZgs2qxOKXkGvowH9LqJBN2g5Im7IrHfDqA+h1zUjmSujUM1jYGjCEQQsXg06ow5+7xwioSW82j1Fq9GFx+UT/AwxQcS3ad0mrHYT4slzvHy1J2rkcHgGHldY7KscvkxzsGggEo/LnBFKuQyyF3FkEhfo1JuIBiKCmelrfcFl8TmaXZwVFiz7/ZbWFjfa/QcPRBG/uLyGla0tBKMRuHzEgVTQa9aQT5xiQFdEv42KWkOq0EBoyg9tSAWwCaOxUYYvXpcHQY8Lfo8b+XRGVLsseqimCEXJkcyh3yxKoVlnBlK3g0aPKJkRtq8swWq0InmaRa+pQz5JGzQDOx0SMhpbCMBmMyN+kkQqrsrA3jCyCibK5w3JophqVA4pJsXhWAZWRqqknRNGPgcUOqNJ3Dt2swkkHKpdhjp2oFNGYgvl8obLvsFoKIPoAIO6udjL5EXNRl46G4tGpyTBmotbC1CHTejsQHjGh1CY6Ediu5roNPqoFjVkMlR3AUF/BJ1yW54fukc8ASfMNuY0lWSgbyHeBgoGHP53FDisfpyepmWJxKaO7pYRC/BIUJY6VPdzqfjjf/Jjybc5T8RxkUzJqpxqOEWnl2EqQ8NdVrsop8YGHRzyvltlkMzCkzZsBuDmU1lYJcyezquCqH+JFeESiBGjIz2NyLyb+LUyq2DCNaaKgk7KeDwuGTVcWtN5yEU471RaV/f2DvDu23cw6GqYCfrwwVt3oGur0KolwefV6YY0OdHoGVDvQFBR5K2yWSMWz+12yGDHytwrjidHmjjYGPjKBYjTYoeTlt1OC//wq5/jo3ufwDPlwq3334bB7UCx3ZEFyPz8PJaWlsS1lkolcXJygJs3r8lyjeGcRsWGWzdfF8X4v/23/7cU51TasWg/PU/gR//03xMVy8unD7Hz5T3cWV7FijeIfqaEUbOLjsr6hCUEFyoDWQxKnldXmyApWW/4AtAZifuzw+0KYDzQy2CbbjOq6nUmg9wv/L4plhhoPfSaHRjHVMtqk6aajodhCzm1AOeUB46oG9aAS5wBqWJeXIBc4DHYeW9/RxaqVBuqnbYsOjk8yKaYMZDEfGxRUBJU7ZAhzXN1OOphMOrh6vVtrG+uInFxJiIIqmvYMHGgxueGirVOpwm3a4J3SaeSUtBSaX58dILZmRlRJFPplcyew+RQRLRBzAWVfWS/Eq1C9T9dmGysh30N7VoNsVCUWbBolprQmj0wG3bUGaCuttAaDOANB2B2WJDMJuDxUmULaYRjoRjOd0/RL6q4vbCGXr4Is6bBZ7HCa3eiVW/IvcdBa6NZQyQSliEsaz69OHb5bvFs00OnGIW9S8eJzmDGCBa0tSFS2ZyIV6wON5qdniAgTDYnqvWWLA3olpDMIckAsQqbmQ4mk8LynEthHQqNFJZvLsI374Vm4mKe32dLluxz07OCA6KgQWNzOWIYdl9yhSLTsxhS6aanA8SFbrstjhaX1YxWsYSg3gRLpY3c/imMIx06DWbOafD4fFheXUcsNoeuNkYymUc2RzdLGcVqHeVmEw2tjTFRRVSccbkz0kmOGHGgQw6uDfpJGDqtgPIm8g6mA1F6GjknWEJzcM/P0mIaSA34x//8B9A5xzC7FEFQPn/+Ak5mBNFi7vHKwJv/DmIiqAYmzpWD6b3dV/L/L9AJyjpVR5edHyOTHla3A3qi+wi9ZE9gMePk4ADVQlFCt3/4ve9JH8H7nNhX+reNoGt24pTKl0sIRcKoVirSRFOx7fN4RDz1dOc5llZXBa85PRWTfLoXL16KurjaqAnznWfczVuv4+XLI9y89haePX6F+/ceyV07NzuDYDAoajcGNBNhSIyPuHZ1gN1skYE3B2Cz81PY3X+KpeU5NGsVaWwH/YG44XmHra8s4LvfeB+lYhE7r15JNgnvu3AoJEIm1rW3b74hg+Ddl4eS/8ZlKpF3dLitb6zAaDbg4eMHkp9GdT4/P687AKfNg1ZTw8HesQThxlkrgsuCGZiJxbDacXR8Jn3SlUtXsDA1JwHbej3VqxZxCNusxNX28dVXO8iTJd9twxuw4gc/+pbgZf7u538r2Md/9gd/BJ/LKyhOqkBZF8owrsjGlDlPxJElxWG5sDAvPRnrvng8IX3X8twcYgGv8KgfPHyCQDCMZCojYaPMEnz6YgdjhSGp30RwKix9RzpbQKXehGKySV1Lkdb8whxcXpd8ndLujceolqow6UwopUuCOms1VOl3KKaZmZsWsYnFTlTCPIolCgma6PZVPH/5ECvrCzg5O5Q72uHwYW52FXZzEM+evMJFPCd4Np5NdpsRkbBLMBg8S/yBCCKRGD795DPs770SzOHcdBhelw3RgAdel0MGHA6bDUeHR3KGnB2fY+/gDM0uQ0/1uHzjNg7PUmi2iVG1I5tl76YKZiTgtws6kk0982lqFRUbq5fh9tgwMpQBpYV6q/T/0/SesZbn93nfc3rvvdxzbu9z78zc6duXyxUpiUUmKVGOo8iKnYhWhDiI4xd+kQBOAgRJYBswEECQbAQWYFmixFDkrli2zLaZnT5z5/beTu+9l+D5HnoJYsnduTP3nvM/v9+3PM/nkcW+yzkuy5FnT7dl8Mrsv3ab+RRdLC3NispUrzPBYfcjkczgwYN78Ac8sgR59dU7aLYawqlnHseXDx5hcWkF73z11/Anf/anKFXoyqeTRQGHyQCTTi04jFvXrmPjyQuoBip4HT5xSHDpZLaaBBH40aefwMUsMacHiVRRao7piA8eh5mpbvjyy3vY3dlBOBSV70uvMyORTuPo9Agrawu4dmcVZodOFiB3P7uH2dkJTE3M4NnTdVkixtNERQPhqBdvvPmmfEa/vP8At27cluUHh8SXly5jbeU6hl0FjFobdEqLiJVK1Qq293bxYmNdHAUHB7vQaZTQqZRQ9gfotzuCGVIOVJKvQAoB+6ubt66JayAc4ZmXhsGoFWWxwxmC2eIStT3V0MUSsywSMuhyWB1oN0ZZLslMWpYopWIB5VIW3S7nCSpRR0eiUQwVKhn47x1vY/XaJRycHmB9axsHhzVEwk45P/vdUXbi6pU1yex5+OCRCMlIl2DtzrN7ZXkJqWRi5KzL58SFTkTksxcbUKt1MsSj45rYGi5AlNqh9DXRqQnJKPrhX/9IBk6/9e23kc3EgGETt1+/hljhAs83XopjTqs2YuPljjgMv/2tb0uA+Ht/+z6cNg9a9Q5Wli9LbUmxH0UU+UxOHBQapRb1Sh0epw/5TEFEFMytJBrn6PgYxVIRJiuxNgrUmjU8efFYXDN6k1KEm/0B8x+dYgXX0V3UqGNvLwuDEbDadYJ+5L3mDfgwM89Faws7B9tCRWgU2yhlS/DYbHJPMcSd+VxOr08GZuwJ7VYLoqEgjg93YDQqcfu1a6i2S3j2YhPDng3lIusjp7Do6Y7K5JIYKqga78qS6eatO2g1enj5chOtel3mRuViTtCKFIASqehwOQXZyl6Q2WREb+4dHMHj9yEcCcJsNYhLizmtlUpJzr4y0bc2qwhdTToTGBKeS5WgHKhFgc27j31zrpCA3qwSpFGWebnsN412wQJRGR0KBWXBR9SxXq1AoZDGReIMa1dW8O7bb4no4Cc//SkS2RzaIgbRCkr8n/zgn+LJs0188vFnCNN5YLHhtdt3MDE+iUAwjFa7J/STBkUHfaVgu5kTRxc4sx35OhfLFZnDsRba3z8Q1/LMzJy4bdmnSQZKtyuUFM7PuCxhhkZ0fBxjwRC6zbYI7aj0zmUy0kednx8J+pJiBC4/iC7j80TnYrGQQirNBUoJt68vo1/Jy1BaoTYhV26j3ADqPTW0Vg+q7SHqbVJTTFI3cr6WzxfEKc2leyadgNthhNttQ6VaFUwV/875Ed06nINxxsABLbHUe7t7IgJlVgmFn0QfOezsRbgEaaNaa8LKXDM+y0oiVJlLWxJnHhcgxMGxvuIweCw8jivXrgka8uD4GFOTs0IJ4Pcmn/3hEE+ePpHlCfFVJDbQQcWlAOs6YvfFva0boa/oGOOZTxd1s1WTJQiD7HmXUKpvdSgxtzgDf8gjiLe7n32CWIw5M5AhP/MbmeNEFBarSOab0MHEPolLt5n5ORnk11tNNLptQVkK9qtPAkAb2xsbMGp1yCWKcNkMIgxnzp5Rb8D5eRrRcS8OTzIoxoHf++M38a2/922JV4hf5CQXk0joYYeO8Rzy2SNkcifSb6UzdXz8yX04XB4R1H/ve99A4uIMsbMYzs7imJyNwuUNIxCYx85uDKfnWTx8/EyWG3aXDZHxEO4/+FLykRqtLkLRSfn8cPg1PhnF8dmeIDj3ds9gNblFlExCTF/yM+qCUCSpiP0GXfrZVAbxsws4zMxApYhyVCuTWEQRiHwmJB+0K7MzOhqPT9MwmRVyzjuI3TOa0Wl2RHSgUw/g97lEFE9RKO9v4qH6PS0sngC8dPybdBio+nDbnXj+2WPc/eAubMyvxkDmJNHomNRqnPPyrOVybWFhAalEQubPi3PzOD8+Qf9XEQCcY3IWwayOy5eX8XLjBcrliszgbXRia3Qy22adz19HcSpzgOrlsogsa+WaiKJsJguSZyncvrEmcweKOzl3pUOcv4fT5ZF6lfcUMcTJFNG6Spnz//zvfi59CnGa8WRcXkPBzg8hdTRfc7pZuMDmXZfL52U+MhYZl9pzc2tblpWKf/KDfzHsD1tiMe0rKxiqqzI43N3ax//+P/9vuLq4KoHPDDjv1DroNYFKqSAhU3YL4TDksfdxlirh3qPneP/Dj3BydiaDhq+9ewVOqxqDdp3tI1yuALQGNxKZGjb3YkhkyKtkEC6t9UMM+y0E/a6RA8RC9BLdIU0pRGkZo63dQDVluyX8RQ53WYyxwKfSkUU4HQ+hMSJnzPKDU+HIF4yHKG3Y/KveaIhChC8AGybaxAzm0caeOBCNUolOvQWv041WrY179x8ikWFomxoWm1vYpHwYucGzmTXCzqW6nFtBquq4KCDCh6oDDgz5Z/PPI9qGw19ihKj+4mCLFxcXG52haGDlsOEg26KjvUlPIaQUFF2q/Nl+EwfG4No2UWPA9GRYgg1pAyeGgCo+/iYatV64inyAiqWyqDvI7NUbjVhcXJSHhUrYRrWMZqMm3HceXPlcWmzafJ1ZqPMhZ9HEoQ8HPqV6HbV2G32FEvHsMQJTRrz9G7eg1JNnug09ee1aLWbGZ9Fv9pE6jcvwtlosSAOs1uolAJIKS7c7gKA3IGx5Bgpmc1x4WCT8O5U9Q7ZwhoGijLmFAFZX51Cv1bC3c4LVS9exMLuK2GkSH7z3S8QTKQp5OErCG++uwmCmWmNfGPy02NXLbRzsJJC6kDobKp4V/PtQKWzvcDSC6qCDYqMKd8gPX9BPjaWgyHr8WTsM8e7IQiSbrEE1YKAgh+6ASjtS9+qselHk8rVr1VvCCOYyw2hRwmrXwu+1yba7lB8NVJR6FbK5Akw6pzCbc6kUUvEYfF63qIgy+QyypTy0Jj2GMqRoS2h80BuUQ4L2VmpBzWYHlAqVYAe0KjLx+N5Tpcqhf2EUyqceLfrYGLKoJEqHOIpWqwuN1ogWkSHcs5LtyIJKpxnlcqgUGLZa6FRqaJRq3GtI2C7dRVQOtdt1OKy00g6kaOam32DVQ6FVYKAaSKipneHustigSoCcW62Eb3EZw0ad7zs3tVodEWPEiQzlOaUqlYFh/ABQlcCBG0OgiW1jgaxRjBjxPdVA0HHVSlNwKTzIbTYjFEryUsuiVObQQobo3Z58H/w1oZBPln7ZTEq+n2FfIQevzWxGMZskhRQmurC6Q7hsY8DAg1pVhe29Uwn4DoxbYPGqUO4kJDzT655Ct60WvjDfl06rBReHLyoqfAqAsiNYGDKXs4US9vbP4XB44HY4pFgi/qOvALxBcpJ5Wg5g1GqRiV0gl0zAbjTBx5BtZg00m2Lxc7vdopohXuD0/FTCDFnc0DXgcHphsNhg9/ngCvigNxvQqJeh7rdRTsXQyKYkULOtZI5IDSarC6VaG2exDKLjM5gYn0a1VEY+lcDq4pIM5Ros0HUjTNnpxTkalSK65SwiY37UewNUO21Uuw0M0MPq6iLqpRrapS40fSNS51UUchVZlGlMSkzMB6DRKXCwc4B2fQiz0YtGZYhKkbZarWB1VGqtFMxUuDLglRZMqgzNZMYatRLMVu0R/9Ya8Sg9TkAzFLwMA1+zmSRaVE9Q4aLRoDskrs0ngxoOEYcdjjMN8lmBuokjnhluHVwRB/q6nuSYuD0WKIdD9JsDDDsqVAptnJ8nUeO9pDOjkiqj3eyIXVVv1sLuNgtGUTFsi/pO2QOsBhssOieI+a/WWnIvcXmTKxZhsdvhD1C1mhF0UyDox+qVVVEmH5+cyhCC6iiT3ihYOmYeoEtWqkbURSxiqF40Wy2SfTMK3e5DNVQjeZGCy+rB+NgE8jkqczSod1qCATs4PRIuPi3ovI9mp2bQqjZkCUKVNlXWxTLv577gBg5PmNc1lPMuOh5BtcZhqAY+pwtrSwtYnYhiWKugV62Ii6pU50LZhUJjiFpbhe5QBwUDsBUKsYKbrUZBuBCDYLUwoKwrDhBBdzGTZQDYzUbYzAY8ffEAf/of/j1UViWMfg+uv/028u0+1rd3EAi48eqrr8qwz2wy4NNPP8R4NCwB6NxSNRs9aX5oPaf61+Nxot1pCxqJQcevvvmmOCJOD7aRPznG1fAYwjoDkht72H++JepQOlfUOgtq9Y4ETLKpY+YLm2q+nsRnEO1pNNuhU9PlM8CwqxRlJl+vLgULdHfpeL4N0K41gVYPCrJoh3X0+w3JA1Aa1UiUU1DaNGhpu7CHPfBNRrC+y3vVgkA4gHwhjXSG2RxszDTQGg3ikKICnKiPVCyLcqGOgC8szyVtwplMWpoZtVYJX8AtrPd0NikWdYvDKcN9KmWJx+Dd0WrW8PjRF8ikqggGTJgcH6HPXr7YkPN7eXkRy8uzyJVSiGWOBR/Jz8Trr7+NXodhoLT1MyCvjHw2IUvgQacNh8kGRVcJvYoB1m7Y9DYUYjmk0zl01CpYvU6pH8qVPMx6leCsGLB3cRLD84cvYVcb8c6VWxIIXjs9g9dEtWMPnRaVbKPMJdrl2XhJ2KfBKHccG5ZGqyeoKZ4p3f5QOMzkc1eo2OpwCF5FjxZ8ix2FSh2ZYhlGq0OWI7yvidHgIJFuXIvZJucgz2giDLxeCzweI/KNOJxTVvjnvYCVTrQ+OvWm8H7tZrucm00uG80GlIgt5LOvt6JUrSPXbEgmDxEAkjOGPiw6PfqVKux9JfT5OgpH5+jX2yjnS+JwvvPa6whPTImDJJ0qIHaREQTW4fE5Wr2BIEtZJDZYGxiMGFLI0aGgZYh2oy8Opo5yIK8H7z8OIsiJ4zNKLAMdp3QcszGmi5vLnmG/ikQe+L//3Q/QUtdRaGclx4WfJw5yqGAkzqlRJ/+9LWIMDtUPdndRLpZE+UUHC5nAY/4wUmdJQWbxvdfZTDhJXmBmaQ4TU+OCcGHjRXTN5aVZXL96VfJFOASmG4OZHAE3F3hdueNebm9KY0+c4Ocf3RXVZ8DnlyEKh90UuxDhSPGTmXUxa9JKARa7RVTagndcvYaD/Qv8/n/5A/z0x7/AD//Tl1icd4sgLBTyinvUH/CjyWVwr4O1tcuCBfi3/+rPMR41IkxFnUWDRPYEHo8VnWZd1N08C7g455J+YWYcK3OzaFar2N09kFo8nUrJ4JnuxGhkAhPRGeQyrBNOcXBwiiY5+eKes6BaKwtai4vMpeVZ6SXsdjf0GhMSMTLb40yf83sAACAASURBVNjbPZawSAYqLy+voNsbSD4Xn4FCqSrLWQ6oJ8IMASZyja4PkwxslhdWkU7VELvII0ZUYK+NUJRhsya0OmXksilBsc5NTWOMKmZBsHZxdDRarDCni/ld7KX47DhdDoyNhbCzs4Mv79/H1772NXjcXuGnFzN0PgMnxzGEglHs7R/h0eMnaLS74A79zhvzuP3aLXEYc+FNpT+RdRqtSRAUzXYFBrNOMBt0i1I1aLPa0Gl0UcoWkU1kcePKmrhxieIzmnVYXJ6HWq+UcFeq77tkc6dSEppKnNXjJw/k+SNama6/yNg0cpka1p9voZCv4PLqKubmpkHzS62Rw97+HiKRWUQjM6iWWvjrv/xrUUlajeyDgrhyaRbFbAKbL59hdeUSXjx7LrX85MQMeh3FCKlMROAQOEtlsHd0ioVLl2BzunB2di6h5H6/G3c//gQulxdmkx3TM/M42juGWaOH3a7Fq19ZxElsS84cjc4CqzWKZ8/38ez5ptS7zVYJTocZDaJ5+h187d2vIuCPYAgjPvv0PtIZ5gu2cOPmmgxENrY2hK09u7CAw6NjcResXL6K/+dP/hSpdAm+gEcG7N/6tXeRPDsR1v67b72FbqMtGUUU6zC7js/7UDlAZ9BCupATdFAyU4I/OIVitoiA1QQ33e7pM5yc7GNqMirYm3tfPJJzqt5sj5ayauDO60t49zffxief38XB0QEqlTaCvhC0WhO2dvfh8Hig0GowNTcnbiHWRMzaGY+MIx1P49LCJWQTebz5ypvY3zrAxvNtuOx+XL58VRTStVYdDx9/ibmFGRGjhQJeZOIxTIxF0Kk1ETuNo5ilC44DeqWoep1eO07P9pDNn+DOnauSZUMkZyAwCbPFLf0sh6IcXLPP5mvi9wQxIBq01oBKRZS3CQf7uzg63oPNrkehlBWn2eTUjDiwEukkfvJ3/x8WVueQzsVkMOZ0B6DX0NXCXkUrGDoOdTiHoCikRUx1Oo1auYyQ349bN2+g2+nKgJRD50QyLWhT8tXppuJ5wAWr28vPLZDMxlCslTCkG0ihlHOIfRyJCD4f8Mbrl1Bp5dFQNNFXKTE7s4yJ8TkUcjVsvtxBMBhGPlvE1voOLq+swai1SNaHRqURsR4zQvjgn+2fo9fsCS6UhIXx6CTsNhfq1YY4zjn0pXuOSFMiBUkKoEiIGB4i1MjmJ9WDZyCXyBww0/lLfBIX1fxsMwuBC1X2qLOL07A6TNjceQlKTDUKE2JHMegU7NoUkmHFu5IYRM6RSoWSZKiMh/w4P92DWtPB0so0eqoWtvePkM8NkUqWYSc6uVJGNBoWBBCHZtUGa4qBOCO3NvfEFWw2GOHzuiRPi0HGrVpfQrdL1TIOjk5l2F6td1Ft9OBw+cStOj4Zkb4im0vKfzloJ/mEArFvfeNbItLMpNIoF6sw6kySAUfUmJ2CAnUPrU4VQ0UL/pAfmSwzsRRQKI1IpnPwBQNwO524vLwM8kIy8QswIEvC3Ptt3F67JmKqu3c/R6nWwkWhhEJpgJW5OXz7m99BdHwWigGgV6rkLuk0m6OweKVGMtZUar2I19CjiG0gszir3SZLbi6mONgkljeXzQmqmn9nPsV/drNzCUJHMcV+XLryrGWPOzUzJaheupRDwRDUSt6xfYSDIRl0MxCas4Juuwub2SYO3JPDA6iUHPaXUCzFcHVlFg69akQPGKhQqvfQURjRVZlxlCziPFPEzMKyzBfp5KO6nHlHFBNTYFgo5AQpmMulxB3HhUKaiCfmKwwGokTnZyaTTiF2fiHDfB0XD622CEJ5J5nMOhHr8IDj7E6AtsyB6DVlmctsFi7U6Gr3+fzymk6Mz+Brv/YNoS6cp9N4+uIF7DYn8rkC0smU1EijZVxH0OEOp0V+v1whLdmzvJf57JB2Qiy+sIhYcZI4w3mXfMboxhyAs36KLbx+Br43MTkdwdh4WETYf/OjX/7KBcLXviNoc7fTIPdIpz1EKOSSPjaZTmN2cV7Ed8VqWTI6f+NbvyF9WDqbEgRUIZuH3WxDhk5+BoUz60Kpkb6Xw3WH04FOv416p4bv/s53EE/Hsf5iA+3GEKmLKkhIn5+y4CtvrSDo16NaS44EF9TYQifiu729Xck1npkaExzfo0cPpVajwM3hnJRfm0hXZYlMrDl7X57v7K+TKWLSbYhMzOLm7dfwt++/j/HpcWTyMXkNlTCI8I1335AOiGoF1UJOzmFxkS1ckrysTz/6VLJ0CeHttZjR6ZGZFF0lkYlJJHN5FKpl2JwOEbW2OjzXWiIG0qnZb7vRJ6a33REEJ3MzKZjV6jWC5iN1KZdpwKw1wOoLQRP0oU+xdSWLEp1fpS7sWrPcj+1+BzaPQxZa3TaFQX5BjLe7XNxaxcHEDBO7xYJiOi3LEC6reC6zj0qlklhbuyQIWC4vOXOnM40if7pI6tUawsHgKDe438fqpWXJ7ntw/0ukk0n43R5cX13D4c6+fK6i4QhsRqvkatEFwuBy9lnMpeKz9ZOfvo/V1cuyfHz45UNUKpwnQTL/OFdgz2fQ6QWz63Q65N+LoNpgxN7+gczAv/b1X5flcSabk1mJ4vd/758NtTpAaxoIa7NcS8LrceDW2i3cunodvXoT/WYbJn5RPIVaiRzELkwWFexWI2qlEnZ3j/Dw+Q5+/tHnqIi6lR+CEl67swqfU4v42YGo4DyeIEJj88iWGJwYx4vNPah1JlGbjrj3A7FXc6NF/hyVELz0+ALzB5Q3/Vf4HrPRJP+sXOVWvIOLi9ivsB2A3e4UVwgPezaKHCgKU8/AUO2qXJTywVcosLg0LwpGg0WPcrUswzC+0bRl9YmTanWlQd87OEEmV5LCI1+oiBI06PdDo+7LYcNQMTa4XIJw8UHWNL8HPih8Y/gXf2+if/iz0s7GQbSZChGVRpwEfQUfZqoMB9AqhrCZyZdvyYFLBr5ab5AFCLFC5Jk3mzUYDWrcvn1DLn2qcrlJ566FrHK1RicPgCCstDqx/TCIjjxvHrpEv3DZUihkRWVEHj6VlAwXpQuFyjYGojPYJp3Jihq41e2iUKlKY5zIn2NorOCP/tkfQGtW4stn99EeUFmiQyQ8gUK6AA1V5Y0mDCqq2oHdvT0JfVPrdYiOT2IiOoEWA6TVGpyexjAcEM3QR76YRnfIoN4ObtxaRDDsQvwihqB/HFYzw4b0uP/ZI8SO4oJSqHTqGKgHWLw8K8qQVOpUcDlEASQucsgmuZFVwqCwolVuY9DqQ8kA0HZHwo2UJr3gRgx2C+wuh7Dl6I4xGXQSusmCostw+0pTmLG9Vl+Ub2QZEqPFILJ5hkPTPVIoIpPMSHgTwxQtVi3Gxrzy8/c7ClFUM0tFAifbSkRCEbGzUUHIBoC87cPjfVGIc7Dq9nplC0p7KB0LfCbJAMxkGjIEZoPDxQcXhCR789DlxcuNLrekfN9HF7JDljaVUlmUFhzmaPVmzvjR6LUxUCvh8HlgtpnEDskBLq1uBrUGim4Peo1OlgS8pIkw4MKs2yyLw2EUUKeQ3JIuhlAbFKIgIkvSwq2wjmg5HZr1hjT73VZPLgaT0QWNkp8JCJObgza+n9lCHsVqCTqzCqVaXoo4KpXtVoPwu3nZEN2i1Knlou60B7BarPIaaLUK5PNx6A1KaLTMxRkFv/JjaLNbZOAZCHnFVUT7KrfSHJKyDlD0e6hV8uh1yzDpdbKcCvpnUCnyXCI/Xy+NQameQDJ/hK6ihsmZaSgVVglitFhoI+6gkE0LF5wNCHNO1JohxqJhtHpdlCpNbO6cwu/1QzFkqPwA8XQWuUJZMC1+fxBul1PYouV8BpVCXhi0HBZTJUkXi8vtknykVCwhzrh48gK5fEZUqixuyANlqG+xWYc/HMSlK8vCIW9XS9hfX0fi8AherxtGtxXQaiUgWKUzYWf/GHqDBdfXbqJSLGFn4yVurV2XYpLYIzqAeJ4SlVItZXFxtIVAwAuj3SmXd7qYRWgsiIDfg1wqA+1QB6fJjUFbg4vzpDBAjXY9guNUAbVQL9fhtPnRbepwsp9EJlVCo9qWy89mdWAwUKHbHgoTnQsHg0YrzjijlrlIQzTp/lNSLaYQRr3RqoHH74CZqshBDyeHh1JAcSnNcDNi3nhW0rWhVeoR9IyjVi1DoWmhWE+jMSjDFbRDZVZAY1QhOk6+sUZYs8SLZNNlUWVSGc1FXLPYknOkrxyKutRsN2BiMix2cmJ/eGcSv2A12GV4YrbYRb2dTCfFkcjsDtr8Gd7Z7XewsnIJ45Pj0tTxNabdulKqIBKOSAFEFYWSB3yvi2azAbffK4o+NqlcivFyPzk6lfMhdZGGGnqMBSfFShydmMb8pSXBGmwf7qDeronSiM+RWWeWQEQyvDnQ6rTbghagBXp7bwPleh1Oj1EK6EuryzI8Pzs+xqs3buDS5CQcahUG1Sqy5+fytQqtAT2lDsXmED2lAQMlbbajzywXofx9qOTmQpb5HEollXA83xhQzMUAEHA70ayXhO/+80/ex8ON5zD6vNC6PHi4tY/gxIS4d2bnZuRzz2fu/GQPf/Ef/wMW5mYwPTmDeq0jGKzNzR3YHBZZ4tAFSfTH2o01vPmVr2ByIop07ATx3R3Yez2Mm204evwCh+v70Kp00OqtMNs9OCdmgUN8BQd7tIj3UW+3BSNES79ebxndX10FNCq9ODF5X/cVQ7SHXQkEFOHFAFKgdsjJHzahUHTElUMcWrKSRkPVRlM9hHfKC5PPBbvPi8nZWfSHfXxx71PkcwlYzGrki1WY7BpxVeo0ZrQbPWSTebQaXSwvXpKhApVmzEQg2lNv1ECpYuDrpCy3CqUiNAaTWKapWqXqZiISleHP0eE28tn0aNkaHIPD7kYuk5NsHqeDuLV5dAd1HF/soFAuyCLe5wvJ4pJ1GpcolXJBmmgW6lTQEhWngUbQKFqGLnSBQiyPs/M4bD43XEEfNCa18MGpKg64OWQbolquY2/nEMr2EK+vXJVA8P1Pv0DAaBk9qzL0JNea+UADuFwOWYiw9qFbTbBPNdr4g+KY4XC1UmHo4RD1DrPviK+hg5GgJBUqjRZKtSZUXHIoiRxVi2OI4XtGoxk2u0uQWLxn3U4rDGKArKE+yME1Zcbk1SjqmpoEyHIQSsECl/esBc1OOyrMoEknBXlkN9kFMcdFNR0ggzYrSC7YiHzywGUwwsgl3mka6Z1jdKtNcSXevHUbE9Mz0DL3Isvg8TJ295mrkUUswfNJKbhS1ll0SlLBSHFOt0umthLt1kAcMV0VXzVIfgwHj3QxU23OupDKRYVaJcMl1psmowrtThkDNfA//svfRx0l9HQdGGzEdWjlfJO8FDptoBD2P+8Nolbf+8kv0awBr9yZxewsP68WWI1mPLn3GB9/uI7ZZT8lf2grBlhcWYZCA9y79xnKxRamJ5y4duWKYG83N16Km4EMYdZDPMMp8qFDKpFKyhC7RzXp9jZWlpbknKcwirgk1ph//uf/CQsLszIU3N7ekjtrcmZMEIhUVvJcuHLlFvzecXz0wefYeBFDJOyQ9ySbK8Fs0WB55ZLgbvVGA2amx+F1OfF//q//GpdXJzG9OIFWr4piLQW1eiACJtaDCoVGnkcu4yciEegpHKMTOpFGtVKRM2hsLIx0KimN/+zMgmTebW8d4enTDfgDEZycnsvwSDIAMZAaZmYuinKlhHq9BcVABavJjt2dQ1TKDWxs5PCDP/xtXL9xG//63/xbEW6ZLA7JKOCMiovvmYkopidCSMQPoFUPMTM1LcvUcrGDQr6K0zNii/iL2xioWli7dglnF6fY2tzB1ZVVaAdkV9fkTiV+mLWHUqVEIBQQYcb4eARanVaWsKxHmV9H9GkiEZezIeyneMSNeJx3mA7HJzEZxtLNQSEFXdWvv/06kukMfvzT97C9dygKaS6bqWo1mJXiuplfXBAUYJGoynhSMh+oMGyU63A7nNjd2pTQT4tNj5uvXEd0KiIDBhFyNFuCwWLANJ/5j+/elRqM97zHHYRBa8HZaQLdTk/UzEeHR7A5zLhxaw3egA2hsbAMtClu4gLk2eOniIYCaFTzmJsKwWrUIJM8EwcIG/3Hj45w4/oMrq/dQiFXFVeWNxTASSyGv/3ZBzhLNrG6NgGXz41Wp4FgKISbN+/gxfMt7GyfYHJyVnrK+MUZzg/28a1vvANvSIv17UcS/Gq0OrGxdYFf/PILWWhOT0+KA9nnYQ5imeGT+J3v/jaymRIePtlEsVSD3cHMtog4zy5iZyImmJufk2Ecs4wo0vMFQviLv/obGRRl0sC//F/+kTjpf/zDv4RDVPJhOMw2QXRajSbYmfuh6AmezOo0ySL2/uNn2D04w/zSNVwcXyDicsFDMYRFA416CLVyKPkGn376HFa7AVanA7lSFgarBtHJINZuXsZ57Ax7e3vIpit4/dYbODuN4/j8Av7IGCzEWmg0+OzeF+L4YnlIAgN7Ci5A6pUGvv+d7+PhFw/wi/c/QCaewR/8w3+EsWhU3AWf3/t0hEcKElWkEnfSm6+8hmwiI2KdbpOhzgwTN0q9dZ44QzobQ754jt/7ve9JT0Ecp4E8+UBE+itBbltNODo8FHHK1MQsmrUR/YGhwax7qLjWG1RotMtCoqDoh0uuaq2NlxsbkoPYHTRwdLILt8+NYCgCjdqE/a1zjmcl5JhKcvZYDoddFpn1akXcZzy7rq2tyYCUdy2R3kSr8W6kA5RoSw6KlxbnUWtUJburXC/gghg/rxPNbkuWJjdvXYfdRvc136c29k624Z7wwxcOo99Ti/uVuUl0nxFTnYyl0GlSeeyDSWcTvx4dcKICrpURDY9BPVBKKHCpSKegS8LUc9mC4FQ4BCO5gLUxcZoUOFHkQLFmpVJEu9MSjBLFRMTK6bU6eKiyprNbY5CamLOEarMq2YCJTAxXrq+Im6JUKeLsLIZBl+4Ji/S4+SydOBTNKbGwtCJzJIoev/3N30SV2aZbz6DV9XD1xjL0ViWevtzA9m4CxydJGU7zdY9ORCSvgYPdbC4rS7JspoDYeUrmB41qVQgjRr1aAoLRI+7Yg63dHTx89AwqjQGdnhJQGsTlJo66fAZKzQA2u0moC1Ts8/P/7W/9FoK+oDh+KDhgD8tlSK1aEyHLkMoBRRsKFQeadMrrZVG2s3uEQqEOi415KnqcnZ5haW4WE+ExLMxMyzCUTmrWfxR7ijvHHcCd19+CzReSpV7IGxbXIe81DiTrpbKIBykaZW4SXe6su9LpPMqlOvqdUZ4HnzUVs0/0VNQ3YTQyu6MuzgqP2yOzpuOjE+H3E5f7n0XO7DnpuOSSgYJicf8riC9SyuverHcE6ccFCOc+vNu42CDemqp71gFBnxfRiA9KRRvvvf9XeOvV6/Da9GhUKiNRANHEBgdOUkUcJQsIjs9ibmlFkI3JWExEjbHzc8zOzGFqehaHxwfI5GKCS6JjiwuaeDwuZynDzomO5Weenz8iyDkv5D/js8qDiTNAirxJhGGuKl0AuXwB9UZdekmXx45wJIDpmUlZSLjYu7Z68HmDgunMl6s4z6axf3wijkzisCiEpWuetAy6rGp1ZihD3I2tTkUWIZwf0j3EuRCxoHSFsOYjNYQWSpm1djsjtG7ABbVWJVkgmVwF0QkHZhZmMDc/j7/64d8gk65znAnqgTttIOA3yMCeQhu7wyj1TiZTxjvvvCqLj8/vP8PMwhhuvnIb8VQCmVxK7hzW65w3ME+nXu7KcDzgDWJ/dx/FYlOWy7Is6TTwxtuvIZGO4+HDZ5iMTsOgNqLXaOPpgz3cuKbF9WszyBcoEtPCZhuDxeZDoTTKmb1//zPJVSUWkcQA9kXZPHMyAD3zLdsKpDIlqQ3cXodQOShUpBDEF4ig3QX+u//+f8D65ga++PJzQQ82mnURxrGQZr2vZU6ugguOlrzPzCq2Wj2olOrYeLEhWP5muQy/1y3uMr5vnE0dnlyQNg+dRY3wRBQGs1Gc0BQG0znGYHibeSTIZF1FI0KtXJAZF/ueQimPRKKJoJ/Ci0XUukCZIlH0kSxmgE4fY0Y3PKyd9DrJUqp164Lb5u8ZDAYlw4ku6XqrhfAYc71Lgkp3mMw43NuVORR/HfM5DEY9Dg+3pB88P4/jxvVb8lnh55d9J51j7O359RTlzc2G8Mqd23j5cl2yUNwOFxYmF6BTapG4iAnZxqwzygJElqo6A5yS4zGQOT5znoi5/+Zvfgvrz17K3Ji9Insp1gMel1tIUb/+9a9Dr9Nia3Pk8hC8nt0mwed0t1DoxeUOUbaK73//j4ZUabjd5Ihrkc/H8If/zR9gdnISOYaKM2hErUWlWJTLlFU8Ocudbl2277sHB7j/4AkePNoWRQ632VTeJ2Nn+Bf//L+FSdeD3aTBxx/+QpRYocg0zmMZlOs9FMpksw9hNDNHYzSYMJoNwptbXJoWZaSEyBRz0jCRKdlqtEUVyE8dkR50eHA4z02x2Ux1VF2WABx4culBnh7/3u2OuF/iJLHaZItMwRuDcckAppWyRYQLA5l6fbHy7O3swu8NwOcP4YMPP8H2zr5crOVyQ94cojTIs+e2iXkjXK5wCcLBCFWZjC/nn08sCRcOHPiMfg7aeKrSuEuA6GAoW2NBNih5+BCP1ZOhNi1EHNJz6CzWNbVGinQucChcpsWNFkba6CuVqth+ibfi98FBk1hdxT5IVR8keJhbUH4/I/YfDzzihahINAhijMsP/n82+FyAMESVBybDiKmk5QXEnzFbSSHfzeKVd65gfHYMsUwMQ50K4fEJVKotZJJZ/NbXvwEiM4vxc5j0ajx//gQZhhBrdciXyuIs4eVBGyELEGL8OWhJphPQ6oGJWTeWV6ZkIUKklMvpl7BH2r/tFjdS8QzOTgtodoGVK264vA4J98mVijK8yGSq4HzQSGXQ2Bz6tSGOtg6h7A7EAsuBCMMoqdLVmfTSdHCYbzDqZLBLJWSWNsxmS9h7Bo0JnQaHhH3Uai1RWfKQIg/66pUVsZpn0ylRPXY65GmSe1yB3sDslRm4XB4p2sip5cDAoLEIG5Oq5cnJKCrVvCiBSuWchJMuLs1gYXFZgu5evtiUgEwetsSAMaQdCr0U91RD8LnIEkvE0DYLB3J87nsYDoZygPAwIX8yFmPOC5XYWhnyMBy12WlKU+0L+MRWxqUBsTkMMtLwQFcxC0EpAUmC2mI+B7E9zZpw7fmsG6164bgzl4JYMRadLHKo+OYhRKcKh6MSbqdQwMCBtt6JYVcLm8EDs8YhlnSqGTKFHAq1DBrDIkrtDFrDEhSavjjCuGHme1CtAma7WgYgDptLFjRUoPS7TQwHLQyHLBQ74vzikJDDHLpbqJxmZed0WuD3OmWRwyEh3SD5fBUeN1FZZnHJWM1OhIMzGPS5xHGg04EEiu0dbKJSz4vd3ulyw+MZEzsxOZsM7tJruUhVolosy7bbYjHB4/PKEpE5Iq2uWi6SViMv4XpUySihhcPuE6VQo16BgQ4ah0F42nabG92eAi53WJas65vrOD46gMdqw1jAI/Z7MmUo2CoWGKrKfAA1YqkEDGYtbr9yTZRHmUQST+8/QeKkhIXlKZi8VrQYd8gAaLMNW7t74ky6snoV4UBIXAGFTA4Oi13QRvVqXZa4wVBY7oBY/ADZHAduDGdUCKdXhh9UA2Qy0Kk0Ym3kxcoN/PlFQrJbPAGnXPyDnhI2kx+NogrFTF2KoEwyjVymKJjDXlcFk8EpSkkOlalw6ne7sihn4dvqDNBsEXPGgTQVAQ14/DbYXWZR9VpttBNrJAcglStQBi/2a+Zn8HkxaoyoMJ9g2IDFPhqoaA3MBiqKBZnhrEuXLokF9vj4DNs75KJ3xWWmUmgxaCnRqDRhtVtlmZDN1hAdd2AyGsFkNIpWrY58lrZ+ojIKsuzOF6koSUs4ncNpx9nZKdKZFG7fuY3oRFRCDqenp8TKyYKaynwqx8qFkgSo8X+L4qtUgMNtk4Iln6vg8spVwfWxaOwzzNvtFx7wxVkK5UoH3b4CUwtzWL1xGRaXEZliAvlyUpakvbZy5HDJ16Q4JB6MCvxU6hzFCpffDVgdRlGY0unW6jSFbX5pcgpr8wtQEJOVzEhmEBswI7EuSjVyjRZ0FjbRkM+WRqOH0041HwfHRsn0sph573E4NoSJi2ey13k/D7rSKCrUdHp18MvP76Kj08IejuKjB08wPr+Eqdk5+dyqFD1MTQShU3Xw3o//GnazCTOT06KMZxBjpztEMBxBIBJGOpcR1x/zQ2jD5sLfbFBjUKtiWCzC2O7h0x//DNVUAaqeRu4crcGGw9PzX+H5+qI0p3uwVKYajIGDZOvqoFIRIacQxTX/yxB7KqKJlqBTiQpFumuY09JnIG6/C60GsHqsaAzrOMpcYGxxDP7ZCMr9JtzRMKYWF0R4wKHhyxfPBBfKMy6ZimGoZqNBVb0RGiXDyPuijGcDzMEqVThUgs3NT4h6K19IScFORRPRR1Oz86gTr6ZWi7svFU/I+86GhM261AV6A06P47h547Koq8mIp6rt0uUFHJ/v4jx2jpmZJZRKvGsLmJ+bg06vHp2nuawEhs9MzCKdSOHl83VBQPBedTvdmBibFqYr3YI2tx3JYloEKbTAGzUG1HI1QT0ST6VTqDDG5e9AgbPPv4SqOHImDsnW9rgFf0N8EvOguoLxssjgv8uMDYUGofAY4vk0ypUGinmiPoaCO4DGiEa7gwZDXJQatHp9CbSngIT1E1WKdMnw/VSoOUiwyHtN5dZYMAjFoIlhr4ieqgy1s4vQog9VVRkKw0CwGlTWsfZiyPtFmk1cR+o9Kh6JGqRzgkuo3b0DqW/HImF0B6wBO2gUC4gYbNCe59GNFaDuMCvJiVdee1OctEaqsypNPHqygUyuhkSmjHSuIg5dnnN0URLXx6wY4lmJoW0SgcUthopB74ORO67TGzkqewLLEpQIfz42wWbxMwAAIABJREFUENTQUV2mNQzRU9TBbOk3vn4Vdr9REFgGqxlmqwc5CZvUSs4Glx9U+LbZTFWqOD06lpDG2dkp4ZJT5cxB+MVxDPc+eyAB9IFQRBY3k9N0KKWQTF+IVdfttmB6KiriHGJc2OhQbcbcklKR7h8y/MtSl05OTorSmm5HCnjG/CEZ4GiVBnEFfPTzD7A8v4ACef+1sgz3g5Eollev4/A0hmcvNxGdmJF7iqrMw/0T+XPmZsdRKhdEqacz6rC8cg1enx+DYRvZZByPvniOmSkXxmf8sNi1iKXOZNDltnuQSRFLVJHsI+J+OZjv1siINqOQKWJifBxffect9Dot5DJpfHr3E3z1nXflTH/8aB2h0ASOjmL46O4Grl6bEozE6UUCHp9NhsIUpJWKVKyHBOu6t7MPryeA27dflTwRspP/+I//DeYXmIkzeg78wRAW5uZgM2sR9LtF7EN1qsPikEHl+Ukcz5+vi/rT7bPjIn2Mqbmo5PyVaxWEx6Ii4OpVW2hWW7CYiPqgG1ghiFHiv7ha83jciMfI0N6BzxeQPu3mzes4Pz9BNnWO8aBLBmdubwQavU3cAesbm0ink4ImpFhlcWkZz56v47N7X2Ju6ZIIsF5ub2P18jJSyTNUKnlcu3ZVnolmvS04DKIimJPFhcP0xKQM1Y9PDxCZ8uP2azdkALe9vyfOOg7KycAulArCpN/a3kMxR/e3EhORBbSbfUxPTotQ5cMPfyHnMFXdC0tzmJoJw+12ya9ff7qB7c0dzM9OY2oihMurC6jX8uKEq1fKgsMbdvtwWu1Yml/Ai2cbsJndUjs3uzVs7GyjVO9i+yCFqzcXodQpcHS+i+jEFObn13BylIFe65YF470HH+F73/0NpBKnmJuNyKDz4eN7mJmbgdcfxM8+uItWb4hAeEyW9ft7u7i0uIiVhWW0q01cXboqP+fTjW30lSrcfu01nF9c4OnzZ1J3cbCiVA6FQx+IBDE1PwulVoc/+3f/L7Jp4I1XLuHypVX87L33ZJlIVBCV4hbiYoh36TQk1zM65sPM7DgKlRysDgdiqSzOYmlUmj1srW/DrtZjdWEOYwEXjg935S6mQOr0nFhRE7rKAfwRP04TJ7A4tPjdv/9dFAs53P3wLvyOANbmr+PHP3oPnnAQhUYNV27dwsbOjuBqqo2G9OG8A0r1mgxA3nz9LcxOTONf/R//F2aik8jF0vjt735fchrYJ3BZUyxlBCu2vbUBn5vDexMe33+Ei9ML3Fi7joPdfSzMLIqClH280aRBu1uGP+CA1+eQuvbl+hZMJqugqDnXIBaStQZ7NfY9Oi17H4v0/l6/ByarFnUGDZfzSGXS8HqCggBjJgoX0BR1UbywsfUC+4d70st5PSE4HRF43H58+eVnuHp1VTKX4vELqem4gDSY9OIOD4T8mJmdx4/+5icSMm8yOqCmCGGgQClfQNjvxY1ra9KfvXj5HArNEJ6wGyaPAT1VH75QAEazSQQrnRZr2iR6wy4K7Sq6ckdoEQiMIRFLymegVW+IoIbin0w8D53KDKvJJcLRQoHD2THMzkxCwTuuWpOzY2Z6ThwqpVJlNPxyOOTXEWvZaFSFOLC4OCuoF555FLIyMDufy8GgVUtmYbfZQSqehtcbkNkQHff1TgMDZU8WaaVqQTJAQqEwKtWmLHkjY+PSz8qCVqMR5CcRokQ0cxD39Xffxd+9/xP0enXMLRAJ5kEHDXz25T0M1UbkGM7brOPK2lWEImMy5+Jco5SvwmElRYQZB3E0ay1x0DL8mA5ZotyJpP7a135dnGjHJxfIZEbZNzqdRUKJOazj4J+OF84QkknmovREsX/nzh3BCfYo7usNJEyd4kj+Rbws8VfJ1Lk8Nz6/S76GDjnWqBQaMlOWrrrZuXkRKeTSGclo5H/pVrh25Squrl5BIBBCvdaS4TvtQWo161cN3G6vLDmI3CHRgaz9q5evisOe7wufA7pROE9bf7GOubk5cY/znFVqRzlDWiVrD4bA+8XhSMf7+gYX/kFB2Xf7PewfHEqWxGuvvy4LoY8/uSszqYWFeRFqPnz4EHNzC5ibnRU8EOdaFFqSFONkD9lpSw3LecXpCRf9wMbmc3jsRpjVPbgdVviCYdQ7RLwrUKi18WRjF3PLV5HOlUX8TPEoayOifb761XeEvrCzt4X2oCGLeAqF2BtzpqTTaPHs6XPJpuRPmcmmZWBNTBuHxnQ+8A5ZX38hdRbnbslkQoRooUBQ/iwi0ZiRQaf51PQ0NDodYvEEcsWCoOw3NjaRyufRpvjPYkIgEJAM348/+iXUGqXcw1TAU3BgtujRH9ZQKCfRaHEuRrfHUHJIWQPmS0UR3XLmyV9PVCf7VeZU8aO9t7clIgH2xVoTcO3WGsKRKNKpLH76o8/B1pdiDc5TPT7VyGHSZKofcPvGVTx5+Ax3bqxKBtFn9+5BodNhbGoGR2cnKOTTODzaERFYuz3Ewvw0FuZXoBhwjpbHo4cP4Pd5hdJBwZ/FYsXatatCwLl3/4G4GPks0jWST5/gypWAuNaPjnaRzTYxM30JxxQvDPoiMnn5Yh1GvUYWY8ym4eL35CyBnYMCbG4HtAY7Hjw6kQxip9soebikadgdfsSTOYk/+M5v/w6WLi3iz/79n8DltaHzq7xRrYbCn74s/kv5vNRHc9MLUAw0KBUZNVBF/Dwpoi2eAwwHLxTyGHBG1xnicO8AXrdHUMcDZr/0yXcYjvJa6k2kkkl5j4nwm1uahs1qhM2ow8XpMbK5HHwBl8yfpDbrq7B3fIZadwD/WETElFwC1hg9wLp+2JNcroG6i0w+L2KwXk+J2ekFySba3NzA7VfvSP7W+++/j9du3cHO5qaQNug4cXr42WwAw5aIkcwmBx49fAGrxSVCV9JKuAegqKaYT8pybO3aNG6/chs/fe+n8owX8xVYDW68cuMVVEtF7GxuSZh9pUBBV1bcIwG/T+pJ9g50bZ8fx4SuQMFfPp3D3HRUMLuc65MQ9ODLXfzgD/++PPtbWxTnBuXfrayuwBfw4+GjR7iIx0RExTNf8ft/8E+HbEYdNpMMqC/ODvEPfve7WFmcRzGfgcVoFCU4B7psjMir5LaQ28vnmy/x+cPHyJcqYnXj4JJb6EGnhUYlh9/5e78O1bCOt167IYfOhx9+ALc3gOfrW4IdyJdaOL0oiB2PmIl2bwCb0y4LkGDYKUNMBqQxCkoaYj1zO1RQKYkk6MmFxU8drY78Z1Slc8PDYSs3yyyI+c/4oeHX0TbI5Qi3ybTp0TZEfAPzP0ZLBT6YGpgMzDloy2HHn4nD00ePnuHZ85dotZgfoJV8jRGuRykILW7kuRzgIoSbYDaV/P/E+TBQln+e/JlqLh1Gg2DJ1mCuBy8dwyhAkNsu/l78Nfz/ZJqJtbNLy31P/jkVyWxOuYwiEUWQIhaz/FmjAGSq4rsSgsTfg00Hv46XQyhIZROHXkOxUhK7wgD4erUqWzP+/OTqcqjN95x/8d/z9eEDI8Gd9ZrwTxv9GrKtFIaGPpavLoiClSiDKzduilKLW/+IL4ButYzkyT7KuZQwqGjjb1Fp32rD4nDIxaDXK6UQU/QVorLkFr9UycLm0sDm1KPTI7KpJXkZxUIVVrNDcBtUZpVKgNMFLCxOweG2I53L4iKZRrHcRqkCRMYiiIZmMGgpsLe+i5PdGBxGHXwer+Qm0G3QpIFBC1jsBkGyMTDX4bSJSr6Yz4uKkwpWp5WDdqpcuQBpQmc0ik2N7g6TUS+FGj+QRoNO8mSIwaK7hs9ZOBKW56VSLQvLko2xWW+XBdfYWBCrlxdxfnGEjY1ncDjNCIeDUjirlBrEzhM4ODhBPsvFVE+ac/Lty+W2cEO5xOr2OqJ250KT228+R8RsmIxkB4+CYfne53I1udisDh39jRKwxGaVX29kgDmdRwycKlVkQEl0F4cZVsnaID+cYeIaWSo5zWYZ6OWKeXHCDNUKWJxWUTS3+wytqkoDwM+dmvkjGj16nZ5cDoohPxtmaGBByDUNRceAEjm+Cg7I3ZhfnUaicozne/cBYwtKXU8Of9rcyIsaff5Gn2XyL3mpsdGkgoV8Zgx7qNUrosDy+YOCwegrGZDdlIEusQJul0UCf2nL5sFOtr5K2UOrVUGpVIPP60ezPoTFEoACRnGDUZXCIDA2+T4vixojrDYvcoXSrzjUfI1aGHJR2BzxEo1GAwwmE4YcpJ8l0O3rpVmtFC9QqxRRL7dEPdhpDARdo1IMZMHg9VkFI6bRmdHpqWAwuVGs1IUL7HU7EXC5ZdhXKMThdpKp2ZWgeAaxUIWSzSVAwNlX330Fep1a1FHpeAFHu3HMLSxD79Sj2qnj8OQEgVBYLkryxhkgyUGb1WDGl5/dl8BZj8MNxWCI05MTeL1ecQodXxyg1qzLec4FLkOM+YxTncszlEFZVGRPTkXkmer2ALvDIY0ZVUIJYjZOClB1rVAPdVAN+6gUGXRfkEbRavahkK9DpWSYOUXCBnlP5uempQhl6CJDB4eKBrx+LpmMUOt6yJcysrRVafVQ64xQiyOmixKzpHRaYb/zr16zg3QiAYWyB6/XhrGIBxaLThaRF/FzuTzHJ6dhsTukEEnn8mKf5J3Dz2G3PpACjJc0g9qIZ2ExySUyixmryQSdVidLAaom9EYzNDrmDrTl+2czQ7UOMRcTU5PSuG5sbCAajcBht4utm98qXUWpeAp9BnlZrLII4dKTDR3DbmuVlizrDFoTsilmO7Vl+NbvKnB6nJBBvcvjlwWIyshcjgIsLj1K9aQodsbHZlEpMJCOOSs6JMliz2VQKuXE0q/mFltF1F0FjVZdeMrLc9OY9nqxOjkFRa2DeraA7EVC7huD3Y62UoEmlCg12ihVWzJ8xUAlbHvmBVDtxXvFYbfIophhbmZiAxnCXa9JhoTFpJPhELRDxPJpxEol2EJh7Jwl8LEMxKjUs6BSTOHG2hIsBmbCdnF2dCCs0Xy2IogMu90LrdGE8MS4DPDIlK43G6hVOOhqYXV5HialAupGEw6lFr/8y79FbPcEqq4a45EZVOodcQhwqEyuLd9nYYeX6OqgXZpTZipxVJL7Iap6BuxptOKI5J3C8ph8asn/GtCBOBDEoELRR3g6CBiB/cQhFm8tY+LyHEq9JtyRMPLVMi7icSnajvb30GvxfWpKjkqjUxc1NwN69SwKyWluNcFinFxx3gHkwtqdRoxFA2g0KsJ1V6r04kbicG13f1+GplxEsfbhYJq4IQpe4hcXUvcVslyI6UR4cuvmTfl3VN9ZXcSXpFAs1GR4QbXt9evXMRxyQV2RPAYDE8L7CrFOB7w+ORO4nGZtEgxGZPjO4TYzpDKVvAQkUkWoGWpgUhhQLdbg9vkFKVjLZeHiwukkhl4yj1q2KJ9hBkFyQNPs8typQafsyfKhy+kieDeMOOClFrnKDLMnCsCOYmuIaos5JA2UiFBVqaEUTNZAUI/i9OH7zqmxkss4DZQanbDdKayhK0+nGkCv5hq5gJa6AMe4GUrnEFq7Blq9avR58fpk8cHlSrtHxEBf6hwGfvY6Q7TbPWTSeQz6A6nbbM7RoqmSz8LOMnc/CSQrMA61GAtFMDEzL0sbKFXIF2vY2T/HaSyLdL6BNh0e/aE8f7VGDVTKMPhS8uhaPTSaPclEoQJYYje1XOZxqDQYnTfMnlOrpL6keIJIBIVqAI1piEavgxuvhbC0FoVvzI5yPS8YP7PdK59xqkO5AGHYJxs7Big+uvclbGarhIET+cCmsVzLCbJPBR2GfRXiiazU1kQbyRKj3ZCab4AG8oWEBNxyvdVutaRBJ5KKQ3fmMxCjyawo1tmsaamq1DFDj+6TbB7NShN6pRFOswP3Pv4cTqsVBq0GGq0anpAPS6tXUGn08fTlNroKJaqNJk7OzjExMY1GjXVaRvJlVGqFYE2m5+bkNWdeBRd96UQO11dmYLXqoNA0JFeJGBkOPFPnWVFoM6uQdbrBZJBcOt1QjWhoXBwFDEfPpOPSmJPZrxgyH8AmzjW71YtIZBrr6zv44KNPYXe5sXtwDL1Jh9n5GdQbJcnuo1iFy8mdzQT++f/0h3KHs75kOOp//Isf4u7HD2VJzyEW1eNc7hWKOXTbVczNTsJEZ/pAgZlJ4ppKONw/lgEdh2gWmwHR6QBebj8XgRERbu1uHxqVFi6rEzev3US72cPR4bEMzdPpOMJjXlhtZlH8EuGrJ5aJvZTJimQqgcGAmQoN5OMnmIyOIzg2g0ZriOOLlOB5KEjjvfjqq6+IOva9934OndEsYbRqvR5qvQZOtw2tRgnDQVtqdaLVtCqDuJR5p4cDAeQzWaxcuiQDs0I5x1gqtHp1uQOerD/HjTt3sL2/L0MHNsbjkxPyveYzNdz//Cl++Xdx3LjqxdLioigdGRD89OkT6QGZcffa6zek9t/e3MenH30muRaRsSAajYJwqScmPLBZTPIz+l0ewXL5XG7Bn11aWEGt2sHz58+xf7otWIpWT42zeBY6iwE2txXLV2aQKRTR75lQr6kwO7WGx48fY//oKd5887qE+c7MjOPTTz7Fy/V1EYUQn+EmYkijRjpXwMnphQTs/uN/+I/hMNqwt7Et6Inz8xiGRNKyL8hm8fjZs1Gt7PVgfmoCJ8f7ktd2GjvB9NKcONRerG+gXm3iO9/8Ds4OT7G3vSO1N/ORIqExyeUhVlmvGcLlMKHfq+HWLQZmz8jCaf/wFGSH1bmIrbegbA8wPzkJs5EOmrQILc9Oz8WtpNHrYfe6kCqm0FM0YXMY4XRZsLgwL/kRAbsf+dOcLJJ8kTFEZqZF5EI6gXDQh0PEUilUmqxHyHOPytL56aPHyMQScFvs4iocH5uE3zcGr88n7uF2p4pU5kJyhpgx8rP3fiF30DtvvQ0t+2+VWurho4MjySuZmZ3C5FQYp2cH2Np+IQHGFDYStXd4eCi1XHgsLO4oKn2JyOLA0Ocfo0QSqUwKYxMBtLo1PHn+WBa5Vy7fwOMHT+F1+7CyvIxk4hwvXz7DyekhpmYmBXOVzxG5tCiq/2IhLRmHXq+LVwJK5ZI4Tk8uThAcC0lW4OMnT2Xgz7zESrGFarmBbrMrOSd2swFrqysol0qoVsuYXphCY1DDUfIAVp8NnQGX6UTU1mWAV8zmUW8BBrca3tCY5BTRXSDLCPZnnBEVK9CrDVAP6do2CgKWdx3vdrvTMcoOMI2yKoiecjhcMjznPUQ6gMfrkTqJiLB2pw69ntkK/KxbpC/nHCSdyklPQlyqxWBAMVNEv82vcYj7R6XXoN6qQ2fRwmQ14uB4TzAvDO6mkTqZzQuhgPlcrOkoTuV/0FMIhosZsCvLl/DpJ3cxMzsBh9OIs9ihUAlKRAqbTZKJRfbH9Nys1IadTl96ledPNjGgqChXx+9+778QNyv7bw4/GVj85NEjBAMBpJPEmuZlYcavoyCiQtyzSjsimKiVcsbTwUG3X76QFSFgOBwSF3k0OiF9UK3aRCRC/BmROczAJYJqKKHw/BrObxx2pwhO+GfReZbOF/HGm2+Je0YCj+12WRirFMSiGsWxw8927CIh7hy6X49PzuDzBqS2LZTomBkRIUiU4KyCeXz9zshJznDrUMAPwp2Yz8GNUqNVQyIZF3FFp9GSzBBSLric2Ts4EPTYpcuXJduCIgO697kIKBAHrNNJrcLnn7MR9tUcDHOGItm6nMOxz2RuCAXTzbrMBNLMv6lRVKiVYSrpAO1aCUGnAbOTUaGrnFzEYHK40B6qkMpXUK63UWv2USwTTUzBX09mVzxje902LHS+api18Rjj0SjQH8o9rFao4PV4JPeDzxPnKnRBUgRFRBYXzew96EjodtuYnZmS74szo0U6GYtlUdRTeK3VGqE3mLG7fyCYR7rU2PtzyUH0Ope+HO7TpRGLnaE/pEOmJYsiznz4XtC9q1K30emWUW/m5XPEbS/dzh3ifGs1mVWZzWap/yigio6NyzNBQeXREUWOBRhMQKUFTM44ceX6NViMVvzypx+gITOnIUwWNbQGFYwWE8q1GnK5Dv6rf/ANbK0/h8tqwY1r1ySHTKU3oQUV9g4P8PLFE0xPh6EzDMUVRhfpxXkawcAEnA4PYhdnsNms4owlNpJIbC6GmJ8SjyewvX2OWgXwu3QIBax49c40BgMuE49gtbpBEnI6S7S+RtCOmVRC0N4Ls/MiyEols3B5gnKW+cITUjs/e/ESxydlTM+5ZMYXCk/AYHLiC+YMu324dv26LLJ2D7agN3IW3USzyQyMjuRYEgdG/BnvxZB/HPGLNAxaq4i793YORKDKfFjOdTkHfuPOq9D0VYLLzaZSQimodRswO6xwuFzSfyQukoIQpSCTd3Jf3YVKNYCVnwcK92tlqDUqycvmQoNiongqK4Kk+fllFItlXJydI5WIibuTPXa/34LTa4NV6B1VDAZa6FQGcd8RT31pdQWHZyeIxeNydpH2pOhzft6HnTjUNvN7Rkvob37ze3jxnMKDutyZbqcLz58+EkQwjQwmgwoKZR+vvPoKtna2Zdnp94Ux7KpxdnKB61ev4PzkBCadQdwgsfMYyiUSjkgO4tkBREIhmLVWZBJFwaZfXlqBTjnAytICtre3cXBwiKODc7z+2i1ZfDBnjT0MxYoUlTHsfe9gX4wLFAHS7KD4/f/6j4YcdvvcLgT9HhzsbuGNV29i9dICirkUeh0ybNWiBORlzoKdBx2LpxcvN5GrlCUIlM00L692syXcdQbHrixEoR428ZU3buPyygK++OJz+cH5wT6PJ7G5c4z9wxS6Ay36A7WEzBBHZHdaMBbxwmRSo9+tS9gahwd2i002lxzec3AiiwZZKKglbIoWsnQqI6E05OrzwCI+ioMJft/89/zf3KpzSWCxWQTFwQHQkLu24WBkj7LbRSFsMZvlwiCyaH//WBBNtMlTDcyDnr9PvVkTHAjdHZI3QkdAh4gwBrvx4NGIrYwHNNWZbPr5Z/OgHi02erL8oFpfBnJU4FFxrxtlafDn5hCOzGMuR/jn8FCVwBcmGyjJkCXvWg+d3iANOy8mLkBYgNGBwq+nzIhfY7VYhNPG34tILp1BO2oaO20JPecCpFwoSOHBQc3/z9N7x0qanld+p3LO8VbdnPrezmE6TCZnGIZBlLRLycor7cLrPwzYWMAJkNcL28AKWNheyzDkteE1RVteCbIkiqS4lMghJ3Fmenqmp9PtvjmHyjln45waaoDGhJ6+VfXV973v8z7POb8jNaDwRVZN1rnh9Po9nJyeoFgroG1qo9ItITYTRX3YwOVbVzG7tIj1jW247W70qS4d9FErppE62UO11sHcXAiRWAQunw9WNYWFQFfjtlysCoUUi8UwHLXQRwUwtmEw9YWFqNc6YqzTpl+tNKTC5fujE8YX8Okgw8X36cY2iuU+orEJLMxfgMngwMaTbTx7uIFWHggEgGQ8oWvyc8UGr78/6FMgJhtWHA6Fw0E1A8i1Z+OeBRHfHxv5/M6oUmFhwUWPrgleRw4J2BBtNjiMMuq6McCNn5nFDPn5VhYoXTbFOHBqIxjiZPsKDg53xizchRn4fB4dophvw2EPFTupsxwyqTxMRps4i/X6UJskm83caGlt4/UYcyUNwmyEgmFlgGQyWX33VBRx8MZ73+nzwWK3aSDCQQ2fA37HUjcxG2M4lHWPi3coaJFyl2FXDDGiw2E6npAjgAzdXDGH9qADf9ivA2qlUdHnlTK3O1bBWk128caJl7NanOizqW/xIxFYQCXbw/EeGYIOzJ+bx7kr8zgpbePu47dh81PpQCeJWdefwxMqaSyWgYLryJf1ur3otdtSCikHBCycKirOWJxfv3kTHp8XW7tbaLSqCtp1OMnlZ5ipDQ4H1RJWBTKXSjk1EKen5rG5eSinSjA4oSyFYqkIm8OMSCSgprmRjTEjGa0VucA41efwmLZC4vTYsA4FA2o6MPsmX6QyLSiFY6t5gkopg2qxgcxZQWqhxbkFLM3PoVBIo94oju+ZGtc6J+KJWbkeCkWqNuw6jKXOjtHt1pCcjOlepR16b3cP4XBA4VkrK1N4/sUrqFYKONg7RD5bxelRBcmpOZA+VqlXFI7noL3SZFEQG9FxnLhTQbv5bEOcRobOMYSclml/wKeQsZ2jA7RoNXa4EYpEYLIYZOOtMWNjyMNOD9PTCYRCHlnWw5GE1CxiVsKGzacneP/tTzFqWxUwOZWIYtTvyW0SDSfgcUWxs30kFNagb4TfG8JzN27q4ECHGosCXieLdQBfwAqnm43nFhrNippNbPodnp6J8e/wuBGMBuENeMQTZbFHVRaRKV6fQyGwk5NR2cwPDnbkyuCf535CBKHT7YHH59eQW1blWlMHJTYtq9WW7qfpmSntI1TIN+s1uTjm5ua0nhFlUG00kZiaks2eDbJhjwi0kfI87A4HTj9z5zFAz0zbd7urJoMG5u2u3B9U1FNpxAMOFYvJyUldFz6jDqrZa01dS2KGiIrjYbtabat5ZrCZEYqH0Ow3sLn7GEZrC9VaUQqOVq0jdwb3nM2NdRXS5NyTAc/9zOP3qrilopxuT7/DisvTScyHIhhWW+iUGiimcmg1u7C4PWgMhyh3+sjT4l6qq/lGhTLxDhQosNAiM5mDSpNxiJDfq4GHw2ZCpZDDoN+B3WaEy+dAuVWBhRgJqkPp+IQRB2f8XquYnZ1CKOBUJhlDCUc6afel4GO4t8/HQZNJDWiqpxlCncmn5SBdXFhGOBiA12lHr1pF1O7E+cQsHvz0A3zvT9/DbMyNxYVVbO8fY2Awoc71pUdVekhKxUaD65oJfQ6pBqNxngKlUEazBAkc0DpY9JuMUsrwcEplGtdgWvSZd8Jgc3fICVvQirqhgdXbF2CP+TBymtE0DLC+u62fQdRhIZPBgMHzExPwedxSM3q9fqEcctkSasSZ0WEx6oq9urublcNkatqHF166g2ed2+R4AAAgAElEQVTrT5DLFZFMzMHh4D4HKVa5Z9Cdsr21DXYGfvEXvqH8hmdrazjY31Mm1vzsHBYW5vXc7e5so9VpYGougVg8JoX30eEJXnrpZR2kmLeys3OE5EQQ169dQ7Vcx8bTddx67qaahCxI6LhlfcI9mO91c3sTB+kTKYU9Tg+i/ggCdi8iwQicXq/QWubBACGY0ds5QW3vGLmDIww7XblJ6FzkEJ7D64DLApfLATMzi0g7HRpRZ3Cvxy4be7vJQHQvMpU2Sszl6RFn1sPQSAWbDY0WnT0cso+dPByAWCnAMVsUHu4gMowuYBv3wQFsphZgrmPkaiIw7YR/1gtrwIxau4reqKdhdLlS1RC+2qh/llHCAMzhOFA3UxTyz2wiO7sFp8sJt9MBQ6+LQM+A0cYp2vsZJIIxXL96Q3UT3+vpaQan6TwOjnPIFhuoNMnbJ0qlj44EOXUNPwyfYQsZrtpsjZnXdAhyEMyGoRzCIzZfBhpyCaGhLBACE4gG6yrnjZjR3/onX4Q7DAyMDQRCbrG8uZFw/3N7A3Ifb29vq9GTiMXxyb1PkJhIqJ5hELBQHraRGgJ0VAeDMeUaFAoVPausVao1supzGKEjLMxo1Jabk/hH1kNHh2fwe/yYTswIRch8CwaExuMxOW54QKb6slVrwGl14u0fv4urq1eUv6Mss1BQzt2FCyuotFrKIzzLFXCUSosBv7l9gNWV84hFkjg6IGYG4nA7vU6Fpg9h1D7AusntcGAyEkEo6EahcoL1rUeYW5hW7tjJXkpq21yhqPw94ibII/faPHKomeggD/lRLReE//M4ifjs6rNJoT1iY8SvMO7NrT2cpNksy+Hy1SvI5bKqO+kU55rNWpTDxol4Et/+42/j+TsvIRZL4H//N/+nhAccQBuNVkSiE3C6vELtDAYNoXfIopY7nVdnaED2LK+9i26aaDSAYjmNtWeP5SRj/U/Mz+UrVzHFvcfPIHRieTn8pXjIiHIlK1QNHcdebxC9rgGnJxlsbe7i+vXrEglU8hnUsmc4t8hQdz9O0gWkMkWpTdkYOj46wL/4b/45DveP8Hd/9yai8SSqPMd1uyhUStg/zCCRNCiPiA3F8ysXhNuh6vjk8BAXz1+QM4bNKK7DLo8ddq8JjV4NG9ub2KcyfjqJv/re3+CrX/+ScvZqUvFG8P2//hE21gaYmjDAMGQjI6l7j+cznkOWzy1jZm4S0bhPbPFirirFu3FEZyjXC6raB1K4ej1OXL5wES6rQ+rGfquD61cuC1/z/nsf4V/+wV/iN//RdTi4bq7tojMwotZuwRP0YGBqa81pt3kfhOF1T2B/fw/+IFHBVcTifmVoPX60rhpY50iTAZFERA5su8uLEWvlgRXzUwvYXHuGyVgUv/Erv4z3fvYzbOwdwBMM4+0P3lcQOIfWv/D1r+CVF24jX0jh4Ggbf/uTH+LOK8+jM2SQ8xP4vQHMTc3jbP9UGSteZvKZ6ewMolQsqR5NToQwP5eUM/kXf+mrCEeD+Paf/ImEabOLy0hOL6gBTTxNq1HFjRtXdJ1SRKNR2ASrEMHcm56uP8HIOMCd5y/jR28+xq/9+ou4dOkS3vrRT3H93GVUilXsHZ9gaXkV3/nr7+PG9VuwWx0aYGdLBQk14zNTuHztis71DCI3cl1rD2HsGhl5AD8z85x25dLB1EMqfaDGGwUk//K//xZevLOMF+88j06jJscwUTgYGjE/t4y5uXm88MItPHj4iQSJrN146Nnb28WTtUdq4CenJoQTIQfeQIFXOIlmo4f19R3ki3l4g06YrAaEYwENQIiQ/u53vi9nO9eJrY112GwmWKwmRGMhuQLuffQJIqFJnYeWFqZxeLADg3E4bnQHQ8Jccu+ZX1rQmafZbmudpRp50DOp8cR1jSz6hZlJXLlAJ0AOlUpRWRm1bhWNURMjmxHlOs9UIWTOiqgWawrhLdVquPrCHa2fu3uHqNXraDTrog943HYJ5zrNDqLBCQQ8UQR9MTm793YPVT9xfyiks589n2Zhb4nRpIiPLnv2R3h+np5JIhT0SoiTTh1hcmoC51eX1N+o1nnm7gJExXAV7EPvjQJBXgMD8T3oCX+1cG4etUZFfZZsOqeMnxSfTz+V7yZlPNA54LS7EAlE1YvodYbKauFAn83HUimDWr2kxufmwRYGXDunE1i9sKqsEYYY3//0IY4OzlAttWA2OBEPJ/GVL34dO1u7qieuXbuG9fWnqJYqmAjFcXp4ig8+/EiuaPaJiMRiL42fj8O0Zquu9ZLfLXFLbHRzeM2eTHJqSsO+ne0Dre2sJTg04Z9lxhXpIHSTEztDzNRoZFTOCkPvV1cvIBAKi5FPcQudGqQrcBDicriEcKXTjfSJVCojt0exVMUf/dG/wYsvvYKp6Wk18tlzooOD/S+el1jXl/JFNUzLuZwwi6M+s1RbohqYTMTTp/X+49GEQtFJFylVaqjUG5iZX5Comvk0rC3iE0kJ9Da3dlQrTk/PYPncOdWhPCPx9dgnYR+HIkuqv9lf87g9wk1xuFApFnD50gV02k1MTyXVzzzZ38aE34WgzyMHqcXhRKPXw+FZBr5wXEhohzuIWqONs3RGtaocSXqOzeMA8UFv7OBPp5T1dW55SZ8tlyPykcKcuJ5VioyePH2K6dk5hZcTPUU3KJFuiwuzaNTLODqigIDZF2Y0Gh25qhk47/WFsbO3D4vdilwpo97F8uo8+sOe3JLrm+uKHRDt1UKRS0OiFPYez05T+rnsk0xMcIBQRo91t4m9PA9gskkwzBqP7gL2InXPEXns9ymni3XG1tYpQlHi3luwuyxyB6wsreDjtz7Co/sPMTUZgcdrx2n6GAtLsxLIccDD5jWziHjNmGs0OT0LbzCCocmK/aNDpE4PcfMGkaItYXM3N7eUL8bsReYZNVs1YU3ppOf95XC6RbjhIK3RaOH9d59q/XbbDMJk/6f/ydeRzx3o+WhT3FQzYDCyoFIvaQBC3CadTmaDGZ9+8lQ5yudWLsLmDCAcm8Inj9bUP+RQmr1qYtdNJhumppbx0UcPcO36TeWq/eStN7UOc7/gQKDfZ3+5JqE/7wujwQgXr++AWU9duUBI+SgUymP3WbWKw4d78MwEcGF5Fa1SHU6zFXu7O+j12/CEvJhZmMXC4pLcfrlUXninUrmA3YMd9I0dCf+cdGRRYNzvKLi92hjnDlG0+cmnDyWOptiQWZDcFygq6Xaa2mvZm+H3w75Gb2TGWSqnbGv2FxiH8PKrr+AsmxMGNR6OK8ejVWOW6BDugBWtdhV2i1n40/mFC0ilGaBexauvvi5Dwttv/QRnJ/swG/vodepCGE5MxCUEoDmB6xH7aRTccQjIAcfxwaHE5soZIdbf41R+VilfhsUIeOweuG1+pA7zcFodci7eufmcBC73P/5EeNJSoSQKAQVBHMiz/uNg8Sx1ptyS8xfOy+zAfq3h9/7DfzrixHQqOSXF1MHOloYVtPBGeLgx9XB6si/cBplZRPAwtPr0JId8qaKDGBctHhDHKm8TDHRntOsI+ZxYWZjCRMSHr73xRbzz9k/0gCUmJ1XE7+ydYGsvg3aXLgwuJgxzcYj9urhElqIXBoKihz34PV4xITl04I2ghm2rJVcHHww+FFQfEjPCXZ0TUP4ehxdcCHi44++z8UuFKt/r+P8za9Fhw5/NYzZzaUnj5jscMDDZpYk+sUHHxyltAlT/dDvkTROxakCX3HKqDchqoyqPzE/fZ7kl/fF1YeODNwULVA4xWEhzMMHhDf+dvzj4+Dl2gIMSKhw41WYRyAEIByI8ZPD74j9zs5KSlNecF8Ro0OGTv8f3wZ/BzZB/hj+fH5h/ZzONG4myRCzjBv2YHUjbMpUZfFCq2jyIwqBDgxeQ6lU2FSxWixbFXCmP5rCDkX0EW9CC6GwUc+fn4fA4pdBj+KfTYhPSpNMsI5M6wvFJBdMzNlkCqVRi+B8VijarSYFj5JeTs86HwuW2oFQ9RqOdh81ugM1uF2M9dcp8DbLd7PqsDE1nU5qYh1gigdMUA4UH8PtjsFg8cDoCqJVbONg9UpAdcU5knVOVxSD0ne0d5PIFfR+8b+iCYHOGaB2qrGemJ3VP0IbH8E42Tulg4ICMTahQwK+Nl8MPFmNj5MUADaqYGcbndmmqywENm4i0qQ3Z+Or1NSUOcKMJ+TAzk8TR8R46nToCAa8QR1SMOB3krlKNAZTyNZRLNS3KzUYfzTpxFS7U6wxvasHv92nQwIkvG1G0s1GpynuQrE0WBvzFYQmbIu6ADyMjid0cptQ0uOGf43vj4VWh5fWaAmDJned9OzfHosUnRIrDbEOlXEGtWRdL0Gw3y1o3MPTFadSmbGC4rgVN8sv5dbMJanaq0OP9WS23YR35UC8OUMl3pNj1hrwYWfsodlPoGmtwhczcq2XjZVwd/zxzU3rdsqbDPO0JkceUPgzh8djVvOVCx2fT4fLguZu31CwmXo1hwqVKHtVmCV6fE8kEFS0GOW/ILe4xzJtqkv4Iu7tU0BmRSMyMp/Fnp7IkU83a75IvTLVXROGTVPXSyko+s5khsnzqRuPhKi2nyal5DGFHscgAehOGfQ5aUhj1TcpXYjbKtYtXxC+vVUs4PTuUPZb4KKuNyD23GhnE3iiIrVTGWeoENocJ8wszyhCilbVWrcDjtsFm7WL1/CTicQYF1rC9vYuNjQOUin24yQMnTofTUZNZ6guy8hcXzmmt8rl8SMbi2FnfxI9/+COEOfRgSO6AbomIDuwbe/tSy9D5QfUkg5apMG82uhgNxuqjZDICmxpeTURjSZSrVI8zuDmBnfUUvvsXP0OnpkcE0wm7kApEXQX8cZwcFcSrJTqJSAA2m6mAVqOO9tAuOZBtmMx99Afkj3fQ6dZRq5XFfeRQIVckuqQs7MU4pJY2Uob19VGr0ipN5B0HP07MTCeEunjw4L7sr06HG/VGW7lPdI643AyU42txIGmW6ofPlgbPNqtUN1T78H3RLVmrDrG8HMeNGze0Ph2fneLw5ESOkuWlJexvb8FhtWFmZkaNT4ax8n6l2p/uLa41VEPQEUM0BBWIZAfT9UFMH5EkvA6r5y7A5fDg7OgMbrsXk7FpjPosCnk25B7BnJe2MppsbubYlNAfNRGOuWCzm9SA3dka82qp1M5kT4U/6TMjqlxCZCKBSSK9yB/GUAHqXrMRV5IJJJ0eGJp9WPpmVHNVlMoN1HsDpMs1FJttNAdApdoQ0o8OUWX/uDgAMcHtdgjlSJXszNQkIkEfKsUcDMMuWs0q7HYzbC4r0qUshrQuB/14sruL+mCIPnErhhFMDGc39uF1WxEL+9RMZF6A3WLHwwdrUmCz2dvtU81VEsImnozi2fozLK+sCkUZCwUxSZSd1YmgyYGzp3vYvP8MiVASs9OL+ODefewcHqPZ7WqfpwqsWCwrS8HAjIgR1ChnwUwNPQeJRAwSu0nlEvdd7udEX3Ff5l5LZ6GVw81GGTavBfaQDdagBVdfvYHjShqpag6R2STKjRqy+byea2bAMJQu4PbI2t9uN5GYmEI6VcTezr6a12zUEik5PzuLo6NjrYEmM3QAeLz2+DMVqBnhcAznV1b+3lHK98U9jqxVqr8uXLiAfC6L1OmpDjDkt7L2ePjwAaxmM158+XmcZo7l5mIz6+w0reKen/X73/871KrA9WsJXL96Tc/rBz/7ABfPX9ThmjjLRrOJQin/Wa01xPbODjqjoVBVbAA3K3V0ynXcuHZDCBO6U1YXluDqjFB9tofS1j4a6RSGrZactZOTzFjigKmBkNcuRZ1f3OQe6pWm3DsWtx0DAz8ncVYelJoD5Cp11Jsd1Fod5UkZLeOgdNaKFAKwfiQujIORkZFuH6rcvMJqmQ0WxEJ++DwGtLt5NEc5jNwdRJdDcEYdSFczaPXbCIaDcnbQoUt1LkOiW+0udnYYlj2hPX5hbkHFO4cRcjcPBlienYO3NcRo/Qyb736Mpak5fO5zrykwma4VDhV39o7x+NkuGl0o04QBqkRJ1Zkf12mpPmSt2h+NUG8w/J0JRhaYqfocEPFl1Pc3rj859GAwq+Gzv1O7SYxWTw5Mq2eAb/zq5xFO2NAelDE3O4lCqQinMyDVtrK2hiOUKyXd51x/qVCm+OLWrZtCGxHlQYcdXVg+usCszMsBatUWbBaHzggHB3vI5k4xORNHochsDxusNouczhyuV2tNhHwhhL0hpM+yOD1JY3JySjUi1y8y4umW4yDdZrTh6aMNXF69jEGrh531DXhcDvz27/4OKLH5/777HUzOzaNvMODNt99TMCyZ0WxuWow2dJo9PcNsaPCg+ejJQ8zMz0pRTlEV+cxOswUnx3uw2Pqot0oIM7vHH8DpYRYeN13kPrm4mFlIZ6B1ZEUoGEKtVVFTi2ec/d1teImhtdsxMzmLqeQsHj9Yh9sZ0ABkdm4JJ6m0ML90DbDOoMCCzxKZyndu3caVy1dw94O7KBXL+MLrX8I7b78nBS/PLU+fbcFktkmtbbe74fW7UW8WJAJJJMhHn1I2HJX5J4dnnwl96Ii34t69T3DhwjRWV5c0yKLDhGpcLt5sXi0tLSvsvNWpY33zEUzElXapnE3CZnNiYX4V2UwR7779Pn75l/6hxHAPP76HuVgMt2/chtcfxdbOIbZ2D+B0uZTnxEbC0vw8vve9v9EAlYf5Rqur+9jqsCESJyPdz1GqBBFUrR7unuHRgye4dfPmWHgSCut5okv38GQf4QkfyvUi1rc2YHHawCeFAcQMPSeq+PGjZ1icW1VGA/OUfG6/EJdnJ2k1ZKhIDkcisDutmF2YQrGU1vlqOjEnleaoN0RiIoZC4UxuO2ZbcR2iO5nssZDPLwRWo0LeeQsbGzsSFt558Tby5Qq6fYsyEov1upzKpUYeoWgM+XwToeAULGY3srksYGxIzTu/SDxNA+mzknJf+HmJmLl0/QJWL17A1Mw8AoEJ3H3/EarFOhLRKD699z5evHMF2zsb8IfjeLq1jQdrT+DyenQWZngyewAXL51DvpTGvU/voj3syCnGQa7P40fq+EzN5oDDK3fdGMN0V/SFUqmA69cuoV4vot2q4td+/Zt61v/gX/0rIXfnF1eE5wqFo9ja2sDFS6u4/twVZXsQF0O3Sr3UxNrDNdRKNYT8Libm4MbNK3jw+D5uv3ATF69cHjfpnG5sb2zDaLIJjcwa+uK5S3Awg4zrKMG+ZgNmzs1jc2dL3HdinhORGGL+GPxOTnLNWt8pBnR7rThJ7cPuMiGdTqPTpCJ6gMn4FJ48fCRc3Mb6Gp49OYHPB7idISST03jttc9J5MLzKOkI9+9/inK5hNm5pBBZnPlzUMam8+lpFnabF15PWMNRYscert2XW/DS1Qtaj5cXzwkhxLB14kgvrJ7X88lhCpt7d+99qEYh3W9E7XRaJDiYUSzQcTbC6vkLei7PXVjBxOQE7n16T/VlvdbG/Nw5VCstPHnyFLv7R5icCFKhhudvPqfaiQ321YtLmJyfwsAyQq3TkvuDWTGDrhEhX0Ss/tOzNCKTSdx78CnqTTaJC8JWcy/h551MhJShxsyURGwWLrtf4j0qhs+fP6/aee3hU2VjECPsD4YkpKVQIM/ayDZ2ShB3Q0IERj1cvryCK5fPSxxDdDlhUBT7FTNpxIIhDNp0HtBRyoapDSXiUfodnGSPlH1GpwZ7KUcHx2rgk4HPHgidR4NuT83/UCCM+dlF4SmPj87kbBvnVTr03S8uzmJpaQ47x9uoooXQVFQB8h/f/0QCuE8/fSSBXiw8ie2NA3zhc2/g6OAUn95/hN/4jd9QFu1P3/oprEYrTG2jEILlSgVer3d8Tud+4nRqQMBeAp2Hc3PTyOXT+N1//Dt4552f4r2fvaPez8uvvop0Oo98rqy8DZ6P2D/hmf+jj9Y07Pn93/9nOHduRTU3xW3cD9hDIHZMWCe6e7odDcDpZGDtx7Uwm8kJJXZycqY9g2LSUrmGP/7j/0d1bXxiQu5/CiaJl2HNwv4ch0jxSARhvw/lXAb9Zh0BjxNuB9FUZWX98lzIQbrL5UMgGPnM+TGDUGwCA/pFjBYUKlWUaw24vD6EI1HVFqwpWq2WPh+HtXaLRRg61hd8zzx/8S/mF7AWzmazOq+2mw0sLsypN8BhP0VI5XwWmf0dFLJpTEwmkS+X8XBtDcsXL+FVIigrDXz08UNltLG257MdiYaFKObAiK5ADo/4+hSGbm9TAZ/B7u6WXLPMtihXK1haPoeV1Qu4/txNVOtNZSkxa21ndwelch6tdk3ITp472VchIu5g/wQ2mwsUrLz08udUKza7TQmO4skI1tYfYnPrmQY/2ne7dXR6zM5qaT+r1hrqi/I7qdWKMFuIY3UCo44E5azHOdjyekNCKPPcTtQAXao8T9Ktw95fMhHVa7Bxb7E5hPCuNqpYXJlT4z5/kMH3/+JjvPjSFC5fWkW7U1eN5HSzzwk8efJYzwTdCcvnViVE3N47xNTsnO49ZuwmJiJwu82YTMawvbWl3gNdn8RW3vv4AMkpM9rdvgSWzKtlU4XIXNJs7n/0EDaTE1/6/Ffw8P6HuHJlBlbrGBGXzhTx6PGecs8iMaL8/XI2WE1WHO2fqE5gLTo3v4RIfBoOdwA/+unbQidS1M7hFd2oXDNdziCSiVn4AxE8fPhY9y6zTun8+/TBPTlfc9kUVs8t6t4i2q5aIf7NpAEIn0uef9k/ItKT9zEdp/yOmIVxtLmLYiYnFzAdOnUODOjiNLI36kAsFEMkHIXNboU34MaT9YfqwQbd415pKBpGOpfG9sEOllfO4dr1G/ibH/xQNQsFLTINsM9qYx5iWa9BoVxHzmQLHB6fMHynx1n102iGWFhawtBgwo9//B5efv6O8kfa9TIs1hHOcgdyZDttdq09sYlZ1FoD5EsNfOOXvqmz8TvvvKUIi167oV7hytIMvvDaa3jzx29iY/0Yt25dkFiDw92//e6n+IN/9R/j3kcfCb93fHSsHjVzruniohjbZjbCQkrI0ArLyKE8SeaizExN4ca162g1W/jogw+FrX3pxduYiMU1UOEZ9tq1q+pjsodNkRTFhOxrG377H//WiMVywBsSnoDW4bnpCdy5fRkeD5FRxBqUcO+jD/Do4RPdCLVqF9lMTRgFOkCoLGCxwQMU+/C07lOlSL7jy8/fRPaMoaw5qfx/8RtfxMrKMrZ3txWK+tEnDMUmO98Ck4UoLJOQQrNzCalxmVXARieVrxxOyFaeZsAgVZZMfh8q+4NODbHQi2NECQtBIll4WGBGABdMHj45jeX/N06N7+tCcPDBAQAPOMRHcINkc7tP3IjPL6UfNxky4LkQsRnHEEy5PthApNuEwerDodAGekaJHCACy8gwKjLy+ioONXjgf2BJ12HADRXnQ/13LrB8XwpoH7Gpw/B2mxZ8bvIcngif1e1q+CHF1fjkOsZmmc3aXPma+tlCgVFl35eqjq/BySP/PJvcDN81W8fYALo9uAkuzs8r94OMZKo8uckwyIbTuEq5pKkuFzMWeWwEFtgEp+rWPcDrv/B5jOwD9MGw4BwqhSKO9w9ht5qRmAhLFUXblM1Gq7oRwWgII5uF/W5NHFkIYUA1IhUaWVmRfQEqMrsIBBnW6kSt2tbmQDpXMORW0coGPos9bsojqRRqmJ9bwUR0WtzRarkldTMXAjI9eVjioEBRnQOqL3Pa5Gm9JjtWTPwhhxj9zxQ9XDx5qGZwPZ0xdBaRc838AmKh2AxlA5VNPat4kDx883suV8u6ZkS7UTHPLq834JMDhAdYKkDJSaaKmRYxMSqtBpjNBhwfHep+YMOImJ12q6cCMp0qwGSywO0IwDhyqIjmd0x1ExUkdDvxfmPeCJXitdo4pJL3F3/RQkruJg+v7QHvW35Og+4BYtA4OeX9w6Y7nxEuulQ8dHstFEpNzM8HEYkG5bagYpAW3v6ICnzfeDDgdSKTP9OAgUW9mikDhtkO0G0Cfq8T0dDYvmow9sSNL+da6DaZm0EurlHN6nq/BosXcIWsaA3HGzyLe6Lc2HhSMFSnruB5ck2F8KBLygThrLihN5sc9rEhaRV/l+HhVFzy9NYbtJGvZOHxM3g8Jlsr8WG0MzrsJtmiaddmYZlOF9DtDaU+4f1fqXJ6ndPwiSzeUGgKrRZVCeOgYypQGcxLKzivKwelZJrGk9OwO/04PS2L53p6vAYjeogG4+i2GG6fx9REEpfOX8BUMiEM0dtv/VSKcdrq2UhmsPPt269iZnYRh6enyl3pDztw+xiczXWATgkPYmEvRgOG1NdhsbblbikUy0hlyDnm8w6pnjhIPjw6UZERicTFfG1KKWvCqNPH6eEh8ukMeu2W1IYcCFIdxwM7UQZ7RycoVppITIYRS0Rlu21UuU6O1fzBoBsTCQaMNYXB6PYZKFtEv2fE0U4Wzx7lGZ8Btx2YmQxidWlFv1ev9HFyXILR6FDVw/BWPgdEGvLw+/PBdadd19CDKmGuE7SG8hDOYRAZmlxtmVththnBjN6hoasgRB6GmNtyRiTHYASvx6YwbRbMmTRDGV1CO7Lop8vK5fHqcMaDJBUpfL6p1uXaKqddtzdGytBzDDI1u8KsXLiwirn5WR2QJqaSQl2QTf3o4dgafGFlRQeH9Y1NHf7pJCAy586dF9BqtvGTN3+iIFceUHg/8YDBITUHtL6QG5FoCB63FxajBccHpxgwe4388slFzM8sCWXH/SOTz8DmtuE0cyr79MqFZdTqRSEPuIeyoKKKcCIRRjwZxAAd5TGsrT/DyGQR+qXSqCk83em1IeZ2YdkTQMzsgrljgNvsRq3YRjpTRrbSRLpUQ3NoQHsAOYzoZuFAVZgBDfzpEGLWlQFzM7NyFzGocNTroFUrwemkOGCk91xuN9DCAIGpBIrtFrYOD5CvlMR+ZxG7s/0M2ewJIiGv9hJ+h+S7shNc04IAACAASURBVKnKdbPd6SEUCYvDz/WB6mcKF67cuK5939gfIurxwTOyoF+ooXVWxqjW1wBkIjaF7//wR7j7yacwWMxw+7x6/wx8owp0HLRt0gGt0+VweTxQ5BCEjW3m3+gmZNaX2aRBBoduuQxDxhuAcYCBpQd31IXp81OYOj+Ndx++j5apD7PXgWa/o719enoaI9YkTpeyFZiFw7Vo5dx5FAsV5HMFufgO9neEXqTaRuhLt1sOUe73FI/Qetxo9uSQiYfDcn4eHR0J00Zc27nlc1hYWJSd/+jwUEN8hTfPzsgR8oMf3MXKahiXLp0XAoCBjVTgUNVD3A2H58SxsGHDn8d1kDgdNmnJEOc9nUxMIxAklqao1+awisGSagL2+kifpnC8m8Lq3BQurF7A3skRAv6ABu6urgHTVi+MhQqK+zvoVEoYdnpjF5XTjmo5j2jQI1GB8q3aXeQz4/wdo9OKkcmKamWAVs+MTLmhNYzuY6r66QQZ0iHMPCm6Pni/Wqxq8PD36f5gjeH2MRjbDEPfKDeBg3XPsAynb4iOuQpz2Iiuo4uGqYXwZFS5Rwov5fCU9ZiDSmCTgiWbjbZCa4meOdjbkyBCBxYYYB0agXQF4XwfJ/fX8fz1O7h67Tn0jUZki1SzWrB3cIpHT7fQ6IwHIIVqE0arAxXmv3CgwVy5AZEwkIKe+ys/A+vjTpc5Ypy1jN3FbBBov6IoSEHofAYNGoB0hm3448Abv/gSli5NYIixO5v3TcAXQanE4U4VRyfHQn7yIJYlMjCfRzyWHGOIigUhgiYSEWSLWZSadbh9foXyUsHOfWdmahrp9AlSqWPMzU+Kez89N8aHdnp000SkHKMz1Wf34vTwDDdu3JTAh/c4nQcc7J8cH2F/Zw9vvP4VeOwB7G8f4uzwDBfOrSJzdorbL9zGyGHAH/3b/w0LK0sKkB4ajfCHInj6dAsOhwfR0AQKxKx1h1K5vvPuOwoK9gU9eOONL0lM9ed/9mewM5vPOBRWdMRhkcWozIv1tR00mz1cunxFh1k2r1nn2mDD06fb8EZsatBNxEJwO+1IRqN6thfnljTAPtg7weEec6Cs+M3f+l2UKzX85V/9NZaWlhQ2SbUzn6mz01P86jd/RYKLt37yFr78pTfE0f/wg49UBzKI18HA2WYX2VxRSt2JRBT50plyVlgbLC3P49GDB9jfPRYGhg1ANrc5TGZW2isvv6CGCN8n0XZrz9bhCYW1HrJx8mxjDWeZQ8QSAXzxjVfw8f27wh0wUHxmelF1ksfpx7e+9W1hRGuFBmw9YGF6Gi+/+gXl71A9TaX8zVvXpdx9+vixakc6vkvFqvCRbJSSub+4MgOri3x8lxonk4kZ9LsUJZg0FLCaraph2Tyj2KfWrGJ6fkLnEw6imAdntPG82cLm5roUpaOBBZcvXEMhW4bNZEU0FMLWxrbQFVRS0vnFcFIXB6xum/JsGLwcCsRQyBRRLVXH67KZLioGwzaF4mOOF1E9QWYoMRMxl5Vbj3U4z4xWhx17BycolFu4d/8RLHaX9lqL3YRgJAqj2QmfLyrXABvgtXoOrW4FFjsRyjYJoVgrcW7KkPL5ZQe++vWvydnw8cdr8HuTEkZkz06wNJ+Exz3C3/zgO8I6XrxyFe/d/UDuzmvXr2rvIB7DbBpidnGaszOs72woMJ7omXhsAptPN+WyDLudynCZm1+UKIduaFZcXFeobg4GPNja3lANcf7iZXgDYWRyJTmsbj1/B6GwFz9+6+9wlDrC5k4GkzNeJCcmkQgnhevKHZ1id30dlVIZ584l0ew1EJ4I48K1y1g6t4h6tSAUVSSQQOogA7fRgxDtab0xfpJRR9lyDrGZCRydHal5yXPD1fMX4XcFEA1MSUyXyeZhdRAJ2ESxklXe2d7ePtyuMArZitwSh3v7+Ae//DVllRQLWRRyNeV4cFBKDNEO0XR2p/7OM3h8IoJKNad8lnDUI7EHxZMmox0+bwTnli/q/EAx6ORsEls76wq9Zwh9KBCUi4UuhI2nW3jji19FKBjUWf3gaE/DK2YJEEvG83o+e4bXXn0FmfSZcr8otiqUSrh45ZKG4PeJzzo8QDyWQC5fxuuvfRmfPHiIYq2Eo+MjvHj7ebz+yiuolYtYX19DvVlBIBKA0W5BqV5Fu99TKHjIH0Gz1iZUUqgcqtA3Njflek1n2RPoqCeSzZVw6dICgv6Q3r/d4tHwJJPK4fOvfF41B//57DADq8UhwQEb3dxzGcwuQWKvoxp/fm4aJtMAg15T91MsElBjjWiruXNLyqK1Gg0IenxIE8Faa+H2rRfR5jCB4fCjHqxOs3Ks2NikqJBDPA5azQ4LDg734LE7hMbZWFuDy05B3BSuXLkup9u//p//EK+99jpmpmeQy5whFgnBabfhrHCKc89fgMFpwtvvvI1nGxsSMjkdHmw83Uar3sXVSzflDvvw/Y8xOTmNm7duY3d/T0IonyuAfnkAr92nJjprw7F4taXaiA50ZRBeWMXB4S7cxOL53EKu3b37oXDvL7z8irIQ2ISkMHl56YLOKhwuvvzSqzpHcI/yeHxCatXrTeV5FIsVDYhJcuD5nD0MZkDx+SAGjcMRn5fXyKNmpi8Y0tmTZ2B/gGfGDp6tr+Pxk0fKX3N7XBK1djstVIp5bD17isOdTfzKN76OSyvL6LBpPjuFWrWIfC6tutfj86kOIZqX94+FIk+TFY0Om+xt9EcmZPna/pByLzTQJO8VbAn2VT/zfMy6gghUElDYx2Fdw7qF4kri59h/4fmZ6quz0xM8e7aGtadP5K798ssvwzAaaO2jwM1kt2JtYwM3X3gRzU4PqUwBmVxR+WxTU9MIBhlo7VEzmXUuscrMaeTgcWtrXb0bOlxYP8ViEQ3xKJqjuPDW7Rck3KjUGsI/07nB+5Lnl3q9qgGIRBbdrq45yQMcnlCQQQFLrpjF3tEO7r7zE1x8/gZWzi+rP8O82JPTfVEP2Lsslxskzesvh9dGmaDyXb2+cR4IM0vY45KQdETnD0U/dIh2hHTnz2R/dTSiGNmmoVw4FFd2XrnaQLaYgcnex9LcLGZCU3jyySPcuH4NkXAIOztb+OTjJ7BZmQfiVl+IiC7m1ZGn9Tu/93vKD/7bH/57pFNZrZPc55lp6HE5sUgRpdGEy5cuqnH94Yc/U/06NT0rPC0JO6wb/WGPMtaYMeSwuGE1OnUvRCMOvPfe2xJ8MVdve6cCp5uEjhGuXrsmZ0Ct0sDu1qFyWm7evi6EGxHHJ6msREPdAbMAodyID372IXhEm4jG8eorXxB28M0330Kv30cwHMALL97E1va6+oPlYg7lQl60j/RZWohQDmLz+TI8ckZzZzQKfz85PSXaEQV4f/2X3wF4z6cKEgyzB5WcDqNQKghjO5mc0jmjUmYOEmk4xJBNS+zrdfrVz7N7HNg/ORTyb3p2WsPJD372PkqFMibicXhdblSrZSSn4mgQA9yqS2AVC4TlxGAWIF3FNEGsP306zoN2uRFPTClDMXOaVQbIsNfCF7/0Kg5OmIdtRDHDfmQbE9NxBGOTeLC2hS98+WsalK2trUkg3GvV8Utf/ypqpSJi4Qj+7//r24hH4ghHQzDZKdrvaCBK9ydxpe+99zPd+7xHeXAulwoIBXxolGu6Dt36QAMQm9GujNV6tYlYJIyrl68gdXKK9bUNrCzPS2jEvZ65gfNzs+NBaLulczGfM/bYDf/57/+zEYOr2s0+XDanQoRXz83j1s0LaHcKODh4go2tR0inThWsZ4ADO9tnKBe7yBVqMDBvYtAfq4EMDEinLY2NTIPCrW5duyi+5ObaQ8zPEtXhwDf/4S8K+1CuNvGzu2v45NNN8V/NVjdG5KkboBCymekJWeYofWewEPFMdJik0ikkJxlyNbbuc6H7ebJ7OpNVc5pKfqXyGI2fYRasGoDwYWbBycECD5lsEDAskxeaDU2q34iQEZ5EyCmGS1t1sE+lsmog8vDAoQibErwZeXBsk+9M1JTC1Y06ePK98ecryKrd/Xv0Fl+bwwwONvh++P/QacJhBd9Tq8lQ5N64ScTFXor9cf6Hhh5kM4vPPB468XpzCMIm3M8bHXxtvg7VePyLAyD+WS6QbIZx8+eBkpxUKuv4cyKhkBYgYsCoUGUw1u7Olnjf5IPzpuH14dCI/DQuakViqMwjjNx9fO1XvwxfzIVsIYV6tYKdzS3s7+7p/RF7MD0zAa/PjkG/pdwDq8MCfzwMi4PZJ32pz0qFumzH41CvOrx+MyYSASnza/Wq0Adnpy2pTBKTfoVYcuRUrtR1wGPYrccdwsrSJZiHNrRrPdn5K4WqQvrqtXGYUrPV1EBlfm6BYxAtAmwgSQ3ucGgYRCswF2cin0Jhvx4eqr75vfw8qN7GQVefvEly87zC4Sg8jbpjBqp1O+NpcnJCGKxStSTMFie2bM7S6srD47nlRSnmTk8O0GGzrznO3OE90W131Ryg64jBU7VqBw67A8mJGQS9UbFcuVZQjUgsCxWSY0QXv7M+KgxC4bjnM/QbixsOSPi+eqO+rJgccPF+0gDER9TcOBCVzwU3cRa1tF4yO4PNC2KCNChqEYfAkOGe+IOJRFz5GMdnB4gnWBjxORvI6l4qdKRIJ3KG6n82qYejphrFxWxbG1/AF1ORZWLhEHDD5rXC6mEwbQPlalH3lcflopwV/Q4zJurKi6GykQMwhsvSXcODBJWrxMOxYU4VIq813wuHERyQWO1GdNESco+FDTcIHlgbDTa/3RpM0a5HZirRd2M0iUss1l6PmKwqYuFpWEwehEIJdLojoQG1Idmt8Pv434NqyLIxqefO44XJ4sDhYVobfCF/CJfNAp8nIFsm1YGTEwnxU5kdcnJ0jN3tTV1XDpf5/RIncW75KqZml2Q/L/JZclpgspL1bpSDiUF2o0EbxlED5SLD9XYRCHvUrDCY7Kg3hmi3BmoqUulzcHQshc/i0jnhyhjcbYIBrUoNpVwedpMZrUZNjqfJ5IRwAadkdUfiyJXKOD49lprYH/SqEWaEAw6bE+1GTeGQ4ahTG92QYekMMT5OoVJqwOcIw2F2od8eoF6paKB48fwl1Mpd7G6n0OsxWJos/q5whsFAWEqpXreliT4DEtlIZ+HJYbnNxmFwR4xcDoKUETPoCvdGLjubUzANEIkGMDIOhWmjI0gxjsxgIuuf67vFMW6ed6iINqmAYaAlWfNcMw0culKBazarwKV9vd5siYk7Xm/HaqHJyQnMzE4J//XTt3+C3rCPc+dXsbSygvVnT2EcEN3m1iGFDRgeXqhY54Dztde+IITdvY/uaS8dsnFq5b3Cz9/REK/ZrSESCepeJSLrYPcQ/ZYBjVIPtVILl1auSAnRbFWRJfbJOFC+wOzCvDITPv30gZ71sWW+gEazhKGhjaGBofAOhGNhHQyoKDdSYVgr6DWTMxF4jQZMG92ImtwwdYxwGBj+1sLJaRHlVh+NvhGN/gjFWgOpTGbc/HfTidQaI6AGRCyOlVVkXXNRT8Zi8LkdaNWKmExGZHXOlnIothoYOugynIbJ7cDe6SEePH6k4Hha2qkW5zDHYmGeQlP2/ziDFd1+5dEcH5+psU5nDRv63EvYlI4kohrym4ZAyOHBsNKCuTGAsdqHuQV8/oXXEA7G8e3/90/x3od30RkONUjhPsrvi5Zh4TCZ8zVg44dh0lzZx4ORSCQq56q6zByY9cZDZl7zVr2uAo1rKmd8zpAdvqQXV166hhoa6FlHOC6kUG0zY6eDudk5iQqITjD0qejya6C+uLSkJvrx0ZEOL5VKAf1+R3b8cDiiYEnWC1Rjcz8gy7lSaaHb6sBmYFMiLbWV3WaX3ZrrARmqtKxPT01JNctrxl/EYT15sotEwoe5hRlEJwLg9PLRo0fCHDHIdDQ0ynq/uLCovZ9h3ptbT2G3WoWxovKMByruQ0QAVas1uB20XTM3iji5Otr1FnaebeL5GzcVxkhOP78/i8GE0mEKK6EkVqNxlPe20StxANJW85fZROViFokYs8X8qLSa+k6atQ5sDpfqjaHRilK5i7NMBelSQ44QIu4YcM4hsNR+zIHrjXPblDPHWs5ilyKKS4TDzUGbAw6TCz43D4119AZ0nRkwsDVhDhqAgAFrZxsIJEO48txVuXXq5ZKGgNxT2TDMFSoKD/UQkzIRh5U5EcwIqrdgN1vRKdXhqPTgPWvg+JN1vPrCK0IYmVxOdIfMeWnh+DSPveMUqo0+Kq0BUrmSBpacw/FOpCWetSkHOzzgUQzAEy/rHGLuuEfyvuCg4+cDEFrjWeuxLuR+CfMQjW4bU0tOfPO33hg7QDplZfVUimW4nT7VHGxCPNt4pqbyLBGPva4c4nML5/Q9Z1IpTCYZ8GvCzsEO9lLHuHnn9lhte3gixChdyEeH++JSW6wG5Pl9Tk4IHcZGpT8Y1mCaGXOpwwyePCji13/9c1haXsbJ6REGo56Y8XQuFbIF/No3f1Pc4MOdU2GA2NR/96238bv/5B+h1C7gD/7HP8TV5+aklGYuBJEboXAcPm9I3wOH7saRVXsCGxnRWASBkHfc0LSYFKyZOj6RAvvgaEt7jDdAprwPhwd06Fkwt7Ag1vzRyZEQhdcv3sCHd+/iMF2AP2iUGo/4K2IGiLW8tHIJhWwRh3snsBgdcqFNxCaRyzMPYoRcoYAHRE8kZyUWorOMXOlmvSHb/5e/+CWkzzI6y1AARlY+9yinizlXs0hrz9/DwdEmkpNhjNCGw2EWhqLb6aGQY/6SG5OJacSjcVy9fFGNP6r+qKalApbIqGZ/iLNMBp1eG+VaAX208Nu/+x/gLHuIH/zwuxLFZLN5OQQW5s9hc30Xh4fHyqVLHZ7C2Bzg3Nw5XLn6nLCB9z/9FPGJmHCS1UpRQ3E2K72egBj3Z2cZbG1vSyTXHTawemUKqxcX8eH7HwiZefXSHeQzZQnXyiXmuJFPboHTQ3ylG+1+HU63QyrrhaVFNfV5vzJUmc3hT+49xCsvfR7FbBE/+N4PEPA5JLwzGa1qxBVKVQQiQcwtTSMUDmjIG/AF0aox08SAZrUp53wsSsQP3VNUuTp0bmAmjpVOQD5nQzq8+mp2cS8gno8OnTZxdwYrjs/S+Pj+p3juznOIxCaQSufVgKIIRJmNrbLuNZj7crdUK20cHdY/Q3rM4NqNK2oql8vMg/ICQ4fOEE6bBbdvXcb6s3v48O67ani5vF4wbjXG6x70qdG6ubGGvf1tuLwOXLpyEeRPjLMOTUgkJiUac7NudRhQyKWFvpudW1Ad7vZ6hAljM5SNtHsff4SzVBpXrt6AxxfSr27fgMmppBCv73/0HsxuGz785C6cXg+ev/0CpqJTqOcrONnaxfrDhzCP+lhenkOtW4PZZdEAxB/zw+t3ok50TrYOU9sCR8+J7FEOfqcPi4uLKDVK+PD+XbSGLcSSURQKOTitVszSmWR0IBKYQjZbxMlZCgaucZ2S3A9sCDLn87vf+RGeru1rgHXt8iUsL88glz1Vxt9wAHjcESQmZnR/HB2daZDL/Y/DUq6lmdwRTk534fVb8fWvf0VnsHyupGEgA3w9noCys9a31nH33geITYR1FuaRfnlpGe16Fy67F41qR+hQ3iuZ7Nn4c7dqiE8mcHZ2jFgkiDe+9DqePXkspyUHIHzOeyNmTnWQyjJAma4Km1BJV6/ewI9++haWLp4XPnwqPoV6uYq97U1kM8xccvL0hFqrqeYYhQWXr1xR5hVDxj3OoK47z3fc+3n+ppOPw28Ki3gWffHlO3I00l1sMTqRTxeVo3lx9YLwsMVcCRYDMdJRKcNb5PRRSMjhj2tMNciSQmE3Kx+OwjkGVk8nY/A4begOu/DFglK8E0NIR22jSsdQGE6HD8fHpwiGw2rUWR3EfVt0HuAQXcg+i1nNVQ4i7cx2MRhwuLsr2gi/v5nZOSFr/+q7f60mKYUJPFcxWNtO1PCgici5CTTRxs/e/0A1IcVGfm9QTiQKZ5xWj5xJrUYX4UhcTpcHjx/LSc2BpH3owqA1lIp/d3dHmBqKTegYJZr9lVdfxtLSIr71rX+rcwTvqdu3b0mAmsqkEYzE5NpfXb0oYYvfFyHXQ5h2Nph5JiaVgCJIfmYOxckcp4OPewab/41aVQ5fruns+1AcygECG6AcOpAyQJIKfy6dQNwfOWi49/HHuHr1igQHjx49wMLclGqvAw7nGlWsLMzg1pVLCHndiEcYisxmelt1Bs9DxLoyFtBidciBa2G/YmjCUSoLh9sPs82FHF3WPeat8vUpDDVpgCWsITWOcnTElQ/CnlcwFMHu3r7ecyw+oRwZrpd0Y/0cCUbBFR2qJwf7uL66Okb2M22s15KzcP/4SLXSp48eSzBgtrFnNZJAh/gyhi3zZ5XKFWzt7iOVzmhovLK6hEsXV9Uvoiudzmv2UE5OTkVkYY7I3j4pKCkNkehG57mdwkAKk/h5JOw2jHN/mXNMIUW+mEO1UQGlxaFoUAHyREgzD6ZcKYqAYLUxq4XecwOKxTHyns7OVosCVpkP4fZCtAtizrlf2y02GJl9azRLqEoUvd1J59zYaUPhEjFH/GfSRmw2j/CxQ0Mf2dIBEvEQZqPTGLQHmJ9dwL279+SsaNQAnxsIR4lpBdqDHiqtLuaWZ/GVr38NqbMTfHz3A/U8d3d4ZhnBRmE4BeMjoFYZ4vnbK+q9ORx00luQzRWExs0WchiZ+nLoLS7OaW8mPaOYqysLhk4SOtuiMR8GIxP2Duh+oT7NgJu3bmkoHo8msbV+oKzNW3euC7dXqTVxeHw2zsM1MAvYqz7n9sYWapURXn3xeTlN+H4pNmNfudFsqNYjos/LDOYRc63q6pswb4O0A+Zdsm/A8wTPhMRrMcuF2T3Mulk8tyJE7KjdRebkROceiuWmZkia6Eg0y/XkyYMN0VOCxGIOewhHA8jmcuPQ8ngC7WEXjW4LT7fWEQgH1aMsFcaYKL4fr9up3Au6R7huEo3YajawPD2vfk+6QNxkHcl4TPVdu9nU8HRheQWbG9vKFaVDzmocIRYPwuWzjQPcO8TMtzAy25GYWcRZvoJwPIlIPC5nazZ9iulkAqVsGsVMFv/iv/7n+F/+9R/C5/LC5XYAliEOT/Y0iOXZ9dadW6IWsKdC5xCFMnTtsPfUrjXRb/bhtnrgc4aRPs7I0e1xeZR9aWNuFM+v6RQMwyFW6GBhH7PT0bCMJgf2HoLBgM7iMhz8/n/7X40Yuks2IxutTK+fnZ7Aq688h83N+0hltlFvEFPQxvTUHHK5Jg73s9jby7LNQ7mrmp90EvDBpSqVjTpedB7uE9EIXn/lJbz5tz/AKy/cQr2Ww4vP30As6kcqk8PGdgoff7qBao0WVL9cIHRPUEQ7O8sAaDag+CFdsvpQXU8by+R0Uq9Diw9van7hxGAdH59o+MGFv0ElPlWXVIKMoKK33/tsmEBlm7JBGmPckotWtqqGIXwQefDjoZDDFG4EXB3OUlkdwMT8p9Wv3RZnnu+X14AbIBXoUs1JOWf8LAC9L/wQC3EeOn8+7ODUnw4V/je6BzgU4WSbijoq8HUcpZqc3X61osc5HmJm9+lQ4GsZxxxEBqYbGRc//jP8f2k04ZCIakM+1fw8/LM8DLPpLlEqw7C9Xv2MoD+gYC2y/9hs4+CDixWHIGwuMDyH154NZw5XipxI9k04TB/DHjLh8197CctX5pApnKJZr+K9d97VYYxqcVqvVlYXYbUBDocJ9VpRSuJys6rAa6fTikK+gLOTLGJU//jCUo122mTmRYSoOT07E7+8VObnBsIxH/qGAYZCfxGJ5YbF5MSwZ4bb6ker3Mbx1jEaxQaG3T48Tpdsia32EN0+EI7bMDk/r6YlGZ9sZnLQ5lLY60BDCB5ieLCl7Z+/z+vO75F2Ug0AqL5n6FaXSn+qsym/htQy4yHbUEHrVFK7fE50+m0YLQap9TnlDMeIXuJ9YUMum0a5lJcNma9PhwknGywmS4UKbFan8jPYeGNT7+rl65iIJHDMbJreQEgOqjuYTeB2eXXP0i3F3+MGPm5yGGXbNBrMUoXaXXap1PlaagQaDeMGM4vEz1BZLH7ZXK81K1JGOVxWhUwzFNJqNAkbUCwA5y/GkUhMqKHcbNdw+cp5OF1mBT1nMxnl87TqbAB6xLZOpXKa1KuQYQMyRKRYQCzQequDEC3ltAK7qFqwo91uoFLKK0SXwU8MmuZwgU0XDiU7vb7UBiwaiCjgwImMTqrbqQLX99Th99WB02VVrozNbVSYJlXSLLh53VlUMYSTiB4GbY2Hi1b9nQpTNquCQT8K+Sps5gjCoUlZt4+OT3F4eKhGYzwWlbOMzzGbvQxm5QCNTHa+32abiJ8Ggj6qLM2olet6xlaWFjW53t3aRYPIsi6tqi0FHBLrxO+QSDez0aeBsc3n1uGVww1umLxOdAowLLbbasDnJof7FA8evA9/wIWp2RmYrDbUGsyesGgB0JpmNiM+kZCahpg3KjyH3QFqDOBsd1T4O202bfSJibhUNURLUTHbHfRQLBeEs6EijJbRoC8Bu9Up5qqXQyx7T+4g2uiLxTryxZqe8YDbDwuY/2FWY5f5Q6vnLsIwcOLJo13AwJB6KtdbclhwU2ZmBJvdzSYtjS1tpOGQb/ydoodg0CsrMRuOPEzwMMcis1jKod6owOEk6sCJgaGLarv491xgXguf26c8DR44n64RCUVLqheDAYvmupqwVmbmUBVNx99wqAKHODIqe6pVFi0uMY4Xl+bh97mQnIyj0ajiR2/+Hdp9hqrPi21LJ42UbMqNKePo+Ey2Z3Ki4xOT+NKX3lBo7L//mx9ofaI4gc8K90KqTAJBL9q9GoajjvBdbjoDOJA8zKOcbaOUqSPgDqqJFAiQl1xCtVnGF778JYRjMTxZWxc7nAdlohjT6VPx2632EZqdIkzWESq0vBLh4XIgMTUBlaUmsQAAIABJREFUp9+KaiuHxEwAlA0Em2aEDR4Y2kbYDG4UWR8c5VFuj2CwuVFudTQgY7Ev5ZSRHNSsmocT8aj289QpC1e/BtQBjxeJWEiZUTMzE7I6t4c9FFoNnBbzSC7Po9ppwsL9goeeIZ2AAbi9DBpv6/0XSllkcykkEgn6cVDIlz4LmBypWUUcJb87KlsHxh7OUsdoVRt48fptmJtDVE/ysDaBTqGFL77yRTjtHvzxn/w7fPp4T27FhaUphftyoNpvU+SgClu1BpvndPWx2GXjnAMQ1hdEJDIDpEXXWrcDo8EgnFm7yu+vi0a/juhMGMGpIMKzEZh8Zlj9djzeeYZMKT/ORvP5xVZuVusYdQfaqwemoVxffC7oUGRgIdForNe4BjF/5viEQ9m+2PtqWjbaaLd7cgzZDWasrz3F1tYxYmwoef0EeOHSZTbsx6hMHoxZ7Lq9bmxubuLx4w08//x1DY4Npo7C0Hk9yM+/duU5DAcm8W5jkZhwA6UyHZa7QlPR3mw2EyvUx87uAXyBgA7lbIyQZU2FN/euYWeIg5099OptrKysaJ1hQGbA60ev0sSgUMWM2wsXc6sqZXRrLJBrUjsNex0EvHb4/G502ADqDZSFM2AmViiIeruHcrWHfLmFVKGq4p3OYzZf2DTkIItrJA9mdAszC4RYLGaAMAeGLhGz1aH7Ah0DvC4OV5nd1oTDOYDR2UN4zo/wUgQnnQyOKyksrM6rpuUApFmrqlaMxKJq+uwd7MlhyfqLAc50w3CftwzNOFrfxaI7AvthEWcPN3HjyjVdIxvdiWanDpuZbB2nmTzyFQa593BKFAbZwDbmnfTQp6iHCFYeZIk/5XoFk+pNqrRp5+d3zcYEBQI8KHAAIlUFoDwGu9uKvrGF2XNhfONXXkffRCv8eIi3vb6pJh0Vy6xJqc63u+2wEV/CezM5Ba8/pNqNuEyqP/OZFIrVIgwOMz73OkNYHcqIUcaR04V7H32Il19+QSgrKhaNFhPyxaJUmQaTFf5gRJlQe1vHGkJ++ctfVjAuVdT1ZhmHR9tjwU5/hBtX7+Dx/Q1kT8v46he/IXXumz96F//D//TfodrO4f/41v+Ky9fPq/mYJ0rVaNJ+zrI7n83JAWK3ePHc9TswGR04OjyGkWGXwzHDm89HtVRGvVZBJnusoQ2bhwywNJkcYijzPqfgiGvV+tN1NcZYl5gcRCEcod3sih89MzmJeol1hQ1umxteJ5tudP6Z0Ki10Wp04HJ6sb6+IbFPuzXGqBKDxSYWh4wckIeDQQ0yx8HwDpycprC7m8dzz13AjZu3dF/v7+/AaKRbgSrSFPr9Bl588TaikahqOmJGrWYXJpPTqv39fq/Uu1RTTsRjQgpaFUzeQLlWxOb2Myyfn0cg7MY77/8EDpdtnH0XjWmtDPjDEhWQOEB3RrfRhsdgQ4FDIIbPdnuIJyY0UGUuiXLmzMywGmhg6veH8PG9+3jnnXdw4eJ5NDplWD190JBfzBfl+F6cuYCtjX0Npel8CYejen7F86azsE0HfFvrJR16G9s7arAI18Yg3N1DZVlsrW/gvXfv4Zv/4DXVtHSKZgtFhbgS8cuDOzPcDEMDHBYXrEYO7Ttw2dw4PTnW2YHOD7rS+Eww/5H3tYOvYzGhXi2Kx82BuGgAXQ4yPBLHEAP23e//AC+9+ipWzp/H+ua2lMN0ovK8OMMw76AHG1tP0erVlLv2cyEdyQccYtMpRGdDozHA5uYBLGan3sPrn38V21tPYbVyKNqAlTlGXjfcPg9O0yd4vPZI6Esid6r1smqjkYHOJr8GRjxTEs25sb6JcMCDmYQHfr9LeJSTs4zWJjqKY3Gidy1qUPFMy/dNERIHi3SllMt1DfCfrT0QlrRj6ONP//LPcZIpYHVlCVcvXEEjX8aDDz5CvVCDw0JFsQ/hZAi+qB+hZBSBeAB2v0MILMfQjYApiAlXEs1cE26bRwP7rcMtPN1aQ3vQEOaFZ7luvYHb167rvnM4iIF14iydhs1pRjjuRWIqCicFM2Y7/uzffQ/Li5fh84T0bI2GTRTyZ3C72BRsoVSmmGOkoUal0oAJNoSCMczNLYo3TmU2yQd2J/BP/6PfUwOX97DT6UUyMaNfFFj9Z//lf4F0doSLl+lOH+C5G1eFROy1Bui3gb3tE+UlsMmSK9Bx38LQMMDlG3SWDXDj2kUNBe59+KHWFwYn875mros36NWwhN8jzwfEuLHefPR0HQOjGS+88IoQbh+9fxf9TlvCLWJSKLrkIC5XyMMf8MPusOl+nZmcEd6JZwRPwCHqxtFxWm77VDqrIYPNMca6vvvOJwgF3DAb7ei3+4gGw7AZTQj56a4LY2ZyTsSHg5NT7B0dw+72Cls5OT2tYSibcjyPEcuSjIXx3LVLmGK+gGXs6DK4zMhXiuOg5ExG53SiYOvVjoSIRNFQnc/akIrj5PSM7sW/+M53hIkZB50bEA8GsTQ7i4PtbaTPTpVxN7+0CKfPiz//zl/+/zy9eYyk+X3e99R931d3dXV39d1z37NaLrm7pEhJpGTqgE0FDhIrcYAAQYAE/isJEMBwgghwDCQWrMAyHMtC/opCOxZESSQl8dpdzuzu3NP3fdV933dV8Dy1zACL2d2Z6emqet/f+z2e5/PA6XFLQMpcC5fNBvMEKDXLuPvVxxiax9jf28fR4bFcE0TmGUYmuKwMJDQq19Fssiuj5rNnz+UodbhdojksziwpKJ7ot1wuO8WwO51fBGfbhI18//338c3f+PtIzvvwne98B7dv3xZqlMuJTn+ofEs6VklBYFYkazvmowaC4S/EslNxJNFKrENJFhG2t9XGZDgVPVLYUi2XpPymwI0DfoqA2ReTrsGFAusiit54nvLZRTT7yvKS3FB7e2+EzWvXS7i1uQKvw4xELASbEei1WxJ9kE5RZJbqBHL50Kkhl63DCYOROal25Eo1nF1m8I1v/h2dJ8TsE0NEger0WUa3APvAqIaa5VIRBwf7mmmwfyUu8PTsQj04hWrpTEZ1lmgAX2Duif8mfYJ5enSwNWsVlKpc3g+15H319g1ebzPg2g2jmWIVh+oB1sX8HkjaYF3MTC9PIDidPwz7uHv3NlzOae4FRbZ8HnNeptDzVhuR6IyQqkLRNVuav9i4cBgOtPAgoonPVtaJEqsRO2gBWr2G3Etj41j43karqSUFfz+R6/1BCxMj6zsulhgATyINFzB0/Q60hG+3J/B6Mf0cSKsZTokLNuJ7OQwzA8GIU05J1gbJxRVcpS4Rn+Pza4LTkyssLq6h1zfCaAXKjSv4/Q6YJgYsL67C4wri3/yr72E2bNa2ZdyfIBhywmg1C6F3VRrgP/pPvoVoLIid7VcopC/0vVxcFuGwu/XeVkp1hP0BDIgnKxOHSlpLAG5mUlgd6qkphqk18jCY+nj3y491zvD8Nho4L9hCNpfWkJvtV6vdRac3kRDI7XUps2xv7wDvf+WXcXacxtutbSyvzSOVmc7POhRnDVlP2LCyvoJiqYi97UtE/HZ88O5X8ezJC3SZ+QiTXMiku7jcVkwmQ82NyX1o1uqoFEtaKlXKRKMBi8kkBuMxgpEI0vk8esw4bbfw4S9/HZ88+RSRcERCtGqxgF6zJgyxx2tU/jDvM78vBOPYgjevtjR75Bc1mKYZ10TgMrsVVhOcfg/uPLyH7b0dubj4vbhtdp1ZxERxcVJt1YSXJwq7Wi7j5sq6iAx0+JEAQQRrqcBcrhEWF2P6nmkCuDy7ELKTYt1IJKSsGWH36y3IlGVxKDeHgsc1Lri7fBakJZDye9zYfv0Ko94Y/9V/+Z/jh3/1A1xdpFAtA7fuzYosw3qaYrBr15e0hCMuLD5HXH1GvXKrXld+WqPUxoObdzHpGfH2xTZa5R4SsxHMxGIIBUISDHPxQ4wscyUpKDMZDAiHghK58N5URiDnhDQY/E+//08mRNCwKebDgguQQb+p4NxWK4+9g+fw+mz44MP3ZTv/6KPn2N46Q79vgdcbUcPPG7nTYYExVdsq46LPBtskRpjbboNx1EeSg6B6Hl/94B0k5sI4PTtHrTHGzt450lk2VF5tgMmooIV9eXlBql4OLMX0ZsAbLe5U5Xuc001yj4fHQENbLgCYU8KFB4fL1Xpdm1eHy6mDp9PtTfE/XARYyGv3opgr6FAlfkCODzAwltgYKvhpoa4iHKKVjartSy1B+LV40PAQImee20X+O7e4dHWwSOEByYaThTWHyd0OsyDcWn7w63I4zgUI8WFainAo/cX7xq/BASYPMF6cPBxZVPDXOYjl1+Sv8fVPG4Sevh4vHBaowgAZTVrQUN3BZQ3/4ffB182hLL8eA6z44JQVlGGtNjuWl5ewsb6OXrutBQjVKKcnR0IG0GrLpQQf1DyMqIqvd8bIlPLoG5u4dm8F82sxlOs57O69RblM5VcEDx8+QHJxXnzAdOZcIToM2KvWi+hP+to+czgrBUWNCIQVGMdWlPJF5HMZzM9FlD1ydnYxVWIEw1IvFzlwNYzgJozVaIXD7gPGdliNLlSzDeQv8hg3h3AabXCYLGLzjccD3L57C41WHU9ePEdocQFG6xSBRgtoOZ9Dg5x4q1FIAypxrAwTtLOwDWrxQGdFJBTTdc9lBgsBDqv5GbPoIsOQweP8nKiu5PDV6rIhPBPS7x9Mpop0bps5SFldW1fg9sH+Ltqtug4NDq8a9Soa9bruJQ6HyO+kjZV2VhY0C4lFBNw+7O3sy07MjASiAqhGYthwgTksPaLdqApuKGCVdnmiN6gK1HXZ78jCyi0riwleU1S68FpmqB3xWFTOUS3P4SkZlBMjueP7UrdHAz58+uQZ6nXg7t1lBf9SMUy1DTMpRhMu26bKBuLFaE/mUJlqNg5d2m0u1hiw7tYSkItHqv3PLooK7iQagOxn3iM8vEyGEdrNKphcYSHayswBPFW6ZvhDIQwmY322vpAHvoAXBrNR1xW5sxy2TkYMYmYAuwE2JwdbI1hsHPJM//H7LMKRkKvL65+uDYYe88Bkrs8vCikujUYDMyLhVZiM3F6PxLRn08HijGHz2VxW5wL/fi5MyKxlYDu/Z1pSe53O/z/wKRcrugbJX+bB3W13cfvmXYVSVysVXFwcaYjOwbvJ4EC3zc2RXQ89s40OmGlIq41nLb1Do4kshXSycMhxcXmo4XB0JqqzMZsvq1BmBgYfqtHZmamTrdvV6+bGuE87LbE69QbmZmYxE42qCYzPkutt01A7X8mhN+oqqI+FJZ8BdHZ43TOwW9wo5DJ6noSidmxcW0ODPExYcHh8BafVhX67g1a1CQynod1U1zhtXnRbwNVVGWYTFxuBqfpowNwdurxo803roclzWIg5n1sKVt63t25fF2aFLFY+j7jMYkPH0OZmq6rliELjrGMU6mmYbSYt/3nvBn1h+D0RDVHyWT4HHATRoNsdSwXFZ41wMmMOQS26h0cTowLAGP/E5Uc8PidHFVWgZGCvrSXl1nj5+jnKlQpC0YgWTrRnz83F1LgRUcchB1nWVJbTIr2+volwMIKXz1/Iuu12OuXA4YKe5/CUXzqnpfJw1FFo9Yg5ALUB8pcN5C7LCHpCyigCqBQ/0ZDv4TuPZWX+yU8/kdqUjROdJmxwiQ9jiDzDXelMoKvn+OxY4WqLKwksrcdhsg/gDrDCbCJh9ME3cqBfG8IwtKFS7OL8qoh6F7B5gmiPxgoOb7Z4/hAJ0sJ4MsDGxoqaJy7bPv/0GRrkrDrcao4XEzPwu4g6swoBYrCbkWs2UGjWUR/2kK+VEJ2NwGq3o91l6K4d12+tAcYB6q2SHIjZXArBUFBDsJPjM2ECo+EZuB0eZFJZWea5BDu52lfeCxcvX//y11A4SSN/lIKhNoBlYMJ8JIHkwjI+f/Ea23v76Awmcj6cn53rPOWAgiikCZejY34OxPDJB6oFCM8tDv05JGWRTGUN7y8usqhatIyp9uqg0iwhubkoDNbEMcHYCVT7dRhdFgXXM/iXtQ3VLrFwDN1GR6r49rgFk21aG/Ccob2fijeqvGKx6LTGKZL5b8P6+rqcqbzHHZzIMJulUFEmExs7KvTZNKwSRVUiGq2J69dv4NnzZzr/7j+4r6wtSjGIQkllztHpVWAyT1Rv2G0uGMYMU6eD0ySL/epaEtVKHl6fBcViVs80YsHSVwUNTNj4MrTY7XDB6/EhVyho6eeyuoQx4dmwsJDEysaGUBscpt1c38TJqy2MiiXMUnySy6GZz8MwGCDiJ57CAhPoRvOgOxlN2dEcwIwNsPA512ijXO1iACtKja5qzoE+u6lSjstMcdLoIJ4YZUOnwwcc2nLRPmQDYoXL4cWoza9tgNVhgMfDJddQ4eCOsAXeRS9sCx7YZ1yodJivVEHA7UT66kJqz4VkUmrXbCEv1TXP1167K0SSzx1Ap9qBuTeBqzaA4SANU6kNn8ujIGxbIACTjYhDFwYjCwrlBsr1NlqDCYrVpjBfXObIATIi4msaOD9t8Oy6RqdITGaXMWyyK0ERBQBCwtEBwkaLw1kpI81CLS5f8+M3f/fr6IyLcDiNqJcrqJdrcNl5bVN8QSdMX7knI+MEG7dvCZPkdPun2RNWO1JXVwr85nB1YBxibn5O1zUbLGK/EvE4drbeYGVlSQuZo5MjuT84GSCCiKpQjy8Ih9OLdoODg7BqTC7/Gu3qdMg9aKLGpavbD587jMvTAm5u3IfN5MGf/fu/wMvnKXz33/0B0rlj/MUP/j3WryURivh1zmVzOS0uuVA8PT2G2+nFbHQRDosfrcYIdqtLjrujwz2cXxxr6MGg9KXkgp6x5Upegwc6b6hutTtdWFpZxsHRvoZ5RMfQMUMmtsVpx9/86EdIxGeFTaUQpNtsI3uVxVIiiXu3Hkj8krnMYzw0aAHCLLhedyAxgcvp16KO9ycFZ7T5s9llA0yW++rqmu5r8p05uCK3n4Iu1v1EYLHJrVQyKJUuwfaKYcNrK6soF2votIZ4/XJXYfAUl83Pz6HFoE8pM+1yXrP5DseiyJdyGk5wiPxm+xU2b6yhUC7g/OJMuWuffvYMGxvXsDi/jG6nr5yh5NwCIi4Pdt/uqC8j9//RO480/JmZC0k0RdwT3RzEBkUjM8JrsoFdXlpErnSFQuMCRjPBdCZYDA547REc7J5iPpHE/fsPNSSga4cK4umAaSRneyQURY7Xo9OrYQbPTp6V7O2ITjvc38PMTBizM2ENs7KFAgrlEu48vI9mt4VGtyG0oWViRo/uj4FRgyDj2KgBBvsyp8OuszJPPn27h4AvIC5+t91Ar9uYDgYtUyGeENJGkz6jq3QWpxeXePdLX0Y6m8effvffSX3MXnt+YREb1zZxdn6ucHCzYyI3QHwupgUVxTbC23jDCtr+4Q9+iu2tfS2E2Ke88/iR3ru9vR28fPUKNodTyv5SpSBVcLPbQKGUR3I5IUa5L8DzZSDBzLd/85tavHHQOMs8gFIOi3N+uJxW/OCv/wYXVzV4/BaE1UuzH26oZ+Qyjs54fg/zC0twu31yR7JO/cnf/LWwqeu3r+Po8hQfP/25BovvPHgE89iAT3/2MdIXTTiswOKSFw++dF+5DcQKGp1mNHnO9CYwdcww1I1Y8CURsAWE9Oagr1Qv4ueffYRyvSCiAHu5eDiMjeQSnn/6DA6nDzdu3pY40uG2Yf06XRM9oVsKxRqKuS48rqjqQfZHNusEiwsxJBfjKBYLeLu1R2K+rksGwV+eZREJx+Xu4JCT1zDPo9X1eXz44ZdQrRJTSUGTC4eHp7hz+76Cpv/Hf/yP1a+srS8pY4IiHgYV77zZk/rX544Kx8eBGM8WLr5avTr8kQCisQCs5onENKdHRzAZptQKkSo4YMUQ2QLrXKNyMI5PTnDz5i38yf/1f+PLH34V16/fRTFbQ7VUxeHermgERPKwV2RmFKkaFFlI8NfrIxyMagFydHIMoxOYW0wgky5OWfnuqXiOfSOdBD/72UcwwixhG5/NHhsHz1lcW1vGjc1r8Lm9GqwTfcnn2vbhIVY2ruHO/fvY3tnF2dmZ5j+RYADxaBg+p0MLkIX4LFrdpmqkUr2soaXJyiyXNiYTAxbiy+i1Bihmcug0q9jbfS1k2t0Hj9AeDJEu5FXjmMYGVPJFJOfmEHS74bCYhfrO5DO4++g+POEg/uiP/zUWV5c122EOzDqdTuMJRsYxvvZbv4rzbEo5ohRQsZb67MnncBgdqJcaCHqCmIlQVBrBbHweb7d2EJ2NSwl+eHAMi8Gmeufk5ETIZT5XmA/G95BDfdIY/sE/+D28efNWGVe8b1i7sXdmn0xnKs8M/n8ih/kz+3tlhDJTMJdVT81+vtvuSPDLz0UI9OEY1WJdMy8ifLjAdwqH3tfcg0sC4gg5cOe5yOBuorWYYfDk6Wf4sz/7M7z/5V/Sdffm9XMkZkN4dP8GMGjBbpnAY7fg4vRkuvh1uuHy+AGzDUdnF/CFo1LAx6IxzSYoyCjXmrDaOWvgYvpUOFleG3RO8AfpHVMqhkPPOOK6KILz+f14+fIVNjavyeHK+ZDXHxBii6hDuiVr9Rp8fp9EWESL8VymeGPrxXM8enBXQ3CGS6cyKdEMmG95TjG13Qm/n+jcoGaNfN+53GWmI13SF6mraRB8p61FEn+ulIv6mW4ezlM4lytx8TMiGcKhOSb/H+trkjgojJLIxGkTKYXuVc5XPD4uhkbgto1LaYpA+AyioIl5cnRRGicG+HxO1NsFGLmVUyYyhS1WzRY1KO9TMMtawaHPkdeB8PwTIBENqAf1hhzw+l1adnLespzcRLFQxNp6Ej/+8Y9xdHgGlzuIwdAscovJ0cXESKoNHSREMI6w9zYHNzWVPcDn5PzMiGJtCOpdqz3gv/5vfw/Hx3s4PtzGe4/vKHtxZ/8M1Wpbwj9iRukmZh1McQBrUc6+WBNZTDZ99qGQRzVBIGjG0mpCA30KeuhyvLzIoFyZ9sUU9bS7zGU2CN9GnBVrgZcv3+Bb3/otnJ1m8foNc6+4eOMwv6X5FGkHkdkZuP1EQhdwepTFzfUkRjpLynDZvJpLcd6YK+Qk1GCIPcVsc7NxnQ+cWzLz6xfRBxabTcIjfyiozLtssYAHjx/JZfT0089Vaw47XXgddrTrZZE7RqOOogca9SYq5Rpu33ggES/JHBQ/Pn/+GuGoFz2i5TtdTKxG3Lx/F+99+L6wo6yxea7ViyWM+31cv7aJar2Ci3QGm3c2JCqkePje5jX1psdnZ9jb28XS/AL6nbYWDl4fnaFDLUIL2SzszNq2OfRMp4ONTpmt12+1zPcGw8r1KtQa2LxxW7mhc3NzKBfywjKGfF7lLFFAm7q8khiZ9eny8rKEamdnR0jMz0qIsXewL7c9l3HxuTnV4RTfVpnv3RvDY/fhxdPX6DcB8wjoNYHvfOebuL55Hc8+/1wIr5loBFcXF5pvkWjm8zF/26rZHnO/WZ9wrm74/X/6TydqXFptDeTOT48wHnfg9TJsiKo/k8LQyCP7yU8+Ri5HSzHdCkEFgHJow8KRahHa6RkaPVWPj2E126Tq9LAQHPbhdVpgMw2QnI9gbSWh0LBKrYvnL3axf8DDxodGa6CHKC9Kf8CDmVhIqAwyzHigyOlgIOd3isqisp3DfW5huRRgs18nk5jD6i4Dcfuy09AFwSaPjOLpEJiB4NPBF28y2mJ4g03V1lSbTxcT/JrERzELgAgWbpepIFCA1JgbWaK2poxlHix87b9wfvDv6CvoaYq34t+n7IUvwsj5e+lSUaC5yawClcMSXhwKLufmi64VNq1fODz4QORBykEo1Q4e93T7zEE3XShEXfD742vkQodLGIVAO5zauPNrcSlEpAYPBKqg2BCJdW00ijN+++YtDWg40WERT/zZzvZb5Xbw/dnd2cLcXFwDgWZvgma3g1zxAnavEa6gGYVaGuGZAJZXk1Kp8utyK1coZGAka8RA9eV0wz1mKK/TiIXkLMZyXQykeIsE5lDMlvDis20EAxaEgyG9Rn6/5O+THZ4v1RWMTTsYC1mTyQWbxYtyrgHzyIpZ/yyGjS4cDCslMoyfEQNSI0HhTy4KBTSZHUFnx4BBbQwIfILUZQoeF8T+U3HgA4J+J6LhqJStJgOVQMx/scLEApeLlS/QOdwkcxnCz5nDcv4ah8LeoEcPMm5fo/EIojMRFCsVHB6fYYHBYzarkEjddhP1akUqHC5sqEDsdXvwe30qgFjkcAkjLmMwBJ/LhfRlGoV8FYYxC80Q4jPzwmIxiF6H8GAorAEHsw6HWw0oH4RkMbIw4MEwXXrUde2xwKDyhjZVDvXjC3EVm+S9R+NhnKdOcX55oiZgNuLD5dmp3Cnz80lkMwWcnV/ITk/lfbla0EM8PjejoTGvTZ41LN54T1H5F4tGMRqxKb5Eq0kLLnNLumJn8zOtMRy8N1QmxnDQxrDfhstugsfnQqleQa01gjfgwsr6uh4y2VIWuWJG9n0WPUS81So1LZnoe3IwaMpqwGDYhMkykLuo1eqB+ekBv0XDUapxLy8vNYS3O4CV1UV4fR5UqhUxP6mgCIaiiEaWhRmgdZgYLSkN+wMtP1693hUujIsPBsrfuHVDW/1cPoNSuYhcNgOnzSHUBPOGWHTyfeBC9sa1m4jF+HohpwiHKgyu4uLy6jKPXseMUJhYNTp3agrapAOA91q72dZA4Pj0GE6nDTanCaMJbbIcyNp1FlABRnsm7ZxEhMXiMyiW8kilLtUA0DI5GYzEWLQYjPA4XOKC00GXiM8r4NXhtqPWKSgok9VUf9BXEe9gxTNyoVFpo5hnHpMHXr9JDV6jyYWYCzt7p6iV63BTad0dazAVj81pOFQm373WhdsdhssVRKXaFoqKnxGHBc1mBTA0MZeIacDEc47Yo06ngeGwi/nEDO7dvy3HTD6f1hlzlTqHycLnhklOtGDYj96whUq7JCQGix8G3hZzFfQ2uOn5AAAgAElEQVTaYyG4mK/jsPtRKbdQq7UVhs5nAYdBHBYwVNzmcqNPZVS6oLNpc/MmwuEwWs0GJqMejo928PjxXYxHXezsbsHpYkEd0OCBBTpVPVQdk5FPhWuxRI5rXwMr5rEww2frzZaUDAGfDwGfB3Uyek3GaUBdLY9Giwpapwoah82Ndn2EVnmCdn2I2VBcA+Grq0O0O1V86SuPZQ1nTlI6W8TIQOekT6pR4v+onqFDg8HoVhtZzgUxluvNOnqjNh6+exOxuBfdYRmDWgWzZjfcYxtGLaBZ7qJRZ2h6D7XuCJ5gFPQxckHZbJJ3zmcdw+XCWEzyLHKgkCliZ2tPeWKdZlsN9sbyImxGBg87YHVZYKLjjPhBnxtHV5eod5qYiUdwmUrDZHVhfXNT1l6H2wK724Js/kqcWjYhVI61mh3hTa6t30Cr3tbft7m+KZdYsZbStUMl78biGlr5OoqnGdQuivBb3OjWyVnlItWK12/31IQQDXVydKzGnsqc4ZBqcG49KISYDpxZk/Be5XCZBSYbW2IkG9Wq6hkuO8mX91jsUsRT5TWzOIOla0m4I24Y3SYcpk6QKmVQbtYwopW819eSgKjF1EUGfmJ4iM0KMZS4hvX1NfHXWQfQ+TcVY7BBHum9priBZyHVhmwEWZt1az2YuQQzm3VuEbHIYdticlmviTXUFgNy3W6dWWRTr66tSF27vfMarU4ZkQgtxbz2PBj0zPB7YliYX4Pd5kQhn8bxyQ7aHQ4y7ahUihKAtFvMg3EpvH1/5wwe1gDzCS0Ig4EgmpUWWrW2EBmzM3NYXluHPxiAP+AT7qpdKmFSqcHVbCO/v49xrQYTLdowIRzwI+R3KtspW6X6kwI3O8xmB0ZWCy6zReSKddg9IbQHQKXRgZP4yolpimKgk4FZH2A4+ERqJgaGWx0udEcTXQsMEh8OJogFohL6jNGHy8XUJC4LxjC6hmiam3AkvTBHrBjbRwjH/Cjm0qgR/Tgaiq/d7o0RicVgMNHBOVbuF5FGsUgc8eAMOsU6nNU+/JkmbPWBnHKFShPF9kCh5zwjzRYXmh1mdBiUZ0KHi8FsU6A71XzMaqOal7Z9Dq2ZBcIFLGtKCm9oE6egYsrcJYe6p2weDlN53XR7bTg8NgwmXUQXnfi7//G34PBR2FFD6iKFW9dvicX85JMnGlIQmTMY92GwWRBbTOA8xWcxM+DGUvOx3qYLhsqvVp9CixqhHQo0pevn2saaLOzCj7qcePLpU5RqVQTCESRX1+Q8fr21o2EMkXYc8LO+prvi9dZLiWlYW1LxlZhbRKc5RKcxRrc1wfOnO1JWO+0u/KN/9N/g+ctP8Off+y42ri3pTCHWiGgD1j9UTnL50+8O0O8YYTcHUMq2EQkmMOyPNCg3mkZS5NGFwSGDxQK0OzWYbVx1TJe/M/EZBY5ncxlxtRPxhJZnz168wq0H93GVSuPs9Az9Lgf5UN6Ty+pUzhlRTKvJdWFdyJS/OE2hkOP1A6mKGfDJoQqxBf0uOecTuTUoGFtfW9PAhr0Aa/9UOoO9/QOUKlUNsyjiWFlLIBKlw6SJXqeGbruGxcQ8RsyTqXWRviwgubSqcFW6O9c215SdYXc5JJpodFrChxAtNBOP4fT8BFs7W+KW8xyKzsSkVn7x8pWQNGurm3jx/JUGtA/u3MFMwIt6uaQzk/0cVdoTwxClKmuKERILCdWTrXZfr5mDdDKck4sJFMoppEtHcHlsWF/ZwKA9QSXXRuoih431TdWXRPJsb+/iwf1HasiJYWGf5rA4df44XX6pDUkNoFuU2NTz8xP1VKQZcChA5Apf4/LGCt794D2UW1WEZ2bw5tVbzIfj8JFcMLHA5/Kh2+QCs4+5+KzuHw65eG3Ua00promAJOKRC5B6tQw3ER50+U+mC0m6hE5OT5EvlhVky6WHxx/Q2Z+YXxRC5/j4FH/xlz/A/FIC9x/fQnTWD4/XKtTH2dkpLGYbapWu6ph0qohisaJBFWvQhcQ8/rv//n/AP/+DP8T29r6QaPyavF/IlOd9/vTznyMY9eP88lSK41T6SiIpKtE/+vgj9YjEA3GBz6UzsbS5QlFOkldvXiObz0u8yPvBxOkVUXrjMVJXLayuRdSP0MXO7JRcms6jIe6/+wir19dxfHmGj598gq997asKGT49OkatMnX72l02rN1cw8AwRG/SRaVVx8hk0TC+lWminetgUBrA1Ddjc+OmBEsOj12DwR/+9fews/UKpuEAPrsNS3MJBDweLXNYDw0nVAr3YXeb1Z9R3LOzewqbJQKfZwbZVAn7e3sKEl5bTejnfCGLT5890+KK1xaVuhYT3chxzM0uq7bma+OAx2qdCD/TbteF36TghII+XnsUaXDYT+yRL+BGKOgT/o1L4b/5/o9xfpKGyxbQEpBnNvses53irbEcsteur+Ll8ycI+t3K/qOQjMMyYoEothkbxrhIneD47FD978a1dS1SKD5YWr2G1FUeO28O4fcGcH56LIQI64NIJAab1Y31jesSax4cHEqwsrl+Ey5HCIdnp6ijgYmZormIRIHE/nExxIxE9hrsQQ73j+B3+TE/Ewco5qOrY9TX0JC4Ww64a+221NEMOX707pckSjw+PcXr128wPzeHZCIh7FS30cTiXBxBr1dI5LF1gly1gHKrIZxpd8QZlA2d+hDtahuW4QQ+hw1PP/kR1jbWEJ1bgCsQgDcWljvAQEEcJ5qc24zGuiZ4DrzceoX55UWEEjP43g+/jw4zHYngyWSxsbIOL8U6Tjs8MT9cfi8+ffKZkL9vX7yFz+lDv9HD6sIqRp0RbGY7Bt2xXMhcPBOrRaktsT4H+4dCj1Iwu7yyLJwp7y86uTgvYr8hugTryuFEvRsH8XTb0uUVDEe19ODSkGcqz4nLq5R+nfgcLT4oQPqC7kBRAJHd7DHpugx4onq2MLeC4sug3yvUIakrEmA26hoWZrM5LK+sSM1ONxzPpXargV6rqol3IOCGyThC+vJIOXx+j02IP84tiJJj7uMPf/RTjIxWuAMRzNB1TgSqoE1GIbXSuQKWV9bhdPvUa1Fgy5kbcd9cUHMewmcbvx/i8OlK1qItENC8ke8Bc9645O8Ohrh2/YbEi0SkaSbHbMDxSD0YBWrPPvsUudQVYtEw9g/3cEH8eJ+5Nsz2oEiYVBWL6pZQOCbh6YOHj7C8vCI0T5pOoRAXI12Jgik3oeuLqCHW3Mx8VU6PgQsMm/oBnkl0yFGsTWeFWdlQFE310OrU4HCZMBxTdNkW5p84Of7+XLGgTB86uOks5evVPKrNuckFvAG6irj0IBrZDLOFwgunck45LyWJgZhNPkOnDnT+vxZWFhOYnQ1iZj6gZcnZxZkWuPlsQ+KReDyKjz7+me6pfL4Kk9kLA5cKYTOM9jHGJs5F++g0hqgVmxg0Bxi3h7BR4OViaPpATuCrQh3f+LWvYH9/CyGfE7/1rV/GzvYWXu9QpEiRN/UtVhSKRbnkiHoikloEjHYPkwHgcTrhsBHbRiF7UwSY4EwQV5ks6vUBLq+IVYMQmsx35GdYrbVx6+4toYDp+CAl5Nd+7duaN1OATxEsswI582u2W8rFvX77FhrdNra3t5UteGvjOj776Wu4rUY5uzzekPpOimNiMaI5q3ifWTLjCT5/+hlYYLOuZm4V72ESI1xeD3p07YQj2D8+xpe+8mV935x180w93t/HtfU1tOolhP0uMMSFiwg5U9qclVmwML8swszJ8bFmmSaSTkhV4Lxu0MOv/MavYy65gDdv36KYy0tQ1Ks31XMSK8t6NFXI6lwrsZ/vteCyGIWkjy8s6j0ghYPDLaKw6GPOFFISrnb4rCUKvtOH2WTDQnJFM4y3r9/qPnZ6fBKYsTfi+7q+sSlBJoUguUwaJoqXmUU46GlfwPwgp8MJp8WOGYbbD9tILs9rziAXttmKT37+KRaWFoWyPD44QCwcxebSOnbf7OJo91QO+VaprpiDa5srQk2zD2ZdvrAwL/FWJp2RMJd9Ta3O+c8X2ThEThM5+7/+s38+YXo6sUa0Cr59Q9shWdojLC3HMTsXVMDu8xfPsX9wAquNimIeIC7Zr6vVhhpaNkm0bylM+YvwbxZ+HMT1O13YzUZ4XRY4LRP4PRbcubkmxlw6xQFLXTZ+o9ktyxK3mETG0C5FlTkHg5PhSAsT3hxEyYwxhMVqQa9H9ABDK63ijtKWyhwMFiVUsGsRwAaYuQcjht7W9LChgtlqscFmtQu9RM70Lza4RN/wgc9FiFwZwxGcDrcyRBiKReUA7XVUuxvMJiGwFF4+YFM80L/z6/Mf/nkefEROcUDCYTa/nhjgHKAR0KdQp5FU51SBkWVHFTkdGXRrcAnCB0BslgHFs1KrcMPGgzs+GxGKiD8qlaoOEFkdv3B6cEjP187vlUsiNj7VOsOtebD29ECmG4DLFi5q+P3evH5TQa0cuPEC5gCWGCw6FPhQI5+ZodFjhq3DjDFD2McdXFwewB9zwhOyIzofxBB9FArToNcE0RSjgZpDFnlckARCHhwfUuVxiUTSi7n5uBYLtK+Oe2ZUCzWkz7NwWE1wcMtrtYnBy0OsWAVmE2Z4vG65XCxWN+oNBss2kEuVMepMYBoYEPEGESBqivxOqhsmAzEVPT4PkteuYeDyok5VS8iPgM+F89MDnJ/uo9+pwWk34tHDezjY3cHbV6cIB+2wW92wmpxw2L1TtjjDdJjDYjDBaWdTZUO1wkDaggZwxIZMjBO4/a4pfz/kweP33pGrIpXNKHuBqlfatPjA6HfJnAbsNouGCQz66rRHGh6xKIqEo7qOuDxz2R3wezwo5oq4OM0gSnTYF5kgbJZ5fbO4YBPGe5S2fxbpLLw4AKebhvkfKobsU4eMshNMVKQxOLirhzcLczpA/GGf7I9bu29RrOSQXJxFwGvBiIea268h2N7uEQqFlh6q8URcWB2qBqm4p8KBqCSiGxYW4/BxEGx367pl3gqZ4wyZZ6HR6wxxeZ5DqzmClYiS/kRFj9NuxnjUkxOEA/hqpwGz3Y7BxIBAKIz55SS6ww7S+Ss1NBxuU/lnNTNEvo3xoA+LiXgPOtX6QrhwOM1GpdWcIBR0KeysWq4q24Q/yKMmG5kL2EwmrUEhCwIYbAiG5rUU48Cbm/I5qnQMRi163m6/xWA8QDwxp6KK7i1uwNmM0hFyfkY2bEe2ZJ5pHECxiWVRdf3GLdSqTRQKFWGp6Fzia+FAo9UaYDK2S03ZIP6l18WoP0SfwzsjP4+REGz5Yk5hhkQ9+cNujMjM9XqEeRuPDFJl7e0c6Dzj9cjzm06Jq6srIarjUZ+yEcgk97q8GswRN2KzOvRgvnHnGtojBmjRuWDUtcQzk/zdbpPFAnEPPGcNmJsPYjQZYnv3GMenKRiMZFOaEfUHNOwMemdx99Y9DQ/YGF5dprGYXBE3d3fvGJepAqwWIjnsGqqaLR0tyIPBmNR3XAIR/UNXEJc+K6tJoYXOzw45Elagt8E40KCA6ka+z8VKHp1hByFygs1WNSmFbBnVUgv9FhCLLCKTruDinIoh5hSRz02kR0TW296Q3M0eStWGnBteX0jLBD47iMXhMCmTPsWjh7fRIZbl/BQRooz8QZ0dvlAITEXJFkvCgzAkkRgFPtPIir17976Ulp8+eSo1Dc8FFoGjQV8hkg8e3pFYYf/gDQpFoh/NWKId2RFGrTjA/tYpnBYXNtdXcXa2g5XVedy8fU15HI1GD5GZOF7tbGk4mkwuaenH5deTn3+i5ziH3Hz+SPnHRiPkRnw+BJfXjOGkiXL6EgFYEXH60WfWUqokJRADLdpDA7yhGDrE6FGd3GmpqaITZmYmguTKwjQAtjvGzta+1NxcfhnHY7isJtiMQ0QiXnFjz3JX2M9cIba0iEq3BZPVovO6Uqvh+ZsdzC3MI7GYEMrOG3QLrXh2eYpOty0FIR0HZNTOxubw4vMXUjpe27guS3C9VdR9wV/bSK5jWOvi4OUOUhx+DI3wO71oVOqYSyxK/EAlGxFauUxFKIROa6CwO7oFiBpS/gePFyEoJ3JW8r0Uz5b1APNqqA52OmBnHWLg4sCqLBqer+s31zCTnEXP2MfznRfYPdtHjWH3YfJvK3J38N6jS6jda8LsHOPuw1saOvCZzCV3JptVFhGt+v4AcXABKfk2NtYVzJjOXCHH3JsxMGiPxa7nuUWsIzPOqKBbXl3TUJBnM+sqFvEsTqky5rVA1xKzdoqlKw1dqXDsdwyoVQaYjS7h+rV7et8LhTSyuXN8+tmPMJeIIBoNqj6i+4Mh1gyJphOFw9+lJBeaJizOL4qhff/OQ7is5FHbYOI5YrciOhMWP79Me3W+AHu9hYuXr1E9P4W5P4AdFsyGw5iMO4jEAig0yD13wDRm7ooJ7clEmBUuPiZmB0q1jtwSZNczm4gZdFyA0A3CJpMDBTbCRrMFBta5RElODOgOxsr94qDayhw8in/MY9jNY3i8JrhDNhT7eXhXA6gaaoitRGGyM8OpoGuXmByq1fz+GDauX0d/2JbyulGvYTjgsL6P2eAMusUanNUefJk6bHSCTCy4SBXRN7vREH7NIWwOnSn83jrDCfpjti58hnNpxvwqZmFNB8y/yATh9UmRjcPGYSyXBVPsqxBYQz4bmSFH51tXYhu6PmEdwh+z4je/8w2YnB1EZgJyns7NJFApVqfPHZ9X+JBipYBcuaDmLFeqYnF5AyUuvF0eIf/ots3lUjg83pVoiuxeoiCL2Sw2Vle1zGXDxAUI0Wds/u8/fgetbg+fPn+BuYUkFhYXkMtPG1cOu/nsIQaS9zOXF+wVWE+2Gj302wYMugZUS00sJ1cRDoXxX/zD/wz/5o//CIViCjduriOTvYTX59YihQO8TreJq/SZ6hoKchbim6jk+7AYPDg/TmFvZw8Gw1DipXA4JuSRx23Dzu5r2J0WrF9bVZD1ZeYSmVwegaBNjkwKV9g7ffzkBL/9ux9KtXpydIJsOq+sgfn4PHKZHMr5HqIht5ZLC3OLiEcTODo4QzaVl5OWzhc5TKx2ZVGwBuF5QzGLhwuKaFRL0F9cx8SYMHyXOVbC8XocSCzNIBLzwOsyYffNM7hs0xwyOpsGHZ7NBxqoc+mxd7iPa7ev49qt6+j0u7C73VICcsixvrEqZnm1VhWq9uNPnggNeXRUwMIiF5d+/TfzI+r1FrxeqvS9WF2Mw2oyqG9JZ9JSqDOjq9osojvoIL4wJ/wKB1EU7nCZzCHT/Xu3UKyk8PNnf4PFZBwepwflbA1OSxCGETEvDD4l3jOP4+MTKe2JsF1NJhVu7nX4FRrs9gSl7uUCmPdfpUqEzwS7u9v4/PNnuHnjjgZJzP14+O5DtIYtbO3vYu/4BO1GB/ev3caj2w/0GWFkQC6V1bPZwnvL4UShUNRZ3W0PpLjm0Dfgc6NcymHQa8NPh/5kgkIxr2GZ1+OClyK34Vho0gJVj+wzjUZ4/cQQufD27Q6urnJYXE7KuWS0DOFwGVCrF/G97/258iqdNj+MdLjlic4lirWLSCSiUN2/8+3fwdlFBj/44Y+Rz5XlZHn8zn2cnFF9P3VAvN55jVwxK2Qr+81f+9VflSCIYpPTszPcuXcXG6sb2H25pb7n4aNHOp+J0Hr+8pmczgwuZWbDsN+F22FHKMjA1mmWJWta4qovzy+VxXDnwT3MLsyJZf7izXOEYiEkGVyKiVSgzM7pDrtYvb6G06sTXGbO0e734fZG4HdH8PbnrzHjjmHGM4syM2C8IZEfDGaDwshZ7x/vbcNlNsE8GiJzdob3fukdiSCI7yYijhkZnoBTfSjFLd///k9w784HuLbxAMOeQVlZzUYRLqdZWOar1JlyjIjBXlpK4uz0HH5fGMaJDe0WsU0O1XVU17vdNsTjEam7ea5WqzWJ2Pb3jyTQpAOTC0bmxqVS53JaHx0c4bMnL5S3YQLP6aGG5AtL8zqXKvWiXKwT4kwqGXzp3YcSd3HucHx0plqVgrDhhA6QKyHT5hdmNRBdXFiYLr5gxv7+CZw2nxTYmVRaaJr5uQSePv0M9+4+QigU1VCLuZyFfEFq8MTcKoZGAxI3ljEwTOSspWMlm85oWdVlfqePGC4TUldpnB2dIxaMSpEcdHuwsZxUqC6xJe995X0Eo1FcZbNYWF3B+vUb+A/f+x4Wl5bwkx//FB4uDZ10Z1jhMJlx9+YtpM8vcHRyqHzIYrOCsc2ChfUl2H02OX733h7BaXBg1heEeTRAr81Q9hswO7yw+3yIJOdUz7TqFSRiUQ06B52Ocno4Pzo8PcLRxQkmDhO2DnYRTy7AaLEI3bcwN4/FuUX1PLlKQYvgq4s0qsUann/6AnOROHx2r362GqxInaUQC88ioRryEp89e6lB6FxiQa4h5o3w3gyFQlrk8/6n8ILXCJeFrPfYc3GpwVqGZzefd5zdMOidvQTrT+KXGR5PcYPID0OKCDiTYL83QD6f1cyNy10+45mtxLPywd0HYC5Gq1kDJ80OGwWhXf0/CmHZm/K+DYUj+rvZ/9qIAx30MOo1USqkVWcSY97tNZTbSzEHRT4U13V7Q+Gt0vkS/uX/+SdY2byB97/2DSTmFzDsdlHI5qbD6d5AzzMieRcWl3QG8prj989ehEgpziY4k2KPVW/UYDAZ4WaG0YhLiqmzfmtnTyh4kg6IVGT2VqPVUB2eZRZBuSRH9PHRodx6rMVIjWB/Kmyy3YoScZvdrkQzFMLweXX7zj188OFXkcvlp30F0dx2C16/eq5+UC5MCvH4NfgejgfK1eDZLZEsJy6kLPT6KFXKeHDvHlLn58J6sy/q9puIz4W1CPEFPEjMx+W+urjKot0BQmG+HvauNokJiGumQSSfSWF5dRaRWBAvXr3UZ9PtsRcZCZNM5CPrUy5pWX8xnJrDYY4kXU4DXG4LHv3SbaGD+TkTIf/25QUMY5OEuBQF8J6goKY/NGNkGMDuHcHiNoHcTi6dmO3abw5hHBhQL5Qw6Q3g97h0/tDtVKrVJGag+3FzNYn3332oRdz//i/+LZxuu/q/VqeLWquOcHQ6c2Y9Wi034edCrMJsnwAsdCaPSAswY2k5geT6PN5sbyGbryKdbQlvTQwjs8fo4qNIbvPaNS0iiF+jk/vhoy/h409eypVz6951zagO9w9UoywsJRGIhFFq1PHq1Su51GYCYTz9258h4OSMMIxisY7ucFo/dzoVCQxjkSgGnM3QscEzzh9ApVzSPJXv2/xiQthrIm+Zb8Qs2J3dPQmAKZwtF4oIB/1o1UrwuShgyCsnia7JQCCCWo0mBTqzOWe0o1pkTo4T9LGbHHYtQogJ7g1H6tnpKooGQrK0d5tNuWbpOqp1mhgaOBEZy2RgN3G2bcPa5nUJpi2w6Jw1cBY36uEqdwav3wGv2655o4kCrHwFhydXuHX7vhwqvG8Pjo51P/NMOzk5Fa75YH8Pd2/fgtNuk7iagmgi5qKxKGrMbXK60SzWEQ2H5NjOFzOacdF5unHtpu5jLp254OTcIxIMo5IvYe/tnp7xvNYibp9w0CSDcL5JcTKdHRTo0wzBRSXFh7weDg73hQRWbISVWUtWGH7/f/nf1K7zUKxWi9jZfo1erwF/wIHEQgydXgMvXnyuG5YHgdnqgs3hgdFgQ71OnAMt2bTvcvkBHXoc8CuHg6AabnFpBTUZYTNN4LQZ1CRurs4ra6FcKgkxUih3MGH7yqCdIZVXXfj9HiwuxlU4VcsVfcN8uHN4wF/ndpdF9cxMHNVaDcfHx1JDUWFbq3NzzSbOLqcDi1EuQtjQ/wJFxZuCws1sJqvBAh+02o4ywL3FQoUsbW6PpgHjLGZz+YIYfvyzHCCPDIbpAN5MBdjUAcLNJZsx3iDi8I1GyuLgdopDEb4/LM74a9PvzaHGhVvDX//Wt5QBcHBwgE8++ljvD78HDqloo+cSiM1CKpNWsby8NC9LMwtKbvuJyWAoEwelfE+4AKHDg98/FyD+IBXoeYWh1ZstNchUavJ9orqERdntW7ewsbauoCmqjakGvLo8x+efPdUmuVwsKB/B7vYgGJ9XiN7lOcMND7RJtnmMGBjb6E9auHPvJqwWo8LFGAwVDHk1qOIgnUrgfruFH/3or9AbtRCLh+HzMXhygEapi1aljSaV6goltiEcikmlaeJr8ntkcyOlgnzATneE45NL5HI1cfpMBhssMMNGHqnZrIBJNjZstlttMhSHcIdCqFExFwzg0aO7iM+GYWNGiY1rgx4GvSYm3Mw36th+s4Wj/VPkUgwtNsPtDGIyIYbIKjwPkUNUNlrJCjdbtDQiSo3c1WA4IGZ9tpDF6rVV/Mq3vqEwp2K1qEKby0W306GhgI0PFA4BnQ59jdPjC91XVNnyoAyFQ7qGWODQQmYzmlGvNjW0XUisYtQ3YX/7SMzzWGRGkziqO2kTZaNDVUUmk9eglUWWfgMZv15unUcolwtSMtjsVnRY+IyH+v4jsTAC4QCqzSo+f/6pOM2JRBjhMBtwoyyKO9v7qJTaci0wk4HWPhb7CvFqVlGsEEsC/NJ7j8SHprqcnE/aD6lWXFtbA1FQmVQO+WwJ5UINpcIAowHg4p5wDP1dHCJyyE30U2PQVU7IhBZgMhy4IB10MTYy7HrKN+cghPiycCAgrjQtu8ygAR8fA3KV6yr6+H7wXlmcT+L09ByZVFWKgkDQjXAkgFqjqvsqEAih3x8jnS5gbm4FbhfdMw0trDi0Z9FH5AiZyoVqTu4fOtC0yGzS2hiWzZxOjaPjU50DbKCSy4tC9xwdH2mQSZdMr8/XQIxLV58fPzKPO4DxyIKANwDTeIxKoYRCpsQeDzaTXUsQuhDKtSKq7RKGhg4is34t/6YNeBAOm0vhrmfHZ8JR0J3BrBYuwMRoL1QRJZaMoYdXWbhsdmEcOIzkfSi7tRUYmBsYGvqyBTvEMx3q/sulqRgwTNXRoz4iUa/QCIKJcEgAACAASURBVK0Oi5I8rHaPlOd2gwnDzlANu9lohZmILzOdbw34g35YbFacnF3i7DSDYDCO+fgyLi/OMBhWsJSch83sURPPpQ0XVPwzsuVaDKg3Skhnz+EPOjA754c/5IDDaYDHR3XZvhRyvC8ikVmp6smGN8Gqr9ltUrlow8VZHq0mOao8N6gKMuthSrY5VbDlRhX1dgfBUAwulx8pcrAtZkRCPpwe78FqHuLO7Q00GyUJDGZjcTU0HDJzUFntDmC02uVSiMXogjNqGVMslpWNwGcCXWA8G4iT5BqdKAY685aSCdjsXGI2MBxzccKAr4jOAAPROG0DDrYPhGYxmwZ4/M5d3Xdb2zt4/nwLt+8/wMg8weu3r/DBBx/gy1/6ktQlf/LH/1Y5VHQbskHgeTBL7EByTuhCs4VZF21svdxHwm/FAt8/qxvVItEeY5jMDrT6Izh9QSn66IKku4Rnb6dDoQMwv8Tmz4p2rYOL8zTCkZgGsSbaxE1ANOAmfAeBqF9h4Ae5K4zsFgxNBvFT6Qjl4ISFKgdx/Cxo8b117zbqrTr6DL53OfH06VNlgdy9fUcq8+/+6Xf1fGU+Bc8FKvepjKUS0W6yI3NyhcNXO+gRX2D3IOILSBVDZ9qYYX1WZkyN0SE6zmBFq94RcpDDZT7XBQ3igU0/KUUSxFTyGWQlD50LOp6V5Nu7Jbow81gbDuWw5fm6eXMDyY0khqYhnrx8guPMKbxRP2aTc8q6Ojg+xs+fHGNpiSF/A8TifszEQwqwp/tjbW0du3sHGoJxqMJmj8iDdqctbOXtWzfgcFhRruT0nMKALtgR/IGgAiTPz6+EjPIHQzprWEPwzxJT1O4y42yEs/MTDVbj8RgMDHx2e1EttXF2QtwExQAuJBfXsczQ9noJlWoWlVoaC4szcoDSUUI1Y7vRRSXfgZUoQ8MEycU5zC/E0et00W728Pj+L+H6xm0sL60JzTUYDzXw4UHXalTQSKcxZ3Vh62c/w9Hnn8FBvGm9g+VEQqpEb9CFxqCpmmbS4yLKgVp/gFShjAHzj8wONHtjmPiZThhab9Eygfc6m3Y6FTk8ZsPJDJDhxIhyvaX71cDhA52ZLq+cC3TWeF12uB0cvg7gCViQrl1g6BvBnXBjZj2Gaq8st5zXy9pvgIODI1y/fh/Lq6soVBlyXNeQgxlZhrEFdqMNrokRrnoHzWfbcLamWSaHJymU+wZ0hnSoELVqh8FsQXswQn/CZYVVy4/eYCzlKLNpeCjyaU+UCd9HNuv8wQaLCz1eK7wfFII+HujM5v0jB0ynLffqxDyC3Q/86rffRWzBhWDEq/OOzxLyielseOfxYzmFmAdlddmVQ/KzT57i+o17CIZjOteeP3+uHC8O6xgeSmfYfDwu9KNpMsHC3JzqS4oNtEz2+yRu4ADqh3/7t9jaHeBXvrmOW3du4O32c7jcdL85hUhik8s6mGfhysqqkFE/+P6PdR1RVDEZTJSXwfyhx48f4l/8H3+gpRoDlpmJQdVlIOCVApMiq1I5p4yfWHgekcAi8qmWrtnPPn6hzAcKh5aSK0gmV4S2Y2bhwf5bWOwG3HlwC8VaCTv7W8pTGgzIsx/hEVFy5bqUgBu3bgjtdXR4gkatJXRqs95Cr9VDvzvEu49/SYg4j8OLo4NToSLp8mUgO+sO4lN4tnIJR8cL8QQURE0D7IF8nsjeMe4+eCAHPBdJHBSxd3H5XeibeuiPmjAbejg73MWw1YTTbEUlW8EH736I3a19xKIz2N3fVe3n8DqRWFzQGVzvdNHsD3VWPHhwR9f0s2fPNAjms4wqfw57Hj9+LCv1X/zlX+qcIaKFIhiG8D5+cFfu8KOjY7TaDczOxVBvVdHoVLG0voTY3IwCwu/ceSBhChdj21uv0W5x+NXFi62P9TzKXGaBgQFz4aXpsmE0hMvt0pmVLxRRrfThtAG//qvfhNfhhcPsVl4D73n2L7lCBp8/f4pCKYWV1SXVN1wuxmeXdB7OL82jN+6i1qniKpfFH/7Rn+POzVkEHU5E/SHhO7/87nsIc+gwGqNULGjYZLHYVQ/T8dZpdvU52a0cIqQw6ncRj0blPudnxwEB63/2nS4nQ0BbogyQYsABGt9LDsstVieKpboWTcxboWI4GHbj+fNPcXp6ImHBQjwJ44T5TntagNy5c1vZD7l8CfFEEiarW8Hq9VpDLpdI2C+kIV3ev/33fgvpYhZPn30q4ckSe8zkMgp5iuvKOk+I0TzcPcTB6z3cvXkXX/3lD1GuVbC2viI30NHhPsrFHHxuJ1aXFnW/s4/kNUlnAJfxnCmksmk0Oy3cuH0LJrsZl9lLtAdt5Kt5BXxTPcxg9FKtjuTqMk4vT7FzsI3BuKtBaT5DF7EPf/XdHyDq8eM73/4OAp4gfvyTj4RREjLaaoLf7UAhdYX8xRnsBiBzca7eeW19QfUcWeqkMaSyF1KM8zU+e76F3/27/xDR0NRFRmRLNnOOUJDu/CaanSpmF2JCvvGeOzw4gsFgRiK+jE5zLCcIh958zvJRS1QKM+hKpaKCkYnQVB1toBuggNOzE+FahShyufCX3/s+kvOrqJfbsFpc2N3ZF3Z1fXMVBstY2DIK1er1Emy2Ce4/uKkFO0OzGbRMBTyHj3SAvHrzHB4vr+cIUlcXWpiy36o0G3pWHO6fIxFPYmdrF3fv3MfW220tHCnC4c9ENrK+4OCXIonf+e2/h+Vr11EbDfF6ewepsyshdZinQAxtq13TEjoQDKm2rpVbKOercBrteHj7LuZiMeG6uOR5SCzb2ir64xESy0lcZNK45DJ0bV0OkGw6i2G3j3gkhrA3AMNojEImrx705oMbOLo6RZ4OB7cVZrcRW1vbGHfMcBrsSEZmMWEmlWWIzc0NDA02ROfnYXBakSmkUSpm4Pe6ESbiqNNVz805SL1d1wKEmDVfNICrLB0KOT1TSBOwWezq44hm5OfHDKdhj+IdN0wT5sz0UC9U4TDbEQ1Gp0i23hD7e8cwmm147ysfYH5+GV5PGIM+HcMGDesoOGDvxucuZ0YcytKdTgQ28Xd0arMuYc+cyeRgMls119nd29Prdnnc8HiZXzVRr5aYm9eSiVhL9k0Bvwdnp0fKGr118wbatSZSlxda0kVCAQQDHoyHFAlyltfTrI2i3nCEWUoQAq/Z6mB5ZU3Zgv12HYV8RouGpdUlnfOcbXBRQRILh8xur19LZrpS//Bf/iuY7U78/f/09zTzujo9xdHBPl69fC0nJ/OmPvjgQ71OuokoiuL8jOc5FzFG1v+NupajXFRcpFJyutChTKcrr02emTzreG7SAfgLZx1nRScnRzrvUinm4vHrjqfukkFPSwsuQbgwINGFbu7JhESbkdymX/v6N+QYIyJzf39Pzyuv164FAQfv7W5LTncK8+i0Uoi5iXVYT0tkLiQ1P6z3gQHw8Mu3kctfqZdiy5C+7CI2z3mDV4vZW7dv6X7//vf/Wj3qg4fvSsRD596LF29hMZjRr/R1tsTnnNjYXEa315Gw9Hv/7zO8/7XrQq5ZrIDFZobX75WDhUNiisPfvDnDyrIDX//6+8qyoEiKzthuy4CnP93DvdvvIn2ZEkra4ydCdogq6RK2CXxRIzrjJsbE8Y+hfCIGeA87PYy7PXTrnKlYNQ9gL1StDXD92opCwhmKfWtzHUuLS/izP/8rPP3sNRKL8zhPX8LhtSE0G5A4kT1Voz6GmcKdPhDwODEZDuHgCx4P8Tu//Rvw+K34+Ocf4ewqg3J1KjBmD8as3TiJIaMp9p9YMM47ozMzSCys4E//n+/J1X3t5qZyjivFIkKRsBxzlM9MrFZ89uOf4/FX3kWnWodlMMJKYgmHu8e4SuVhc/kl9jAbB5ibjai3NBtNcjTxuj45PESjwVwviu8hARmXlQx1WUguS4RyfnGFcDSqa4q5rZVSQc64yaCLve0UvvyldeE/iVk8u6hrDmYwEZ1swc3NdTk088025pejsDoY+cA5AOS4ZU3IfBaK7FjVcx5NMfP2wT4sxJeajHB57BgP6sqc6o2g7CS31YtoICzXCHvEUj2LQNCJ8bAtoVpiJoGN9VuiNV2li8ik8zqPOFfnDHlz8xpePn+J5MIi4jMxbL15o1ookYjD6/cgW8wiMhNFs9PUsshpdMBiABYWY3C4LNjaeaP3iq4rutv4mijaf/zwIdKXV/js50+1pOm3Bxi0egjYXXByJhUOYz6xIFEF5+68volrPjhs4Nu/+Y7cWHz9xGsRxcsZtHJA/+d/8s8mbDYUHIMBjg53FTBrtoyRK1AtVBbTl4OoRqsja4rVRgYhDwqGu02k/KKDhIcUMVpcAnALyUKXFk/lKTLwx2yA18FBjhEBjwPzMxGFGTPwkdzwwcgMhzsgpwaZd9yu2mymaegKuzeqsf0cBAdQb9a0iODgk3bOKWLKqMEwh/0cNrJY48OJG2v+Hioz2RBwSSK81WgsBh8PXjZRZA//YvmhP8uYdxsdJJNpEw2D3BVUdysAl2YVctE8Xv3dHBZx+yak1ReB2Vx68O8ip5wPEw4OGK7D/2aRxYuGB7yU03aH7J7rq2t4/eqVBpNk+YoobuQF61YjS4s+Fxhk/jOnggsiYoOk9OLhIz7ktGBmY6vlh8OhpRS3jxxq8MZiuBWt2TwgpkHyzF6xYWZmRvY65qJQ3UYzv8Km9ndRq5ZQrZQUoOMNheCNzuDG7du4vr6Ojz76Mf7qh/8Bj9+7g3z9SjfmeNLRjcRCeGkxoQIwnb2UIvvWzesIuD3Y3n6DVr8qux+vLWYAtGs9XBxdwGuzIR6NTbmmJpucHuRvDw0MOWppMEyHA7ejPF845GDQItXaDIOk7Y+BhHxIaQDXngbMs1mzuT0o8pq2WnDv3k0sr8zD4TRhfj4Kn4dDyBRazarQaHazDVaTHZOhWf8cHZxLGd5uj4Xtujg71yAhEgpreUEcATEKDidZyWyl+fBo4v2vvYd7jx9g75A4FSOa3Sa2tt6o4R/TPcTxCx0gVouWiVwohEIOBIJ+LT/oXqLSmIsLWr7sZL32eA+a0Kj0cH6SRb8zQTQ0A6/bJ9s9P1di09h8cvB0lWLY+tQdxfB1uq04lOFBmEqT696WW4NqUDpl5hfmhXHiA/Ds4lTsTToi5hejGBua6HQbciBk0wUsLy5jcX4Jg94I2XRO9x+v+UqtLHU2XT8GZsCUc2J580CPx7nEW4bD7sLrl29xdnKpoQoPuWK+r8WH22nQANJJ9B3Z5MYJvAEfehihQXaVwayASp4dnCpanWbhK3iNUElKm7ECQr0u+Jj/YGCGDhdoA2VK8P3nwNfnZSgvOeUZ5HNZXVfLq0RYkONJnFNYTc7lZU4hrLSLUqlCpUyr2ZIqk2cRF1smmwEDQxelalFscQ5SFA4WCGrgw/uVnF6H06XNNz+Hs3Pixc6F8ONAkg/znd19vQdkhpMXTKYhQ8GpjOg3mhrGTgYmRAMzaJRb6He4cCCnsaWMAwa9h2JemK0GdNptYZX4sGtUG0IONWo1lKtl3RMsAslX5RKXdm8qCNqNFkp5spCNsuuzGORwgwOBWDKI/oT5RszmmKr76Dgs5RqolZpa8uRzVcwlXLh56xZqjT7yxSosdgZ29xDzBxALxtCq9fDy+Svk8zkNU1hE8joxWY1yqhGJNRpQabGkz9FmGyHk96PXhlwbVMQwPJBKzp3dHdQbFTFUF5Zm4HQbsbgcgy9IB1Ia3T6HB2c6s9mkMh+CQ5tWvQunfcqVd1h98HuiOD5Kod0a6jnGISydhcx84iCReIhWn4G/bilJ2UgysC+ZXMRo2MXF+SHCARs+fP8d1OsFvc9EGJ2eMnA6jsHEjHSpAbc/rPBEntVcSE8X82Q6Q04yhplxaM8FiNflgtc9zYnhayyWUlhbX0R3UEetXsHS8iq2XjOgdB4z4QWkL9LKnTAY+vjWN78hZAKzTHZ2j4QZsLhtOL86x69842tyB1CN9cMf/BAHe4dqXHkecfm3uDiHk1O6aYZ4770vqRm5OjlF9vScFT5CngBGPerOp7ZxDogdHi86vYEK/2ajJacAzxAWIm4/lf1WeBxUHo6kjuGZaaPzpFlHwMnmzwWn34HzUgrH5QyGNjMcfu9UETycILmcBGxmKc2pruJgjosQ5lwsLM6r8WBTyddA9AfzlKjiZNA0MSjkpBaJdQoE8ejhOxroFFM5+G1uJg+iWSjj5voGspcpPP/8DRxWs5SOzWoL4+5Qy0bicUYMHRwSLsRGwyEV2hRzyeUfayOLhst0mHIZz2cSz28in1hzcHHKYS+bxtWNNcQXZhGcDaDQLGDnbAf5eh62gBPuoE/2YPLoGwykc9nxzjt3kcmcI5W6kKpldW0DtSrrkKGciOk0hRLTwGWn06V7m3kTzIwRozdXVjPPeo2DvpmZOTGl292+HDYMcGTYH12AzVYT55dnGtRRYcPrxWYxIp8pInNVRrM2wslRDm5HUMtMPv9m42E8enQbl1dHcLqtMBjHGjA8efIUxPyuJxMK4iwVc/j6N74qp9vLly9h/wIBZDE68P77Hyp3i0jJhaU5NYjNZhntYhE3Zubw9ic/w9ZPfwTP2IBGtoyFmRkEfE7ANIQr5FLTOe5wsepEodZCtdNHvTuUGtTlC6PVJSKKSwIzKKbkv9OOz4afAyo6f2nvdnh8KNebwmARh0WFJZEZPMRVK5qZYzSRczQY5rKliNqkjJnNGBI351Af19Aa0OLN4ahDS8+l5CbKtTomJoMGsUTTCQnQGeueClHN1u6j9OQFvD2g8//R9F6xlt1nlt86Oeecbs63crGKVayiSowSpWGrJfVoWj3TMx7DD34z7AfDgN9s2DAMw24YNmDABgyMMbBbM+qRWt2iskhWkVWsdCvcHM49Oeecj7G+QxFNdDfJuveEvff/C2v9VnOI/eMkMrURhgrea2pxqLALHtHRSfeHglkCrHtn6AxhhLMGFwcIzxxWJLMFCCazmpkDGF5/VAezVhIOuIrL2BlPWWfSCvJgpOrgjTvr8M9bsH15XZ558UQa1UoDG+sb4jqgQj+bz4jrhDl88wsrGI2Uwk5mrUl15evdlzDoNMLk93vdMBGXcnKMxbk5bK6vi9qTy1i681jLEiFBtwFZxeTak5OeL2WQK5Rw6/YFjIdKmM3ExOjw+Mkz4Z9/7+PvCZLz7/797/C9j78leUqpZFL40m/fvSUNZK6YlQEpa2jmGLK+NZp0OI0e4/LVS9AZtBLsW8rX4bD4YTcGsBTewKe/+UIGk8SO1qstWKwOnBwfI5dmwDZw4dKiZCbVunUZ5vsDDuTzCWxtLMt70+pMcrYXqkVZ7DBHSKnU4MsHB9jajAiORqPWwO1wS5abQWvE86cvYdLZoJgSdeqExWST85XfLXG4VOxyaEUxFxGJVP1zeU2M6fbFi6KMZG4SA2JZX9S6DVR6ZbR6M7HD6+dPYFJr0CxVBWPBHJ5sMitDOWbFzS3OQWvUYfvyRVEaPtl5hWy5DQNziTxOQfwRB/b86TOUihXYrGSu2+Q1cDrKZUR4fh6HRyeyAFFMlfirv/wrPPzyS0H28XkRmQ+ChrpSvQi1QYNqoyZXKs9eWcgz6F2vQrfdxI9+/B0kskeSK0gVYDk3lfBdZqSsrC5J/dcddBEIBvFi5xWuX3kDVy9cxCc//xUysSJ0ahOWV9cxvzSP47M94YF3ejU5E4icWF29CKPOJT2Jw21HppDGVD3B4ekpnj4/ELepdjpFmAGcdhf+4vs/hNfpEnRwPptFp91BZG5JRAHNeh/1anPmZNdQMNUTfDEFYHTXE9PJ3EuTwSCoW6LbeF+y3yuVeY0wG1MhSyy61dqdoZAFOl0y7vOYmwsJYjMcDsv5ZtabBcubjMXhtNnhpbMgl8Or3UMkMgVUagzlDcBiMuHwYBcXLqwLfz4aP4Uv7MeNu7ckCPjf/fQfMD8fQT5dEOcUXdEcrE8UwLMnz+E02OBzemB32UWUeOPmdclrfPzoS/jcLlGSOu0WoRUwY4AOQskYUitQrJRw8epFDCYjubfNdjMa3TqGJAc0ipIh1Br0oKXTaDTF5etv4B8++UfpGVjb0YHndUXw1eePcbZ7iBsXr+H181f4F3/11xKszMBmCla+uP85/vovf4xuvQoXw6fTCRQyKcln27qwJEvfKbQybOHi1u11y/s7PophZfEKMskyaqWW1M7zEb9kiTRqJaxuLEFtVKDeruLVy+eY49AnEBHnh83ikQw8QCWCy0GfGTTMbuyIWIeZb3RuhfwhWQjnC3m43E5ZTHOIlEllpZ9yO/xSU3GJRjcAr2f2XuyliHGlGJLOtf6QIdV0Ys+yOi5cvIJ0riB1CYVHzFtaXVlELpOQHojKZtIZusMOdl68RKnYwFxkBSDKzeJCJp0Xl+yfhvLE2x0dHYhLiki/7QsXqD1GqtTEi1cH6DU7oub32C1oNiooljJyjW1fWBFx0OLcGnZfHGDcBZa4gJtM4XXPsKBmixnlWgUagwZ2rxun8Sg0ei1sDrvMTviMm1AI1hlAMaRLuwCOGje315EqpdCZ9BFNp+GJ+FDrlISOkTzN4+4bd3Fj6xL2XzwFRk0Rmb3cPYFCq8d5NgGj1SA47ufPnoogxmQgbrkuavfF5UXUO3UMFAMYbSa4fG40Wk1EYzFUKzXB2pVLTbx1+ya8Xj+67YHk74UCc8glczBqqJZWSoZZ2McMEOJ8rRIkTZcD7+EWcUFj7SwXUzFzMLK/50CecyqefeynJGR7PJbek6Ia9o0cYtfrDekp2XdxGEsBBZ8XxydnkuNG+wHFfOzBSRYhSaXbrksOX6NRgXLKZzwX6hQPuESgygX9cNATFBYX+nxNnBNwVsa+gWcWQ9cpECG6mXmlfG7rTEY5l8125mi10Wx30Ps6W4yLBC5qfIEgytU6/u9/828QT6Vw4/p1VItE9XTgsDswH5kTLA7dmaQiSO6nUjnDs9NJrVKKyI73Cp0fdHZQYCVZF+zLFEqpj6mKpZCRynH2/5zpUYy6v7+Hk5MjyatkyDufr0aDRZA8rAEMJr3MimLxmMxtODek+CUYigjSh66SeCIh6nUuclnLqjQTdPucgbTl/6cwk/+byGrWUotL87KwYe06W1oxn3CA6QhY23ZhrCRmvC3B53RLcZDr8XlkAcIam/SI09MoTDzrO0SVjpGI5fDwy2eY0vbbnMJkBrq92XD8xs0wti9ekLkeh9IcBBO9WW/2ce36BkLhoCyl2HulUnEEgi7ptZl1HDs7l2yscUeLYmqMb9z+NvrtAc5jp+gOahiMushVSuhNGrjz3kVEVoLYPz1DpV4XFGmrXpfsCA60O3Qy9wlAhvRHfNbR2Xp+GsWwN5Zl2+L8MlrNPlqdHgbjEVL5JAzMkAo5UaoV0GHmyozii24L4IjKSGznwpLM4/Zev0atDty9N4+T8ziaHchCOpHOC+bV6zeLAJeCVLPVIWi0m7feRLXexv/7k9/i5q2rgsXjddGoUBALyfpRG4yo9uiaGWNxbh6p0ygGtTpapZq89q3ty1Ab7Tg42McbVzfQ6zQQj8bQ4IuZTnHpwgU8fvSFCCfZCprMpACpUasPML8YEewksZSMY2Btw3vs6tWrMlMd9ogcnyLoZZahQe5vhoOPlRQMV8X5RVR+q1LG+tYqRuqRiME5E+IzhQtALkYpoub80EACkIoOJrMs04xWG1xeL/aPj9Fs1yQbgz09exs6YrVTIsnH4oRjZuFgykB2LYJ+pwg3qsU6qtUOCuUxrl27hrdufwPHR8cy4+PziM7B0+MTWW7QscNsu0dfPpQdAl1SzFaxueyzfLjzHKZdYG3JC5fHjOGImQNjcW6wpjyNNhEMmaReJbmERKRSLi9zhujJOZzMj2p20GuOsLo6j6XFZdRqzKjOyzKUNynn94yBOD49lfOEr4HLSAqU+SxV/O//6/817ZB9NiXLdoRMlhkX5I+WkUyfYzTuizq41mzIg42NcrPdmyW/QymsSX6LVDVygEGEDZmm0kBOyMOdWZlYGNPxYTXpoGXG5GSEixur3OWIdajeHKHVGdO4Ls4OhYrqyQkcgjkhXoeKSsjDiopODlH4gGIgJfm2/B38mw0bh0csqHlosABnM6TV6uUN0yHBv+SDUallWMGiktkWQb9fLkaGDvOhzofun3BZ/G/JOqMLhGoNqkWozFbrDfKQ5I1OpwYPGvlLnB4jOczYFPoDAbHilCtlfPbZp9KA8OfpdAZ5wMs2agrMhcNYWVrG/u6eNFT851wocbhitlpkwMdlFJXLHNqyLmazOgtbHwlXkMsMLmzYbBLVxQOBnxGt3GyCJLxbqZLGnoseCWYyGOVgpVOGh4ff55cwdAZH8+vjoZiMx5HLpGQBwoBzo8UCjcWGq2/cxI//6V8KE/VnP/8JXrx+iPlVN7qjClweA2wOHvY1lIpZZLMJsTXanTpsbqwLQoIHVK1VRraQl02tTmNEu9ZBJZeHYgCsLHhFXULm8WiigcMVwPzyGoplhiyeiMp1PGa+AfFseuHnc+jGRpCNCw8kFrZ8DxxGcanDDWmvN0a9M5Ihgj/oxdx8QJYgJiuRJmwkaVUuiVVPTj+GpbInGauRz5aRSZVh0PJ7MCBNlFUuJ4M1boE55JopFlQyPGoPuvzjuHT1CtR6rQTIuXxOtLsNnMfPBGNE/A+dJCYDXSS8nzjkMgj3nAox3ry8VrjJJ4aHBVun0ZoV2iMNTg4TSEQLsBgd8DgDgmbhw5LXD/+m6pxIiGyuKApE/izmf/DwZQ6GjYrZVlWWE7SO9wdd4covLrFJgAzTjk+PxU7HB5I/7EFrVJEwewadBX1+2C02GMl+z5ZlMM3gYQ7ecoW88CjJrZ2gj3qrLKFnzIwwW+yyeMjnizg/y8izxGqyi2KOakg2OrM8nqGoKhjWTMYjC2aVXoWpsAVZCBEopBBcA90fsi03k2LL7gAAIABJREFUU207liUtDwIqjZWKMUzMI9LxQTSCWquU5owIGYaGUuFDZRxtwgrlCOGID41WRWyyvFcwVQtCyKCzwmJyoN3sSHg5PxMWnXRdceExUY1RbZfE1pnJ5QQlwYwGsvfJ/5e8IMG7aJAv5lCrV2VIwO+XxS8RDly2Rs+yMjxdXl6H1xMUZwCdYWMqZkdjumdh0tlh0FiQjucE3zU3R8sl0B3WYbZpoTerUG9WkcmmZZEb4qFiNiOfng2EqrWmLMP4/IuEIsIfbtYa0Kq4CMkjl85KkcoMABbcDQbSaRVY2pqXwNtatSnPexZwtNKX83Vhljdp9e93sba+KAvco5MEOOGw2MnDzyPgdmIpsoB8poKDvSP5DC0WE6aCONNgOOnCaDKJAq7VGMNi8MPloLOIruEp1GMdeu0hyuWqFCxcUMeTCag1KgQiPiythgVz1B81MZy0oONcVM2BDHEtNglOrRRr6HZ6UCo08poP9tK4ef0aVpY28XLnUBBczAAhr5PZSQwFZYHMXBydWQenxy1OHS5JLDYHdDoNcvmkuC4Yinzv7ZvIZRNyjxOpcXYWRy5XRrs7QXs4c1WSc8mFuKARu115PvFvWml5X3VZPKfSgorxkAE7HEp2RaGchsHMwW1bQmidbjcMBhumIy0wUsOoNeP8LCpK/Q8/fE+cXcR00ZJOJXuuUsarvZfY3l5FJBwQu/nTx0+Fb85nGRcfdGFmcuc4j53gxo03sDC/BLcrICiRz3/zexy93IVeqQHlJ0QE8H0w3JnYIqpeqKJiMCWHAbwpeY9ONbSg6mE3OcQ1R64shwRGtQoWurEk3NAI6KbYT51gbNXC7HcjUypKBtLezi7euPEGXGE36p0G1tbXRTnC4GHWBhzy8kAV5i8X0l/nKVENx/uP/HEuLF+8fC15F7yvf/+b30nw9re/+R4U3T6e3H+At2/eRD6dwenBEYY9Br0rkDnPYdjiPacQdCHrjf6Ag2PMzlgtc8GY4aWSc1gwmDyDtQybN4pykN8tVZ4Uc9CuXC1XZNB45cplmG1GGG16qC1KFFp5xIoxlDplqEwaKPUa2DwuUSPyvblsFlFD05ljs1tk2E28HW3TZEfzZ1PlPxpMYbXYRXVKF6dSSQFLV54VVFZ7vH48fPiVNKpWmwMer0/Oi2jsXOqdWrOGVqcpzSPdgKtrq4JVKGbTODuJodOYYjqi+8yCcGgRsWgM59ETbGwu4Qc//BiJZBSBoE+W5xzIPn++I4r3SxtXoFPrUCpz8XkFe3u7EnpHMjRrSw5Jv/2tj+T7ZRPLoEbKCbqDFrw2K9bcXpx+9Qj7n34KQ3+IQbkFg5LWfQMG4w48cx5xQA4aY0ymGqSLNSgNJjT6I0Fg+UNLyJdq4u4iAms4ZjaUAKLkc6NopN5soU5nhnkWOtjqs9uY/TviAcW5qWH6COvaMdxOM8xmFYZootBMIbjpg3/Th4aigUq/IsG8XN7y/XFQNlWooSBfmLWJwQyDySYCBeLRFJ02FNk8BrvHsPQUaNVGODkvotrTocOgeaVChnUsx1mL8vV1B1Qeamchohw0S5g7/4e1IDEMfKEzRRHLftZ9VEtKCLpigsmEi+xZPa0ih5yKrEkfKsMUKuMAm1cWsHYxhKl6hGqjKfWTze4S1f/selfg+PhQauAnj1/i7bffRiyWEXfawtKyNGK5QlZqSLNOLYsjOhZ4Xa6vrkrtc3JyIs4oul5TmQyi8Rg++PBDJNJJQSmw9nu99wKXr24gEAzgYO8cSoUeu6+PEA4v4M2bt7G6ui6Irv/hv/8bpJLA1qYRo0EfgYAbt29dR6ffQKFKBdvMvck6+uL2JnTMTMoksbG9JU0qz8YKrfquIC6uX0UxU8XTL3egU5ihmhjQqPdFTV/MF0To43FzoDKR+gg8g8mr9lqQTp3h4+98gEQ8hlgiI6ImIp+oVBv0J0ilciJsmJ9fElcJa5ajwyO5B4x6M8rFGvqdsTgXAr6wCFxY73PgubW5LgK0Qj4rbj1iNNnXcXnFEFvWw3ShMtyVfRNd6/3pABPDGN1hCxajDrs7zwVJOWz1cHZwinKuJIHoVO4TB2aymsQJEVmYx8HRKTp9BQ6OC7LgWltdwOH+K/z0b38JuxWyaKWqkSx0p8uORPpcGOw+BtwfHksWmF5vwX/xn/9XePz4GZr1hoTWq9RTDFhPtCrC9H+y8xyV+gR37lyRZ/iTrw5htwA2M/Dt796FxaWTc6laLEnmmEFlFt43z3e334mRggt3Ov+biATnMKBKtTOB0+RFpzlEOltEs1tHZ1CA3aOX2p9IB5PRg7nQOk6PM6hWmpIpRiQXHRLHJ6c4OIrKtbk8H0HA45H6iMMSupe8LqeEbRK9xQyF8ViNXLaGYX/W43HJQeGax+2AyahDJhXHYNCSgePmxiaC/rDgjqg85qCO1yN/N104FNsFQmFZvvJ7JLefiFf2ohzoEWvDM9ig0ckAqtOoiepbq1Xj/hdf4OmLV+gOpphb3JCBPZnqxXwaVy4Rw9cV5nc8m8L6xQtI54vY3T+GTmMSMYtGqUej0ZLzjSpSEhNq+YLk+XBBxuUG86Hee+8d7L16JZl+zAnhQ+b2rZtSX1OkQUY+cxjL9RJsbjsWlhdRqdfQH/dRqOakbq51quiO++iQBjECDBanKHcfP3kqWGGDSQu30w2t0ohiOg/lcIiTvT0Z/PB90Xnm8QVQpNuvN8C17csYdTuisG01KoLfSyZPEYl4pK/Q6+1SP7LHIrr38/v3Jfx4Prwpjtp4NIkHn32Od+7dEQyv1UyMiQ4Pn38xG9Z1WhKMTJEexUVUyVbLdWHu05VF4R9FENVyFYeHxzPHmsuLiD8sDt8EkZ0Ug06n8Lh9ePJ4B2/euAOz3o5UMiuh5VTXU5z2ev8V+uOevE46usYYYH7Bh/G0g06vIW5NtzeAX/zy19DqTbLIX5ifQzx2hoDHJcgRBtIya4QEbp7Jep0VdrsfZpMHP/n/fg6/LyznBrF+cwth5AppnEQPodUrsXVhAxPFEOVaB0fREhq1gTgzBG9lNUkWyWTaF5VvMDKHw+NzrK9fEYFeJpZHvVSHQa3D6soSlpfnodOrEU/H0R104A35oGa+o90MvVEvbph4LI58Oo+FyAKqhSoGHbq5jChVS+gr+1Cbddg9PMLK1gpMdo3UD4/u72A5sozl0BwqgvtsCX6YQ0hfMIzHz7+SxScdZ59++qkgzlkbMSuT5wndxb1hR1CthXIOy2vLiMbPcXh8LHVdtVqHYqqCVm3A4sKqiKg4QPR5QrBTxNsbwuv0wGayQK/WC26YQc8WGx0cA8HJGw12aJQmGPR0imkEoczXzr6Q/zcpFRwG0t1AMQJDmYluevL0idRHFLFyHsWlJ3MiqP7nM4HuiY3NbfS7zPHoCD2DWXRZimRUXDwPJVvX57bArBnCZuYzrydC12qlKM8uIoX5GjhLIh6OtZHL40enN5TcXy5PWSPRqZbMZFCu1WB1OmG2O2Q5ztkWz5yDwyNxZNI5UyqXhVzy9NkzWeYGA36cHx9LfhUFkG/fvSuYHc61hiIE4+CWecAqmbdxoaI16GWYbHXYMaJIjHUXs0TUpK5wOVIUzD37KAp2+Llx6fjHP/wOyWQCJqNe+npiLnl2kh4ym68RmamUDE4SITg4Z9YjFfrCyVBAXNp0lrO3ZP+nUE+Rzieg1HCmMJVZA/PMhiRQjPtCVOBnSqpBMBTA2ipRxOe4f39Xaq3FFRu0VhWS2Qq2tlYlH4v12t4+M/M6gsAqlvIIRxgCz8y2Wa3x8IvnGA3VcJocULS7UE2G6Ege2xjf/dFFbF+6IEgxjqxOz6Ko1VrQqIGtrRWpDxLxtohs3//gTVRbFUGIUvxHhKNWocHpXg7aiRt+xxIsBofUFyQn1LsVydg5S+8jvGrGO99+G6+PmSlWkcUPXcP8HFkvmClI57JO0Nw9aBVqBNx+HO6fyPLQYrGj1xlhLriEhYUlpPMpJHNxQDuA1qxEo1Ob5Sr3prL8DQXcIgTsdwayON1Y2cbh3h7S6RKuv7EkYejxdBnugBu5ckkoA26vXZYAzDK6ffsbIp7xhwJSu/zj3z/F9//qI8HBv371CjazSWYfc0vLqLTaePe7H2Pr4iV88fl9PHnwBcb1Bjq1BvQaA7778fexdxybCZcVPcyHfCLOqJTKUsdazCYMei2UinnBcxuNasHbcUYRiSzD5fIJKp4LGYauc/nDuQl/xrjfhV6jhsNsxKOHr/DGDebpqfDg05dQO/QYMTPK44ZJo4I/4MZYPRJRk9lkRzKRQSKelGXTWJw3E1gtRpmnjMaEXjG2WSezl0arA41OiamiA51RDV8gLGIhvcKIXCoPl82BSrUIk51ujCZsVh2CPg8a1abktVTqfVhtHsGwk/TEe5wi+Vs335TskejJmcyNuAiRmbRWI9e0LxyAL+hDppCRhVGjXMfq8gJCIScOj17BajWIc5fLHOI/iQkmWovPvUQ8jpXFJbmmapU62tUGKpkWTDqIc/b2rduyMHr46CsRGHApytnlLPuuBq9fgcj8HNrdNjLZErxeBxT/x//2f075AJhZzBg2y41hSqxZDDAmF458ePLGaEXmcJkcXm6x+Ut44PMF0W5DpTAtvlRqc+AxGPDLYT7ERBpx4h/IzVZNJxI4Rf7r6pxnFgwKPbL5qiAGmP7OBlej4QPQgEgkLOG7VFXyUJ6fn4fJYhIHSKZQkuG9yWiSh54wB3s9HB4eygHBYaGkvdMJ0h+IooFLDR44XBAwiJa2YlofZxs3lRSiolJhaCTxVWpuo42yMCBXm5ZqNhV8AOtNFqjoMZsy620stm7+DF6AfB3crJK9t7a2JsuPJFmmsl2kS2bGc+SAmL+HA/BbN2/K6zjY3ZNtsThNJLi8LyGgxIn86YHstNuF9ct+lvkds/+WTgeqLztyKEgYPdEp3ATS6cFcEwaudztSbNEpw7/YNJADnkgk5c/Qir+0tAQTg6WI96AboVLC6xc7whpuNGqyAOEwYX5pFd/64CNRwT8VG3kcudIxrt1YwfyyCwp1H4n0GRKJU0TPWPwpYDQwLNUKh8UtTTPzMewuF0xmO8rFKrKJDDq1CnxOI5TjPsqFJqwWPdQaO7oDJUxWz2zQ3KqKdY/ByXR9WK0cvGlgtllFoe3w2ERFXihmpZmwkbfKOGcOioZUzBF9MeM1avRKbG6vSVip0cqg0yaGo54MBLjU48CCXF0OXEuFKvQaC3qdiQxQeX2PycbUaCUUkEPHYDAgxQjDmPLlIoJzETi9HhQYCF+pCM5jlk3AADI+QMqyDOThQbUG7xd+7lyC8B70B7wS4MUbmMUhl23EsTisbtRKXSSieWDE8DEtpkMlRgM2UQxQmqluOZikkqDbHcoSRAIyNUoJPKaINDw/Q94x34PqIlo6aVXntdWoNbC/fyDXP3EuXo8XTr8DbbRgc1tgJ4ZCpYSeS0OoUWaWQqkJg8Ysg2Vuh4nBYoO5sjYPo0UjQYP5Yg3Fcm3GOu0z/4afMRAJutBu9jDqjyXHhFxUrV6DSr0ieSpsBIbTgbxu3g9Eo7XbPdn86wwMBzWIkoKLk3azJcsVovhYqLDp1OkUwjfm1ErLQEHlVJYGoWAYGYaci5sBsFiJjuOQqSd8cbrauACZTDQwGxywGOyyLe+0q7JlZ3HMg4YFYbVVw0g5QrPbkqWxXmfGZKBAq96EWn5fBItcuLSaePnqhbgKaOu12qhYYFbIbIN9eHgKg86G+ciKHHRk5He7DQmfVw5GUE+5CDWhWmoin6ugXm1I6LxGzfC1KWwOI5SasQTDx1IZmjpgs2uxvraEajEFr8c549wrmEUyhMlgFnXplEz5Zkcs6FQ0cnDLIHguE1mUmx1maC1auZ4r5QYCgZBcK0RlNSotmcrxs+GzgiHy4s44jMIfisBoMSGVjCHgtiPsDyKXLolryO8NSCFCZVutWZaFBVFsxH7ZrAGYtH5goka/00YxkxcF4rDDbKGBWJYZ0MeC2epg4QwZQh0cv0IsdSph8EazRgaoVpsJDpsdyrFSmpXJaIpquSbq0elEjauXbqLTHiJ6lpKcKuH1O1wybOSSihgHNmwmqwEavQ75YlWahIXlZfQHRI1kwd4/4Lfg0oVVxGLHsFjMEhY5HimQzpRQKrfR7k5hd3qFc817iwMjNuRDLmi7XRmoXNjcwunRMXZfvpJFI5UVVKx5vE5kCgmcxY8wmvZQb3XgdFvgdvkF3dGodtGoNGWQSP4xr29agjkk531ntNhhcbkkM8ds0mBra02eFWenDK4kkz4jw8JWu4wvH/0Od+7elAyqvuQ1bGLYHuMffvozpKMJUWNIpgWV6Az+dDqETUwl+mSshNXiFNUzw+w5pJ2qtTAazbK8o/3bzqGhGjIQDZCFWi6KA6Sv6OPV+T6CF5dg8rnwfHcXsWgC3RqlQVOEVkMIzgfg8XqlwCKSgM8G2tPNFjaXOnHk0EnD65iNFV0bPjeLVidUKp04mhi4ef+z+3jzjRuyVKxlc+hUKrh74w0oRyO51pqVBrKxLEqpIvfjGPcgAwQW/7z2OHBmXUTFsLhgMHPyUIXP5wLPCJ7tXLzJ8o0Dbw3V3FbJ4yDmMxIOifvV7NDDGbRDYZ7gNHeKnePnGKiH6EwH8M+FMGBTwoF3s4OWDJWq4t4i3kavM80Cv/nZQol2qyfLWrvFLazqaDQKi0UnTTAHaCzOuRQjcoXDLaqIyF5lE83Gmg3OFw8fiEuNw0kiEXn9E+lmMxlgM9nR76oFe8cAdOIgHjz4XIJ+FxYC+PjPPpKGkkt7OkoYxBxnnTGY4OL6FXicHmkqWWcUS0VBmQrjud7AyvKKIHTY5CcSMcl1ovs3EAng6vYm3FoNoo+/QvbFc1blmNb7GHf4vNCiP2rDO0/UmRq1HBfaKhRqLaiMFrRGU/TGSqi0FrQ6g6+fH9xb0fGrxHDIypXDf6MgFdrdPkZQojtk8CMX7BpZcnGpTswfFWlqbhYmYzisDGukMGeKSiuFqXkA75YPCqcSiVoaU81EFJd8TjptPvk5tU4TOgvVUV6MpnRsKuC22tDMp6HI5tDe2YWtr0KzNkY81UQsP0BvTN4xl59DDBkaLkppvtYB1FrmxxHxwCWGerYA+do5SfW1HGNsUL+uq+kQ5bCA+Cvytnkt0YHAbDouTrRGLUbKHhT6If7T/+xfwOHXotIqolitoFyri/uCYbasMdqtloS5e1283lLwugM4OY5BbzALmkJr0EGlIx52AIfZgFIhj2IhL1i/q1cuCTuZWFqeNzOGeF+Gv9feuI7zxDm2LmwhnU7iLHaErYsrgrkp5BrQaiziyv3g/Y+wurqBfLaAVrMrIbyJWFIG1r1uS3qKhcUgmu0qqs3ZMzeTSou7bmtzTYaZdNnS3f3Fw6ewWl3i+lROlPA6PDg9OINRZcKkp0K3oYDTHhT8KlHADOhVYIh2u4zIYgD+xQAmKrpM6zCbiDftoVQo4PnLXdy5c0cc8C92drC4sAKb3Y0HX3wFi9mOy5eviJqN/HyiAfnPiDp1Wr3Qqpk7Y4TL6ZHGkAIrcpwpZuFnyOcp1d1EvbJu4vAmmU7D4XJKb9XqdOHyeKAxaTHRMU8vj1q5BLWCAxCVBPwyzJcLcA5LWQcxT4siodBcSFwkHILFEsQiuzEcKvHF57+FRjURBxSXokYtB8EG1Oj8tZkwtxgW1BHxxg+/ikFH8bVShY++80MRBNChFw4FcHJyKH1nq9eE0+vE4ckxUtk6fvSj7yGfTeN4/zUcVj18bjPCcx6ElgKoNcqyoKY7L+iZk2HCsxePoDIosLy1jN5oKC4lk86My5sXkY3loYMFNrMHo4kavVELmdIuWv2CBKsyt6HTUqFc6OPZ4z0RrdBhQaVsvcmBUUeWYkQuBANeKDGVZp/D9wubG4I3paiE6CAZcqrNSCZLiEVTyKaz4t70uu3Y3FzDhQsb4mqu1wsSVErsGR1FBp1Fel66gulI4gLp5OxEUEFEvvCeYL93eLAvvG2fPyRZI1Siq6Yq+N1eqZEmgw4CPiem4JCsiybPv7ESZptP+mJiwTDqoVmvSJ6O0WZAZ9hDdzoV3EmrPZSastcYIpssCP7V4fJI78fFDAeYo0FXluPEx2xsrOFbH74vorGHDx7A7XKK6/4v/uIHIuLi0FprYL81wOn5GVRatQzsp0ql9GtDRR+HZweod6qYX16QJcz9L5/gWx/9AItLm5J/QgQNURlvvfWWhMLqlEp4bBYZBHKxRPGD1miQJQA/cyKxrDoz6uUyErFTwTCTs+9wmjAX8aKQL8BuD8xoFXRODfv45Sf/iG9+4z14nGGMBwqU8mXEzqLwuW0w6rWwmIziHjuI7jMeToZeN27cEGc0z10uscrFitR8HOhyMMjznojfx189l+vCrLdi2Ozhn3z0ER4/+VJUsgyXV0CDJ1+9gMcZRDZVhMFgwptv3pQelY4NZkoyv4eqy+h5TLIDXF4TrByQTXqYKKaIp7J4/PQFegMiDPv48P0PBDU37vVwvL8v++/F+SA8HqMg31xuvyBb9vcSuP/ZE0TCy0LGuP3WDRhNGskSrDSKkg/jdFtFsAilDr/97StZLK4vLKOczaGcTeOv//k/w0n0AK/3X8NksyOWyuOtO++jlG9ADYM4aI1El3u9aHcaMnTmAJT9icVJtKIdYeZLumwy+2EdXC6WMe5PcLh7hPnwguB/o4kYYoUYlAaNuPTmlyO4deeKzG2KuSayiRw69SYcVgNaDVIPKiJYJFKzUitJiLDDZRdkeKFQlj611xtIH8Mzz+v1SN+yf/BaXDc8IxtEB73eE8EInTnMZllb2UYksgir1Y3RUAG71Sn4aeYfMv+WAjkusJl9pDNYRaxZrXdkqI2xUhYvzOvkLIa5HyRUsP5hL8V7lP0sRZ48xE9OjpHL50SIdPnSFXExMz/kTxmMdChwzsXBvt8XFFQiM3o4RyhkM5iMujL44/xFM+3CphtApyLuszkb3JLR7/XKso7LFDo5dvcO0e4yZ8iGXKEidfwbN29LptdZPCWoGj3/7HgiAe88gDhjYu3LoPBbb74p4knWd/FEHJ/8+hPJx+RCgP0NHSB0Kb//7rtYWVqCnUjCLPsngyxRJBui1YLGaIDd7ZEcB4/fj3qrLZhP/nt+dlx+UO9LARnnWETNUchMJB+fQXTdcqbCITWXtVwoUYDM9+p2M2vAKiJwCgEpsGCuHvF4fJ5wOak360SYTTEQXbIOtw2FckYElNHombyfmdOD32EX5RLzn0QHAoNeiT///seCrd/ZeYZ4PAaHx4EGhTyBgNxvuWwZjx4+Rak8xZ072zJ3Yp4ZMWicj1SrxI3VpT9dXdmGcqhE5ugcjXIJjU4LS2tBTFVDhOaCMuT+3R8+E9xnrd5FtQosLykxFwni7DQltQ7rAG84IH3r7k4KfjfPTy+yFNhkxrBofFCMdYKq+sY7t/Ho6ZeYW1vAH778FTKVc1y/u4p6tyPOSApKtXoVbE4LjCaD1PqcsXFgn0uk0C7XYDfZpIax2T0wWZw42j9D2Dcngu9CJY98KQlGaTW7FYwVI0HAKRTMe3RjbXUJiukY6STP0JwgsymQ5bVDsaQ76EKmVICK+SfjAdpd5pIF5B6mG2Zr67JkSxPjuc/+I1XAv/yP/hN0eiO82HmBB398hIUFPy5evY56r4/v/fifi0Dw17/8BH06q1otyRLm79y+eBX//hefYHFxHophA+NBW1x9LodzJrBVQjJq6SbKZtPi7KSQkfOp7c0r8oygUKdcrclCjZNtp8cjLprxoI9KIY9akVlTBty5ew9X3ngTqWINv/rtH4R0EfD5kI6dQa2eyuyNojkKfaKnMdSKLakFST0hHcfltsmcsdNryUKPAnji7Lh8yebTMFpUkjejI7Wk3YdioMCgPYTTNsPmxdLnBDzg1puLmAsHUCtXYTTaYLJ5UCjUZE5EgQ5xiqxFspkMtje3ZPFxfhKVbLa91/solxuywL924zLsLoec/ewhKUako9JopANOgWDQLfcSn5XsFygoJbnmxYsdBAMBTJld3WrD5XBDryImmLmBeRwdlHD3zpY8u1+8eCXikVa7IxjFtbV1/M//y9/C56dAceYep9uKva3ib/6nv5lSiUh7JxVDxAQdn+yjWi+h3asLBosfHm0r3X4ftSaxQ2OMp8pZEPBEIQMFnUqNDtXaCrUMXvluaZsjCoZXhFarEUaaWW8QhqNWqYbbqsfVzTlMBn3J/4in82JP4paXtlLyos0mHcLhEAw6o2x4ObyhpZSsd1bmsURaHtLhUFiUpFwkcIsei8Ul4JxbNTLZuBjgUoCYIqpcOfwdjidy4XGjRucKURksKrkM+tMChIcQH66C8un1Zzkb+ZwooNkg8XPgVo0beQ6P+B7FjTEYyJ/jsoM/g/+MBwAfpgNak4xGWeCIvZCZIAYD6tUa/vW/+ldi9Xn+5CmeP3/+tZmEw5UBnG7X10GrI1nAEIvisFpksDKzKs6cH3zgMgyeUj8ObIkPENWtQiGOFwPD1qcT+U4YTsPDVqlU4/33P5DDvd8byGKGi5vl5WX5PDiU4yHy1ZdfyLKI2z423FtXrsEXmoPN6hZnjtGkhULRwd7+58gWDjBR1hBedMFk16LdqUmAMRU4Ri0bjBK6rbEMjkxWMzYvXITHF8Hp8Rn2dl5CMerg8lYE434dzVoVrSbQagNqnQm15gRrG5cEjcGipVFtwWQ0w2giO7cpBaKOTFADQ+ohjF8q7zDk8g2w6s1wmB2C2pAFIFdwJj00RjXK9SIcPhtC81SCUBbJYFuyIntSULQaHWTSBVH6UNnRrDflu3Paic2xok1kBvNAtOQqEnlRhc3phCcQQG84Qrvfl6HxeTwqilZyz3ljM1uFW2QyY4kyIJaBm00Os+mUYJYGg635WlkzDtu2AAAgAElEQVSQcclGtZdJZ0X8LI9itoGwbxlWkxvKiQbtJlFtI1licSjJAsHrDcDh9CCdLiCb44KNlhYuKgfY2F6BP+SSJQiHxAws59CARVirwaFGEj0q5ZUqzIcj0Fp0gE0tn5VGOUEiegKd2IXG6LcGGHbG0ClMGPamopihqpQWbobE3r57XXA1J2dJvN6LykKCS8w+MxGglgyXSrGBbnsknyMPQ4vDgpFiKCzyUr0Gs1Ulgy6qJkVlzsyh8USsbv6AXxxTLIbYiJRLVRkkUJ2g0/IeFbMv9BZaAiAOjoWFObkWGIrGv8YjDoIgQ3i7Uy/XAhFQDDBVKAy4cuE6Ir45xKNnePTwj4LrYxYPsT+0n6dyRZidFmiNZvT7QLXSEgWnw2qHxahBeC4kGK+j0yMcHkdFmev2WLG6vgaVWinBmLQC57MlOG1BOOw+mPQ2bG9tycA6enKA6MEhKgVymalY1mE6Ic6QA/2RuFqa9aoEqxEtodYrcZY4Q5lcRbsWm1tL6LXy2NpcRbNF/u0AXaIvjDaEAvPIpnJ49ODhbFk4nggn3WI1oVpn0J4CFrsF7UFHBmBatQmR8LwsO4i2olqeAxQOBfiZB0M+eYZx8O7xBwT/Rl6xz2mRa6nb4mCaIaFGpFN5cRgyZK43rMtA22q1w24NwKIPyzI0cR5Hq1LFIhcBDpcMsXnenETPxaEyVowlc+fNOzclC4XBmrQuEwFFyz0L1SEdWqMRzHqeE3aUCrz39FAqtFhb3sLTJy/FokulKpmddDTwAGV4It05HAizeOC5SKzXBCq4fV4pyBrNEqaKLtbXw7h0aVUwRVwenJ6cw2b3Ip0qIpksQqk0inqaTFs6gGbPmZkalIvAYb+H61euwqjRYefpM5TzBVFJBf1BvH3vDirtMj774g+yGORyxmgm8lAvHGqNyiAh4/zurl29LAUWzx1a5J+/2IXF7oQnHMbq+gqGoxZ8XhfMJrPcg+TNc2EcjR6gUEzA5lRidW1BVMQmowOYGPD6+QF2vnwKg1IjwZY6hVLU3DyAaIdn4y1oOq0JZqNDlobdATOFdVDqTHLmmHUGuR/nVkLAtI9uowK31QQLFSOdBoaqARroIHJlBfFyDq8OD2E22tEudaRBaU+asLrMWN9Yg81uw97BriBB+D0bjDOVIQPSuFwu5IpIxTMSME2XIQus9Y1teH0B1JotqRsWI/MYtlvYffIEykEPRqKJmI3V6WHcGaKcLqGWaYBpLIrRRFwqREKxJpplxOig0RAnSDQRUZh0nvL+Yd6CCkYd8Rg2yfKiMpQLEC5lWAiyuGQgrpV4D/0UersazogN+XYWv/ny1zD7Lci3ShipJvBFwgj6Q9BBh2SMi4GmvG8q7YR3W+8IWoGDU7rUiHNrVHtIxnKolCsoFTMwGNVYWAhKw0fnB9UztPvzvXCAzrqBjSuv992DPQknJDqJuB0OYxiUqZoMYDXaYTUHcLB7DpfNj73Xe4LAcDnNWFoJ46OPPvwa60D3LLmsZ7j55i0JX+/U+rIw4TCUz06KUdjov9p9JapEstXpCiPCxWYjxo9qwDZ4Yod9bviIoUuco350gF46B013ikGjBZ/Hjna/geByQJy+5XQNve4Etc4QreEE9f4IE5UenT53GQZpAvnMYenK741uUi5AuBSinXrMKbJai1ZviBFr3KlCmnwOnFk7qibMGtMI4sygU8FCDJZTi6myhXj5BJZFCzrGPnr6EYJLIXjcTlFK9Tt9UTqN1Uoo9QaUGl1B4/EaWltaRD0bh5cCmFf7CKjNaNcnSGU6eHVagUJjE1UkUadsojQGA3rMQZnQLaubIbCGU3GCcij0pwUIlx9UJ7IWZeg2BTt0I1CeLi7L8VBymCTkkeo9vU7wEJ1hA1aPFj/+j7+P4KINVrcRxVoZf/ezn6NcbWFtYwtz8wuCA6XCOOgLCGOcWS90tPD1zC0sYjgdYaKc4OLFLRmWUyHOQQkD1JeXFlAljmA6/ZoDzmyqqQh2+Bq4NDFbTV/jjVpQ6SeCwKhWOhj2FYJKvHzpOvy+gDS+FK1wuMTFNhEDbpcDGiGGTZDNJyWsnPktXBQWslmUS0Tk6mRB0Gz38Qc2xotr4qaior5JRb5CDY/djVqhg2quD4ctKNlWeq1BhCBmI7P0mpiqRljcXpJFyPHxSwT9Duy9fCJDvali9jvR72L3xUsRcKysbCKRzMoClW4aZjVx0U3Eq9lsFdHNxa2rIBYulylJvgTPo3kG9Cop/rHIWSvoUit7DrWceXQhc0nf7HCYtY92r4d6s4GpciLPXYNFh/PomTDwL21fFGW60+6SJRQd0MViDtVaHtdvXEW2kJNrLp/jcEkJl3MTv/31Z2g18vjedz9A0OPAJ7/4Odx2uwy32q2GOBPvvXMXqWwG8XQWeiInE3lsbl+FzmjH853XcDuccDudiEapKC1KVtW1G9fQ6vXwbGcH3/72R4Jb2X/5DBajCoVMBi6PFvc+vCfopf3Xu7AZrTAb7OJyzJaSMDn0cIXcmKqZG9WVzDOzxoz4cRK92hg3rn0DFqsf5XoW8fwTVFpxXLy0Dp+PPYcZJwcZPH+8K/3tXCQAp8OKTC4t/RIdoRQkMc8skwa+8+11XLlwAbl0SmrJ2HkU16/dgEZtgs87h/FIj6PDKM5OorLs4wLkypWLWFqeEwGSTjNFs1GHcqrBoDeFTmWGlvkh455knOTLGflcKCwgz7paq0qvyz6RrozvfOdjjAYKOGxeyaZhJgOX024Hz14VtLrZEtNgtclzr1DtiFukzyy8Ed3n7BUGMFDQUi+jr1DgPJ2FQsFFlg2/+OkvUS83cePGLRH8lRs16QuIMIqenQgy99q1y9jaXofTaZOhP52/dKAL/9tmQq3BZWkRKp0S0XhUQt+9bp+EvbMPd3qcMDuMKFbzyJXSwmOnsyoay+LOWx+iWGyi1R7IAuhnf/8fsLK2LMMm9pM3r2zDzM9RS9yOUhDJRqMVv/nVpwj7ItAr9TKMjkaPUKkXsbK1BJ/fIQsN5vLpdHa0OwM4iNYr5JBIxgVX6nOHYTfzWU0RXgFM++UgiD3acfQYuVpBsgh5/928cVP6HDpUeaaTriA1lUWPeCKKUCAky+DTkwSMehdixwl8+977sBoNePn6mWB0eKZQeNNrA3dufROVMntzFVxuOyr1MqKxU3l2FipFmUVwQb2wEEYg4oA36BDs47MXzzG/tI5f/eZTxBIFXLt2XWYFL54+Q+KsCKdVCZ+TTu2WiGbevreFe998D893DvDFg5ew2wJQKgwSKnt2dohLV7fFPT4Y9zG/soB8OYud109w69ZbePDpM3QbfWgmKiiGI1j1Wrz37jewvDKHxztPkMznkClWsbZ+GZ0ukTKryCQzqJUr2FjdQDKRlvMlPBeQBctY0RfXt9tvx3jSF/oBB1908fS7A+TTRVQFRTOC1qTDQDtCNBUXN9zyygK6/bLMLDLJChrVtpA9QkEPksl95DMZXNq8gbkgEbV9nJ7OcEi33noLr14dIpXMC2bG4/LB7fLI8pd4LGaAbm1v4vKVK7L4ZS3gC4SwtLABo9YBtdKITpdiH2KUvSLEZL3H3pxzNc4HSEShiIv1BdXHnHNR4EaMHp2tdIsRE8uamAQOCt+44fqT+JVnM90wPDs4m6LDz0CM+pC9qELQZEQdHR0fSb3D84NOIs4nHHYOi1uSOaSYMqO3g/GwA69dB+2wCqNmKng2nv1c2PF3kjxQKFcE/cnXOoEWBpMdvaEC1UZb7ssLV65jQPW3kBemgmWn8JT4rtOTE1lm5GXpQidLcZbXqtPB4XYKFYMkCYodmAVDfNJ7776D1aUlwcfXa1WpSZRqrYgJm70evKEwgnMLgr06PD2D3jTDobPPoKgnl6PinsusgtQu+XxOHNd8RvGZzLNRr9PMEOM6LVZWlkX8QOEAn1WZTPJrpxZxncSk09FvkbkL82Y0BhVa3QbavaacT8zU4ZzU7Xbi7PRUah+6jSl6rteJBiOK0S6YQhIC1tcD2NxalXkLs0g8Ph/UWjMyuRKSiSw63SGCAZ4VkFklZxEcYnNOJ8h2HXsJvnYjwuE5lLIVRF+fo5xv49adC/AHnDCYVYjGTmT2sbS8glg8jfv3n2N9w4crVy9g7+CVILt1GjO+ce89VBpNPHr0DE++jMJlUcJh1ssZeXX9NrrVCY5excSdylkFUcNvv/cufvG7nyFXP8PqpTCGqjEyBbrPtULl0JvVMFhM8Pj8glCmLzpxfIZSoijZjnQPcCDN7D1mWvTqXVnGrq4v4ORsD1Cx3mRWHQkHIzTqFBEasbY6D7vdLIHz5dIsF4T9Q78zFTG82qRCe9hFazBEb0wRLEBYx9Url6WfnUIj58bR2RGyxSK2LlyVHFKnOyCZqLHTEwnvdvuDsPmCeOPeu6i12ni18wInu7uoppLYXFzGN+7ewxePnuDTzx9iYW0Zk24Zagxn92mvK+JgZto5HGaYjBTGz+YwRPgzJ3d9dRtfPdyRuRbnxs1eC4QoLS7PiZCfGSnpeEqiIkjpoJjJ7gkgsLCCQHhh9h4O9tGuV3B08FrEHyvLS5KbS0ylRW+Wmp7u/Fa7B3/YBrvTIvUywbd+f0DQ6ul0VvoolWaMeqsq9yTJJxpoYdHZ5Kzn93T15hVY7XocHOxIPAZd7hT5heZWxFVLgSVNBTQlUNDLWTQR65wZnZ+c4/HDJyKonYssyEyN6CniDZukCfS60nPTlabX0+nD86wr9Tf3B8wBoTCPoj5xkLSZG6iTc/Ts5ExcrkY6vzRaFApFOXMpPIjHkwgFIxL9sLd3IEjJ5zsvcHZWwvIKhaMeVKqctUyh+B//2/9uyguVg0MO7Kko23nxTPhgxMMUK1kpXKjOoEKZ9jaFSgOuCxi0SfUsC0SryYJ+uyeqYQ7QuXygA6HLK14QNUNRP3IAQJwHMUFOsw5X1uck3IYh1ql0Ho0WPyCdHLYMEKIC3+/zIhQIylCeT1EOuoxiQbWg0emhWCrD5/N/rXinBdAphwetpXRDcIAqvP3xbBjEwTE/MCbCMxSHywA2sWwYuDnjEoTLIP45LjVoBeShwg0GH65UDFCVPGWALy82MpaJ3yKnUEHF61iKQ/7NbT4/6BlKa8YypMqbv4MbdhY3ZJAL9qTXlxB0brg+/+wzCbPjfy/D2OlEfj/xYHSP8PeTsUs1MItNyUex2eR9y3scc2jPz48KPoVs/ugAUbBBNxIxAylAadfjBUdeOAdBfICz4eJr4kBiY2Njlg2gUYmC4uWL5xKMzsJ2NJ3i7Xc/gIM3aHhRLlav2wGzSYFGLYadF3/EaXwHyfwJXEGzsIY73boUkB3+jCyzI4hJg+Sp8DVRbU9UiJYDDr8dqwsuOKxa6FT87Kt4+ToB4uS3Lt2AwxmSbbLV4oJebRR1zf37DwSjsXlpC8vrS8iWMtAaNXIN1ytlaDikU/DnawW9w6ETnTdEl7R7XWnwWv0W1AYlNi6uYHE1Ipgqfu7MqJhOlTJY4mAgny+Ie4OqXb5mKguoeOfigTclh+UshHh9+IIhyd7g/cPNOxXHg/FQQmJNZgPm5+bkmuPQh8NPZupQLUBVHJvIer0iBzHdJJGFsCgTiJWj0q6UqyKXrAIjAxaC67IA0ajIs+xJUc2DXKMlg7CBSrmOzc0LMOjNElhZJ77Kqsd42hcHyNWbF9Ds1HB8diiNMwfLXPxQHc97uJDPSzDzXCQiwe4qK4eZDFsCYqfHaFZKUE+pYdJAMVLBqneIG4VuMBZ6pXIT3JtuXwrLUiNXquPktAJeunSV0O3BAoC2eyrNGZ5Hpxk/f71Jh+G0B41RhbFiALvLBI0e0uQ3mzPyHFXfRPTwnmUgUj6bFyWdWqWV+57XsqglqYDRq+EJ+9HutcW+GQj4ZejL4ot2aSqT6AAxWzXQGRTQ6mYLFhmQ6a2wmV1wmem+KaFYSGA6GUhRx2GeirxCqnm4aDSahcFJvm7QG4FiMuW7FG4/gZm5UnbmwlGTHe8SXB7zefh5c1FLd4XZQHSPEW67T1xMdjvDmPt49eypPOcYTH75yhsY9MeoVRs4PztHIZeXQPNOd4LIvBXhhSAa3RqytHSvLyAUdkOl7IjtmUNq2rk5JJyOucQmu3OKRCyBeLQFqxnwuDW4feemWMMb7bpwqcnmphqStk6H3YlcNis2f/VULQ0AA/W4ZL14eUtUNOlsQQ4+FvJiD1YpsLm2icmQw2GbcIipYiyVGtKc7O49Q61eEoWBcqpHIlpBLlkRdv3K/Byurq9gOuRingPgqhR8PJuoiqaavD/qi5umN+xL/oQ4p6Z0/RjFGeS0GFDO5xEOBSXkk4oZk/w7FmbEBU0FvcesFg6ER9OZGoiLBP7cGbasx3ciC3lvwI/RpI9GqwSbXY/1zQg2NhclFI+FMRsoBhefnSZRLrXkXqViTKvTSsAfh49n0WP4fG65JqlwmQ+Fsb22iX6H6r0DVMtl9Pk7FWNcfeuqLG2fv3iKerMGn98rOT9Ou0esw7VyHWajBbdu3ZLGilgjfk6vXh9IAxFeWMJwzEbTIEsD5tdwac4BOp9H5UoO/gCRLj2k0lFpjMwmJ148O0YqlodVa0HA5QGGPfkerMQparkEZ+B5T4Z0dhuZvkYMRxrBpjC8mUgLl8srCzK9QQOzlUt8pTxHmpUivA4rWs0KctUsvEs+wKXDq/NDnGfSkvFk01gF3eAIWCU4r/c1Y5uqQWI7eWzymcczctAf4Dwak1yhg70TcaOYjRysqmRoe3Yek4DJkD8g7tRmuYz9nedQjYZQUKVuMsGs00E5nKJTbmLc7KNZrMHOpY8o5Tko7qPT6csSkksQKDRQ014/VsBgZFM5cxR4nG74vD45c7wej2SBUTlu1BhlKMAiz+dzSabLWNVDYNmNgaqNaP4EtVEdh+lTZJgh4Xbg1u07ElqXTSdhtTEMk1gxrfC761U+05TIJAuIhJbQqPblWvM6A4IOITd8dXUO40lHsp/IPyc6gGHTDNHcebkrSkKKPiQEWwG8efsGimUOQ4s4Pj2UUFe7yYjD3WM47WEoJnoU8lURTDD43OUy4Z1378DtcaJEBedYgVyuKi4oWsNfPHsNs9YCi9EqNdtwNBLMHs9i7tETyQSqtZKcse+//w6++e49Caittup48PAhFiIheMx6hE16VMgDPjmDdahAi4t+jwOdfhNWL7NmNBi1pyiVmmj2J6i0e2j0hzDaPeiPVBhO+VxnRohOwnC5SDcYLahUarIM0uoNUp/0R1MJGGfuXL3ZEQcqazq1ksp+4tCU0nArxkOYtAoYiEHym1FspdDStKDz62GJOFBsl+DxuSTvqJAtyGJ1Sis8VHh9eAaby4fV9W0EPS5YFANYuk00d17APdVh0FIhnmziMNFEd8yw84kMtClsoTKSKkwOBZgnQQcIM+6IXmT9ygXIlFYjxUScYBykMKiZwzvmGvF+53/DenA2SKdIhsjUIcmO0JgUMLtV+OgH72BhwwetSSmBpy93d5EvV4TbO7+4hDqdC8kUht0+Bu0+Rl0qszWSb/Lhtz9ArpjHi71XskjbWt8Q5wGDVq9cuiSBlBzkkzNPli+beOb+MTePSshEKibPOYaUp7IxeAIOGaAdHpyh1x0Lmm9leQMecZ1ERQnGYUEmlZFmmA4Qlsu1WhmpdAwK9VjOp2w6I0rj9ZVlQebSpcfMGIWCwdQm+Z6Jft17/RxOm1Ws+K1KH88eHMDrnINWZ0EqmcJ01MfNm1dEyFBtVuD0U3wQgkGvQK2UwesXj/Hee98UdBivG2bc/eI//BydzgALiyvIF6ozPESPQ6OqMMq5QKUohIO55YU1WM0OcUmznjdaTbKMpwuaqvsIg6OZNfQ1csDtccu1weyOeCqJLx89kl6CTShFAtuXN0QFnUolcEBlOFTY2tyGxWKTWoiDawrRTk73JOj1+OREhnl7u0cYDQ043O/C7TRCpx7im2/fxN03r+Pxlw+E8Z9Np8R5RAGYx+sCO5FkNguH2yvOq+s37+KnP/8l4vEs7Ba7CL+ip8fsdiSv7Ic/+j7+7d/+RMJdRV1fr8Njt8PvdaDZLEi+UCaXEoY36/pioSJoLa1Bi3vfugOn34JcJSkLmMWlVRSyFWhggE3nwnJkC5O+GulsBUrtCEfxB7C4FLC5TDg6OodJH0ImUeNuQJr59bVFDDlEGA3w+PFjqZPomHy9R0QUcPXyVdy6eQOVYglHhwdyba+vbco1aTHTaUg8rxYqPj8mE1GGms0GNNsVXL9+CZiyP9ajVe/BYfXK76UyvNttiuuEQ2Gq1nmf2px2JNNJUUra6MJXqrG4uIJmoycYVLpvc8ks7EQAW/RwO01wuIwi1tAajSjVWxhOKZDqYNztihhtNGxzvys4NDUDfSdjtLoDLC9tIp8p49HnX+H4kEHYSqm1xiqIgzrg8wtyjS6Ve9+8A6/fJVk6HNCy3lYqFKhXqxLA7PY64PBYkStl0Bo0ZbFJTI/RZJW6cHF1CdHkmfDvKdwKhILizjMYHKjVRtjbo6t+HsfHJ/jJT77AD354XZxJHroyNFN4nCbMz/vFbcHNSK8/xvFBDHyxdClySEXnSaVRQqNbhdVmkFxKs8GMf/v//D0cThvefe89CU5mr0X3GbOY1lfWETuNYTocwu91YmWR18IQ9XYd7rBH3P3M6iQ/n72KxWRFIV8UIoLNZhR1OZXcVJxPRgqUiw38/nePEHL7sTW/Bp/LJQ4d9mlcZt//7CFWli7gzz/+p5iOVTK82d17JSSDwbiHZqchDmre58y+WV1dQnjBj9PYERZW5tAl9iUQwnk8g3g8h4WFZfz+17/H0X4aQa8By5EIpqMhNtbn0RtUJE9lcWUNv/zkj5hMjXKtUuQyC9uuYHNzVdzYp+en+PC730K+QiHKDt659w6efvkCxXQJbqsTOuUs1JpiG1/ALQYHdyiIUq2JRLoIPV1Ngyl2nu6gVqpidXlNVNF/9ud/hnqrDqjHkokwUfUxmLYwRk8wnRSxMltDOWG+4FTcH2oiRrUqHCaP8PpgH2qFXuYKhUJcXEe//fUDQVYvLS1ifi4AjXaIxHkMbksQJr0ZFqMe1VpZ8EjbFy7BbHLg1etDvHx5IPk7vPe4BO61O1heXBJXBJcKOr1J/uYyXwEdrGavLN15XzO7q8Xnj5bB4RPJE+F3Tgcm71Gqmmm4pJu822MurUmEKMQSCVoZxHgzj4NL76bkthEXSSEsc7Du3r0jeCbe98sryyKgocuSP4cinIk4PBXikAoGQ3j+dEfyAIL+gGB1FuZCaDWrsvywWPSw6Kbwm1Xo1jngn/XP7G9JOOFsZzCaSKZdp09ksA4NihrHSuTyxOPnwAiKW/e+CZOVVImuOO9qtSqeP382y9S0WNBuMgOXbmGiiq6LKCkyH8FP/t1PcHp6IgsiZtHdvnULW5sbIvhj/x2LxeCgA9RuF+IMswvMDhea3T6K1RrypbIIkL96/Ay5fFFmVRT/8DsS5HY+J9kbNptZ5is6rRIWsx7tJnHHTek9KbzIZYnCi4v7tded5fQwC4Xqegpf6TaWLKl+R+69sWKIYMgrGOX5xbAsQ87OTqSOajY4t9GLi4ezN4ZyX7gclv6eyD4uuxtNxgtU8O679+Sc39s7w8HBmbx2zovoWOXyhBla/O7qNVIniChXYGlxXl4TlzNcVJ2fxDDpqbG2NDvDf/p3n+H7339DyACpdBJXr12TvuOrx1/JGU6nimSxWolOq2Nz+zIcbh/uf/4I7WofyqFC3CQOgxN+2xwWA6vIp0vY292Figt0kw7VTgf1Xh16mxqBRS+Gyp44SPnzSU1ZWJlHk3OsETNn1LAbLZh0+8jH4hh1iRxTCfJca7IKylozVIp4gXNej4/UkTKCEQ9KpfwsGoDO+v4QK0s+zM350e3URMiaTZUEiU1RdL01hTdkRk8WtCuoteo4Os5gZc0pwnOSBihi5Ly3WCmI+Hjr4mW0OkOGIQhOyWTQiZMowmtofgmO4BxOzhOoV6p49dUTmBXAv/7xX0Gj1OAfPvkN3KEFWfq3qimcnezLecD5VijoRy6bwqDPsw8Ih+iQmKGhlxdXETtPI3aewXjAJdsYerNeFv0k9KTSGZlNsSfutdszVPJoiolSI6KF3nCKQqksPdKVSxfkLCqXcjg+PBTCAM0H5XxJ5hcUqzcbNXEDmm06kFDNpSOdzeyHKA4iGisy50M6k5DFJWdNGoUORi1pIlV89NFHMhuLxU9hMCix8/yxiEAouOiPlAhHFiX7rNfto96oyey7227jyqXLQvJw2pzY3z1ALBqXbFyfPyCza6VGjc++uC+YdyLzuQAplxNIJBLQahniTtS6B4MBjQGz7G5+j1xoDgd9WbAQAVotVWBiyMpoLPN7v9ePUHAehwfHMvvk+yGJ4Z98/LGIGn79m99IJEYoFEEymZzNw/+b//K/nvIfiopsOhF7Cm8YKQCsBqQyMcFgeQNuNBkgPeSGfixp81xy8FCql2nLmkojTzU+G31umugQIcaJTTSLD261mcFAKKWEPqmA/5+q94qRLM2z+07c8De895HeZ5btqmrf0zM9vbNjdoc93CVBUAJWWFGUAIEv0oNeKQmQXgQIEKEl5Ei9UFqOZjmzs9yZntmx7ctXVnqf4b13N5xw/tEtQNUodFdXVlZG5L33+77zP+d3Nhdi8NHR1aPIyiLeibgAu9pQ2HSMqkTCIcSjIREX+Ubw4VxrteEPR2B3zUqXKuWqMLUlaTHVCQeUzs9MOoPT0zMpRyaOiIdslhHxh3R8KBRnGRk0SrcAnXIsKeQDncXiROG4nE5ZhPn/GDnNZLIywLBYbWj3NRHHmCrhn5UECS/gfl9eM39w+MGEBjcs/D06d/j6+W8OIyjWznpT9LL46L/8mrgYfIXhIsuXKDFGn7nI8fOxS4OvmRkO/bwAACAASURBVCgX8sA5ObfSOTCdymvgoZdIAiKwoDfIv6Msg+10BcvRH/TFCcj4JMUqTuO4APNmJnuRiwoftHSrcgBC9NXpybHgDSjU1BpNJJdWkVhchUF1YW1jE4tzczDqRijnL/D5F79CIGxHrZPD/sUTlFpZWN0mLC0uIOIOiHveYfWhWqlL2iCfzwpruNeuolHOIuCxIOyziUjpI/5rMEG51sVEZ4XF5oOFDEQ9y0RHMOms4nx68eyFHOSj8TBiybgIzN1BB9dpOizq8Did8Dm9mAym8DqJROhJzwTj492OJgggDgFHSg8m2xSJJT+sxGFpHMiZMBzq5IFMl127U4fBwm6WWT8F3x9eBzIBZRphREeWHz5vCJOJIow+RqSz2YLggCgsUeRtdppwuJ1y7411E0F9EJGRjEVhMeih103lEEHOLsvULcRNfYk+I6alXqij3wKUoQqnNQSvi4kR9s1UZePKjTOdu7xuuLBSCNxavyGDlefPPoNOPxYhwB92IbkUxAgD5Mp5efjaHQFAx3huXxyj40lfRGsK2Lyu252mxGvpLpkMNXTqdUyJDyHmZgiJeRNx0mq0xdnLRbjTa0t8ng6P63RBJtW8nrkJpGABIp2IcBlCFpIZv5zPOSbFNGEX0rlptCmY2IYY6yeoNzqw210ifND9SodQ5jonPRaKMLRnPUF0EPNwyvgzyxaHiiYbm6A/KAPEi/MLRMJBicoaTYrgCRgBN1v14sDj4JHPEN4/jMZP+3opZfJ5HMy8CRaGriWmVTLFHPQsXer3RQwNhqKSOCICq5CdIdmIAnF6bLA5jIKXYekq+fsU1LP5CgxGFrYTq9ZDp9GFQrGuP5RuDSYniN3KZTPC2w4HQ+L6LxWqssjabA7pE+H7RczDYNwWlFdPa0mUd2llHtqwLd8/h8WBTnMgLNBspiZ9Hm0SwnSA066DMpliY30BSytzOLs8lu4LPk9e7p5gOmWHTlgE9mwqI/ehYUwuvkWerRTYlzbm0Rt2BM1Rr/ThtnFDviQbak1TsDi/BdXiFsdSMBCRYSaRjMXCNfTKGB63HeenF8in6oIBIU7M4+CzwYDrq1PsH+8jla2KiBmLLYh4u79/Lp09fj97mgziUmLXRLPTw2tvfgPf//4H+PBvfyrs+Xff+RoePfwcj774GHbVLGx/Xr/KxCyJHy7CioEH0Nn6N0MKGsU0wCglh8zk0nIo1B204XATjcWyZOCVB7eQmIujUCzKddpq9VEsVtFparDAgZAvgnTqWjbhdF4Pxz1MFU3Ej831VahGC/r1rgiJ3VYLBqMimJCl9UUEiK0b9pDJZnB4eCApvHarDdVik/K5fptr7xRvv/Uu4ol5ERqMFlW6szKZvAhPwbAfOtMQJtWATr8rgi+HA+ysEjZ5twqDYSDpvVazhXy2inKhg0FPh0FvhEgwgFdf2cKo18L1ySnMilGuJxb9CavY7YfJbMdgZMBwokJvdsIbiMnXQCcrjQd0aZkMFH2mUmBtNekw1Fo4OtmFK+JCXqvg2fk+TjPXsl7S5sNn8MatNbh9DhQKWSj6qXCtKSTwIMZEGa+li4trSRX5vBQohni5e4BYfE4QT8OpIut5NnWNnbU1LCcSOD86xOHuSximE3ltTLfYLWbotCF6LBAcjuGz22EzWSX+e31xjWGPlaAGGcRz/Dtlky+xSFYbDBYVRgvRWBZJCfDQSvc/Exd0uNExGPKGoJ8qEv1nhN4XdMDltQDGHrwhm6ydV6UrnJXSyDYr8M8nEZ1LiqmkTiSdSoa0TTj5F2dX8LlCMlC8OstB6wGpizwiwTiWFpYF20QReG1jCaNJF1a7WQaal6kr1NstXKezODw6k4Eq0Q17e/uyD9i5sQHVpsfF1RGG4y4WF+Yx7IzQ6wzRrA9FRJC1UTdGtZ5FLO5DNOYTbB552XTod9tTdNtDcVv22xqMYwWjgSYOPcbH6ULivsUviS6abYARhnD67UguJxFJxjDUzfAsFC+0bhNxhw3D8yuMrq7hbHfRybOvyCE9F3aPU3qvei0O4Aeo0p2rGNEdTjDUmTDSmVmeIWsQN8sW1SkO/FqDvR9t3vTS8UYxYMDk82RW5j0cTmX4wOQq92ZWC4WjWZeFU7XAYTHBCHZ8mKR7qKlVAPsURq8ZpW4JnogXBqsZBg4nTFZJpJxcZXBwdi4Hnrt3X4VbNcM6asI/6cNWycMPM1rFEU7PK0jXmWKZYswuPK6/E27xuAc1iHNK07gPZR8z13CndMFx78j9MTtyKFLO9qosYZRCJblveIjh/pPrH0V0dh6RxzllsIt8ZvcY8RUfNm4vodYqi9DiDwXwfG8XA4qWiYRwlXnPOVUneo0Osqka/B6T7K8evHZTMHU0m5SKFRgUM165/Qq6tRYMfFbY7dja2USr35Jh8+LKioiKxFkxKc31u9tv4Tp3JT1idFdTtOA+jvxsdi6Q55/NVPDZ549x5+49eT6PR31havN+5j7t6uIaDqcqz2mWaOfyGUHRMYlF9CbZ13w+Eys5PzePGzubMvh7+vwLWGxGhMIhFDMVZI6qGHUUHOz14PMBOzfjePcbb2I47QnbmUhWJj3CPj/ymUtMhi3MzUekT4wDcQ6qiei6uroWvFCt1sb21m0p0CSe1eeJiBlh+OV+lUl3np+IGnA4HZyzSiqByES/1yNDOL4X3DCx24coO+5XhtOhuO7YecJDt9vnQo97NkxEyOZAqFgqCHJrbm5exN90OiXO9dffuAezRZmVIJeqWFpYx/lpGleXNJgxmemCbtzG8kIMa4vzuDo/FYwaNSamu/iTSTSmmIu1AlSXQ1jbjc4Qz1+eQRvqoPXGyF5n0G91kM/18O7XN2UNJBP8wat3UMxmEPQGsbm6IwMvo12Per2A7PkJXV5SGP35w13Mra1h9dYGSp083vnmPWhaEZ/87lfwOf1wqQG4bXH4nQmMewpKuaoUxSaXwqi0LzFU2rjMXcBoVhGOrODkKIVcpoyb2zuYS4RgtRgEbUUTEBE3/D7QVd7v9HDv7gM8/OIJDvePZR/EM/X8/LwcwlkazLWm1eqiUKhIQpP7x1a7Ls+Gd999S+65bpt7aJ2gvGxWJ3rEGDMkpNF1zu47izh7eV5j0bP0xjUrkgSgUalWaUpC/ejlkWD5QixkH/aRiIUwl4zCZmfirS/OSKJq+PdZDVakrohRaiI2F8RIGcjeLlOg+NbBza27MCtWtKtdcVY+e7mLcrMGW8ApiZ5b2zcwlyD6rofllTnBDnJIQ6OiQWEPmQ5He4fIXadx8+Y2XF6m3AoYGQbifh1SN4AelWoHkXhChHAKo1F/SN6zRreDbKGOTz/bw9FxEf/xP/0zPHn4GKYJsLOxLt1XvU4Nv/71S/z9D27B67FBp5thq4m3zGbLGI/1uLpOy3NwaY3XXQ1djRjnGlYWFqRUl1hNfk/5rHj45Ammej1aJD9Aj0Q0Dq3Tx+riIuIRmgR7MiRhB16+kUOhXBCxnPvd1eUN2eNzAELsJtfjra0NQT3xecsUKDstKG5OBxSg/RgTvaWbCkKHCftctoj5xAqcdq8g/cqVmlynspe3GLC8uiAmJO4VNpZWYOSgbDgQJBRJHQ6PC/kyRWwgFmc3zyli4STsVhVHe7sY9lsoFa5x9/Ym1lYT0sfU6A1Ra9FIpKFQqEuSXMyXEw2hoFfoDUy0rW2vIrYQxQBM9TXhMLqQOksLM37UHwpSked7u8uBeruJ9mAAl88Ps8WBYr4igipTHMRTkZaxtb2GxZUlXKSv4Ql5UG7n4Q5Z0JvWMAT1JuowPjhsATSrXSnh3d7YgkE3lUHZ0eURDmXPOTv/6BWahvr44tPnCPujWJifh9tlg0HPfqQipkMLqmUWws+L2ZXnTQqyXM/NZhpVZhjt+fllcWxzj8Z+EAqxTMirVqcYiyhScxDi9YXFaECxjkP+SrkuCOJSoSIIT4uZ5qmx6Gs0u/L6YreB9Nf2+/LsIlGD6zR/zM3NEH4kmFBD2tjclHMDz+6JZBL1Zl0wotxz0Ah188Y2FuaT/19XLPdpPOey61aSnaR+MPFAZ/pQQ7VakqFAOBSA1qnBbZrCYTGI5sMhC58LNFTQ3FutN+Q8xWQzzQCNZkeGihzUUydiMmP/+AR37t5Fs1aXHlyuodx781r2B3ySsJAuvulYBg3sKeEz9MMPfy4mT1677M564803JInD94Znq3KlCovNJr0iJivx+30cHp9JH0m10ZT3UzpozSrWNzZl7SRNZYa+4aBpBNWuikmMvab9QVOGeYpuiHazghfPHmPK/Q6Gch3Y7C4xALG3olLKz3odnHzNNZyepxnohs2hn+kOJmBhIYqVjUUUGiWcX57JmadVb0E1qSIQ85mfypbhj3pRadWFNMGEG893NL6QNsFuFprIaRhZXlqQ7yG7i+v1lhjwaABlb1Q+RwPQDsKRALrdmtyLNBKzpzTkTwoOk2Zc7qk9bpsQc27c3JE9HgceNM96fS7R96jF0qhcKFTxxltfw9HZBa4uM5iPLuJs/xqGkQ3fe+9PcLybxuHuARYWIjg6e4KxUobeOsHUqMd5qirnGV8oiLG+ja7WkHuROhh7bcWgog0EgWnRmwSDxehTrVyReycQ9AhG0mF1YCmyiJfP9lCuduDx0ZSh4dbdDVymuIcYSr8VMe03b65CtQD9TgXTsYbRYIRKlVqGipf7KThcRpRrQ3z/731T+qrZXUiBm4XvHCwxXcHz//HpkRhNiZVjUj6dLmNz64YY/r3hIJyhkCA/Km3SC4yoFSrIn1+DDtv/4E/+gWiGdd4HEwW//v1vkC9eCo6c2iufexxmtpo1WEzsx5kZicwms3QLvff19/F3f/eRJPw07t2lasAz66oxsduZKMy66Gu8NzjI43Xeaveg0xPr7gEb4FqdnqD4iIp7/d5t1MolnJyfy5CW93uFxn92Zo9Zwq7IGYoaDIkrNF3TgE9CEQUOpmlzuZLocU6XF7FoUjTvVrOK1197gEwmI8MUr8eBz7/4GDa7SToziyXqEKo8A63mWW8PKThMWXMPGo/EpJODev6vf/1bzC8uC3GiSdydxytdnYf7R/DZ3Cjn0rhO7SMY4v08QX/Yh5F9SU4vri7SqBTZ4zWFx62KQdUfDMHl9YnRNseqAb8fBgVCenHZfLh54zYaDXbxjJHOFaS3VnWYRF9mQtOmOmd9rURP/7M/+6dT8sfJdWXHBydB6WwaR8eHMkk8PTtAOnslTH2+iRT2dAY9qjU6wscwjPVSjGKUwxdLGem69MgGkM6lo6Pj/18KQg6J06m4yy0GBUvRoPA7WYrOqCE3AGYreYJTdDmUmUzgdjmwtJCQiS2jMJy9j3WKuBwUk1n4oScnp7Kg0m3U7XTF5Si9GsORTGT59XLjx6k6H/RcXPhmctImjrfpzBVns6myweH0kRO4bCYrQwYKtHxT+bnIxuTNySuLIg67QDjc4bCCC8ns7+V08cshi3SIWOXi/Or/z3rSWVhulI+TEnTdrOidBxZ+/FfDEm7m+LFMk/AQy6EQf5/uPsYgOajgBciCPS52LOXkx4rjZTyWgRIHLdyUqtKRMkC90RL3KUUTOqUZ16VbgYsvMSd8vUSN0V3AG5s/+HecnZ6IU4zRUi5E3mAEOrMNFk8Ab771NawuzIPfoXLuEgf7TzC3EEajV0B7UkYXLdgDKuKJGLwWD1TFjkqugX1yXYs5GShogza67TIGnTbCfiPCPrJ6OdHsCqLCZJmJZ6cXGeRL7JSgU9qAcV+BSbHAajLLMCgSDUpJdqlalulnu8dNZAH9bhMehxvhQBRuhxfTsYJKuQnQlWx2SDkdOditXhlWtw7LmxFMDUOUajVU6i0RVCl8UBx3uq0Y6bpwkJvb7chQiKW2xMhwA8Qo++L8qkTI262+OOw5Dc1lC3LzkT1ZrpaFSUhU1+atbXiCXpQrJeEK0z3frJbhtttpzUC9UYfNbZcSXA5AqF4M6k306z1U83R9tQQ5RQfZ1uYNEWdY0Nf5EmnF67fXGUDrDbGQWEQoGEC5mkMmdwHoxwhGXbA4ddBbdBiMh6iSOe2bg8XqFlcsh590PkymHJA5RIwliqDfbsNmtcDtcEgagq4ZMl5tZEfJ/ocdG3oZAJIxyqgkXSHsnahUW6g32nJgodDBki8OKJhQIbuemwnep4Lj6LWh+1IMtzusGCg9jO1DWIihsZOrz5J3g6AiyvkKKoUqnCpdR0SFmeXZQIyG0ULhUQeYpmj0a+IKW5xfkiFIvVYTFy8LmYXj3GfpoyJ8SxZJ0YHTZ5RYp4PL4YXD6JFhWjjkly4NdtycnR/BbCNuQIXN44TD45GFrD8YolatzybXZpvcnxQwVLsJVpVpsoEwIZkg8fqj4rghw9dssaNarqKcKwnmwQAjStkSlhaXsHNzG7VaRTBcfN8ZBS8VaiKg0PVIZILqsGBq0KAYRyhW0pJoYskdncDEYHDxtujN6JIVWh7B41Flc8BnBGOFOxtrUvZpJjZs0sfpxTG6Wkc2QYf7JcTiAWGDc8NPV4pZYYzWKeL7LBZrwvL2Iq4z51IEppoU2AwqIqE5zC3ehMnEMlCv4Bty2RzWVzdhV12wmMzodZhmOUAue4FSIYfpUIegL4Rmo4NiPg2zYQCLVYHNZUOjzZQCiyfJWq4LK3REgOVUB6/HK+zkSqOCXAn4v374r/DN9/8QT58+lOclY5JXF6f493/zI3z021/CzGF0tghlzGHa7EBN8Y0bahaX6QxE+vXkec5BPRMcdFgUK0V0tTYS8xGJ80cSAdy5fxuBcABn5xfiMOfhqd8fI5cqwTgxA5qC6ZhJE66NfHb50e6WMRp38dqDeyKM/4aYkUZ7lo4z09Grhy/igTvC4kG7bJwfPnwogjiRd3TI8ZofaWME/WEEgzFEY3NQjGZUG+QIGsWVn73KIBYLo9mvotwqoz3oYPvGTfgDYfT6XWTSFwgGnbBaJhI/5kHfoNjQqGpSxEfHfywcxKv3t9Cpl3B5eIz5SBymqVEKzujeptNpojMBejsGYwusdj8MZgdqrY5gWTg8jgSDCFDA00+hWvXwe1RoWhPp9CmqvQoenT7Dk9OXsAXdiMQi0FpdGVyNlCFee/NV6bJg2o0O7zMm0RotPHjwmhwiuMFnGWQwGJU0BoWctfUNuDw+7B+fyrOl32rCx9JDhwPpi0vhhY81DR6Xk1k2STo0yyW0SjW8+cpNeO029Mkp1aty33TrLSlIp6jP5MUYCgYTHczsIXM6pRySUV6u0cRpuWxMmE2kxJHsVZZ7riyuwGI04tmzx4KySCTJO+7D6THD4tDjqnCF2riHKtFTFPZNxBZRGDOIM4exZzqWdp/vIeSNYWVhS1jYQW8UX3zyGLl0Ad/9zrfludZp17Fza1NSmXa3inqrhofPHomjnImEZrsvZdI+d1D2dMl4XP4uu8OIZruEMXoi0O0/P0I0NI/p1CQudu4dWGg+GrcQTfgRDtP9rKDb0nB9UcDlWR42ixd6WNCoNGGc6KBMJwgFWErJcjsWQmuySaX7MRKPoD9l2coUixuL0JEfjyk6A27kZ0gkIyOkqSy8nQ7s1QoGpQJcTqusV9zvcCA1aBOVNMHUbEOGz4YyBRYDJgb2cBkEayFCyFgnfU3ESDHpLDFkhWaFgWAMGP/m95fxfO7/eKBgcpVoB75O7hvpvDaTAzwZwevkXkonmB1N6aGr6yLfLsAd9cLqdsihQJvqkS7X8fgFefIs1zRhLrmMcuYaIesUi04jgqM25liu2lBwdFLAZXWAzkSPrtYVcw8tnBRrOOyR8vMR12mmGIzSNccBiLivyKPnf2ssfeeghMYkmhHo2Ju1ffIatZgNszQjBRQ+9wxAZ9SBGgBee3cH8ZWIDNKJ9WNC5Nn+c6guO5bXN5DOssybTnYP7GZVhosuhxXVCtMuFCOvZRjLxBQRVTc2b6KcyuN470g6jrimrWyv4fj8FAvLy5KEMOiIkzMIFnIw6sJk00s6vdWqIhoNSfeguG5rXdhtfvQHeuwfnGLnxm0x10A3xGQyhM/jhs1qg93CDgMTrtJn0p9EJKakJWXvYoeBaaZsFanzlLCd33zzgTjGWXrqcNvQ6rXQaQww51tBxBsXxCbTSmNdH06vTTCqLF9kKioRnYOTrrxWHSbDCNVqTg6U/J7cv/+m8OsfP34srH+vJyCJgVZTw3CgwK76YNLbUC7Ukc8WsLayjM31dXn20UiSL2VwcXku+xYKtTRDMUnLDr9wOCznlWwhJwl+lkxPDRNYHRbZZ/D+yORyIqgzoUicEBELPLtxdP3hhz8TJMjtO9sYjTmwmonic/FltJsjlIotLCwxmdhFt5nH1toiVOI6hoOZu5r4NIMK1eKU5whRYxepExGOrS4HTq/SuLpiCf0I7eYApVwZ08EEZoOCP/r+d9haAZgGKFeyKGbTeOP+m1he2BHkSk/Xh9ulwmVQEHS5hX/9q999BDcLwk1TJDdiuP/GFvae/xYHL57ACis2lm4BIzci/iVYFLsMAErlHOweM0rNaxnwXReuoDMY4XAGkU6V4HEFcHPnBrReA0Otiw4xVTqdIBa4tx12B9BNFKytbuO//ef/PZaW1nB5kRKXJc/Vc/NEMbDzYmbeo/mAqdlEfF7EXZ1ew/x8QtYnpiE6zZ4g64iGoqmFruSmYMwUQQAy2UoR1cjkmUnByeUhjk4PBXdDhCeTQg8/+wI2YjDDYcTDQdy7fUvOUIK4cdrQas86bojA6jYHsneYKkO5pzTdQEqomeoiU3N9YQMYYmZomOhQbTeQ4xDNaxMdgOQHmuOKxRR8AZeYqdjxQwG1UqwLHuni6EL2BEy0640TZMvXGBs1wKJDcmUJuWIZx8dX8AZCqNRr0tHoVWk+nOCTxw+RLc7E40x2jD/78w9QyhWwFI5LMpPlxo1GWRB4fr8Cv49pAfbfGaX/qNHsCaY6XyrDrFqkN3BjZw3egAu/+tWHeOXmHdy9cUuoFBQId1++RJfincuJZ7v7aDSBZMyOb7zzLuj6ZD9as9VGkudc1QirxwSzyg6ikojgywuruDi/wicffyYlvzQm/MH776NcLooBjMnyQiEnpqNBuw8bLEiG4mi3mjNihcGI9ZVNQXQ+fvQCqtWFSCQh1xtRL4pRJxieTPYS0XAY8+Ekjg5O0Oz2pHCcQ5BcqYBSrYw33npL8HKPHz3HO298HR/88fex//IpPv3418C0g82NRdAvWSiXEIgm8Xz/BBfpvIjc/F73Oj1EQz4kYmF5HYNxV0xj0fkIbB6HaATGsR4n+ycI+ALQ8x/FOEsbKoqcPbrsX+X3YqJDKV9Br6Wh3xqg0+CQdop33nkDnz38HL5wCLGFODSlg/qggPogA515KIMe+khj4WX0OxM8ffgc9+/eFcxkp9fCVfpSDAl+V1wGUCONdBEFv/3lZ4LmnEvOYXlhXl4nz+TXlxXB0H7rW+/JfUzRj4lUEfVVpxiruH7SBEHjEB39TG5IwkObolZtSTKev2bK+TKVEuQuzb8Bf0D0Kxrc3E6PPP+ow1SrNUkV2hx22R/x3qNeQAMxU8QUEC8uLqTXY3VtRfSVzz77DHPz82I+JbO+UCoinUmj3pzhd1kUTJ0j6PPJ4IF6Fs8oQlpRVdGEKB4fHR19mXDQScKC1yCfJyaTAW67FabJAPnMFYKh0OyMOhxiaWUFF1cp/P7jT8SgkUjMo1SuYXlpDb2+hkRiTu5HitwsM+ZrYXqZaGe/1yfodF4bHKxzb6CjcUwb4MNf/AytZlPKz4maLBXy0ptKwfWV+/ewtLoCxWRCNJFAj2YjYuQHA8EaM+XBDt7k3AI8Xp8khpk2JaqVRJaLi0tUKlU43W74/D4ZwFH8p/5RKGcwHBHvP0GvW0OrUYHHZZM1JREJwWFzyNmI/ZHT8QTnp0eYjriPMKOQz6JcrYN6A1MyJKb4fA5Ewh4opinGpgnyxbzoTjRB8RlOhzmHDMfnFwjEoji5usCEPUWRkJwTU+m06HT5XB/hALsXumJIogbALlK+t43aUIwPRKpTC7l58yay2Ss0WyXp+zMYRpIm4lofCSeEEsHzbrtNFCiHVHEZqpIw8vobD7CxuYEPP/xQxHRSTC4uMrj/6uv41W8+kc7IYU9DrzbCjdXXsb7wCiw6Hx5+/hhvf+0eLlLP8fjlhxiggfh8HMdn12g22dlkhT9shdmm42ZXkmnEaXIvQfMirwVWHVTyJRkM8b7odKYIBhxiOB/3x4h7YigXqkLxYUJx+/YaSrUcmu0qiuUmvF5VtBWn3Qivx4w7N1eQvj6TpCU1kiGc+PwROx+GuE638M47t4R2w6Exr+FqnT0QS/K+N5qsdMiLYaZYruHmzU08f3YIt9cvz/IAOy76fcyvbaA3VvBy9xDmqRHtYgWjegN/79vfxkKSmL0R/ubDX+Hl0QFsLoskDkOhoJiU2dvBATeNT7Le6UmMacu++gcf/Cl+9KOfyh7Kzb6g0QStRlN0IPY/MRnFr4+oO6mMoEm62xOD+FfGK7vTB6PVJhg47nn7zZpg8iuNOu6/el/OH8+fPIHW7sKpqnA7HaJrTwmoMOkllUfjO7VHPc+OhpEM6cORBLrdoZyBVlaWMR53Rcui0dZpt2NtdUW+r5NpH6rdjoPDK1gsLtEFaVyejmY4uxKxqdU6bBYzPvjgAxlOfvjLX0oqPUNijtGEB2+8iXAshr3nL7H7+VO0a2XUahnceWUdevNENFuzzQGvN4jzk2t06h20a21JsVFbpak/OjcvqcuQ24PpgAjPriRgiESbSyxI8GJpeUWMbPtH+1AdBhkCplM5SQSxv4k6vu4/+tN/PGVTOjsKusQ16RRByjx/8QShsB/Hx3u4uDyRAQg5eG6/Wzo6StUK+kRe9aeYaLOblq5br8ePhYUlcSxwWkuc0iwJwTLG2USakziKDlajHnG/lwQwvgAAIABJREFUGwGnTYYhg95sGkrG6FRh0oMPnBmyZn11US5cTu74+xeptESp6S5gRK5cLssAhIsNHVeculHwnHVjmOUwwnQFBRmWJlIM1gYsoXSJu1Ee4o2aXHz82jhN4wCECRIu1EyD8O/goGU2XTeI464rjkdF/i6+Ni5E0inx5UCD/4+fj4kK/uDv8wDK3+eGeNbboc3yhxwyGPmNaYpbhYOYr4qQOVyZceaY2qAoyqENRXIyuZ3yOrmgs4SbNyP/HL8HDRb46HTyunlIl+ENWZ1OF1xutwwy6GLmQssS3r39Azk48QdTL/z6WObN10dGM6f7jx89RLGQF266QXVIqajZ5cPbb72DGxvrCLkdONp7hGG/IWiOwaSJiaWPxrCKar8mbuXzvXO0S12MWxMpN2NCYTodIRINIB7zy7Q3HHDBrMi4C7svXqDRGKHdh0R2FaMNDncQZptLnKe9Fl2oFOKtDLsIRz1byAjfbmE5gfnFMCwq3/+6oGUsJotgQfLpNirFthSbe91+GSppox7cPoukIfTqEB2thVqzKRxhFgBxAEI2YzQWEMzNcNSTkjIeMMiW5IJmNqkS23XavII+ois/ncrL10jXJL9fvElZ+MpI+UgBVjaXEJuPy+GUYtCQDN18TgqrxkMOJKoIxiIIRMLsTpsV3E/0KFwXMOoCVgqMrTFa9Q68bsbdRiJ2s8OHyQIFxHKoIqDnMwUpsvbHAuKGsqgGuAMqYBwIZspsVYXVPJ1a0Wxp4DyP94027IoDnYtrIZtBKZeVUkAKhQ4bUzgtQVqQ7c8SOG4oet2exFHJSCRvntNmcptZOjcem6Vkuttl785Mb1JVTqjpTqULfCbmsAienRA8hDJOTnyAI6DC4FFgclikt4IRa7o32ZnRbXa/LOFmLw+5n7xfDTJpp+g/mg7Bf8x2o4gyO9s7khIhfo4M8sloiHa7jlqtLH8fHQ5E9VSqZUnG0AXCoqiAPQS7xYZYLIK5uTiurs/w6ecfi2vZQweMAon88ZoR11+jJWWqFDT4esmqtDkNUixILArTR8PxVMo5U5kC+hqTawFx0vdaPZgVMwatPrLXeSmCWlhZQiQaQrddlyQI2cR0IDUbvVkx81BDrVkXVNg8ed82o1wPfLY0WHpsUWSI2qp2YTEqIpwvLi7DFwhJBJ7IwvWlZfRbLWRTV9h7+Vw2KuVGGUYOhVsDEbN4OOPBL3PVhFs1we8ICKuXCTOdaYrwfEASIBSh7FYbPKobNksAXt8avvWHfx/JRFIGfPlsDmsrmzAp7JWxygDm5GgXf/2Tf4O93UdwqKrcF8QfMdEVjzsEN7K2uQ7FoOKzT/dxfpZHvz0SNyQ3pnRYOWx26S1gyqFQKePnf/dbSQ/y2S9Da1ITWHDeruHHP/oh/uW/+J8QCYShdUYA8Th6OuIUKCYFBosVvcFYNm1G02xoYbXPhmulKrFbHRl80DG3c3sTr7/9mqBiuFEnoiuVzkuajUkslrCzp0M/5QFrjKX5eZgMUxTyF+j3GlhanEMiHpc+Ejqm6S6luJScj8m1W+3V8NpbrwpjlxHSbrstmxYOfOiEY2kbe3+i0QRee+Nt7O4dodZswxeKwGK2YtwfYW//BTLFFHRE2Tns0u10794DOUCMRsQhEqdXxqOHn0E3MWB97RactijGmgFnJxcwGRRYjVN0aiV4bTYsxOLChLYa2UUSlyQcTUBGqxutrg4jmGGxuTHWGZDKZuRa5Pc1HgkLRs7ttGIhGYLCdJbWxKfPPsG//+RD1EZtjCwKQpGQlFtSTGh2m3jjzddRrZVFWGDUnmsTMZzbmzuScuGhhKYMOm95TQdCQSyvrOD49EQKVhcXEhLXb3HvMJlANZvFQRsOBCTRqHW70NpttGtVKET1bG5iwlRru49723cR8YaQuUjhaO8Ig66GQX+EVK6A3mgCxarCySi/xyuuMMaTy4WS4LZYem5g/4BOkUEUr/WA3ycFigeHuzCYp3Jtu9xW6aMy2M2oaz3URxq8cwmMjGNYbBCB8OryDKViEZFQBGdHFxgNdEhGl+B1RWRtZAcC0ydrq0uwCMqvD3/Qjc6whXqnhka3KT0yY4XcVaeUA9KtzGTk1sa2cKR1OiIWNEzJ6R535TDbaRItkRPnPZON77z9NqxWE9gSzzhzKnUp+ESDYkWt2IHWpafWKs72XruH88NjjAZ9cXlxzZufS4jhhIddCrTrW+vS5VXrVtGb9PHZ089hsqm4c++eOIEo+I9qdUxSaSyZTAiSw9tvQ68fCb7AZqdjU4fp0IBeXyepiWyZztSxDB6aPU0QhURe8Wep0kBPG80QV2aL4B0o5nEAMoUBNjuFOabjiAXTSzqCQgCHIHxGSNKXyCHdFA6zEV6XimjEh0a7hO6khb7SQ2vcRnPURr5eRp/Ghp6GkWJBszeGkbzc5LK47A+ePIYdXSw49HD3q5h3e6EbmHBwksVpsYXeVI/egMlM4k4JRWaJuQ5Doro4yFDYB2QWHAwPDfw4+WdC0w73W1NSNGU9l64BFoSO+RzUwa5a5GCkZ6LaoGCin6IzamFuw49v/tHbsPtVKGZ2e5UFjcIkY7FSQTiekB42ikjkAfvcbnFSDgdtccdRbGWBrMnI/TK7R3QIB0LInmXkkENcJb2wTr8HvmBQ+qVYSk1XPN1x2qCD4aSPSqOAwYgutIlcb1ynwsGoYBKNBgeKhTaurgtwun0i+hBBkc2lUSuXBeGpmm0iTtldNlhVIy6vj9FsVvHO229iMpqi39JggBm56yymRIEYaOKYYnN7XdYRpqW4X5wPLaJZZ8KYArAb5XpOBuDtdkucnBaTGybFjEiAB+QScukzLM7FRdiQ9MHiEkqVipiNuJ9rcA+ruhm3gcXkQrXcxvbmHTHP0DHHa2tne1PwJ0wQfPTJb4XB7HbRRGDH+uqG8KbpKGZCig5WYgyiiSiCkSCa3RaePn8qhdgU6C+vLyWJSnwek3izoUldkIH05mtaV4o0PV67rLmlYhP37z1Ao9aHwxGE0egUx5/HrsBu1cNuNclwhiXVYvLRE8EUEnMS3a+dQR3ekBePd59LiW0qlZMUEE1MurEBNqMV88k52JxWKfhsDxsolrJo1etQzU5sbzzAysY2risplEpZDHnwv3ULf/fzDyWlvbSziaPrE0SWwvAGrPjo1z/FuNfH7Y2biPoXkLpsYm3pFlSTU4THiTICTEOMDW0cnL2ASVXkbJtMLCEWnceYiW8aHXptjIcssC8I5jOfK2J9dUsO3N/8+nfwi5//Gr//3ecI+KPQgQz+sHTeUTT42rtvzjBWY03ObTTgqTabnNt0Ct9jTfpJOAinucNl5zCY6Wdt1ic51FAgZ93lkrMznzdEm9HY8vnzj3GZupB76eriCokYO+kupcz+5taWDO4XEnFYTdwDE+NqEoMdUzS814gf5PfbarOK+aE76kGbjmTP+PLFLtYWV2BW2HnjlXMiE2fNQQcDZSoDT6bdWS7MJEZ/QGzRUPQBi2qHUTEjc5mDfqTAMFKg8TxrmGCssIephVwtj4kFWFxfQ63akb4lvvcBTwCmsQFXl9coCX7bKSiYTLaGP/mTP8bZ0RHsignDzgCNWgunp1lhxf/xH91GmKlVirSxOezvHWFIU8KAhrY2XnlwF6GYD5niFXKllAyF7mzdEINDq1GXBC0f6cFoGKFEVFAqdKJTyGvWmjg6OMLjJ5eIJ12SEJEkVdCBcCyIGzduiCbQ7fTF5EOePB2pqasU5hJJ0RoW5ufQqjOdfSa/TkaiWIouQDVaUcznxQ1vlf62JM5Or5HLlGTt+sNvfRcGg0nuWyaQ77xyU7CwZMTHg3OCknzyfBeJ+XmhdDx5/hTBaBCRaBQ//OFfC67YoDPj/iuvIBkLo1HPo9utoNdvwBP0oNHpwObx4tGzXVSbbSSSCyLoszNlZWFe0KZ0NYciQXnWn6cuZYC5urqEoMeB9NWV9B+xz4P4KBomBnQRd7tYXV9jUAqfff4Q/e4Aq0ur8Dp9MnzcXNuE0+7Ei92XCEZjCNJItRjC/tkT/P7Rz+DwWURzqlYbCAXmYLO4cXJ4iju3bku59OMnDzG/tIRSsY5IYFH0KBocafipl3q4OE1LYj4WiSAWC0q63e2MC5FhcWlO9v1uj18Sk0SqcBhPQY//j6QGs0VFIV8UkgnXRSZCeM5s1FtIp7KikZRK7JtQ5IzBITQLijvtNq4uLqWTlloOB/1ECtJ4qtqd8AWCYriixkS9ir20HFrQVEgR8dmzZ7I2UTOy2VUk5+ZEz2FvE/FWTAJ9ZaaV89HJqQxbZFji9SKZTGJhYUGeE8TyHB8fIZO+xs7OthRUc53n191sVKRzj+I7i9StNvbiqdg/PJD3g8YJpi6DwTD29g7x1ptvy2snFpOmRmLFd25vQBv25NmTy+TgoKYQCH7ZxemZ6YntlpREc42bn0uKsFstlXCw/1LKoum70BtnhBIOCniupBn7/OoKitEIF01UpLGMx/Ls5LCG7w01PaLEiLnnAIkCMhGf1BaKlQJa3RqmyhjaiLgfC5xOC6xmHQJ+j7jjOXyyGS3Ye7GPcqkhxdAcGpFC4vU5ZL9LcZn7JSv72YpFQZIzdVouZ3B6nkUgQrIAe4dnCR5/wIHE3Lyk2faOjiRRU6pWhRZAcg1fQ7vbFwwmz4DVYgvHh8foax1Eog4MhzxvueX+IP4um2afnU9wUtxrEZtE7WFx0SX4v3aHiDiPrDm8fvd264hEdIJ+o4i+t3+E7e1FWFWmnLkf6MDp9Mje8NatV/Hf/Nf/O5YXo9BNxqjkqliMb6KS7cEIP37wwT/CYDTE3GIYxfoZ/vKv/jWiySA8Pi8O9s9gthrh9OrQ7JVRqPL9HiI+TySpXgrgaWTgWZ8pWp/LKwNx9nwyIefzBKC1Bph0RpIE6XRnSfTNnWVcXJ+gp7UFB8/0Bq/PpUWeI1vweZmaqeDmzrYYR06uclCdHjx79lyM4cFwRIZifOZfXKbgZ/O1bmZM55rHVMztOzdxeXkmpvBYfAG5QlEQoTRW2XweTNiFmFzEwd4xavkqKukchQF87w//AFub6zi9uMR/9z/8L/AEHNJH5/V5pCuxkG/gtVeJcc0IKpNUA6ZFSdJYXiTe3YBMKi8pC4vJhlKxJlj9mY5glB4f6j8cbA4GE2ysL4uplGhudgIyjcWuVtYuuNmLQUy+apZ9bWfQQ3J+TgrR2RNaymSlSJ1IVCa+mbZkXyt7jkmpYMJ7MhlgZSEqtJn9gxOcnFzIoJ0aeKNRkoQU16NmvSGmAq+XvUx9wWC222PpdGKyhd2iJDu5HXa8ePpUuvRoIr6xs4N79++LUe13H32C/mgkZ6rHz55LemtlaRnv3H8d/9u//J/RaOSxvrUk33emT9969x0ZFOVSRawurEJr9lAtlKU3ms9R4sqISqZZei4ZR7NeFRJLvdLFfHJRnp+5QkEGp8mFBKYKseR12SfN0XzV7uP6Kg3dP/7gH04Tc0kRPRSDUQqyu/0uLi5P5QFwfnGEbPZaGJ90rNBVTwdss90S5MOkO5aDLJMLnP4HQ2G5aPdeHghDmZxkPkS5oaOIL0A7HYVOvfQ6zIV88NrpFmcpbR/lckXeYIPFJgMGpikYCVpaTMoLZbyWfLnecATFaIHeZIHJapULkAIm48DcAFEwpGjPhYUPSB4AGf/igsRYFA9/HrcLoQD55HphLtLdLSzA/qwXw+/zoVyaceE55SKTWEqty7PYMR8iQxZeUVi2WuVz8s/OCidnQ46vBiBcYPjfFHv4mviTqZGvEiP8M19hsTjoYGqDf37WXzL7eB6w+Y3l52B6g4dtxvk5zeN/M5bIhYECO183o4AcQHGDK0XSBoO4g1kY5Q8E5L8ZvSYq5MEDxp2y+N1HH4nDSD6Wwvt4LKkQ3hRSQqrX4+joUEr+Or0B+lMFitWG3lTBd7/7PbyytYlS5hLPv/gdzIYRAgEHRuiihyY66KCuzWJ4/cYAdsWOdqGNfqsv7ggezuny5wPeoIxYgyMRXLJUyIjm4X48NcBsdUJnUGGmaGF3Sdmd1x2UARsn9EShkMP/9NlD2dCyK8LuMsDhMiCeJJKDaRygmG3CYU6gXh7g8cOnMsAjY464o2iSpXJuGQqQWcs4pnS+sEBAUeQ9Z8mRXj8WNy0FSKZlHHYerDUszC3JEKTV6EmRMkuuvvh8FwGfBxsbm3KY4PeZQyfZAZgU+CMBQXYxquZy2qU8aTxgYqMnn584CovdBpfPB6vTLsKmCRZhsNZLDYmzd2tdmA1miTvTsdfptsXpzwQNnQ6tWhtmPYXPMdqDLkxuC0JxP+wukxRowcii6pwMyVgQZTA4pAfBaLSL6MNDNQU6Dioy6StMRgNEQkEpMjYb9fA4mdixY8TCcUZ2Jiw3YpeNMus4kVIvYjp64oLXTVRJbdBtTgcK8Tbc7HPTS5weXThMW/G9HU9G8nG8Plhc5vCp8MQdcHpdmIz0Ei0kjqVVb0tEkrhzuoKIXyHDg4g/ssy1yUB6XsDyJTsL+GJYXFxCs9ZAs05RryWuNh48yQslQ1pwWHYurD2JEDJGKahhTQefi9eUHe1uCxdX1zJsiMRDchjhQZeuPT6DyGm0ssAsGsfBywOJwdNkzGuU3Tc8YFBI9wfD0Hhw00awOVxyX9Plo3U1caSeHZ4LkoDGX6vDjhu3doRzWykz4dQRZz833cTR8F6uNXsilMaTQbj9zlkKhweUdkuew1ysCpk8TAYd5pIJxOJxRGJxiX1z4880z97T51K2nE41EYuZofG+NOjhC4ZlWEKs4N7uIboNwMPr1+KW/pUei83twNqNJHRGHjSGsBgtUMZ6TIZWbG5+De//wR/zWA+LRY/PP/8UurERS3N3sLl6F8rEgMl4gB//u3+Nv/nrf4t6tSC/VlUj1tYX4HTp0WiVhdFaq3XxcrfCXlmoJgdMerM46qVzSq+I+1FnmOLh0yx+9JO/wPrWpmBBpO/IHUC33YWVHViPH+K/+i//C0kwMRlj0pNFyiiTTvqpWAxIZwn7MIhl4+CD1wTZ42SSGyw6RJIBRJJBODw2JBeSkhIhv/P8IjUbfJlssFkcGHZ7KGZLmI6NmE8s4CaLVNOXMOuHqJZzwqOlmHV6npJEJB1OHMKFwj74I160hm2sba0KNoJIInLgD/b2xVlFI0ClSHGNz20T/rP//J9hMJzgRz/5KWLJeSkK5oaiWi0LGiVTzMLucSMYicDt8QoyQ6/X4PVa0ekQ6ZBHuVjH0sI2woFVaH2ddIx89JvfoFEpwMe0YDyGZDgMr82BxbkFuO1uKS4dT41QyTafWpDKV+X6JkOYBx2aESr5AsJBP4wGYD4RRjzCTb8Gn9+OZ4dP8D/+H/8C1/UGfEkntm/fQL1cgV21zRJOdhX5PMXVnGw+ufayaJxDT4qZ3PRwTaTQRE4ycW3EIz189EiEa2LDyFV98Zx4CA1bm5tSRn731i1srCyjmEmjmM4gfXYGh9mCtYUlxIIRJAIRRF1BTLsars+u8OzxMxhYbqwYcJXOoN7pQW9TYfd4YSFGy+FCMpbE/u4eAh6fdDhRpNfRlVepy7COazWHhu1uUw48NrtZClDvvHIb3nAATYpw3TaMHhdMLhNGShsv9h5LES0jwdtbm7CabIJSKRcaaDc09NtDeea8ev++xJ45AIknQtKj8PzwGWxeG1TiTvNp1Fo1QX9wAMA+IXJ6FxeWBavDKD2RWYtLCZgsiuyFBp0JUtd5cZHx2clNr8tpg8k0RafdECGACJxuY4RSrgllbIFJb5fDndVkRS6TkYET1zuuC0w9BgI+OfjXiFpxqogkwrC6rdg9eolPHn2CZneIP/7g2zLIa7UGUCgwNJu4w6648QhhCw8RPVQqJcEn6CZGTDQ9Wu0JzrMcOhhhsDjQG01RbXegOlwS5Wa0nIWULo8fpWpdYtY8nnN/RwQWcYRWIjBGELFyyu4Kpn3HI9k78wDGPg02shkwhUs1Ixr0QtGNZE1QLBPU+zV0Jh3U+w1c5tPwJ6IIxJPoTwy4SBeQK1CYGsNt98OmKPCbJ4hap/AMa1gJhaBoJjzfu8BBtoo+DLOUL38OmWCeioBDlBfTILMECwc0QxGhOGzQiMv6sk9OkthiSuLBnIYEsiaJR+M6NfvccuD+si+iOejh5mtJ7Nxfx1CvIRTzo8qEab8lexMKXgtLq9JFwj02Bw8+nxN2mwnlclY+PweTycQi+l0aG8YoVwtYXeYBZ4CD3SNxsNMs4PL75MDk4ODSYJHOi4CXvUFOlKt0rNOt2sJ42pPzAff+7Gy6PMnArvrh9yWRSCyD7AomTriGN1s1celxGM4+De6/+f9bnZqgIOfmo4jGQlKwuJhchtlgRa1UQyGbx+H+LpxOG7793W9hONJk4DEZTmCcmqWIOF3IYPvWJnTGkeCKONyoV1vQEaHY0WRdLWTSGPXb+MY77wga7Po6hf50DG08FnMV/8ybb7wta8Px0SWGmg4WowOvPXgLoUAE7WZbXG9WC89UmtwzZG/TlMRBpSTtRlMR57mPslhNODk9RrNTx+b2htxPmWwW+WJRBIdytYI33nhd1s6HX3yG5WWmgolSqgmSS0pgnaokv/R6dhYO4HJ6sbV1G9lMWYqjRyMOixWE/Da47Cx2Jz6hRlK5iFpEwnB447S7oapWSY5x4Goil121ClKXw9lBbwK/J4zpAOLm9QU8SCwmoFf1sDlU7O/uIpeu4K03vgNvIIJ8K4+PP/0thu0WYkGf/FxdX5FU3O8+/z2cIRcGWgvtWh52owkelR0FDmTTTbz5+nuwmVmA6pNEDHsHSo00cuUrWOxGGV6xjNasV2W9I8LDxq4m2Q92xLGczeRkXz8aGvHag6/h//xX/wZmoxPRcFJwi/F4QtjwPGu89c5rUuza7jZgMOoQCAVkH8SzHNHP7E5jh5TZrCIaYtLWIu5wsrXpAKV7+uBwT4xtFP8GWl/+/FnqFF+8+BiRZBibm5sipHlcRLdxj29ALBhCr9mAx+7A7Z0dKUzudpkoacLr94tAy+EV925mqxWtHhOVUp0AbTLGv/3L/xs3NjewyKGmieXsfRgsJtS7LbSHA+jYseVySl+HTsdSVwWj6UhScRTAnQ4PevUetPZAkgJMUNCN2tO6UMwKdll661AQTESll8vp8ojAm7nOwqf6BXlKTjYTiafHV2i1OvjTP/0BWrU6StcZNEpNKBMTLs4ukUzE8U/+/M/x+ItHkrIvZEsoFirY3r4tmkZ8Lo7F1Xmcpw5RqmYknWgx6qFoUzz8+FOMhwMsLS0glowisZRAm2KRwwq31yMiNTuELi+u4fUFpTiYbtaL9BXC8aBgqVjwzI4GrgUUGjkIub5ModPsyv1UKXZx+8YSOD3XTUeC6pyLJrC2uIbf/uo3wn3n+czvDcBksCCbLiIemYNesUiykh2ddNQHQiw6NqHXb8HldMPrCKGYr6HV7sIXCMhg9uBoX+6feCIh/UfE6fC9ePr4kWDcNtcXUShcIZ2/xur2FirNpnQWzi2t4OI6JWZVDomZUl1bXES7zp7MWRnz3/zsb5ErFaG6+Bxu4rVXl6FaDJJg4jBzaWkdqVQGlVpDjBR2hx3bOzcEpcL3kGf0YCAs5q3XH7yBH/8/PxbHPPcbF6lzvP3e65L6Orh8Is9SvVE3wynag7AwmacYBXVFgZq0hdMzmrJO0GmO4XH4EI0EYbM64LFHUMrXoVoc0h9LhHo8tgCTwSs0BkpRXLNoiiHSpl5vyh6AKCXqTql0Rs4F1FF4DmJBealQlg5N3pdcb4UzOBmiUa+gXCrI4FfUoOlEekGpufDeIsWANAOX24dQOI7JVEEsnsTq2rqY46jTXF5eyACFutPJ8TEODg5w585tzM/PSak7+wZpHvji4UPp/yBW6+KCr/1Q9JvlpRXRsGhqjSfiIkpSr+LQmsgl9mDQyMpunkqljKvrC6F/0Dg3HA4kycn3g38vB6Rra2sy0COGhwXt7Li4vrqWnptQMCw9dlwbWr0qur2WuL5V6wznzvuYoicHSExx0OD5kokyADe2d2RAVC3TXKNHIZ8WBBUHG/wzepMZ2XwBqsOOaDwOL1PTeh2y+Rwq7HAVTBDxNtQGZtoUz2X1RlXO0cSv6iSNwMF/S9DexDcSg2a3m1krjyn3a5gKCWT/yT5aX/blkRZDIx+HjOwZNZr1shfiWWDUHwnqcHtjHd1uS6oBmKQJBtmRxWd7Fz1tirmlJOJzczJUJEqPoBiGhU0mnRi3eW31BgMxH9AYcLh3LqYtDvpo3CVG0+dl/2GfNm6MBkzy21CvNkVQHwypX/awsqLC53dICpQaYiKxgFq1KR83l1zA66+/Ls/5L774TPBjvF4EhcrEtWLAd7/3fQz6Ovyn/8k/h9epwmljkr2Ld994H6M+n6kVuNwROXOyY3Hr1hIePvkY3W5D9k/vv/cdpNJn+MWvfwidWUN33IPJbhRTHkVyJrpJ9DEbDWJGZZLt+rIEk94KDA3wOYNolpro13owQA/Vpor5mUYhq90otA1+zTy3snt4Z2cNRiMN4BVJ0L7/za8jW8jj4OQErzy4j8dPnwran4ancCwOi+oQsgh7ja/TGTGNU0PqdFoyABkMuji/OIfD5UGxXIbd4YAnEBCDMesVAuG4kETS5yk8+ugThD0OfO/b74ux+vneHv7mlx/DG/DIXoEaCuklN3a2RXemIYWaCoeM1GcpjtOQnE6VYTLo4Xb6xPBAOsHqyqas8TSqLiwu4Oe/+BkqhTY8AVXOpDQt93tEOjdlf0dzU7eviXmT7xmvGaLxaVigfrq2sgqfy43U2blQdNhJYrIY0Z9o0tl7enUmZegMExiUCQI+uyCuMtkCXC6vvN+VckkGzMSuBzxOmA0mQcMy1TMg+cNIEwd7L4eie3/tnXfQbjREe8pn07OidL1lJBsLAAAgAElEQVQOfr8Pq6urMpihrsxUIM9jXzx+LJo9kzHEdAZ9bjE2n1+eiMEiPhfD+vYOjk/Oxcw3GUzwzbe+gdfvvorDlwd4+MVD+INBMU+eXWbw1lv30G03kL3OYToySO0AE3DsvmPoweG2Q29m+lVFPjfDVXKYnc/lofvBd74/XdvYkJtzOJmIO3LGLOwIe/Tl7hNcp87lgiGjnrgNiu/krLEcbtqboFKowGwmiolCIJ2CBuzvH4lzmwMQPljoNpFyYKKavhT79cR9eLhYWWSSRUWvyh4Q8oxNVvmauEnkwSkZD4s7kG5tfp0NXuwuDxwunzwkORQo5POScOAby6gMhwr8KYMBfl3s92i2RIziQ4PcXF6QjC6S7U+RmSgsTtZ4+HMxPsTuEqNZFjNuhBizk6l9n8xoA0bT2QGZAwgKLDKcMJPtPPsc/DV/jw9q/pob0K8GHdJXQsQAL4wvBx38eOkSYUO9TicLEL9W/ll+Hv6bQ5zZ67JKaS7VUQe7Lb4sMCX7jm593pg8WHHDzmJSxrNCgQB2XzyX5AcdA+SR8+tmZwsXFHKvHz99IsMXpka2tra+dKfNcAhc9DlA4cGFAu1IZ0RvooMvkcRrrz7AUiSElw8/xqCeRyzkQrtTxWjag06doKk1UR92pKiT5djmqRmli7z0NZChT4cDBXuW8SoKuyCGwt932HXihLIwwqGYBQtEVjcdQzxkceh2/8Hrshl/sfdUkG08eJD5xu+F2+sg1g/auAmbU4FiGAvPnw7mgGMZAU8Sz589n/WomCk8N+D0mMQt9MWjT6U3IE5XmoOFWnSKWgUnwVLMTqMufE0uwCxfY5E2Nw50xPDwx8gsN2FPn7yU+yIUnL3P/EEkFJNF7AAZTIYyAGEqgf0U3KCxDIz4K3LFmYyi25ORYj2vL6sFOp0Zq4tb8LkCSF9c4+TgCM1SFX63VwYgRCLxATogaqI7wKg/xrg/kQWf4hPF/46+BZNTh2jCh1gigEarhKvUpeAzeBBnSZTfF8NkaJACJ7qbuElTVTN6A77/kM0V8RGcCXicdnkAUnRmqSU30nS4UIAmcoJiizbiwa4tAn7Ak4CPhUeMhH/JKOewkoM7RlLL5SoGmgYXp9LNBtqdEVhpwwOHy2dCYjkkDPJCri6HVSLNRoMJDPwAJik0DmE4eDWiPyRyShG36mDSg8GiwGg1iDNGp1PEOcfDI5Nk/S5ZpXW53rmJcboVQQ9xo8JPTZTIWBvBZXIg5A+K6EEBsT/UxAnK66tUrsqgjZxHbhpKpTKGgxGCwZAccum+DEdZWj1As1UXl4jBZBYBzsTNuD8giTfpXhkOMOCh6iyN88MUtC4dghIugsfnwJ27O8J67nZa2H3+QnjTdPHwOqWgylLC5Hxc+IrFclHEFnlGDTQkohH53hULWTjdNgQjIYkhe30BidPyQLr7+Dl6HFSq/B5ihrGwWbGxvSXC29VlCunLnPCi9SMDptpUBkkGswLFPMGd127K0InPTSYzONm3WQPw+1cQSyShGHqo1XM4PNxFpdDBD/7on+CD7/6HCHjjODs5xM9/9pf45S9+LENRciFXV6P4wZ98F96ABbVmQXqqnj59iU8/KmGsQVBhDqtbrkUOA/jcp4OBwgxTYa+8eh/vfevrSBWu5H1/+61v4Nb2HTnEZK6v8b/+xV+gXqmAjyEO0ljoyWcU82j1Jr9WDrLJAq7J+8DybQ7WWt0GonMhtPp1fPMPv45MIQWN93YwiHypgpOTS9kMWi0u6SJqlcrSNdLvT8UVppqN6NTL+Ec/+B4+//h3OD48QqlSla4KbcIS2awgTKxWYrAMmJoVbN/ewfHxoQjq9+7exmeffCJCmY3R1DEH/V4U8iW89/638Pa730C53sDvP/lUnBTEHHBjSDfjz375C/SGQ7z73nuoNxvCamX53nTKAz2Lpf1oNzXpiNFNXVhe2BJs00//6ieYDAZoVyvwWM1YiEZwY30da0wOfck7bfcm0JsdmOpVZApVNNp8r/oi0lL0L2QycKpWGPVTRMM+LM/HJOZttxswQA8//s1PMbUZALtBRBhiAnw+HnjjYn7gusGDGw/a3FAusty9z4EoO4v0sm5SVKdbkxgJdpzxwMR1mQ4zdkAcHZ/J8+0bX38PI20g6AT9ZIzL4yPuMlHN5RFy+fDqnXviXox6Q9B1NAxbfZwdneLTjz6Ra83udMr+pN7uoNRswqTaEIhEpXyQhfQvnj7H8tyS7Gt479NlRhfl9samoDEuri7knic6hQlBdrHcu3cXi2vLmBoV/O7Rp8jUyhiZJrD7rXiy+wiqlQYHRVCEdtUOj8uLo/0z7L8swW0nm9mNN157Te7zaDTARiUUajk83H0Ih8+G2HwMJtUIl9cp6YCz8ys47K4ZPqrPxCRZ0C3B9fkDbpitBhmAGHRWYc/TTbO2uoqV5UVBcRmUsTDKm5UmnKoXmcsyTg6uoXXYJ2SUP2MymrG6siJ7DIpz7Bbz+dxIJqOC9bq8PoPVboE36EF31IfeosdF5hL9UR+9YR+7e4yvR+A12bBgteB+LAZXo46k04Zhv4lU6hpWmx12Fro2NNTqA9Q6Y0z0KsaKCb3hBBU+780WrG/uCBf2o0+/EM4ui87pYub9zuEHT7lGkwqdwuStXvAqfB5QvODvcR/CdYojCPawGZkImY6RjATR6zYQZueHBai2y+iM2qj36khXCpjbWsP2/XtQzDYpXfzp3/5MnIGdRh9OkxFBVcGK34aEdYI5rw/d+hBHp1lkWiP0Jgq0/mC2lx2OZc1W2DvDob/CEQz3phDDiQxAvkyrcADyFR+cexHuNSik07VG8wG75ziImpl3DLA5HfLsbg87ePDuFqKLQTx6+Rj+sAfBiEcSgRTWk/PzCEdi4vY9OTuVRKPbS+NCTzCJ3MewF4A9VYbpzF1KTKCV+wm9iny6KK67SrUBk82Cm7fvSknnwd4R6uUGkvGEuDf39p5hfXNRuL6X16eSBFtfWUfqIoe//cmnUlK8vfkKYrF5FEtV/NW/+ytJsHOfks2kcfvWbVmDstkMCqU0HC4LzKqC+cW4iO1M8LLfK32dlY7DdCoD1aLgzTdflQLU/YNd6VdjeTK/brpuOaBrD5qCieEwnJgUpjR7nRE217dlgJ7LpOBWbZLaNcMiIqnd78ZQHKQtGTq8887XUK+1BC3YqHfx/xL1njGWpmd22Lk55xzqVo7dFTpNp5mezDAkl+QuJa3J1dpeeGX/sGVoDVtYCPAfA4b/LGDYgC1BsEjZ8q4CuZS4Yprh5Onp6dzVXTnfqnvr5pzjZ5znzqwHIIacaVZX1/2+932eEz2uAJhfQDL3+rXr2Nx4IW5YirfoNjWxSFFRkM+V8Prrb8mzyc4e2hkp0tna2YDX50Yg6Me7v3tXdoiVtVW8eL4p8zbPFhKFFBkRiPrG176One0dAZkY/VSuFMS1ycWX4C7PW5bZZ9kToNAlpJPz1ePUw2pSY252UjLXA2F+9k7pcKMQyKgzo9GoY2PnKRLZU8xemJcYUpJXjPdkxpqP77KNpcI1jE1EsHu4h3c/fh9OlxPDXg86tRVXL72JXLGClrqFbCmFSimL4/04/sl//6eYnIjgJBlHrdNAuVXD0ycPcWlpEa1KHVa9DT3GeqvMEi/XqDWECFd0CtLFczQ6JQxVHYl9FsGYmv2WOnFmskvAoNYLwctiYwoLEokkCsUq5uY4O5pwsHeKhdllDPs6UVLabU4cHu0L0Rw/3Qc7jqlETmUS+O73vyOkBgFNksPLF1YEJKWC12l3C5nF6B260bn/cYdLpc5x7aUryOayApYmU0k0elXsJXdgsmvxzjvviJPXbDDCbrFCr9Hg/ORUirvHgmEBReh6z2ZzMmcTfCWZEwkGZJ9kJAjBCa3ZhKOzOBSNGk+fPcaF+TmMBQNolEvod7sCEJYbNeZvoFKvwumyoVotC5jp8bmRTCeRLRXEGcdYLjpM0VUwGYqhU2+JG7xcqaDWbiDfKGH++gV8cPcjyeCfmZ2TnfXpw2cIOiIjd59WEWCLHR3s6KPbhDNr7iwNA/SwGZxwWOy48/IrAjL95P/6iZAl1H057QZMT83jlVfvwBf0Ymd/Az/+f36KP/nTb2DhwhRq5RK0XY0QICzBJcGZyiZw+/XbyNUKCMRCaPc6QnaurV4WYs7p8cq9nmd0CQlwRZGz7ug4ju//wTtoths4ODwUMotxw353AJViVWJgKAqzmQzothqwmox49ZWXpc+CIgFGS9N1QZLTbnUJ+TYztQCNyiDAF0V1VPMT3H36/KHstxMTkwj5Y+KAMBiYfKDF1s6mkPCdbgsLC/OYmpzG2emZCFIpiOP5STDxLHGAF1sbWFi9jO39Q/ShwrXrN8UVy9mq1+lifmoaq4sLyKXTsJpM4ozf2duHLxhEuzdAOs99p4HJGZ/0FKrUenFJZrJFiUqKRqgmdoooggr9bDaLvf19lEoN/Nmf/UMpyNWrdJibmZdoHkavRydCyBYTeLr1hYgGWDScTGbgsPng90UQCkaFSDWZNCLYfP58F9l0BalEC1978zVcv3YVAV8YJr3rS6epD1opIVdJhFWtQpddU8C8CLtrVGoUCN6brbLH8P6js4DCTzrjRgJanewt7LEkUUnVMx0i9WoFnXoZwz5naN5nbSGYLq0tY2pqQjo+9vf3oVbr4PWGsL1zSKUjPN4grDYXImPj6KCPo/ix7JtU7bOz5Pn6Oo7kGeKs5ZEuIYp7SHDw3o6MReRnubW9i6ODOBYXLiAajUraB7upGHvFGJt8gWKKFoLBALQ6ijdH0dX9QV+iJBmdnEwmxOknWJDfh62tLfm9bt++jdN4HNtb27h965a4CpOJhBAd3FOIK5BgZ+ydWgQIJhEqcs5gRByfkXQuJwIneiMarab0DjARgl0B7LBqNuqo1mriPAlRoNTrizs0GouJc4SgMLGWs+SZgLgkGlgsxT8H8QPuXnqDRhIjCqW8OA/qLZaWNyVCVqNTxL1osRjhD3hwnjxD4iwuojh+vnOT84jvnEokm6QFmM1ybrUHbZnRvEGv/MyHLLzvKWix+6HelIhH3oXEASJhqxC/FLFy9w9Go9CbjUhlMzg+zTE9lUmJEtMmBI/WIG7iaq0NVnWZDJCCaf7W3LUWFydFrMq5IZepYtjVQ6UYyLPJHk9HJ029N2/NwmAcIpWOixvw5duv4TSexOd3H2D54qq4dkhmUfTCeY/Yg9QW9EmyePE//OM/x/5eHP/qJz+TnstipohuY4jbL72BUGAS5UoXz7d2cJw6RV/VxdXrqyKc1Ay1uH3tNWiHFunevP/klzA5gba6i0KzgL66jdh4EF63Gdn0mfRpStqPyY69HToTGSlsQcg9hlquiaPNEyjdIXx+DxaXZpFKn0hcKUk5iurZPTv6qw+TmSJUyNzicjK5g0R9T0SdxXJVnIc6g0mSgdgr9cmnW/AFzfD6AvIO8wzg/bG+/gzszrbT/Wu1SJ8GO/ScbgrVLOKaJhlK0Qm6KrhtVujBjkOdzKsGqxkffvYFHj7ZAmuSyF9dWPJIDxdF/wRkKQCqVluyb7FDmsI4dlmoFHbM9WCzWET4wTuO2LTD5cTa5Uvw+LzSWf3X//I/wBWxSSQie5WaDZoMCLyQLLJJTw7FvMQCXF4X8uWiYGjDXh8muo3q7Edk8gUNAnoMtAqWVi9gY29L4lDpCGKBesDnQKmYR7XWxOzcvJgXNl48x1jEL/UQXqcP7XobIX8IcQpgk3F0OkwqsokTnhGdL125LNhDs8YIuS4qxQKMeq0kOk3NTIkrxeV1i6OLIqnDk2MhDCl4o/PI7XKg3+1he+cEkTHP6DMwmXBymoDb5YEWerQo7FbppVidCUyvv/UG3nz7LXnGP/7wQ2TT58im87CbXTg8SGFiIiyzE/tMtQYV0rljNFtV6fkKBoKyI+ezeajeeesbCnO6qHDnokQ3CAF1qqXIdGazCWxvPZcsWIJ/Wr1WDiweTrSF0sbEN5wAOlUrzDftdPvIZAui4KZNhYOclBuzGE2r/dscYvZ+eKxGeOxmuOwWGLQaYdoJ3JFY4CFI4ILgH8E9ZpUTxMjk83B4/dITojcxE4xgMvP60nJREXg1E3j9suvjKwKE+YsE9vm9U3mfSp7D53ELUyX9GoyXYsGthvYglnlNSS8GVTokeKjEZTkVGT4SFlw4ye7SFMCLkn/x6/DfUV1HlT/JBVr/yIzzMOU/+6ovhGQLfx78nr7Ke5NyeKqN+M/kpR3FhvHnMHKWjGK0Rsspy8sbUt7ucnvh9vrFXkniiP0K/B443JJhZlYkD25ms9GFQKcDmW3GfJWKJVl0CZbSDkbrEC9T/h68mGi9npqakiGcJd+8fB8+fCADg87swFBngCMUxvWXriLqtGLn8T3YtV3o0ZW8xGwxJdm6VD0WOnXJBO21FJg0Zqg6igBV/Fr8vajKZsfC7t6WlAAPBh259JjTL8u5ziRZ3JUaAcih9MJQZR+KRmWhYjQCSYz5hWm53Av5opQvOpxmcTiY7BqJpuFg26r34TJFJMOcywgVz1aHDq1OGX2FwEZPFBd2J4fzWXE+kfGlEockk2qowGIwikX+6OgAXr8HFy9egN1mF4UYDzczYzWyJckNZ55mMpnCcDCUz5gllpFoRCIV8pUC6q06Wn26YcwCRpCJpTqW9jKKNqnMpSpSFhWjCalUAQHfBG7fvAONMsS9Tz9FIZWCScelzQ+72So9DKmztMQwaIY6dBs9+d8sJq93KxjY2mipyohN+BAMuZBInsgz7KOqv9bGyXEFjA6kV51AUvwkJXZZt9sudndFowhhw2eLyyyrNQgecsjhQG+WLNWRSpUDHRUcfA9abcBqViHkH8PExJQw8yzhZNYxfzYEl6iwp+uEFxTfXTrTaHHlAMzL2OW1YW6JHSUGHO4nkUkVBXCtVXrwOM1CTHBoZYZrp6vIc8dSXIvTIgXqzKt0e51CeCbOznB6cgqH1S7RQTyQOSSx+I5RLhb2aKgGMFkMYnkl4UFWPOwMiNqcFnuy8FqDVr7PSqUmoKTf6xPVE0lUDjbx06QMhHzWGZs2FguJ7ZEdPM0m+1EUlMpNqHQaIT/qLTLuarnIGClGxWk2WUQ20ZWzwOQwSKeJyazFhaU5LC3Oi1Ln6DAuZC3fYao/Z2YnxNlzeHKIRotldiM1Ix0bdgtA/rk96v2Cx6/HxbU1yWQmy//4/lPsPM/A51JL8XqJl+2gg8WLiwjHwshm8zg5PMOwq4bX5hdlXiGdHwFeBsAXckHFBEU94wi6AtboNWZYTIzxYEFXF/6QAfl8XEoRL6/exEToKtQDp5QXYzjA9vYDrD+9JxdrLBKGx+1EKOqB1alCthBHvVHAkyfPcbCbhU7lxrBtBvo6ydgcdAfiTuRzQhcRM981BuDy9VWExn24e+8uVpav4LU7b0g/y87mFl48ewY/ByIWTNabcpZSVV2nGq/aQqtFRSytqh1Z0kjatplNz26OoAtj02FMzMSgMaixvbcjKl8On48fv4DF7ILXE0LA7cew2kTqLIX/9X/7p/K8ffLx+/jZv/5/8d/91/8VVP0+/u1f/Rux89JFQHXmeT6FJjNWu3WEYyFxjq1eWRMQ6+OPPsDf+cHvo1Gr4b3fvovpyQnkM1ksLiyiUW9BrePnekm6L6j042fhcrD8rySZuRwGudRXagS6LawJgdvDqJo20mkqkjtQhgTENdjeSqDXVguJwwiHiC8El8WK1PEB5idjGA/5hYhVeuxLADK5KoYqAzpDDeptFvL20Gh3xUVYLBTQrFQl2ozBt2ajBq+9fB1+nx3VahZjMxGclZPYPNlBtlFCsVFGsVQS0jLoD8p7QEdmitFX3a4MPjNTM8icZ1DMlyQmksQguwXYs5MrZiULPBwOSkwE7+/eUI1soSwdEHTMuOx26SVLx4+hHw4wbDThMdvw0soV3Lj8kgAbCgnlWgvqnoLjg0OJRuHzRoFFoVJBtdXEaSoDnYk9EySUTaKgO9o/QixCpa9OAEw66E4ODxH0++B1u3FyylLmDCYmp0SlwhnkpWtXcOnqJXFrbOxv4N1P30emlocnFkK1XRNyolyqI+C3SDY4RR3lYgXrT7dhNZtwZe0KPFTFqBSYZJlUUGmWMDQMUW5RLVcXooGEsMfrFceszG+MTNTohVDjfUrSm0qacDQoS4Wo3BW675hjzHPKJF8fA+bZ1+CyeZE/LyOTqKLXUsOosQEDrRDNoVAEgWBIZg9xJ1ar8Hpd8ty12lXpm2KpIgUC+UoRm3tbEhHZG3bRGbSEQMtka7gwNYegWo2IWg17uYwppx015soWChI5QSK/nGsgl6thoDHLMyjF550+2n0FDRbiOd3S/XGaSMvXdXn8MJgtaHYZi6GWxYqzB7N4xWVBd9GAZ2ZXOji4+EthuIoLrYlRu1ARcDAbhNSzWHTimnH67Gj16siWszC5bXCMBdHX6+AJR7C1t4df/PKXUuatGmjQKhVhUSmYD5hwMezApNeHVLyA43geVcWAcqMrDl7OpRyFuByR/FDTOU3ClJGp0j3F2DJGYqklk1vKeGm1GuEJIkrgz5wRlfwsOOOJOOjLGdfAc1M9QLFZwR/80dtCun3yxWfoKOwENGJhcQ4H+wfismL0D7uRfvfhxzJv6UzA/NIUGs2idIowcsdh9sCotYs7tKs0xc3J+IV+Z4D93UMBZ7kEcf53uHyolOqi7v2PdK4FA+Kc+N733hL3CTtQ+I7MTy+i3wZ2nh9ibvqiRLMxw5l/5hs3b2Dxwry42Hnn7u3tSYQJHVac9Uh+zMyPSxeO0+OSPejF8x2Mj01h88U2tGo1LizN4tbNq3j85D5qjYqoaoPeIHwWL9x8r8xqFGp5FKt5UfIR/GTMw+7mgZCP3A8oCskn08if5WHX0T0xRH3QgcvvkTOLroyxaEyeLaPBghcvtmGzOIWs4PsxOTEpMxRjGChCuPfFpxj0GogTQGsP8Y1vfh1anQFbW9syP3FX29vfk0JURj0yCiUSCWN+fkEWR868jJsjAXYaP8atmzdwcniEWDQmEYqMb6hVy7Isx8bHBExh7ES+UJa8aMAENazotNmDUUck5MbShTmJyzo82xN16uzMPMwmm7hzCEAwImyo7cNoMyKROoPVapTuA3bv6dWj/8Si4wJuMLZh7/gIn352D3aLAVqY0aoySkQNV9QJnU2DYiUDj8uMH3zra+i0qvAFvKg0RjEK7J+8c/0m7n/2BcL+sACgZqtTfkZc3OkCTOZSIoThvTC/OCsACRX7Rq0ZAXcI7VofZp1VujKUgUqA6CePn0oZebc3QITF3dUW+h01LEYXioUGDnZPpJOHQqHZuQk8f/EI6WwcY7EAqnUKJgyYmZ2SvZgxSZFwVDoXCGK7XX7YLA4BTVm+zEhinv9y9yqcITri3FWpFbiDDnrq0ehWBUBivEypUJRznnuJjTG2Gh3cNqf0h1Hgw4gbvqf8vimIM+s1OD46lJ8Jc8WtTifq3Q5O0+fY3tnC2vIFhDwecZIwfu3k5ARunwddTsGqgRTAMtqMZwYjTBudBh6vP0VsegKBYBD9dhceuwtBpxetahMuhwfpdBYDRmHr1Sj1a+goPQHe+T1xdmZRdsgVQyZdQKXXwFkyiaCPPRRm7O/tI+j1ol5qoFNpiwDpj//wRwiHQvj0o4/FIcA+jv2dfREZBQMRLF5YkgjgXCGF6Lgf80uT8s6ztwAtBf1WD7nMOdrtBgxmLe4/+QIqsxavvHUHpfrIebG2dknEgYlUCgaLBWeZDPQWq8wM689fSETu8sqSODq5R5MApfCq1xpg0B0iGojgcGdPnKt2sxGDbgezM9NCEFCEQedq8iwhRcqMwFq9eEUEXetPNrC6ehmhQFAc4uepUyF9PX6HdC3QIaKVsm6tKOsl212jkigl4gPKcCjq+0FfkWeId/PVa2sSWcZ3JDw+i9NUDuepNG7fuSMYw8cff4SxUAgzE+NIHh+Lm9FmJnC4jpdu3JCM/fNMFtAOUKidwuN3weH2oVxt4rO7DzAYamSGUilqhANBiUIkBlIql5E4T+K73/s+2t0uPv34U+lgyaXz4tTZ3NqC3qRFqZLF0dkuWp26vENuTwCZdFmiVL/97e9Kx8OHH72Ho8MT3HjpDhbm1hAJTsFksEoENh00ZpMbjSrTI9Qym/C8pBOt3+Us05AIa5nTyhXJtKergfM9d8719eeyE7KziD9DRlsT86A4l6Q1d3H2NTFWzmUxQKX0xJVOFyXV+8GARwD3aCQskavZbFHEE2eJDNRqOur08PnCyLDo22nF2XlCBKXEgPg5G/Q62c0o6GTyBh0gTF4gJkWxg2A6pSIePHwMj9uP6elZmX+Pjo8xOzuLcDQsv56RuAT16QAguWFz2IT0Pzg8wFgsKmIhCjb5mfP35s+IbkLGVbP39e5nnyHg88vX5L3AOT0cikjvBPEs9nh6/N4vf68ztFptcVNX6nVUG3UBO6FRiauL/SWUzzLqjXHeFN5OTk3DHw4JSMm4LYL0VPBbLDY02y2JbCcWxMQJOoEYRc04RO46jKliX2CplIJWx91+KHvRgP2kTguGqq7gl6+/fkc6zuiEefb0qTjeGNNFR5XH7pV9tZShS5Hx3l1EGMHqtuLGqzfw7gfvipL80RcPYNaYUMywV7QFt1snOISB4gNVF/6AE5OMilMpOIqfyM4eCJM87YlTrEOczGCR3bHR5P7LzC/AbgNCQbc4FQuFHt7+2jysVr0kZtC9vfUiBXLJ0ZATBq0RfXlmy3C61FhZnYbXZ8HG1jN8/3vfkmg2CiW2tvYwMT4t8eF/8Rf/CrEJi8TdfxWHSqKRDq0f/ujvY3/vBJ9//BhWo1MIkE59gNULVxEO0Sl3jvN8Hs1hFzaXHbPzMyjmSpgKz+DC1Co2H+3i/fd+g8ikFfAFurkAACAASURBVL4xO9KNPBLFBCxuIyamAqhX0+h1Kui0aoiM0YVgweaLQ2iGRpg1LvhtYej6Jmw92ROC2OdzY4yudP5/Og1xxRPwJwZFMSyxF/6cdcaBpDZw3jVRn6sBHC5iFj5x2Z+cJeH2BiTW9jfvbmFh0SuRbCSv3S6nlM2/++5drKxE4XLZUWtVhSjk+5k8L0Cjh7hBGFc+N7MgeJmBZFyzhPHxgLjSbG4HGt2BnPt08nEBpbOGBJTRZBUxHb8/9oDVqjUB3VVDDbqtLhKMq29DyA/O3iQRTCYd6q2eYEwXV1cQHYthcnwSe7t7eP+999FpdSSCmMsFI8+IPTo9bvSGA6hNWkQnxpDKpgVbpjuSe7h2MEC/3YJqSCJQjZ56AKffhYXVJbzYeiEzIUmgVquM4+NDpDMFzC/MY3x8Ut4Vgw7Y295BNDCGkC+CbptpNUXUGStscaBU6sCgZZxzBt/51jehU6uws70pvTp021VLBcEDa/WKzI8kbUkSMvqK5onnL7akO5l7KB19zWoLibMsgiE/jGYLtNw5RCRuFLdGt94ToWg2k5MOnYmZCVy7dg3zUzOYnZqW5J27n36Of/dXf42tzQS8jOhllw77iW0GXLo6B7vdhEadM4gbyxcuyr6u+uabX1cI7tIe9RXQyDJXqjo6LBVtU913KDY3EiC0VUlYulqFSqmCYasPr8uLcGRMFKWntD8WWdrCR5hOBpUA1VR7cUmUonTayriQKX04zTp4HRY4uDgbaCdncbeCOhXrXOwGzBlrIeB1YXZmUopmGYHVpPtgqILN5Rk5MUgQqPh7DSSzjIorkg+8MPggmi1WcUmQfGCOKlU+HLwJDvCS4VLIS0RUFioyXFqJwKISihZKDhj83s/PUzIEkkDh79vqDiX+gEMMmU7+en4P4uL4MgKLyw9/X7o/+B8pw9OxGIwxAF8WTTKnecA841HhM793/hopsTQwu46RQSQDRi8WQWIOOiRAWIhHVlBnMAv7aXe5peyVilhebPlcFqVcFg6rBRcXZtFq1DA/My3WJ6ou+WKxXP3Ro8c4PD6BLxAQ4orsPH9/Ak20vzJbknn0m5ubODo6RKPZkULyBgvAxsfx6p3biNpNyB1vo5U7RcBlxgQB0nwKhXoRH92/i45WEQuxicWILh+RJ2E3RxETo/K8WqMugA6BXypB+Xfmg5PIMpmsaLf7yOWKaNZbknXLS8ripLp4AJuHqvQZ+P1uPHr4CPGjpCyXVHwM2SdiGEqshpNF4lojHCY3nDaWfCto9+pQ6zrw+C1od8vY39+VZTQUCsszu3ewR/2BgPj8+VIBWCtUkTwjmNjDyuqidEHE43FhKZcWl6WImgRIvd7C+rMXAugTJCAIzguTVuWyRH1YBchO51KicGAhKRUSfGl63Z4A6DxUeakS6CA402j24XCE8fLLr8LnduLD936LZPwYXqcT07FJGDVGnB0nJc867IuiUqjJRVcrMb5Oha66CcXZhNWvkXgwrZbvTEuKNGnTy6RyqDF7L99FrQyMj0VhNjhF/UJyitnSWpN+BKoMyJCb4bBZ5bDmoc1Fks4vAnF8xghGEFSTYZSsijIUcocKSjL+tPLx3/HrMQ+UQzMBsk6PUU5tlKtlASh4SHIJbHdqCIedqNdqOD5ModVkn4yCUoGHM+ChW01nFMViqdKREkSz0wZvxIvlK0uYmmNe7QC7O1t48vgJ8pmClP2enyVE8WI0GOX8YD4jI7Da3aYMYkbLqPiQha0OnU1U5vlSQfIymTNJoIDnD5VqVOFzCeDX48XFLpnDkxMUKwNMz/oRi4UkToslqvJM86IpNqEz6UHgiYWvBKf8XidsZiuMajOSx1mk4kWooMeQxVBOvhNUBymi9uEw16h3JAqLyqC5OUaB9HDv/mcynNldFhkKSB5WizmJH+TgTmCTpXFU9i2urgobUi41US+3cLh1hEqBZYQmsUTwUp2Zn0a+kpPzqNcCuvUBeg2gQYVVrQmnw4pA2AW9RStdA8VaSSzAZpNd4j2aVGMPGdMywFA1Uit9+zsvw6izI75fReKkhEFHJaqu8ZgX1XIBGkUrJaEEtlOZOC6sjmGoqqDbL4laqVVXQ6/2oF7SIBFnF0xLwBVGXI3I+baQMiwlfue7r2N+eRp3730mvTFOh0cIg2goIvFt5XyJKWlifeZirWdmONXf0AqZUa2OiC6HyyFF77VWGWOTISnHu/XadekuYH7+aTKB7Z09NJpULg2kL0FLK3B3iLOtQxzuVvBvf/Yv8Nrrr8No0uAv/++f4GR/D3/3+z/Ae796Dxubm+gqPXSGHZhdJpyl4lLGyzzPcDSCialJua/lLtCq8NLVy3j04IHEKjD3e0Ai0myB0USnhw3eQADh2LgsHLl0Rs4hWk/7GMDqcECheljH8mRa4Nlx0hGVElVjJycpjMcWoAzN2Nk8RClbxtLMBYS8YaDTQ69exur8DLwOM5QuY+h0yGaqOEvmMaCSoz8UN4vWYJai6bNkWshSls4z6o+xmO1GGTevXYLfz/g3FTxBB2rDOn750W/wy48/xvK1JVkweM7W2Bmm0QhIwWVvbmFBzg2+9we7+6iX66LE46J3+/ZNHBzt4eHTB/AG3bJIT0xNCfBdrreRLdXQ7ikSHee02aDqd3F1aR5ToQDim9uYDITx0sXL8Nm9UPoqKXk38Hno9QVsZ4QB4yHzpSK6ygCndKZQWMGHhQSckeX0WonzmZ+eE4GFxaiXGMGjvT3JL+edz8U1ky9KJ4XFbEMmnYLX5cStV64hOhWQKKW7Tz7FJ4++QLJaR3MAGE0kbkwSRciIHC7fkstqd0rWPZ147PByOe0yT3H65vCfLJ2j1CyhUM4LAcL3mpE4U9Mzcu8zAo9LP2MZOJNQ1R2LRWG1m2URZ+QOI4CY4siuNtqqq5WixPOw60RHkLRvxPbzE4xH5qBWDHBYnNJ1QqU3yemlJSrkVcjncqJupxvhNHGIUMQri4/ZZpGZ7+d/8wtxYxJwMduZZatFOlvBwsQ01mIxeHsDnH/xECG9AXpFkY4VzkKM26qX2EPVRU+lFbeF2e5EsdZCuUZCsyk54HwOGu2e9C65fAFxqlIhypgMPT87Hd9/ilA0chczBoPPCmOihirOu6Msa+EVej0hawl28aqzWSiY6aDZqcHhtskskq+X4Z0ag2+c5a9q/Pw//gJ7x/si9GjVu4h4vVC1K/j+m7dg61VQO09j0FAjX2jhNF9HvctndVQQzJmA8zbjpxQVo1kVcejye+uzI4TfFO8lsjbq0V0snXNEmqmXo5WeAgOWK1J4IzMw+wIGMpvwXjDYNVi5Pger14LN/X20Bx15j5xOm2Tasz+LhAzPjlKtLKTaytUltHo1ZPIJWT5Pj86gHmihGRiwML+EfCklwDidQlRmZTNZiZ05OjkSN+SlS1elFLyYq+Jw7wgmKnTP4njj9ZclbufR+lMcH5cwFQvg2uoNaAZGbL/Yx+efPJH3gOKVm7evY3l1CRNTMQSCPvz0pz+VwtDYRBhGM8+9JqAbSCxPTxmIUy91zveZfRx2rK0sSzfRr3/1SyyvzJHZkhnNpDFiWO5L6a4r6EK1U0OulBn1rTF2LxiBw+bG6fEpjg+PMDU2iUFzgMtLV5DcO8ejR0/hZDTL5Lg4Mqm+ZZQJBSG/e/9DbG1VEA5p4PV4cZ7MCHjJaBJGmSTPzxDwu3H16kUMRDRjRTqTRrFShs3hwEn8FPv7hzhPlfH223fkTIwfHwtITkEUSS+SAPzno3fXiHq1Kmr0lYsrEgeaSaXl3/M/fPdZmM7C0DZdrIGwxKIW8q1RzGmngqWlKczOTcJo1iCeOsST548FEGDetUlvw6VLlzA9F8PW3gtozVpxID959ki6QggIsLRYpzD+SS8xZxQGmWw2PH/+HLnzBAYdNWoFBa3eANH5MCaXYqi0i1hYmIBJGcDrsMHjcQmoWaw0sEsQnF0RrR4KucLIIe+mmr4tAhoqeHvKqBcnFArIfkOhA9WajVJT3B/aoQH37z7G8uIlvPvu+1+qlAN48+03xfHw8acfYnt7R9TmnSaje63IZZjrPyInr9+4IoW08dMDJFNx7B/sYHnlIi5fvjxSL350H1euXJAZanJiWpITCGrOzS7KrvDLX/1GyDMWBxOMpeOiVqsglU7CG3TA4FTBF3ZJfDO79XZ3tnH18mXYbTZ0qRrtDTARnUQulcPhwbHMX2++9TXZaai+bNdKKBdyAgIzTvW3H7yH7/3dH6DWaeHH//In4qT+O9/7fah7Ayk4TWdS8Af84sLT6OmmZ+RTTUBFqqI3tjexc3iAYCwg4NTkZAyRQBC6oUr2kVqlKd1/zc4A8fMk5i8uSmTWex+8h0KpiMnpSRHTOEx+ZPNl2ENedAd9zE7MCmAeDPixtnwZ56dZVDJFjLl8KGcy2HhxAmJRb7/1pvTrcI4jaUhxjs3uwMrKRcwvzsFo0coczzgyYg2ldAkuq0N2YYIxj58+xGnqFGNzE1i9toZEOildIJwffEE/js9O5ZxWGfSYWeT5VcV5OitqeDrJKRIYi44hfZ5G8jQFvVqPXCovTrJitoduAxiPMlZVK2kTjCOh+p4ReeeJpDiTivkygr6wCAUoMGB8ErPg5+dnsLQ8Jx0gBF4ZBzxQVLJrPn36DDtbR5gY88vX4tzHHH5GMREY46xHEJ9fY3FxXsBkOlk8/hgqjQ7KlapE37Kjhg4AcQYV8/j1L36OSMCHV16+KXnrTcaksRPBakWxmkOmGEez24DR6oCTpbXxcyTPsxI5zIQQv8cnojKC6KdnCUnvoLPd5mDPEfCbv/mVECUUKSQS5wKq94cEld3i0CWW5POGABgRDI5JpM3cHF3jISG3uuxS73PfoVCK8Y1qdNo9IUyYuc/PgnFJBM2pJlcGBlQrjVFsUaMuqQq859gTO+qHNQgORIKbETZ816QLS6ORPZU9SxSyMBKdHSn5VAKZ8wSWLsxL19XeLpMe+rh0aeVv8Z25uUVJrKAIL5+vI5eviDo8kc7AHwuhWCnh4HAfUYriCgXpmqDbms7s1ZUV2YkpHiAGQ9yF5wajzqlY39s/FOcFybCxWAxra2sicCPRz19Tq9eFyGH3z4OH99FoNgQ7+uL+PSwtXRBX5dnZGaanp+RnTxEKXYaM36pVKkKCKEMF165exfTUtMTLUwDMr02hc3BsXMQVTEUZxcKrRYiUTKfQ6rZl36Tzj19br9OKq3phblbEo+epFAZaLdw+n8zGdAuyX6TbpUOF0bwFIW/okmakOYkODfsRs0kMBvxMk5ic9qPVqYjzzOqwCpZCISzPZs7AE+Pjku5B8oqucDrh2a1EV7NqqIbH6hUx08nxsQgxKo0KVi+vQGfVoVIri2Dg/r370CpapJNpESGyJ4spOAOli2whIeJDu9UspdS5bFq6SkvVGsq8D9g7OwRsbg/q7T6WltYEbGcXLCsGTk5eIJur4sIFEkJRpM7jo04Ygx2ffJiB38PZcYQxrCwvoVbLilj1O7/3Js5TFF3F4XI7vnQNmiQGPBQaExcpD2CnyyMCgkw2LzNisVTBysoaXnv9Tfzzf/pjvPebLawujUGrAKnEOS6vXREH7tONXUzOz2P52nV0BsCTx+tYmF7ExaklfPbbj3G2eyIdicncKf70v/0v8XD3GY6yJ1i6NIdU5gipJBMJ6jAaFExMRYTw3t9PYNhRwap1AQ0ttF0j2jUIOd/vUXwzgJVzgUErGCr7MYqFGiqVFiw2utPpyG5C0XTh9Tvg9tpQKmUlUmx6bhrZYgmZQknID4udrgqfFMWTzKBjk46446N9JBNp3Li+iv2DbfkaUzPTyOWruP3KqwKuc1o+T6SwtbEDjaKDlYL0PsW4Dbh9Grz6xqvigGOaUTGXElE0Q29JIjRbPcFFtXqT3N+cbehwe/zgMZrVIaIhH6rFGor5NlpVJvcAQ0k8YrqIRvYVOqiq8Rr+s3/0J1haWMIXn9+TnXBnZ1dmdzpGSN46PG6cF7NYWr0oYuonjx9Dx8Oi24Om24PXbofP5ZD7Llct4Dxfg82rQTASlMSambkpWJ0mcVcRm+fX/cppSDzp7OQUY8EJBP1R9DuK4LS1RhV6vRk7dE41uoh4fJibmhIy+LNPPsT5WRV//o//BIVcSiLys9m0kLVTMzHBWNnTQ3cU8VQSWYxSnxifxP6LQ7SqnVGUcq2GVC4Hhre4fVaEQ2OoVxoSO0wMmD12TCwoF4vIJVKo5Pv4J3/+3+CNV9/Ah+9/jPd++zt88O4GNEZgbj4seHCnV0CjSVE241Y7IlQMBYNQvfPG15Tp2RlxEDAvnt0eZJxzuQxOTvZh0KulLCmb46JCSyJz8FkoUpMsRKNWL6pGLm0sDGMWJaOJuISJspKlhgoXL5IZfLRGkU9c2jSqIXxOi2TQmeksMYyKmrlcVurMG+vLQMot3O91iPLJKBfkUC5vqjX5sBN8pk2QSgMybrxEaMtmxikBTDK7X8VC0f7H71/cIc2mqLuoqvqqX4O2RwsteWTGOUQUCvCxaJ3F1gaWHxWEAJG8RZdHFmZG9fBS4aDKF5d/CXHTHcUIUElHEuOrjpCvuj3EltkbER3MPeavG7lHRi6PUawWs8uYs8pld2QLI6kxcpH8/wQI8yXphrE5PbA4nPJ5MnKMX4dqAubBtalOaVIJtIdoKACTQSd/Vtrgj0/iODg8kpw2/nw5CBB04J+ZZdn8nhcXFiQKQ7IoH9yXyAi3J4RGb4jY0iLuvHITLnUf6f0XGJSTWJqKQqtmEXMbRAF+8d6vpcSVknpaAQkssACWf3bmnJI5pbpS4oUGfSEbCP6S+aaansp/uozqNar+cmJN1LI40WKBxWWD1qSB2anD8tqCKAQe3n8Ik94upWgEawiegGoBvVqKVHmxM2+NxBsjbDL5M9TbWUzOhOByW+Tnxg4PKjL5c6TNkuXDzMTOsmeh3kYxwyxWExYW5uBw2QXIz+VzoqALUdmlaLB/cCTllhzG+TnyoCHRxeGAyzKdHyT2bA6rKKD4NajWYWwZ3SW0RROIkmLL9gAW6cMAmu0B9CY3lpfXMB4L4+RwD40qB3qbqA3jB3EMO4Dd6JSYLJIfzLgf8p0cDNBGDaaoGt4YezdYumaE3WqVIbzT6osKlWq0WpVAvkfcJrl0FanzjJQ3JlMJNDtUpBFkBExGdm6oRKlF2x7BIbPRKsugKGaMpi97gEZOKS6h7daoo4QKRXY0EFhgxjYj4EbRV84RccrCJ6cD3gCfaxVqDfZ00EVC0XgPhXxDVBPFfBW1Uo8OfcmmJXDNgSNfrInNm8/J2MwYJuZjaHaqcLusODs9EdU/waA5qmmqddRrdfk5kHTkwc2iWBJsKpIMUZ/YbRmB1at1oVE0SOeo7NMJey8qnVIZgzaBVDucNir6uCxqUWk2kSkWpHBranYKBj3J2JIMLO3OiBBo90gw6GGXOJo22p0q/H7m/TpRKzRwtH2KXlMLrcYMhYCbBuh060IcGo06OY+pLODQxAPD73OjVM6KTZRRcO0eL14tpqZjop50Oy2YmhgTVRRLDqkMi03NoFxpIn50Do/Dj9O9OMq5Nnxu9pGQ9AUm5yaRKaeFWKjmmfUMDBo0JRAIVcHv92B+cQIK+yxqhdHFp9NjitZ+tQmncUYXddBolqAzNmG2Kvjud7+JxGkKT+4fQOkbviwyJ/kaRLPaEFeHzewSYGlj8wlWL7OAvYfeoIBqpQQNrKgUBqiVdNjZPEOlOMofZW8Qj2ZmzXYHDTR7Rfynf/IDUdL9+re/FjCTubbtJu+FNrrNNpTeUAAUZr0z2V+vZ4yKAyaW/PYGspwlWJCmpqBcJa6SGf55tX28+ubL0Jq0Qn6Uq1Wk0jkkEllxQ1D9xXJY5p1H3EG896vf4c///H/ED3/4h1CpOtjb2cT/8j/9z/hH//DPJM7rr/71XyKVT0BlUOAOOPF85xkS6bRkwNrZdaGhgkuN69evoddtw2Y1SZ8WnVj8Q7OckOCPSquVrGfGNjB6iu9Vq8HyvRDq7brEh9BWy7OIICbPYK2W6nUD9Aa1DCZaLbuwyjBbvAj6YkgcJ/Ho3hPcuvIygi4fPBYDxgJuOExa9JptIbBYnFsstdHoDFCqN6T7IxgZk7ie43hCAHSjVot2ow6byYhSLo0LCyyhZZanSaKD2HfBzPB//pc/xtKVVRhsFhzHT9Cq1kXA0FcGosr1BvwyxNF9ljxNwOvwwOPyyHIZHYvgk7sf48XWc8wtzWFlbUWEEE/XN5CvNOELj2Oo0SOXK0gp6rXVZfzoe99Gu5DH8fMXuLV2GQuxWbTLTQy7ijhfe80OeixEZ6Z7ty1ummwhj3qnJX8nCZIvUUVtExUmyQ81NBiPjotyhcoZvqy5dApOkuAaDcrlClK5otyFdBHylxj1agFfF5cnoLMoOEhs4/HOCzzai+Mo1YPRCFy/MYtQ0C/LPiMJuXgyUoHgGfPb+d5OjEfl75JXrVeh3m8hXcxKATpLCFVaZhWrhTjlfcPIAwIsdNoQSOH8x+xtqgk5AzVrvCMrEi8X8HvR7zUl13kgduwhuk0FmWQFWsUGjyOIWrkl9wAjR5hdTUKB5dWbG4xMHeDixSWJ0FHrhgJS5fIZIamcbg8+ufuZDM3Xrl+B0aLB+sYLyV3m1BixWLHk8cFaqCJitEDhs8cIGYKrAzUapZZ077D0XGuyQtHpkEwXUax05R5lti4FNfXWaHlR081MZbtOL1nWPLd4l2v4knO2HdKYxni4kfOCLpAmf8biHh7KXEfVrFGrEQeIgSppgxqVagHRWFiW5GQ+jZN8GtVhFwOq9U+PMHdxXkDKna0D2Pmhdqp4/epFuJUWLaDolgnu1JCrddEeMiaiJwIcHkJ9PpL8vjCKiSWBMypvV0nXDe8xgr5EVESARBX2UBHQSKuneKgv86aQGPT289RjnKfFiGw5h8ikG5FZt8R3NXt9iXkLRUPS7dWq19Csj+ZTAroUBFSaFfgiHhhteljteskdJhCbPEmimu/IM7CwNCNxQOwqYgwalavhSFDEFQSmnE4vXE4/ivkaitkSdjaOsDQfw9tvvor1jecoNRrY2zvGRGQacxOMO+ohnyoiEU/JPVwo5vCNd76G2YVpcXsyCoR3MRdKgiomqxrnuRNojCpYXRZkijnEkymkUnRP6kQ1PBZhyWIBp/EjTExQOW+UnhrNQI3cUQaFTB61Th12j11i2jR6Pg9dIZLmZ+fx6YefQKtooFN0+OEf/BGsWjt+9pf/XoDuvk6DvcPDL2d6o7x3X//GN0WxSEHS+vPnI4eJWiW57lREJxJnAootLs3A4zEjk03g0uU1VOoVUczyDOTdxDi/SqUhCzbJJQI0Oo0aO1ubEg9Ll/GltVUY2JHhsIsCPRQIo1woiRuWUWFULxKQOjo+Qb5QEoUun086zEtlgrVN9Ds9KMMGLizNIDYZQU9p4ixzhL3jPag1ely7eguRwIRE3rGvyO13oKt0xIVH9yQVlwf7h9CpDGiWW3Da7TCatSiW8/CHw+IkTRwf4vQgiU5NKzFE3gk3rD4TYBrC5TTBwDx4m21E6rG4s9nBp5/ckx4w9q5xZyNwr2hVUlzKPHXuWouLF5A6T486HKkqNZgkRz2fKsCoMWM6Novj/dNRCf3uPnb394QQvPPaK+gN6JJiL2MP2VQJsegMvO4oep0hDg9O8PFHH8os//f/+IcSlfHs+RMcHx9hanpKdm0SXizVpZLxo48/GQm8zDa4XT4oihr1WktiNTiDstuLXRvdThPpTFL28dn5ccSmA5iYiWL/cBeNVk0iUvic0HlMIUcyfo5Os/u35asLixcxPTMrgHev3UR8b0diN81WExqdOvZODvDN3/sWLG4H/t3PfioiptcJDO0fY3lxCZsbG3J2BcJBKZAvVtISj03lKOeDpy/W8eTFAeaWo1i9siKCoUIuA6U7gF5FYreHUDCGVKYo56jFaEUmk8bx6SEy+QLGxvmuV2BQ2bB7kMeNty5j4cIFFNIF7G7u4s4rd6BTG7Gxvo/DrT1cmZuHz86ewgbqlZLMPx3efdWKRCuOj42L4IyfL3sUCI6yy4bvJ5XW/e5QiIf48aGQ73Q2m+wmdNV9jE3HpNvn+eZzIQ0Y53GezaCvGiJXKSFfKcPFLPJkUpSpl9bWcLh3KPMGncStWhN+t1+U0x6nF/VyA2pFC6fNBa1GJyp6io0oxKALlA6Ok+MTPLz/GG6HBzq1SeZcupf5vTL2h3z1m2/dkQgsp9uBWruNTz79FOtPn0kBN/P0KcYY43vDpAHDCFNgkS53K8aRXFy+iM/ufobxyRmk8hUojGcpMraqJcIyRnJScMWZQ6P0UC5mMTkRxfTMBJLnSVHwEjMqVEicqZBIJYSUXF69gmK1if2DE3G98c+sUdTIpjISy0Pw9fg0IUXrXOxZuKtXa5HPFpHNFAWYjMXGRc1LMJpAcyg8Bq+X96VLiBCmg9CdzKgxii/o9MOACQns7iGBzwuQ97JOIkcpaGUUJuPc+RzotTbE42fIZFISL0XREM9Wm9UmCmeWiVOkSsCewjSSPnRE8I7kfVQsjCJuvF6/CNwCbjf63VGvZamYhctFcRNjk9uy11EQe+fV16HWGFAo1fD06abEH1FMwTncE2anDNXlMQz7fRwdHGBqYlKKsI8OD+TZJAjPe5vdHbxrSSbxeabYjgIFOgcZg+RyuwXH4j1fLJHw9UhHWX/YF+cHY6j4PX3VPcveoET8TJJQ+M8ZjxUJh2WW5Uy9s70tAl29dvSsMimEsWN0gPh8fonkrXWpyKe4pCZJIYzCJKk0VClweVxCGvJrMSKPO6Few+mXjiKz/LoiHVYt9s19mRIzHAmBKfglcUWRL9Nn2CtBR7BOr0j/oUo1wLPn9/H6G1fR7FSwvvkCdpcDB0dpXL+xIvtLqqVXwQAAIABJREFUIV/A/s6JxBBxfmV8I/tcKDZkbC4JMxLudEczwYPCSjr5z5In4tznZ0rnI8kTAuIkTbirUNR55eo12J1W6RQCy8jLJbgddqjZckVcx2yE1e1CrddDrlLHUGeEojbgyrXb0nn62qtv4XB/Gz/+yf+OUqmGv/eHb2H/YAvtVk2eNXYBcQ+mi6le7SEU8GBhfgbhsAcutxn9YQN6/RDKoCX4Bbt+OE/kc2XpUxoO+f2bkUikcXB0ikh0HOlMXoR4t269jHAkio8+/AyFTEVIWsYmZc7PMRkbF5Ht4WkSr771DZicPtx78Axbm/uIeMNYmVpAgTtbtSEiT0qyL718A5l2FeV+Db6oG0/WPwf6FfS7Jdkfw2MO6FkIni0hn27DabCjneuiVe7D56KLTYtBnyLDAbrsbcFQsBhiN8QFKYgnYK4zaSROX2NQ4PJaEB0LSv8O+7DsLhfSkgzkQ4MxxA437rz+lpSGb27tYH39BX7/97+PTCopZ+LBwS4ODrah0vSxeukiVGoz1i5dlXeSjjmbzSH7XbVYl0jJzRdPcOPGGu4//FTOwfhpAk4KLlxWmauIZz5+xmjUttyljACki54kI6Mn737yEFaTDgaNQQgfnlHNqgKmSTLiv9lhmpEGbp9fUhH4Z64US9KP9NZbb4sIhdj151/cw4vHT2H0ODCgWJjxc3ab7LKM7m7X6lB1ukKAGFUqeJ10VBnhCrpxlk7g0fNDjE3aJM6dTnp2lNI1ywOGTnEi9NwDKAYIB8Mo5+uIBMclbp3OYopFFpeW8cGH98UlG3Z5YdbrRbx37+4n6LMqo93G5bUF6HUqIUGsNsYzcldpS4XF5PSUYPA9zjPDLmqVBtLHOREw9VpDPH/+Qr43rVErqRTEoiulGoKBsBBA3PXlWeh30a400CgzhQBYW7mEaCgq7wIdtT/763+PLz7ZY+ogrt/xIRL2IXmWEQKE7tdmowHVm7deVlZWVuHzB8TSS/Y2GAoKkPbk8QNRF+l1auztbkkGHcFX2tN46BLwZ6EIwU0uydJmbzAJ8UFgS5Yx9oTQBdIfygPBv6gsJLlAi4zFpIHXaRMChIcj84f5fVCFx2WMpAHVGdGQF6ury7IssbCNiypZuIFKC5udMTY6eNy0bWfFus3M/a+KvwmY8lKgI0K6Br50htAeyuJRHvhcD7m48iIYWQ+d0Gm1chDbrTYB2XlB0gHCTFax5nBYrjUFDCPAzstH4nu+7O8YxaaM3C7871LorqXSfhR7xcxdvoy8kAgI8yHkr+FS+pVThAc2WXVGAHG5JKnCXy/lXGKJHJE7DrcXBpMNobFxOAkE2EdWfuklaTK7kBEUDeRSZ5JNbTZoEGLprH5k1Wbkxv7RkSzOkhetHQFkQlmpWSLlFAs+Y3z44Ny//4WULgWCMegsdtjDIbzx+iuwDlvYf/QZHKomLkxHxW3Ch57W6kcb67i7/gix2RmJcTo5IzhIZxGBHiruLfD5Q0KOkYBrd5roD1rQ6VUyjBEcksiH/hCNWlO6LPQKi9z1UvCjNqkk4srpsYG6Pg7vGOgFRBVVJoumjCp0hl0pqeIgzPhG9llMTMcAbRe50gkiMS9CQYI5fRztn8pCxM+PriD2OxDwTGXyaDQGcNrNWFtdhdVmQfL8FK12Q5jhCxcvjF5cKtF2DyQ6gJ8fLej8nHkgWB129JUhTpNn8szRKqZlp4nPKwAV7eyM3+myDLHeQrdN8ouWObOA0wQ+dEanlI5NTo1hSFUWBggHA9h6vomj3UMhPtj7QfsdAWSWUtFNw3faG3XDErNgoGdGeEMUhW6HUyJasudlAe5ZzMyhUae1o91Q8ODeuii4SBiNgPuyOFTUUtY8gJbRbDxMCQp2mamqlV/PTh43D0sOPq0WcoUcKtKxQfKDdjV2iZglp5v/PZvPoVLlJa+TQ5CqdLvTLg4QRivwfY2NBWE1jtS2hTzdTBnkMyzsG0KvVUv2a6vRFXfUQNGgVKvBE2bRlR9tpYVCKYNLly4gn0lLfB67HqZik+Jso0WWWa+MqeDvxcOazgFPwAG72yKAEc+wRrEuRdCZrAL2sTFegvEu+VQWqr4Cv9sLHUEkkxnFahXpUh7VTg+T85PwB31oNIoCIOZyJRSLfVHrxCamBWR3eZ1QaXo4T51ApxuOlG3JIk4P0hi2dNDrrOjxXFHxvGyIKnsUq6eTrEmbxS6fJ7s9jhld5tdKYSMV/+xgmJwNYG4hCruD2dEGea+Zf3t2nobB7JBBrZitYTI8icTBKVplRpHY0KxXhQjyRnzQ2Knm6+J0L0esjqlxonJnfxKfiaXlaclqPzjeR6lagd5gQSQ6AbPZhXSaqqwGqvUCHC41YuNeXHtpFV98cR/JeAF+b0jOG7qhCBRbjQ7YTQGU8g2sLK/h4GALPr8BkSiJw3NZPFr1IYrZLs5Puzg5LKJRZ/SiCTa7R1yFVCkOVS2Y7X38F//gj7C7u49f/epXQsAR2GUROq2pg05fOnPcNmYJa6WwjCQI+x0IxvKpYAlXqcxcZsBg0SIcC4wy7R16vPPdb+Lg5AD7BwcIicoqjQ2qaibmhfw4O03h6299C//5H/8DVAs1PLn/GN//vW/CZVNjZ3sDayvfxI9//Be4fuMV/J//7P+QQdvs1KNUL+IkeSxuDS4iDpMVidMzmMwGfPf3vi2ATJt9GO2WkB9WM4tcc3I/5otUZXfkEGGJmslsQTJBGzwtw1o823gChcVoAS90BoNE3RFEHxWdDkRVTBDMYLTijbfekfiFcraKJ/fXkTxK4/bVG7h9ZQ1hrxNKu4Zuo4lSti6kXn+oRzKVQ0cZojMYwuMf2aI5J/CHSaK3VqYTRC0L96XlJditeviDTim5N9r1aClt/NUvfgqrzwWVWS9dVZ1GU4oi6ZgKRIJyTnAJY8Zn4uQMOmhxafkSzAYTDg4OsLW7BavThsm5KVn4dre25Llw+EJoDVQYqHSj+BiWo/vc+M4bd1BKnKKRzeDm8hrmolPoNzqi6GQ2Kl0GzDW32a1SsM53i/Z/5qCTpHqxtSWCEJ5BdAvxLiEgR4Ag4PFDPVRg0mnhslmg9HvybnFOEofrAEKMMjuZ6kKn04BXXruKsSkfCvUkHm6t49ONbXjHYtjd28fU1LiIBHguU+VcLFbg8zmwfHEJ42MhKSdWqXrS4zPod1Cp11Bpd6A2MNqtJq42iRi00rHKuMc6VIpqNItwIdGyF8MkcxUVS1wGqX7nwMscV61WhUolJ2AU48zYd1Irt1Erd+G0hiTXmHdxtVxGNBqQ2JKz06SIGUhSzs0tiFPh9OwYixdm0em1RBnJ2dTucItVPVfIypLa6dVweHKEhQursDLntdXCpMWOUBdQFSpo5kvwONxCatDFSBckIwJIftTYfcMC7gpLE1kGT9ViXlzLdOuQmINWj0q9AbvbLapvnnEkpOhe47LDBYXMM5X+dK7SPU1ylQQI+9f4mTFuTCIh200Y9fz/6qBRKyLmsNrMUk11Vsyi3GsiVSvhwrVLOEgcS/k6i12tBhPCXjuuLUxBXUmjly+gel6RfopcuYUW3Tns/xgqMqvRMS2uD4qNvuwukevry849Li+8y0gAcCaT2ZS9IeLoHso7TvCBsyn/kcSxmiwCrLYGPcxe9GLxygQK9TwSqQIK5RrMZvYZGdGlG5SdOh4X1i6tYWNrS6ITFN0Q0ckIMrkkTIyhSWcY5wyvw4dSviAqSAI7ibOmiDzcLuDatRWuYchks4hGx+Vz22DWe6oEq8mAiwvzeOcbb+Hg6ADZag2lch2nB+ew6BxAVwur0Y6jgyOcJ89x5doqXn/zVdicFnl2+KnxeaaQKU9By0wEpXoeFqcB2VIaxVoRNqcLBwenCAXGkE0XMD0xjXq5gsRpHAtzcwLI82fH/PpSqiBOYPaT8c+rNeqEWMwUzmWJXF25iF/+4gNY1MAr1+7g5auv4pP372J3cx/BUBQDtQaFMotoST6N4nJZYMozbXNzAz//Dz9HNBqRGJBQOIiVlWUhIUcxolV0umX0hy2JNOFc2uw0xRXI7sW9vUOJUqKCnP0JDpsd6WRSgDWi/bGxiDiHqczlzPZ8/Tmurl1FLpPD/u4BJmNTsFmdUKv1Eqkp70eHxfQONFrsc2A5cxM6tQa1ah4zM2OwuzmTNKEYukjl01Ji/9K1l6FX2YT4rTYK0JnUqLbK0jkkxbZ6nQCL/U4fuURWnGqBkEfUvHaPU1T/exsbiB+c4bVb30SuWMRp4RjusB3lVlFUjj6TFf0mgUiDRKt88OldUbISSJoYn5B7mhGlxVoZ8bMUFuYm5dl/7fZryKayAsBR3c1fz748h9kBtaKG0+qU/83oYxLDQ9VAypqfb63L5xIKRBCLTMFqdsLt8MPNIveBWvpceH4yqpNk2QcffoBHjx+hXKri1q3bOD45xeLiovSy3X/wBX73/gcSx8geTZ4zJqMVTpdPfsYU9dFZUK+VcfnyikQ56HQEYe1QVC00WhWJZesrXQxVQ9mRSaQxvvDRg6fotoYCHlcqdaxeuoq1S5dHJcVarbgngj43vnjwKRqdGlR6BYtri5icn0Y8cSb7rs/lwcHmLrx2F56vP8PyygrmlxbQHTQRTx5IsTtjywiubWxvSUn6na+9LtFWJDYYyzTs9GHSm5FJ0RWuhlpjhNcZRCNbh0ZRZEZUVD1xyXDv6jUUfP4gh+/86Bqu37qJ9/7mXbitHsxNz+Fw7wz7uwkEPUEErSZEvG6MRUPY3lzH8dEeWo2qiOZu3ryBm9dviPhDit4N7EbSCHbBji2e1xqDHql0CuGAH1Xm65u0SOVTKDZL8EX9KNfKOI4fiSJ+hD0YodIxJuuRqGpNLhOK5SJK+SpmJmdxfpJCJsE/ExD0mBEJhmUPYexGu8m714VgYAyDvhrpTFYISxEcRMKyB2y8eIHEaRI+TwBatQGdZl/iiAlEs3PypZeuwGoziEOCMc4kgNlhVq1U8Oj+A4R8QYT9AVFzb29siniT5zPnPwoX/YGAZL3fu3cf7f4QNrcP2UJBOjrsDquQQCz6pfiEgjijHjg/P5FnzuN1otOnQIAkpFvAR6NuiOOTQ6h0Btx8+VWksnnpUnM7vZgcn8Z5PAk1tAgHo3j4cB2FSkMKhrtDFSan5qTvxGF1Y9Dn2e8VhT4FEn6vV4hbvy+EOuME6QJR62U2IuhPdT6dI53WQHYd3hHszWGUMEl7OkvZNcM5xh/wIpcbRYlq1IaR4lpDDIpu1YJETkXCESE/6GQgaRIKBuReJAbBr0EBJLt/NBoKMZly4Jbd12VziJOOpBHVzsxp4XNEcI5fh/fMyuoaShXG+GjQavckb99otEpsjyfoFaeETstSYXY/NBEJh8SRR0FWrVoRERufPZJTRPpIdHCHJuZEdxTFDdxf+Bkzupx9ePyz83xip8D2zo6QX8T1OMMRy+KzMB6LoVoo497nn4uKnfM+nzPOkIw8J2nMO0midejupGtpOAKj2bNHMVO2TsWbXmLnKTgg6eLyuMVxwvJyxnHRyVKvVcQd4XE4hCho1es4PNhFrpSSbmF+JkbDKG6VBAOxOeJy5TKJuRp6/aYIviwWLdweitk62NnbxK1XliXS/Oj0FIFwRPYaxoCuP9vAxvMiHGZI0TOFn3SZMEnjK5cPMaeglwSbH0dH+5idm5K+482NQ0yMO0dxsSajuNKOT06kd4EdSpyR6NZjl6mi7mBxcRqpszjK+Sw8Tru4i0iSq40GaK025Kp1nOfL6AzUcLnDeO3VtxGLTuInP/4X2Ntbh9Ggwq1bV3H38w8RDLpQr5VEqETMic8csRNGkhKT5Z/bYbeISCgS8sLrtkn0kNfLjpwgUqmsuEH4nNvsbthtHjx5tom5+Qv46OPPJL7o5s3bghkeHR3j4YMH0FPMkM3j0soa7t29Bz1jy6HG3MU1pAoVHJ0khXTW8z5kpKLeAE2nJVHuHY0BWqcDdY0Cs8+BWreGza2nsJuJ2Q1HsadOFexel4ghzo7S0A2N0LS0cBhdMl/w+dJpFaSSJxL1rVYUESEyoaXd7kmcXpNOLaNORIZ0FGv0CvR6NULsUzUYYHM64JQS8yjuP36Ccr2J6bkFbO8eCWnKPlM+3xS9BwM+iZI8Pt5FIGiTbtoeO8gCEWxsbosQnCQRCZiDnSOkk+e4deMaggE3Dg+35Oe/u7ODRrWMmcmoCMycbp+UdifOMxIPyB2AvR6LiwsStVRnN3W1JskS2VSNyXAw8Jwq9cFQJYNJaibhD3tl5u5w52iyJ6aDVq2O+eWLWFhckBh+EgDvf/Qh6oKfAXA5sbS0KJ0dpUwW6k4PaLbQLpfF2TM+HoI35JUILJvLiifrT+DxuoRUpSCLewHTSzh/UCTJXfD07ESiOVVDA5YWVqHXW3FweCyEhdFkw7P1PYT9URTTObxy85YICCjc1GtVKOaKuH1zRe7hk/gJnA6jYApXrlzCZ/fuwhfwCd7NO4Tut6O9E/RrwNriFTQrLaktYNRyH325H5nsEA5ExNBAV16314LFYRKhZvw4LmSS38vuuAr+6D/5ER7cf4S33/66CNe4fx8d76BUjYtr7CxegE4NzExNikhN9cb168ri0gWxXVeqNcm5bHfaiDDHq1KSl5EAGotSqGbJF/NyALq9ZCI9AlZzuGDbOl9XRicxSoCuCDozqBaiBYmgPgFgvjTMxBdFtEqBxayDx2WDRQgQquW0sly2unwAWkKIaFQKHDYjZqYn5DClnKZYqaFSbyEamxIAncsaD2G+TCxYop2bvwczCfn3bp8Og7qA3gT0Zfljiq2eF+JoaCTATQcI/51EWn0ZY0WgU0iKdkfKCkVh+uWy2ezSDj9yZ/AvHlojp8Zo0eSFwktBany+7ELgfydRQvKDoD6tuGTnRyXno5xHkjS0T/1/TL1njKV3mt13bnxvzqnqpspVXV1dnSPJYRhyyOGEnV1Jnl1ptcAuLHiNFWALMAwYMAzIH2wI/mAYtiRL8sqCBY9Go5md3eHMDnc4DE12M3Szc1cOt+rmnHM0znPJhRto9AzJ7q7wvv//E875HV4GVByYzRZp3qZIL62o4Pn3cDjFRYfOYBYHSHhuER7/rFjA+P3ksEJQSsM+eq0Ght0WPHaLoComo558f7lEiadSwksjj5FfXzbTZDBTZcBLkL1zNBqVrS8VY2RE3vnkMxk6MwPEuzCPWzevwabqYfvTD7DgVnBuOYqD/R1x7QSjc0iXi3i4/wxjRYtcqSTqWDp9eGEZDVa5FKKRBUEaHR0dolgknqUPr9chQ4M2FW4Mz9FqodcqKKbLGPeIa9DLEIf5BTqzCnanWQbpvFC5QZ+GljWleTFaGWdE9WJLigKdmhf6WFT9OhNQqCYxG3TJ30eWbKUwglFRodeZwOuzwGo3o1guIZMbYnHJK2FjdocVuVwa+UIWOkUjWSC0o/IgTWdy4mQSJiqfua8KcB4+JqtFXAmj8VieW+KL6GJi9sfy4hLmwhFRMVONx8EBAxhtFjt8Xr8E0Hb47E30qLdaCIUCcLmsaLfqMvTkhU+rHRs5i8GM0yMeRDYoOmLaSmI5NDgN0HoV9FQdQdxQPcwQ352n+4I7cljV2DizKQ1LMc+CJYVGtYe5+SVR/PIwIiaI3xNygLlI44KFLzoLOYpxqKwn9opNAIO5iCtjMUmlNJ8rvicMuaRqgkUji3AOornwy/DiaLfFAdXqtSXM6fzF87JJTmdScNrNCHgsMuilTfLp420UC32sLkdlAHpyfCosbg6oLDaHbMp1JkWC5iutKtcacs5l00ReqUTNHPD65Pteq0zDtxRFKxkzipmXZFcCJ/vjDhSTBn6/D51qC9VSVbjKAd8M8tk8KsUKzHqTBGg7bQ5RnbDhrHcYztlCdHUJHXrx1GNkUzFUK2V0OkO0OyNZavAidrq98PhdyOYTqDcKcLnMYhvOnuaQjVfQqRJfokAxM19gJM2r0aKXd40Kcv7xHqcbL916ASZFj0ePvkCxnJP8Eq2iQ63ZhXfGitVzIVHWaFUaGcru7R1jZzcL7gHo6NlcP4+IP4Kn9x4hn0hNw33pshxOoDIAV169LOffyW4K6VgeuolR8EM8S1m4EnnB4PHYybHcGwwX6/fFUyNYwuGIC+k6gmEnrt84j8WlCO7cuYNkPCsNTZXhdjodVEQoaO3QTuywmd1yFh0dPofJNMbly0s4PX2KdquGUr4uKpN+24ZWU4dWi7ZpC7QGk+AC+O52+hVcu7WC3/297+Lf/7sfY2/nFDo9sLQUkvOy0+zAqDOJUk81VKHT7KFebYmqo9cn5kwPo8WI3rCP/pAuLD2cXpv8TBdOZRny0msvIZPPiALbYnVgf/8Yve4YnfYQ46FaFnNQKfjv/4d/hhdvvIReuQSfTQuDuop3f/UzQeZ949U30Rvq8C///P/Cbz9+F95Z2qibsDitgo3g/aIba1DKFzEaDWQA3mk3YDWbJP64UizC43SKEn5lZRXbu3tiE44uLKLeasvXn+omopNUujFK1Rw8My5xsvHO4YKEoWhUPvHOiyeT2Nk7wLkLF0XNRubypXNXRJn7m1++LwHh/80//jMsR4JoV4tInybQaQxgUuwwmJw4iJ1CsUwD3NQ6ReoENpPs4GhBb1SZN6SWu4qL5ZWlKPwzTrS7NYjWSK9CppLH1skB9lMnKJSLMOloRR+h2WvB6XXLwIxqRooWRr0REken8Dm9cFqdwpKdX1oQvujOwZ4Egy5G/KIU7EMnaCSj1YFufyDs+2ziBCvhGazPhbEejeDc4hJmuVDuDGT4WS/XZWEm+E2yt3UaaWZVbGYHAzx4/Bi/evddCeGjkrdSqYlrkIU1kXg6tQ4WxSTh714iHId9lIt5Ue1NeE906CDVSg3QalRgdxgRirhx9cYGjDY1iuTlmozoadQiSmFDfO/ePTx5WsHNW7Mw8vPcjWF+zo2bNy7Ln0GHhtNphaJopkNzaNHs9lCpsehsyzPdG/REtcchOEO2WScxjI7ndjafk2bYF/BJ08WvMd2EgYAPuWxKFGwWi4IJkQ1aBfVqR85Sl4Phc1zSE/nhFdU6lV4cdhGXQVUwl2FEHbLxDcz6oNVPa0t+nLw/2dwfHu3DYjUIduDo+BibFy9L8K+WQz+jGdZyE62TFPT9EcxsqBWzDJ4YKs6FLjMAys2WNO+lOsUVLnT7KnR6DPD8ykUxUcsihD+5YGZ91RuOBHvJOoXnHRXaROKpaYUjI7g/kPB4ohspYmGeBmU340FflgNc4LKmMBv10kAJH7fdRL3fwdighdplguIy487DzxAIhXH27GXBgy7PhRBymJB6/gCFw2Mkd07Rrvakme4MJ+jz72ZGDd3WrEOZnyciWLWIWabZICpZzEx/TMQ9oNbSha2WIfDUFcIlynQBwiGHAGzVavmcW90ahuoBzlyYwc3XN6HY9Pird34jzXwyUYTZaBaXCxc8/Lz2DxKYDbmxfm4DZocFOwfbqDVKEjpJZ9rVS5ehGqmmiEiLgs8/+0xcLWZmgvn90qAS08azmMjTZ0+34XT5cRqLS17c6tIc/uSP/oGEevdUdJOO0a4PMWxDFq5UXHNgQBWuL+CByWKQZ5p9DfFQHOQ4HW6pBejc6KGHkaormK/1zTOIROeg6K3IZ8swKzZYjVY4zBbh9//4R/+vBNZyYLe8uCDB2HSKcrhCJ4MvGBAnyV5sC1plguvXL+LLz76AQ3Fic/kCPr/9JbKJIpxOj7DOKWIJR6PijqC6lpgafi/ILqfDlqGTXp8HlWpJBroUgYQjYUER3f/yM1TqGSwuz4ky2OqwSa4F8QiShWQmp90stZfFYoVBpxecI7EmdLWw/6LFcD4ahk5L/DAVmAOpX7aebcNudeLM6uZUyKIzy5Axlc4im83BYrWI0u75k13JEWFIvJzR6qEs6v1zbjmTuQAZ9NXYfnIsitvAjAszYR9OkodS/xArw/4rk8nJgmTG44PRoAgGhwGfM5GgCGVuv/dbNMtt/L0f/EP2u9hPbmGsG6BcyyManMWk3hMcwsrqioTR/vI3HyEyH8CZtXUZoihGEx4/fSZnP5XKvU5f3IHNYh07z3awcfac1BsMJKeDlmczVfyKcLxrKBI1ce4MfvPBr8X5QMEAkQzd+hgL0VWcPbMJFXSi2DcbLTKILRYLSKeTqDdqUveyFjg9SWJ1dR3V2vR7tLA0h26vI1ktHO7SWc6cQIYkU9G7t3ckuZit5jRT7uqVC1hfX4Lfx/ushHIxg0Ihg8hCGJy6+4M+wUwwH+Avf/4u/F6/4Db5k2HSdH6GIlFsbJ5DhEhbrR6Jk2PJUGt2KsiUEvj+3/sebD4HMgU6oTJyjlbzJTQrdXGMrp89K8NNnUEDo5l9aEfwMFvPd2VpfOnGNRicNvzFL3+FKzcuyOC5WW/h8vmrONiPyxJgMtEjcZSGvquGzWiSwOtQ2CtZKcRpdBo9yX/ZvHUJG5ub2H+8h9huDLcu30LAH8XzZzF0mx28duMqhh26FjhArsNh59nK/lojgyn2JMxa4SCJgkpiq7lsZP+uZsaRVi3DSvaWdLIwA4SL0P3EAUILYWgUDY6ODuB2MivUK+LNp1tbktc0MzeDdPlUBFk+1ww8Nj8yJzlUC1URpvgpflKrBLWxuLAkNb5KRcS1GTs7xzg+OUW1XkKpnMcPfvB9yeHJpDNYWV4RgZ/ZaEWlVBdUNOtd1tQMrjWa9CKE4yQnV60J7cHtcMjzSqEHe47H9x9i+9kW7EST9dlDe6HmbGU4wtzckiAfKSJ9vruP/YNDue/p6hfktJ7K5UVA1cPe/jNM0Je6nI4n3lmcCbA2PIkdAYMeQsEADCYLNBS/ck4wt4j56AL+9//tn0tuzsb6eWxuXMTz5weyOL/xwqvQKMyYM8HnDcFinCJ8eAbxDGC/9OX9+8JrJ96Z4eqVakMGqAwXZtbIQmNbAAAgAElEQVQWl6Y807h8pkiEuELWrFzYkSjBPptOqGqNroUEGs2qzE34TvH3sffkAsfvIaJmETotsbplUX/zjvQzM8Nqkb6UwjzeRcwJ6fdH2NneE7IJ3XEiDtFq4fW4BCHJmoZB28xI5d9HrB4xzj5/QHoFor6pmOIQ3uv3kZwjiBhmgHAhwYucDgAOvbmY4eyJLmXioIh5ZS/MZ5pnJtE/dF0Rf1gsFWUJz/+WjpEz62fk+8TZ09f/jsJMou/439DRQfFOPpMV1wk/Tmbh8vM8jcfx4OEDmUuwBiDhgbM7fk1ZQ48o8FVrYLLZobZYYLbbBVvIBQxnTTY70bWK4FJZm5+cHItLgSUI3+1qsSAYRr6rJjMx+ZxpMexbLWcw5wacH3DpOx5T8EvktwahEJ1x7OchKKxqvYDQnAcrZ5cF7Vuq1pHMFJBM5fDwyxxCs4rkE6ZPq1henBUHC50zdLxz3lYu1WGzBASVFk/FJItBr1fB73GhnMtO+9xBDxubGxiqp0NiUlGYzUTXEvFoEekfDDja3xOU7drqogji6KRvD3rQW22SNXcUz0CrWPGHf/SPJGPjx//hp/jFX/4VzqzOQ61mwLcW1QoH56wtu4LG5uyBmZ6nJzGkknFxCZGYQYHTXDSM05MjKLoJlpeYz5sRLNugP0KxWJVlPpesJIbUal14fUG4PQERrDgcLqGQ8Bn98sEjyXv41qtviND2/d98jPMXzkmvlq/U4Q9GkEjlMBkCi8EwNN0uOIm0qMcSm5BrdlHq92HwumH2upHIpnByegin1Qitqg+NdjSlZai5uPPg+DAPu8EAm9YGnysgPWgyEYdBUSOdjBNmIUJUlia8e/ncMZunQ1eDXjvN60IfKi3PcMlGl3qaItlWr4u/8/s/RGcwxDu/fhdmuws2hwex0xTObV4QbNvMzAw+/ewudnd30G5X8M3XrkmeK/MpZ4Jzcv9yXre8vIrjw5gM3ummnI9EED85Qrddx87zJ3j66CG0qhGWF+iUH8q9Qvemhhlse/solCr47vfewtb2c5mdE61OMSr70kIuL2dNNlWEBlZxN1OkxN/Ld4uCevagFENQwKLREvWblxm1kSIbRY+bL70oGMKTRAKpTFrycnjWJ46O0SqVYBiO4eDim8tTujImY+6Psbg2h5dffUnynMvlInZ2nsFkNslZsbp+BqUqXfEVmbHx66vTMB8pglyuIk5Hl9+N2VAE1WoPHldABIZ+jxd3PrmNo/1dULX3wguX0O80EQ750WrVMeh3JPOMCO219TU8fPxIUGMUiDDn8vQwjmpmgHMrK8ilCtPsl15L6DIWO8XRKtjMNkwYfdHkXH/y1YyX7uei1PPBmaAgpbPptOSRU/xyZn0D3G3QNfTZvd9IjXB8kMSwP4LLbhc3pOpbN29OWITOLyxJuBXVERwgcDjPZoZPfqXMAysvhzAPDhkIGhlUzEEYGaDE9gwlcJLPJK2ObMaIceHQiP+OQw4+zGx4tWqNqJSpRHc4LDLIVNRCcpFDlE0lB2xiaRxzAK0XTMtMwCvbaTZzDBYqVxvw+GZFkcfPgYMyLgiYa0FVLJcl3HZzOULVAtX1XBzQfsOLS1R6XyGlqH5jY0i7Iw9Jn88njT+bflpT+XFxA8WgJy5BiMQiF7rDQqLFQO6pKuxr/BWHIvzBC4XFLxcx/LPY4HBQwX8u7g8dA6/a0zBdo3FqxabTY0DFIRFZ06aUqn9eqMKo1ZJBT6vdVHnK/01sg0pnwEwoKj/pCOECRCyR4xFsZqO4QOpUwTEM3Ug+uAlq1RAnp8fYIsdWp4PBbBYLHAcCfME4jOHHxMUV8WR8GE1GI77xwovY3d7Du796HyqDGWdvvYAbN69C3Szi/m/fwdmQAxvLEdlOU7GwtHYG1W4T2/EDVPtNHCdPkCkWMZ7oYbd74LS6RPE96o1xuH8oqkA6P8jN9vqoQhvJw8/JLgfB3FrXyy30OyoM+hA3jmI2yAFJlTsVHrTWTUZ029CSyiCtCUw2Pfoj5kk0ZClGpRAn1fOrEbh8Vpyk9uHzO4WhW86XoRpp0WkQi9MSLBqVJ5kc1bJq3Lh1EyaLHplcCtVaCRaLCQ6XDYpJQX84EESLi/i0dle2kRzmc/nW6dHeSXSFBnqTWQ5PWnCpJBa3EF0/44lY2N0Ol3zdqZZkACADfWf8vBwVUeORK8nvF+cwdLJkcmkJrCXKSQstPHaPFImJkxMY9Xr0uk1RD3CIVGgU0FITTzaB02HBfCQsAeBbT4/RqgEzXpPgSYhByuXagrny+fxwubyiduaypt1oygCfTGk6OQwKQ5I78m6ZjCZRrxGVp5LPQmpLQVnRXlqvk4PJpSXzbZgrQmuaVhjXtD9zqMdhPrFg3HpT+bh2dlWCzqhUpvohEz8SVJjH7ReEWrXclCBJWttjR6eC4OJwiGeV2WaFSq9BvV1HqVaBw2mDejKWQ5OB0cwiCM8G5WNOnKZQrXRhthikkOMCpFzPy4KNQVh2t1mKXiIADcS5aaeoJAb6lXIlTPpjmA1mWQawUOWSttyoQcUm9sWb6E4GsjCz83uWSiLORSJxMP4ofIEQFKNZnrVUNgajSYPFxRD67Tbih0lkT6vo1KZBWi6vC26fCyN1D9VGGSarYaoOEkwPsLoYwa3r13ByvI9HT56SOiDhUgazEYpFi4VVHzSasQTQOm1eYZ8zWwZqDgo8WF89K8Pe2M4+Tg+P0KiWBa9DizMzLoLLEbn4B/UJOtUBVEOtXDBkRao0Y4QivIzyiJ+eiu3fYrGLIkNwdyouH4ew2g1YWJrFN19/Cc1WFbdv35bgWz4zfJ6IvRsP2BpZ0G8b4HJ4MTPjRjZzhE47j2tX19FsZJE4iWHcVyF5WkOtzObBiWabAXkGWRRRRUK1XjrXwB//5y9JptS//Vc/EmU6h4CRCFVvNhmO6Ii+Il5HoxeLJoc/Op0idyOHxXa3VcJAaQuyuxyw2A0oVrNo9+swWHS4dPWSqOX5uXKp1Gh0MesnG7qAbKYIjUqHRnuMeleP/+JP/hH+qz/6IQblA+gGhyhmd8WBEV3eQKWlxQd37+MvfvVXGFBRbjQI4oTvA1XOnSaRD120idFz2sX9xeVHu9EQQQF/JfOWPFWLzS7YGpPVLkopl8uNxGkcg2EXBosWGv0YnoBTnABceHD5QfzfkOimclUQanTu0UWye3CAmUAINy7dwuXNq3j0+WP823/xr/G//s//E6KBACw6Leq0msfJrmf2lhVfPHiE8Pw8LA6XMHITyTRcLo8MeB48eCD3CnNLfG4nRoMuNjeJvNTA47XBwrBJHZCvl/De3Y/wxfYTVBo1ycWhq4ebOZvHAYvTLshGFq1WnnuHcSnSuq0uEokkzm6eE3bqceIExUIODj2xMBx6NOAPRnmRSHhjpUplsQ1hnxtLoRloel2sRaIIe/zoNzuwGiyCuKP7i1+rdq8zdam5nPJrq9fH1u4u7tz9DJHovAzwU8m05GlQhcZmr16pw8x8CbUKbpsZiobvdFecqiz+6Dpg6LaFDOB2S74GNoeCK9c2YXMbUWiXkB81YZ/1yufMmuE0forbH9+WpTzDqQ8OdqFXNDh7ZllwpnRnTHGSVEtymDCRu4mLGw7FK7WK3E9TR5RLlHrMUGk16cbTw0h0JEmSyrRR5TtCdBEDBtkQcgFHd+GQSxS7A/t7MRSyDENeht8/K4PTQjErThQqcuhU4TOgVtNxNAOGNAZmZpFIJqRuYsPNoZMgH/R6GQgzc8Jk0uHu3bu4dOUmPOTmFrKw0fFUqmOYLcCu0kMHDTSKSTJ3unWinYyoN/uYaBW0WZ/pTBirzML/rdYaYj1n89GSRSc9VswKqgpmiupNLsoUxYzBgC7ZqTuCgwA2LazV+HFKmHWrJc0K60k2/XRkcRFC5ZHJoJMcFrOBiNE+2sMess0SAmsRFLpldNVd6MxGXL78gizkXRYzXIoGy14H7vzqbxB/HkO/zia3CZXehGqfKKypu5rDJy5qxuzA1cQF4KthBRXX09p0ehNOUVj//5w63t8jOpgmUyc0P3bWImwuxqqeuBZf+/YC1i4HYXGZsHuQQDbTwMFOAiyhgkGnCJTo3N3dTePlV6+IgCaZSaFcKyEY9iMSnZW7w2w0IB47xcJ8VOoRDkj5fnBQ36zVZVBfKRYE28SvOZsZq92Np0+eiRP2H/+XfwyLUYuf/uwnCC5EEQrPI7afwsN7zxH0RSWwsSUuRWDzwllBgFDUI0sqihKcbhlyM5+ng6EE0lcaBXh8LkTmIoI506pN6LdGiO2dILZ7BIui4NnDJ/C6uUjQYX5+XlzTp+kkWjQNDoHzF9ZgcdjgmXFj/3QbikWFxcUg1FyIVbqo51t49PkBosGICAGismjR/a1CPZfNSVNod1DZPxQEFIePWqJotEAwFJRahCgf8tP530xUXREYUAVOpAgxmBxACQqaCF415D3kgIr38mgwlgUs77jJaIByIYtIaFaGj1x009HEs4kiECrQtWoDspkyGBtUrbTk+8HhGZeYImrjIq7VgsNuFFwnxSGpYhxGlw7NfhMrq+vIpCrIpxqCoqWQY4w+UrlTGbjazGZBjvZ6/J61EJqdmQbK0vVp1MHqZjZlHQdbezjcieHWtVcwwgSlbl7q9d2dp1gKR2GdGHB6cCwCJIvTBOesU1ySRF8IasnihNnqRCgyL24W1mnoTdDMl6WGY1179uw5URPSoTfrn5VFF/E27fbU2srskkDYCwtDdjVjycBajVxCrdiVZ6rXGYjrjcMoovtsNgtmZ/3wB3xylhHd2+1RBDEQFSXrfua88dw+Pokhnkjg8dOnkqfZalEcxKFQTu4NIpLYq1AtfOHCOr73nTckeJl8cjLyU7kEaq0qSvUyThJx7OzG8cKt65iM9SgW6uLWJBaFSMB0llkxU2b/9vMy1tesePvtb2Jjcxn7J1t45VsvSW9QbVWhI86t10ezUkOr1hB2NpXDsdMiAjMGnD27gHajjtPjpLgciPe8eP0G/u//8CPUux3MM2uSuQGlOhbnV6FobVhdPY9isYGtxzvQ9YAqs59seoQjHlQrSeSzCbz9rTehVjRQs1/jc9ycwG10Qs9MsUwFB4cZybq7eXkTHuKPudBVjWExU4neFWwn5wvsy6e9OLsPtZwzfCmokGeI+YQCwX5X6g2dAsGrbB8+g86qw0QHmK0Mx02hWW1gcX5JMKrHsTh6gzFMTpM4MenmH3XUcJk9GLUBq94KE3sCFYVzLVnoEdGdL1Tw5OkBytUuWu2xiEhbbWbf1XHz5lUJmN16/hSvv/66vBN0Sw76Y3jcPkGzcWZRKuXh8TqRziQQT6cQXVkTbEommZwODAdjqXuGzMnM5mWmwkB0LkA4IC2zXumPEJydg9niwIe378qQiOfyYMCw8CF29h5jNG7JAlel7ktm4PrGquTZnSYSSKbSImwlHjM6GxCxXrXB4bxDlu+RyBzcbh/+5T//Vzi/eQlLi2tw2LyoVjtoddkTLMHtC2EwZLanHv3eGG4ng+CzqJSrgjRmf+t0MhtyJOcs71uKbbncYN9M5j0H9uwx6dYvlaoiuKVQlHc5ZyKsGYqlgvSmRH1zKclek0NizkWIYA947SIQ4zxHxACA9PnE25ycxJBMxiUT5cqVK4J9osKeGSN2u2uaLUqUC+clbfYIYxwfHkjmKudOzJCNRMLweL1wUgSrVgsqkzMAYnGJtKnTyUKX6HAoAl7OiLhQ5hlLhBnvxlK5iBCXlSYTcoWc/Eqn4O7ePppcxguyg+HNzHaczsi45GUukMtNQgtzMCv4xTu/wNzcvPyzo6Mj+H0+qd0y6ZT8vbz7KYZlaDkFivw4WQMQOcYsWIpiKXB2e7wyjzLbbOiMhiIQoYiXOHnOtPj59PrEqdXlDqs3KvD5PLh546oIizgsJf7S7WT2DgkSPckX4PfAZDDLbJC1AAWbxGQzbFytGYlDrF4vyrLAT1dPJQvFAhisRB52MdHoYXV68OGH9+GwWdGsNGEzWnH14iV5N5hjR8y20WzASZzfWyLz9HA4fTDbmKk7hs1qhN/twsne/rT27XUERe0N+VFrN9CRZaIfBp0ZQb8fmXgMuUxCZgnQEF2tgsfvRo5zNg0zxVQiVI2dZmA0OfHW278rGOR3f/2+CF0xJrLYgMWlKKAaIhyekSwMkk/o+uZwPxY7RKVSxALzU9ZWsL+/J2eB2aSgWs7iW6+/Ipk1Qrfp9aTPfvDgMfz+ECWcKBRqktfV6YwET8ehOu+e5ZVlcffymX/95dfw2795T5YgRCR++sU9dIcjvPHWd3H//gNBpWnHgN9qxoWVJWj63ekcS29AttGEJeCHYrfL8oFijFatinIxiwkZ7JoJtAY9InNzePJoT7CwJjUXtS45A5lrYzUrKBcL0JGOAhUUrV5qlr/NU6YTneShbl/qWsUMKHoVNGO6T4dweYww2swoVisIcZZDx5LeiFne9ydJ6VlvvfASlldXJFPsk08+QbWSw+rqrAzmf/B3fx9lYuoLFckkbNSaCM2GJA93xjcj5y9FQUSdMUrgkw/ew9NHn8Nk4Gs9zS+Ozi/iOHYqzr5qfYyXX72ER48eCv6NLtvF+QWZfVPIzJlGpzXA/m4SRoNd7iS6VAnb5rnX6fSFGOAPzEokQZsirPFwmjeiAhyhoKCkQqEw8oWC1LjMlTrY2pIFiEWlhX48gonEIQ3jRnvTzC69WtBtPJeIAaXrMJVOwukhumwHZpsOs+FZwYTynqiUO8hmqyhXmnKGeYMemQubzG5020NEZudQLhTlDCnkM5J3yBB0ius7rZqgIynKpiCdi14KmH/60/8kYjEuLYw6o+SItsptCVx/9HBLRIoGm0WcpKQp8HmKBkNo12sYtJoY9tmfkupDYlNHyDWsRU3MahkRB22ExxvAnU/vo9YAXnr5DNY3I9Bp1aiVe5Lx1m428NKLL0L19ou3pBviJejx+eVy40tE5ig5Wazs+RsPD3eFX8rimiGFYkNsNtBn1sWA6jlSA/RyCXHgS4QSFQe08XBAIIGaYwguhw8BlxVUfCtGHVwOK4zCp6VtSpFBE5nMvMj4cTD8L+BxwuN2iL2Mah4ymRkYbDTbRZHHZl3YxVqtcBNTyekChD/4z4xmo6ijaX3lkocHPl98BllNkVJGaVr5gPH/C8rqK6s7cyokm2M8keUHAws5mPX4AnLoUuXPA4k/eLF+jbgSV4pxil9iSNU0+HwsIeISjE4VAwcKEppOlixdKERwkGOrF/QCCwI+8bwU+DGwaeX/ngZUDqDWcElARZ9eHCDB6AL8s2EZcrXaHflz+QL2yGlu1AR/pRoP0Gs3xAXisBmFKbuzt48u8VomkyBSpgssZpNMs0wYxET3B+2ePBSWl5bQqrXw1798DxaXD+dfeQWXr16CulXG00/+BmuzNty6eFZYw7xAqWrk8Go3dYhSp4KDxCHytJA6AmLTc1pc6Db7ON47RuwoJupTt8c+XVqYdXI5qBgZR5A3VYrDsaj7xwMu1rRQqRTBDHHRxcGqYIsYuNufCLaNAdE6gwpWO7esQ/ke8gDnML0zaGLxzJwEGCcyJ8KKptOiWWkgdZJGjWF8ZrMUEmmyk6HC4vIaQtEwCuW0oJQYjMmGzu1zYyYYQDqXkYaUH0mLVmsNETQcOPUFVaDTsYizIbq4NH1PWm1RSZFPx+es0+hIQ2gyGOXg9LoZ2s5lWUuGlsLoVqlRrrbEtsbBNkPE+Zzz2fZ7fLL4cNs4pFdwtLcnRS6bJYNRB52iRnvYRGPUFDUb0VVz4bAMFHee7aKUr4ml22q0Y2/3GPlCTb7Gs8GIBGvxPaBLipdCIZ9DtcrAsilaixtxLiWmBV1PPic6uagw5AKReCTaklUqLmRUiMWm22Ausuw2neAfWMDRAcailTY4fl8NZkUG6oVSTnBPxJQxz4ZD8ll5vwxot+j4IeezIbZ02q9ZXBKpwW1nZ0A17wBqnU4cHON+H/HTE6wsLorzyOVwiKIzQ9XDRCXDQSrEuADpjdsY67rQm1TwBZ2wWAxQjSZQNHoJVZ0MJ4LGqVca6LcH8HoD8v5xsMbhe65chsVlxfzqEiZanocDSqyF9RiP01oLrKxsiDWczxgdBInkMcwWnahf+LEmjpJIHVclP6LTBlxuCzYubsBg0yFf5jPXkqGi5MYMRggHghJSxeHnnbsfC5vU5fNiOFFJABZzN3i+cplYLjRQKDRE7Wkw20VxReWZz+1Gmmq1YlEW4olkXBYgZpsZerMijX+nMoBRzcZrIqgB2ppnQgyL00mIM5VGvDB5B8jy12yC0azA5bXK5xedm8WNm1fw4MF9cYD0+sSY6afNiM0FtcoIo84NDOlyogJsgHT6AOViDDeubaLfraNerqBd76GU62DQs6LVogpaIyx8stmptsrlc0hm+vhn/8sfo1ou4T/++1+A3wazVS8BuXRXsRjnoIgqZW70qcbjep7nrmAFiQFg4UPpjIY87BnJAImnjmB3WySgmUoHhkrm8yXc+eRz6LRmuB0+pBIZZJJZKfS7Qy26sAm64xf/7l/Ap5Rx9PQ/YdA+wdx8BBONGckicJJr4t6zbdQZ0DzkOWaAyWrC4dGhfJ+58CKrmPgZ3pduWpJrNcz6/XBYbNjf3Ue1SpdNVDKzPP6ALCB4h7QaDVFmd/tNWBwGmGyKhKbxnaECxMTsipEaW9t76I8mWN84L3fE4UlM3Ayz3iCuX7oO7ViN9975Nb7/xpuYdbph4R3e7kvoMVWxxDPu7h9BZzJJwPRh7FQEDryDeSakM1nBuliMRoRDs1LkLC/Pi/U9FPQhNOuTZWSuUsBnTx/g0dEOcpWSDGeq9Romihp2rwuKxYQrV6/C5XChXq5h1OqjlC2iVWMGUwG9UR/h+TkG1UDRqWEYjwQFki8zd6MEtd4oS2sOGslnN+nUWAwFsfXlfXjMFpxbXoF+rILH5kAlX5b3nAc63+8RxQE2K+rtDtL5Ap5TVKDRwe5wiRsiHk+gxqWHkfeRDrVyFb1WBwrzcpxWaMYDyYrQ6bWotZri0iGfm+xqZipxwcDl/IvfuIFgxI9Cu4DnmV1obbz7DCJO4WI4Hj8R3M/q2pIMT4lOofrFYacqbCAqRSr1qDqnQpv1w0k8LlZj5lJxnE+hg9NuFzQDQ0C5ZKNKiOGP/JWKLGYMkGnLhot1G+8mLsPTqYSo18hCHw0m0GmNcDq9OD4+xuxsAFa7CenMdADqdDsEqUMmNoNQB0OG/LmQzTGskqGYeuFoU/V24cI5SkIE5cV77P69+/jO278Li8mM2MEOrOMRAr0JUKjAodbBajDDbHOJ62rQnmDAEOXWADpmgOgV1DsDNDtAKlOUBR+HLMzP4NedDT+bXea4UHCj1RugKETPMMuNY6Wpm5ODdS5AeBeLI4sB5p0OvR+i2GXOAhFhdDFT/UiLuEHHvDvWNJzBDtBSdWEO2pHr5KCyTLB+4RysVg5U+8iSX14p47XLFxB/tofScQnZkwJajRHGGgOKtLqPuLxghslE3lEua1gfi8PnK7Umh3T8+HgAEy9BiR3rUzaYHFhwqUVRw9cu5umiZFrPMiScPdqf/te/B2dQLQisUrWHvZ0E+g0u8hrw+VyIzoXkrKfalegeimqIwuAzGAz5YDJTEDVF6hHLRzxQuZyVBufcxgVxeJAX73W6EJmZFSVzMpXBaEKVtlN6E6rpFuZCmPE6EIsdYPHMsuB99rZPkUuV4XYEREVKtGs8eYKV9SVZ7lEpxvtsdWVDBBwHe0fQm0wILs2j3mmIeID5ADY+ixoDOo2hYLU++PUHoua2sz9oN2BW2J6PBJHCAPbFs+siQKFjgjkIvLdXN1axffgEzW4JL7x4EWZFh8RhEgvBZZSzHRRzdRnEzc8viGqPThg+QswbXFriO6sRt+b+wRaa7SpsTpMMVrjQId4qEo0Ico2h7qNJVzIZcnkiQ7nEawv6hFkqkuGkU0sfx9qLS59kPA2dxiBM5WGvh4O9LVw6f14axnJxqpBlBlKpUIbJaEUqkUcmWcLLL72J/d0jWRBQgUzkarlYgsPmkbOEWWp6g1rU81uHTxBc9skChOeLQbEjtpsVDM5MwI3esIlSLSt95YzbL4NzomHYD9FFxPqVQ46xZoKxfopte/ZwC6mTLM4sn8PdLz7FyNDHW999XVSHhokGXoMbx7sHyBVqePP716GxTdCbdEWM57BzKEg1pVFyS472T7Dz9ADpE2CRWGmiTxfDeOutt7C1tYuHXz7C9779felR47FjzAZ96HSr8M64UGtVYLSZpIbUa6yIeM+g2xhLDsju9q4MFp0OO6JzYVl+uNzMf+O7NZG7lMOojz/+DCsrZyUjcJq3yMBdCn06+PzePezuHYpQhGTmbmcowyeG13OgQDTR+pl5zARc0GkAr5Psfzue7z6D3qgTvC/PrO3dA6ytbqLNJd4x++EC6nWGf3dELcslGmkIXMBwQGK16HD95gV8eu8D6YUMTiMuXr0gIo+DvX0c7x8hm85In8DhLAUY7U4dPo8V3WYDIX8ItVITkfAiDBYH/o9/8x+xvB7B8to6trb3Zcjdbgzh84RFAc2lMxGj9VyRDFvJz5uZcSAadmDYbwgSuz1swbvgl7vPOjLBobWhEM8idphAPFkUYcCs34mXX7opC3suQSjapKuYqEGeayzgGNpMZyFDrrm05gyDdZyaOZcqjSyiqfxOZ08x1vbRHjWhMqmwtb8lAiP2WltPtmVgRx463bzrGxcwJOIruSf9sXqox/WLL0qYq8PkgEHNmrok/VAoNCv9zINHT/HJ3S9htnowMzMPl8eJXOEYWt0QNptJsGbMO+CQkzOH46MTQWFd2LwkTHPWR3SCcalOvF5/PEaqVJm6Fdst3Lh6TeoJujKNeqP0yIVsVhwJFASy540dxZFIVPH6N7+J9Qe40rkAACAASURBVDPncf/+Y4SCIREskAZRKmehVyaIzAUIRpHlN/vhSqMi2/zt3X2cnJbhdluwvLQqC2sdsVBmukrpMsqIu+3WrZeQSmVht7sRDEahVhPvTBGnBROVHjaHF9ksEcptydJi5iKvHCLMeecQj8n7SpDRrBHFpVoVcYHX5xP8Cc8hDpE5e6EIlvmzzOn54IOPEI5EBTEXDofkOWB4u0GhOKw3nbV0+7BZzcgkY4JkosiVQhy6hogjMxkVPHv2RLBWq2srssCkIOvkJI5crij5JXT95YoFcU+wDybNg+iqvZ0dqYN4frDHpGOc/Snv2E6/J88fnbSkUhBZzOVMtzN1PPJz5iyL+G5ZihiNyBfzInAxGBXBgIpApt2Rr4nV7kQwFIbP55VzZERUM9F21ap8fabuZDX29/fl99D9QkRsLpeTGRfrO4pyWV9xNsU7gzMwOry4ZOHshnMKiozsTheMZvNX8ylF3iv+eUQn09lJEgRnAXRv6hSt3PuDUVdQpsSW+gMehCNBbD1/gvm5iOSApBNJOGx2EWlx1kW3Ft3G9Vpd6hQuM/leNFpVyQvL5pOo18s4s74qjnXmFpabwEzEAB8zZYxWbG3tw6RYRen36gvfgMfuQDwWw4Mv72Gioguni06flBXO2VxSa5msOhgMWmRScbaJMGkUuR8pai1Vi1g6u4Q60dtqjQjDFJ1J8gcT+wewmo24fvMqcqUsDk72sXlxE3tHe1J7kTpQrbdRq3fR6U5AArFOZ4bd4UWvwzw8jliJt/RhMhkiEg2KkJVLH/bsvDs6nYbU/kTgEalEkTYJKdeuXcJJbA/LK/NMHUanQ9zwUFxeyUQai4ursNl8eOed34iwkir+8UQrSMxcvo7vfv9N6eGJ3Ts9isnMiM8sz5mTRBkerwnr586JcGxnK4XorAmX1s/CwrzGWk0c2cV2Ey3OSensN5ql7iRSjLjueqWM7e3n4sKaX14QJNSX9x/CbDSKKI19EIX0dCPwvGaWGAVhilYRoe+o34fTNcUvs+5utNrSdxD9x/kky9VJn4sQimpNCM2F4PF7RZTS7vcla9I/E5ZfBxM1Ni9cgoUOYO0UFXf3zoeolONTVOnlq7j35WNcuXwTC1x09wZy30mmptmKM2vnZDYWj51gLhiAzahBLn2MX77zY4xGXTicLqyunZWZ9Ycf3ZVal4L7SqUNl8uIGpe/LWDGT0JHF+fPrYkjnWHinF8KHWlMsSFdVxoRSzSbUwoJxS38uHPlCiiL5+xl6exZeddje3syd19ZW4PNakGv0UQ6FoOBhKJaDQaK61wONLsNmQ1ZKR4j8UE9kVnX/Fx0SnXSUTA1EuwlZwuctxWJJWXmqpW5uwqnr+hjKmrQKVYcHyWgGemmWWPJuHytHFaz5O+exg5h0GunyEaLSVy8z58/k9knf7BO5VLJaXJg69EzWBSz4Ee3to7gDwUQmJ8TAUVnOBTDgFmvQ71YRKNcRyhgh2oykFmBzWKTRTwPJeLyQ0G/OLG56KOYjb1QeC4AxcwMrRYy8Sq+/53fFUEJaU+qN29dlSzojXPnYbZYxQIkOB6/TzIq2HDotRpRS+7u7UiQLznoEpI96KPLKo1h3N2eLEUGo/Hf2vzYlPFA4wKEFzof2D43lH+7ABlIwCJDW/W05U849OJBxJwE7VfqP/ZqQ3icNvg54FD0ouRm/odaa4DF5pKlCy8KWhF50eezObkY2YBymTENjNKLHY/Dwa+39gwWI/KHFy439ryM+EXiRcBhN/88XhI84Dn8YmgnbbTMAqHKh44XLkCoUJMhK5WAkhXBUMpp88ifX2d/UAXCS/nnP/+5XHKyYOJCQsLiBzIIkt8jDo+hNDS8dKk0oBKP/45/P18UWhuFTdmfDtmJpDaYbZhfWoHTE4BWeKdacY8wVAzMC+kyAyRNk6l8TRvVErSqgRQ/5OpWavWpUo6fi1otqkaqH/kXOB0OOG12UTdQKU/XCtm4GGph981i9dYtLK8twzTq4OTZPSx6DHj5xsUpF1OjEg5+upzFvZ0vcVI4QaFVhNZgEFfBZKCGQW2SkO5Stgy9migFtSwnnAz6dZjQ61NV2RWlAd0RtPLTehUKhpHLFHB8lBTuIe19/MGvX6PVkqB2Fi9qLW38xFjZoSg61GsNNPnv+00M0UMg6pHt5mA8kE1nrz1Au9ZGLV9G/Cguzx8LrU53iI3z52QQyGUIh579YUcOUZvDLMgFDqH2jw6k0aBahUUSu1cWE1To1ZtdKcrmFoIIRkLSUBTzDFXvyE8q9Vr8lVa4ztRdRKfQ6soyNs9twGI2yuV5cHCI25/cg1bRQuEw2eOU4DGi2ugoMelNUBFB1eqgVirJ72FGCVEXDJiHbiTuD3/ALkiWyGwYFoMJj798jGy6g0vnV6HTmOWgozKXjpNwdE4KIaIQ+P7TycFih41Gs0mWNd0eZHiORFlNpQg/HxY41NfwnZKsEI16Gk5tcCMRz+L4OCtWzNkAVWQeUePw4OP7a7aa5WIfqQYwWRQk0iewOy0y0KuUCpiZ8Qkags+rRst3So9SoY1iripB4PlcFiajVhYglRqLMw4SIrBabEjGTySzgwcnLXaCW5qokGdjRsWY1Q6724HuqIv2oI56rwqzU4VAmAW4Fu06eb8MHqzDSyXzmBZuIvbIGjXKRZ0tFJDKlqDSA+G5kARIVutVRENBNIpFKQKZpzOeaHDp4k1Y7R4Uy9NAU6/fiW6vIUqRcqGAXCKLTq0Pg9oiaJfltVXMcilUz4nFkUGoLG6pHjZw4DO/JEMW8kKb7boo1QdjcqyT4opSq/vyXg+7QD5TRbHIICxgpKJyZYKz5xaxtDyPdPL0q2BlogcbsDodcokpWg2MWiMME7OgWU6O8mJR5scSnQ+JvZIKgXqpjm5rKI47hnLNhoOIzAUxGPHjIa/5mnApf/v+b/Ho0VNoNEYprufmIgj4glBNTJgMjbCZQ3jlldeg0/Xx3m//Ar/66x9hdSksPM1hh6ibNuoVBlMbUal0ZFnQGbbRHbdgthklfJTFzz/9H/9b3H7/Nj55/55kD9FizXeSQywOXunCosOJRZg4Bela5IPDhpkBh82SDKl9wTn4GDI97ooCFtqRKIkvXL4karR7XzzEsyfbCPhCaNa6SJ2Sp0p3ilqKiFSxjT/84R/gn/6TP0UjdR/PvvhzmHUFTMZtaBU77j8t4NMHxzB7I+hOFOwexbG8fkYGdsl0XBRNXNxPUQ9dURsuLy4iEYtBq1JjLhRFKpFCktzz9Q0Jd2aRygETm3KqmekAYWNAjNpYNZDGhQNcNkxUINKZRFu5Vm9CdHEZGjJgFQWVUhWZeAbrS6sIer04eLaF733zTcwFwtAO1ejW2silc+J6cHv9SKRz6FGB7fEiUyiiIQHadaysrAhT/vMv7omKbP3MGkrFPKKRWbQ7NaytLojS0O6wSMDwnUf38N69u6hwcFmtSNHrI3Zr2ENz0MO33npL8G/bT7YwaHRRTOeQODmVwaBaITqoC8VqRDadwPxsAMHAjJxnn9z9nNQhWVhcvnIFbpcTxVwObpsVpVQaM06nYLDsegV2gxHdRgfqMS3KejQ6HWgY4N5sSQjf3sExvrj3AC+8+A2pZ+jAofKH5zzv+n6XQe0j1CplTHo9WLng1QB6jUr4tKxxrE4XJhqdKM6oRj6OHYmi+81vv47V9WX0NB0clQ6wF9+VvAS6rngWh6N8r3rSPHC6l8vSeVLH0sKChKlyQM+XnPUEv37JVAqxk4IgHt0+FoYVEWjQZk8VHHEFtN/zTq2LAkkl95qEVNumjPxMmkGp89L4PHzwJfb3ufjSwGa1C9ubCyCG/govPjqLai0vS6PQ3CwMpmn2F8+/TmcsuCO6hsqVKcaUy73Y8QH6/RZUk74o3zjoenD/Ib7x4hvikjw+3sWwWMKq0Q5rZwA7tFJUGyx2lEsN6FQmqMaslyYYTDSi/K21B8gVm0imC4KnETwKgz1bHfn8ml+dFTpFL25mLq1UXC7QWTohJnQsKj82IKxtZaFAi4GMbCdTVAUVkszkYVCqRg0jkYqKXt47HobtQRttdRcXXr0IvUeLSi8Hu8cOi9kBjUqL2OERtIMhfAYFjVQJpVgVzWIftXJXHGS1wQRdydqbyDtN5zTtAoKe5a3M3QzdsJqpmpP3Mutc1pw871gLiOtDhoXTz+Frp4hk2vBB0Q5g9wP/5L/7A9j8IxQbeRyfFqAaGbG5cgXtehf7h3uiQK03moKX4hl+dJDA3NyMMLsdThMcTqr/R1LvPHz4SAa3wRCVwRWpLVLxDG5cuQYHs2OKJVhNVhwexhAMzyNbqsmigfUyn2UXQ4DtHKYRowYc7aVkwUUMUTgcEYu8xWFCvV0RMcpRLI4rV25iPrqKYr4i963JaoVit4qyk0MaDsno7knFc2jXRogfpTBsj+CyWIFhBzYTc3CGwo0nuovouPn1FfiDIXx8+2O88OLL8lxQhNLsVXH7zm2sn/Vh/cwyjnaPsLqwgU4d+PD9z+B2B7A0t4hGpSwiLLpBuOijApd7NTpXmm1iB46wtr4o98vjp49E9ccMRP/MjAQ58w7nwnR//0DUgByuUcxFF/xoPIDH40Q2k8bu7h7e+ta3kU7lkc8WMT+3hK2nz1HK5bCytCLIB4o97t+/L+IWnlEMUz0+SCASWsS1Sy8hfpLGh+9/IO6a69cvCHqu3RgIWmQy7mPj/Bp8QTce7dyD2jqCw2eT7LtuewKXOYSwDEKH8HiteL77SBr2W5dfkBwAYjG5NK1WstJbDccawYlNDAMcHBzg0RfP0K71MBdZQCafxpkrq3j07EuU8mWYiIloadAo8/4FfueHt2CZ0aHRq8FksskSIJ2sIctcO5tX0BubK3S2qtGslJHNJAVtSzzGB+9/hEcPnuP3/7M/kAW1x8UBGXupIRSjVoYvfK+YKTcfWYVRbcdkqEW1XJNBIvskHq7MUiBadzTuoUMH82goS+B+f4w7d+6h2xvB5fZJWC+Z+cl0QtTbFE0dHZ+IUp/4K9bIdroWRkMMOMAwaxHwO+DzWkXBSedRMByCN+Ceon3bdWTyBeSypWl4tOKUz/8klobd5hIF/2HsSLjfUwGKUxCo6kkHk0kbnhkbzp5fw0g3gdpAV8ac5EVk0zmpE8nk5xCedWytXkQ6eSQhqFc26IRpYPPsZTQaPbzz7vs4f+U66q0efv3uBzAZ7EglCjAqVqysnIPF4pSlerdNkWNXBGQGwwRL8z75WCqlLBSrDjfeuImT4xOELTNwae0wTfS4/eEdbO8f48LFi1hfnUcw4JM+nSx3nrx8/rkMoXo7X8ihJUi4ngySiH5hXcnAV4vDiaGGeVY6VCo51Ntl1LplDNQ9tCYdnKROMJgMhSQQ249JVlt4Zg6zM1FEoosySPvi809lcahorOI+y54WoKgUDPi5tVoSBMshkMlsFIb61s4h9IoFwfCCCPzqzRQarTzsdqO4n0k64CKZGQz3732J5cU1XDh/CZl0TuYDHGyzD+b33u52o6tSI5XLIXEaw+rystQ9HAZQnEhFMPEy5VIBszM+OfN3d47w7Okurl97GZHQEg72jkXsRzRyIh5Dv9eS+3nj3KoMnS9cOQ+9QYdn21uCW+EShzl+RFVzofzzv/ylYKXOnjkny5pgkH2VQ7CfKrVOFqs6xQTQddYfo1JuCdKKPVIiwdw+BYPeQM4bYqfoPvD6vIiEI9jZ2Ua+kJdBvM1uQygSlmUT/xu6kIiwDgYDsoDgOcPsETrLqZrmQJI/iJfjYkGGbs224NGZy0HsJl2r8dMjWbwSBzUXjcLvneIX6VRgeG8kzOWVTd5TOmaJMSVWkPUcl+UUTfBu5YCPzk6Kqh4/fIB6rYqV5SUR83GpQNGwTtGJADKeTIi7gmHmzPWgep8Df+bO8i6mgpnzFS5/mDdbrlYE20RHOZebnNOxL+Z5bTLbJPeItbzNbhVKiwSe05XnsMsw8KOPPpKvL/8ZVRd01XIZRlcoh9NEZ3FxI+hpgyIByRTAUFTDpQtrCy5EuAQhaoefA1XnlIFY2EvQgU4BY7cj9UWTpA71WJwQGr0K0cUwusMutIoa33zjFfz0pz8Rh0i/3Yfd5MLa0hnJTCLqu9PqiDOdHyMX6xQtUQDr9bvlTnz67KEo2EmbmKgHaHSrKDXKcPkD6I7GUEycYRLtVcbvfOc7mA+G8dnHn6CYTYs6nLQPovMpGNUZ9KjWKBxRo1bv4dxGCNevXpYadtwfI34aF0EHXYVuvxMniZPpjIFIpvYAqVgGqg7gcxkRXWCG7AT5Sh5rG6soVkqo1OviftPoDOJ2araH6HbYXSvi7CYayGLk0LslCGOKsymqDIeDgoFlPUWaBuchnFmxz6MDulabIrBW1xZx78tPcfPWFaGlEPNGRB6fR55x4dACGvUecrkaNGpmr1J8fQCdzoiT0ySWlpdx9cZ1eXasJrOgSPd3d+F0EZ9fkyF4uVqC1WoW4RTzNthjZ05TQrggUm3hzCIOTmNQ6Q2SW5jJEweqQmgmLOfR4cGBOAy+9da3RHz45ZeP5HOkI0JE5V9lDLYbHRF/YaiG3cI7dSxZgT4fM1Um8i5Ua3TkjEXswzPJbrUin8qJU4ROPdZwvJfK9QoMFjP6rOW7PQQjC7h47RasDhd+8dfvwu314ey5TdQbJTx+dAfPnj3ClevXsLZ2FhjrhfySOD5B7PBAsNrE3v39f/APsbSwip/86CdQj/o4uxLG4rwf9UYaH334geRoUtDg88/gvfd+K/NZvuO890mVINYvmUyLq4JUBS50AAofeuIGZt/AWS9nzWaDSeaA1XLjq7wiDZweH8qNBlQGBRqDEU4fa4keunTdt5qCXeZ5RsqLQmJMOoNRtwOdaiLCSK2iQbFahI2oZfGZjEUsMhtyYWllSTK9fvP+e9IHeAM+NNrsrRuw2ylQ9yBfrMJoMaEzrMmvmVwZfk9QHJlaaEToPux1sTAXQb1SQqvJ7KIRXrh1A8HgDN59910kk0k5R+fm5wWvR4eiQa1Hu9aAgT0LkbsWCxZWz6A5nqDc7iJdKsvZPeP14tG9zzFqN6EZjeDz2KFwhkKr8Ggi/TSF0KTbnL9wXvqJ5zt7mA1FhWzh8EwXe43KBAFvGC/evInr165C9eYLVyd0Z4TCEQl3VWt0UsgxOI7D7nq1/BWPV4fDwwMJDiOegwc/VTAjFZ0CWrGX095HNwb5ZVLFS6g3VfhEYPHrMZEGnEsgDkJ5MeiNihSLJp1G1CXcotMeNFFPFyBUz+m0KqwtzWM24BVlE9nGzI5QjBaYrS4ZSnHJweEPD/pSoSC2uunCoDcNQ//KGcDhK10NVBkR7cDD7mu0FA8dbuWJ46G6nS+pILlUahmi8yEmp3d6gVQECcIFCN0qEiypmWabfP3r1xkgHCawQCNWa3NzE5999tlU2VitSCFD1QGLLCrAyLDkJUirJy8rqgw5aODXkUsYDsP5v/lSccFDNTLtoHykWWjML6/CRUwHv9YSaMnGQkGL+J3xSJwgRKT0Oy1oVCNYDVoZwmRyOZRrNVmAUPmoIvoAU/41P9Zua+r8IF++UiqhWChISJGiMSFVruPqt9/GpetX0C2mEXvyOZb9Zrz2whUpUhj0PRvmAiSDL7Y/x1HuEI1xEzaXHelkCfvbR9BPFJjJGeZWnrcTpkgls92A7qAlFypZnHQQtZstQTUtzM0LToGsvlyqAoPOIkMDblOpPORQrUaMBAOYtAykHwnqiZd0pTBVXPUnPWnUnAGrLANcPh8cTg9OjlJoV5vo11tolCvwubh8M0hBF5lfRLXexL0H92XYK5dPqyYDXV7Op4mYKIr1RhYRRsGK8Z3hOr9UmYYO0bJGFwMvV6oJ69WGDJKI26FrgQUaVUssevm1oJuJalK324FbN29gcT4qLqSPbt/F8+1juP3MfwkLJ1TwB13a441wmq3Ip9MSVMmcCwakMYRNMapFQcQvdTDEcDAT/G6/bL73t/fRqAEb64uoV3vY2kqKtdlkUeGcHC59HB6fok6boY7/3CiqhTGl9KKBZBoQg9mmwZc8VbkAoa2V/4yDPz4/9UYHkfAa9HqzbNt53jCoMxIMCYYqm8kKCsvtYRZGWr6H3oAT+WIavQFxAj04bGZpGBgYzud1xAXEWI9KoYd0soBuqyfhazYb1TVT9BLzShzOqbKMSCKzUQWXwwYdWfqtljzntCCKs8ztFWtlisqTbhlq4wTRZS+8syw81TQmocbmN1OAxWhDIVeTJsvpDkjIIK2YTdqL1Sos0jqqUcsZQ1U1n6n08QmOD7LMkUMkPIeZmTk8ePhUFPNrZ9dFfTgYdoQPuvv8GfKpEqx6E8ZdlTigrt66AYNFwcPnD2B1WWG20+raFTZmr9lFvVAmdxBejx3Xrl8SvNH2wS4KlYpYG2nhtBmN6DRGotCr1cYwWIziAtMatVhanYNWTxxhWZaZlVpfUER2j1VUVNrJBF6bG0FXWAKx+XXgkrw/6ctijkssk2KCx+rBqDtEu86wXJWEcTFIPZWNS3H7Z3/2pyiUivjgw4+wu8N7hoM5iIPk7W9/F077LDoNNRy2MP7+H/wh1JoOGq0stne/QKmQwWcffYZ7d+/BaXHAZnKiWR9Lg9AdtlFu5OD0k3OpxfbOKa5du4Dvvv1t/Jv/88/R4X+nIz5wOhEMBIKivObiziDhrFlpOHl/0ak1UTEkrIlasyIunnOXrsmZQffNcNxDs1NDdCGKb77xujStP/nxz2A1OWEzO1HMllAt1lCvsOEwglDBkVbBoNvDRiSMP/nhq3AYj7Hz5F3Mh2lddyJX1CKeG+C3nz5Bva+F0e6D1mRCf9xGPHWMb77+ggT3EXtH6/zS4oLkfjQqVWw9fQa72S5YDgbOUyUXS2TR7nIRF8DZjQ2YDXp89tld3Hrxplhk07mEFJIDKtcHfVGiMPyWyA611ohCpQ6HxweP3y85O7tPtgXx8uK1y9AMR3j12ktwGh3o1/rQjNRInSaQy9GNcAb7RzFZqrl8AckoeEImO1S4dv06nu/syHCGZ8O5cxsytKdDgAiYKxc34baa4CPywGbC7Xuf4v9552ew+ZwoVQpYPruG1c0NHCXjaPa7uHTlGjxOD3aebuHRp/ehGgwx4/OJyio0PwuT3QiVQY2j4wNUC0X5O3nHEslXq7dgtdpxbvO8NGSc/9KW7Se/lYzjQgnrc3MwMiBao0CvtdB+iR6ZzKOxLD+S2QIePduWMFsuQHhP8n7nz0atIWFthXxBhAkUQZA3fLS1Bf1kLIG+yVQc/uAsLly5glmyv4mAG49xcLAvuQDXblzF+sYa2pM6fvnxz5AuxWXIzSwlDuh8Aa8MlHi3fPr5HUwmI8xHQ6Ii5ufDRX46mZZ7otVmkLUJCbpm03VcvrohNQon59lMSob3nO5PkZQ6wSRRjTjNu1Ak74mI01EfMpx8/uQ5komEiGYunD8vghYOSDkgpOuRyza9osZg2JIcnYW1VTkfGQos3Hv3LHp9Zq7Zce+LB3j4MI7XX9/EhQtnMOg10OvUBQXG8zMei8Nu8UoAb6GQxqBYxmVvCJNcBcb+GAvBOWgNFpyeZqAe62E1O2WJV2t1UGm3ZQGSSJeRyVe+wq6O0Gx3BSXFJTHrFrpy2RTw3efAYCz7DQ7aqZiaYKJjrhHt8bRRQGpK1pP8wfDfKd6CmIyeCHwYhm6huIbN0XiA9qCF5qSBm9+5heCaHz1NHTqjBv0uVbxmNGsNlDNZ+E0m6HsafP7eAzQKzCTqo9UFWiMNuiNKDvgtU8kCh6onLkG4/JAqknl7tNSykuAnQB6wILv4ITM/RNYc08UWJYd/u8IZCd6FbOXNaxb8zu+/iJ4mA61JhUK5h3Ffh3qmiVKugqXVFQRmZ2Vp1WWTnMojl8kKFuvKlU0Mh014fU60KMIplvDh7U9w89YNtDpVnMZPRG0WmY1gObqAcbePw61tbK5vShZSqdrC3fvbuHztktTz21tbou68fuWMqL7azR6ODjJo1noSmMtBTrVVQXjeh5deu4UvHtwTZA3dH2ajC7lMSfKz2Byp9HrEEqeS8cBGnSx6ZhQM2ip0mwMM2gNUOOyZ9GG36eH321Cpcqhaw/d/7wcYqtWYW1rGj370I1mgra5uwOP1YW9/C6fxPck+ee21K4jH43K/njtzA6fHObx06zXsPN/Bh+/+jeR08Qd7C9YHXFy88eYrCIZ9ePL8Ptq9GprtGqrNigye6PidDYZk8E2cRzx+KnWV1+OW388+hm5fKnk50Hry+DFmArOyjOQQlpkCXk8Afo9fBhmH+8eIzi0Ieo75IYlEAulMWjI7qFzUwohBVwXNRIcO83+8TiwuBFEqFFEpNIX3P5kMoDeq4Q950FXVUelzgK2VLMjtrSMY1S6YFQuuXj2PYimFZO5YMIUXzt6AeqKg2yUO2Yp8LiaDOqPJhQFGMLu1woLferiP/edxmBQN3v7+tzHU91GsUv3dQ68xxKPb+ySQwOEBXnzjMoamJpqDumCfQrPLkgt258P7wFADt82NOf8Mrl26KAr97Z2nOHN2RYZQMhhU6bEYXcWdj+9KaOniQhTNVgXxxCleevkVDEdqWK1e+DxB1Ep1qfuIdjZycNFqySCSgbVEv9SbFZRKrIno+HaAOzxuaWq1Nk5Pk6LGptCFZ/ZMcEYWWHSj7ewcoEeHRK0NDdTotpryuTvtCjwuM8Ihj4SrE9tBZX4wOosnz5+ISplDGJ8/BEVrwXhITO0Q6VRRsD0coG/tbEmwd6dPAVgdJpMKwRk7AgE71tbnoTGoMNZpsLR2FjanXwRQRMlaLawtG9g/2v7/mHrPIDnzOz3s6dxv55xnenIAZpCxiw1YYhfc5fJI6SIvkHfUWVKVPpxOovzB0lnlsj64yh9d/mBbpXKd5Suf6iyLlHwUb8ljKN/XewAAIABJREFUMDZgF2kRBzPATE/o6Zxz7rfb9fwaWzarUEuC2MFMd7///+/3RLR6NclhZ8Z7q1bDpc0L0I50yJ0WJc71KJnDwtIG8uUGHj58jkpxIGcnnZkk/1jwTgV+s16UzHiCMOQvxsMq/B4Lkif7CMS8+OA730QhV4BtYIZjaoHTYEWtXEcoviBnQaNSxFw0JPs/zy7u6dyRSdSQYC6WC7I/kWSiQJPnOM9rcfOZzeICoRysXCmgM2yh0MhiZBij0q3hJHcKl9ct+4vb5sbJQRKHL44Ri3BOnxNnq83swMe//AyH+6cI+WLAUAujziRCHwJ4jPc2K0ZxpTB6iDn4BLy4q2u0/H7aGI4aEvFjc9BJocdw2MPa+qoUIJNc4Ge8UW9LfBcBcXFkMu6u10OqVIGRAk+DVkjPa1dfl16yk8SJzK9LC3FRVzPeiiA/C8NXls/i3p2naNQ62NzYktJxuiipeGcvEB0mFPnUahURKhGjCfJsrzeRzZekc2NhcRWNVg/DsQbz80sw6szoNHuwmh3isOPMyBjfVDaPapPqYyruVVSrDXGMWy0OOO1O+H0+Eb3odNxNO7IbUVD74sULiX+iA53zIMu06X5gfA2JB4L+JIy5d1NMShfp3PyinP/NVkcy5p0up5ALJAKInXx86xMhO9g3xB4HCkuJofBq5J4SCgRQyGUFMDSbiE8NsbQ0h62tM3JXlitV+dzwjKDKnUKp3b2X4iyJhIPS4cKY7mDAh4DPg263La5YiYtmdK3fL3ugxBcyfWQ0kp+Rn1sKcHnu8mchvkNwmj2fBApJejs9s4hDu9MFCjIkVUWrQzpD53RbEkZ49pP8SKdT4pzn16SbnoXnxIDYp0YB7VcR7iRc2BtFgJ3RVbz6KdRgCQNjwzg3fpWmwThmdq8Q0CURwueNkTTKdIpWpSIdNPzMkwQixkZ3IkuME8mE9CHyn4+ePcTXv3ETzU4Tn3/xGdTBFEZVwfL8qjzjxM1Yfs3UCGKSxProbKnWytjYXEc4GsTPf/FTEZgpFpNELL/21hX81Y/+L2xduohkNot8uSqfgwtbF8Q59zf/8QtcOOuDXjAJVUhfq9OCaqMKVaOD3RWZCV+GHTjsFjlT9l8ciFuPeAxflxs3rqM/aAvxwNecLicKHbQTPZSpARp1Ij2KFOwGwj5xjd1/+AC5YgH+UFgimNvdEQiLsvuIiv/RiFGLeminHbRa7D0Yy8xud1gEDy0UGBOrETEHsUOCtxRwtdoN7O29RDjkwubWOk5Sh7C7LLh4aQuFQhrp9JEo7okhNuodhEMLaNT70OtsuHXrKeLxiJDwdEvRtVUsV+TM/PAbH8izwi4aftb1nNVHA2TzKZw7vyVkMj+f7fpAHPNWs1PSOeYWwhKZ9DJxhGabPa0UerUlQYGiJ37mqLD//vf/CA++fIBnzymiJ2ZGxb5eXOjshGaMJgUv+XQdLrsNLrtTuvOGo6YICihIJ6it1ZgFl1EsFMC40CD5TDGRRkV/1BVcKDofRW88kDiunqpicW0TCyub8IVi+OLBl/jk9h3cuPl1zM2HYTQMJYKQSTrVSg1HL1PQqloUTlPSmez3O+Tc+d3f/yNMVB3+5sc/hWLQwePQQh3W8e7N11GrFbHz7LkQY9/8tW8JhvvgwZdC1jL+n707JPWePttFNlfEyvI6arUmEkc5GK0Wcbwz7YKCAGIBBs7vYyCXLkr9A0XcTFSik8UZCEBrNmNIsROjitmT2KzBYDbJXubzuDHsdJFKJGDWaWFijQUm8AY94v4oVUtCcFLcxxhkeZYtCja3N1GqVpDOZSUFgAJdzmTtJuMI7chly1jdXIbFZcCACRgGBbHoAtoVzv9l2RMn4xHObKxJfC1TADbWV7G6sizOD55Pn3/+BRrNLmJzESF72T9KrNfNyGqPU8wWPBMVpjeMAIPdDYvTg+d7eyIYmwv4US/kMO51oIeKRqmMdpl9rYDZpIiLslqrCCbr9gak40qrN8EXZIQ9E4S0qJcn+OxXR9ja8mP/ZQmab924NuVQQMZ8bX1Tjgky5AG/H9VyGYN+V9SYvCg4xPOU5GLFeKWhOobWxEVrKjn3YrlXJwKgcxn7KheZ7BbJDxZgioJ/ykuWixbVasx3NkFhJAVjsFgmoxCsss6ytVlc3m1jIRZGNByYHdITFhIxb88Mxco2+5mqnKAS1bqMsmHDO5VuJApkCZ2MpfOBf46/Iao3lZFKY7kcxDUwGsqhSxcIGTwSIGILHKvS4UEA4+QkKRcgHR/lal0IEKLIXzlA/v/kB/8ODmPM39zY2BAlA4kXKpokykqnlSGQkUB8WErFsgz/0pUyJlHDGAWjKE34T+myYISSlKJb4XI54HTbJZKi3mjKkheLLyFEazWX8eFYQHKC57zkx8MhVDpG1DHqtD2xT4MWQ51GLPWlSlVUj1zsWbRDAovvLa2IOg0jQ1jeSrtqU2J7SDaYDFa0xhosXH0NS+ursE6HaGYSMA9r+PrXrsHlcWKkjuDy+ZBIHeBR4gGK3Ty0Do1YnSrlJp48eIZqrgbj1AiXwpJjx8wGP2HxkQblGvMUJwiGgpLDydgXWmZp/2YmXzFTAkbsYrBIhiEfeTMBeXYMsLtFYRzEUIgKgg9UdpVzFfl8as06uIJOuMN21No1xBaW4PGG8PD+DgosruL7R3WFxQKX041wJI5asyNFRyQDyTry8OXQEItHMBh1kMwkMdFMpLSJgJHb65Nhm3Aes3cJfLCLho6UYNglxVYcsglo0xLMw9BqY4RZH+VKS56rxSUuDXZxV8zPRWVII8vP8jdm6R+njsVNFY6FBTiks0Ex6rEQiaCUzaBcKMrFwmeCHwaCmyPayFxG6ZHpNAnQ6IQA0TIKhOVSdi+ODjPI5ycwKoDHZ8HFKxeRyefFYtbpqeI8MimAzcqINhbCTmadH1Mg6PfJ4kQXBuNypirERcVoLD5XZNabzaGUbbKUk+BRU4qQ9VImns/l5PmlvX3I8l6vQ8qatYaJxC2Uy0UZ3mnRJlHGA5zqj+nEjNHAjGatL70cLCej1ZS58zwLzIoNZpNDPr9UPI0GXRn652NRUfAQ2G002tLtw/euy2WgQ/JjAndIQXTRJ/neVCwS5N3fTYBvIYGB/f0aXB4TXL6QAKJNlvoC8IeDWF9fQ6VYlM6RgMeLfrOF05cJcUbwWXZxe4cJuXwFgWAULq9HSAISS8xFLrAUrj+G1WhFq9KVYXx5fRXpQhp7hxUYrcDiagA2xldN9TjcO8SoPWQEJ1aW/Di7tSYxDnuJPSkrK1e4sGhhMdrQqbEPyYw2S6sdTvQnI+mymF8OolA8hVY7QqHEDgha2zSiOmZR36jdgQIjXGYP+s0BLIpVop+MNroEeC5OcJJIwjw1IeBiafIAuVxGoj3q7SYuXj6HtY1VfO3G27j18S08evwU+UIF7VZfiGqTosHq2jrisTX0OlrYlSj++O/9fXj9zMM9gc6gSknp8y9fwG6ywWNzYufxc/zib2/JGTDVsbheA0/IJCDXwwfH+NM/+UfQwoAf/vu/xqjPiBCHxIs4XC5EowsSY0PQNp0+QaOWm3UR8c4ZcuE3CzDaG/ZgtCq49Mab0JkNKFUYP9aWrM1zF7YlUvLuF/fw5f0nCHgj0iVEFSHPJ1p9pbjZRCU64w/1+LN/9t/g3TcvwKg5xq8++gvkTnYx6I3x4Te+B505iJ2jHD5/tIdya4x8rYp04RjFSgE/+KffxdOn98RyT4CbAgNmYbqsDhwdHKLbaAuhSsWz0WyDyWKTgu3ucCRDCDM76ex88+03sbV9Fvce3MWjJ1/KvSIRlOqsW4jZ5R5fCIrDKzFRBFjZZWHVGbH35BFW4hFc2TqHK2cuwjwxQzc0gC0MRwcHqNdq8Pr9yBXLyBfr2Ny+gIGq4vbtz+FxOBGbm8PT3V0BJnhf8r5yOG1CPPG1j7NYWK/F2vIS9GY9Pn90H//jX/yvcEd8s+z+aADbVy4jkUqhNejDGwhiLjxH3zPuf3Jb8vt97F2wmbCwGsNYN4LGPJXOqHy+iGKhJC4CDuwCbI9UeNx+ZLMFLMeXkT1NYT4QhlexYOfOPayEw/Axp1n6hQxQbG7oFAWpfBGtwRD3Hj0VYGr7wiVEI/PydblMcWAnOMG5hgIK5kwH/B7Jy314+ws0ikUsxmLyeikOG1Y3N2B1u7CwvCgLAAHaerMqETlT7QT9aQMHucfQmMZCSHEmI+nPgZ0kHd9Dur7Y+8GutbXVZYwGPIs74hJjsS5BjnPnz4s6llGejDckWLr/8qUINNi7RiKEyxcJEMZG0sXIDi2n24luryXgQSQ4D7vVJc/e6XENayt+nN/els8IZ4bTk6RkOrOwt9GsYD4elnOVER5U4posimSSm80u6HQ2HB5mkcuW5HVyu224dHETOi1dMx10WnVk0ykMeyOcP3tZstkJdPXyJURVI5TmCCGzA2vxFaTyZSQOkgJUKYodTpcXuXIFjUEX5UYH2UIT3f5EyoHpJOYvjU4nryXBCiofWVbM+Aou5SoHK0JTdNdS1GPQifqKrkEObiTTuLiK24JKNS65X4EJjJNlhKvMuVoBwLpqB021jvj5BZx5fQ2OgElI6kqpCYfFiWFvKASISR0jYPXi6ed72H10JN1mvaEO1Y6KwUQnswxJEIpxSC6SBKFDRSxD4urgNzuLv5LJnKSOkCKvej9eESB0Gst8TBcn3ck6IFsc4Qf/4k3MrTFy64WUXI8mZhg1NmT20+IACYZjAupR3cw7OOQLi+OURZGxiA/Z7KEUDDOCkZGgjB0LRQmqFZEvZKWUdzm+hJX5OFKJI+w93MeN66+hWm3h0y/2YHFZsbF1Hg8fPkYq2UXIB1w8t4V4bB57Owd4cP9A7PDx+JKIOqhUC8d98r3e+vS2gA8057CU98zGOSzGV5BO5fHoyXMBlpbX4ogvzOPqa9dmzodEChpVJx1QMxdUDuVyBrG4Xxbm5bUFmUfv3X8gJZThWASf3b6D166+JX1kz589lV6MxPEj2J1G6YnKZiu4eO46FIMbEf8inj/axcd/+7ewKRYB4yIRxl8osFhNQpy4PAoWl6Oo1PMS0/rZnTtCHm6cPSsKa4Lq2WxWyEkqRL101ERZ1NuXbGf+f26XW+YxFvhyjiTJQiUzx0AdDAi4whgPIPHH8cVF2SWarab0k/X7QxEC6WBGpzFCPl1AJOAXVfvbb13Gz/7mp9hYOY/XLr8uEbP5UhqtQQ3Z2gmKnSTOXtqUveTkKAv9xIFIIIrtrVUMxy0cHO+gXKpCMQQQCrAjySl5560mn/sMkqdl5IoV/M4f3pR949ZH93H9tTcQ9PmgNU7RGjdgslthcwbRro3x6U8+RymXhy9kx8U3NzC2NnGYOkC11sGFrTfQretghE3iEEmwfXD9ugAsJPunWjrbKjg6SQiwt7ayiYXYCj75f26LGIegQqk4i425ePF1uFwh2GxBcZ7Pz4WFVOz3hjIP8bVmZBJdfJyF6VxnZxg7Aa02B8aM1YRBQG3O7SxEffDwPrx+Dy5cOo+5hXlUq3XcvfsQo8EERoNF9hWFYrd+G+srMbgcRjQbeQTDQXhDMWxsbUFr0ODew3sym1HowHgNi+KRZ/T0uIBCrirRJ8xbp1qWe3R/3MbqJvtGivB5TFhb5f7SxMOnD6FX7LC5Qvjt7/wxdp4d4t/++V8ikUhhPu6EO2CD1jjCWNuD0UZAfRFhZwD3P7sPIxSkknnYHH68+dZ7qNa7+PiTO9h9loNV0YnbR6dj7j4Ll7WwW7TIZU/l7vd47HA79HDY6LQbIrwYxvl3Lolr0tjWY1IbwmWywWK2YMLdimBsq41YKCR7M39Jd8J0JjCjGI0KZp1hVjpNoNhkscpzYDJZBMwlGPfxp7cEGHWHPNBZdagPWzjKJ2HnXuGwI5vJolPvwAij5JXTkUyXTjy6jElHi9RRXhy+p8cZmA10vHNf1s12NKuCk5ND2V/oomTEHfd6YixjtQ+nk+p2hwgCIlEfPF6rOEE8Htcr8SJ7FLsiiBsOxwIOV8plcVPWWm1cfONt2RPY60WshJHJLBGm4IC9j2aTDqGQF4qZxMoAismGSDAOhy2InZ09eZ3oCCWpxL2b3Uxff+99Sblg9BEz2PdevoTD44XXF0AwFJXP7srKhqjYFTsL7Q1olJsY9VQYNCbo9Ywa10jM7mA6RbPTQa3VFPckxRLcBykyYgSSx2GTc4txLuydYBQcAftwJCp/ls8cCe1Gqykgmp7R30PGYHaEzOP7trSyJCJYilcKhYrEXBFzYN+YYpl1InKuZLcosRbiJ3abU+Zb7tm88+jgoAOFIgVGwrFjTFUH4v5i6S6jrAgUsrT5o49+Js8591d1rIHX7RF3QbfNbH/G19RlriMRQiKBxARdLRSTkvzn+y99oJwT9LOUEL7e29vbIry9c+eukNGci9mvy4hdnvXEMlrdjhTBcy8mIUPhCJ3avOYZ6ULHKUWDxOtmHSZpIX8IoBO/4s9OfM1knDk7KMbkHECXLYVpJM4ZiUwHDOPYGFNPl2Vv0IXZzO44i8yAjGgnQHz17Bqmgx4sJkUSOUjO0bXDZy5byqPaqmF+ZRETA3Dr9sc4f+UCnHy/pypOE6dQ6yoMEwPGw7H0k5Cg4RlMRTe7LoifFAolfPDhe7DYzHi281jeUwq0KvUKfvM7v4GHzx7D5vHgwZMnuPja60Lm7794iU9/9Qn8dqekyyzPz8uzmM2nMVAHqLXrMLHLmNHuVKMXcnImEovkv69lvGiFEW01zEUjaFZLAu6SoPri83uyo7scXjjMDomaZozaydEBts9sYOvcWdz+4jPkKFYwmeAJRtDsMvqc8amGmYthrIFBq4FRN0anRSyK4o0qYvMBaDQqdAaSWXmcP39B7klif8QRGYWVzaXlM37p6lmM6NzvNfHNX7uJUimNdOYI6pgEEqMqKZrVIbGfxuXLb+P5swRe7h/LnWI0WaSTo9ZoyZ3AsY8/P581CniYVsNuDO7qjEgOhv0yQ9LNT2cAcSfumj4PZ655VGp1lMpVEdeyu2o60YowRavRS0rLzXffwyeffoxsIYvuoCuFz9QJWeWzaJS+G0YMHifSMnd5mZCj6NHrEQvoyp+l05fxpIxTZBeh2WhGvzXDbuwORdw9Gr0q0dsU5jNyfKLXY/XMNjLFGpy+EFStAflKHcenp1hajmMu5hHSmXsM94lUIiupAaYJUMwkAe1MUPbht34LT5/tY3dnHxajDnbLGA67DuEIHaIWfPbpF5ifj2Hr7Lac7QT9idWS+JS0pOEIhQLLzoGtrW2cnmax86wCZ0iBYrVLDBzFJQZo0a434aSTiakLWgOGA/b6aWG2OaBlJKDJjDYF/kTrBx0YiBFp2ZHShc/rkXO1kErDxBdGJdZIHFQLu8eB7oDiEpPcBS67XXBNOrAZf/WPf/CnODo+RrPTwpNnT2RvosDMbLJLJLHb65TOHYpXGW1aLNZgs7qF4GIE41w0LHdQu8GEoA6+8f770gFNMjsajYkQkuJgEnoUyfJcjsViOHixi3a1IK//2toCPIEwmgMNGr0Jxhqj/N2jXhd2sxFWvVYIELrNJozXb3UEr2QMM3ctkt9GMx3U56E1mIRHyOSTCISJ6bVQyg3FLX52c13mZs1vvP/WVPIQnR5cunIVtUZbDiE+6CQqWLxGZUF/0BVrMtVktQbjWWaLIrPDWMLEN5vWJGa0MTaJThKypXxw+Ytqaykjk+ZMrmtkmTWY8EFlTJXRIHEqLEEl2E+VBL8PkhME7VmCzpJXLtHMguz2+1BsDrjdYVFI8mvTxidWvxYB8qa8ySQKyGZy2OHARBuhw8Fcc6prGmizjGo8ljeFv8efgyQIwSEeBiRJ+H3w8GEMSi6bk8tKq9EIATLiEGCdfT0epPwPvwa/Jv8ZDAYxNzcn5AedNfwwfFWMTgs4gQ1eGgKwDQYIBUKziArMyCSy7hx6pIxyMhHlA4u/eGmyLDEQDAhLz8ucBZjsROGQx+xBEifMwJ0VcnnkNWEpLssPybg6LGboGaI3GcvFzHgLxm7x0iEpxn+fcVy0Y9KxQzUnx3eSTPygs2ySLGCyWIFvbQ2XXr8KK3n/ehHl41289doFbJxZw2Dch8VpwUFqHy9Sz5BrpdGaNmB12+V9rpYbUHsT6Cd6TPsTdOpt1CtVuXwVmwnZQh6MwyNrvL6+gIAvKKraTr2Fcq6IXrMvOby99gAKMwRZniRRVm5xInX6jJ2qCkMY8Lklt7RV74g9dKQZw+w0IbIURLFWlsxAnzeMRw+e4+TgCKTGjBoNIv6wqLjbrQHSuTxGfI3ks09HzgjLy4tCUBQKWXSYxaidSrYsMz91JJMMLGdnBnZHbLk+vweBgBOq2kYmXYTf53pFgHBY44BOdpb5wEYBYah+8AW8GAxIkDGfXxWSzu8LiMLkNJNGKptGbC4Kj4exHwXpeXHbFCQPDzHsMV6KnTiMoTJiOFZRazZgtkNiEqqlJuoVVVRa8TknTHx9WyMUi20oFodEq1AhvrQWlxLFw6OMDMAzgIWK0iF0erqNjK+e9SkcNpeoz6mwb9fbqJVrQvQwo5vPgMVim3UE9Yc4e+aM2DBpdycRQhKCdmVag1kiyYgeXnK1RlmK582KXgp7OcxRemJU9BI1VixRzc3Xzw3F5BSFwXDQhVbDciTmd1OFq2DQn/XIqIzE68yKe7e3zkp8Hs8CqmTKtToG6kRylW1uBXrrFFa3DsE5FwwKgWu2zGqQSeYw6E4RDEQl69Ph8qHUaKLBgjqeaQYjonNz8Hq8qOTzGFLZ4nGhW2sg8eyFKCNXVzYFND1InEoJOl1IisWKhcU5iX+5/8Vtsfy57Q4MOkP5tb6+IRmev/z4cyFZ6MxwB+ySo6+ZmJA+LoHGBo/DCJvCboEJVpjvbDOiUCtKVIJuaoReo6DfpoLRKT0szEbvDLtSch4Iu3B0/AI2G23kE9TqbRlELQ632JWLqTrsRsBucovyLeAPYWllEWxM4+eWnzetqoNmoEWn1pZlvlIuSOwVFRux+ai4D2i1pjOOgHSpXEOl3BaSy2hijmdInkmqnq9efhfXrr0JrV7F4fE+BqMBfG4/tlYuYjGyhG61gU9v3cKPfvRDaPQjeMNWhOddgKGHR48fimL/N//ud3D48hg/+eufw2UPS241raF0+5Ac4+B5/+692fc5akn0EgdjLs4sVqM6nANceD6K+dVlZIo5KZNjR42KMd5557rcB7/6xS15XQftMVrVthRxS8mvySAFnVqjCo15gD/5J/8M3/2tf4JutwW70kMptYvHd34lRZrbZ65h58UpSt0hvNF5/NX//de4/+SRgBetdhX/8l/+Izz88rZ0CnD5YRZnyB+QmK1GpQF1OBErLTP5eSfH4guiFtnZYxyRXmJISPzTYnz9a+9IjBI7JJg5z/xWRnrY7Q6J7DAwpzPITFWtkBkEe616PcbdDvKpY3zvd34Xb5x/HU6jC/qxGc1yAwd7u5L1TncCu1he7B9haXVDbOiM8PO63HLnHJ6eIhKbk2WMRwr7vhTFKGe23UKKbQqfZ6ZYOy6k8L/8u3+L9qSHqUHF1KjB2YsXUG23YHW6pINgMp5Kn8DpQULuuU6rJhE862eX4fLbUe9WMVRZXj6YlW32B9L1wjuNAzafA8bphPxh5E4zePPiZVw5s4WXXz5C4fgE63PzMGqp7NTC4QkI0ZkrVfHyKIkXiWNsnL0AD/PtPa9I4G5fso3LxbIA4yT4Oa9EYyGM+z3U80XkqAB0OGYdbHRAupxCnPIes9ktEj1yfJKQz2N0Loz2sIpHB19g/2RnRnxT8WNWEI5GkDw9xe7eDs5ub6BYzEls0OVLF0SAInNAuy0loi9f7AmwQHCDnR4EKbgo37r1KYwG4PKVi3IP1xtVUTaT9BhNxpILzC4t9nlQsRifWxYglW4AOuLWV1ZluVE47EKD+/fuiiuX0Vy8b0hGSSu4ScFwOhVC3uUJQFX18Hrn0GoySmEgvSmTyQBrqzGM+jVoWchdK6NczItDYm15Ez5PAMN+D1Z+Lh88h6OvRdwRQMDhx85eAulMEQFfBA6HR5yydJx0x0MUKnV0BlqJUiXZzc419mhwbu30+jIHcV5kfAr/u8yx7BNi5I6OcVkqpnQ/s1dlyvgrEhyc02aOYJk3JZZlRiaIula+g6kQIEazTjJ1W5MGLGEr3v+NdzHSteWuG/X5ayz356DdQYvxOiYHqqcNPL5zIHnC/SFBTHZTSaO5EDJ8xujB5I0simc6sWVqo5BlFk3J/87nTH6xQ27CmLv/r/Scv8+vonI2ZDGoV4N/9d//Ywy0WXSnGZTrPO8miAYW4DQ4UMpVcJLKCLgbX1hDpdIQ4cPTR49kBlFMWszPBxEKe0WF9uDhQ4lECc3FpOyQYAk7ZNhTFnC5oPb6aFcbQojs7OxiMJoiEGEnkhEGvUVAfGa0UygR8vpx7/OH0GsdcFi9opg8TR/jKPMCZy+sI7oYwovDfdQbHVSrHTRrFHgYBahTx5DZ3WK1QmvUCGG4tLwoTp/Hj56K+yQYiEgcsMfjwNNnDxAIubC0PI9QOCwFual0EotLi+KcoFIvHIpj1BujXqkhGHShUEqg2sgjPBeG0WhDKllDLLSGaq6LcWeC3MmpxCwSoPrK1c2es4OjPZzdXsP8YgjJ9AGqzRISJwmJW6MKeG5+SRywzdZsTibYSkJ1BsA1ZAdij4ffG0a72RPFMwE4Elp0RO+93EMp38Hmyoo4oxKHR7h67ZqIDY6Pj2e7UH+M7GkBBo0ZL3YS0KoaXLp4Hl63HcGQG8njE6wtbUmHR7/Xku+x0iogXz9Fc1jEuStn4HS7JS5k90kCk5EqhZXhiBetThnlcgOpZB02ix+nqZwAj2urUczHYnA6AsjkUghErNh7/hy92gRfe/OGdABH3M1JAAAgAElEQVQy/jFZOBE1pGIPoFEd4tZPPpOSbsWux+bFJdjDeiRzx6hU29javIpxz4xYYBGP7z1EyO3Bt27egKp20Ru3EYp6Ua7lUS6TFG6LgMSoteBXf3sLN2/clPOrVa/L+W23eeB2hVGvMR+eedqzCEkSvey0Yh41gVQu43TXEeRm+gCFZbVqQ7K0LXSMjDWykLdf3bc8Sznf252M2u3h008+F9EC3TpUyvc6LcmK93ttcNqNsCgaiXZTXG5cf+8GQtEgDo4SqNbr0OnM0OusqFd60KhGVIotFDIVIeEJbhlN7AoYIFc8xa//9jfhD1jRqCRFDVuv5yS+pdEb49HTU/zpP/3nODkp4i/+t38nblyvz4qpfgCTbQq7z4JGvy4zv9vqRKPUlHknlWxjdXUJc3OrqDe6ODw8xWjATkCCVoooZIkdEGi1GDXyuZ2oLPt2IhYmmNyTbrhgPAjfYlgIAMvICrU+wrjZE8dAe9CX+8RpNsNttyN1mpa0BqqZ+dozYoc/p0avQTJ1ioODI9mJGRnEs559gXSPqpMevriTwPV3FnHlzavwRn3YSx5A5zCh3m3L7lmvNWG3OLCysIYHd77E2Y0t6b14eOcpNF0zvvbG16HXGZE8Scvu9mJvX3Z9Rmywb/HkOIF6oyxdnFevXoHVYsHu811xkRmNEyyvzMEXdGJxKSr9GxT+NZo1mbvYw1MsVEWQxfJu7iYkNg8TCZzZOoeF1U0RhLIwmQA4gacg46egxf27dzEYtODzu6RcmV0TTAHqtMe4eum6kM71Vu2VIzQPncaA1HFaonUJnm5vX5A9MRxhskAfDidFd4xa4nsEtLp9pLIlTCY6tOsd2BWH5PfTGUEBp3xfHg9s4lqY3bG7uy9EEHJycgKjXouz68twu+wyg1brVSE/CBYyBop3LFXnxDooquJn18Ay7rEKl8MNrU6Lj37+Ea69cU0INRJETBXgHc0znI5ZOkf47ydPTpBOpSVtY9atYRGnp9liF3U270S6cXl2ct9yu0mUkBxiQf3rcLtdQirQpfzR3/wUm5tn4HJ6Ua80pQTeZNTj6HAfyZNDTOgcWY4jFg0J+UGgjRFYLDkmTmM0MlJPi1yB7vJZibrP5xfSg9/b3fv3pIh6ZW1Nyo/PnjuHYpkRpUFUa3Xcu3dPiAje7xQ50AlD0a64ODCV/tsmEz80GpTKJSGNpNtKb5D5kEQtuw5JOtFBwzuBXXqMNuy06YCboNmsSDQ65xYK8Nhp4PUzQm7WHUSki3PYN268AQPjdNJ5LC8sI3l0KvcHRWIGixn9yRAToxbr22fw4MmXoszXmwzSZdEoNVA/rcGg6lAqFWd4RjAgYuHnO7s4PDzCkOXqeh1WVlckPpUEgHT86HQSQX7zg69D1Wmwn0xipNHg7IUL2E8kxP2uDoZwW2wYdLqwKwrGw4HMsbznKY7jXN0bjYR4o0uKrxkdr1vnLqBUYfkye3Gakpxi51llMsmZT/Li+CQj7jz2ZkSCIemIHfV6uHjunAiLfvyffwyd0YixVgeFfbz9sbiPNRqDOGRJEHhcTlSLOTnv/AEKmae4cHkdB0cvkCtlce3aNRTzJRwdnUjnXDgUlveYYof9wz1sXdiGqp3KPXnu/CaSpwmYzFqJkmbMs8loQac1RCS0iIB3Dj/64U+ki6fVYnoGlf8kQuhUbKDZqoOw48b6nJB7xJ9anZbMotE5RnZX4fEyqnIspBzF1vzMMMWCMyU/W8QQ87m67Mp0D+hfCb/W1tYR9Afwxd07UkXQp4NtzOj9KVw2o5znVBhx1mIPKfcwisPpnmPkaD7HsvgZdMyzg2Qwnxe6udgtyveV2BsJEL1pgmg8jIlWxRH3qVAYwVgciWQG/lgc88treLr3Eg+fPMHr167AzMR0DIXcjAQieP5wD4c7L+E1W9Cpl+F0kaAO4NLr13H78/vI58oY9FrwuYxYiPtx7vyGEI0P7z+T18Dv82N1dQW3b3/6qjOUSQpAtUbhLXD+woJ0vz148BCJ4zosLqb3UFiuw7DbF+JD7Y9gV6zi4qNomOegkbsU44b5v9lPzYhbYsPVoqxRGr125iQN+sU1Ui+XYFfMrzAMIBBxwMRo1j5xFeMsFpB1Fe2OvI7sub3+tesI0GSg1+Df/4f/E6l0HlaFUbzcYdgJxO6ztjjGarWWYFTVekvSAyhMmYtFhUBNnZ5Ib+wf/MHv49HDL3H37l0hs8kp8Azj60Tsldg2I8mL+TTatZKIFLk/+bhzl5so1zpo9cZy7/lcLig0AnCPYo83P99aHUadLgJev/R7sV9yrHaRODzA8so6vP4Qnjzdkbj/5dWICIYtxgBK+YakGLHHWvO9b9+YkukkyHnltTfRH05kEZSuDj0LtLUolnKoVksSn8PeBGbx8vCly4OXDf/zlYWeaioukbQDMcKHFx8JEoL6M2Uc/3tHWLtZtBOE5bIYFVgVk/QAGPV6Kc8imzMrYx1LDiCBo1lBuUkGSyqUbGSozLNMRF5QVOHJ8D7oi0WLwxlVITwwaRuV5e9V+SNBZAJRkoms1YlChKp+XrQzRVZEyplbzaYMVyQxCE5UKxX0ur1XefAsfzcLqCHl51PGxbRFvcyMPC6T/N54yXHRNNGf81U/iF4Ph8spjDezZllIRZKBNmrJYmTJV7WCCpl95k1DIwMeyQjGZXG55cvP3GWJuyJypDXIAsySJ95szIvkUhikdQqAy+mU0nXGDakcEnWqKBdoreXPRjU1Xz+C5DMVI3drrgD8J3Pw+Z6p8vcTMGGZX5fRZ2YDVtaW4baYYdMB5eNDrMYj+Nq7b0lci8asYj+1i0z1BLl6Cj1NG2O9it5kgkqjJWyxQWOEojUDgzF6NZbk9cUmSCsry21z+YLYZ1eW1rASX8XzJ3vIJPOAqhe1/3igSr+MlM+zKNjCYjkq2hroDVn2a0I8HkK/TxXuSNwpA7UDX8SD7nSIVreLaCQuSlYOutlURnohxj1ga+UsNGMDkodpUdkOpj0oLis6o4EoAZdZTFlj9mROXitGhJisFnTVgfyCSSuleVxCV1fCWFmKS3TPwX4SXo9Regg6HXacMC5KRbM1kAgTKiUYFbKyviILEnOfU5lTsdGyYJFRVgSP/b7grOCMMQpa/vxUaJMAZs5+RRhTRlAx79VitssBxu4Sm3sGxFRKdQH+uFgJ4NlV0agPode5odUapCSaQ7rePEG92ZSMd7PJI+WSPKX1WkalMEd4ItbLam0sQ+msF0ODYbsrPRDNekcWYjLAfF8jEb/Yn2l9JQpDdXKv25f3Tgg/s0mGTwLdBJN63ZacH4NBV1QgVNBY7CzgNMlry5xInmEsv+UByM8/CU2WohLWYTEXuxH4HFYLZQwbHYz7A1gtRmwyjqXVFfsfXUNOnxet3gDZcg6dURuDCTC3pIMvbIfLywJhlrz30Kx3MRqY4HLQUmnHSAWe7O2g1mnB4fPCEwgiFl0UF1y3UYc66ECvGYqFr1VowucKiaqw25/C5gxI7j+Xh1m8RwM7Dx+inqvAoqdiziZqGYIfH3zwPga9NnaeP5NyOoNiQqPXwWmmhEad55wJVqMCHUZoVDq4fNmPmx+8g3QphaPMkUBx474W+VwFbfZzUD1oNEl2JtXPtPJymaQKZGEuBpvFghe7e6Iy40XP4Yw9CFS9mY0OKTGmWpqKkV6/gX6/JbnRXIwquYYUltFZxHM3HPVjNOlhMO7gd3/vd4Tk/cv/4y8xpmNnMhWVn8vtgNXO3o6uDPrRWBzf/cM/htGk4O79uzhIHIuq9tzmFXzvt/8+PBYPBs0ujhJ7+OhnP8JY04Li0kDV9VFt0l3XlkLJM+ubePboMR7f30E0uAGvKyyfneNkUu4+FmXWKlWUikVZZmgVZa47gQwS9owEIJC3uLaIaq+Go9QxXIzIo8094MfqyqoUIbIfo5KtopSpolNnvw/vPXYRTRCMuGFz6/Hut96Q4erjW8cI+dfw7Q++CTtl4t2aZF3abV7svdzHn/13/wrvUeXTLuA//fg/oC628GV88MF1HOzvIBBwo1zMopjLCPjcabJ/owybwmWVFnsHjk9OMFQHvCJA4yL7WbjoUmFBNdnX3/8AV69eRaFUwLOnj/H48UNxKDKmgJnHlFazQ4cq73Z3RoLzs8wSb7tZwYfvfYC3Ll+HbqTDuDNFKVNCOZ8TazlzxhmHSNWry+NHs9mXjGgKKfYPDnF4nMTSyoqUM/NZnYuFxLJOJR1j8ag2Ivlhp6NQp+Lhiyc4SB9iqmiRLuVgdzpx+84dfO3dG6I2Yak6F0GbxQyr1QgN6ErlWc0hzI1mpy6xeiSkWczIeEreZ3wWADPyuSZ8njD7WSUPlsV/3/n2t+FTbHjx5RNYNEZxgPCzyFg0ggFUtX925z7m4iuIL23IORSJzku/BQGaYCAsikbOCrxYGVUTiRDgqcsSReUzZxiv14NEIiEzy+aZDQHSeO4xb48g0Tyt20YtDlMJPHjxJQr1DIwK7wm9uAvjC3FxmTBaiD1FJKg5b3EOoQuX5wrnHjqGuMQwviWVZGwVs7kn8vc+29kR8IDESrffEVcCiWaS+wTteO7x67DEPJ8vwO8Jw6o4cZIggDKUQjueUxvr6/K8UxHFCKzl1WXJy80Vcuj0uzDYLWh129J1pdUapSCQDpC5uU2YTA7Jze31W4iGXdDr6J5qSHGpQaMRpwrLJPlZH3d62IzEoav00Dkton1agRlmKXG2UKWkM8NgtqFYqYhjmGph9tG0e2NMtHqZn6TTg3EzUrQ467aT2CsSBCQQ+L6RvqBycjKRJZ+NSQSJOFPKPMaBdqoREYbEGaljIQCpEKUyj3GunPPowGB8JAmQka4Ps9eMb/72+5iah1DRFyEQ1YeYaqUjQkM7vdGBUXmIu5/sod2mC1uDTk+HidYkpBRFGexuG6oEn3jOmKARNR4fK37/s+xf9pNQFcZvQlVnZI1EYnE6lp9xCo1+Kt0fUwNw8do8fv33bqDeTUFr7onbjSpzKn7R1wjgTwKN+4BGo8eli1dQqdSx/2JfyB4CnMxSHo/7ePe96+KYZUxHo9eHZ34JmUIRdz+7hdxpA29fW5LoTsZjsJtnRt61BKRjhA+fTUYJWBw2WdwWYhG0ql3YTTOXXSmfk84sm8eEzqiFrUvnkC4UoTdaMRrqsfvkGGpfh72nSbx29QLF+Hi+t4tWewinxwwf+9AM7IkZSBfe0somLl26IpFGicMX2NxYFpC8kK2IKCwYc6PVbqJcqsNsZKG5BrlMXgC3hcUIQhHOClbZV3zeEA72sjDpPBi2jSilqyin83Jes8uDIPj29hk0O+z+OMHf+wd/CK1hjL2Dp6i2yni6+1TuJnaEUY1fqRZhc2mxsBiV542E42Q8lBmUvW/d5gAmjR3VUltmMr6zc8tRbF88g8TxAQ4SB7J48znK5PLwB0JYXlqHVmOAwqihYgOaoQYWgxX1YhU+jxeBgE/eP8Y9SoeU0YYHDx4gmzuF3anAG3Si1MhJR9rCyhxe7O+Kg5fEAHeOjfU1HBy8FMUxXROFXAPB4LxkYS8uLuL8hU3k0mm8fvUanj15hL2dB7DSWQQbuu0h9g8S0Br0AvwwbrDVG8Ggt6FR7krXHJWsBkWDpTPz6E8GqDVbWFo6A6c9jHKuhk9/8TH+2//6z6DomcM9Qm9SgdunyJ1D8LjHotVOXwRWXs5iIy0m5AE1BsRjCxj1J7BZHDLD8tyyuC2iWmcvYiaVEiXr+fPbAhjyPaUDj7Msd7FkMgu9VoHXEwYmeokhSWVP8eTZY5ltCSzQAcSoqYODQ7zceykOHv4i+T1RB7DZjeKI63WbqDWr8EaCuPH1d+H02PBi/0BESX7/HOwWP8qFhrjrX+wcYDJk4Y9W9jmuoKvrCwIYGS1GXLqwiezpLvLZfUwmHR45cAeiSJwUkExVhTikW8jncyEYckFjoINSxfxyDC/2n4sQ6cKFS8hkikgm83DYA4hGlpE+LYrrjvFK08kI5VIekyn3YFXAEALZDptdRD1ORUE04IdipKNORaNfgc5qgCcSgkZjhqZvghVWTDp96TUkUJJJnYD1g9TZUPBAUIyCQp5t+UJaZgkS9vsHR/irv/qJCCG5FgeDUbnrCfB9+++8g0IhiVarjg9+7X3Y/A4U21XQt/30xa64finSY3QHpnrZP102N0waAyywoleawm0Lyvy0uLQi4CuB7ma7CcVixMrKIhwOq0Q07u08k7hjPu+VUgW5fApa3QhXr13A4koM8cUouoOWOFIIMl9/54aonhmXwo4tPsB+r096PRgLR2BxdeWMOMeq1SK+uHNbXOYEm+g2YlHycTIBs8WAzbMrgh/IzzDQ4szGZThdPikgJmDNc3uNrg6SwuYZyOt0eOH3hwVfKRYrIg6iepz3p8QodQcS98n4Qn5oiJMwUtXv82A+FkZ8nlHG7HGoYDTUoFJuYGeX8bZDiXGiwCUa9qLRqAj2wOdkMGAJNztoQ0I40rFIISm/NkFyunOJf4RDIbQ7LRynT3DxyiUR0hEPYv8UkxPYieR0UsTqEbCPzxY/GyyQLhTz+M8//rE4XExmMy5fvSL9mg8e3MfOzlOEgn68ff1N9PsdiQW6dOmiqOQZ0cVIJt6RdIMyznTQGSFzmpJ4pEDQJ3cV44Ii0aDMRxSZ8DPI157ODX6epEfX7pA93eO0i+Dos9u3ZQfhHDK3sABvwI+V9Q3pHjs6ORFHKqN0KOo5ShzC7XBJnn5n0EU+n0OjXhWsgq6CUCiIbq+NZrOBWHwOlXpN9kM6fPn3EixkATHvr1ItK3FxeqZOWGnvH2DYZ/fsGHarGbFwGFtbm/B47egNmjhKHkh8HsW2pWIOq8sxhHw+pA8zuLh1GeVsVT47nEP80RD07HtwKDh95bzY2d0RwkbuEmcAuYO8gL782tH5iGAyLIw/PEpid29f3suLF+mkDgk5dbC/J8Qn3Z6MObv6+usIzc9Db3fgwc4zBOZics/tv9hFPpNGiXFjY1XcAlZGB/W7cDvsmI8EZX5g9C5j3/2BWe+BYjNIlFPAHxcCut9tiuM4EvTJzH6YqGDr7Apsdi/2XybE2UXxwdXLV+X+YZR54iAhpClf015/9KrnYigALBMR+OxYLTYREpM40zEKT9uH02PC3/mtD+CPuvE88Vwcgfe+uIMnj3ckoYfR3M1SRaJDnUEPOsPOrHvNYUWukJHdLr4Ylyhpzn6jgYrXr7yNzz+9j9OjHHpd7pMzQcLRUVFit90eg3RbUYhIJb9mpJUzrki3frkNZ1ALd8AlgmI+RxSmkozjDswZ2GFxiEOP826pRPJMA4fDDR17fphCMxrIjmC1KXJ3C3HaJBCgFQGqhQEqFO4MGWNkFnegXkd3QFt2P/b9sdIgl+nCaSd+5ZZ4Lc6ritmIRq0k/2S8IOcm6IfQK1M4fTYUa1X4IjHYvQFMdBQKScK+iEXZkazYzEjnjqSbR2+wIOSLQO2qSCeOUc9mQdWwy2mRrrr3PvgQP/noZ7PuocEULitwbnsVm2cW8NOPfo4ua29gQrMxwOpqFImjDPx+OhC7aDTZBcaoeS3W1mNw2M1o1BrYfVmAyljlHsShTlHOdDiFOlQF52E8HvEUPrMkjAxmC4wWm5C2jBbsNztwmc0Ier2CE9KlRRElu/G6r4jMarkDi40iUre4kJlEQ9FfpcYY5oo8B+poJL1yC0txBMMzh+3T3cfosIS8PxLBMn8AplZQmO62e5A8zMDt9klPJUXaz3eeSaE6SeR0Kok/+sPvwWa14CCxL/fL8fGRdKxx7yIfcPXqa6hUq7j18V0sxL3QErdnp7COjqGY4HB0D+3t7kOv0cGh2OBxurASX0S/18ejLx/CxSjmdlcc1EuLS/J3n5wcIRIK4+zZLSHR8xTIdzvikOR94LL74HJ6JNFI+Ih/+J0PpyzxZrRHOBrH/MKqqHCpSOLCyvgE2nj5gWTMAK28UnbOaKhXRZpcCvlh5wFOZwYvB16SjBMwmpjZpmIw7EuZDW2FrWoLgTknDPrZB8aos0A/1UNPhH7CWCGjXLRUrFKZShAOWqoKhqK8IChDZTCdGVaLF3q9MlNUWsiwamRBIfHB8s5ZiSbZb738GZb5yPKpY7eGXlhukhS8oEi2MMqLEVdUQa6vrwtxQaslvy5tWVRZkBUe0wGjNaDbJxGkla/Ng5czBn9eyZyShXIiBAwvcSFAxMLJ8mijHPQufnhVVX5mNt7YLApGAzLvEynN5upNZYREHLxyiRAspEp+OmFh6lReZ4k70L5iCq12BMIRGcj4+lHhQBCLQwa/b27EjCcguFqvsCC1gVq1Kpml2UxG4sNIxPC1e4XVyPc4i3SYKTM63a6UjDtcBIl7kr2+eWYdsXAI6PdgUkewGrV4840rsDoMaKsNvEzuwOjS4vnRE4x1PfTQR6PfQY/dK92BRCENWYZEnWSnB7uJTgEezjHoFUUWBkY1MVxl2Bxh3KPrY4RWo490sggN9KKuYZE1i8DplGHWs3yOx23oTSoCQYcsJsxSZncF85XnlubQGg9lWbpy8Q20Gx3c//yeZPIx9stj98Jp9qFebKNZ7UgUiN6mhWqYYKiZigV3Oh5JFi4j1dhFw8/miGylxYhCowKNosMYQ9htZpzf3kS3WcPO40cY9ACvxyKDJ4F0OnxIOJDUGrAPxQRcvLINu9sulk92vpDtpdp3pPZRLM9URwG/F3OxORh0BmQzaRBtdjlo32U5kE76Q3iQUN1DFSULmak0srloVe5LER0LlS2WWdQan8tqZYBeRyfAhjdgw9JqFDqjKmqkJ49PwbhWrzcq0QWKqYdwyAmrogA8yMEIG43YjguZrDhpWBY+7Kqzz+xQlaXT57WIBZqxZnQU8H1jJiQHU2bMu9hnwOL4Vksy89mZwwgpDkF6owEDZmey5FVvlPJixWJDs9OFqtHCR2WG2zV7HjW06XWldJRltFRzML6pka+glOFgDVy+vCEDdL5YgKpVUW01cJKpwmCR6Gg4vMDKug8m6xQmiypF7GSwy+UWMLXD657DVDXIgJ8pZgQ80lst4ugw6K3otweYUj0z7KLfLSObzMFn88Jp9UmcGDsWQrE4rFSM9LoCwu/v7KFRqqJfHUvSWsCriDrfE3Divfeu4/QogcT+gajNCcQepdPIl9qoNmhndeHs5hYsZh2+uP0xfv/3v4l3bryBj2//EgfJF3C5PLAaXBKX0OHZzUWj10NnOEC73xNlLreuWrksSn2/24NyroBRlz8DrexDAYgdDhdMRps4KGjVlnL4TgWtelWeiS4HgAEF3zoBseisY5n9RDNEZD6At995G7/8+a9w/+59+Vokinj+8Qw3GHUCxDLOrt1p43vf/z7ObJ/Dlw8f4Yu7j/Dxxw/wxtX38Kf/8L8UB4huxPi3BH701/87So0kDDZVVJ71Vl0uxBssqh2pePzgAcrZGiY9BZViW1yLrXYHHr9fyO/jo+OZ247gBabiEGGkHZ1dwUgQZrsFerMOp/lTmG2MszJjqtFgZW1VLvnjgwT6zT5yJwUUToswasxyydsdJgTCTlQbabxx4xLOvbaJL5/t48///Ff4B//Ff4Uf/Mm/QIPLpjqE38nytJnb5Ch3gttffoKhpoX/6V//DxJN+c0Pb2IuFsbx8UssLUZFIVqla6XfR7vehRZGOGwBdNpD6A1mZHMZtLoNjKc9WGx6IVSpiuT9zxzn5eVVKXI7Pj7BztNnQh6wl65WrQhQzgF+OGIBnW3m3OP9qhnDoGGPjB3f/c73cHnrCqq5OlqVjuTLMz+fMXPjcRfZLEEJLULhGAaDqdybfFYZJ0hF0tLyigDsyeQRbr73NtLJYyHeGAtAl6fd48LUoMVYpyJVTCFTzaOudpGrFOUZT6VTuHnzPdQbDdx/cE8Aj/MXzqLbY8arCq+HBXAjUZ4ylzuXSwspQjcFCwf7/RGGA6BYZAHcCOHgAoq5MkrZPKJ+L5ajMYRsTqQPjlHPV2HSmhAMhaUYk1mjjG5jyWl0blns7lR8UVTC844LupSvygwyW+Jn8U4uyfudm4+JM/Xw6EhAMMZ4Jk+OZUYJBX2yDGysL8PntQHTkfQZffnsS+ylDlBu5wF9G76ADXMsGG/WJYdXFJ88420Ef2eqriaX9sEANqtZZg46krgMs1OL8YQEKvn/J09TcPs8cPvdEvdmUAzSs1RvVNBuN9Bs1sU9ROIpEp4T9yKV5nQS0pHB/qZ6rYH4/PwrUEorXXEUTvA54+fAG/RicW0BzW4D2XQGq6sbaLdHUFUT5mKbAkoz4mE07MJqZQ5+GX6PIpmvtH+bTYxjmCJCQCudg7E3xoo7gvzzY/RyDaT3U6iX27A5fBhrjTBZGenBTpup3Hdaqkk1BulLk6JPKook6m70StBDF8VYKAMpGacYYjwWtSqdn/w9nWKS7jvSB18RIJx/OYOQAOHZwWgJigQIAvK3qKokMcJ4w6luTMgBnQnwne/fhHfOLg4Li5mzjCIiIAIsDrOClfAC1NIAv/zJZyiW6NqwotYYQ+XPQCeqRgyJ6FPAxIhYHfvrKAp61YZOJoQ/mTSgz0CcGWlBxyAnTJlg5fvWmzTQGMfojIfYvOiCO6SH0TaWBbNY6mJ7ex66qR66sR4eB0GspnQXsEfnww+/iVKpIkDcDvs6pqos+nabIkCdyaSTXgWjzYHjSlOyENReS1RgJh2wvroGvdYIu82O8aiHfDaFSrGAcDCCSoVknE3U2R6vR6ItmLvfrQPp4xTGg6YoqivNIpxeFzzhCDKFMtSpAU5HEI3SSEiBRmkWmeOVs7iKl/sJ7OwmEFuwYWN7FW6/QxSs195+R4RcdFQxN/nk+BDD7gjRYBzHJwdoDXJweRxo1bnHWFEu1gX84Fl0dmsZTo9RyjatFjNcDg80YwWTgQmnhxW0KkOJ1eHbQScY9zAeuRIAACAASURBVCOjUYdCKY8enb66MeYWgqh3Knj2IoFzF5fg9DImJ4g7dx6LGjkQ1mFuLijdcXyO15eXRT14enSCzHEeat+AdLICk4GF8cBIM8DG9hrWtlaEgLt/747M+dzTeB4TIEm8PMGV869j0puikqmglq+g15ypMg0GLVY2VnDh8gUBMSvlGu7duysqu82tVUA3xHHyABa7ASurcVG+CzlCB1utCqfDIf10BTptTRb0GaOq6sXNxL4kp8uK05NjKVzdffoYKwsxyQZvVod4+mRP4htJTAnRN2YUJc9SBf2OCsXMs3EiMYmdQROKw4LQ3JxYYwn6Uiw1aPWwtrCI44MXiMScOPfaPHxhm7iz6MhjFx0BGIo7eIdOhloh1uajS9hc3xLwmyQyVdTSDWQx4WWCS7pWVMAkO/ke8p6hy4IxlaFwULK/m80eHDafOJNJhHCXKteqSGVS8vlgwoFk76sqDhMHSCaTQoYQRCX5XKkUYbNTUDgUd2Zv2MW5y+fh9rvEuWl3uRCJLCGVLCEWXpVOimcPn+HWzz8WEocl9FTi0jW0eXZRSM5qo47NzSVoxy0k9h+jWDhFb9RHT51CZ7Jh/zADl9OPYX8k/QDvfO0NpHMn6I7b4vJlz4kv6BfQlr2cGj2f8S7u332GQU8VMRmBRzoUppMhrDZ6OVUsLsal36FWaSB9ksRcMCiCN7vVJm73+qAGA2dEnQGVShut6ghehx8Rjw9mjQ67T57h7DpLv21C+BGkYawPlfBUsLO0nlFyFDQyGumnP72FVKokcR4rq5s4PDzGYNjGh792HZNJFzaLEbF4DLfufor2uI/wYhyVRlNIgBcvD1FrdOBweIXYtRotiHlD8Fn90I8tOHyZRL5QFLcDP5smxSTkPjskTGY9/H43PHQ5EAPhncGgTboMO02sn1kS4UIw4hdCqlAmuazF/EJcZgYCQHQatFod2Jk0MRri6PBAei2silXIOJJBhWIWj58+FpCJ5AfBV+5OnB3putQbNUhns7BZSTwZYDK48NZb7wnRkssVEQ5HxflE1XvAT4EF92iLELt0oDAybNBnrJRLCB6CUNzHW92e/H3ECbhnU0imjrqYjOmGKsFJoPokg/FQi7NnL0oXQjKdQXfQFwEKo+WoLKYqmLiCx+OTVAPGhfKq4ixO8QtxGEZpEjxnBBgJfcbGWV02uPl8QCN3T6VcnREhbo+IQNKpzCzNw+sWASzFcJyzyuWS3IF0kXAfoTjnyZPHQgJcfe2yzGUinDPoREhLPIwq8dleYsLR0RHSp2mMe2MBY1kczbJovV6LUrmA69ffFqHe0ckRlldXBCTkZ8QfDApW9nx3TwDCC9tbInzhzOX1+WXuIFkxUMfS03iazqDIn1ejRbPeFDGE3+3FuD+SOa/Vb4uQKR6NytzPePNGrQa9gW5gk8RxU9XdY5ysmX21IyGBSCbpOdzrOOuo2Ng4I3Ma5/ThoA2nzSLnGd31VNiXKzlU63momj4sdjMUu01cSqtrcXFqUjl/ZnkLQXcUL/cOcZxMiTNjrJ/C6nXgKHMszxfn39NkEh6HG4apHuhO0aedVTfEMvsmTToRBdOVe3h0ikh4Xn52kuIslq+WSzizuSlOMhLD7KptDwZIVcr45N5dzK+t4PKVy/B73bCaTfg3//p/lu4bAq587XKnaQRcHpjYB1CtIZkqYW4+IPFiw8kQbr9NxFO/+et/gJ999AtxKfGZowOPMxudlHa7G05nQGalVqciAlvGo5+y0ynF8meIe4FRbXS9DQcjNBttAf+5zjGJguQYcSTiB3RMhYMKLDYt0sUOfvDPfw+RpQisDgvSJ8f44Q9/KDih3+PF8wfPcObMKnoYo95piLjp5gc3kStksfvyhYgDUpkSrly5JFGcv/zZx0geduGyacQFXSxWheycn4/jyZMdIUE4B/gCxC98UHvsNG3K92pz2+Ff8KHRrePw+BDj8RTxWBSnqQzsHov027Lzp/LK1c7YMrpBOXcyAo9zvsPtkMhexq0zKpdpBOqQ/RnsEaEin3HrI0lW0etMM4e1jiRMS/a0c9tb4jRNHlfgsBnFAcL7V1wnWq3swRR1U+gKnQq9MkaqUILNw6gmBW/deB8TrRHlehvpXFFc2xQqskckV8yJMNIXDEi6AV3Lc3RhdXvIHiUkmpg3OXu52OXy+MnTmRBdHWFxLoJz2+vQ6HvYff4Sw64ZkzHnbeLIQ4nbvvHuTdTqjIQrC349mbQRDJL8yMtsXyy3UG0TK7eJm50F8JwtGUdI5zfdbtyXKO6lu4bkhdVBgY5ZzhKr2QrzVAMt95kxSQyTRHkR7OeOWK8zdpDx+XTcNuWetrlcyBWLKLDmIhBElC5aM2O6zHj35g3p123368gUU9h9uQuj2SL9GtwPJoMxaoUa4uE40kd5IcpN7P+1WiV9gjHcxBk/eP8mFJMJt29/JuQDsXfBlI1GOcc5b/Ju4n39xe2HIPTNmDn+GTp8++22kB2DbhcmnVFwp43lNRFTR0JRwZFoQNCzYVidwsZ70GoVfJqJMQ67XXBg9kXzzzFhisIUqaQYqfI9GA3s4plC891v35gSyOcFz8HgzNnzwv5RSc5oH7a5U21N0LjerAkgL0C8OECmcrASjCVwRSUAM5KpDqO9knapmYOACyRLhWm9amHjzDyWlqJ4/GgHhTyV32aYtIxpsdC4L6CPTmuSr8PMRWaWMguch4ZmyoxukhazyCmLxQmLxfEqO9wmxAYvSY/bJbmOVNHRNsoXny4OOitIeNDhwguR6nO+IBLPRf57NCuJ4q5I9QAvT349svUEYvhG5zKZWeQXFYRdEkKz5ZiMPKMSvsqMJmlAqyUXTIni0uvlDSJ5wZzG1bU16Uvh5cdoL8VoRKtRFwsTl1ECvHx9mftIgIfqgOkr1w1jqYxGKpcUcdmQKadykYVoZqsNNodLisFoNSboQSUFFxj+DPxwUnHZYhEUFwWTXkB7KnoPXu4L88ifk4AIQcOvVI+zmGgyZ1pZCmvNJsxWiywi7e4sz43qiUjQD5fFAN1kiHopj3g8itawib6uh+akjmw1ic6oioluAKNiEGUvY7vIQGeTKQRcbnjtdlmcmVHa5+dwTIt4BIapGbV8HfkDgupmWIxW6DRmIRLI2M+iridSuk1lK0kixoeMp13YnSbYHHrJTKSzxmDk4tVFdGEeuWoV/eEUH77/d5E+yeLJ/UfQa6jk1MPtcKPfHGPcnUA7oa1aC5in6Iw7CMTCWFxZlD4KqrQIcDCegap1/jkC9O1RDya7Igs5iYpRv4uT/X1UiyUYNAaMB2OxRUq0htYgag/mRDK9Yvs8y0X9UDVjvEzsyVCuWKkg4XtsnS1EKlUzM8Cc+X92uyJAWbtdkfJRp0MR0pCvSa9DSxljzGZl3Ha3HgYjNaHswtGLOprsfbncRSbFwY9xLSxNVhCd88PuZGRZB8cJkmUtWVx5DviYyX1+XTpa9DoLSsUuSsUGkidJzuDo8pl0uiUfl/bzkUplKAd4wOdiTJZJDitRIhtZ6GSX7ERmpdLtQHiGn1HGURwfHgmJyPLCjjqANxiUuDZealTMsHCPUkD+fiAclvNqMh2jWioim0pJ7BUHmylB3QnQrtcxGk6xtBiD3e4ScozKuAzt7+0R+RyYHUAgahIrIS896Dqy2KoTA5KnJVhtAQQD8+i1h1JI/f8y9Z5Bkt93et/TOec4HaZ7cty82F0ssAgEAQIEKR590p0khypZUvmNq1x+4bJf64Xtd+fyqyvVyXIdJUt3En3k3fFIIi0ydhcbJufp6emZzjnnbtfzbeDKYKFAEFzsTM////t9w/N8nlavDgX57yYjFCo92g1mybBhGgtPdKxoC/NRq7AKjotqYl/ALy4DUeuOgKOdY2TOC2iUhpKnQHcTF1Acqty6t4SFhRC+/fprZNMFWK1+aLR27B6cweUNIBCahsFsFocMb8FPHn6E11+7L2FpH374NyiV01iam0fQFoJipEGtRSxMX2zE0KrRHXKp2heV6eHeASgk5+BgSHXIRQbVwkB+rlarWRZ2POeCwYCEuBH5kk1fiE1RMRiDO6pKsSHLSBYTUwEfBuMeLtIJvP8HPxHsw5//378QJ6DZxKH/RPXFBYjRpJflOWV+VBo+eOMNvPbmm+LUoBshfl5CcGoOr999A36HD41SBfHYAT746JdQaNpIl87EgcZmaTo0jaXZZext7uF47xCjtgJmtRPlQkM4xWxMrA6H/JUFBxFRYhPWa8Uy3e53pZAjlqg36iNbzEsx5Z3yC34tmUlj9cqqDK3L+QJihzFkLwpAVwGdUg+/xw2n04hmu4Brt+Zx895V/O0Hv0GlTreeDzevvYl33voZnj16hvu3bmBtaV5UTwykzFcL2DrYwAef/RYvtp9I837r1lXMTIeRvDiD32uXcOjUZVyW2VRlG/VWNOsDCZQPh6JSIGUKDF1tCGuWiBuqSGmrf/ud92G1uCTsLHWZFettq1YXxxSRbbyfaFG/vEzKfUDF91RgSrB0fI59Ti/u3rwHr80HLZnxlZa4gxrVKmrVkig/hT9utkgAKlEFzCkgIpDozEqtKct6spuTl+eyJE7ET0UtSQcIlfl8n01OK9rDLhLZBBrjDmpj5vPUxIVwfh7HGz94XRx+u/vbEydJeEqs81RjEudZLhdEycqmm2phfgYSe0C1v4LOgB4uznMYDvUIyzApJQPo+7dvIchDrt3FxdEZjneO0Gt2sbS4JIzi3mA8QQIqdRiOea+Msbp+HS63H9VaA4FACDqtXgbjbKapaKdCj4hM/rVUKkr4+NNn38rPjzUQEYAcdPyDn76PgN8jw2CTkWx3DvQa+PzRp9g530EidwKnVwenKI4KiM7MiqCFLk7efclkUlTYHCZwiMF7npZ3KjXDU35xJqUv0rBZ7JJDlkpmZLExFQxCbzbIAsTuJsZCKfiA88QpEucx+Hx+QcLMzS4K3zV2wmBjnzQk25tbMoyiyk441lR0uryipBX7v9Mjza47ZJf7mLxhDmBUKgO0WpsgntrtEfr9ofz8LGY1GrUMtIoebEYt9BqVKJAqtT7GAyXi+0c429zHf/3+fwFNvY9aooCD5/vIJguwWFwYaXRiG6/SYUhHBWsys00CxGnnF9+DgtlYXHjQ7kr35VjqLj4b/OeT5cdkGCPuYc4PuEhnrp2CuSAMNmcGiFIEJGzk2KjRdUEHCM/FyU6EdRzV6nTcqTBQDdAZ9xFe9uDavVUYrJNBEtm8rOHYYLoYFGi0o52sYe/5CZ4/u0R/qMRQaUB3oJDAR6LE+lTTDXjfEYHKRkiEiyKukfwvWXx8FwsiBR2/bpWoqOXg+y4AXUl2orqPem+AH/x4Eb6IEQptG9nSpbjAo5EQRv0xRs0R1pfWkc0V5DnnEpWLpP39fQk2TmcuscxgxBJ7iku4ZFA0wVtu7p3A6LNLc++2WZBJJDBF5evcrPQfkpnXokuZDnG9LNToCOLwW282Y2FxGQa1UYQFDK5MJmJwu6g8bMs9qtLp0RqooNFbJaxXqTAiHS9D0dfCbnRLTTC7HMZ58lQwsk++fQylWomFlUXMLc8hmU3B5XcJypF8aw5zK6UGpoNRmA1m/Kf/9OeIzlrh9tiwt32KQV+FcpluU40ELxrMKhHd1MkbV2ugVerRrY8w7ZvH3sYxdjZj0GjM8Psm2FKiI3ocECXO0e60RI0XjPiQSMVQqOYxNe2BUqsVFWA6W0Iul0c0aofdStFUT5SuM+FphKdCOD+JY2/zAAa1DYUsw9CJjNEhXy2i3m1jbjmIe/dvQaUYyGKaLia/PygBqaxh8nS41LoIe8IYd8eoU1ExGokDmYpOBp+6PG5Ry8ogrlHG2pUljBUdxOKHwjQn8mwwaCNxfioqePYUdFhQVEQlKZem1UoLZrMLgdCMhIRzoMP+ioifdLKA//af/SGePnmGR1/H4XGbYHU4JZDZ4/NjZ3cfhRwxX35ZUnD4QoUmA3tDETpdrsDidODJ0+c4Pb1EKV8VzO7K/DI0zKhUNWH0dhGedSEYnBJHHt90LjfisXMYdCZxIg0pGx2pUas0EPQHxSFCl+Hy6jo6faJZbYJQ5DCG/TIFIMMxMR9tpLIXhMmh1x/C4fSIEl4BLfodLiG1svAlcnNleUGW2swe4KKgVOSAdiSDynA4JH0q2d0MVOfyvlQqiOLT6rQL075QKsj56nWHkYjnJZNOPdbhm8++wag7gkXPAZcLDjuxsAwJ1cPqNCIYDUKrVeBgZwMuuwlfffkpktkkRlogurCAIZTQ68zY3TqUofdPf/oTtDoNKHUKfPjwQzhcFnj8XswuzCNbKKDdH8o9SPcxXVLd9gilfElUmQxIhqIvwi2+M8wOIfYxnUxhbmZG1P3EKRktFhisBih1Gqh0RhwdxZHP1bD5fAN3bl7DrWtXYSDO0+vFsNWEVkJ0icTigJKc/R70egUuL89lkE1xRa+rwJ/9619gfm4VKpUOmxtbuHX7Gl5/6yUcHW0hFJgSFe2TrecIz89hbnUdyVQeT59s4SKREaxss9GVwdRcZAYRXwBmHQUDdeRzJVHQUsCxtbuLKsOhTXp5DiV30qTH+toybFazDHhePH8uYfBUXYdnghjTiaNjoDUdyMS5WOUUZuA372uKMcnRD4dCKGQziJ2efCeM8MkdT4Utg6JJZ/B46DaPoFSsI5cvSr4R5yZcoM1E56DT090PhENLcDqnoDdaheeuVJCQ0RdsDh0nFMGynyLzn9pmLhQk/4E5jbW63HVccBNfTGEHzzw6V4nCS16eIXF+CLVqLIMsuhC5RKNz+CKZwZNnz2QYT3W4LM4LJVkM0PlPR+Krr74mzwJ/nnNzc7IcIfmCwlB+rxwycnnAAT/UXB4H5d9zfp6Qfp9zCH69xGzRCcJBF5eInA2xnqKwlfUG+18uOViX8m66cnVdaCP8vNhzcJDJnoaLW+bfck7D/FaiCnk38ftfX7ki7i8+Zzw/fD6PoOIoPtvYfIFiqSBYRc6EiHwx26zS33Owubq6hnAwLHmDXMaz/uWQ+PjkRELPic1jT9GV4aFO6jQO8Yn5ZlCy0WRAkWhv1uYMDqYQZ6yQwT6/Fll86VWi6B4r+xgpKPogPaABl8uGdqch/TyRqcwzIaqr0WC2q0IQjo1yU8R5i/NLssROZxPiMo3OOyXzqtqo4Gc/fx+lfBHNUgc++xRO9s7Q744lUy2Zy6KnHEJj0SN2EcP0zLT8DJhLm89kEQ1Ow6DksvkSg1ETV64zqNopThmlSgulQou5+RVsPN8SgSRnC3RAEX9G1wFJFdvb2/j620cILMxAadDhIpvC+tUrmJ+ZwXQwgF//1S8l9+Xq1StIxC+QiCXFlc/l/rhP14FO6juKjfujPhrtCqIzUZmt7W4fQK+xsGxDtVwSpwHzVflzZ5B5aDosTkjmZfG5a9Sagn4iwYbiWw7qOXtk385nkMIZol7pnub/ThSUQquRobFRo4bDYZJ8U2/Qg+XrK/AFPeKC7zOn16hDKZ/H7tPnko2ns2oxVrN27eLu/XvIFnJyB3AZyOE45xg3rt5GJpnD9otdudPp0hqNGKwegdfvE0wTayDezcz85Xs6ao8ki8FisWF6NgKTx4x4+lzyJSgMaNUb8nWLuMTtkjsxSyR8ryu9jcvpRiaTR5+J3Sq1YHzNnBFolELG4fzWZnWjWmojeXEJg0EJblta7IFHCuip+B0OMB52oFIMcffOLbkfjg5TsNs4yJ64r1nDEo2khF6wfKQV9QYtqI09jDVd3Lp3BXNLi2j1lEhcMsukLPPahdlZnMVi2N/ZlXmtwWqClvmKmTTWr66KAMPEPCX2RxS8l4iU1EnoN/s8isoY1UBR6VTQiUorK8Kfdp3iYuZKjyakoEEX5WoNmy/iuH33Krw+J7K5c6hUTRH5E4HLvNdUhiQELsv6stTjgockG9a0RCw3a3Slch5Ih7JD5ruchzLjpNtqo54rwWY2i0uEPxdGPbC34ByGwnaFYgCDSQu1VinCEJPdCqVWjf2jOHw+B26srwuanb2Qy+3EsxePUKzk0Rt1RBwRnp4RdyWdGflUDvlkFq/cfgWnBwlZklkcNhTLBZlrMiv8zq2bMhf6+ssv4Pd6pZdlDW+1WKXuI2mINQjnQMyqevLFMVx2BRbn57C8uCgCervZJHnFRMrR5aGlQ8vhhNfplpksBSJctrXqRNo2Be3ZabegFcHshFDEd4zPBJfVnL3z/SOmln0fdwGcxTM3RPFPf/bDsX8qKCqHBw9+IDZHDrTImSRGql5jGOw5ur0WRuOhcMaYHD8JXBxIzoFWr4fX60c8TkUlOylaTSdcYX4hdocZ+UJSimNuG//n/+W/QzjswaNvnuEv/8NHUCks0Cq0YrFp0Tqqo5qDuKkBNDodpoK0YWpkKKYEQ6P4InflAiOWw2qxi8uDKCl+Y8RtEedCRwOH+QxH5+XNQ2fya8n4Zk4HbV2TAHVebjzY6G7hB8gmloc1lyAcqEugumViu48xU6HLXA4tms1JcObE1miRFPtKrfo9aOC7IDOd8Pz5+3IDzkWMn9u3cFgGb1RoWkwm4cySEc0FCBtnXpp1WhkbDeiNJll0EFnCJp0KS6o2OEjmZ86lFV84KhjpPtHpjVIQma3cJNJRw6FJR1T0VJ/yMGM4tHrchcmgEdUplRZUYibO4xN1qt0u3MFms/X3CC9uaKkWY1NdrJTAJ4GD6l6bL75VVMU3b1zFeNhC2O9B8iwm9kwX2XImFfLtLG68cgXNXgF/9/tfotkr48atazJU29vZFV6j3+OR7T0bq0AkhD6bEocTLicHnC1U0xX0S11cHF/AbLDC6yZ7bozjozPBPHGRwmE6f6Zs7h1Oq6AE6GIIht3w+Bzy2RIjxSVIrdXGs61dWO1ePLj/Fo52j5GMXwhrLhjwod1oiVpcr+aW2CpLn8agIcrNucVZaQiPTw+Fp0lkD1XWXBYaLUZhXvISWL2yJlvPXDaL/d09DGj51RqgHmlQKVYlJJyKOH7tdEEQa0X1CXnQStUI+XIW9XYVWr1aAot0ei38U34pouW5YmjraCgBRKMRM3Mm7o9CMSWXhdkyCXCl8tpscokNkWFWTo8BNrsB/UFbskmCQa8UH1RBF/JUAqjQbg/g9evlPSZqK52sIJPsIZWsIX5BdREQiQLvvvemDE5jp5f4+stjGdSRjyoDt0pRDsRJJsdAOP2R8BSqRaJXxvC4vKLKpX1Uit8BUVt1ccJQ5UE3CC2S0UhElndUEZZrFQy1KkTnZmVAGj+/QKFUFqwOFfkOt1tUcSyUycVs1WtIXSRE1c6wu0ImBbtBj3F/4qgiW3M0nLjBzHazZKRkCwM4PGr4pm2wOLQYoCkDO4cLmJ2bxWksg1SGQXUBCS7vNjqoVbko7qFLpbbFgmabGDUVFiOLqGYKyFyeIxB2SeOgU9ukwRir+hgrOJysopDPQz3SIX1eRK+hQa+lxNLCVXlHt3efwO5U49XXr2LQq+Hp42dyEU0FZlAs9XB4nML9V17DD9/5AfLFHH77wQc4jsXR7g7xk5+8j/mFMB4/eohmPQ+HyYLKZVUQIq3uECqDEXaPD2qjAZT1641aUQOZjRqM+h1U8gWoRwpUskQ6jWAlx3+slrOSS41AwCdsf3IgT48O5YJTjlTQKHXotgZw0sbLXCUy8VUjdPpt/OBHb6PaqONf/+m/gc9D27sbTRlStsW2zqYqFj8Ve3Jv0INKq8G1mzfFFj0VmsHK+ktoNYcwayah1Kf7h4LAevrsMwnqbHSLsNiJQTLi7u27ssSM7ceQSxbgNnswbI5kKcfsKt5jRN9QuUK1BfOP6o26nOVdcme1Kqh5VtpY0KnEOk20BZfYxzHawnsSWM0mNnZygmQ8Kdgv9BS4c/02rCYDvv32c/zs5+9gcSWATz77CM82j3D/1dfQ7+vFltzvqJBJ5vG//qt/hZ/++F00mxWcnZ/iz//9L6DSKfHwy48xUvWhNRAB5EIkQOdHBwpQ7VBDmsFtY74NKiY0o1ppYzhgCOMUVlZX0B20EIsfwe5igHdXlp98t65fvyvv7fFRAuVSA+O+AomzHAYdYGbajFBwStjmxCq1O21ZKnKJz+C3Yr6AlYVV/ODBD+AwudBtdDHqDiXwnVhA1hE8gzLZrKjuqTZpNLuwOZzEucLp9qBYrgmSjRNbDnn6nTrKBSpZA3KmU6TBoG+7141Gv4VUIQWj24LSoInnu5uoVmoywAhPB3B8ui9c1/mFqGSIUN3Hoodv9sXFueCfGDTIpYjOoJlkNg0HsnweDknP1qNFSf5Yi1ymIK7JqyvLosKv54uo5enMOsawM4Df45NGR0pxPR0malRqbaxduYn5xVWxEFMIQsUVEZtshrj84P3KZ5LDdOaLHRzsw2Q2YmNjQ+oSMvyDgYA0b/fv3cPiwiwGvTZUygFarSouEjHE0zFsxzfQRhWRWbcMXDt9Kl4bsmiYno5K+CbvfdZF/CN2di5DtcWlOSzOz6CUy6BeqcrCjGhJi8kmSq+Dw2PcufcyTs5OxeFE98fTF48xMxvGYNjG4eGeKIPMRpcoYxcXF+UMZf3wycefYmE+Arfbic2tDfTpGmLoJsUIZidu3LyLhfllbPPn1i1Ao1dMcFEjBRx2D9rtMXK5JhqNnjRiVNLWqlkoRm0EPFaY9WpkiDdjKKDahIAvjHI6j3/zf3yJ/+lfvIYlTwTpvXM8/fwpKoWW1Glj1ihjuh3HIlLhz8FgMqPPpk+hlnqm0+vJIJhOFS4GKIbhcn+yMfjOSEH01YB5chz0ETmlkHqYTw1xWeI2ZGtDBJagQ9kUDQSlR5U5+x5J6BD1KRcuPYxUwEgHBOZcWLuzCKOdz2Fb+OBkdldLZdgNBsy4pmDuadEp9fDvfvE7kkIxVOnR6gOt7kCQXlxL90dc7LF+nXxfikfp1wAAIABJREFUsviQpQtXO98vQL7fglCNrBSBD50IrD8YjQrlCND04Zwy4sc/fx1DbQ25chxWh0GGJnS4ep0+qLoMJRziiy++wbvv/QR+/xRebG5In0BmeL6QwnQkhIuLSU1pMVtlGZi6TEsjN9AqcXZ+JqIXt8MpzRNDNfujrtTOVPWzEew1J8g91nJs1mvEFGmNE0euQgudSoNCNgGfz4DLyxPYnXZojRZ0Bhp4p2aQyZXx+OsNJE5zmPbPYcoVFJ75zFIAv/vw13jltbsyUPrNb38Hk9WKpbVV7B3vYfX6koRCTkfmoNWYMeioxGZDDE02E8Pqqh8mowalAs9Zaru12N3fRW/UhEI9QLNTEddNuwnYTURSWmE3ulDKlpHN1NDsqhGOzOH0+FCCMCuFouBBaCDnknJ+MYrgtBedQR1HZ0eSmUIV4Nl5EoVCE3YbYDWrZPBLRSRReuV8Cfl0CTaTDbViE4UcuZMKDEaTpVCjU4fOzN/Xi/fefRP1ekkyb9hDEBkbDkTx+MsnKGZKWJtfx0XsQjLw6tWaiCKabTq/LXjp3l2EpqMyhKErgENthbIPlZo4TfLzKziPn6BMVJfJAK/HLQ541qpOO4dYZcxGFrG+dgPx87T0jWS0v3jxHM+fxfDy/SX8oz/6Of7kT/5PxOMtvPHGfREobO/uwR8Iwm61I3F2IapJ1hl2i12GUGx2q40qVDoNVq9ekZ6IAfXEbvBeCvmClMXj1Tduwx5SoVBPykJcOP6xUxj0BmQzOSwtrEh+nU5jFN473QrMV+Ayl8/5L/7830NvsOLluy+Le4SotwqRHEYNCpUshuMuOoMW6m3mKjKo1SFLD5VSj4O9Y5zFLjE3tyainzt3b0KnpVCOfVoTpWIOCsVIzlD2i+wb2Y9S7MT/zmdjZnZW7kTeq51+V3BT7eYI1VIHXzx8gtODc+gUasyGZ7AQnUPq4hLnZydYW1/AtRuLKNdzKDYK0r+w72KQ78NPPkK50QTH3tFFLrpC4lQh+pfh39PhGVjtdpgsJnz16CukCynJ/1lYnkW5XsHc4oJwt9/90fu4ce0lpM7zODk4QylfkcVWqZSFTk+MKOD3ObG6uIBcNi1fPznnmUwJe4enCIamEAxPw0BBzJh35kCG0Jxa8tcEvVO4urSC/EUKBo1Oll8U73FgqGfYulWLaq0oPRKxMzqdDf/7//YnCAVmkabjezDCT3/6Yzi8JmTSCQS8bhyfHqPSrMMbDGF+5SrO42mM+ho8+eYFXmzsQasxCG7KrDMgSAa9qMb7mJufl9qRAkVSMOgGqNYqIipzuW2CD2eWHweddOc363W8+uoDeW9qbTpyB/KzJS+d+S+cU3yPYJVqRKfDaw9eFQca7w4GzhLNxLnG3s6+DHm4jOQA3WpxolJuQqUyisJ7de0KFpeWBIvJQZ5SqYNOZ0erwcxRBbTEIVdqskylAEnEr5cMhJ5kR1EwKUhlgx4ej0vEJbGzU6ld/P4Amg0GYuvlfaDzIZ/PsOCFVjNGpURs1yQQnvXexWUa6WxeRC+Lq4sya/nis69gt7smeC5MgpvfeuttCXnm/Z5JZyV7luIbIsn52fBS41lCMStx0KQFsIaiwIPLCX6WDIl/+PCh1F1E61FkwnwRvjusvyYIT6qAR9Bq1LLoaLWbaLUackfy+41Ew/LrUqmk/P78LLi44GJlc3NTkCp//Mf/WPCmHOoRZ0rEKQdvdJXwc2KtzOw0DluZA8J6gsN29hbMkt3fP0SpWBZnnOSglEoyt2i0GoK9oWqbgzsuajgzYr5fs1ZHKV+Qe2moHsq7Y9Ib5cruNNqipKbIt9tvweayoFzPy/yj1ixCZwTefuc1OWeI9iXKiP3yzs4+Pv30BAR4DHqA1aRDOduFWWdBdHoWPYqwimm4fWaEZwJI59O4e/+O4BR3trcR8kzj4jSFjSfbmJ9dEqIHiQKugAcbe1soN6vSH3GhxTkTsz7noxEMe02MRm0YTUoEwh6YrUYkLi7QHwAed0AcW19+/g2ajZYETEeno+I6ZM/LpUiKzhBix5RDrN+6AWhUyBcK4iDkHIn5MrwbDw8PcXx0CoPGil5jDIOKd2NNakvimdjzcW7nnfIJjvDi8kxoGc3qGKMBw8qVspymiJuPKgVGFMeZrAY5k/kzzOfq4lpia9jtTkK7TSbAYtZNcLEOmzi7iFpjSdns9DFUQbKB2J0w842LW71Fj/NMG/6QUgKu/4f/8b9HdCEqCMFyMoXt7S2M1ErsHO7JwuM0nmEuNpptYH5xSsSTiUQabzx4E4PuCJfxJM7PEigWmfXIe8gEi9WCfDEvdffyyorMDvneN8sM156Iv9nzmtxWdIZd3Lt/T4QZJ4dH8h46vR7JsclncyJqIN6Van9iCHkmkBRA5x2/R7PNJBkTnN86bMzRsmM0UCGTTokQU2aTrREGnaEs8pjJOuy3BZe9vhYRZOzuDp3xnAFTgDQJUG+3SJXQwmHzyOdPrLPOPMI777+OyEJQ6urHT7ektoiE50Vs3Gs2cbKzj3atKagls9OBarOG47MTuP1WROYD0BvV4ly9/8qrSCaz0j+fn6VFgEMMODWl3XYVc8thFJoZJDNZmAwe9DsKVMt1mUMzb+Ctt9/By/dfxxdffIGnzx5DoxkhkznD6nJU0Hc720dIJbug9p7fC8VR/PdP+YIYEkevM8nXzAWpZFu3WtLjcvZAGgVn0an4pVBXhJzBHqbNunkkpCW9To3hgFmGXH4Ci2tRlJsVKLQq5JnzVQEevLyE61euSX/961//SlyIzHi9cmNd5ryVSkOWjQuz89h+vini1/u372Nv80gcKJGZEC6TcXE3UtDgcTqwu7WF1EValhmZVBb7O2M47cDyIpFmRszNzcr5uDg7D6feCo/dJc5ZCpyNpD8x6LzbkYwT/smFWI8BNQxbb9LhqZDMQAqjiCrl4pxnN79vEaENhyJAZ281MT4wmmIk83n2bFzC8FnkZ6r4l//lH47ZZJG5FwxF4XL7YDHb5LAnLurThx/Jw80DsFwuikKKimyGdHKTTeUvsTNsrZKptOAAxlweaDRiL2TAUjafgt6oEPTH1evzmI56EQy5Meqr8O/+r9/g7CgnYLaALyAWPgamkS07HnMdADloyAakcowILGZkMKyJFw2bVA7lWbR+n9PBvzIOg5cci3ZeKHw6eHlyGzS5+CYMbjakHIJz4DYUbAD5ljX5kxepx+2S5QmHOHSV0C7EkCMGqHOwQcVog9kNo7EEZnIpRNU6h7ZcikxwYCp5KRgs/n2wOy9ULifsTtcka2PQl+UHD9puiwVwQexxtD8VymVpXPiz8QfCMhRIJtOijODvywwXqiw5YDcwd6LblYuW/5xbV34fLAwmmS58oYrSzasUzCQZQ6emOo6HtUmKgVwmg/29PXlAXA5ylycOFjb9VEZLPKyGasoqLA4jIpGoMAZrtSacbjdJXFheiWIuOi2NbSGXF9trqVlBbVhDpnYJtaEHnXWA2RUPTGY1kvFL5JIZxgHJYJgvOV9UhgRxiO12eyX4OXOWRCVVgm6gxvnxhQRfWi0ejEcaNOodVEq81Lilp+JyEjZLxRGHQ0aLCha7VkK0qV4mgowF/aNvn+GDh98IgmNl8Ro2vt2AajwWtItOo5BBHtFNirEW3c4YRosVjUEL/rAfbq8d54kYctkUlOoxxpoRRqohPCGvDJF5WVK5E/BNIXF2jp3tvQkOxWaFx+mH3zGFi7MkzuMJ2bRyw80ChgeEz+tCp0dcSB8qHUvfPtx+t4RY0sHCl57/fsmeGQ4R9PvkwmTuR69H51ZZ3lsWEwtLDnlPJQi01kMyyUIP8E9ZJVCcBx/VAHSWUBFeI2qMNk2yvntdwTMwjJGhSLHjDJLnLMqYEK+SkKzpWQYRmXFwcIyzkywyyUnGbTTqlSbO4bKKypG2VS4wyIf3uKy4jO9i0GvJkJMXDK2ibE7YiDNbR8GFZqcndmu+m/xeOVbiApLvx5juJbNJPjf+/+jGYsNLBiY/4+/zQVjUEDNg1DFXoyZ80EalCK/TDIy6aLfJPZWzVs4OXtp8j4hYIWbBF7RO1JjJM2SyDLoOSDj3o8cbGKt0sPum5L1o1+qolgsyRBrwbLGZRYFK7EbQGUQ+kUS/08DialScBcV8XezKah3PkTwUo76wIA1qF4rZHnY2L+FwhnD35QeCDrhMHCHos2F6yondrW/x4tkemAMfXVzHSGHCSSwjKiqzWSN4pFy2IGiPUmWAd997G9MzXiQSh2jUs9AqVEgdp5FLduWdVes4XGEgaE0UDFa7Cd1uDVfWF/Dy3RuCVzo7OsZ5LA69hiokNut9GeZ5vHbhXstBTudWb4hIMIpStor4SQJ+b0DU/y1mpjQqsLtswnxdXF3G6dkZvv7qEUKBaVGB07FGRReLfg4m6HTiWUMrba3ZwPLqitwJzza38eqbb8vghOxMrUKNRrkmz12jUUKlVsDsAht4OhQtEl55fniBdqULzUgP1YCKl67kjXAweho/w2UyJXZoqjqNVB/odMgVcoLQogq+1e+g2W3D5mYgN9moCiQu05KdEp2bQ75ckmKbzYzdYkUpV8TK/CJGnR4+/uAh/uk/eQ9Xr87j4We/wd5BDD5/GD5/RDACe/sniMeyMJscggGgItjjseL3v/+NFDdrV1ahNmglBLbZLcqC0WV1wOu0o0luPMPLObulk7HDIo1uNLUMqIkuYOgfmeQTRIkOVosOdguD29xYXr6GTz97hIsEA+c0ouJy0s485jBXI3bkUCggmRlUNrIY48C7WWvIgPKf/7N/idWFVVGbcgKrVSolJJ32Zg5VubSv1huiTp8o68nndkrxybwCqvBb7UkgJBcUAb9bcHXkbKoUatjtbhFDdMdDtKiuaZVh8ztRV3bx4WcPJ5ZgsxFOtxXVWh5Wuxb+gEsWuxwgkEt85/YdOT+ePP4GW5vPxC2xuDwvzHDejVwQs+BrNfvod5Uw6MzyLhE9wWaKAPHcRRLdRhtp8tzHKhg1egT8ARFi8Jw9iSXQ7Y3w/k9/jkiUwY06wTpwWUB1MofN/Dx4BvLe5xKeqK6trU2pX/inz+eVBQiLRSreVpYWZbimUo7gZO5Uo4KdnRdIFS+QbWcIkhRXWm/YwOz8jAgmNjbP8MqDlwRjV6lSiaqWJpx8bTZjVAiVi1kYNSpxghE5pFPTgcuQUdZGCsm1oYux1W3JuVeuTqzcN26s4cWLb4XR3e9r8Nmn38jXzIUYh+gc8iwvL8HlcuDw6EBCb5ntU6l28eDBa1hZuYLEeQrZfFryeertymTQomKT6EW7w2BPDgPqkk8jWBnNGH63Db1mGd1GVdyTzBLxB8MIBcKw6y242ItB3RjDpbSjdl7C08+eSQjwYKCU5W6FfP9+V7LZ6Iblu01XCN9d8ui5AOESjgsQinc40KKDVhyEFJZ8545gHcSakspMIv9Y88nASMHMD7os6Bz9DoHFxQO7dTo+uHhXUr3GTcNQlEySuaEGym3AP6fF1ZdXoDaOxCnNxZwEmY/GWIxMY8poQyOew1p0HY+/2cazjSNQONfs0/WhEJxXd0REEIfdE0MHn+vJAmSSdTfhl8sXMqk7BX1FQcB3IygisVQKUYwpdENoTEP84L178EXMCM+6UWuVxN7Pj6PX7EM30EGjMAguZWl5Dds7u1haWZIFymn8UFA0REUenxyImIEbz9koh54lWRybXRZRyXpYF7Raor4PTQeQSJ1JLeJ0+KFWaFAtVGSBTCfvSewYC0vrMoS4jKdRKdTwm19t4L/6Jw+wvj6NZOpUnArJdA7La7fQG6iRzjBwO4dcsgab0QXVSCXCEiIToOqgUktjdX1ZxB8dfuYaDU7OT+GbdsMfnBKsp15vx0U8JxkfiwszSKdiUKABn8eD2zfu4zKRQeoyI+z9YiULm8MkKC273Yrjo2NR97WJelBokLmswGgxIVPtYWXtGsx6HXKpFAbtHsa9gajdWIzwebHaDTg924fRaoDT54HebEGuQHUfJGBeqWTPURX3dTg0jcdfP8JlogmPg6rRLswUgOm8qNW40NMgV8xjrOyKm/SHb99DdDYkfQL7k+3tHQSnwphyTyGXKmB96Qoq+QpqpTo+/P0Hcsby9yXX3heYgoMDOTq99EoEgh6oNQM0WyVUazm5u3LZpIQDUyF488Z1uWsT8XPh2VuNNuRTJRh1VtRrzJzU4enTJ/KclqtVvP3u28iVsnjy7AVC00vw+kI4jZ0JUoJ4h5nIrOCIKnm6FLsIegOC8WDO3dPnz5HO5hCaicqQ6DI5CUBuVMq4uraGgM+LIbq4LMfh8FIN3cTm5gt5V2dnZ6V3ohNOo9Lj7t37OD9P4vnzDdisNjnLKbijKvPBK69BrVIhn81KvU61f7aQxKeff4SxaoiZpSj8Qb/UF41WV4R9vCeYZ2KzOkXdPx5PFvL9flPOuX6/hW67JXkR/CzYD1FRS9QiB8N0211eXmL9yjV4vUF8/eix9HvMDiRi69r6Szg/TuLRF49hM3KBqETQ45U7Va+lk4S5f0PsHW9jqBtDo9fJz5t5DeeJc+wcHIHC55ffuAaDVSfD3/FQiWqpiS8/fYwfvPkuFpfXcXB8jJ6ij8+//gI2pw3be8dYuzIjX3N0egYrC+toVfo43D5Fq9KDCkr4iT2cDcLtNaHfr0OrHGP3YAtHCQ6gfNCbrHj67IXU+FfWr6BWbaJSaaJca2JpaVkwQ1S5F9MluK1uRPxhJM8vcXx4jJvXrwtehss3tbYvjsVmpwm3x4ed3RNcXORQLU8y+zhcf+utt7CwNIu//ZtfoZzLiPAwEAri9t17guA5j2dg1DjwF//PX0Eh4cHtSW6EWoVaoSDZCA6/A988eSSDv7t37wqLnpcgh8s8X7Q6rsD7iCdiorSmUpWCSy4t6GA/Oj8WDNpMdAEnRzFk00WEAxG06i2kLlPiCKPy3G4n1kMnbjKf1y09FcUXhWxZ3BsidrTYxUGTLzC4+w0EghFBlYojEGPkC2Vxm+v1NoxHWuHek6ZPdxsVyPlsXpz4irECbpcbx0eHgj+ie9FGMV+rJp+v02mV9zmTK6Lc6GEwUsrsh0p6ondIERiPOtjbIVItI+602FlCEHsUDTGX4ih2iHKlIosxYoJYD1LQyaB13iOsQbgo39relUB5YsS5yOCig/QLDrWY8TY3NyNOcZIqDg8P/h7hyM+XfwhHv9uVeQ6dHxx+UdBJd6VkGlDRrSMONSULcA6E6ebgsJoOf/4zLkEotmUN8P0SZoKqVuLDTz6E1+cVkQxDu6PRGRgNJkF4HRwcoFqr49btl+D2eCSzgrUEEcv8uoj0paiL9ZiQSrQ6yYOjW8XKvDubGVUGk7fZazfR7bQxINmCQg3OtFQQjDgdZly9yx0+ZB4ZRRscZGoFBWhzGqA1KqXWfPDGdQSDzMrRolDMyeKb4i8FNCIgfe21N7DxbAte5xQ6jQFODy+QzxQltJw1I930b7/3Q+mVtvZeiIudi6hOtYvPPvoCBqVRBClWmxOhSARqE10ZSVxmU7KooDuHi4vtzW1EIlOwO4jEo2tyKPl8DLPe2dmVsO5IeA46LZe63QlOisH1gwH2dg/ExcCzv54viTOkMeji+Dwu9xHxrX0KjzodvP/e29L3//a3f4fT06Jg9n3OMAYtnkZKJNMx6Rk6nSFef+OHqFSb2Nh6Dr2BuHodyvkezAbm5vahImJJMxSX+nCoQio9WSjR9UNhZyFfRCHHQa2UVzDoMcm66kzE45x/XLtxTdxGXB4UifRqMv+uC4NCJWhmBoMTP6o2cjHVQTjslTMqdnGCmZkQ3CYTotEQZpbn8cHDj2XWwWxHvt+ch/BOooiQOCfWGdubu1CMmOdjlzqv02vLc8W/EmFFYgYxyLt7SditWvRbFJkrxOGYKxVR7bak171x84bkPBSyBXEkGq22yQy13RI8KfMJNUSRK0kW6cBkdiJbKIkLhMv/3pCEEZ0IYDhfZg4tBQcXl8fyPrNOoYCDi+wh6R6DDpSKIcxmPaLRKE5jcXHDSd6eimAq1qzcRKgQCczBYfeiUi3D5bNi+eocPv7i9xhrxwhMR/DFl1+LwNZrdaKezUNFColknXTRI51IDRitWmjNKljdejin7Bgo+4KKMhjsQkvZfHoMH8UICi4raoLk5ZKlqWqi1e8jn6nLLJJGb86vKF6iyJdLkKOjI3kOBv0WOu0ymvUilOiJAGRx/gbqVZ69JXz75YEg702GCWKaDid+r5xjE1/Nz5ZzPma90T8yycema3IstQTryyGdNyPIAmFAcsaYhKIudCYlPAEXOkxB0SnQHbHP7uPB3Tu4tn4FT5++wIsXL+B2Eys3eW6JUSSetFSo4MH9V/HpBx+hVijjj37+R/jlf/gVIsEA1ldnUSlx6T3EzevXBFs16PbhcXrE7ROeimI6OCN9JcXRXDzwOazXqzDz3GaPNeD7NJB9w2RGrZaFCmcHXL5zHsq+mLkd/KvMI5VKeV44N+f/j/9ewUsPJwQmOur4J6chnCnwvN3c2pT/vrK6Kpmf/GwV//gPfjym6kBsov0hbt66C6vVJqHZ9WoVpydHeOX+PZycHOK3v/uNBD7TDlWt1yTQiYxMvd6Io+NjeQlpzeF2iosSWnPHSg4k27h2YxUWmwax8z3BvwRCHqwuXsXlcR2/++vPJWiPHxCHRj1uQnVmyXTgy8NFCm1UgrISWz+HxGRaa2Q7zm+YHypxVbSe8dIir5GFOi8+bij5sHxvfZFQb4VCHh6q8Dgol/BK+UOBRr0hDQEHJ3R90KFBFZ9eS1veBMXDHxi30qVSTRYgXEDwUOMmga2ykg8PH0Tatb4LD6dTgj8gKgB4UXJhwcKYlyt5c363C2UJJ5+EkfN70BsZEtpCtdGGdyqIyMyCcPRZtNB+msvn5Pel+oEsNg4YecGyKZkgqxhKNLFs8nLnEmeC2KAKkkuQIbRUIvYY0El+P1FELVHTUIkuylkFERTm715GNipk3SllEDYV9uJHP3oXw54KB/snEihJJrJKO8L0dBDX1tZQr9SRSuWwc7CD+rCOsZ7K+AH8UTMCs2R8VpGKXWDcHSKXysv22en3wey0Y6AYiXuGlyaDGEf1LtKxC9RzgNumQ7POYCc3jAa72GwZQlUqV+XnR76pCFmUA4SiHvSGdSjUfbQ6dbQ7wPxCEK+//haePd/Cp19uIBoNw+8NYXdjG34Xm+SR8Ke9Lo+ECTfqHMQPoDNZQCZQdH4aVpseDx9+KJzvsXIAaEaYXphGYDaEeptBWCqE/UE0i1VcnF0gcZ6cuHbUang9ASxML6FVbSN2GkejWpclAy2oLDrJEp6bj0gBXarkYbFPsFe0nNHaTIsuM0FksCGBgkaYDVoYjSqolLQXp6BQdWB3GLF+bR2tThepdEkCmjKZITQawOnQS6YEebk8+DjM4aCCzzDfJ+HHc/tcb0Cj0Isi6uQgKxZ7Zm5oTHqMVAOo9CMJy6UjoNcG8qk6FEOVXF6LywuyKKOjQK/TyPKQqmOv04pus4DL85gMvVvNthTD5N0yQ8jGEHX/FAZ09HR60qCn0xlxf0gwrHpi6eOiQpju4hRhSJ9KcCb84ZvtRO5MQri4YR/1edFOHCD1agEmE9/3vKiiDXqVcHV5ZphtE7RbpdYVO68/5BVb+2XqUi7469epiuni9CyJYCQCldEo6p8ei9VmVz5bu8eKAbE3OisUQx08Fjc0VKNplXD6TBLi120PUKsVoVQ1YTKqoOcmXGNGv6VDOtnGi81zLK/fxsziImKxE0x57Jj2u9GtlLH17AlOuFwI2nH7/muIzK8gdpbBxosNJGIHmPK4JGgsmSKebYQ33npV3gMiKpLJMxh1BrTLfdRKbVGMaRlkbrCjVK7Jc0C8UaWShUrVF96l2axFp9lA/Cwmi2iyh2mN5AVL1Z3ZqpeBM88Sshqvrl1HrdjG6eGZBKvxnmHwJBtEh9uK1998Tbbyf/EXfymoG5PRKo02c1jY0AhqhoM7BRF7NSjUCkGVPHj9gRTzv//4Y9g8bkRn5tCpd9BpdkTtyHOaSIBkMoFg2CuW0HfefhsYKHBxnISip4bd4IR6pIT6OwUYBy7PXmygWC5Dy997MJAlizgA2dCaDDBYjDijG3LYh9FqRKZQQL5UgdZgxsLyKuYXl6FmkWeziBPuMnGOve1NuKw2uGxW5FKXiIT92Hj+CAcHmzCZbKjXFfD4gpgKufHo8RO0WkPYHT6xfxPh2O83BK2xtrYqg4h6s43T+DF0Ji5nlRj3hvC6nOL6ouKRSxGe80TicZlntbhhtjig1eol36rZriNfzMqZGAn54XOY0ajVMRWIoFBqIJuhVZhDynkEp0KSEUHkAgsSv9+LTC4jmADa+amiL6bzeOfNd/CT934mrHY1leeTvaggC6jaZqZWvlgRRdBIlPWTXIXeYIBitYrzi5QgpHRscGhfbTfxD//gp7LQHfcHourls8FBNR116WIWiXQCeqcJnrkgUqU8YmdxpNNJKNUjLK1Mw+HRQ6dnPlaTI21Z3FLByuEYB12ffPx7hKen4PV7RPXHmoB3M+3b5/EJ95yKXVrbySrVqdUymNSMFMinsogfn0Ov0kDDIi84LcVis9lFLJ6UM2gqMC1FLIvhl1+metMlSkYKEIhmpJCCQ6xiuYTT2KnUNtFoRJwU5JlS+UgXgcNqkxpEMRoiFPSjWsnj8GAbl0SdNQuAdQxX0IKNnScIRxh0Z0WxXIGeOWBUg9foIIpJzXHz1m25uyf34lhCZJ0mvXBvMVSKE4oFvNvtE7Uo3wUqt+jWKpbzoigc0l3osiCTpnNPB4XCICIQWsX57+Y7u7CwIPcGVaIHh/ui/KdDh8slKlJZM+ayRWTzWfjCXGyppD6jk5Z1n1Klh1ZvRaXSEowTm/3xoAuf24ZuvQzloIeTzyTKAAAgAElEQVROoy7CDg6qHXYnVFSLzSyjk61D21Li/MUpnn3+XBR/fKfGGh0aHSLs+JyR1zuYODd4UEtY+UjuDDqUKCrh/UesIus5Lkcm6iLmfEyCzSmYIQ6EOQhcUrBG4hJEliZKCkQmy3oGDHKhx+KWleFE6URhgUrY0n0qnfh7mVVQmMdwR2wwu3Qy9Oa5Z7ZaJU/IptVg0RfEKFvFKmuG+giff/UMqXITldYYrS73jiq0h2r0R2oZifD74J0+WX5w2fJdjSuOlgnKlJsMCXD//y1AWEwrNQA0Q0SX/Igs0RXYxdXbS6g2JjlkVpsdJ/unyJxlEfJNY23tOkqlKjY2t8V1dPvuDZyeHQp2dGYuLI5YLoappKeTl4O4za1daYyvXrsibGm65sLTYTQ7dTT7NcwvLUp+EfML7CYr9FoVtncfS9gslctUORIX0Kr28OXDQ/g9esxEvVhZnUUun0ahXIHN4Uevr8bJySW0GitqxQ4iwRlBiFSrBUyFnbC7dGh3Ke5iDTNxc1YaTXzx6AmWr86Lyn6s0KLTHUlmBR0M3W4djVoZt25cl7pt89k2Xnn5Ac4YoFkuwef3CoJkeW1BEL7Pnj0VrNdsdFZqjK2NLXSHCpQYgGl14ta1dWgUChzv7Eu4pdtqR7teF+cXG+6zxLGIwIj0JHbq8DguS0MXOd1eB0bKPpZXF2X59ulnnwt3nCIEBla67FMYdrkEoTq8I0i8ZruCsbKNzqCEcMSH9Svr8mv5HNerDfz4R+9jJjyL7GUOseMzDLtDPPr6kbzfDH2nACeZLkClUSIYDsLnd4mTmA7TYNCFdDaOVruCYiGDo8MzBIN2zESjgr5ihiGHhXQQUTnscwQEQ0nczunpsQw3FpeXMT0XwaPnj2G2O5EvtZDKMDg6K8PmQr4gwxKH2YaD7V1YDAZEgiHMTs8KIuXo6FQENMlMTkQTDJR1uezIZS6gGHPIMxBnZWRxXnAejx59g3A4iFcfvCL1y0cffSxEg9nZBRGeDehsjsUFyUxBHHMh7925gyvraxKCy54tlUxAreY7N0StVQbTffroi4NObzIhcZkStDOdwmajTcLmWRP1e1yG9wQ/0+nURWE6af6VskilyMRksKLZYIbBQMQh/DnMzy8JJvBP//Tf4v4r9ySLyWSwwW7xUNMjGLQ+EXIKYHVxTpz+/V4DwyFdzEWoTUqcE4nJWs9I4Qnd1kocxQ6gNIyweGUWFqdenFzEo5RyNWw9P8Yr936IXleFP/u3v4DNa4dKp8ZU0I/9o1288+5bqFbK2N/dx9riOtzmKcQOLrD77ACvvvyqoBzJneeAsduroV4vwEZc76CJWqcJjz8ow/BOk+GmJuGh826NnV/A4XTKcDidzEI51MJtJRGgjXq5gZnpiJyzdM4RgUelus6kEq6/Qq2BxxfG/n4Mh/tnqJabWFxYxiuvPBCB1Mcf/h6ldBJLc1FRR7s9XoyGHOYZ0a4McXRwjkq1g4PjU6lX6YRtlku4cnUVFrdJhuBc3C4sLEovxrN/bX0ZVhuV5cR/dkWE99kXD2WBw9uFrgwOLy8KWRydnMnPrVXvQTnSgnpw9sEc0PH4Zi/o5eJoJoJGoy5uBWImKeulWIqKYbVWC58/iHq9g3qzh0qVodnTkm9FJS+f22qdOQa8vxQolTjj4P3Kg57KY7PkkpQKJSQvkrAxr6zdglGvkbuXmVRE7YVCHkGtEieaSGWQKjZRrLVF6EF3zOLiguSRNBtlfPTBb5HPZL5T4eoRDEeQLxVxljhDq9sQFTpV78SKEc/D+ZM/EML84oqgvY0mizz7FM/wvuXZxFoil8lO8gH5ooyHkmlBlGgoFITdQcdNUWpUyTxlrmu7LQgtilAF7TUYyN+zD2U9xn9Pf9AT1wcxUFx4rK0x+Nshvw9/PX8P9sN37twRl0Y+X8Bp/BQDMDvTIvOUXJbzEtIxFLKcleyKdBalclmEo/x6qOBmjctFDO8aLsFZK7GX0mnUMkR2e5wyNKfbLpVNCb+fwiYOQllPy4SJIj+9Go0RpePMhnTCRwyN1Oekk4wxtxhFPHGC4LRPMDjTUQqY6oI1Zo3NBRQFyxarE60mUexjRCNzUNBNZ3bi2eNNfP15AkY94PebMb8wL+KH9evrmAqGsLn/AjvHL3Dv3i3YTQ58+9VTZC8qCAcCcLm84uByMr8uFEDsIo6D4yMRyXAJToFtqZyBy6dHt18WJ/q1qysimtna2oHV7IJaZUCtTFQseyDOp9QS8D75uY6wGJ3H/rNtKMdKXGSykgVSrPREARacckvfFAmHcPvWTVmiffP1U5yf12ChU8jklZ7GaAWS6TT+8A//GHa7D//xP/5Kcu58fqOgd8+O0tCqJ7MDkuS0+knewggayUPm58ksFebXKqGWM1pU+IOhLO0cDqvkWLKPpSqdzlS6xOhaUmo16CuVgsUvp7PSX/BHy1xhg5V16BDLi/Myr9o6ZDYV4LMDt2/P48rdayg3qiL8KhRLshyaDHsHMgNbml8VlNWnn3wFv9cjbjFi2qnud/td0k/z7OPCcWNrD8VSB0uL80glLjHs9WVeaLLZkCmX4PC65VzjeUCstZqOahUz1ayw6nVoVIl+ZxaXAsViWYbU84vrIgY7uyiKo0JwsWq15FpQUGYwUGytRK9TFUdQNl0R2gipP/y9FRgIPrA/6EhfRNFDLl8Tt4TBSMH6AAaNGvqRET955+fAUI+jw1M4PQ4o9WP87e9/icBCGK++9Rq2djZxsLsLg1IFi0IFr9GGQYUZymN0FSN0Rl043BYotMS1KdBTdfHym/eRLhQRO0tCBT3ihxeIBiMY9brotKoIhd0ILwQxMIwkL3Vr4wAdhsybHLJ84qKTM7pUJo/V1XnphXhueukILKQk+3ZrYxs6tR2vvfoObGY3Hn3zHLVqB5l0AZfJtPQpDGhnJhTxUuwFmTXGobiKyLVGA61eBza7DUaDRZbmJp0FjUoNWub79bg45Fx6BOaY0xETWQyh0WtCbzHILE416uP1V15BvdbGJ598IsQbLmTZ67Cev3blJZgNFlhNFmw+fS4Y9Bvr11HJ10C5q8ehh8OqF5MEexu6IrkAcTk8aDf7qFcokuyi1+G8cSI043kn8IxBD1atEjrVpF8SrBkD2XXskTlnJkmqK+ceZ/6SA6Wa5OfwDODzyN+XyyD2ZTQXEM9ITDdrTAND47+buXNJ9D2+mH3q96gsxY9/+PqYv5CXD0PHl5ZXpTggIorMQVr7Xn3lZXGC/Obv/gZuj0tYcwzq0+tMsBjdon48PD4Qbj65ziPVCK1eC71hVy6IOy/fxv0Hd5BKx7F/tIkhDbaKPo7381B1lHBbgkjGU7CaHbKt5AumGJO/bpGGkh8OHwS+hCSoclPOS4t/z/9wWCXhVhaLNKocJtAtwr/KB0X78Hfbo+/xBfzAqATk8oNqXX6wgsYSvjN/TzItXWLr4kCNmyhajQTwpaTVqSwWRi6OOLzjAoRNJdWDXHyMyJMejASzYLM74KVCXKHE0cmJ/HVtbU2KDwZlc7nAhr5dr6Gcz0rwTq/TlmKLfGTmrTRaPQTDUVjsLnSF11gVRTwV/kTj8FLlgIVDBdou+X1R9clLnw07N2Q8WNbXVuVrFxSXWiWoKX6+3Lrx1zDgnZ8FHy4GorPR4OaWwxgJy/yOdc2DlpxiDt2I4PrpT/4Qq2tXZdP2+RcPoTEo4HDZMD09Lbb3XDqPnZ0ttIZ1OEI2TK34MNI3oNBX0W2XUckUYdYaZQPNoocqN6vTiXa/h0KhiAEH4P0x2qUqtEPG+6ow6ingcjCE24dEPCMIknB4Bs1mW1idbLppQ59bnMb6tQUks3Gkc+eCgSHreGVtAbNzCzKc+/bZC1EFcajTqFQRosWPCs3eAI1qC9UyrWU8kKyod/oIzkYRmJ5CrpCQYsPr9aBKfibt124LhqqRMOjJr7s4ieHiMAbFgBfUSFSnajNtsQZoR1opYqlYYECPQWMQlcdo0BNeNhEutFKzmWazyQKK1mnBbYwYxsoGitvSiaKUDgeXwwy7XYd+n6r5PhaXZwQ3dExWbKWFVodqa9rkIFtUZn9oDbykRhISxWKaSzUWhByUEfFSKdbQY2BZAyjnBhKQRh5zT9lHvpZHozeEyUylvRO5VAWp+AD3bq9hZWUFlUYZCu0YTjdVA33B4thNFjgsJtRLtMhtCkuX7xeDuanQaXWoxoUEgnPwSYUTHSzEyAz57LUm75ua7zi57N0+FKKEot2Uyxy1DLbUOo2cHQyOpNV02OdmvCucQeIa9GaeH3R00QLOYScHmQ0YJdyJ9vAeGu0unB4G7UG4uixAuRxgkB4FvNMzs5ytI5lOis2d/6PBNEH21HsM7+5j2FUi4A0gEpiCRk2XUFuyEahiGXSoSMrAYtLBRixOmweICd2+DtliG3ZvCDqLWfi319ZWoR2PENvdk8GYKCHUKqzduAJ/kKiRDDaePkf+sgy2NndvUJGkR/w8IXbqpSsLOI6dYHPrDHqdEia9QzjN5RKXV7zSOHCcOOF4oRF30x9QmUjx1kgCHcmu5x8s2hXEIpIPqlXCbOfSiIqitjRDCzOLGHTGyKeLODtNTBQXRB1oiXYL4P0fv4tMOo1f/+qvBaHIQrPbGYjinxcWzz9mGJBfTIfKZepCFuvv/OhtxOJniF/Eka8UZBFnMzuhVpARykHuJKg4k01JoUf+609//BM8/uoJzvbjuLp8DfPTi6iXyWZXirvv6OQUG1vb4jJgA8yFK63yDOrkhU2XDofJ2UIWDo9TMkn2To7QGY5w887LsDk9UGl0WFpdhdPjhM6oRqddQzodRypxhru3bmJITnizjRdPn0lGQiqZR7OpwOraKvwRBza2n4saR6slF35aOJcMOFcxeN3jlXeDjpNMJoXhqCUOvl67J2c4lYbM2aLqUAIcW1yQUoloE1SMRmeUxXi5WkIkEkIg6BMUnHY4Emdau0f3lx0jMPSxiulwVMK6qSyb3HVFKTwSFymYzMxl6Ql6IuyZwr/4b/45VpeuSgFWLhTExtpqlEVhwrwLqvj2Dk5QqTdlKEV3qEavQaVeh1JtkDvNyewIBxc5I/Q6Ldy8to7pwBRUIy5TaH0eIpsviHKlPeriPHWOfLME30IYqWJehkIc9todBqxcYbB2CtVaVha7grUbaDHlY0ZPF8+ePkWpmBG1GYfCVDXzrqd6ilZ45mlxiVGp0oVhFjWkRqlGp97CuDvA4da+8FAZGGjR60TtQn49w+QvL7Ow2V3yc2o02lLLXL16XZohntHESlKZwu/zlCjN4QDBUEgGpmxS2FSwSGzWm0in0pibmUU4FESFgfMYClLmInGKYjELjVGFnq6H6/fWYHUqUW1m4fG7kcykcHhyKhlAdAuWqmVZhty4dUtqtUq1JkHmXFLpFfwe2OCpJPjX6/EjFJoWl2Kz3UYilZD3jwMchnbr9HwiBtKMcZFD5SCVpVwysfnngprB8Py5c8jA4pV1FkUl29txOa9sNp2o1CiT47vCRtLlciOfLyEev4DV7oHOYEO53ITRaBFONpU+PCc1VEsPeug2GjKEtNidCIciyF5cwmuxw8tiHTo8+eArXB4khfOsgA4DhRYjJQPP2WMqJ5hFoqkUY0FKyl2i1ojjgzWnLCXorKT74zshCReL39eJrCtFzaRgk0YFN50T3y1AFCzov3eA0NU5QWDxrGTTwbBjhiBSoUXhC2vkrmIInUOFuWsR9BQMly3i1p2bwpZnNlzxIgFVow3nQIl57zT6bSqn4zi6yCNXYZbPEI0O0OqrMIQOY5VW3CzM3mH9QJX5BIE1yXGbbEZkvyNcXS5BKBzl3SX/kYD2PlZvzmPxyjR0lhG6oxpypQzCkZCIFPLpAtYX1uCye+Tc5gKLz83xyTFuv3RD+Nguj0UCePf3d+V5Z0Dt2upVydz65tFzKJVGeRZu3bgi6ua9gx2Y7Eas3VyV/KpsrgyXzSWuMuV4gHo9J/jP2NnFpE7UaJGIZRH2L+No7xQGnQov37uNTC4tTiijyQmVmu6rS3Hv8m69ee2mcJNzuUu0e1UJANUbxzIUzuQTCEdDaBD/2+5gZnFZcFtLK1fw5NtnmF9YkLqO5weDoZfm1vHNF4/5ikjGGbnWkfC0nBsMt+b755vyiIDl1ks38eWXXwqW5cmjJzg6yYDSLa8/IGHOs9NhHO/uSm3kc7ixu7mFhdmoZCfEYkcyeOMCkUOAL7/alNojFCCL245mv4n1m+vwTHnx5aOv5JlmzsB0aAbNSg8HW+dQj82wGlzQqXVIps7RaBfgDRID18bq+gqmI+HJ8z0c48a1m9AoNdjd2sPO5h6sJhtymZwIE/jsEr/En+fnX3wtLjOvxyGZHxa7DlMBJ6DoodurIxY7xNFRAutXZyZDFRPrmDjMJgv0KoMESS9ML+Orh48lx2F+fk4EK8x7SubSyNXycE8Fsb13hnqzK/0F0TMMfCfznvcNa2y/yw49xUZTAYSmmAnQlIXVYKSCWmuAzUEUKtWUFTgdBnzy0V/Lexs7zwqu4733fgSL1Syig3SGQ0SIEp1oCPZbl8kM4olLwf1yMMWh5urKIn72s3fB1mlr45mci2trC9DoFKK4bnVrgjjKlwrilqEanNlXwixXUbzVkYUIs5Kmphyy6Gq3G1J38QvgkpbDWLqm6UQpFqooFWvy/TcaNdy69RIuL4r4y7/8f/HgtTdgszInYSQDGLfNg3KuAJNOC6tRL0gbpWKAVrOCMnGCyp64KHOtmvBEjo9P/16Ut7m3CYNdC5NdC5vHKGgzDnDGfSXix3mMekbk0218/PEm9U545bVr0OiIfizh7R+9JQ7Av/rPv4N6DCxFFjDuqnF2cI5itgWvm7giG4IhF27eWgc317zHKu0SuqOBZFLYHS4MewN0WcP0OPRQ4zh2KufX9ZvXETuJY9hRQqe0IndZhUFtgtfllgFT8oL3nhKzi1NQGxToDDsw2W0IRxbwZ3/2C1wmWOfr8OCV13Hv5VexsbOLp08eQTfuY2k2DKvFIEpUDoKL2SrOjlLod5Q4jiUl34RiRBELcqm0sgitUSV1KfMVf/YPfibLeoabr60tot2pIZvnM8N5QB9fP/oSr7/5APFEXMQ1Do8PPaUOx7FLlIs11MstaJVGWfiy5slnOKjuYGV5ScLNOdyZnVuEzxuAwWCGXmuUs5GuoMlQh1mg7J+HKJYbggUuVSoT1SxnAP2+1Fjsc3kO807udVuysOXfu51cqLqRS2flLtCoFOJ2qZbzcNiMCAc9gvOhU4nnbB9KNMc6QEuqBrNClTg5OcHTb58I9o6/lgM71hY8syjSJDabmM5StSAuGf6zTps5bBrMzC7g+o3baHcHaLa7kgvHXp6h67xvWUNxzsEejcPwUDAgyzZmdDAjhwz7JkVlpHW47FJ7sBZmhisV7Tx36rWm4LpY75EkQtwiBaFE39X+P6Le60my/LwSO5l5M/Pe9N5VVZa33V3t3fRYzIAECIIkCKy4Eat92eCGNvQgG3rYZ/0BCikUelFI2oglCS2XuwABEnaAGaBnetq76vIuM6vSe+8zFefLHmoQHTPoma6qzLz3/r7v2FpF1Pl0flABTVyFvWzEkjj/8nvTHcbZhvhJrphDuVlCrVFDPpeXjjd+NsQrGM9HfIjRYvVGQ2JYKeQloULhG3s7KNSj2IrXOKPJm40arEwYadYEhPcHvRjpJ+IT/hLVvtkowCCJH82uwR5wQFH10p3VqJXw6sULuN2axFWzd+DgeF8cmYyRJ8BIJfn5Gd1wYSGD6LrmM44u8WBwCvt7R3JdTYdmcHxwgl5rgHKxIvMZ3S/egB8vXr7E7MIirt++jJPMHvqDlnRw8dezr56jXGhhKhLClWvX4Q+H0Bn0UW01JJqKwomA3y8kVLmSRbmZRH9UR6NZwsff+EDExU8ePcOgy2hOFS6HV/a5w8N9if0jKL68vCSfwZQ/jOpZWe4Xh8eP07Nz6aKddCGwV9cuIhOeNR988Aly2TJ++MOfybnJaLnLVxmPWMV0dBp373yEf/tv/2eMBnT/DjEz45bXcHJwhmqpLv09PPdHYyaK9Ll0Sz9luTZJjmAcNDFL7qD817y3SGATvKeogyXl5WoFU9MzeP7qleAU7I9b27yEZqOB09096NgjbODMNpZofOKXLJ/mc89gUVAutRENKyIqaes6CEXD8Hi8uHjxEhKJM+zvH4qLnd1sQW8YLYqFz9Oyd1ze3BS86NmrJ1heX5J+qvjZOZyeyd4SjizIrJ2MxWE0GFCv1UR8Ck1Du8+5rjFR3o9GaNSZcKNOZkY6NUZ9menNpolbIRiKIDq3gkKpju3dI9RbbRHfDrqAatPLnuPz+jEe9tBvVQXLyWYZkwuY6X7QzKg3y7A5VSHu3B6ngP0UddBpQ4cVXQG6vgH6lhHv3vwEr54eYW/3BKxzYAKLN+rGWBtjZB7B4bWhWEhjf+slBuU2/JoRal8vNQBDAvAW84RsGXdQ7dahswBTy9OYW1rCwWFMnFClZAnGMcF6OkcokDWKo4KPP6NGEqiN87OckHZLi6tC1jNF4/B4T3ZuilX42eZzOdy6sQGMKfhoIhkvIhiYQyg0h1S6DL3CPg83ZucWRIj75vVrDBnR3mpI/4rH4UKv1UO5UBbBCuM1OcqzP4Qdq4yfHnb6sJtVjHodmKRzkM9+ulwAX8iFdr8Dk8Us/a3VYh6bFy5iKjQtXS7v3L31T3UIjHykq8Wq2YX46jabCHk94lI2s6N7OIKqIyZILJpOd+LwDbm/uQ9QxFmv0sHoQKPOPZA7kUH2SboZuZyZFQrxaUBgj3F9sm+N2N08wJDCMRDPN0vqEmc/ub6CAfk63L8mJCQx/q5cH2azJslMNE8wUYB7KQlps1mVfybXQQyRz2gh1b/7rW+Oxco0HKPLXN9gGIuLS8JE8sKkstxus+DVy2dQFAL8esTPYihVinDY3ej3aeHVo96qySJnshDU7wvDb3PRAu7Gex/cw7PnjwUULJbTohJ2eWzwu4K4ceF9/M3/8x9xuJeAqpjgdfowpo2/y3IelwC9XDz1im7CCHV7AoCqZpO8WV6/V7K+CCoIM9TpyKDNQ58KPC7hBLL4wOXr5IvmP0t0l6ZOiol6EwJEbDWKIjcbvx6VHjz0CMyaFAOmIxEBy6hsFVUsO0NY3DbWSQG5OCMMiihtqfIf6w2TgZmkjWYVYIBLGQvEWVRqtdskSozfl2wdIz8yZwkEvZ5JdqbBICCq0+2D2xdg4yaOT+Po9LjaKvKAzOfSchjykM9mMwKQ85BlAD9fH0kNDth8HXxf5ufn5Mbj9+T78XVBEwcFDrmFfE4Kb/nPsdNTybrk4CGpDcyvZLkTH4I81CX6QSev5zyZlSF8KhLGaewYlUYRgbBPMvGZ1/nlZ79DLpfG1HwQgQU/7FE7aoMCMvkDFAuTHFdNMUucylkshWDQJ4dEJpdDpdoXwGV1cQFzoWn4bC70G20pd1pauACjYsOjh7SvGyQDlaw2cztTWZZrtXHl5gUsrbLs8gg7+zsCpvIQ4WDAbhV+BrRd8v0kGz0dCmJlbg5Wk4bp4DRSiTweP3yDo+M0FLMDI8WI2++/h2qzjNfbT6RvgTEJrV5bcnCrzYqQCrrRANV8Hkc7uxhTAV9vQTHSMWHEUDHCbLLC7whA4RYx0qHTbEM31MGoNwgISNUv1aKdbktig6gYobqUMWd0++j0Q4kbsFppfZsoE1mCTqWXDlSB9DAzF8Dy2hziyRjiySR0ioZEkj8HxLlFIyhji0a6LoyaIgMZQWAORkKeUU2i0yOXKcEwNqFeJODqkHxCZo/GcyV2OWH5wgx6w5GU7zWqXWyuXoPH5Rfl74jJ5BplpSy2a0lx86DVRbdWl3LXTqMhBAaHfWY5Uo1PVS1pYoNpAuRMekDYgaPKfcbnEu+1eqeLOjtq5OHHgXqSEylFqRYNIx2ZeL5/VUTCATgdVil2Vk18rcBQaYkzjWUNLL+i7ZX3T7lCdaPGNFgpdWR+KR+cHBqpumP/HhX2Pu9kYeuNWcpdEgKAUU10i5hUK7pDvcSO6XWq5EfPRadE7TJCE616FXbFDLNOh2w6jnIxJ106fNbcuP4+oLdCZ3bgLFOUWA4uAry/2B9DB4zdasPVK1dEtfTkGXNSSSJZMWh3UMsV8N/8m79E0GeHHl38489+JDFOdq8XL7b2cBKj0sIIRadCMahIxPMyyJFXopGN+ZG83+12y+TrWk1SnMcoMR4OVIGSILeSJOM1abdioBsK8c3CM5KfLN3UeDDrzKiWapIlSYUTM66Xl+bw8Tc+wv3f/h6PvnoqCjrmg1Il3m51xepO9xldRTa7JuAry8CXV5eky+LFqxcyiBLcrVTrGPUVeF1BtHmfNdtotug0Gcni8YMf/DMhNv/+7/5eyrmDniCub16TgYLAKp+dtToVUVVx3HFRq7JQUK+XPHb+VW9UJz+L0w6H2yEg83k2g6mFedy+9x4y+aIQKMzAdvmcyBWTaHcquHfvGjYvrqFSKKCULcJj8+H18218/psvcXpckmH85t1NBGbtSKRPBShxOr2olVpQFWaRJyUjm58Fr02CJ3RmMiOV0QgWswXdLjs5umi2ahJDMjUdkeUrk84LqUFAnksOwX064hhPxCz908NjZOMZVEsVyVbnPeN0cXFkTxVLw/vwutyihHr44CuJSeDXYEcD+UWCyz/4zrfwL//iX6JZawuBex6LiSqj26lLJAhXjc8+v48nz16jzkXXqEpkHZVIHIy7Az0CoRnMLSzJPc/llfEk4YBbCrrHLIczslemJ1Fph/ETtAdtsfFWew14ZoNSfMj5hbE7kRkfPvzkFlrdDHYPXkh0AMkc1ejGTGQRvfYQb0h0MQpENWJ/b1eUg3zWxRMJiedyuF3igiN4wPiM6PQs4scxiZ546HMAACAASURBVOHx2lzYfbktXT+q3gRN0WAxWUVtzwhIuj7Y+8FFm3E6nA/8Xr84PjhwM9aKy7T0mSkGAXmpdubSNYku4yDHvgiqyZq4e/uOANR7u9vyfODnbrep4m5yBRyo9qv4+DvvITxrR6maksiD3rCP2Pm5iCdYPMkoTpLIp7EzKIoFi0srOD45gtNmxbTPg4PtHYlxWVtZhdXCfgd2RxWE5GMhbrlaFIKT/SrdbksiBZjpz2gL/ox53tdGVbpHSFQzM56vTZaWXk+KRymi2N7eQTpFJy4QjfoEBCLVQDeRXk/HhFniwwjikKSnIK7fg3QDzVNIYTCgShIvlxXiKXmeRLXRFXCDZBnlKZuLy2ikC9h+8Ayn22n2Dcqs2OqOodk9GEJBo8XCXH79PoYYYMBOEJndJgSG0AQ6FppTxDARfnAW+3pG5Cz1/5ehTzpBuIwQ4BAHCMkUzp/8/4xZZfE4S9NHA2hmoyjGLaoZ3XYDFhPdikPkagV0lRG++b334J1yotEpk6uSn8FiNqOWSUNptGBpdHApuiRiiqPjJA7OisiUOyhWBqi1gHpHj97ICCiquItJfvDampAgb2O8dIYJCUIS+21PCWMP+DCS9AyDTp7hOvMYVreCG/cu4cK1BeyfbOModoD3P3xf1PBmg4r56LwArnQN8B7c3dnH1NQUlpYXUS4X0GiWhdhIp8/lXGWExWRhP8eTxzv48MNvixvoPHGC1Y0l1NtlKJoB00tRVOo1IRItqhWawSxEEK//Bw++EHUdv0+v3YLT4sPy3HW8fr6Hw/096c7hyykUK2LhZxwHQa/joxia9TbmZmYRCtCRdQbouwxKhc1uRL4Yh9WhQ3DKizp7LjwsHXdidnFNwO9YIi6imUIxA1UzIuAJIZdqInOeQ8DnQaNWQ4n548EwbFaHuNLMmglXblzGsxePcO36Jt682cLy0hJOj2N4s32AQnkMu8OMgN8l58Tu1hZmpyZdYsx5v7q5iXw2g1cv91GpADMzJnzy8bcwFZnD//q//G+YiYRk1qhwKffYMb0cxYs3L8QJ9u677yKTyiMVy8FhDqBdHQpp63F6xQFLMZAjYJbc62w2jfULa3KNcEdiHCsJ91ajjd3tfbxz+x2EAmFR9n/55ZcIh0O4ceMmtt7sYnt7G7VqEW6PDbNzYVy+ug7FyMxlMyqVgigwSZLwecC4ZT4jVlbWpGQXLSDkmsL5aQaJ03NxPxM8oPo0W87D4rZgfnUVO/sJPHn2SoDggM8vz1GSTiwLr5YKMOkYuwgszExhOhzGy5ev4fdPQbN6USw1Uao0cP3GVbjdFpyebsPnVSWL/fy8BK8vJEAoHXkECbmbra6u4+DwBG92DhAMTcNicyKbK4himvc4ExCYQ3733lURtPzNX/073Ly5iY8+egcWqyKxM5l8UspE6QAhIUUChG4GKu/pk+Sucn5ekJLTYIg9llZxN0vCQXfiuuZsxdx7CoQY8UshAJWrTpcNly9fwf3fP0Ls9Az+QEhEJK0WZ8M+At4AFEaZBAOwaSqa9bL0iuTySemlSKYTogQ9K2bwp9//cyF7T05PJI7pyfPH6DMe2UYXs4bbd65J8fp5PANd3yru5KcP9lEuUNCg4PbdWyKApDjkB//F9+Uc+8mPforjvRbWFr3QDxScn2ZxaX1NlNR0uQSDHimcjczQXdUXEs5kUbG1vS/CR5I+VNxzVimVizL75QpZ6UVkhrx+rAEDFZXcAD//+19hdnoa79+7jWa9AKtdj0jUg5HSw/HZMWbm5/Dr336B7TeHUE0sjA7gW3/wRyL4fPr6NT779NeYi/gQDfvEicN4Jypq/Z4w/vavfoxMuoJbdz+E0xPEyVlCipfNej28bu7JRhG/8XO7eOEiYrFTOOxWTE8Fsbu3JU6rqzc2ZT4b60cIhgMoV9kPaYPTF0K5NUbivIBXz9+g0+gjEpiRYuHo1Azq1bqA/e+9954A0KORnrJGVKuM4mIsmU7mayrOOa+xN5FgDxMQLBaqkMcS7UTChngChTx0MhNEYq48nSXlQkaufQofuNswKmbYH4nDgeFdjLdhrNvSYlQcc5VyDtevXoTHY0er14fR4UEqX8bW1i4K+ZIIUVj0TiFY0OdFtVgSMRHBNOkBk/8NZE9i6TR3Tar5l5ZXZW+PTM+J/fA8ncXe/pGkjHAe/zrihNFzJCTipzERhjAilzFbFFYR0KOgJZU+FycBPxe6ZYhX8PVkmNVvtUvUG8974iHEjBil5XQ6YLNTmayXyEJJDmm3oFlUbGys/5NoZfK18vLzHJ0eIZlPidCS7h9+DuzxLBUrQuzE43GZKykw5fOPc1Cr3RBFN0E9qsQ9Hr+AoiQ/KBxiLFCn0xThQrVeFgKPDlwd49RUI0JhRhnyPE1idjGKzVuXYdIM0m356OEzLC3QCRNGJpsUIJFpLLPzczLPECRnuguJGrpVvB6/9Lh8/rv7EjFNPID9nOyBY7xQ0BtCo9YSd0OtUpNZvklSyevB9s4ONm9cwMUbK3j0+Av43X6szC9j0Onj7//zTyXFZX5hUfYKCp3KtZp0alIYJwkNoxGsTrNEbDKWvFrNC6HI2byUL8Nu9Um3A2ORKbRJpc6wvr6CcjWPvf0dcYK5LE74VB/yqSIcHi9iiQTSubR0sRJrZFQchWOPHj7F7Vvv48rV24jH0/jZz3+NeCKDxaVp6A09/It/8V/iF7/4HL/59LnMmxwA3W4gHAqgVqqhlO+AdcPhyGQmjM4FYVSZcjNCoczuKiDoi6DfBXrtSWdIMV8SN5bbbZP4sETyTErtL21ewcMnT3H3nXfxZm8fl2/fQLfdRj4eR7/VRL/TnkRA1ibvN5U4wVAImRKTXoZQRowmB7wzLhHbMgZ2aWkJOzt70nFi0BlRq3RAXntxjs7PoeB9vG94z3kDbpTrRXGBJJIUN7EA3olQZB6pZBbVYhH9zqSzcXltHYHoHB49fSbXEolSn8uFeq0lkavEWtmTS4dQNBoQAQCjjdhVPBqb4PFF0O6NkCuQJKxLL6EM10MSViaMGfVuN2MqFEEu38BpPC8YqS8YQKNTgcIUOx1jkSZuBwrRHEwC0E1ikmrFBgxdFYXzOgYtAjJm2b3MNhU3P7wBxaHgy5cPoVhIjtqx9fwR9O0m7EzMGTLyeIC+jpFjxMtGEtNeaZdRbA7Q1gGrF4KIzi5JhPeUO4I+Har7u6hUe5hbskFnHEG1aTL7s4i7UiZ2MZb9ir0qTEDKFpNIps+k/+csEUetOsLaqhs+vwqvy4WH93exMLcIuzMAv38asURW3HlMze20OlhdWEKv1UIulUSn3kC73sSoP0Q4GJGUH5OVkf4WEY9UK1URUPPcb5YrsJgU2DWzuPiYDEH8XrNZsLC0iKnoDKLRGVi4jLG7qtmBWTFKHCQFlRvra9J/xvOSLj2S2WajAcp4AAvd9JUGLEYTFNkZhjAZGa1pkmg94iY8B8SV0iSRMRED8jwijl+plKRTnBipoh+i3ZokLvHZSzHi5JlpECEy9yeSXV9HEPI5TcyeIn92fYx0dIlQrqZDn+o2nUFE5owDZeIEiRjOXMQW6EChsKVYKqPdpkB0AN1H790b84BhAjABIJfLLQWzVENmmd3cnRR3Xbl8Ud5AfpipTFLUHgT4qTbj4sPMXRMttuMeV0qJu2EJ9OzsjCgkaAEjUFssZnDp4hpW1xaRjKfx6c+/gF3zoJgtiwLCbvFIPhxfzETJrZP4Gh5wLIZuNRrygGAEE5dqWTQVRQ4ygkRcTAmc0aY8scsQsIOADmT9+aKZoSp/VlFkKZMyFB2jDibllqKCo4pbZfGyWW50fgiyuIobwijOiFKR9lad2Jj54VKpQpaLIAqXbEb3ELhlfA/jFSw2O2zMzuNgOj0jHQJ0OPCCMbGEcjjA3tZrOQjpOuGF4PX74QuEwWi3Sq2FTp9RBlxgFWQzXBoYTzIpwKZamsOBCPz0Yzl4OUDzdZExl/fJzIEtKJ0pHC6YCU4CIxD0y+viw5IECA9+gjFffnFf1BeM5aCTQ5Z9FolyEeizSG0gRAUdMPx+/KycbjuCYR9KtSKmZsIY9Nt48tWXiM6GJTfvxcEz6NwG+Ge8OI8f4+y8hvkll4CVLZYTkeHrjZBNFgS80JEYC4eFWWZRkqEPJHaPJRKL7CKJBBb35nMViZVhZBbJsnqrjJG+I+4Pj9+Ks/SpFIlzmA6EfAhOBZEpUtE4KTtjJFqTQHkggGg4Ao/VA7vJLTbIH//oN2i0RjBa7Ni4fAXrly/iq2cP4A06xQbeYVHyaCAOCgI1+t4ApVQKrWJR7Pl01jBSZDDWwcUHucsLt8OLGX8Ug/YAO1vbYm1r80FB22+nBQdVVxwSTRyYTKJU0LOjhUxojxnpOZjMA7kuDWNFlDs8YNgjYzLpBABQrcDKehi5YgYD3Rjzy2s4TaRQqbbEgs/DhKV1itojvwar3SE/Y5GHC22OLpuomqj25/cgG87S0W67h1qzhkx1CE+YBMg6VKtT1JYuuw9OzYsOi+8SSSTOqTBnEWQPq0sLCHg8KCazGLX6MA/10mNAMD2byUqMFF0XtPWSoGChK58rLBkUgGkwFGU6739RYbjck0ixPh9wJiFBuKDymiZAzpI3El78xecPc3hZssSHtmIeozFgvw4LvckQj2TxFHZ50BVlxNFRXRYqWvxLlZKU1fMR4fWyi0QR6yX7BXq9DhTVgKF+ABNV5/oxWp2+qE57XRbvGhGdncPcQhQWK0sty1CGA2i9MYatJg72XstyyF8ebxAbG9cxHJnRaAxhc/hwkjiX522r30W6kMPNe3dFiasZDeIwePTF78WWv7G4BL/TBZfFjpvXLmA4KsNi7QMGDqAV/P7LF/jqYQqlCr+XBkVHF4dOXB35AkF+Rp/pJNrlbXeuZKWSbOHizQJHPgu4HDE6iYs8nTkuXwClRk16fvRmHZxei4DMdArxurZrTjTfLkcsiXvn7g34PR58+ZsHiB+fyTBOxwIPLOZ789nH3g4Os1SucCGgyvDPvvencv+yaJcgPxcrdma0m2MU8lSKDeRzshJ8qdXw7nu3cPPmLTy4/winx3EB7Vv1JhwWTYoD6Ti0WugEYMUDo52ojGtKZBHPELoN+ayjAoZnkSdAEHWEdDYNl8+LtcubqHfaePDVV1Leef3WReiUkWTV90dNfPzNe2IrffXsJYZUIDd1SMVLGLQVyXtmF5HqUDDUWjhJHuC9D99DdDqKdCyHk71jybtemJvHg4cPxI1C5evR/iGcmgVTobAsUYNhD7lCBq12bdLHE52WM+70NA6X24fV1QuYic7L+fTy1UtRuXJxTJ6l0KkxcqovSjOCdeyj4FmQPj+Dx+3G/HQUfo8XhWxeXAnPmM+tZ862Qdwh3/nGJ7hyYVMKA3kP1isVcSpw4OL38Xr9yBcq+PLhS2RyJVH3scS4M2jDpFmRLzagWV1yDzNujOfxhfUVzIT9sJqN4oii9ZcDZjqXRaleRg996Mw63H/6JSx+B/zTYaQyOSTOY9i8uorZRR8iUTsGowZOT4/EAeO0hjA7vSK23P3dPQQCbokc2N/ZlTgJOt7onlTtFrh9k+4LdnkRtHLaXdAN9JgLzyK2f4Ktpy8x5OvtjuDQnAJCTKIVCJhraLcnLkbGOogrjWVt7JWx2+V6IuEmxIDHDYvTLg42Dn/iJuj3hQChWoUgEJWwmplDrAn1Whkelw0b68t4+vQRzFYjjtJHWLk0izvvXUCtnUOrV5fODi6EZtquHXZkC0UBAFvtIbzeiAB+BCGH3S7i+/uIHx3i+rWrIvQgKUSir91twu6yYqQbCoHMcspqtfw2yolCCPWfCo3FSt4biG3b7nTKYEqhRzgSEXUmBSgccKlWq5ZrSMTL2NhYkBJqljuTpGKMKK9VFt42Wn2J+KnXIf9NvdrCdGgKQa8Pul4P2fMEFmamhTDf2TuFUTFhaWEWg2YT7924iXG9g92vXiAby2HQwoQkHBqEBNEZVTTbPZldFKMialSxQbx1tvLv0oYhbeUUiXA/mJTrTdwfE/JDhue31mvOl5z/RGRDsuSt0mniWOasOik+pyCCxDsBMhIgfA72WzUpKaz3W7J0LWyGoLmNmF0MI1/OwxMIIHFyipDTCaXegFapY87jQ8jtR65Qw0myLKTH4WkO1RbQGqiotoboDXUS+cV7mrMgC5XlBxFXCGNV3ro9xkMhpan6kzDYIWdWHQy0B5lGuHbnIlY252CyDpGvpkUkQZKUXR5cNPjZEPiiMzsRP5c8bhJWjJ2VInh+LQPfm66IdaiapKCKYFy10sLRUW5CejWqMFv0WFyNotqpwhPxTYgpo1lAENPYjEK6IDn15VJB4m3sdjODkDHs6mBXqXgcTAoju5xNdejQ6dpksagm8VDFQh6ZVAbra1zujKjXi7DbjVA1OoLoOi2i1ctJGaY/EsDW7iGs9ghm5lbx2/u/F1LI7lLF/ckz0GRQUcq24LS6ZEZ79fK5CDRIwJM4PUsm8dHHHwmB2CEx2W8jfnKKb378EZktPHvyCrHTCjSNMZID+ANWQV8oMqKQg8Qpn8H8wLiDMU706OAYv/5VAndvh+G0OeGy8FwG9lm4O+riwo0NlFslXL99RYiMQqaMdCKPSrYJj82PuakFmaH5XClVcjgvnMLls2LjwppEDzA+Zn1jTSI6+EybmZ5DKBiRUvBXL17hh3/9a9y4NisRvVTbmcxWUQY36hUkzo4xGLQRCnlw89YV6ZajA4+720//8RfSieJlfFVxktteztcQ9kxjyhtFrdRBvVSX64bxMLw8F9aWsHxxCcVaFelcDY8ePRPlMncCinIo/HI5bZgKBzATJFiVRzmfxCcffYBf/vLnKBZrgM4Ks+pFKl0TMQCvPYeDros8Usm4LM8kVRgLxvOHYFI0OoftnX3s75/gytVbAty0u0OJVKO7nyTOcDySbptULi5l8uViBq1GEZuby5iZ8aHWLKDeKkm/Cp/TfM7QCVev1eXzZX8SHR29niI9U4xusqgqOq0esuk8Bp2R5N5ThHB587K4Y8cjvfx7irtIsty5c0vUjjzrVYtN5l4ZnMc6lItliSe10rGjqvK8LhapRq8iFo9hwF0FfVhdVkzNTUm05eLyAhqtOn77u99gpB8gna9hftmJK9c2USjmRcGrH1qh71twuJOS0mM6qZYWF1CulQVcmZmbw+zsPH79q9/ilz9/hfXlIMKBMKrligDjjCZdXV2ZqOoLOawxmstiRjxxhFq9jr39c9TqQDIL/PlfbOCf/cX3kSmkYHdacXi0K2BYIBCGwWDDwU4Sp/sFFFJV2FR1EmFlMWB9fRZQWoDSQ6qYQrleE8BTU50izlpb2kDEH8b23h4ev3qGYimPKb8LkSBLqrsC0TtczFS34OWTHZiNTnj9M+JWpRCJDlKfw4lhtw2TdGgSTBuKqplqWjpIjugO7jZFhW+1a9J5R0yEbnSTpgr5DsWKrYNz5IpNmA0WUY67bF4sLaxgcX4JXo9H9lg64rmXddjx4vTi9DQpoiyWR3E2YXkxBZ0SDdTnfjTZ0dvNppw17DbZ234jnYDZ9Nkk+odCphE9HEPJQ6cAiB0ndI/s7h1KMoJ0GnbaiM5OC45DADYcmRRL9/sdcSRUG3W82d3D0WFMsuLpTmKc4mjAriMdrCYVio7Oe8Y/MtWDBKheYn2ypTw0pxM2Rtl5fHB7/DBb7HI+V+ttVGp1cbHwuiYew2uIxAEV5MQ7WARPYJZCT6qFKQRSVSOCIb/MFCQ/mIrxdZwud0OKaol3MR6FKREkTygYogiG8yp3Doo/j44P5azn7zHFgO8tMaSvE0boPmW8eyJzLtcLe3oY68e4Vj4vKeiiiJYuEhIpvN9471H6RjKRwB4xKxJFFJgx8s5mUWWPZOyPxWYWwswTcCE8E0J32JE4rG6fZ4sH+3s7ePeDe9JB43Q78OX9+0LA2yyMax/i6tWr4lJjpw2V/oympPuOQgASUrHTGP7o299BoVCS+PpOty0dEsFgSKITua857Yxkp9iK3h6DlL+zl+LC5gbS2XN0hk28+9EdXLy0jnKhKHtVwO1HNp3F3/3tP8Dh0HDt5i2cp9J4/eZAotFJOjG2ickpjNlc3IjA6bFKFJ7H7RChEHc0zeSEoleRzxaxtsrORzNCIT8azaoUSvMZkjnPwjzS0Kw1RXBXa1UleSSVjUvqxfRMRBzYX95/BN3YAkWxSe/NeSoj1y3nflVvEIHF40cvEQpO4c2bA5mNpkI+if+lCypx2sXH39jEt7/9R/j8959hZ/8lAlNOWBxGtPoNeV87zaFESatG7ioDNOstAYE5gwSCk76s/aMjcdo38sClexdw484dKDYNL58/x+mbN7i8soxaIScE5UmiIN24JOz6wxHe/fgDPPzqCwzYhWkYSfzSWKEjrSqgMRXwE9CcnQhAvdyh/k8qOQUTYRcjhiKMaHbr0GxmLKwsYDCm+JXdCna8erUlO530R/THWL+0Br1mE9fb+fmZnM0uClZbPelGpWGYzwGu+FevbKDeKCObSSMUjgjewZhSikhzxZLExbJ7hPd+nF0tThda3GfsKn7wve/j8DCFH/7VzzGzMAN/KIR2t45yJYdavQSX0yKJROw8oiiQu2gmVZUEA8NIgUVxwW7y48LaFcGtExTbuExYvbKB+88foTPuSldvgmkKvQZMoz507TGcVjOMFisy2RI8Tk2ebYqqg2JVkC7n0BuN4HD6BJsOukISt8nn2pud11A0SF/H9RvXUSqVpa+JsW8UukamZ5FIJlFrUXCqoU/yW6cTAjQeP5WIeoeT7zM7JVvSBez1BMQNGo+lUC024LJ6MOwMpXS8nO1hc20aa0vLUgbudjikooJx+HSZNDvstLLLfkL3RcDnE/eHgWKWehUepwMel0M+W14nZ+cpcQKSDOVOTwyECQcEttjHy/QZbkE0xuvHJtlvVUZUjftQMBDshPMjdwX+RWyfpeuKUSfP3WqtIvsSRXyc7SkCFJuKuOWJ5QwFb+KKRRUxz0saFvjZ0QnCf2YCiKqp4kbnX7x+uUd+vSOnUinpKiaGQFElCW0mN5TLNeEjuIdT9JnJFgSj535GfIex23KecGOhg+mbH3005sJKNR6HXmatEWih6jF1nhSLuWoyYm4uKkvM3v42Do72UKjkYSJToznlBumQ0bFw0GvDG/RgSKbIynKrvrA3/OEZ6bN58QIW5mdRKRcE1FD0mgzpjx48xcl+GjORGehGkzeAHyjV1GSN2HdAcJ25fkJsKBOwk0DM184NyZHudATo5yLC3+ebyUOXkSD8PYJaBFkJBvFQnZTIDCeq8vH4n3IjSZyQCCBTTYsayRApg6UFUa+XLMpWg6A/8+arshTT7SFKDJZk9gYSiUIyhGCsKNK52DDTejDA9ExUSqKYH8esSU1hMeIZylQXtFtSfkoQkCSJYlYFTG11qOajgnogS2ciHkOvU5fsPbpVWIxWqzLeqiUWUBISBCB4eJMoYnYhLwICMXzvPF6/sL9U0FN5SxCGF6DTYZcBle/L40cPUczn5b2TGCwKbXU6GbKottbpTaK45yFPpwJfC23/jLghiEIlffKcDzwN129twu6z4DhzjJ55AM2hYmdra5JxaTVJz4tmMqJZqqBf7EJjkZRJg96kQm+1ot7uiqLNSFbc6sLm+iUBTPcPjpE8z8FsYkmWTvK8+XAwabS11TC7GII/5ECulBZyTixjmnlC1tElMTs1GRoxQqGQQdBHNdA0/I4gqukO/uFHv8XJcR/+kBOeYAg33rkNd9CNvaMd9MYdDI061AZ9aE6+5yp6jRbcigpjr4/k0RE6jRqGOuYCN6A3mTE1MyOlvprRClWnSc7yWSyBHvOACc50u3A57NhYXUa30xAQiJ0CJABKlTLyRSor+TAYwelgXl5PrKq0rtJlIgjHuI9miw8IYGFlFueZM4wNOjg8PuRKFbHiE8TQSSlqH2brWBSnZvaHGFXUG/xsGaFGALgvZXF0mVSLNbFKE0zg4WllDv9UBHavD90B93qDKDe8zoB0Ljz66jEymQzcHjvCIT+cVg1DKoeLNQzrfdSyNQzbVMlSgQo0Ww2UKzXwmWkwAQM+/wyQGA2W1vJ+ljzAbl+i4fo6RZYDOh9UEx0imjw7OOA02y2oVlUWDwJ4NjsHAfYS1GDQjaE3jTEwdqEzTgBbThA85HktMCe/Vu+hWGbXiRGhqaDkwPIg5vvOPgwupb2mgmatI+Aki+qtXis0l1WUBbSV60d0+thkGLA4HFKOYDBSeTuEnWxHqY5i8gyVUgEBv13iPdwe9o34EItR8WaHzx+RXg6jZsHReQK1Xhc33n8XkZkQOrUCXj3+Cs++2IbdCHxwZ0MIEKfNAYzaUEx1XL42C7dPh2q9il99+hxfPiyjOyAw6xa1AB0ntEzzGd7uNOAL+ER9R4dLMV9B4jQJk6JK5xEHrEjYD7/XKwRI+iwFvz8CncmKereL1csb8ITdKFTPccoSXAxFqUl7NNksm2YRtdL3//zbcNsc+Nl//iV0AxYr+kUFTuC3UuHztCf3KNViHPq5OPv8bnz08YeiCMxkMygVq0gnCwj6ZiTfnZ0BJJvpliIBUa4N8Jf/+geibPrh3/wnFLJNLMxFhdTWU7XA/pJWH4qe3QUDUffQVcQDkgAXC2X5ebMfhssB1epGkvyjAWYX5nDj9k1Z4n7/5X2kMikhfkORAGrNMgrlDD74xju4cv0injx+KMpZw9gMq+JGpw6MOibJi/X6XdBpI6h+BZ1xQ+7Vxbl5Uca+ebaN3de7uH79Bn53/3PJV1b0CnLJDFR27XS6sDkdcHtdou7hsMhrncsC830JyPv9IaysbGA00mF//wBbr98IycAs3Vaji3qFgDuVLGYB6iLT/O8X8fDBF0L2txst+FxuzM8QCAvJTMCviQku5wAAIABJREFUQ5XueDDA5soybGYOpQVcunAJds0iropsJiVKO58vBINiRZxRPQSkaEtVFJRrJVgdVCXpkStUBPwmAEWRhdtpwwrjKBgJp1ngc7uFdGFppM6sl3jBlzsv8fDVY+isCtY2L2J370AiCDevrcIT1ATIDIadsmzyzLBqfrjsLBfvirLS63GgXq2gWqwI8EvbOYFfG8n7qSAqdTrRaDNmHAnjNjREQ7MoJvPYevIK5WwBFqMFxrFJlJhcdhgBJRZ0EUUwr525qOw9UmXx43LKGYWFl5wXVKsFqm3iAuXZy3/H65CDIG3//HN8pnlcbhlgmbsdDvnkZ2d+7v7xHs6K52j0irj34SU4fWY4vVZkGI+laohEZ9Dp9yS+pVQhwNHHhUs3peOFgEk+k4XXYkPQ6xYFYkaUk5PIov6wjaloCMXKJO50OGIusEXOf94TvKepxC4XCwL+MAbL6w8IEJc4P38bo0h3KDuBevLa1lfXkWSxa3eAxYVlOddqjRySKbql6D6eRvwsLdcDIzzyBea5A1aVc4EFHjs7QOooZjK4cnEVNouG/YMDEbYszM9BZY72CBjWOqie5XHy5gj6Pgd3kziNxP3R4SKolzNCOutGQ4ktpSqR5DrJKA7LJIh41hDsnJQNTtwTnI8GQ1q0xxJx8HV3HL8e/5yUi3P4l545HlUjsb4z1UY3HsGsTJ63/D3deADDqCeq1b5+hLGqg2vagWq3Am+ICjMd/JEpIc2snLkKBajlKkKahtX5BeRzZRzGshgrdqRyDZxla6i09Kh16AQZiPNYT5aFBys/MPknnZA6VApLIbr4K8eivOfroSNY3g9FJ91el29fgMNnFqekyUJ3RBCxeBzlCqN6LDCZbXJOsNSaSnYKI2yaTbq8SJoT9OIylUzG8frVM2iqIu4Jp8MiZdCaNSgF0512Q5TgjV4VUwtBhOZYhH4mhYVBfwS/+umn8NoD6LW4TA0QiFC01cXy3Dz0IzOefLUL/VgV8JczYTpZRJOK6vCsuJoU41hEJMwTZyTEpADXjCuXl5DLJYSAcbpUtHt59MctRBei2No9gC+4gN3DGFK5HIa6EXxBN27dvi7XD4mWYrYiMypVwwcHexIrKy66Xk9IjWAkhEazhk63ISrWYq6Ja1cWsTK/iLN4Etuvj9BodMWFeuHSuhTe0onP+YyOqI31C9KdQQHNzNQ0zs/O8PTxM3z1xSFuXV1GNDSF+GkCmt2J6YUoBkpfsqxZVsvFslZu4/QggWq+ITPiyuIqPA4vHDaXOFZ15gGmZrmAu94q+FQRnnb7PZkxGe2XzeaR4yLJnPt0RvoBjg4OJAZtamYeaxsbqFaKOD7aRzDgmUTkKUClUpSi6OmZKbx4ScfmQPZAvr7w1BR23xxgbnpFelk6tQFcdrfks5O4YYH5+994D+lSiuZodHqMb2FPmwnlUlF2kkg4iD/70z/G2vISnj96hHa9gvWlWXk+Pn78pexg/YEJVlsQw5FV3BZ89i/MzyAccmD/4DVgGCIlvW5NKej96KNviErw5Ytt2GxuDAa6SQF2syeCmBzjeIecEwyIRENoDWroj1pw2oyw24xYWgwjm40hfnYAf9AFh9sCb8Aj4g0+O6j2npudFTcl9ycqZbmws1ya4gZG2xWyVZgNVjl32P/E3z8/y8Dj8iEeOxNS//KVNXz3T76Ng8MD6WNhXBAdDSSYeL3wdVYrFbmfhajV6eVZx2dXIBTC1vauOHOWV+fgcNuws7eDlbUlARIZt3N8eoDglB8uj10Usj/7xadCuEXDy1D1djTLPWQSGZSyOdy4fhWBSACPnz8Tkc7Hn/whtt8c4Ne/+gya2SqRcCx3rlZKIsgjvkDwgufGh++9J45wdi3GTk4lwpXluT3dEFduXcXV25ele+o0xteZhc2hwR8IYnpmGccHGTz8/S5sJjd0jABmHrrNiKmICx99cgtmmx6v91/Jjq1ZnIidElxqYnluGSPeu6USYukEDo+TWF3wyLVLwLk/Hkl8JF0WnfpQctlzhTp0OhPSmTySiTME3V7YjArCfgo2zeLOZfE7BWXPnz3HwcH+pBy628LC0jzWL27AaDKi3mqiUqsKCWi0OGH3TsMfmIXd6oJNc2FxflViXOl4/Toqkx10vGcszMbXG6UDiOdluVSD0+YShT7j8eg6SKdS8jwnSWHTNIyonq1WkUunYNQzHo1CuTOEwz7p/mQsMN0OqXQWJtUmAjb+ndGSImxst3Hn7l25fvkcOz9PiHqXbotSOY/Dwz15H7nPUhBGoSWdepyvu80GNIJZ3T5cdpfgNnSOUlzWalfR6HXgm45iZmFZADI6lVvdgVzLjLsrlMqyCxKoI/kwMz0t2ESNRIWdBANV5WWZZ4lfEO+gszmTSQvZx0gV4j0kW3mGU/g5MxMVwJKE7qR7zSSxeyQ+SGowbkdUx9IZaxR3PQUrnAX4i/gSwTcSK5ytjBYzXF63zGxGg1EAazrf2UlylkgIgUT8i4MTI6ap2mZsueTcD7oSvczeTj9FN2Bv6vTErWkYIV/KojvuwuFhzJWCl69f4M47t5AvZGSuWF1fRrVVEVKNYq7DfTqctMm1OLeAdCYHm9OJs/MkHj7eltQHu1WV3Y7PB5Lr1VoN8wtzsmMREGS5eLlUR6c5kLOWRc021YGTo1NEImFxWfeGbZkzTaoeI/0Q09MRea5d2rgAzWhCMpHEF/e/xMYGY95N2Ns/RJs9RjYH8sWilG+zuzc6PwNPkASYhlzuDP1+S0Q47E+plTuwWVw4PUrg0qXLsrNxNyBoSkKdIoOTwxOcHZ1JFNrmlXXY3WZUmznozSM46VBij0p/jK1XuyjkGpJOcXQywp17s2h1O7hz8zYK51npj8xlS3Km0wlJV+vxfgL9Tg9TYQ9S5yV878/+GIuLy/jhf/h/UWsVsbY5I87JVztbci8ygcCueYGBCUf7MXlmkNjlz1quAhubEemf29556xiZ8ePuB+9j4cIaHty/jzcPvkLY6YRH04TgrjRHcPksgq0x5vv2B+/i2dMnaBeKEpFvc2vSnWS2KYIDsMCagivOYqpRkwLqbrMncdJ0cbIHj/y4x2+C1WmB2WLCeSaHi5uLMKoq0tkSzuJpiVDn3EChAMlsRptTjMAZnoTQgIkbtZaUg1NQUygVYdaAxYWQfH58vjNulxFZRrMNb3b24fZ6ZQ6lGIfx169fvRSiq1ZuYmPFj4/e/wjPnu7j889fiQCf0eMUT/B5X600sbExjWK+ALvFgVqZ12YHvQ7TaybdD8SarEY3VMUqczlTh0x2o8TK7p/FUawxKtcmZd02E+C2mDEkqUxxgNODTrcrrgeK4sq1HExWI/LVIqrNFry+ME4OE0BfD5/bJySczjDA3vEeVAsErz7YOwNDd4KBEBSDBYViWfCn2aUoLE6j9G4SG7595w6S5wmMRm0M+nwGZZA8bSPk80l/JrGIVqUNZaQg5A4j4o3AoTnQqjawNLsgBAjdwMSliUWn0im82dvBaexURCM8b6IzU/LZDbo0E6i4sLYKHXENxslbbNAsDjnDxFmt2dBtdeU6J87PWEda5o3EXc0KHNK7ZxcCm7vKeMio/ZYQ/5zTKA4krMNYckbsckckVsgZjc8Suu5IShgVs+zvXIjofmOKDYkQPku54PG+E9e8Qtx/JKIUbibE6InH8N+z23qCeXIe0wtGxOc4+3m5wRDzZQQvz03+eRoF+P/FmGCcRPpzA2I1Bc8h9qtIv/Wf/NF3xvVGXS7mUDiMdDYjpZIb6xsoFcoCkEWnZ0RlXq2V8GbnFXb330jklaKaYDBbpYilXC3AqBlgsZkETCErHZ2dlaHrb/76J1IK/D/8d/+tZFrXyhWJV2LRNqMX8tmCsF6NSgfK2CqsE8EwAcGsLB9so9tjtJUmIADdG7TdE+wUfPQtCTIBECZsEskDEiFi8Xo7VMtkz5iJbneyDFK112d0Fe1szAqjPZc24544JAj68gMhIErVEbsDaL1iXiOB0smAMp4Adj0O/TwkTbK0k+SgEpDRWL0hl2yjRPjQikMSYnZ+HvPLy1ICS2VQNBxGp9lEMZtFo14XBwgX+4ubm2KlZ/eA1eYUVX46lcX5eQqVclGU63arJrnSHGYIFJKsIRlCNRfjr/gekMBgVhp/cUihUtPrD0G1ujDWsbvBLmoTHvgcLrjQMe5rZ2cbx0eH0lPitNtlSWY2PV0xBBt5a6l0i7SaaNSrAg7SkuXxeWRR4c3CbMCZ2RCsbhWqR0Vz1ITeokelWcHhwZ7k6G/evCC58Id7e+hWOph1e8UhcBariRPAaLPAQAWHzYEpfxAhhxu6IbCzd4CdXZZoA36fKuWt8jnrh1CtOsm9W1ghQDtApU4Fchsmql/0BAlqcPitWFlfEjCRPy9LvniQex1edKsj7Dw+wc7LFFirMhjrcePdO7h17ybq7Qo+u/8bpAtpRObnML20AqNGdrwvxcBKe4B+pYpyKolBtwmH1yEKfFfAJ7FmEi9Q6yAdz6FWrAtbP2h3Jc9YVRSJSvJ6nMjnUjIoaTZV3lfeuCTYqI5htIZZAUq5AoZ9nQAFZP8JmDAyLH52Am/ALgvuSeIYTUbl6AxvbWNjuc4VDmbjrtgNqcjg28f0qUaL5ZxmeDzOiXJlOJJ7wu10Syb19s4Wz1tMz01B0VgIXUVvpIcvEEE4PAMDjHjy8Cn2d2O4c/MalubnRD1QKxZhGIzRqXZwunuKXoOOmbdqYpZstepSFkbVMe27rEtmTjsfmorpbYYg2dxuV7KZXb6gxMvRxcCOCS7p8qCj1oavjcAP+1hURQgQKenukrg0YKjrQ3UxkkcRVQUPVCoLec9TVT/m8NAmGDCUnEgCWgTLu7022m3mtdphM/mlI6ZSyKI37iK0GII74n1LgHRhU6wyyA2goD0cocHSet0I+sEATgJsjRaysSNoJshizudlpz/CeaaCre0SfH4bpmfmRWVid7nx+YOvYLI7sLB+EbNz03CaB0js74qTwms34p2bLGWt4CzOIayP6Dzwx999F/OLPiTTWXz6+WscxZrQmSMwGl2S68h8epfbKoCQTseCZlofNWnNip+mEWP+cftrRTvz7Q0ShzPq9ZGPp6Vcus7IGuhx96P3MLUYRiJziO3d5xgyI5T428AAr9MjIObezhb+5Lt/gHK+iJ/8h89g5oGrqrDZnTKci5Nv0IPJzLxTq+ThElS9duMSVlaX8Oz5MzlQzUYLTg/Yu2KESbEDOh6G/MyHSOdOsby2gO989zt4/WoHP/7Rr5HLAlc2F3Dp0iVYNBO6VKbny+Ko4CHqcLnQZnHYYChLE9VsBGNy+Zw8M9i9E0vGsbqxhk++9Yko+z7/3afY3n6FpeUFeDwucUcyHvJ7P/geonNR/OJXP8Oz56/hcdvhcnhghBnFTBU9ChQNJphUsrFjGD1G+KY9CE355D7ZmFtD8jiJv/+P/4A7d94R9fE//ONP4HY6pf9IHZlQr9QxVnSYX5oTdQ07dqi4LZTyeMmcWcUIn4+FnjocHpwgn2tLlwut3SajCe0myVaDEJ2MtqQrgwTKrds3EI+dInmWwFiy93XoNluyaFy5wj4LG54/f4p8OoWblzbgttokj53lhi6bQ0o0U8yeHeqwtHQBqubCs+d72D2ICQHLIaTWrMPj90PV2PMFzETnJIaj1awjHPRiPGjBTTeG3Saxfk67U9RnRqsZ2XIGj148Qjx3hg768EWCaLbaKNcK8IWcCEw5UKieYXGFRDOJsTr83hnox2bsbO3L+cWICs4eJEB4vfOZoVrM0qHBGM9CKYvEeULOSZvmQDFbk7hCdMZ4/eQl2uwHMVlFgcTSQV6PJDuodqEqVyKsxBXJe4ouo0l5LocMzhjiFiBUoeiF2OWRRZeE9K68HfroHCEJ4nI4hRBfXppHIn6MUjGLjz/5EJl8Bi93t1BtF3DhShSzi374p9w4jh1JdODc4qJEbdByPxjqkUxR8R6Ayx2Q3gyvywOb0SwxF416WSIumo0S9MoAbq8d3oATpWoRqQxzsUOyhDZrVCtOBmqeCfxs7FYHSpU6nC6fPLsI0DDagiBPoVgU8oeReRtr6yjkCkglU4jOzMocQjCF4IHXH8bK6kUkzjN4+Pg50vkyzGKh7qNUbGBtaRVBjw+X19cE6Iof78NuM8Djp7JvDLvNDpPBhHK6iG6xhXqqgsReHIYeY1HZBaDHWE8CpCOxYxMyYygxUZzTpMB8MES7R4USVXNmIT++/u++JkD4bOIvEvbSldZiZAF1SpMOEB4SLHyclKJTEdWSKCyTohOnhWok0MkMc8JFIww7TQFcRooBeqsRtqCGobGH0LQPvrAf3lAE8Vgcw0YTpZMTeHs9XJqZQtjrmsQTHTC2yQ+YHDg+K+As20C1PUKzN4ZRs4o4Sao9eI5S8CM8CCGyieOIsVw0hnxNgEyivibdWXpVh4vXV7GwPg29ZSAOWpuTS+2OuDempxdRbw7Fss/uGtroY0dxua4IeDFGiY6LjdVVzEan0KMgppyRniKew5yNF5YvYmtrR9S9dFcYtCHawzrMThUWh4bv/+D7kq39+S+/QPI0CwVm6e7yR4y4eHERq4urONxN4N//u59jcW5ZFimTUcXh/jGaja7EKl67dl0cGgSB6QbzuP1S6kwHiA5VGPRdiR4hsdJqlyV/mkKZkd4AhyeAs0weI70eTcbrOh2YiUbx2WefS6wEAbMInXjs6asxpqgmQBzBqch0GI8eP4Tb48JpLCYuA+aS815enItiOsLc5SJ+8tNPBUT48JN3JWKk3uygXGmi3erD7fbhzu070hdDUjnk9+Ngdw+//fQ5lmb9siC/fH6MyHQAC8tLuHrzEpKZGM6TxwJk9FojxE/YhUP3AMVNDlHUMquePVqcgTweh6h4OTXt7+9Jt1/sLIHNq1dx8/Zd/OhHPxbCNBKKoEH3GiN0ChQkBBCcnpX4GoLbSUY8VEp48+oluu2mEJShoF92p+WVFbzZfgOf3yeKc8aosFCegduvnu9hb/sEupFeBBK3bt2Ew+GAwaTHz379ExAArte7sDucoo6W8st+Hx9+8B4ubqxi+/UWYoen4lZcXZjFsN9CoZRGMp1CsVzHdHQFOr0T8VhW5ppIKABF30e9VUC5lcXxaUx6KS5uXJSooZfPX0vM2HCgx1/9+7/F7OwKjCarfC2SPiRAhMzpNqG6jNBsBAi6uHf3KsqlczQaBXH8XLtxGfGzU8wtzEoU82ef/VZU/ZxxKHAjGJjJ52FWzZidnZrED3WNePZoC83KQOZ5xqNwtk2d8xnNvoYafD43vvkH98TlSjcsnz1Hx3EhlXhtMub47CyBly9eIHYSk12Ypdt0zbIH7L//H/8nxBMpKX4/OdrBO/duY2WV8TIlpDNn0CxUU1bgC3iwtLKEUqWG//3/+Kl0nXzwznWEfRE8+eKR5NOzeNliMcNsNeOXv3mMYMSOu/c+xO8+fyDXNs8u7iMUP+n1dNIx0cEugh6CkwSM7966LZ18L56+mDj5y2WkSll0hi3MLs/gxq3L2N/fQix+CIeLER5LWFm/TF8ynj44wKCtR/I0Dv2wD6sJ+Of//E+wsTmPz+7/EmaSmn2qXjM4P8ui2xyKstZiVLGxvo56q45nz56I0puf09rmBTQHPZjZv0lH4kCPv/nrv4WmOQRzoDuz3+pC3x3AZ7djfWlJ5iM6eoyKikKuJCTV4cGhJENQXMrujQuXLkk0DNXwFy9t4pNv/iFMdDv0RhIVw1bLRq2L4cCAVoP7NSMLJ+ASXblm1SjR45yB8oWclNXTaXdx+RISp2d48viJEAEifvS4BMTiPkORAyNtgh4v+p0WMOzAaVcFeOd9T7U5gf9StS7Z8+3uCP7QDEZQ4AuGce3GbXFS8zWkMmkkk2dC0oprs1HD9ExYIg1jp+dvY6YyEvdoVRXpnum3WpKAQICN2AlBfrp4yrU8VLsdN979AJG5RYlgyhXKeLW1KyIKkiAkZdjvx1Lb9969JwD81ssXiM5MixuVewgX59PTY3FzkrDgdc/T7muHBQlXzlvsXaLTi8+xvb19KcWmc4SRKq12U3AS3id87yh0I2HBiBgKXU9OTv6JAOHXIxnDWU/ian1eEXnwL4rw2P1AlTUdIDxzJbqr2xFchmJUh8shwmBRQesHWFoMoVrJyH3u9U16J0hCHp4c4Kunj6E5zDCoBiytLcmMbzAy6qUjhA9d6Y1OA7Nzc1iaX5Q5VBy2iXPZiUmIErwmiPj8xUvY7DZxzdL5wIsrFstjbt4pEYoUxzL+XjXbUcjXED9JI5cuSzQ557vFuQW43U5k82ls7Wzh2q012dHTGSY2dLEw78cffPwNcTgynoxkEN02+XxRomgmMfHcR+dlJlxYWpAZo1wviTo/Ft+XnZqJF+yuCvqn0W1TZDCG3xsSMZXH7ZGoNvbMnRzHxQkwaLZlb12/OAdPwIJb715Bls/+XBoHh8eYmpqFzxNAt0WBK6P6W+KoIGbJuC6b3oRhm0korUn8bK8jEXlf/e45hr0Rvvude4I5zkwv4O/+049RqlIsCvzhH9+C0+/Ay+1dETf2OzqJSm+Ue/Izlwr1ScSoiUJOHewehxCriXRdxJ2bV9bg9PthC3hRyuVw8mILukYLc8Gw9No0em0oGrvc9OgM+7h856bEJtvYNUb3bL0phI/RCvjDXsRiKfAyJEFkteiEGOWMw8QKupLIwbk93DeNsLvs4vjvj3oieqTIGnoTnj07gkODROzy3nJ6PGiwZ2E4EYYyBYRi1dR5GzaHEVabDf6QW5wa7H6gAID3E689ilv6Qx3e7HI+NSA8FZROm3KliN2dFM1nCAaASxeiWF9bx2e/fYrkWQXDvkk6mgioU4zJ17O0OItupyfxpd32EJrZJkIWxvE63UZxPNnNHpj07CWBnFvdcRv7p4ewerwoszvD7xXRK6MyR5029L2hFLErjAwnWdtuwOW2YIi2OJKYSp/JFbG2dhmnJymZT1rpMVyzZty8exUHp1vQ68cIe0M4PTpBq8H734BwKCrCRoo3iQ90Bg2JBeNuQQL31o0bkvahGDoiIn71ogKXFbDoFahjEzaXLuLO5ZuY9k0h6AnAZrFLqgvx10kMYBvJ83O0GPveJw7YwJcPvhRslrsziYtht4WL6yu4fGljElulKPJ85Q5ktrlQb/eRzDDBqALjWIdes4VMMoVuswabpkfA48B0JCjF53abWxJAmvUKukzP6U7it4lTMiK5C3YRWcRhSoEfdx0Svh1WTbAiQgTDLChnr/FIdnw+a0jY1ynW1hlFOMgZ5usIR5LhvSGNA10hUAcjiJilR5EDRV1iXoDg78RnuMeRxCJZyO9FPIPGAyFW6Nxnh7iI3Lij8c9PSteJu+v+q3/1l+NcIY96sy7lM9lcTuw0N67dgNFgQiaZxvzsnLBKJECy+SQOjndRb7K8cYSO5HCxMHEghWbMI9RsJlHIalR7jyA2TY87gJOjOLLJLLLpnDzQqLjudhvYWF0TC+iTB6+kqM+quuTF8AdljBZZfr5pdhIgw448XFUTY46MGI0npedcWKVLY8QMZi6fegHDJl0grAPWyb8j480Lgr9POoR9Hvyz1PdNgE9GTLGQhxEwtG0aJ6B/rysfLu2dXo9b3nQ+FKjYJAEibBZZK/3kw2FJLFVCbeZ5S/SUWWxQJD/IBkbnZhGZmZEnJNlw5qlpJhbj1VAplSfW58uXxZmzs7srZWBU2fGi3d/bl+GKyhOn3SKxFQTDyb7RUkkVmkVjtmZfsif5vSdD+8SZwgw0qiqsDhc6A51ksXMpoV3TaGLGqlUUHqFgALGTE9y//3uxnNK2RuCDyyoPUi7UTSoviKoN6b5pC2jNz43Z4FSgGEUpSU1DD2N1DLNHg96ql2Ki7qgDp8cGi9MCq4uF02WxePnsLgxrXRzvHEE3NIi6VFE1cU7UqNKgapbqNAsLHCERPCTMGPnCYmF+sARQ7W4dootehKad0BknCwv7WQhycglpdOsIRb1CLtDdwJs0X8xhNhqFy+aBBU48+OVzpGMV1OsjqFYHPvzWR/AEXfjs97/GSTwFh8uIuaVlyXPdOziV798tNmDU6WGhg4nOEDPz8YwwW1RYXQ62q0Kz2qCpNhRSRZRyJfg9PolFYCafxWSU3L5yKS/Zehx6uOgwloVPeB7iLPvqdTpwahrsGjtaeJ2ygIs3PouQHTAoY6g2A1xem3SAnKdTaJHRHzMGY5Jp7nJo6PeacPusQhqRueb3IDDEe5duBSrveX0QJOKgxrLlGn2cjPCgfR8KNJsXRtUuBEs4MiPuh4O9I8yEopgKRKDqFNQLJZwfncJn80DTWxA7PEOxUBN7tElRhIykyoh2Zl63jOHQGfUS+8WH12A0+YzYAUQAiiCjSWMExIT8aJOtYNIHlay0mqtGqHb2gAyhU8ZiK2ZhW6tdl/iEJhchtx4Ojw3DPkvAh3DYbGLp6/e7Up5pMNolPoakBe9dsvwkQmj3JP2t6h0CvOmGPXSGbbim3dBbSHYwZmUAi04Vp0ihUhMCxOb3SkRbs1IDAy+0bgdOheVadFV1ZRCnJTVZKCORbsOoAaEwS6tnJMbozfYeCuUaxnoTnDYL5iMe6Hpd9Bptic4rF9M4S5ygWqGqEJibU7C2HoXfb8PRSQIHxxV0x1aUmkS9LKiz98KswOOiLdwoDiz2qzCHleBJu8nSs+7Ecs9IGN1IDnavn/FIU2imCyjlKmh0x/CEwtCpRihWg5S8V+p56HUjsUuaWXgq2eMc0My4dfMynnz1CPHdBOrlppTSkTxmpjSXZFplzZoRM9GwKCh4Bty+c1NizT799DNRkjhtXoz7CvpdKubGYuOnWlS1GnGayOPf/Nd/DqvViq2tfSiKC9VKR4AUqgV0zGP2ebExv4BkPIHHT59JrjzdCSxSI6LDAAAgAElEQVTKoErJYrW97Yzqw04F/niIQrWI67evS7fRweE2zhOHmJkOSgxhLHYicTmM3FrbuITd/X08fvZUSC2r3SLZ9FcvkaBqIn2WlYJEIRzeuwWDwyT5o5VGQSLi5gIzSMcy+MVPPsWVK9dw6+4t/F//9/+JeCwDC5VcBqtYVBm3trqxIhFtdG+w/C+WOMVXDx/KOUTVGxf3Yr6McpHg1eCtW4oElx7ZTEls8YyZ07PkTzeSRYwkx/bWG2SSdMT5Bfgu5Fu4enURPj/daPj/qHrvX7vv9EzsOb33Xm+vJC/bJSlp1GYkWR5pmu21nU2y3s06jhNkN8AiPyVB8g/klwDZggBBtmRhyx7PYMb2jKfYapREUay393J6770Hz3soLyKA4EhDXd17zvl+Pu/7VAQ9Tii7bRiUCpRLJSRjCSnlpLq4We+gWmlheXEDM3OriCeKODg6h95sFXeC1WHDYDyWnhKX24tAKCx3HWMxuNeG/S4oxn0oaYlVKqckBQHlYQdbh9uIZ2IotypoDjto9dviSGGoB6PX1jYWJQ6KUWQkdmjzd1i98LgCePD5Q3FXsJeKAz0V61QdTQUTSoTCPplhao0iCswc1+qQTuUx6Wvgd4XQqXZxtH2IbrMNq8EsYApLIklQTu9+gt5Uf1lESfw1sM4zmf8/Z4mppXdaSspzlsSuDGgyt7BIsCeFp3wmmJnM6EkOmOxUKb14vudmI/IaniUSCM8FcPVmFP1JHZVGXpYbl9cLE9WSrSaUao0o9tudIWw2H4YjBcKhiFiw05cJVKnK0zNqo4pWq4wJ+giE3QKwDUbMPZnIbMhMejqCrCaelyPUyhXMhMIypNO1kStUYXN4RMUZDEdhczhkdvkabGBWT6VUnronFCq4XcxapwW9CLPFiY0bmxhDg4dPnuMymRYQhgOyg71wAwjA+dbrr2LExWjURTx2gP6QKtG8uHpXl1bRLDXk2dD11dj9age1bAO9zlDYfc4KE8aViJuDsYQckKmn42w4HZj5mfxP6iMSJVOnBN+/Kfkx/vuIVOlFk9I+FmdMB23OeIzH4V+8X0mAUJhC57BBqxYrOaPXqEdS8U5pNaaWb5UafcUA7qgLs2tRKVGuNGsYKTUScYNODzaM4ecvnQYRP1+TAZ4/O4RSo4PDF0Gm3MR5qoxqe4RmHxgp1Oj22VE3FQRQDcWfnRwIf+6pc5ql10MpXOadyrmXiwHPYbVRCaVhglKrBpUBuHIzjOXVqVqXn6fBQAW1xiqgCR1QJGTH/TGODo4lloL3ItWoC7OzuHXzOtwuG55vPYLZrEMsdiYxAex6IVCjU/O1G8Di0oqCk90PxVpRukSYR17O1NCstuV/U/H+G+9fw9r6AqqFOj77+CmO9qtC6lF5Ozc3h8/vfyazOc9Iko+RcASpVEb6u7qdIUrFKpzsrIhYYbWoRVlHEJpRv+wLu//FfWhNJGGsaFEkpTfgrd94FyU6MbV6fP7Fl4jORlCsMnqwhWGXDgabnJV0s7AQXKNT4eT0CM0WwbwsSuU6Xnv1ZcxEI/jq4RfyWtPdZ6fIpFVDrcmop7xEYO7sHOPo+ALf/97vSJyR026RnpGTowNx3qXiScnStpsdQhD97Gfb+J//lz+CyazDv/7X/xLkWkm02MwOLM6toFpmOaUfWr0O8URKImcI3D15+hi3bt1ELpeWBZoOVO5ap7EY/ui//W9kf/m//59/h1A4hMX5BSE2mtUqlubnxOFSazE+N4BSIY9BtweX1SZRRyQyGJ1YKuT+Pl5KMvVNBimGjcfjSGUKqLdG8PvnEPTNStwJZ0CVxPb24fW68Ojp5xIfo9UYcfXqVXR6TYzGfYmpYVcDyVu6UAPusAgsjBrOzizN3sfhyYH0yDkIUsTyEpX5xmtv4vToSNSgJqsGHdCdzc4lpXxWp/FtPZwcnYt7ZmX5GjzuEOxOHw72T2RJJ+hH0SAd0wabBstrs7CYNAj47JiM2xJdwpg0AoSFYkEcMlQrEsRh+eb1axvTyLhkXIA4rV4Nt9uOWqUBjcIKDHQopOvY3dqTuDeKBhmLlIyncHp6BrfHDrtdg42bFI1p8eXDx1hfv47LeEL292sbV/D6669KoTPFCNJr2WanVRnleg3f/f4PUKt3RaGuV0O6pehGvP/ZJ3A4LDg/T2N9zSdlw3SU1Jod/Plf/BKsklhdmoNJq8PJ3iHubG5Ir02r25SYj2qzjsWVVYmfePDFY5wcnosynY6UfDYjwC2JLUYhsrCX6QPeUBShUEQc98+f7uD0JCH7CclXh9eG9WuLmFsMo5BPIZONo92rotas4/g8hrubb0Cn8kA51GF1bhGjbgcaDHB5eYBWr4BGr4KZlRn0JyPsHZzA5fRJj+GDT7+Ax+bEa994VUQJBGvo6mD+LBXZ9X4Xhxfn8AfDsmMcHZ7gs/tfwCU7GmA3mDHnC8OqM8ButkhsMcmpvd0j6XXhZ5X7aMAfRCqTlXnzzW+9Ldnw7AhjRxbFg+yD5D7GXYxkLSOtFNCg1eoJuMU5gE4D7n4cG+hiX1qeFwGWzW6RM2DYHOD54+cSl8mZjXNZs1mDnX0yFB+qKZdRInkZx7DbgdmoRbddRTTigctlh4WErMMp7k26uVqdIT578Bga9hcOgXanj1Q6J45I4hkE8/k98fmT6KnJSJIthCwak6isI5W4RKdVRdDrxqDT4i2OVq2BudkZ+H1u2SfNVqoa1RiqqNrvSopDg67Z3lDikRjDTCU451eKGxhVVSzkUMhliLuJCpoKyHa3KdEyU0CtIXs9/57vK4kK/s7EC561u7u78Pv98vf8s/VGTWJWGH/Nu7parSCZiosYlA7paddpQ0gQxrETJ+LXEWEtnfPEVSTuvCViECqwKaoh7kLxLsvOKdzlPklyhiIq3hUWqxnBcBA3b1xBuZTA9vOvJBKSMwnf20g0jHq7LgkVjHwtVIowmg2YmYtK5Nfy0iKSibgIXBm/xWJ2ktP89eDBQzljSBxVa3VJGdGbTBKHRYENi+BZ+s74mnDEL8JUigPZr8fkgfFIg3ymCpc9KLsCkwSIS7lZ6tzrYndvSwBitX4se/rnnx9IVOnigk5cLIzxY/E4+wt435DAz6TzODo+hdcfEGEOOwAZTX3l6roIUb969DliiRNYrIyu1yIcCuP8LIFivgVydtFwCDOROXGT8Uw5PDyBzeqCVqFi/ah8nvujPt59/w6ii0GUmmUY7TY8fb4t7valxWUc7O7h5o2b0+hCpwMqvVb6Rhw6I7KJlLyfAR8V/CrsbR+hmuezo8KNjTloNBOJWmaHHpNYiGVdv7OGueU5NHtjPPjyqQjxyoU2DGoq5nWSUMFdfqIcyj2ht+hw484tPNvbQzpXx7e/8x6+ePQYrpBPnAiF00tkT/MIOgxSmE0HXLFaQbvXgSvgQ2RpHk8fPYFTbUK3PiXhu4MhVDRsqoGFpaC8lkzbaLfHgjmxMJzdl+xna9RHsFo1EonLPTZXqMHrt0j8qtPlkpSZnZ0zGNQANdP8iM/Mu1FpNQUvIwCvUWiki41kPMF0AtHclxi9TAhwdiaCi4tzIbo0WqP0mJSqIxEwR+dduH37OoqlvLhYc+kaPB49AkGTuLK+enCATksJo9YtQg323FAI63SaRMxNZT+jmpUKHcYjJeJnKVjdBty4tSg9YMMuBUWMGlbC43fCaNMhXymiN5ognWf041RQwkKEQQew6YFgKIREPof+aAiPx47+oAWDSYnF5TnYXXaJkPf5oijk2WfhxPHRKbL5DHxBp5BPo0EX5XQBRrVeYuXo4rMYHQj6w5KeQ3JWq+MsM5D+01fuvSyiS7OeWFdNXJEajRkuuweLoXl4rW74zG5Y2SnZ6kFDGbH0XneF8KarmI4bpVqLDz/8SDomU4mszN7s+WIfnIpdtIUs1pfnsb62Incuf/Y23bBQI1drQWdxQmd2IJvOSQ+v02yGgz3Pox56rSKa9SJGvGMsViGjuKtxpmVnLD9DFEJwxhM8kmJykh4vCESJ2Wq3hUgk4T1kMQ5b9jrTGGQSQfJBpQOdimu1SUBG7iYkS5mgQKF/vdURPIckCMlT/iIZQoc+cTiaCbiP8e7m7i4OD0mzmbr7uUtzr5IYYgmXIa7P8PKR3KU8j/naKv7pP/onEwI/jCGi2oDRL7x4lxaWJYOWZAUzqAkOkJXrDZo4vThGtpAEVBMotCqxwZmsetZZQmtUwWjVCwBJwDLgD8Hh8EhBLeNUeGRx0I1fJpDNpOD1mLF586bY7X71s09QSLdhNjin0REGnYCgjG7hD8QIhtFoapuhYoIAActxObSLnUVA0SnjxQ8MFzwSFYx7orKH5AbfBLJGX7tGehyaGIVCIofKvheLIS876bvg0kil4HAoxACJACoteOGRQOHFmM/mxEZKwIkHKdVgHHqo7JGvqeL3oxJShOpAWngJKGsMBnTHLLfSw2JgpjA/MAPELi7kEGQeLVVa7OkwGZhda8Px4RHSyaSoaqZuFKOwtRLvzItWw6b7rgw/02IvqyzlLVrPB0Nhjjl8cYljsfpYoUG10RR7NhULjFlh7BG/DnMWedF+8tFHklPJKA5mJ5OgYVcIP1mtfkfAad2LrHxarNutpuTUGdRqWDQ6IY8YFdNXj4QA0dk59JRgsGnh8Fuxdm1FPqiMJqATwmq0oNfoS/GfSqGVg4+EGP/bF6fH6DB/mLbgXg96ixVGCzPxfBIZwHLTUrmIQimNwaSBuSUnNm4vod2r4Tx2ji7BWD0fGJXYTL1hWuC6MLLxj2XfxRxmZ+dgNdowbinw2c8fo56nosOF9Y3r8M34cXR2gPufP8aV9bCUiDGbl/0j+wenkjnNA5YRSVazAcpRDx6HFRQYkhlVs1NmNIKRPQ0OJzwOt8RfERimxdCo1cHrcgq4TSCQhYUE8ZLpJArlohAfVKnywiKAxUJ4t82NdquPWo3Ma18IQRZH81lVaseYXQijM2jjq0fPRBHCOBwopoMcM2w51TNGh6QD7cm8FHlxM9JOb9TIkExWf0oQFSVOwmihcnwMi80JtqDrjU4Uyg30RmP4gkGcnF8gFIjA6/CjX+9B1Rvj6OkuLnaPsRJZhkFlQTZdhNpgkFImdvscHx2K24SfJ8be8TwSQk2jkueZgCGdRyRApt8747kUkufO5ZvAGpXtfO559hCstzgtUGoVMNkMUnJFOz0txHxGWD5rddlhZWRVryFnC886DqxURvQHfPx56FJNS+WpCjarUw5a2r+pJLca7dMoJebhtqpQmFSAjspRmyhZdBMV+p2+2PqHCiVcwSB0RhMqhQrIezvVSljYG9QZIpfMIJutwO7Sw+gyoTXqIt9oweaywesNw+cJAUMlLo7P5b/J/G/Q5sdizAkBOBWqdSpuihgOW6L0mow60CgVsJiMyBdbKNWACUHhxliiD3juEZIlQKcaT+CxO6FX6hA/S6JabEOj1MFktqPdYy8Ln/cm9GYtlOoJ7t68joDRgrODY5xcJOQzPVYBhWqRe6IUfTGCgVGHVG0QbK6V2/j+D97G3HwYP/nhj6HqqTEmeeJwSmQZ3xdG1Gl1tCmq4fE5odOrEQh6ZTHYPzyQEkpedMwi9bmpFBqhWKxJ1wRVSvz3qbz5g3/yjwT8zucqMBo8stjHkzk5B+uNOoJ+D95+7RUszM3gwZcP8XTruZRfG0wmiRygEECUC8xltxjlTvMEvPKLuZsHB88RDthg1CmRTSfh9/pwZX1DlHR7e2cCPlI1HEvFEIr4MDcfgcthQz6TkVJt/hWaCeL6nZu48fImCrUijk725ByYdMe4PL7E06+2JRbsB7/9A+nS+vDvPsS4DziY+cnCLwwRjoawsrIkyrGj00PsH+yh1epidjYirysXB5JUsQtGsDRERUxRQrXMWIqaFI3S6EzVM4djqgyp0mQXiWTZVmoSOcJlkKqLb7/3Nv76Z3+LlzeX8fLGVRhUCpwcHiARi0vfgsPiAkZTV87Nmy9jcfEqqg0SMymYbQ5RFGn0OinNPjk5E2CScZFU6THisttp4N7tG9CrFVCNSYBMSQEC+qV6GU92niKejSFbzsHktKAz6IpFliOey+/AwsoM1IYJupLr35KuGFrDOZiy34UxYnSQsQySQy7Bg9nojDjbJiOW2eVRKqcFaFtbW8fO9iH6HQX0GisKqTLymQK0ymnswJBLe4suAA5cLLGktZZRfRRkqFEssCCcmc9T8laiSF7ME1KcTeeIgM6MKBnL0MY/224xylMj7x/POmZE+3zsMOtCqRhJCanV7sBZLAWT3YDrm3PierpInGJhZQEWux2pDCMfRxJtSsCT8Rl0gtAVxIHx7PhUYuk4lGeySWxcW4eKs5xZh3wpLVFYBF1Y8slYCY4Y0VAYdqsdDqtduqoIr/AzcplI4+DoDBOFFqVKVzLcI1Et3vjmmwKYuFyMeJgglUiKo4HRXnMzc3j1ldfkfKnXSTibkGfv0mUcZ5cxIVKMFM/Y3UKsjft9LESDKOeSuLa+gHolh68efi5qUN5bjMFKnl/CpNRi0T+D+MEFcvEcOs2xkEwk50ckKDjTvSA1JC2SBAE5DFEPUVVK8cz0n38Ndnwdl8rfJUhKfps6QST6ih0idBHz/RUCZBrhSiCEewJ7udj/wd8J4FCNRupFza+lUMii1me006wXS1cX0O7XkS0XQZF8MBCCWaOFbTKBppRHr5BCyG2XgsPzozMhQGyeAHKVFs5SReSqPVDw2KUKb8L/ypTk4dLMz5ZQPMqpg4WzKRcBOkGopBOiByyMN8DiNMPk1MPmNWDjzhrsbguK1ZIAU18+eIx0mnEWNgEZbt+6g8RlAplUFrHzuDgpqSBjuXo4FMD1jasyqzISdX5+VpTEJ6fnSGfLcua6nTYsLs2gP2pAa1bD6rahXK/I3JpLZ6GdqOBhoWq1iP6whrvfWBPVYT5dw6hnRCFHFZ8Sa1fWEAh4kcnEZL+o15q4un4dve4I2UwZ/Z4SBoMNFTrWDGpEwyx87YpTgepblpgTcGQkUDKXhNPnRB8jaI0mUUTXGl14vAGJ8JldnAV0I1HOb6xdx7DTh5YzZDYFjZpz/xj1BsGZgahRCYDyOfz4449lXnz9zbu4fe8mzDYjDo92UWtURRxBt2UiUYBGbcLmzXui9vO6HPjRDz8QkMlltyERS0gMAYvOSTazDPvtt34Dx8fH+JuffYi3vnkTywvzONw7RD5TRK3axOrqFemfK9eqaLSaWFhcQipNx79diinp4nA46ILsSlTP9du38fDJY7Q6XZxfpPDG6/dkTmCu9PWrV5DP5bC7fyCFy06bQ8DWpdkF6XSrlipCiB/s7SPLbjoAr776kpA9Dx89RD5PspRiICPW12/BaHDgyaOnqDfrEpOztLiAtbVFlCtp2TsL+bI4bpweRj5a4fK6EItfopjLI59mh0MUWoUOk+EY6VQcmUISehNn7Z5EfFDMYrM5ZG6ajYQxPxvCZeIUpU4ZwWgIyXhcsuuXF5ZRLlTx9NFzRIJzWJq/In0ymGiwvbMv/WR875k0cPvOTTTa7ExZwOJiVOIhbFY9UqkLmUF4ROwdHotwhWevWq2H1WIXpyQPGJLTdBSR/Do9O4Tf40fEv4h2Y4QHnz6WTi2MewIc8y7m0bOztQODUYVKLYG1qyvSl/Tjn/wMS0tXEYsn4fN7pb/xvffflfMwk85id28HTQLSkaCAFtyXjGYHPv34U8yG/fB73dg73MdPfvIJ3n33Bg52t2Hls1pq4je//S7Wr97AR59+ie3tXXE7MdJXMxkI+EWxC6NfKS4j4Te/tIAIkx96Y+mESF6mJKrm7DiGlcVZGHR6uQ/4/Nk8bnSVSgSic9i89RJ0Git+SadXKi/PjsmiQSjsxksv34LVqsfRyS4MViU6gxb+4ie/FOJuLnQNzUoXGrpNo1H85C8+wOJiCDfurGKiGSBWSKDebWH34FhKateXryLNO1Ojw52btzEbmRPlPBcjvcmM5qCPxqCH48tzUavzYtja2hYCi/tGu95Br97F5vp1qIYKNGsNUSY3mh0Y9BbpowwF6YpaRSAQEgCH6Q0kefRMCOgxKoTEOaduFXo9Zp2bpVibhCKB/IPDA7mz+X4zfcPj8QjYTEKKwiwSWwX2oeXzmA+GMeKiIh2uZcFCKFBzex3otFu4OLtAvzuQ+Bg6QQa9FubnwriyPg+Xi/FDFC8UcXEZE/d+udZEpcboYCZ4LGB75wDPt3YxN7cgGApJZQrNiBdwTibByL5T9pSSqOfuJO7qTh0cVB1Ws/SzsB+CIjd2Si4sziKZiUnHU52dNjmWHwclbu/o9FKAPQJeFJYS7OoQu5A4o67Mz36vR84IlrMfHu9LSimJDjq26S6loIWvJ50CdH0QG6JzY9rvYZJ4MqfLiehMVMiPbC4z7TjotGVO4ZOr0arl73k3Ewuii5UYBL/u9GtZJepQ9pBeV8SfpVJe4sglNnpCBzv7ETUSL8XOXEaDU9TldDpkpyAewOgdiig4X02LfknqjHDnpQ2Jm6RTeu9wT2JtSTi5XU75+Sl+pHiBUbf82Rv1uhR+s9eEZxPPFu7MVoddSBC6LbnTPH70HOGgXzAw3sN2j1mcxCyqvrZxG9VyD/lcDXqNRboBWADCPlIfO5ZqVcFyZucjODjZlmh5lcKIvb2DaYRyl5+tqAiFjw+O4fcyWtEHk9EqsUAWmx0X8RgcbpeIdxgN9/Dhl9jZPYTHq4Q/6JToI+75FGaplASWe7iyel16gf/2l5+iQyeD3SQuKYvOAN14JD0SBpNCRK61bhU/+M/+AfwzM/jRT/9K5vKVpRUc7OxIlD8dOBzA2KH52eefwsrnZdifOhzUGomTS8ez2Hp0KpjMO29fR6mYEvdRKDIDldaAXDEPtUEFh9uNQGgOP/yzv8TBzikmQy3GPbWI/YKBIMbjAWLJMxgsWiyszSMQDePo/BzNbh/xVA53XnkFrUFH1PclxoBWWxLjSrfgWE0xGkRIzFLwRq8rHa8WpQ6delucIfXmGDY78WMF7r58Rxxs5WpR0jl4jojznLiiWjcVh1Ltz5qAXg+F0hgLiw6YWAlQyEGlndYOKJlEMuB5MhERe6VdQzJTwspiFH0SCAqt7JJCvrAXVqUQASWJTSbHPH/+XFJqmOZAYoFOA7tbB7fXJmT5eDQQR9f56SW02glubNJZ5MCzx2eYDM3YuPIS/uov/waZRB1GG3cIl8TUMVKYjkG6MilgYQ8rkyuubixNexXLHXFnjima04zgDdhhddnk+yShzh2QQpJUrCoCQpeViQluHJxf0vwCf8ANX8CDTrchLlOSqHTw082jUrGzzo1wOIqT02NxyrPXpZhJoZWvI+h2T3ESvUX23oXZBdy8fhMDxqgzGl2pxKAzhMPqQNgXkHPRy6h0vQb94QQ6rQFmvUViwoetAdSMp1KpYKBQajKUWH5G0lIAWG218eDJU2SLZXFnuG0eNMp0Z7Sl90OvUsBm1MNuNuDoYA8ej1tmvvZghEShjIPLFNk4NHpjPPrqMUxKFX7w3nuIBHzQKIcw6cbodaoYv0juIP5KTJ1YH587rXaEVqsieDQJinK9Bb3RKjHjFCFz7ut2WtBolDCZtOixokHLXWPab0nyg91xjN+vd4bI1nsSS8zPZJU9YWMKliwi1OfnkbFXvNsk8eNFHDGxeKY6ya5G54zBNCU7JNFpWoNBjJB7DVPmeXewq0anUwmHwPhBGgV4Ziv+2R//9xMWoHHot9otklFI9SHzLK0WG1wEaGNxsYjTWlQopnEZP8V5/ATQsGFnLFnBBpNWsgFJfhAsis7NiNKDOZXMyqUCiQ8OX9DZ8Jyovpk5TZUyS9RSsSy2Hh+hkO7BoLVLniUZdb7xZNj5sBHopwOElmCNgjYtrQC0zBTmMifSf2GL/v9ODgISNrtDLjEqe3n4M9eRbC/Zta+zt1/stLIME0Tmxcn+DwIXVA2IBYxIyoTWRsZh0a6lkuGIxAoBfH7f/F4IcnB5JqjB36mg4GpJ1UAoEpav3+h0oTIwE3MMLws+J5O/L0llHjq/Bu2C/Pd5UHWaTWw9fSbsG8uF+YCZLRYZeIX4oOJDR2fLWJYZqkqtNrssv+xL4GHAYYWWRD78dqcHo4lKSopE9adRCYBoNE6LKhmlxSFqd2dbADDJdFbRotuaFmNrtVKszQ8phzjpTbHbpNC9Uy2jValAOWL24BhKvQ5DzQRD3RjpchIGqxrRhSB0VN+VckIs8VRjHp3FYhPAKp4oY3ZuBm+++bY4hu5//DG8dhvGnTY07G6ZjFClG6LbEUYvFIzA7w9N+0vVA+TLlxgrK2LXbHarODo5R6sDXL+xNlVksajNqJTPQ9A3M7WUNaoyaBK03n18gKNHLSxHPaICo0qZBMjj54+kaM1ld+Bw5wjx8yQS8TKaTcBs0WF+YVEsnvH4BYr5JMwGDRSjgajbGK9jcThRbXUkzur61TWolQqxKvfo6tHooddQ9WqWAjtO5oy+aoiCa3rxKDV81saoFquYEOkYyEsnpaQcyNi7Y7LoodFzySpg894tUZn97UcfSWcLi7kmY15eQuXK58Ttdsl/h507o0kPbJp3++2YKPtIZpJC4JGoK5aLWFyeh91lEjsj36tqtYVksgy3Lwy3348ylTVms5RCjToTdEtttLNVXG6dYFjpolVoQaewiFNkZnUBBqsRpyfHuDg7mwKBHLokAolxegYZlPkZEuXuC9UtCUj+rZTZkklmLjOHVZbuETAUK8gEXTrG6L4xqQEqwtUsryJLTAU2u3mmA6tKRQXsSNSwUtyqASo1Oj9YYgXYnHZRT+p1Jhma6QDhcKJR8JClQ4yVkoDGooLZboXb6xFFYb/RQilfkEHebLdDbTRJpFazzogfM4yKEQaNFirZKgxqxt1YMFEM0ehXoDAqMdYpoWV/gNWNdmMAvZzhZvQAACAASURBVEKPYbOHdrkCo0qHUZ/Dvw2zi8sIRCJIZJI4Pt1HKnUCtXJMkw55UWjZcTRWS4/QSAC+MRweL4wWmxCs7XpTVO0Bpw9+lx+JsxROjxJSjkXQRmcwoNaqo96pYayauv7+1f/xv+O1jRtInJ/jgx/+Bf7uk4/l7KeLgK8tz1rG+LBUj8thNjstLfyv/vAfozds4YP/989hVZjhMDkk7i+TzQhTT9CVr79Or5p20qgmEstE6/hnn38m2ZMEh6lsYecPY+e4VJYrzGlmfI0Wv//7vytOroP9I1xcJJFKlaTThdMOnW8k/d0uO1xWA1aWF8Tt8Wx7Gzu7e3JeUtH/dacUI0zoKGPrWjASQnfYR6aQkQHOYVEjn47h5sYG3vnW20LaPvpqC+OxVuIFq62GUAtLq+xhsaDVrKJVryN+EUMiEcPi6hyW1pfhDQehMxskAu787Byx0xj6nQFatS52ti/xrbfuyhn9+MkjdNpDOG12sdnz2fQHvNL5xIzVbD4tDjw+RwFfQOzrpUIZ1WJd7t92o4toeBZGrVEySHlten2MLurCZDOh2Wmh0WyiWmvg3r2X8fLdV/Do4WP88ue/kOges8WId975Fj774lMpJV6NurE8F0Uo4BHlx9bTLUSDc1iYWcPczKqUlVLdzzi5TL4oCjDmu8eS7IiJyxzAiCpGYpB00cv9NZIB7srKIhZnolALaUAXggH1XgtPtp8gkUuiPWwLIUILLstbq82q9Eq5/E5E50PSRUYgKp5ISPksBzQCUHzd8tm82IItDpcADewx8ToJ4k2QS11Cr5sgHo9hY4M9U2PotQ406gNsPd3HoDeWKMB6pYJRtyugGsUYFFo4HC75nZ1j5XIV+XwRdpvjRZQSRREGGQR557AfgbOJzAvMZ2fUpl4/zTxtd1+oDlncaYHJqJcFs92q4e7dm3jppTuiBvrq2Q5S2TiCEQtGys6L8nIrFGotcoWiqNnXr17B5p27Yg0+O48JCCBdA52ulCzx3OXycmfzJtp8HWslVKoF+VpUQlVrZRSLBQGT796+gYDXJzNYv9UVAoiZvIysyBRKkiXMeimdUY1CeYh/+oe/K0s5FzAqoLmQUQ3F3gRG+yzOLwqpPIYOu/snaHT64pZL5bJw+wMi0uh1B0gnUuiSgKsWoFMO4XMZUcpnMegO5OwgEMJuOcVoiHq+hOXgDGrZMoqJPJq1ITQ6LZQaA2rNlri8eB6LE2wakC8DNgdq+UVEhb9eOEMk1oqEyWgkf15iopTTf0YnjPwu2hfGX3H+ZN433T9Tq7WCcRcUy9B6zT4QBcWvSiFDRj2+z1r0xwq0hz2ozEqYXUYps+fMZHJ4RNhApVbAaMQsS8gxgN9pgtdmQfoyDrPZCr3NgViuiFi2gkShKQTISKlFg/+DGx44OzNakD1yVKfRyKEUhxMFA5PRQMAXEnT8/9UGjTgjl68tYH49irXrC4ilL2QOUajU2N46kF4Cuj8I+m1u3sUPP/ihxMUJUNhqiauDCjTerwRxSaASYP+6sLdCxwiY9VxAwGvD5p0N6Z5hX1qeMTi5HN5//3uSYWzSsltMj1otjWfbD6DWj5BO5RD2r8Cg8yGTYl+FW+7OVDpGQz12d3bke6NTcHF+FVqNBYeHl3jppdeFnKSS7fx4G0a9Ci47C1i1UuJJEQyfGxL9aqMaY9UE9XYb3kBIXKMqtU7mIaPFgJmVCKq1qvSeKIYT7D57Lk4fk5FOio7EODBigp0aJI7isRQuLuL49rvvodNvI5m/hDvAGb0vkTIE+Rl/06j34Xb6MT+3In2HlWIBf/vrX8kyF4mExY3F3r9Q0IdUMoVIaEHuwcP9I4mqc9ttUn7N2cPn9skexmd/Zy+F+SWvEO937t4TUD6XLeDLL7+YFmWLeKiE//wP/kuk8znsHB3Ks3N6dob3vv0uxgO6I9hnNcJMOCz9Dtx5tEotLs8uUS1UUcqVcHxQmH7OVcC1a0uirr55+yYyuTSePttDKOLCwuIKbHYveAxVK208fbYlQhx+XgjS1aoFKJU9hOlu9IekV5KdGgTAdWYdPvzoIxRyzNC3Yi60AK1KJ+kAVIvXmlUR5kED3Ny8hW6/J+pYvo6/9b3vwuuyyd2pMuuRLvAc6Ym7LeAJwOf2I5vMw2pyInmZxelJDLGLJCwWu7hnuHfSabSxcUWiQxcWIjjY34LPy3hYA7LZlDjmbA4nTi8SeL59gFu3XoLRZJNnhjE17FPka+rye0S4sLv7RLo+PPYwxn0VMNQIoHl1fUGEVCol57dpHPNg2EKucIajkwNoDXbEEnmUy23kCxWZ4/nr3kubeOedt1EqlPD48VfQGVQIR6nApqtag0KpIcD+1tOv8NZbb8rnnUQThRylfB5+l1f6BFkA/zu/+w/h9AaQSqclPuz0aB+5xAU63Tr0dh1mFsLY2nsmpfAunwNz8zMizlBN1PA6A7j/0Rd4+vCZnPmhAAVjjLKYIFPM45W33oLO4kAmV4XZ4sMHf/bXePwojdko+0804sb5jXfvyM/z81/9lXTWzK/MsUQPE4UOGJtxcZzAcnQeJgqJuiy/dokDdKTuo9KpQqnX4MNPHsjuwD4DAkzNcg0+lwfvv/c9mI1WcRgyuvLjz78Q9fgco79qVYmi3t7eFnVqODSLi7MEypkK9BM9UhcFvHT3hmAlJDzUGsMLwNcmfRbs0CABwrnXbCHJ35R8cor0ajU6PDWYvOjjGo7ZO9ET1ynnTQLsyWQSNqtdACjOL8QXCOo47XZcXpxjfWVZYr/KxRJi8ZgoptkFRzCaXSkkIyhgpVDIqLMIScn50+ux4fXX7qJeL+HR48dCQH/z7XcQCEXRaBMcrcLq9ODJ0y1xZsTiKczNLuL6jZuYmZnF6ckpspksPD6fxJy3uowq0ck+y562aqWAbDaOTqsOq9kED2PfLDYBZC0WkwhL+AyzN0+tM8IfDAlA3mozHpjFuSMMx3RbKlCRuPRziYR22Cy4PD+R2DXG63Ev8Prd0tvA/WuaxNEX0QmJft7Ty8vL4vqgQ5TPLEvNDw735V7u06XRbkrHH7EmOjNIKhDb4d3N75ekgwgUen0RuXK3lAhMgpqDvnSussvMZDJAwahmxVBef0bBE/gbT3oYjLoolPMSi0iMjUJTklz8XpkOQLELSRZ+PbridAaldB0yTpzgNMVa/H4pLA35/VIu32BkJFXbdOV0u2jUalO3qZYRzV3Zzxxup/TL9YbTLHzONQQf2bHx+KtHcHk94mJ4svVEsKmFxTXsbJ9gPFJjLroErUrDCnq0GOFDN+WYfR8hZPLJaaJGuwOXIwyVUotsLolSOS8iHcbucNYesM+l3IDRYMHyyjrqLToiFALoL60t4U//9E/QaU+V5eGoB/OLIZxfnoiAZDJRy55j1NtQyFawvnoV/e4IT796Dq/bj2qpgXF3ALtGg80bV5FMTeMcB8oBZlbm4Z+bwSeffy4ONs6YDz69j0goJG5Eb8iPN975Fg6OOMu3UC0XRFhxflLCm69twuvyI5fMYS4ShlY9hsmokfQbumKTmTxMVqsI/RjR5nOH8Iuff4hGGei1AZPGAJ3aKI4Zn8+NzqABvUWD9RtraHRbgledx5NYWF7H0uoqPv38U0l9ISGbukwILkmyitFqBII7tZa4oJ5sbU9r3DrsH9WjOewKlqWiC9SuxzfeeFmisDqDJjK5FPr9jpB6jOy7sXFDOlOIoV3GkqCWkXxINGKTvYUzIbGwTqcPi5Hx19PS9PBsmNpWXMQvgdFEzkj1SCOxWsRIiQdNiHOqlFhdWUKjXsPuzgVMTHixO6DWqZEp5OB0GzEzH4BWp5S52aA34unjLThdJty+Nw+L1YKnj88wHprhtEfx4x99KLgwmwpWV70S9ca4V7WSfdQWlPJVuBweEeORZIxEIqiUp3vrWNlHuVaR98cb0MnnjsQqZ/1GrY4H95/JXPKb77yK7e0tDBUjIYGLlSpMFvOLJCEFaqWiCBXYfTrosxOQ0akuia2an2V0aRyJszjGbcCiB8wGC+aji5iJLGJ+ZlEcnoya47xrt1J4YRCSne55PWMNlXw2Cmg0GB9rl64WCkQpKlMxgYgmiQE7N5jO48JF7AxWl0NiWZO5vIhNuTdZdRbo1Rqcn5zg4w9/jX67iWjQj3q5KO5R7pO+QAi9EZCrNnCeKaI1ANojhcyE7WpdhGVrS/N449U7iLA3U8OuVjokNDJTUsCSzRFXGEGjYTpKR+og8oUyihVGDE5gtTjgdnMvVEqEGyPl6YJ2e6wYjbsSdVyt1WTXpxipP5gIAdKdqMSdInGR7ObT6OTzwR2auxiJFUlmko7m6V+M0eLZzj/PXWQq7GKZOnFNxub1Jf6Vgjve30whoaNJKIIJ9+ye4P485xX/w3/3zydU3XDZZRZgp9uVDxbflKtXNmAymEV1woUtEPRIBFYyc4kLEiC6AW69fhU6i0ocJJVaVcp1aLeT5vXBVAXCcmb1RC3L6qBDI44CVuaAlou498pt+eGzySJip3kohna06kNZLLmodwc9WR4I1pJ8YNu8gA0qkzDfRvOUAOGFJEyRsFVUu3FZZTkKFY0WYYxIFvDyIvhAwoLKJ6IfdBJMlW+MphgJSE1lHL8+/6xkzFksU7UfrT8s5et2Bfik2I8KLf45AgokVXiZ8Q2Yuk+oUufCOY1GYBn5/MICXG4X2ErVIWs1mghAKblpfTJXVB90xHLK74s/GwmJcqEgTDbzUpm9zcuOxb0kVViqSQKEJBGdIbxYuNCSACEKxEJMqripSm52ulKArtEZJWuNJehSfm63wu/3ShbwYNjD7ExUlFHZNDPdk5LxRhUHc69JDNHKSxKlUK6hQYaTJbZ0ZtSrUPdaUvA56HWg1mnRJrBs0mJmNYrz1An8s04YzBpkMmmkklmx0BGLMOqpoJyIs+Deq69DY7KgQrDY6cHR/iFKyTT0fJ9qdVEuVToNcUaUK1wI7QgGI1OwUkWXRBcGaw/zSz4MJl3Ekwk43QFR8DF+hlngLLslYz0TWkAuX5RMWI/PjWIuh/1nOXh0WnitIbQafbz2xjdhdllFEcthY/vJFk52LsUWXa9D1B1r125MB7pqSfpyNOoxvF4W3OmklLBBxtRgRqvLz7RCcsy/9earYhmlDZugEg9JxhnRNkYbJYEKo8UCq8MhUR7Ma80VSlIIpeiMJAea9jDm4HNAowqgP2KslRkTZRe371zHYDIQB4iCB22PwI0KJqNNHDf8d6hKYfxUs12XRYndISzSHKAtlzjzIvvjgVjQrly7KoNXsVQQ10SxUIFSaYEvEEVoJopivQqFjlFGGqhHWhhGOsS3TtFKVlE8z0HRUkA1Mogt3Og14SkV3bHLKQlGVayaz5AW1KpqDXopm6Nygc8nF1wBaYYjGcokJ1DJDg+VEJRqyQfkiDmS3gSFdhqbw8g1lq0pVHzOWRBPe3JPlNpaukz4JjJ3st0WANlqN8tz0h+pBDCjutzr98hz6fUSsJtmUZ+fFKXfiEA9lTYak4mzgpAz5UIRvUZTVGK8/Pl8sMh8MKaDhNFTWlgNWjQrVdRLbVG8M95Nr1WiO2hCxcJnrQI2txcObxAXFylk4znYdGb0K3VZKFkc3OwM4QlG4Q/PSO57KhPHZ5/9XGyvC/MWIaCpKmRUBi8HDqgkXxgdN1JopNyRpXgEQ8P+MJwWJ+LnCTx/QiWgVT5XFptVCKl8KYdWd4zbd1bxb/7l/4k5nx+TQR8f/Pmf4t/8X/9KHHnM7GYnErukdFoj+j1G741wfpnBwpIPP/gH38P2/nNsP9mGZWCDTe+AVqeRngDGllGB3mxXMVb0YTCqhbB67bVvCLF3//599HoDuRzZoVEolKWEjpZIfnx4AbI49v333sfB3qGA93RD9PtjUYK0aGHmImyzijpCz9d4REecTpSdZE/F7q7Vi8KVue5chthDRQWXy+sWR1KlXpFiW6qTb99cwLdee10AlC/vPxTFKK2tVPoodWq4Ay4hZC12gygQCJ6roMbnn38KqDuIzocxs7AgC8Lp2TmOj0/EoREJRZFJ5UTJxvuHpDhBk16fEXd2WeziiUspGjOZaW8mudaBx+MS9x9PVMYz0Bps1JoRP0ugUqrjyso1KT87PDyA1WkUN4/ZboLX75VnLl8oolSqSJHe7/3W78Pj8OJP/+OfyADJO+b3fve38elnH6NVq8DvdKBSzMHrtmB5cR7VYgVWsxOqMVW8V4GxDtVaE95AQKLs+ItLWa5Ywv1Pv0C9yvgzDZotDkkDIfVnomFcv7qChSgdZA6x6xMA4hlQadXx8OlDpIppeba56NEFQwcLXW6legkWhxmh2bBE37GfimAUz9H9vX0pROavVqM1Vd9YbZJBajOYEKRLYdjF0e4z/Pb335Wlu1KuYn/vBP2BFplMDSfHcYmk4/2fjMWgpaWeBKXZIpmyPItYfs7BNpnMyHnE/48kC2cYCjF4PjGCgep4OiepPmO/DGcFujy5AFF9xP/NQZB3MwUOVLzXayX81m9/FwvzMyhVy9ja3xPhyUTJGJKWRAvwc877sFyr4/3vvC/L7crqmoAJn3z6GWwOG2w2ixSmGnUGcbDS3UoQgAQUFVcEG2n35jkqYDnfsyxLEnWYn51DtVSWCEOLVoVwICj3U63VQjKbQZfRmzq6d7W4e/cukqk0drf3YTZxGXDD7w5iaWFFovEYh0flViZbQTLNHjkz1m/cwEUiLnGRbq9fyEgSJxWCAeUM2rUcnj/5FM0Kh3fg7p27ovYOhQISoWlnJ1RzgPu/+AjdagfNakcKGXl3UkE1YcYshQR0ZegZjzqNvZL5T0oyCH78JxLka3s1wUcZwMVuy9TPkUQ+8M/TSUfX4ZQImRagi+CF7kUGeymV0Mniw2tmIKA+I7DUSqpNKY5RozvqwxFw4MqtdRitOnRGQ3z5fE9KJ2eDYZiGfdi6DQTNWqhGLUS9brSK5akSz2hCslhBodFBLFdGsTFBb8wuOrpa6Hil+4cEyEB+cZvmz8VZS+JjSdiIg5qmwp4ApVa3BSsbi1i8Ogu71yiZ/IzLJXEZiS7g6ZNtNGptNGotidnj4k/Akg6hVrOOUjEHi5UK/xW507e3d6RIlAWMkzHjVGhn78HhZIdXHbNzQQQJfDdbOI9loFAZMBNZxo2Nq/C59Oj3CrDYhtja/QqJdAYnRxSXhBHwLcLnn0V/OMD9z38tkYkUSLAkfjLQYmXxqtxDJqMd7fYAKhXdz26Js3368AEa1TJCAa8oGfM5Ru2khDh9693XZXa4TMVRZcgzS3xtTtSbTSHMzVYzZulaGfYwF51B4pIdGHSW6OXn39y8ibOLI+QLWQRDAbkTD/dPEPRGMOwr0Ol3MFR1sXp1bhq/oGfvIYtx6bb2Y3FhTZSvp6cX8nljOerW9rbsK4zGW1ogka3A9tYz3Nl8GVaLC8+e7EoEYTaVErCMqu9wgDF6RlCAx6iaH//kx3jp1TuiMudzwZmZZPz52Sm2trak42pucRGfPPgCZmbitwkuNPD2W9+U2IccY2KMetSKBTk3O/WWgPqNSlN67ThKtRtjcfW89NLLEoFXqpQQpoPzaB8Gs1Fciy6XBwFvBAcH5zg8ukAgFJHC3+fPnwoBks/GYbOqJc6H8/Hi8gLWN5YxUg3w6PljmQsT8YzsqOydYYzsUHKgFdO9cdQXcQ2BwEqNc75C9qaFmaiQVBTWdSYTnF5cwOuhoMmJbCIjbjMqK3utIQxaixBRyXgGf/XTvxYgkUArC9P5rNy6viH9Sb/65V/in/+zP5Zemf2DXdlZeXbt7B/D44/izr3XUCo18Pjxc+nxoMqWz1lv2EW9VcbyclSEZXqVFXq1BXazB+FAANeuLsm8Ji7C/hCZVAbBkBt7+1/iydZj+ML87Kjx8cdfoVHvyp4bDAbx5puvS+Y4SSlGiFCY1e030eo1xZVaa/anMSq9Brx+F47P9rGwMItU7FKy8Ts8MxU6aNRGvPSNV+H0e5HJZ7C+uognDx/g2cMvodMp0R40MLccEReTP+RErpyUPlCb1YzXXn4dw64C1UIL6XgRH/36Eyle7vU6smOQyNPpjNjZO0aqWMfi2g3oTC48ePAA8fNjvPfuN5BLX6BUyuE73/8elHoVDi4O0R33EV2Yw7PdQxSrPdy5/QrSZ3FEvD4szYThdVuRSJ/A6jaiPe5ggBEyuSL2+eczZSkwHzbbAlJduX4D16/dRL3YEFXyX//NpxJhdvPOpij752Zm5A7+xa8+xOLSFVRKXSiGelxZvI47NzbhcXM+4es4FIKLytZcviTxWRUC8j2SAxqZWTnH0aHP+UCAHXLTE42o920Oi5T+nl8cy/vFOFCKhy7O4/I820zc1SawmS2YiYTQrNdFFJFIxpDNZVGuViRFga5NqplVmom4BaSzpjdBp9mXcm7u5816CZGIW55Pl9Mrwj/GJD3Z2oFKq0MoOgenx4dSrS7xV+zmIJ7DqFTGcHN3Ji7hdJCcYdSuHrFESj5P7NhkNBXjDr988JkU3M/NzklB88cffyJzGKOcQhG/zJpPtrbg9Qfh9vjkdePrmM0XodayO02Jeq0uglOW8PL+5JnntFlQLlI0OUC9WZV43MODIwyHY5nlWLqrVk9TQb7uFGS3aTTKCKkREsm47O+cazjnMJqK8zS7r/gaEvytEcN4QXYQbBMxK8Wco5E4QCjA4nvPz9rR0Z4kFzA+bmYmiGsbayhX80KE0MlEUJ9kLIvk6dJnnxpnhd2dAxFKVSsNbG5uIhgKihCGdywxOUaLp3NZiRWj6yNxeYk64xBtdph0erlrKvWp2pqvEcWnFOdxglHrlLKr2FxMZmC3aVnmKIfdhfXVdVTKFUkDyVcZX9zB3EJUhELJVE6itK1mhzicGa3DzicC6exeofuo3atDqaWIpwebJQSPO4hao4RE8gJ+n0v6gi/PL2Az24QAub5xC0aTFc+2d2B1OvDqm69ha3cbh4d70JLrHbSxee+qdIz1hm1YbTaEwrOo1TpIJxmJq4PT5hJiWqfW4de/+LW42l+7+wqq6Zz029DNwWipwKwZ81cXEV6egcqgwfHJqfSRZeJpuOxucYC3B32E5xlBH0I6mUK324DXx89UAXYzOxgdqBZKCPr8gjkxYsnDguxaSdzJbr8DZptdSB66wUq5KjQKM7qNMco5Ji84JTKYc8/sYhhDRQ+dURueoA+9Cbtn+3j1zbfw05/+FMlkXLBV6XM16JAtFkSsTFwj5Iugla3j6spVfPAnfwe3Vx4tqA0KmAIOca/X02ME2PM6G4DBooHOrEQifSkx0CTNzk7yeOfte4KbZDN5xGIkWToiGPT73RI/TSKDMYbilGq00WlNEPDbYDDr4I64JYYrnUhjQlhtyIjsqWiIDg8SC/z3SMpmMxlUy1TnU2TKbiy9VCOodWPc3LyCXD4lLsvVlRVk0yXB265v2iVdaDyyIp/rI5NuyZ5FMslqU8lcRkJ+0BnBoreiLx1OgN3iFGEUI9tD0ehU5D3qot4toT2ooU8RuwkSpxSNzsErXZh97G4/RtDvkoj5aqUoiRMkSLoDRtqZZWbstbviLuKuQ3KBpI7FopGzz2o0Ynl2BqzuJNlg1OmxsrSKoD8KrZr4KHFZozh5KXgh/kr3bbnUkLOfL3ylVBC8Sa9WSak8vwYd5XRO1MoldNqc/8zSAaxQjkR0SAcgozoI/jucDokv5V7sdbrEVUkHL90pW8+fotmoQis1CFMMgxGznPu6/Qmebh8hkSliBI047pmgQqGucjzAqy/fwttv3gFGLTRqJXFxxy5SaLb4eRlI8ssEPWi1SsGXCWtnCw1x79OtzJoLCl2JrbfaNZgtWqi0Y8FyKFDk/k4Hz5C/xiw3Jyw+xfteKLKkE4wiQro6KAQslauC5XPmZYISnR6SrEQxyGj492QG/yzPae7ZnLMpNp862mlK4MeVpyL/ng7MvvxzbnGKP/rDP54wb5V5pVTt8mKgQpEAwW+++x7cLi8O9g+ETVJrmM0+QamaRSaXgCtkgXfJhpG2L4ctAZRqvSbgyfl5HJVyA3NzS0jFMrCZ7OgwfqnRlAxkWu79fg8sNqOATJqJHsc7cVRzQyjHRrTZTj8cSXQBt0lesmTICcyzXFGBqSWQ+6fJNO0A4aVEpwUBBtroqMTjMMwXl8M+gS2SCQQf+AJ+XZTOxZYfLFHyifKAi+JomocsTBPZ77GoMvjC8kvyNaLKhUXsjAjhEEPiiK8zGVFhrDiQSOnL9Ot/TcywqC4cCcPu9sjiyv8WyQ8SKHs7ezIkCqCrIfNcF1CIKtBqqYjk5aWoxAc9KusM8vOSqOH3xQI0ZmM67Dax91Cx4PF6pTyGoEi725dstUAwjB7VpgaTKBb5arJEzGwxSRYlX+d0OomrV9ZFccIekKePH0kWOUFbEiDTXEw9bA4fipUG6p2eRDotRKOoFbLolHPQKWnzbEgRdXvYR2A2iLUby6h2i9CYxtg92EIyXoF1Gn8JnZbqbUYu2SQr/p33vou1G7fw7//kA4lWmglHcbFzIL+qyRIiISdcAbLsHeTzOdiddkSiEaRzSWzv5+DxA7NLSqxcmZGS78tEAhoNy5Kn7geTxYR8qSCEWjQ0JwcUox/4PTAPWa/QYdQYY+vRLm5sbOLW7Ts4vbzALovhT84w7AAGaOGy+RCOLIibJpUr4DKZkmGOn22LVS9qwMm4L8RUk3mxrfZ0oAy4EArZEPBPi4Zq5SrUUIlapt1oSgEuVQC09PJSZJ4sc1JZHmx3uSRaiCXUxVxJYsI4yKbTaQGMNVp2lrCU3IKXXrmDRDKBL77YlUXaYrZhzANopJCsSg6GtPxexM5lIPQGXRgremj3a5ioujDb9VBoxhJHxWIskmfFcl1UNeyt4EHm888gEI6gxkO83RT1KnMz1+bWsOSfR8To61kg9wAAIABJREFUwU//3V/gR//2V/BzWXLPYnZhEc1JA4dnB6hXqnJgi314OBAilkAzbaA8OPkZltxVNXPFtdAomJmvRINFSN2uLCFmk0mWFS4dVPyRACFxodQpEIz6MFGxLKkpFwrxLbHS0blEdU2bCpqWnHscDqhaoC10NFFKlqXBoofFbpZYJq1BiVDELTbkva0D8FGn4uHG7TuSEcqs0Fq1hVKxKIy+TsNiVpYdq6U4z+3xyGeRNnaqy3n8O+1GcRTRLs6uo3wujWSGsVmAK2BFcGZeviadAVSwzQcj0Kv0aDS7SLGHo9lDKtfBu++/g+hcBLHYHgIBpyj2SATsPD/CsDsSW6WV6qnxUMq6cuUW+v0Juu0xblxbxUubdwUcj53FpMiaRDQdIgSX+DoT4mt3J3j51Q38j//iX2B9bhHPnzzGz//mp3j05KF0WvAQ5LPEy4zAE29uDkskIO+9fBs3b1/Hn/3oA6AHrAWvYdDgwlGHSk27uUZep3abkYwTFEopzC9E8Nobr6BQyOHJk6dyXvbpKjFaodNZpHyx1WkKwELb9a2bd3B+HMMvfv5rUQ0RPKVdnYr5zoBDUxMOt0fyyJk56/V5xPVIhQIvUJ67lHDT4UNgh6pcXpxUm3gDHln2660adnYOsbYSxO2b18XR8fDzfSzPUzVkQL3WgdXBUvMAFJoJRoqeDNBXrl2RElo+gxs3ruA//Mm/xtbeE/l+Ts8vEUuWsX5lGfPMtO4PsL21JUpq9ikRwK4xrnAygTfgl/uPOaJcKtuMjupO8Nobm0Lu8S4Qa3ytiVQsDYvBjmFnSoLNRebFAcHIBI1OAYvDBLPNNA3BmgzljrTb3FApNNh+soP/9X/637DzfFsceN1WE7/zg+/g+JBn9xmYE8fPN92DXIjH/SG6rQG6zTHc7rA4l1qdPnwBHwLBkNwRJFE1ohbsYevZPs5OYyiXpxGSTocN33j5HqIhP/xuFwgf08xF4pbESb5axMHpAc4Sp2j2mli9sopYKo5YMga7y4HD0zPML0UQngnj8PQQhVIFG9dXxSW5v3+A8YgdXm44HW6JESw2GjIXWPQmOE1G2A1anOw9x1zYIzEgC3OL0u10/4snyBfb4jD0ByK4OL8QJ0/A5RSlNecE3oeJeBLdDhWEqhcxVlQCcnYZCojF4mDOAiRQSOTyvOe5RdKQizVnD3GkDtnXQeUSid6+AKpUrDcaVbz11uu4d28TWzvPUSgVkM4nMZw0xfXHvN6sKCAVeOudd7G0soKzi3MhXijq+NWvfy0DNONKeD6V8yXJjib4TeU444oooqALr1wtiaOIJAjJaS7YVC5zTuHQPOz20W20YDQY4KZooFwUByXfJ+kgoaOHah49Caeu5MITjPF5AkLK0vVISzxf/2q1B6vDDV8oKhGPqWwGS6srAjbevXtP1Ktffn4fAa8VdpsWmeSxOJKGHYV0iDBSgd0PKwuL6NEZVmvhk7/5EN1qG93mAGqtWQra2QPS7U/FKUYTVaQUyUzt1jL7cbh7EU32NQnC82A6XEvG6YuuuSkBzzg13ksc0nnnSK+I6kXBOJ0fZDzGIyE+mCn99wQIzxmJ6ptm1ZrMVtTaDXQmHdy4ewMLq/MYKpX41SdfyN3P3P3rLFPutVA42YNR0UfE44RTbxR1n9HhRKnZQaZSx2kyh3x5AlafMIxLqaY6laTW9GdngTOJQ/6cJENIwFBAQ0ENnd4EZvmes5vt2q0r8Ec9aPapqB8gkU6KoOUbr76O87M4Htz/CpTbMTqC5wUdDlaLRYpue/2W9HpcubqK5dVlZHMFiUmrN7qYm1tFrdpAwO/H0mIY9XoMavVAwFH2LKh1NpnV/L4o7FYT9Dp2ahVRqpwilb5At8c7S4lssocr65uYnVsSYOuzBx+K2ox/6bVm+N0zsFk9QiRwuU0mC3KWEGBgNEa/2YbdYpZCYLWK5aUZAa3oJOGZ+OXjL+XOc3jdOI/HRJCRyVcQCnkxxyJXvWoaZ9JowmgwIp3KSMb6xrXrWFtfwdHxHs7Oj7C8MiuABN3CKjDywCMq+IOz5+j0B3j/u6/A5bbCauMC2cbJURxarQnra9ewtLSMp0+fSkzK6ckJSsUKNjZuYX42gn63hJ2tJ/jGN97A0uIq7n/yJZ48egblZNppsba0jL/+y4/xj//gH8LrCcpuRuXrS6/cEgKh0RrC6fLK3nd6eoKPPv4Q3/nud3Eei+HBoyeYX5mHUqtBtV7F977/XXHtz89E8cWnHyNxdgaH0SQkCItWGZHRqndQLwNzUbcob+lcP7+4kK4ACk7Y38AY19ff/IYsuuyAMuitePRkBy+/8io+uf+JOLjdLOIMeWAxEzj9DHoD8Mrr9+Dy2UU9XqwUMb+0jHZ7NCWcazVZaIOBgIgg7A6bgASMdCSYOL8wK7sI5/pwMIhmowadwQhXICKRwHT+9jtd5JJphHwBGNUmibTodcaShc+zmuph7gp0s3WbfSlNf/zoKzz66guoVCPcvHFVsrKp3F9eXYdaqxdX23DCKKc5aHQm7O8folKpS7QhXwu1Xol2l3dfV3pTVCMNXnv5m1hbuiJCuPGYBctc9vl99EWgd3y0h2IpJlEuJqsb84tX8MtffoqPPjqAx6WWc5y9i6FgAF63R8idYjEns5nGoILFbpPOJvYXBMM+yfRnn9nDh48FYLObNbi2soHNG3fg8wbkTDw8O5ZC95df2sTxwR7cNrv0nGwfPpX3hA6Tk4tDBCNMFRhgcWFBlNStWh/d5ghBzwz2dg6lV4xKdmIJ7DK4unoV3f4YP/rZr3B0nsDv/N5/IRGcz598hrt3qPqu4fziBFeub2Dl2hX86pO/k34aq8uF3kSJR9txvP32a2hXG7g8Pgb6HbidJiwvh6E1KMThH5qhKG6MIZW8Ey1S5wlkLxlTp8FQocDm5j3pYtx6uoNGoysujURqgD/6r7+L5cVlPH2yBZcniLW1WwiHl6SXQDnSYNyfyOzDZAmCTJVqHWYzBQwDIf0TKYJHLSGl2MtA8JUzcbFQhsfjxeLcosSD8X1mL8Zl/ExKxal4TqZT4m7n2arXGiSmi2KFbqsNxYTdfFP1M93W3X5H8IzZ+VkoFGNEZ0LiUGdskU7DDkLGJU/jJ4kdLM5HYRKAlP1PCvzwhz/G+WUMr3/zW7h6/YYQEDyT3D4/KjVGwoxQqlRkRiahQFEDI0kZ1Z3LUGXeQzKVgd3hwK3NW9JBsre/LQAenX+XlzFx3rIHiUA8yQh2CG7euyNnwfPtHXFwcCk7v7wU97H0cvG+lc5AA2xmE3xetwDyjXoF5WJeZhTuCzOzEbm7KBqh20a6IbV6eb35z0hsRKNhERGdnZ9J6TujsdgnSMEuC+Y585JUYtQ3CQcKAjlfy5lVm0beSRKHyYSNqxuCHxBoDIfouLIjFr9AIhWTGCyzRS8uxJW1RTx5doC3f/MuNHrGL1lwEbuQOY97Ot2TFAjp9SZxYZvMBP2m7yN3bcYw0jlHVwCxmDILxYtlAdeZAsLnnDsLHbCcVehkqdQImGKKxTVqCM9EBIwmFsTUC75v3/vOdyXm+9GTZ0gWShItq1AO5fWgSykeS6Ld7AkOQQKd8ylFQ06XQ4ghkvXNXlk+86+89A4SiSy6PYpYEpiJBqR/lgRLMp4U5xDPeUZAUuDF/Zd3wd5hDHa7SsSe7LXx+e1odio4Pj1Ard7D4tK87NWDPnBl7Rq+/OKh7HFvvPoa2s22uFMK6RxOt49w+/pN7O3tSmy20WFAZCmCcq8Cl599M27ZZ1PnKekzGPRH2N7dw0Axwbe/8z5y+YK4Ly0WZhaO4LDwM2bGowdfYNQbolKs4nA/K5HKM3NmFGtNtHvAwrJPnJWFZBaD9hBmgwupeEE6KRlTzR7NaqWEu/duojdq4yJ5AZPDivWbN/H2e+/j868e49//h/+IpbmouGRHiiH8IT80Rh32j46RTLYwE3BC2Vbg+up1fPDBh/B4ICKJZn+Iueu8twbY/TKLjfVZ2X9YPxCIuFFtFGV+MRi1AoSTuBIYFEpcXiRRLLQEvL5yZVlilPb22StaE2FnJlmG2aSEy2kRzGeg6MrMaNAa0ax2MekycYG9HsSYtEJYEp9i5FCxyCQcwPb/EfXeMZKn6XnYUznnnLo655mentmZWe7ehttwiadLvKMImzJJEyQsyyIpw4b9hwEZMiEDFGDAEChZlCHSBAWBujve8chLe7dhdmd3dnL39PR0DlVdOeccjOetWXuAxeae7qpffd/7PtHGzlujuNEoQlu9NAeVeoBU+kISbkjkz0TnUKqkMFTW4A8ySs6GWKyEZ3uMTILE7TFyn88H+4ta5Ra8Nh+MKhNq+TpsxokDwuHxIZ5KoVQtSSJRtpyAxqCQ15M4EN0b/LlJBvu87KghkesQIVlO+oQYU0upkh7nZ3lQO60YAHORAKbDYUnmYRcGCdpoJIqwPwCbwQg9BU1atSQUcX+hC5VYw6BLzJMOGYWIlOmgY+ciySpGD1tNRnnOWo0KzHot9OyFpsgZI8FWKYiiW0FHslQ5FkEjk55sds7DahFd8L2ke4G9LCPGeddqQrYT4zs4PJDzlXsViTXGOvPMCoemoDdYUG/2cXyawP7hOZRKPbSMbRQytQiP04Qrl2ah04xQyKUkkopCaaYY8DNrMulgNKnhclmFMK7VmsgVaiiX+TzRUcfvawyNjsU0Y4wUA1TqRai0xJi5F6nEka1SM+WAP4sCynFf8HIKIXg2EcM3mc3SN8RZR0RSLEBntBXFBBSUiSOvK7ubWs1YtAkxIlh7t///RWBNDAh0v0vDt3SAiOKb3w0rF0is/+7v/eMxC6263aYMhRwkebAWcgW89urr8Hh82HnyBLHYuThATGYtEhcnqNUK0NlVOCztwRJgkbUJvqBPLhba7Ox2jxSt5YoN6PU2eJ1+iVhp1qqSl0+lObN70olzBJxutPNNXBymUE630aqSnHCIUox54Yz+kGgMycRrCIDd6fEDPYJOO4TLyTfZPHGAsGDaYJQXiS+aFFQ+V+XxjeYFzkuD/3xShE57E22DXSGhSLTwhfvMeSFkSL8vrFYoFJJF4TMFoBAuSo2oPYt5PnQT1wmLokUpqJq8WVwyqbbjD8COjHAkAp/fL1a6sZaLKTtNFKIKVDJaotuRS46DIpn3yfc/lozIcrkk1iqCJMKcDRkvo5dYD6qK+IZzASUZQ+U2IzcIILMIh79Lp99HODIlrw3/OQkPvmdUJOQLBRhMRlFGE9xemJuTh3N/dxcX8Zg8HyRd+OGjSkKnp3rYIKQKy/d4EPKCqpZK2H/6ROIeOKwwo5ApDF4OC0EbVMYxOqMGkpkLJGKZSTGyHrBZdVKQxQKlUomXZRRzq+v48O6nCM2wAPU17N99hJOtZ+iXm5QOyIeLpcxU5yUycbgDtC9PYXt/G/nKCGYncOWFAPxhj7CJsRiBv44ssATCT07P4XHbEY1MC2jFoZFWPh6OdmblalkUXcfy4iqymYJkAFPNkk5nUS/VYSAFoqKtVysl0/li7TlhZ5dsZDKlzJ+z2ZhTqZPllrmeLDWLRD2YmnZCpeoLuUZgiQx8v9VDNDQzWdrTJbGqUcFJQH5qZlqUCzozowvSyCXSKGRKuDjPMq5TDnQLPXngUNyC2aLB+voq7t69j2SyIMShUsHiN1rOCHZy4IryR0KmkMNY1OAGaIwKidDqDGpi5+V7yFiqmbkFiWyLX6RRqTTkYuQi6Yv4RZ1N50efFj6dSSzw6oEKm3Or2JhaxA//8rt4/OFjaBSMrqM6xS0WS5KajJPh889Dm4cfI1okY1SrkWe22WwLwUNVCvP3OaSMBszYZikmY0gYL6MXtRWL7rUsRlIrpcSXIC+ZaOayMuJLovD0RgG0qJih863bJYDckegZHqxOtwkjKsu5GA/Zh2KSCK3FS7PiiqGjiAx55iwLg4YDbAibV2/g/oNt7O4eIp2pgx9PuhJovTOZeBbwe1TB63NBqRyLsqTfp4JKhWh0RhwiwmD3Bzg6PkatUZf8aq/PB7PVJucbyWJGpTGGhnmRJzvHQqL0+EwWOzDa9Lh6/Zqoj3jhq8YjbD98hGdPjuB3OUVtwFI7Rtvli1VkC12xmurUwDe/9iUpN310775EzvC+UGKi1KXqtdXtSMGySsuiMTfWV9dg1hix9/QpGs2yKJG4vPKi4rPP6DLm4tM5YrGZkMun8bnPvQy/z4vvf/d7qJcG8Fld0Iy1sFktco5RwcmFitGCNjvL+zK4vLkMf8CBg6NnyLC0rM9hgSXTWinK07CvCQ34Q2689tprEov1N3/9U1SLbbRrdBX04fO75fumGrBcr0NnsshF2G7VRCHAhYBORL7fPENJqnAwogKS94Y46/Qq6E3MWs6KqooqunAoKB0QZ6cXUIw1ErfSk8gkk6it5PdgBuWwi6svbOKf/MF/h4AniOaojXq7jL/5u7/EB5+8B6fPi5PzC+wfxfHGm1+E1+3Dwe4OUudHsBi0cFqtiJ/Hxc1HAFJvJuE/Gdqp7uEgT2Dzxo3rAlzztSYRrtcZpbRu3Fdi2BvDqDOJQptWXv4iyB4MB5AupFCuF+Rn5DPocvhgNFgRO43h+rXr8rzdvf0xFL0uvvqFV5E630IueQJFbyiggdZkkdxXnVKDRCwF5ZifPyP80/NQaid3Kt0sPldQsnS9U0EoNHS5YWJnH45RLZeFYAn4PAJ6UtlCwpNqPnY3jVUKVFoVPD3cwe7BFgq1PH7zd35TLM9b29uylN5/uIcbN9cEYHm8/RT82M7Mzkj27/7BEdQqCicsogJ3eTxIFzKyuJNMZgTWdNCDWj6N2NEeQj4flpcv49H2Do4vLqDS6aW/i89XKVsWBwOjDdkbRBs2Yyp2nuzJws2oPA51BBhoLZezy8zXyCKfCSqq6SBQjtVS8O5wWsVpxIWXAgT2Wvh9PvlaJIYpGHHYLbiIn2Jubgqvv/4KYuen2N/bFRUkga1Ko4pyvQWb0yxFtHqjGaur6zBb7Wi0Wkim0hI74fS45M+cOegO8lN9mclKPAkJKA7j8YtT6Rlh3AEzcVvthpzH8wuLstCOGdnU6ggocnCwJ8s+X/OT4wPJ9GWmdyFXRqPeg93qEVIwm83DqDdIJFap1BfBg2oMIb2L5S6WV5YFeKETi4sSy08VwzEaVWZlTxYHnQ6SC09nI5//YCCKre1dmK1OAULDviBWZxfQK5bx0TvvIXaUhIqFeHoWPqqE/JSJcMy4Mbpz6dablJxLkTnjregifN4BwtlMCAI1HY389xP7tYhlaL3ujyUOQCIxhiQX+jJo8xzh7MS/5vnCZYlRlwSvJiXoPOe5bQ2FPCRB1+w1obPqMc0Cw41L8E9FUO50cXYRw+HhHkI2EyIaJWKP78GtAcIOG4JOFyrss3C40eyNcBhPI52vodIYgNT6cETnh0J6rBif2aHDmVqo50QPHUocTcnjUI3FBUFyndkDp9PC4XKg3qoJict4W3/Eh+6IogiTAO65RBkHuycIBCaFwTw36eSjwlepGYvwhARrIpMSd6LWYEGjNYDF6sH66hV47X5g2MbT3dvo9UvodCpyl3f7EFJjdmZhoqI9eYJyOQmHXSvRAfGzJLQqCwYd9ip4EYnMIpFM4jx2ijEGiERCE9UYO9F0Fom/mo4u4b1ffoxqpSWkHEUnQa9f+uqMBg0MBrXkBCswQCIZk+eZIDXdA3qTQeI74sm4xARe2riEucV5FBgXV2UGc0/AfEb1TQQmCrjdHiGCdp4+lELRubmoOL7SyQpaNTXufHIfwZAZ0VkfrA693Km5Uh7pTAFQGKFWGwQw/favfUsy9X/2058gFU9I3rTT5pNneH7BO8nSvrwpz+bD+w+lS4PqyKA/gjdf+yK++59/BJfdD4vVIfuNP0jhmUaUxlabD0eMrqpXhMCjSGtzcxMPHz6QRZQP7/azp8iVSnjj7bdkX+B+eOf2bYlvM7PUVqNBuVCCTqWF2WBCNpmGkj+/YyLAoLuEMcJLy8syY23vPBVCNjI1/bw/wI9OZ4h4PCFxPpFQAAGfC7lcArlCHBanHnaPTaKP6OBlTBfnA5b2dnoKVOvsIVRKJBhn2pPjI8xGo1Iuy3LPK5cviVuZ7pqdZzvwBn0irLE53DCaPDKrUMjTbddRLuSEbLQb2dXB58YkDhaSf+VSHtuPH6FT6+Irn/+6OJ5IDHCuTKfPEY1OASOldE3wXCpXmjg+jqNWb8NqZ9G0R4rP4xcJiSPla6vQU2sxQKWQl+iLl164Cb/bj3AwDKvNKtEXBDYYN0QHaKfdEUHc0yeP5S6aW1yHSm3AX/z5X2F3NyYASacLTEdMeOP1lzE/Oy3zSZwiCJtFXMWM/MgWChKxQ/drLH6KUjEnPThT4SD0GjVWFhcxFQ5Dq9GgUa/hl+/9QiLaNjeviLAv6PfDG3Sj1CqgVC8gk01KlAnnP6ORUZZmHB+co1puihNkKjQlMSqffHQbmVRGYhDpJFhYXMKrr78phds/+dkvJErx7S++hb3DbRSKSWgNQKvXkPjRr3ztHyCWTOPdWx/B6fbDHQjjPJPDWKnEyy+9CAy7GHToyj2Dw0pAvIhKNS/imOXVdczPLsFh9uKv//K7MCrZsaiTriy7zYVPP3mA2FkBGpUSL730ijyr62uXYNCaJF5Fr7fLGaJWG0HZAkl/9s2US1UkLhKi+KVClSBPPB4Xpy7TGfjPFxcZ08foS/btURjRFrI0n83BabfKa0mCkWQ5SXm6h9h9xD2AKmnOpXSe875h/6ZbAG+FxNyQeKOr+PLly+L6pWuA+zlBMJJNHOZIxnrcXiTiF9CxjJuEi9uFdDaLw9MzeS79gZDMJ3SqUKAXjkTl/CKJWCgUcHJ2Ih0Q0+yjmYpInBwV33arVQjfYqkkJez8vRm9xTOYLlMKObif0bF9cnomvwcxBn8ggHwhj3t3HwgOw7geuu76w4k6l68B71QKDHjfEt+he51EB6O5SVgGAn4oFCrpRfJ4Jz1GPGv4GWGENiOmeCfx7vZ63TJziXBVeq90KJSL0FsnABlxl06zKdgOu0Z5V9MJyzQIRqFy1uCOTlEUlf+cSxkXrtcrMTUdhsc36VXb2tnG9pPHWFyckzJmDjhvffltbO09wTu/eEcwHLfDBS07SPtKOGwB3L17D4NhC2uXlmV+oIDJ7rBDb9RJmoNgTiq1xNkOukPYLBbU6pytqnDabILn0F1B4o7udr6XjB8maMk7nX0pAb8XpWJBSPSFhQXMz8/h9p07GGsYCWwR0iKdTEqhMsVR7P8IBcJydlBcTGEzu0jZ4cSeSYrTKE6enl0WIJT4OhX1LK0WF2ONcZdOed+z+Zy4X5hocnqagMtlhtttk16mQHhBMKp6vYBk4lzib7mTU6QwNTWHTnuEra2nmJ9bFEGyx+2C3WYW0oA4Sa/cx+alK0inE/I9Nft17J/uw+gwotIo45vf/AaKFF5sPUO90oBGrUe92UG93cbc0sLEOd5tolwuiHOFEeyhgB+P7t+T6DZ23VWKRaRSVSwuB4VUqtSbWF1bnbihkllxlkWn5pDNFpFO5EWsY9bq0Wu14HE6ZBapUtCn12Jx4xIcwQAePN3BRSIBVrDu7myLI/f6i1cxNR3Bx3c+wdlpHkGfG8V0GV9480t4//0PZC4iYWhxqjG7NC1R9uVsC8OuErlcWXYLKOlE04nKvT9oweO1IhLxQcdkleEYe7tnwJg9qWq0uwPZDSiMZvcoiVrOFMSvVeo2zBYVxso+mg2IO5LRjL32GPlcQeZj7iZ8f+w2p3yuCHIXig243NxxlPKs87P/8ss3JGJs79kpIiE7quWKkPMa3RgqPePWx0hlKzBZHcgV62h32S3rgsfllxjoerEhjkSjwgCP2S2dspUs8QYD5pbXsX98iFqziLWNZewd7iBfqMLno9OwJ88xyZlyqYNwWI9Ll5cFj3u6uy/nhk5rwfraFXGROq0OqMdKmHVG+JweWNhtZmcnEBN47LCYbOI8AoXD7Z7URtBhyO427jGDdlcEbSToKFJhLKBaZ8D2k6eoVGu4snEJVosBBp0K9WoBBpJqfrd0d/D8o1uc2Ag/i8SGymXWHzAK0gyrnfgPd46B3AXiUqvWJIaNZoFypYFisSJnntHIjo2BkNxWM0XrahGvcT8f0XHYGCB+kUO1ypJ5Dywm4sU15HIXqNXS6HYpyCBuQue6abLDdtpwOKysM5fuJWLsTDagWJifB8bgs9S8P1Kh3RtAazBDZzRK1yfFszzDSThQOE9RG7FzEqsWC3E4BYa9yT7Z6zahZWeIkmKoDrrM7nreYyjthCQwpNRcMUkpZrH5iNFZE0KFGDzJR2LhvAeYLDIpQmcqDGPzh1Dxv5XY+h4Uv/lf/z7nepgMWqSTCbFIuhxO7O3uYWPjiiy7FxcXcrFEp8NwcplJnCJ+fgS1BSiMsnBGXRhp+DCrkUxcYH19A5tXb8LuDEBn9uDO3cewWfhAe+Ahi1wtQqlXoN2q4nt/9f8g7HRLP4CRoElbi3Sctn6L2LMZ2zQBFKj4ZpF0W0od2z0WUHLZUIlimiACF1mJyRGnx8S5wVeJgI7FYpULiioAKprpnODBzq/NF4MFvHxxJlbHSdTBZ03yBG/4xlERIIswWywlAmEkICF/Uw4mohJQqYSR419Tgcv/nkM/v3le9Myet1itYnf0h0NQ6HSiYjezxMtsFoUH1f+05zOagu4Ufj+ydCvGQlLwa/Khkho1XnBGPkiMPAHKxZL8vCxR52tAMLjVnsSLdHo9GM2W50Ax7fa0i48xOzsrufq0W7740q/Iz81hiUQKv69quYjjw0MBYchCVmu09nbkAa83edAy07QCm9WKV199VZRKMZa312qo8lJ0WWGy6VCspbGwNo21K0voDBtIpC+QSiblMnvp+hWJbnnn1gdIZYsYDXWZKiMcAAAgAElEQVQYK3WYml9CrlIWwD/M7PFqE/njC9TTZWgVgNfrQKfL0rZJRIPaNMDGjTUk8gmki0k0e13Mr4TgDbiRSGdB5ytVvFSb84A5Oz/DzExEhgtajhk/wCVsKhJBNBJBt9N+3v+ikexTZvWxa6RUKKOUraBZZAa8GWPocHaekOJZZsGy1LGYr4gykEodXgpURhXLNai0QDDiQiDslItGpR5K+RpBH4JqPpcfWoUe8dMUckkWDk06UThcL6+vwuVzodwo4+HD+xgyQsLmRKPakeGI8TrERdtNli8NpTyQQOjOk2c4PMiJbdposIldngcps7KpTOljhEanCaVBBY1RDYWWRcWQAk+bUyMDTK3Rhsvjkk6MYpmWvoFk6ro8bgyUPXTHXWitRqj17H4wQNFToFtsQNMZwak1SQn6qMusTBZwrbO9S0qKrVazDAvZVFoidghG8bP+WWQODzuJwBqOYTVZJaqpT5U1VBL9RTCKlxGJTFqnRzwhVWqxlBLYIQEyGrMouS7ADj/7kkPY60nplcvtEPdTIpVC7LwmxWLBkH2iiqGKgWpdZtVG/DC7tRhperL40ort0Dsw7NAyGsGlS9fw479/B0+fHqDXAyxWmxCePKj1ep5f/OvJHzQZMA+X5xEHQPYb6A1GUT8xeosFsaUy4A+ZEA5H5KxiRAIPdioSSBqmzpO4eFYS8qLJigrjRB0ytzQrqhqb1YR0PIbD3T0Mme9pYLSaQdxqdHOQsS/XJiobv8eCr3/1y/B7XPjwvfdEbcQhn8CwsPC0IQ566I37UspudVgkuqeQKgmp7nKb5H2kG4HnDFUjzNSkqtnlsUsWLp16r7/6qjgbbr330XNLrVayRanyslJJN1ZIMTc7Bgj4DkdtvPWF11CuZnD/4afPM/apGLBgONBgNOAF24PTR5fSUJbnZztH+D/+5GfSjeO2KSYqbcUAgbAPVrdVht8BJgXFLFHR0oKsVAm5KwSy1YrT0zNRcVA1OylXG0r5qlo7QKGchE5PJwGjXro4OEhL3iuBtmKuJoXvPCf4upDQ40Lg8brgC/rxe//N74uyfagESrU8/vW//VfIltNQGfS4yORwfpHDzOwiQv4gaqU8XBYN8skYlIzX6dGF00Ozw64tg0SCDbqTziTa/1PpAuxOE3w+j3Q4cGkjwcHM1maNLimlDPR0G/Ls4+ATDEzBSvtykdFFbbF6MxqC4I+HlnOdXtSvzLR9/52fo5JJ4n/8J78NdOLw2tXoN9u4ffsBji8oKtDB72T+aBPKsR6t7hj++QVYqeZxONCqt5E4TWLATp2gW0iTVqMv8Tkkcdh9xJ+TRbutRl1IfYPehNF4MlSNlArpoHn09AHiqROUGnl8+VtfgsVuwd7egRS+Eizggl6vl5HNptDptXD9xjWxeZ+exVEu16HTmWE0WkFpTaGSl74elpIatBqY+LnUqYBuG7lUBiaTXdyHhUYFeqtJxAuVUg31QhPZREYil6anInIGUTHDoZulqBoNgVkq5ljgOZDhUyldYBopqGTPAiPi+N5kUmnoDZOFmm0S7H5iGTNBCooh5mZZHsvFX4NSKSeLJntr+PmgrXtr+5EsWO3eEGaHXkhjg9ky6Tgx28XxWa5WUa7WsLC0IJ9jOh8b9QYcZgcUQ4UMi5FQWLrDqDxSKPoCCB+f7cHrcwqpRsUZe2ai03PyBwUVFBCQGFlYnEYqFcOz3SeSIdxqdoWcdFidaDUHEpNE1Sv7xQbDrhRVE0A53M9idsaHhcU1OFxeUUgTYGDcR5ORa/WOLCI6tR5LzDzXjIV8zlfSODk7xpWNa6gxhqnZQzg8LQvMUnQWqcNj7Nx7iEw8Jx0F/RFf98kdwbuFAz5BjuGI8+Gkz4MgA2crkujSiyFRWBy0J7GqEx3NpOON5wX/fbvFxU8hDkqJzxhNujR4j00EOpOILZIgErI1nAzrnDvFwj3sySxCsJ0iEZ3NgIFyLMDc3OoKPFMRmB0EFpsoXZwhrFFi//Yt2IZdRF0OWPV6Ad/p9tCY7UjmKjhP5FFvkr3WYDhSCflB0rgzGKE9GEkMA5XPnCd43pLwUHKDY1CqcjQhe7VUCGvk7qGCvtVtwem1wx10QqXn57Ai8UZ6pUUUgYz2JAFVq9el52FuYVoUiSwA9YV9KNYqSBeKqLX4DNng9obg94Qx6gylQ6nRSmIwqMBgUODwYB8mkwPXr/8KvL4Anj3bwbNnD6HTCqUj54RJZ4TV5IJaaYXPO4XhUIl33nlX1Pd2uwVXNteQL0zKbSniSlzkcW3zZbgcIcTO0mg1ewj6w4iGoqLArlVLGA27Eo/Jsl06rcKRoKhqU5kk+qM+mt2mABWDcR/eoFdKXGPJCzzbP8BFvCixPw4HzzqCTYwGYFeVEo1WEQbTAItLUayuruH2Rw8x6Fjw2itv4Px8FytrMxgpu3j31i+QKxYQiExDp3ei1e5Lb87Nm9dwbXMV//7f/qkQgdViHYmzHAb9IT7/1gaWl2fE0cZ5/eToGA8fPBRQIp8t42tf/XVolGb8b//iT/DKq6/LnLl+eRnDcQu3PvpAlO3b7L1SKRAIh/DGW2+g3+vhydYWIuEQ7ty7i8dPttHoDbFx9bLE9zLKp9toiSuxks9KHyG/L84nnF+pTh52uwIkMaaWmdC8W1kgzHuK8WGnp+fSLcZ86lQmi2q1KV1VBFp0KiXsViOuXlvHYNyCQjtCe9zEnQefyA5KR5x6rEAgEEWtPZLcfJ55Gxsbsp9Q9cqzm/2Dn3xwC//7H/8xKuWS5JyfxE6g0mkk2qs/5GeaRN6S9CF0WjUUsknUikXMhuewOLfE5h45Z86Th3i6uwWTTgu/PYCANSpzrN5qhtZI16oCZiPvK3avOJDNlPHo0RPcvftQ7mxupgQ12TLLyEpAj95oDIffIXFg+XQajUoFYZ9fXlc6Z/QGvXQAfAYY8wyiEM9us+P+vXtSJD47tyDxkbc/+kTytRl1ZrUYUa9nsXFpCd/+5jdkt2EvGWMKKQLRGrU4Oj1GKpOWvZ4uf4/LhalwQHoWSEB53Xa5h7j7EYig2p6qeEZK8vyj2KjerqHYKojSkzsv9858oYxwaAYqpQH/95/9uYBG68urmJ2O4sbmNRSyBbz78/cRP0/KHl9tthCZiuLr3/ymiJn++f/6z/G1b34Vy2uLuPXxe9je3YLerJG5c/P6dbz9pa/gb37wIxHveAIBEEX64d+/jz/6o9+SvaeYSWDUa6FVyaGYT4kan6D8CzdfRCqZR8g/i1FHhcRRSuJ5gqEwAv4wHj/alfLyV15+TQScjLemA4MEt0phgMXkQbdDtSnj++jI6UlcbuIiPenQYzE2nTX5nAgc6GgmceBwuqQL1e8PShn51uMnIshZW13HVDiEQbctQLZNFLU1IRwkzopPpsUsr0kun38uzjRINCuJMN5P8TiLhAGvx/m8Q2IgbgDiNbHzc8zPzYtjkwAg3xx+jxQ58Pv1er0SUWlzuWSPJ5jGO42EDuP1eFdTREkhJEnPZCqBTCYlsxXBOd4NnE+43xIb4UzJ+YVzfLfXhtfnFQD+5OQYrU4HmVweoUhEhEYkQthneXR0jEI+L4Bdrcaokx5anYbMrSSDJr1bjCgnqGcSYQUxlYlIQSmlxIz24n1rtmpxET9BuVIQYI1CFxGoqjUyf7OQmk4P3mska0iccGfks0ViT5iDwQgum10IEIoUWBLO+/zs7FTEEhQLsM+tXqlBo9LK/sj+D7q8w9Epca0S7Cc+RMcZO6Lmluek++Ev/tNf4uT8DAtzC1hbXIFZa8DTx7vQqS1IXMTRHzIam7hOV5IsGAVcqZbhcFoQv4iJ24JdikqFBrMz0zKnn54eSWzT5Y0NIQ4Pjk8RjMxIOT3PaD73U5EgFuZnpPuIcx2/FgGrK5tXkCsWUWcvnt2Oe59+irnZSbTp8WESTju7EZdhNlnkazHCkAQI5z+KuUhWETh89Y23JCKHsgE+F0xk2d3dEeKebmcpY1crJNaYAh+fzy/qdCrgu/0RbJ5piacjnsjzp1IqyFzIuZUA9/T0sgis6DTge9mTpJo2nA6WRgNXFq/C7/Jh5+ljEchRAFis5qC16KSrlORDrVTBuz/5BfQaAxYXVnCRSOPgOIYNlnKz9VsFHBzsiyPt5OhI5vluq4VRvyc9VxTQMO2BACwdsCyWX1hcFHcR3SXEVuaXloVcOT+/QK1UhZERbAqllJpf2bgssY+1bhurL2yiq1Kg1u/izqd3oYEKxVxWZhWrzYjllQUcHx8jFi/IvN+s9/GlL34ZBweH4tgfjDrStcRSccbvM3rr/V9uyQ7PGVOEfiqFiI20OsBoBm68uAYD+0RHY6QSJdSqHemsZU/d4uo8mq0etrbicNiN0GiVsDmIodRgNHITHMFmdcFpC+Hxg12JMGLaBqNLKabASCuOB4q8GSXX6vD5tQrOcnhIdyfwjW+8Jc4q9lSwD4+JOXQcm6xaGO1qtPpNmG02qPVGxJIZqDQGqDRGeJxBlPM1VHM1aIYa9CodWFRGuEwOOE0OxOMp1DsDXKSTMFpUuLy5gvPYiXwupSOk2sLFSUXOSKMeWF+LYv3yCtwel4gHrFY3XK4wfJ6gzMGMo+L+oNfQOcOfqy2OIRILjGCmuIGx0HSvMxmjzC7Ybl26s2zsABoOoKQwXcH0iAZsdicukml8eu8erl27Jp2j7Jkd9Fpo1kuYiQQwFw3AqGciEvu9JhHQok3iJsio2uegPck/4nUkIkl+8Kzm3MQS8ma7j0KhimazJ3cMZzxGaOn1CpgNdKjQ8TCQM75e76FEAZDOBouZmCPJkrEI3IhLVWoZpDLngoPQYdNpKeQOJCFPsJtYJaOGSYAQF6foodsfIJHKojdg7JgVI75WKh26Q7rqFSJQlZ5DKYWvTLo3nrswuIsyhp54AWNO2+0KFKAIuSe/H/cruteVKp2YG0iA8F5h3KKYGyiy5T43oksXsJiMklZAJwhj8vlcTvqtiQExgWwiWJOuRvYi/dp/8Y/GvHD0GpXYCmnRYc7k2cmZXNyh8BRisRgSyTjefuvzMJs02Nq6h/PTQ5gcWrQ1dWgcGmiteqRpH1cr5Y1XKHVweSPwhudw6coNnJ0mxBa6sDiPYDSIRr+JQa8JZbOOw4eP0S82JO/u3nv3oR4ZMBzooNKYJEddIrCEACETNbEXcanjg2I10bZPVbdFrEi0TTJqgoclYwk+y9/m4kubJVVhBEA5QPAP5olJFECfDxXLMLmYSpLzpMicJZaizKwIoULrz2f/nlYugrK8GKnMFkIB7IOYECAELfmLSzV/D3GH9HvCznu8Hji9HgG+GJ/DUi+CmtID0e6IKo35hFRDT1TJtEpOSqhZBs0POQE8Pkgup1MGAw4MuSxVaENhp/mLbJtEbPV6EoHAJX9j8wqMJhNOTk7kYHK53TKk8LV76XMvy89KQofxBBaTCd12E8cHBxKDRoUqPwxStKvRotkRZF5ixTjIbG5cEXUGHTGdVgPdThMutw0urxXbzx5gas6PjetryFcnRYXsRRn0u5iLhqC3GHDv6RO0RwoYLV5ATdU9gbQ+dveeQj0YYS0wBVRbsKn0qBUKUCkGwl6yH0OpHUFrHqA9rMIdckFjUkJjVMEb9ECpVaJQqkKppAWLZcFpUeGPx5MBilY5Lg+d1gAh9il4/dKLkE4lsbi4gGDAJ5FFT58+hcvhEHUuemqo+1Y0q7T35XF0cibOBX59AuzpVA6t5hhWqwo+vwsDZhQ2a/AG7Jia8cFi16NL+/uoJw6EuZkZ+Dw+VIsVpGNZ6FUm9FsKWbRGQ6UwylRrtHsdlGplHJ7sw+u3IxoNyWtOVT8vax4EXPiY6873LxqNiovlwf3HMsSz5EyvsUwOvwFfv4Yo4hQ6FQYsuFYNodCNpVDKZNXAYCGTrUajzWVUi0K5hkaHyl2tqHL4+1AFcunqPJrjPoxWG7rtIVqFBhTVHpStPnqNtgyNBGWWFtZxaXkTuXReOmB8HrfE4+3u7AiBx4NayqwJijNWh66I4eSzRlWfnuWCtYYosZRKkphqUdmT4VWRWVCqZCijA4SAzvRcGFa7UTIoeXmQJWecFM8HRpSxdNtiNYmKnqAhwcjBsAG9gaC4XpRc0zPziM5HcZE9QaVdQjydxNLiLJxGO9q1jixPqyuX8ct3PsCD+9s0J8miL04yNTPiO1L8rTeqYLLqpLeIxXkEAXheccgvFktyYdJu6Q+FhFjUGqiWCspzwU6l2MmZvAa0Pm7d3ULxoohOc4Bqu4sO8TUVcPnqElbW5hE7O0bmIo5RdwCTxohBZyCKHi52JGWoNut0dOIgYazFjWub8jx88uGHz/PtDaiUKmi2mBNqQLleBT/uU7NeeR64vLD4VSPkAa3kk0uaZCvBUkaQEXQLhG0wW3VSUnx5bR2Hewd4uvUMZr0Nqr4GPZIsnYmzjkuOgq47klPM2DRp8eu/8W0BH+7dvyeXoNXmRL3WlveeQ8wbb72OXCkuryvt3rc/uov15etQjgz40fd+KupHDnsGswJOnxO+cBCDkWJiley0pYyYZykvfb4XUphWb4hbkPcDz8NOpy+kAZeU6zcvQaPrCbgWOy+Io8pocoiqk0oGEnMkqkYsNVYyooMdMCqJ6dl84Rpeef3ziM7O4vs//AF+8Lffh9PnEnC9RUeWjoA/i+J02FhbwkLUh3d/9ne4OD1BwOeX55MxApwxiKNQuC6Dq2bSNcWFzWjk86WSYnTeE3SncMAzGSxCBnFJ5SDCIabX4wdfLQQBhwUz73+bTYYRCgaiM9PydRkv1KqW8K//5K/w5//m93FtxQa9soF2vYoP3n+AH/z4EPOzKxg21cgnqYjRQqEx4Mbrn4fd4xFwotNq4nj/CA63C32tCvFUWqId2s2OuBHmZqbFhUFVoc1ikggppUJHjyaUaiPUdKZWi/jk/sco1XLIVpOIrgZx/aVrUtT2s5/+XL533tHsdmCfgFrL7h06EnzIZHP4/t/8CB53AMFgFLlCQdx4ktdqNKPbaqJSTGM65MerN6/jh9/7vhAgJHSP4qfwBv2yeDdIajT68Nq8ssBQtECVMEEBAgd0CbZbjKTso1GfCDaodmaXUJk9UE2qnNrS4UIVKgF/qhdJEBJ85j1qYrylitm4A9htFiG6jewLalSRTl3A53Xhxs2rMlB/8OF7UOlUUDNmwWWXKLBimYDCSPJneT9zBjBbrUKA0AFCIvvw4Ehi0fQavcQK0ulL4L5UykuUweLSDA6OdtBo8p4GwhG/ADqM06RzjcWuzHbmZ6XXZ48YAduWDJ9cThq1PtpNYDoahd8bwOEhnXEluN1abFxZQ7vTRKlUFIJmYX5VSP4P3r8Fm8mKmcgUjp4doFtvw6g1yf1MkEhj1CJfySE8EyTHjfOjE7GWF0qT++DG1RtQdPs4391HKZWVziSae5VqHfpkHRUT4oFgN1EmibmSqY3XBgmQiZV6UoZOYmJCsE8UR5MZbtLxwb9Xy/dM4E+h4kA9cSKS3GKUE2PzOFtzIJeKOm6sw0mRLd9bfh+ieh1w4B9LVKPGooOV6ki9DgqtBnq7Db/y6stQqcc42n6EWbMBh598BK9aiZDNAgO33hGEAPEEo8iWGjg8S8rrMRip5Gcm/sXut1ZviM6QgQ8KIUDEdzzi/Dq5JwkSfRZDSCCZv371V78q6mTG30RmwshXsnB47UJC8Wyg440k8f7+odxfzO8mkEUHCNXmnWFb5rr+eCRgC2PIdEablErS7adRDnF6/BRKZUNcq3yud7afotUY4zf/y9+V5fudn/8Mn965Ba16jPmZKYz7A1zduCYq853dI6hUBty7uy1+Js77zE12e8zoDRqSh895nPex0x5Av6NCszGE2xmA2ejA0tyqnI1ctpKM0js/gU5PVxZdr0qJNIFqhGqD89Ye7C4r3D4HyrWSqHXpcmS3Cq39O09S+MpXXoPT4cO/+dP/DJ/XJI6awZA9eMCXv3IT3/nOd3Dr/bv46d/fQcA/hReuXkJoyotSNY33PvwlitUKXG4/Ol0l6o22zNUcaX7nt35DVH23P/hAOnQMWjvisTNY7WqJsmDh7LPdPcnY5ufRoDOKsn3j0nUBPEYDuluMuPPpHSyvzEOlHcIf9Er++4effCxdVSvra1K+++67vxRil8rDH//kJ9AYdMiXO3j7S6+gWChJOTcFKNlkEieHMTSqwNqqF6FASJIDSNpi1IfX7ZI+J+5VPOsoKrh3/wGuXNmE2+uVmEyCDE+2dzE9PSvxo9VCGVqlAsuLc+LEoXglNO0HdGPUmlTJc8dJSxa+wWjB1ZuvIpkt4NH2loiyVlaWJRqinC+Ik4Ogxks3X5SYBDqazhLn0Jr0sLodEr0UCi1gOBjj4cO7sFtMUo5+vLcPr8MrTk2TySbgX6nGLO0hXOzW6gJoahAJzqLSbMPmdIizV9IAaowLseLJk10cHpzg4cOHEoPE6AaCDGPFUCLHNGordAYz2v2eqMd556WSF7iIn2NpcR4bG5dlHqIamuArz5vzWFwEM9Mzs/jww4/weOsREhddXL3qx/TMHO7deyBEWKvJ/bMufYq//mvfwsz0nLi/eR+4fE6kskk83tmCzeEQsJ9EOB0f/U5bAHmDVgWH1SJEICOVCXgQ3KIYiigbY+D4kSGhlC2m5XPAvfP+/YfweIN4840vwWH3opApiNr9ydZjtOpVqHje9FU4OThHNLwgDhlGVjY7LQTDfnzjW1/DcNTFux/8AivrSxJz9tEnH8Pl86A3GmJn7xj/9I/+sYDn/9e/+08ITVtw/ZWryOTTqFWr+MKbb2H38RZcdFkOegL6csZj1NfU7Dzi8SzmZ9fo30AhWcLc9BLCQbqyTOK2oquR+zadyLyLrRYrtFoDLEYnzihGS5eF2C8VS0LkcwcmQXpwcCDqdq1eJ9EvfD8fPX4sMUeMoKT7ggRIJpND7PxCisQZv7WytCTPOj8vxASYouBwOWVmO4/HJMabuzbvHZIR3OUJSlNMQjJRYkJGE2KKDlT+f7x/Hty/Lw4Nv9cnBEgum0N0ako+FxS3siOGXT+n52dYvXwJwXAI+/sH0p3Hng8SJJzj6eQmiUMHEokP3mUkE/jXqXQKe7u7ct8zYi0SjqCQz8lekc1mZGbmrUkSh4LUmdk5GM1mcZc82XmKk5NTybSn+p6ArbxPdE+KynkomfdCdCjVgrswpYTzOHEVkql0m9Bpl8tUpSeEYC8/nyS/OUsxmpy7RLvTkJhJpYoxKpNserprGVPpctmxsDANShlevP4ijvYO8df/8e8Q9Jlht9rg9XoEL3rjjTfwgx/8AKFQGOMB+1p1UIiAijG8ZkzPz6HWaiBbyMHucuL9W++x3hV/+N//IRFq/P07P8Fx/ByZXA6lQhv/7k//T9z6xfsYdUeIHcYEw+n2CUByV1TKM8TPFMnSPnO2FWN5dtgxNz+7IO/DeexYZkG+3nSAaHR0/BIv0WDn6S7y+TJMRoo1fVhfW0GjVhbigTuM0WQU0c+z/SMYTHa89tob+PTOx6I+LxWLQr5m0zlJH+EudHKSFIEbvzf2ZTJxg65xxq0urKzjPHaBi/M4olNBhEIuJJMX8trwfFFo1OJqaLRYgFwWgDafy8DlsIgbNzK3inanK91bJF/bjTqOD4+Ryw0wM+2H1xeFVmcR8RJnM74nBJI5nmgVKoxaIzx58EjmffZeQDOCxqRCo1vH5gtXxL22RUGA0Sqzod3qwrO9Q9x79FgEluubl2CxW3H//n2JAqeAoEA3go6dbWq47DaMhyQWHbh27SoOT45QZXyiSSfCYsZzffThx5iKzkqMqdvjx+1bHyFzkZSuY6NWK0LaxZUlaExGnGVS6CiBlc0N/OTn72DnEd2KPgQDbnG/VMp5ERTtPE3AbFEiOj2P5ZU1nJ7HcXR0iKublySuu1TKYm1lBc1KB59+/BCF3ERkEwj45JlNJCqwO2T0x8ufW4FGN5TXnwSu2+0Xt2o6k8ULN26IMzSXqyKRSImLlucOHbiBoEZwMKfdh4M99kc2xf1AQpRTJH9xVtnbPxR8xmBilx2d7gYYTSSDCuLAv3J5RQB+9mUSJ2XcNmdyiwPwRIwYqYfoD0ew2J2oUAhRZpyoVQiQ5Hka7VIbHosHhrFeSuDD7iDmw7PSjXZ/64nEy+mMkCjHKjsgTWY4bW6Y9WZcu3wNs4x4Z6ymyy7zCM/GQqEEfzAKizUgUVAUmjMusMkOlHZHXhuKxtjHSDyDhAP3BIrTmTzCFA0KThidwntTMepBNe7B6zTDYTWJmyiZTuKDW7cE/OcfxXxOAHoSJQ6bGTeuXYXPT9cqXcqM3W8Ixso9gp3PnJtIiHCu4XkskZ6shVCrRSxbbbWRqzVQqDSQyRA3a0j/hcthE2zdbFQjGnbB5TBh0G9PeqvVBmi1FrTbI3ENtVtd+bxTwM64WpfHJIJVqVyotlCrMI2gJZGxPFeJYU5PT0mMu9gNxsTItUimc+izmkKlQ7nWEEcnhciMf+brRzyE2Bt/VukbZE/3aIBCtSBxhWqFQRJVAJ45TQwGTIXoS1egQkHyQyf7FqN7icfxdeD7QAsKOxUnXVSaSYelTitnqkRo0ZWjZpQ9RWADwVZIJo/GSvl7xe/90z8ac6lnyRQLWKi+GQ8Gz22EY6ysrssDc/feHXzrW1+XApmdnYc4Od7DAG04wlb01V082t+G3qYXNQsXSRIgVocPp4k8/KFZrKxehsFkQSqfRWvYgS3ohEY1hlenRT9fQr9QhbIxwNZHD3Hy7By9DrszVOgMqLhiUaP2ue2zJ7YbebEVZPaYlaaQy5EuiIl6XCEqPr4AJDR4AUuuu4LMKC8Sg1zMBIAmLojJAiyRWFwMn2c9i11STfUfRD3Br03lhGR085AQFbpCwEKqofnPxXpDMkFUIkO5xD8jQPj1yR5Uys8AACAASURBVCKTwHC6nPAGAxJzQDKCrCodE8zF7ne6Ym2kC4NMIr8uP0C89DkIMaNZWu9l4R7LcCD5Zyz2FGJHJd8DQVX5+QmwSuTV5IPs8wdkkC4UaAvvw2wxo93twWy1CFPJA5TKD4fVJod3rVJC/OwMB/vPZOji/8uHlxFb1fqEkOLvxw9NlIOSSikqJn6IFaOhxONMzQRwcPIU0YUA6t0yqu2y2A8Fk1CMJfN3oBjiydkxNDYHpucvwWB2oz9UIV+sIJlOSV4eak0EzFY4tUaMO8zsPRfFEwkePo9Orw71Tl6UsGN1H3aXTdR6tC7yEi0UOnA4qUB0SNF1WZStHei0Zhj1VqiUenhcARwdHOPRo3187qVNfPVXvyzLy4P7dyUfdHlxUT7E6XgB+w/jaFZ42XvErpwvleR1oPK/ViujXmcRKiOQJjETDrcJi6tzAghTpc2oM4JO7Ii4tL4qh0AylsCwPYJBZUa92BHrocnoEBCISnxmrPOPRqcKnXmEueWIHBhPdnZht7OczS3FaoPeSIr21lbWhFw7P40jmylJAWc4MAM1dKjkqVruysEyVDI3vI0hpRWaIfrjngCtNpdBVKjMgiYBEkulUa51JGOSBxpzzaVYymJAT6OAg+qhehftfAO9VBndSkOeQ28whNZwhJdefAVhZxi7j54KsTYVisiFcnZ8KocaP09CWPLzR/qe0SMEpRQs16Q7ivv1QMDD8ZCgNUmKngA1UgBHtrzbF8eUVq/G0vIsTBYdjo4PhOzhcEbQX3AvZU/+G1/AKwMNVayMKmt3ynLYEwgiyLy0so7oXHRSsjWoozOkYjoE1UiJbrMj+cLMgEwn80heZIQ15/lDYIyK0UabVk/AbAecXiscLpsUiVmtduRzLL5qyeXFgXp2fgHLq2tSll4oV8SBQfKDmaOdahv9VndS5NgeolsbIJMpSpldtlwQoCAU9UGrH2HYbzOUEd1GF9mLPIq5kpBItBUyZ1MIkJYa/Z4Cq0tLmItOI5NI4fGDB1ArlRJBRDBWIgDbLWTzTVhdLHuPoN5qyIXNcl+Wzw8GJGp5cVsRCIXE/XJwfIhkNgebQ43Nq2uy2Bu1Otz95D5Oj+JwWdxQDdTosUxOcoyHz23lOon94bNFwpxlmbc+/BDx+IUMmQT7qa73en0IhkKIJc6kaO3yJgfFM1Hz/w//7H+BSefAn/3pf8C//Jf/akKijQCDBVhcW4Zd1PVdZOMJ1CtlUVoQPCfpz8xJvhdcPEiuE8wkeX54WMTsnAXLy3Po9muTaKa2GrUaIxK74oiim4GLsxQcM0t+1MbZ2YGodm7+yk2MFAqJeuD30mqPEQwGpKiwM+6hPezDG44IGVmtlrA4NwW/24QPfvFTKaszypI3KdTkgCEqLHYn6ZmpCXGuWG0mFEpZ6Rfa3LwsS9LjR1uiwOfyRJCJQKzHSxWhCpVqGyenMXGK8O+5oHBRZhyf3emAVmyseslktZv0+MFf/TX+5z/4Ft5+eR6F5D66rSo+ufME6bwWbucKzvdyGDQZtzWCy+PHC6+8IoToeEjlTwn3796F0WqG0mxEbzTC0f6+OJII+Ad8XjisZlGg+r1eUVDTPWA02uH2RqBnHmwmhSfPttEbtVHp5VEaZOH0c+AbiqKQ9zPvKDoZaKkNhlxy15IEWVu/hO9+94dC1hIcVKq0KDE7XqnC/PwispkUWrUSoiE/jGolHtzbw9WrK6JO2nq2IyouCgbUCg1WF9aFAClnynh474GowXgPc7ZQ0dnWYnZ0U+YUEtfhqSlRR2VyGSFmGcfAe8Lj9kkUz6QLQyNiAIJOVPlp2D/W70mWsHSwsXiv20azURUgIhTyQ6lmX8EQCo0SGoMG/kgAQSH4xtjdffY8hrErZI/8nIvziM5ERaVKR2MhV4JqzPvFiNPjY3E1FQoZRCIBLC5OSzTD8cmexATSwkwXCwUujBAiOcTomh/97S9gd2jxuc+9JHMJYyLojMqki+IEVKv0slScnZ1Lhizt+GxKZt55gK+10QSrxQm1UouPP7yNaqmMr7z9RWzff4RqoYJIaJrtT0L+GWxmdEc9dMYE58zIxGKT2EebG6lkFl/5wpdh1hjw9N5DFBIZpGIpKWRmhKRSrRf1tcx744HMjaQrP/tFwo+zKwl13ld8vTh38ezgv+OdxF+M9RD1kHISpUGQ4P8nQATCkQ62SUkfI7F4FkyECfzsiUiB7pPn7kDGYGk0Cii0gMVjwczSnGSAF6plxDJpLK+vCIFaTMQwpdeidnaCKbMRdo0KDoNOZgad2QaLwysOkHiqgGyhhm6fDheSIAo0uwMhILqMBFCpJQaLZwaZLT5njCwhgUVSieAedwLOsF/4whfFAbK4vIB2v4WHTx7g7S+/gd6wK/+cZD3f22QyLe5kOo8ZYxIIeqX7jQpLrVGPbKmIZrsLk80JvdEKVnrxGTboSAgRUW5BqxlLRBjvhny6hd/9nf8Wx4dx/MWf/wW0GoUUVzOczKDVI+KPSHnlWTKBRIpgjULIEiqGh8MOllaiDB/EWNER8EKi7/RWPLq/C7OJpA0LohOYCs7A7XDLOcxls1jIiYuRwGYozOfTh0wuiXsP72Aw7sLpsaI3bOP47Ej2EC6LfA1cTh8GfYU8x6ViA7Hz9GTO6LZhJCDTTuPK5gpefPFFJBMFvPPTT0WIwngSvVGNjasrMFp0Uup5dHyGfL4mAD/vxI2NVczOBMRBWshmYbe4cPfOY9k9ZueDcmeyjD52lsDpSUxc6XSjBQNhXN28IZFf/BzSdUEQhN9zMn0mRegWtwVmpwV5Ruu6HeKm297eEgc6Fb0PHj2G0cxMDAX+q9/6bdz64AO4bE5olUrcv/MpOvW+qA1VCq249fgscK/gR4VqUrq6Y7E8zCYV5hif2h+g0awjFA5N+sWqLYl7PDw8knmDpaMhrw82kxHFQlYcH4VKDk4/+7S8SCTOZR/RMAe7P4I/Oi8iuR//7B1kcsC3vn1TRFiVQgm7T3awNDsPC3sW+3S/G4VAd/rcGKkYiUDhnFs6HiTWKeDDsNvG++/8Ela9BSuLq3A6PEKcsMx1ZWUBzVoFhWQeuqERrXoftXYfgXBYxCy8g3RaG3a29p4LKYa4d+9TVKolmK0mAQ74Zypui/mWfDYrtbqIdsQR6KRQxASTWS9A5YBEEu9ql1tm+v2DQxE/8HO0tLKCo8N99HsN5HNpAd2/+tV/IBwrC4FrlYwAPlcuXUYkFEWp1ML+4SG8IfYHkmBlIbMGx8fn0OsMMGi10KtU6DMJgcWwBr04mq5e3RSHLfeNJiMpRkNxYnJGSeeykpwgu2a7KwKES+sb+LVvfAfxswvcu3MXbodDXOcs7ia4NOqrkL4oIBEvihp1rKC7XIN0No7l1Vl86ztflX7R/cM9ifrN5AuIJVPSSfPhxzn8o9++iTe+8Aa+9/3vIZk5x43PbcDhtuKD927h21//NgrJHGKHJwgzIsvhQozzXbuD0PQcnO4gwqE5AVssBgdatQ5Ojs7wd3/7YyQTWXzta9/ATHQa6+troijlHMTuCoowHj3YQTQyi1sf3JZ5xWymY1srnQgkjRmjyf2ZytJUJiNnIWdTkk5mi1WiSPP54vOUCuUEoLdaYdIzbjwnzjlG3VJwSWEWcQPupUwooMNCBBZqgjucxVwwsS+Gu4nEVV6IOHJ6eloiqg7292UWZ6Sox+ORXhyKZ0iQbG9tCZ7DWXFhcUFijA6PjqTfhkXcnCdJkJDA4O+dSqdl7+Lvyd2XJA8JEEZxn5+dyvklEZNq9STGSqGQnWHiptaJe0Wy3/V0LI/k77U6vYhR6HLoDFridCBINXF8jCRK7LNfdEtS0UzQn/cRz0MCxJwzdBoD1IqJYEehZJfVWJyMpVJBSEO6SLK5FLQS6UNypQOTha5Gxu9oJHLm5gtXcfhsD4tzizIH3b39Kc5PzxGdYneUFeFwWAjC+/cfCL6Uz+Rhtzpkzp+bW5KY0WqzKT0zWqMOF6kLfPTxLXEpvP3lt0TYdPveHZwnEigxBufyNfz6t34DP/7hj+Ew2lDLlcSBXq7kJKpNxKVq1YRs0Gskzpp7rSR4dHp464238ejRQ9TqRZjMRhHPVut1nJ6dY3Z+UcBBEq6M3uR8OOqTXEgh4PdID8p57AyBUEDILd6bAX8U4cg0MumkxIQx6pwuSj5vs9OzQrrRTeAP+uSO5Ne4f/+uEPucndnZtrF5DccHh9JP4XQaMTsXFRcR45pIktgcVuzu7Yiz4fTkTFJF1lcXcXhyjNXLm9JFlU0nMDcdRbvRkB4tQA0H8cMzdnIZMBWdk7tlZmZaZmG6I+xmC8btgbgBGU/YH3Xg9NlRrOdRqBWkxJvn18XpOY6fHaDX7MJstMpMHE+k5Cy7+uJ16ExG+dr7e3u4iGck2YHRq1TyU+HCHpTLl1YxtzCL2MU5ipUizHazPOt0j6VSGRF2MrXh8sZVpJIpJOMJOK02mHQ6EShzd0jmMsjX67j68q/AHQril+/fQuYiB7PeKHtUqVDBwrx/QjQOhnD5/HB6/BIVzK+9s/MU0YhfiAT2x13dWIVOpcfO9h7yOWJI7HLTTaI/uz2YzCqJWWd/llrLM4UCnkmck1qtw9HRCZwul8zz8wsrslBubT/BwdGhEFznZ3G0GgO89eYXsLd7LoX0nBfZuzMYtCQWyeOdxOdLdB0GgnGZLEYR4cXi7DFTChHLeOBmrSGzSbUM6DSA26eHzadHf8wIpzZW15alF/Lx4zO4HGb02iO0K12M2mNEPBG4jE60Sk3p9Qt56Jwwo9ZoYXV9BdHZAFSakRAgTG+JBKNCgDjNDomboxib8YbEZ89OTqWPbnp+BTZXRDBG7sWlcg3VWkPEszSE8c4j0UDsmQ64Zr0Oq1EPl90Os0GHfqsDZR/Sq8pwbT3JNxWdCD0B49mpG4vHEAgGRMBK8pk4F1Mb+nTM2e3Sh9nr90TkRgyCReh0BHIWl7/vsBOvL5/XiSiL3dBa6dIcKNQ4TOfw7OhMBGcS2a1SY2FuBkatAi67AToNne7Ej4gvUWRLwTUJFCu0GqOI83iusgyeYlOFml1A7HNmKooT6VQV3e5IBK2VakUIZSYAkZTn/soeb9YGcJ5vtkiYl3EeT8psLLHtCkaCVgUrEiGZRCZNejhIlg2URMRZyDsRnGnY6TGkmK4pQjGWqjMBYjRSTd4Tkh+8B8asjBhDOSQhzT2Z5ewkzGmAIKZFUdkEu6MDl/GA/J64swkBomAEVh+K/+lf/PGY35xWpUAhk0a7WROAkYA81TmvvvJ5sVQ+2dnGl770NtTqEZKJMykLTGTOoXdoUO1VYA86oTYxV64p9s9Odwi90Q6dySU9IGNosPHCdaxcuYRkOYc7zx5iYX4amzNz0LQ6OH7wCMndQ4zLHeRieShGBjQaA9Q7Q1ER8+KVDg2JhJr8MFLcqZlkfPESJIjz2S8SIHKhPu/6oD3V5/OJGqxQLEmuMw+DCbM3cXtw6eUv/n98M7i8CqGihBwq/Pe0n3I44dBHNpPFdQRtydAJKdLtyodMYnmkqIXZZ2P5f7lMU3nABZp26OBUBAYLhyYeCASQXDg7OZFCaC2//8FQ7OMTZcd4wryOx8/zQKmO0kqOK5dzMqwkafjh4O8pMV8s+jaZxN3Bn4+DBZWMEwKGPQRKecicLre8JlSfXL12TUiWZ7u78j28fPOmXAKMtNreYrZwW75mQ2I8WFDNr8dlpCvMG23TtJDevHFd3pt+tyVxJFaHAcfne3D5LThPHcPutqAz6iGZzwlgMx520FeM0NUocVEoo9oawR+Yg9c7Jayi1kT7rxptAlulIlrFEtxmI2b8PlxZX4dWp5OlLp09RHdQQrWRxXDcFaCZZE2pzIJjAg86+PxeKYwt18rIlIpS6j0eE01Uw6S3icqHwyrzmm9evy7AVDJ1IR8qlhcSrKZlMnWeg6ZnwbCjQSpVlOxCk9k26Z3QE8SngofPDuB0AtOzdoQiQeiMOgEPWNKmwSQLj+pe/sH+FILqioEStXwD7eoAFr0TZoMT5VJD3CVUa9dZpK7uoq+tIThjg8k6QjyxLxYxDinVcheDrhL9LgspZ1AplaRknWW0PlcIFoMbh3vnqJf5fvIZHEu2daffwYDsvppuijGMFi1cXqcoWbpU5bCMud5AqVYXQF9vYgSdHg6LCcVqCUa3A0OFUorBNPz9MxUppfUE/TC7nDhOJOH1BDDjiUA3VKOYzomKmm6UYo4ZvFoZgvkc06pMlQg/y1RIsWSZzx/tqb1OV0gHnYZqb5NYc1PppJB8AmQJ6zsUO2Yg5BVFfDwRQ0uIyjF6XRKUA0JVcnGzI4AXOSMGWBZpMNI2J6eBPDdUiLHjyOo2oTtuoVQrCnHXa3YEQGHZ9LOnZ5PCc6qNuwO0GI9Cgk/NHGPA6mKhOYEqMxxuu3yv/G+y3NyHI+lmkEKx0RhWpxP+cATNLgvCG2K/nA5OQz/WIhtLQcf4ryGdZ13J8lToNCg1y3D4rdDopZZVsiYV/SEsOisKqSr2dw9FwcnCOrWOh7wSnSZVwFpsbmzC7/Fj78kujg+P5FIhEEvSlWfV2fmJgGregE0UgOwDYbwHiXOevy2W0bcAs1mLqako7C4Xjk4OkC+X5XW8cXMJm1cui7tp6/4TFLN1uKxuedb5XNbqVfT6JKwgGZAGI918I3znO/8QpWIF77//kWRRUgVFle8bn39TehP2Dp7i1u13ce36FSyvLqFEJb3Rgrc+/xXUqx1sP9zFv/+z/4A8ywM7QHTeC4fXJUAPByJFdyjRExw46KL7TBFeKlYle5e9LQYD3YSMNVKJ2o5lXewDUqtMiEZWMB7rRK3LeA8bezC0agz6LSjQRS53jmo1hyub67Js7rMMsMFiORLhKnhdYejNFrRHHeisJswuL2KsGuMsdowe3WGDBnLpOEXIEpHo8wWxs3Mo8WXSv8wiZXasmG2yAL/19ut49Pge7t2/jddef1mUEZJ1OVZibmZOIgdPT09gs5mENM7mikimKqLUobNt1IOQIFy22NVhtNlxch6Hy+3Day+9iAcf/hJX5kNYDJhRL8Rh0I3w6b092N2zGA3sSJ2WEXCEoVNrhMzTWqxCDvvcQeQyBXzw3vtoE1DRaaDUqdDvkJChA68jQ6rFqMMlAr4aZp+y5N4s7hqDyQmjhXFUfcSTMcSSZ7gonCHfS0JtoiJ/cpcTGGBkQaMxhM0GzM3NiDuMLrjVtUs4OT5DMpVFp90XlZx0I3T7UjT8bHcHZqMWRp0ag3YT3U4XZjOVugZ0hszlbsoQOTs1g8vLl9Eqt/Hs4R7Oji9EAcxfnDd4n/AzS9WMzx9GOpvD/OISGq0mTmNn8p6x94G/bFaHLNoUUNCZw8ikYb8Pl9OBRrUqEWqdduv5M0VCViXOqHqtIgQui5rnBTBXITI7hf6Y6q2ugClcYrm0P6Mbgnl6CqWUlJosJrkTjw6PsL93IKRo0B+QqESWrWczSVy7eln63jqdqsTHMS7C5XbJz0Dwgo4WukBIQNeqtHtbBTjmfEVSV6XUIZ+nc2ooTh6CLhy1ZucisDsI8mmRSMRgsZklZslucyMZTyKXySCXSmNlYR4uqwMnhyfwOP0iTKg3Oni8+xRqgw6rG2so5DOYDviQS2cE5GdZ8drKOlxmBy4OT1BOF5E4S0oJerPJWZAiLpXEuvUJLjK4UiKqmC07cYPwGZrEXE1cu7yHZH5Tq0UgQ4CIxLy4gOW/Z/QV38+JeIY7M8HMVrslilYCNhJhSnex8B/M5Z50hkwWgpG8LlRoQQ34oh64g24pbx4qxshWCpJVPTMbRe7sBGMCYbUq3GoVNN0WbDql3ItOLqJjNVL5MrLFGkrVjhAgdIE0WgRqeyImIgEiEVhS5q7GiDm/dKmMB6KS54/NThYu4bwPqYpkF8Qf/rM/wP3H93HCqIqZMFrdBnb2niIQCWF6dkZ+dr7/nEHpgmX0hM44cSwbzGZUGg0oNVoYLDYYTFZxN+bzaTidFDGwrLYAi0mH+FkM2WQRlUIfpXwbrQY7UwyixKxXK6iVynj9c69JRNG7H7yP5riDZrcnXTOM8+PZRTeS189yx5GUb0anQwLk8EzvdxlXOSUdPexGqhYZ01rDW2++iempaezt7Um5PfeM9UvrsNktOD49RKtXR7GcQ71dgd6oQSIVF1EMl1sS8rVqE1aLS4Q06VQBRgNBBjrRldAbCYoewmTWCEBptbhRq4zEmcFlsljOY2aO3Uh+fHj7I5mnPe6g3CftdlPujmarKCXbT7a3BIDjz8tiZQKxPKeWFzZw5/8l6j1jJL/PM8Gncs65qrs6p5npyYEcDodJyRIVLNnS2pC99t7tLu5web8sFov9sPfpgIXhO3gjtL4F9vZg+2zZFEklSqIkDskZTu4wnUN1V85V/6r6V67D89aMlsCA0sywu6q66vd73yd+/BDlYl1iGhhbEg1Hsby8gsXFZezvHYko4dnWBlotBVoDARYX7AEr7H47zA4rPEGSU2YpVSYlls9lcf/BZ0icpPGF33oTc3OzuPfJXZQLBTgtNrTrDbRrTUxPzOBg/1SWVIIpTAuITgZhMHFPakruPzti9g+OxJlOgoRkLkl2j92NM8sr0suYTiVRyubgttsxOxFHPBYTlTgVnoxAomApmz1FPBZBs1pBvlBEczBEnUDxyZGA8nS3M7ZFr9GLgMthsWJr85ko1Cnc2D7YEReZzW1HpzdA4iglMUaiUp+aQrelQj/UwGt3I5uke2yIK9euSsExowiDPi/2Nneg7xmk86vRobPOLYQhyexqWUXi6FRAZ3Y0HBxuy7xFhyvPXdKj7M47PswLIUeggbstz286pfxhn5Rhc+6gkpM7FEETnjGJxAmOjk/F3Tc1OyfE+IXVZSRPj/DZgw38i3/xv6E3GOCjj36JbDohgqrrV2/AbGSpqAbvvvc+NMYRrr18BW7/uAtzfWNbIos5U9uMRnjsdlw8ewbDblfO4sXlpd8ouVu9Hj558EDOjrJSQ1PtYm6BJJEPLaWOP/1X/xb/9J/8d1hdPoN//k//GZbm5zERpmCwi3whK72Aer0D1UoXJycU/YxgMTFGVEF3oCCXP8WNm6v4+//g9wVEJum2cu48MvnCmCji/LS/hVdefQlKs4Z33vtrnF2dxfnz57CztQ+jxgRdV4d3/uoTLE25sTi7JMLL+OwCJuYWxCVHBWy10pQYOZLtdz++I0Dv9Ws35Wftcnhk7mAMMuN68tmCOPmn4/NCcK2vr4szyu6wIBTyiVhqMOqjRRUwhX9OxqQaBGBbXFmRfZvCKtvzM29jY1M6YCgo4axyuLsj9y5jqOmu5L1QU+oCQougst8XV7yA/ID03BTyjK9UBGeZX1kR8mR19ZwIel7cLfxzCsl4t/H3x3HHkCx4AtF0R7Bc+/iYn8nI81juiDg+iHvw94lxMN6YgkeSMEqjIfcB/w6xDs7C7M2h84MzJjEMfl3uy9yj2GHI78vPFucGitMINHNXp2hASP56UQBA3rMUn9E9TWCKdy0fK514Y9BsJPcphQMkdYhBOO0uHB9QADEGeL1+B/KFNCq1sjinSORbrAYsnZmDVtfFcKTC67djdnZK4pEZ2dd73rs5GZnEyvwKirkSfvL+T4RwpCPm6OgIh4eMwLLgNHEqux7drHxIVC5T4MJy79XL52F3O9DqNpHOJvHw8X1ce/kqotOTWN/Zxq/v3oXaGeCP//AfwWFx4+5Hn8HACD61LfE5NaWIcqWEqtKQWYJ3L7GL2CRJgH0BYoPBMBpKS2KsGKnMezdXZMLHCGsbG5iMx2U3IpHBhAG1pWDYb4tjOBzyy/vUH/TjzLlzeLK2hq3tPXzt7W9JpwNJbwLQLHN3e8Z9k8fHxxLzTmCdswp7a/7wD76LP/3TP5F75+atV7FzkIDL4xPBWqfTgE7Xgd/vgcfnw8HhoZCCjPRa33wq3W8UZNJBSLcDXXGTM9PyuSGxHAkGRQBRLlWk94NnS76gwOnyC9DODgt5z3VUEThZDUYEXT5Y9CSztFC7TYlB3zvZw0FyH9HJiDjaGdGYOkyg1+xKT1W305doTTpsp1YWcXhCZ9243+Xxo6cw6oySakDgfNDpwmzU48b1K9K111QVGCxjnJM4msPhRiqdRaWmSJeG2+PD3OwCMukMlGpNXCS8G+jusrmdyNIZZTJgbmVZYju31nbRqiqwGLSoVXqYnrRgMOwhOjkhGIArEJTuNPZm3b+/gzNLIbmX2B0yEXZhbmZexFYf39lAwO+SM4yfReJxTpcRFy8t49GTNXh9WhFKcA+iwI/iJEYnUnChNKmmAy5eWsX80qKIhKiQ/4/fe1cI9c9/7jYe3V9DMV993mXHVBt2Iw+knJvnHfcDOmaDYb+Q9wajDsfHrDIAFhdCEqVNoRL7/KrlDiIhD1qqAqfEbdE5zh1sWb7vs40dmPQ2aIcGKOUmsicquuUxafL1L76JK6uXwc+rxWCFx+mRDiR2vNqd/DwyepaQuh56jU5+lkZ2/ojYaYRWoyFzfqfbRzpfQa2jR3dkkKJvJsQwsoluaaYN8MGTcONOVCnlMWDUvm6EeDiILndVRja3O9AxnUR2/aREwLncVolbtzvtmJmfE8KXQintiMLAAdpNVXppGDvM9wtxYh4onJW4CzDRhs46voZ875D8LJSYPmGDz8fON7PMA43eCI8PTvFwYxupZEawEcZkL87PYGEmhkG3jn67DK/LDA0Flq2mCDqYJjMc6cWJyq9TKldkzmRagkZPUf0ANifFoCTN9ThN5lGuKkJg03FYqpSF3KYbzGLRCnnDHZqPgekH7L3l4EaSgveXxAuP1V9jMRgd8HruJkyb0cjPguJhxo6xaJ2pPIOBOk6BMdqEXCE2xNeBTqMXMVbE/+kCG3S74n7i6yUudi0xfLqMOvKaBQ0bsQAAIABJREFUkdAiCMf9gzMfv4Z0cvOU+9//5E9HjMsZ9bso5rOol4sCYDP3m0UuVO1YLbRyj8ROd3p6gE67gWajgu39TQSn/IBlhK6hj3KjhEIpK5f41Ss3YLEQoDqBVm8TcJiL1/LF85i9sIymoY/dvR3MhyOIWO0o7O3i4c8+RC9fk0J0k45Wxi6GWiuanQH0fGeJbZ/Kalpj6Mal/X8k4D8vRA4J0gb/ot/DQCVma0yEjKi25VLRR7lcFvCelzABR6r+xoXQ41gs2qFIfIyz1pihxliUcWcA//eLuCm6M/RU3zEKigDgcxKEw8GLr8Hvy/8vj4uRBiz6ZbSWXi92yfj8nLhCmFcW9PklD7xULErRsdPukOIqPj/5mvzvJHuahxxzHbQCBsjyLs9n7AihmoLPg2AMHxMfG78nvzffRAQyhMRoNESlQkfIwdGRXKC0qhM44eUXj01gZWFBDo+jg33kMmmk07TIMbKpLYMNy4p4oBIspEKEFiQCp9/9vd+TgyNNK29XhdqpoTNoIhIPoFTPwWjVIl3IIlVkhix7TIzS81FlvFOrgwEs0GhsyJyWEJ2eQ2x+BrNLs+j1mmhUi+g3FYTdDlh4qbucUnbWbtelSLNaTaJcJQvZlsJG/qzJ+huo2O704CJ7rxsgmUujMxrBGwxLlAUzHOfnliQiiDECfI2k7I6lnB3m5lckQuiFRbhV7SDxLI/kkQhaBdgao2CAMwqcXfVhbiEAk5nKQJf0WOSLJVSqipT6GnRWGDUWGBn+DUY89dBttxCPTErxUyldgd3gwqhrwKhHksAuyzFteQQ91aGCka0JV1iHQNSIcv0UDrdJCuM6qh6aEQvcOwh4gjg5PpSD12Vzw2XzI5+qYncrAYvJg9GI2Z5UzBAs4UXegNGiE5KIpchcPFs9FdVWA0O9Hk3GE/EzounDH3LA6WRmsRnHpyeIzE4JyNRWOrDCBEOjh0G7Bw0Pc4sZhXpdOks8JieCDh8axTqaFUWicBi3xD/ja8z3LgdhWqb5XPn/SQCyAI6ADQHDSkmBFjbodEYplacai9mT/MwxOorWwfhUDHqjBq1OXVRLVGpLxc+IWe98vhUZZqgO9IcCQppQvcOsw3a7IUO3XmeUIku9US/RK5HJIEY6Ajh5GXJ8dGN0+zjaT0isCuM2GgpLNiHuEtplOwOqU7xw+hkf0hMSjMsRexu8bh+s7PhQ6KpoCrvv8LgRnpyE3sLorpIUWI/aQwyUHnKHKeSPqWxWBUgfarVQB13cePU65s9Oo6rkkM8nEJEStQK6jQG8jjCcVo/Y8pmTqZBEYk+J1SCkH5VJw+4Ijx88loxbRqcRhOVlSFViqVwQgoxdO/yZsJjeH/BCq2PZVFNijPi6EhekW4eOMwISdhf7V0aIx114+cZ1JI9TONo9wahjEAKE8SNcNlmeyQFKZ+DF2EVTpVIb+Na3vinxifc/ewKl3hUr/ze+/nVZ7h89vof3fvQ3kutJVfvGxjrufraNSxfnEA7GJOP5JJER11Nd6Yrr4sKVM/CH/egOO2JdpdfXQCu1nPc8xzpj8q1YEVDP63Gi2azA57fLe4mungf3nkr2vMcZhdMeFGCWFz8XRarjSAiWS1kcH22JM8vjZndEGLt7+xhp9WNFttoHq6FIbNLp44n40NcP0ei1YHVZpey1329KjEWnWUcxmxNFYygYxdPHa2ipfZisRjTUrrgZV1bOyP135eoFdLsN/PBHfwedjhEfYTm/GImyML+IrWfPkMtRVTUSNwJdGlTkEqRh7JSqdGQYIVhMhSyHb+aMRmNxvHHrFjIH2wjZTNDSWfLpGtjNRieK1myHyzkJtaxF2BOD38Vupi7aA5akdzA9uQwM9Hj44AGyVGsZ6cYxQ20qot5glwUBhViEz9EjKm7eXSSsp6YX4HSHRMFPB1wqm8LR6T6KzRxqKKGvYxxkXzKvSSYQJKRqbWY6gtnZGQHcXr39qhDOtOsnElQqsutLi3K5KVnDLPw8ONiDXsvMWw6SbZkvnC63fE5JrLFk1Gm3wUkFe6uH7ac7KCbrMgMw+keIQJVxFlbU2dczoBrKLX1EBDdY1l5r1qRHgCAjO074uTEaTON7fUg7L+Mjm7h186L0oNA2zRxexpDQRUB1ECMcWE5LkiM2PYlCuSg59JGJMBKpBJLpJCbjE7LsqC1VCFbGcHBh41BOwGRyalLe31SVEQjg68ZiQjZfPHxwD3a7CX6fU7p7DHrGXbIzQgOl2RiXLWroIDlGIdvF5UtnYbOzG+5UhlqSRnY7M81b4oJhqTnJTJI3dCZNTUcxNx9HPp+V4Z9dKN3OOBuYd2AmeYrUaRrnVuaks8bj9GM0NIhyOpnNI1so4NpL10Xh7DQZsfb4CfYPjuXeZvbv6vI5/Pqnv+Dtg3pRQa1E27pOYim5YJGK4Osnxt8RhS/jeCsCNC9IEOkBee4E4fzAGe0FOcrzbDw9awWk5sw1FtTQXj0e9Ducz1hFxQWmQ0fw4Hl2vFw+45gt9tNxqRh0YTJqMdIPEJmOYOHsvBBKfK8829/F2fNn0et38PTTT2FrdeFjdnMwANuoB023jqX5WdhcHom4qjZUZPJVtNpDdAc6KK2BWORrzQ4GWoMQIApjVTm3miwYMFtbxwRvEjU9ORcIYBG45+OnIObi5Yu4cv0qHj5+AJOFThpGubaxd7iH0GQEDo9DimI5L/NO5Gtw8+bLMmvuHx3C4fbIkkNnKD8LnH3S6Qz2D3bg5nKGNrrdOqKhAJKJUxRYyGn0oVyguCAGg84sMzF7HWKhCFaXV8W9eu/BfQzMIwEymIFNkYDd5oTZrJMISyNjPIctDEddmXX5hAhkESAnwbW4sCguhPRpCosLzDvnGcbc4za2trYFqKNLkmW0nCGGmgFK1QIqtZLMBS2V5aksqtQLCMHFkg4Q5mSPBRZUf1slf7tQSsBqM+Ds2TNoqwNgaMPRUQrBcAgOlw1en13KqOnQePmlV5BhpOrOnjggewMVR8fbOH/hjKjb1tY2MDuzJM+D/XfsU4hFFvDLn3+KUd8o/Sbs4eE+wAjPL3/5y7IDEBRk59ru3pZEf44MPfjibijdGm6+/qqQDA+fPsT0zJQUYvO8oUO61+9ifmkBmxvr4s6an57BqNNFLpHCqNFD2BdFs8lui4Go7VK5FGbmJsUxY7GahQjmOd5s8HPAyDUNioW0OIenohNwk6nWjFAs5LA4Owu7yQKn2Sp9ZVTPl6oVdAa85yiKq6FZL6NVrYiS2er1wmC3oN1TxZXKuY9EAeMsAt4AlEoNU5Nx6VKh0rjarEFvMcBoM0jEhYGgudaIbK4o4hgCZFaDBTORKdTKdRTzFfmcUAB4+/ar4pStFcoYtPoSn1QgeGW3C8lJp0UhXxOnA59LS62J281mNUoJO9Xv3Ec3N/dgMbPQfCBRGZxTL167JNHQMGnwZO3hODLTYUPI5xOHF8F3irI2n+0gcZLCUaKM5eUYbr50Ff2+iruf3cFrb9wWIRuj0XrdlrgFfvvrv4P4xDwwMuOTu/eg9htw+Z0IhP3YeLaJLGNQLl/Bwe4u2oqCgMuNTqMJp9Uq0UyXLl+Rjojdw0MYLFborVYcJE7w4UcfweH2wWz1yf3F2qxaMYc/+Pa3cbJ/IDFiM5MT0EvM8Lg/TsQfTQr3XGg0mUdfQSWvwqQ3wuW1wOuzolg+xe/+vW9gcWVBwBa6PplOkMpkJSrLyKhVi1GcWe+9/3fI5ZN46803MOpr8ejeY7z+0hsww4J4cBIeZtf7Q2i0e2gORhjpDAiGJyTTvd8Zx5i06lXBOrQaI44OEqKg5udfdnCVAka9dNOwy4TuYIL9dAoZDFrpdOSuxNmV2ex0fyyfOSMRn4z+8PkDKFYqIr6hC5QRu7lCUfo2eTZQYEiB4Nw0Y0YZd9QX58V4N2c8ZFmiUK9cuiyxXNxfSBpubz2T+8vj82N+ZRknqaQ4ZhlVzt2dOyvjqzmvMGKSpA0xHn5dFoeTwOCZxRgt7i50zVIyRUyBdzgJ/FgsKnf6/Pw89g72BRzmecjUB5LJvPOku7HDfYoRLozSHbvA+X1IUvAzXSqVpBeFKmaJgtPr5P3OHVXiign8KorEj1FwS6CU3UbEENibx8LdUqkg6nUW2vJuosCTLuhep4N2Qxl/vsopibmiaC8UCWBpeXEsylAbMJq1OE3to9fnbmVHs0WVdwPT8RnoRgaUcmWJVKSafm5qAe98/x3Mz84JBnDnzkdCHPHeIBHgstPNTHeADufOrsJktKA76MvZyc9vq9vA3sE2TpJHmJiewKUb17C5t4tPHz1GdGIWv/+dP8LW2j7+7q/ehdNkxXw0gj7xtHYdpUoRxRLFom6Z1XwBD2qNojhDLl++KlGhn917OI7uHVLh74DZ5sX+UQIzs7Py8yNxxZifeDyCciknwlKX9CldxJOnj+EJcN8Y4tGTJzL3fusb38GjR0/wySd3RECWK2QRm4yJ6IFkVSFH955d5rHEURb/8l/+M/z6V7/E+toTvHr7NSyfOy+RZrlsFmq7jnDYKX1InIG5t8/OzePOJ3dQrY9371gkLrsyY/rOnTuDXLko6nMSBVazERaTSUjyZJKuCqOIN3R6M4wm67iL08AoR4MQIEqlCqVYk/uI91UqcyIu2pNsAvWuglg8KoQOnVZBpxeVXBERfxjRUEQ6IKxuNxic3dNAIuAoCEwwampnD0FfAD6nC+nTJCwmPd7+ypdwcnoEA4VOPNM0A/z0Z58iHHSKOMzKjmGdAfniuF+GgqNCLi+EDt1T6UwJ/ogH5YaCneM+br0+L85oXd+Iw50DdJokS4Dz55akkN3qoNByiJqqYvF5GsQPfvARpqJWcT+GGBXMjl6HE7/+1Wcwm3SYiE1jd+cIjcYQwZAJi0vTqNQyqFTrAsxHYwHcuvWKOFZ+9au7AvYPoUUqOwAT87/xrd9GMBwWcQo7JT75+L7M3bynPrmzB7uF3bLAyzdmEY0ERQRMLGuMy3KOpQDYLM4kztN0LxAvtVlsqJQqsuszyYKxwAGmHqh0/WrQaqgiEvb72cNrwvFhAWajFqsrFzE/tYCF6WUszizCYXaKo6On9mjPQNgXhlpjtLoWFaUoTlqKjzmDci5nH67TZpedSjAjzgcG/biLQmmgWFORqw2g9rVIpbJoqV1x8nTZk9fjrjAUzIkuqlopj6jfBYtuiK5Sg8NsgFWnQdjtxGw8Ji5hxjc6XFa0ey0RNFDsRiKF/Y+cMQK+INSGinwmj3KhiGw6i4WFBUkOoKOKvVJMs6Egl0/Q4bRLNBUBf0YQB4JhcQVTwJtO53B/7RnWjtJIF2siwjGJEKeKWCiAhdkYaNyNBh0w6vow6Ufoi7OOcd+ci8diFQomiOdS5E+hYEutS/weXwNoTFCUvsTp0t2hN1CooR/3gWi1wgNwdmdUJgkeztecp0Voxn4aIU7HiUwkPcR4z15EEyPBDIJbq90uWq2uzMs8X4kf83VotxXB27Vao2CeUpROHJ+H8fMYYhIgfZoMnrtRiCPwdWOaCPFI/sNO3bFo3IYRHzMF0jrIDCH1Fv/Hn/2bEUH2XDopCsxKMS/qX5ZtkRmmrfn8+QuSq81BplrJQamXkUmfIF/OQOPQwha0odqr4TSbwNzCFM6dPQP9SI+1J5uwmr1Q27SsGDCkFJhK95AHq7evi5ozn8zA0O3Aqx2heZpE8ySDwlEWxVQdSr0P6J1QWn0pyOEToCKIKkzyN0JW9MagPz9odjuLX5ijTVvtuHiFlwUjpmgnZdSTsKPswxhQiaeVRV26Q4ZkpsYqP/45XRzj8nGt/D7/nMMrL18SINIiT8UFB3rtuAODSxa/Lv8uH9O4V2TcNu9yu+Xy53/PLDcu/naXExMzcQFPONAQ1OXQmkmlxf1BUoPPlb/4WDj8yJKtHavtCDbwkCS5wf+eANx/VRaOpEuBVlTJ1+QhQEeGRF455PepPGJ+JAHXw+NjIUP4+Kji5HM5t3JG1FgECo/292XQoXqYQxaXXGanmy12AQr4hub7iC4QKpVfu3ULHbUlWcJUnDVbVWgMQyyfm8fOIUsX+/LzrzdVyROVOKVRH0fZvFgSWU5UKfGwqKGn0UHvc8IXD2H2zDScThO6jQosLGrVtDFQVSkcp6pMq2HWXQWDHl1HEPbeZGQ0CcmDEfQMA9SyHKclkVswmeH0kBDia6eD2+2VDzLVMTwoeeFmMhkpe+P7hfEmVFNz0bYZ7TAOjXDaAlBbWhwdZaFlxp5lBL2ljEBYg1CEag7auSxQ2wMUS1TusGSzLwVDLBEl8FyuFKClk8lpx+zkDJSigkKyhF5jgIGqgcPswrCnEfUqf97pbBo2nxn2sA4DYw0zSx4EIlZUlbwMqTZbEDqNHUf7aQS9ISjVMpM2EHAHkDzO4eQgh36XDiG/KAEI7tPSRhCk2VJEtc9uDJaB0orLW3dk0KGqtlBmAYiBh4gWM3MRAQe4fJLQIxjPGAqL3oyQO4BmsYpR/3lnzaAvQxtt5R0WTDV6aFfa0A91qFfrMmz5vX5xgHQ54Hap5uT7lgQIScC+FIAzc1ZKwZtdtBQSFey3Yb7fAE6XQxS6vHg41J+lrbJVlxgXAhZ8bGazHUYDu2DIgtP50RNwkmpko8WAVPYEhWIKLXWsOuA/dCUw65sq3ciEX9Q9BDNymQKSJ0kpskskGMdmE7Aqk+sgHNHD5XOP1bwYSj4/M1EVtQGbwwGPN4A2SzUYB9JqocUzRKlLJ8+Q+JPRiIB0gTAaRAdNBzD19Dha38PaJ7vgj0Vj1kNrNsLusePySxfQ17Zxmj6E2aRFJBjCUB1i6+keDnYUBLxmieAwmrRSFFco5FApVeHzBHFh9QqSiQzWHm/IcG/nZ5v9FxzGbGYp8GasG+39mWxdTIwzcyEYLfy5qFCbtN0OhFjioMql1e21SuQbwa3p6TAiwYB0fxRSLWgHWrjtPr6c4zPaboM/6ENv2EVNqUrcysqZs1Iu/+4Pfoxmo4+FuSV89StvS6nfg4d38d57f42l5SmsnFmUS/fJk6dybo17PAaYm13E0yebODzKod2BEHnReAyegFsIsWwmCbWmwO1wwm4bF4kz+opKI3mvcQnze6DV9hCJeiUWIZ3KQ22M4LZPQVV49hOcqzwn3mgzJrg5Qr1ehMmogcPGS12PfD4nMUR2pwetNt+rXAT5Ph/B4/cjOhPFaSGJbLUgAIXJppdljQ4JRn40SRCW+piZZF7spOS1slOiVC0jGAnj6tVrck71uqoUUh8cbOLhow0sLVLFQWWgDtev3ZCoA97jly6vCsGQTOXEqTNEC8GgD+ViTbpCKDA4Zo9Diy4v/pT0eOu119CtlzFqNBCyOJHY3RFrLcH0IQdMVQN934OQexJ+p0/Oy3Qug3yugqB3GmajA6lUEulCGtV+FX3tQJZdDsK0DF+5vIpwmLFKVegNIwHfhkOtlMJ7/TFxG1L9mivmZMisdSvItzLQmKlIMiAaCcPjcsvwQ+cLFS/MzZ2YiEmPU6FQFBUyuwqYyU219uF+euwuUBS4nA5MTrCrYhv1ell+jwQI73sp2uS95Pagr3aRTqRQTFfQa0nc/TiO02YR9R7ttRzaBiMtIhOToiQiiEfXn93lkNgngp5csjVDLe78+o6ALnQyjIYjVEtNrDIm0WqR/GFmJlPlxHgqOuAIRnDOYY5+IBaVSLFqoyIl2lQqpzJJUfG/+uqr+PAXvxDHktVsxdT0tJST8r5lxMLt268hncmKMIALAkv3piaj0sPw6OE93P/sE/nedM+ZzUYhh6naowuWuc10Si7OnxO3G0mVDoGgWlUAnmCYS2ZE1HF0VMQmJqTzQ2lU8MYbr0qWf/L0FMVsSUrjWRS/uLAgirF8Pi0qIApuvG63LE0YGHCazIoi6OKly6IuZaza2sMH2N3eEYCdQJxOo8dkeAI+uxfx8CR+9cGvcLyfQrfNHWMcecVCw7GopS/kkhAgz8U1EndFQIzkhxAgOiE/uNwRpOKmMC5hHTtFKP4QhRNnxNF4FpV4K/Z+6MZ/l1EB/F5cBggEjVVQeunjoZqL7522WofOrMXbv/MVzC/PyL2bL+bQ6rXF5cv35EwojJtLKzi4/xCo1aFvN2A39rC0QBWlHv2RFkqrjSydNz32ulIU0UGp1kKl0UGP6tqRFk3OtgQTTHRfUGjNmZJCIi5ew9+ATXz8N2/dxB/9N3+MT+99ip9+8FMh1qgkPH9+FU83n8LD/iKbBZlsSohVxv2Q8Hn9jTfHxbp6I5LpjKhfF5dWkEgmhQhm1jTv40iYXRB1uJ0mXFhdkViVfnsIp80Pm9WHYl5BpVQX0KTX7sGsM4tdnjndlHoNzWSZuIwNYDXbJAqXhJ3VqpOYEIIxBBS4LLVaDSHZ5xdmcOvWywhHAsikk9JltbJ8Vt6HXMB5DxCMowiIIKHT5RQVa63BWDFmCutw9fo1IStI/PCzSLFGraaIE4TvZX4Nvqe4FLvcFiTpenbb5f5lR1Wvq0cuV8b/8D/9j1KyXa8VpXeAn0EKItgfEQlHsbS0iL/4q/+CiXhAnCdT01MSU0GAwuPximu4WKhBbWphMwVgMnhQzNdQI+lIB89UTIjHulIV4Oj267fwwx+/i2Ipi2J9iG//8asoNYt45c3bOE4lnndDsPuAe4sqisSbr7wsLtYnTx6jWirBYbbi6vkLsGtMyO2d4mQvhenps/B4I1CaHXETD3VdfPbwnjhICZIY9TbYrW7pjEunTtBqViUadm4mLoTzUeIAiwtzEhnC/PSp6CQ+/+bnsbG5jY2tLXzuS1/EwdEB/vb77+NLX7iB127ekAi11rArhEalUZblnHFJT56u4/y5i1iaX8LJ8Qkq5Qpi0UkRCtg9LmwfbKPVU8SVxhx+lqAajFbpyjq3vIpqsQZ0htIDUq80ce/uA7z8yiv4w+/+Af7dv/nXLKTDdHQSwVBYwDOzRP6YMBmLY3vrAAadAYM+o3YdGI1YwMyY0pzsX5xbrRaXxOt+dvcBrCRjjHr4wj64Ai7kqwWMdExPMEnc4fiOoHOMeeC8L4FSqSYkCMUsjM577fWbCEVJsBelW2F/fw9nz6wgHIriaD8Fo8GJWzffwvs//ol097z21m2JpyOAT9WpQadBPpPB1vo6zi4uodtq4caVKyIu5PnHzg3GblkcTvS1Wvzghz+C0+PF8pnz+L/+7M/xrW9+E71WDW2lihsXL6CvtmA1mKChWCF5IoCz2m+jWK0iX6nA6Q1iYmoBn378FH3FgJ46gFY/gtVuQF0p4o/+wXfx1udfR66QwUef3kF8agrHJyf48//0DhaWQ7hy7Rq+/e3v4N69e/j5Bz/DG6+9iXNnVhELT8CitaLBPtFyA04757wuGu0OYgSIhyMcsWOz05dYNKuJAjQ97FYH9DqDdElsbm7i3t27iEXDIkDkXi3R1X1m7GtlByfITBEd1fTsxmMM2MLikrhAeJ/SEcC4TUaHtnu8G5sSyVssV7CzuzcWXzLetlBAyO+VlIdYLIazZ8/Kfs44OJKCQX9AdnEOYwT7KUzl96dTdHZ6WpzYJ5m0lG9zriLwt7y4hGqlIj0c7Gbk+UVxIt1bPBt5fnGuoQuEfTHTUzOya1F1TrCPAjj+/eGoL1FgxCbY3cOd/0UME+89gtQkyQcDkpuQ2ZOvEyPE+G+CaZy9SIqzZJx3I+8Tkv28D4k/MCO+P2KkixkWs1Wi2DiLsM+FZzXPNo1mMI42YZTwoDcmhxRmxA9h5u+jg2ajiOgEo05tiEwEpE+GrAVdrqepUxHyaXVDHB7vCZnCWCuv1w+MDMhl6rj78VOE/T7p/MmmcvjmN74lIrz/8v/8Z0kNYYwSC99JCG48XZeOgZs3XhbXLEl5FgHzDMpXcihVcxhouuLgdnqduHrzJfzqk09x5/4j/MHf/0dwWAP48bu/QNAdgbY7RDl9gkG3CafbJjGj7H7hHs3HX6jksbgyI8kGq6sX5Iz66U8+FGcS5zECmBs7hwLuebxuif6iGE2vG8FspFPGhWFfhcmkE3X/8ckxjpOnyBULAjy+evtN3Ljyirge+HP3+D0yo27vboOJKbx/zGar3IvFfEmil9gJceniRfz8gw9kf/j27/++kLsff/QRLBYdJuI+6W0SJ5DZDLXTwUcf30Eu18Trr1+F2WgTJ02jVhVxgNXBKLFZOSeePNyQ3o8zy2cENA5HJzHgvGYw4ySZxM7uLgxGzmTExVRkUxm0qiomIzGJXnd7nDhI7KHZa6ColCR+k6pwxslXMnmszC0i4PZBbbRkT3SHQhhYTAhOxHB6kpSdj+6vh/cfCEB9dnlF9lOryQif1yUkjslsQCafFqzgs8+eyIweiU7CaLaiy45Sh0uwNPZDRCNRETSOY3sGItjQmcbdbpeuXcf+zjFcJg8yiRS2N7OwWYDf+eZNZHJJmTVu3LqJQrWGVDaHay+9jH/9Z/8ZsZBVnk8pm0W9zu9HoaVn7KKsKPjs3roIEf0BE8IRL0qVDKxWg3QOv3r7lvTNUSBwepqXvazRopjWIBjQV776unQD8nNuMtuxvbUPJjEd7B0gmyqh3QKcduDi6rK4Bk8SJ7KXnzm7gvMXLuJHP/qxkFxMl1lcXBKxQzKZkpn82foW+l0gGvEJXsrXmtHXxIhIKjqdLvh9QTgcLoQCEcxOz8PvDQJ9DYL+MLQjHdRGWxIk+PWIwbmsLnTqHYl9ojNHURWUa2Vx14tjbgScJI4lhp8OKIp82LNDoTYJ0N5Ij7JCEF4DRWmKE5RRSUxz4L7Mmb3dbKBZr2B1aR5LM5PQdFo43nmGyWBAOunCYbpm2Wl4AaFICEfJEySzGTxeWxNhRHcwxGkyLeTazZdekf7aTovEYl6wHpKTfr9LZjO6rzudJkplOuracLrsslgSn60pjJ5qIpUpoN3pw2qxo00HUSKH/eMvxzDGAAAgAElEQVSU4JJ0lFjNJkSCPoT8DiwvxBH22YF+U3AE0lR83dkFRwBPazCIKITiPs6yJFvochIxqPQ8UtDKKHqIe5Pdj3R3873MSEMRWRhJoTHCd5yoxJ+FhZlrw5HgOuMUDY2ckcTfea8wSeFFVyz7CdnzodUSVx13cUuviLhE9OP0IhaXD7mDDQQjZm+0iNA0jDzUSPcs92LuuR6PQ+YmlQJRC6swjDCaeNdwHxpAK0KmnsTYSiDAv/q3/37Eoufjg73/2gNi4JOwinpQVXsCrtAmqdQrqFTyopKs10rY2FmDPeJEpVfFUf4QZy4sY2IyhHqlApNGj1yqgEFXJxnzdrsXI70eta4Kg8+BpZcuIjY7LVEiaUZyoCfKNkO9hUaqjPX7O2g3NWD6S10dQme2CbBAZpGADoV249KU8fLKS5eXIy9WFpKNm9/HVkz+PpdYLqP8c7EcUbCvpwqQpIfpN10gHFBJfrwoNCcIyL/P7ylExnOXiURK0b5od6CtqgKY83vxv+NyzR8eBw0uxCQ/mHlL5QX/Dn94QkiYTQjFwuLI4BJFZQFRe0Zr8ZCgi4QHDYkFyavmks6MTIIgzQY0jEGwWOSSIUjDzFIpy5EorLHbhI+D35fkEHM/CYBRrUgQg8MN1T3M6KzW6mLH5tdh/wef89VLlzERDiNxeIC7H38sCzKXKqo6yOTxa9JsRosXwcJKuSSKFQKKAUb4BIJChojiq5xDMp1AJB7E+tYTAWANFl6QfQGH+MbsYYBmj8O/FdqhEcVcHaFAHO5QBF2bHtHlaXgm3DAYB7Dphxg0CujWUtDw/QAWGDWQSR+hrZKskL1YvjczD0PhmGTl90dtlKt5dPqtcamfXi+qMeaQ8zUhqcO8PSlkGw1l2GV+MHPa3S7GlXgFtGCWJN0Uoy5FLOyS4SXShYYRTlBgtJVhd6swmhuo1UpiQW82qZBjZ4sfOr0LnZYGuqENnWYXGyx/bzUExAu4/TAMDSily9D3DWhV2+g0uvB7A7Igs8Rsbn4atXYFp+VjNHp5BCdMsDqBRCoHkrcEQUkgHe3lcPXSBXjsDuQzOYmm2lk/wqDNhYpuIpOoKxot9nRoRNVPootDK7OfFaWGHgEeswYmhxVluol0QHxuGhNTUWi1XaidBmpqQ8BCkhEtpQmzzgiH1Y5GTWGXG+wWm5CFPPz5PuYl63Z40K50MWqP5LNMBR7f9zqWapssaPH8ee64kaJzstBaPVz8ObhcEomkNnsCQnX7VF6bYLFZRNnHM4CuDmaXs/ju6doDAWZoE2TJPYtK+XMkCHOSPEEqm5aMabPdhOPTPbGBsn7E5TLK55IMNC8PAihUWg+1fbHNMo+byideWNu7zxCK+GGy6lFTymMLrtuBSr2KdrcjyhtieQ6XW6yPzKWnKnLQ7UMpldCs16DTsOzXJdFZBsa+ORyiqux1BnDRNWPxoltqYefBOpR6Cz2DATqrAe6gExanEaV6Vi4Bujc0fQ0MIzOOdk6gG5nw1a98TZ7vzt4W+kMCFQNsbT0TK/nZM5ewv3MoQxltowRMSWrWa2UZzOmw4AW0ubmNbA6w2oFA2AZf0CxOK8aRMUaOUWFUnFA1andaoDWMi6++8IWXJEv16f01DDtaGOGE3xMU54uoU5sNAVjVripklsagwau3b0NtkXQoYHnpPM6dPQ+HzYKTxAE++fRDaDQdnFmZkTNpfe0ZGvWmDFBUnnBhuX7jJfzyl3dwcJREJtNCdDKEmfkZdOhmahShqnUpQCcayJxnxqJIPBqzITVUpHgRDpEcZddHA4mjE/Q6Golm0QwcMGhsGHSGsLKUXtSABIEb8nq4XFZMxqKiTiGhza/JwaVH67zFKsVzzKIk0MYloNlvoqAUMTKRPNVBZ9IIYcOMZfbknFs+g4vnLsHj8OHRgyeoVhW8/MotNNoN3PnkYynH5J2yt7sFm41ftywAD9XHXBbHcUtuzM7NYWIyildv35Sf79On6/jRT95Du1cfK2wVFZcvXpaYh5OTE2w+2xMHRD43wle/fBNuqwFr9+7jlYs3EPWGsLe9I5+9gZ4uRxsCzlnEI0swjsxyZpLYJThp1LrEWcLzpKgUkaqeolgvQ6MdOyppqV9cnJIuiWoth2IpLc4jq41RNna43GHJC6/WGyizs0U/xPbhM+QbWTi8dolL8Pt8cv+QeGd3Bn9RbULighdrKp0RQIdgFBc0s8mJzGkVQX9U7kxGZ3F4oiKHi1Ndqcs5Ii7CwUAAEZvZAh1lKL2h/OyHXT06ak9AEIk7wkhIGqrBuLgxt3Riagr5UgH7+zmcuRDH177xNuYXZoXgzadyeProKQxaCiBUbG08QylfwkQkLM5LCgr4mEisSiRxj0BrXRwrzJ5nlvDBySEGmj48LM82aZDNp+UzxzPg2bNnMoz6fX4BWcoEoFwuGRzPrZ6XAZF3H4dOEkYk6/SaEZ4+eSjveRKAJKeaTRL3jMNi98V4oMVIJ+cKy6dJjOzsbQu5EoqEYbbZEI1NQGmpMlcwnpQRhMfHh7h+44oQHdVyDZ1GH6lERhSdR0dpLC/Hxf1Tq+cRjQUxHY+DUqFsuiSZtRQzXL/2soDTuUwGJvZXDIeiuKvXFFFfz8/MS5xF+iiFex/dQ6vWlntaM9Kj3aJdehxlxSGbcXXPK+DGQ/Zz8Yrk7fIXiQ4qsEWhS283i/3G8x3/Nx1h/Hxw6eJMyM8glWPiHpZycTpAOkLGS/Hf81hVIVCYx2xziEqVQFIw6sNXf/dt6d0qFjKiNCTxTMdFqVzE0mQcfhjw4GcfYlCuolcrIuQxIh4LCJlhtTtQqtaRzZdRrqlo97VodoBaqy8ECON6SIDQ/TFO4h3PxFRA8xgk0EawVsMcXZNeug9++1u/jdWL5/GTD36CmbkZKdXlfMwoPZJoGpNeYq4onGDXRqGYk8/a7OycKAlpQU+mczg8OpX3GoEMviYSValhbFlHHHMBvwPRsB97O9u4cumKRM7QudduD5HPlST6Y9gboqsOkD7Jyb3PqDkqFLhovojO5Hui222JAnY47MDnd8tj4wxHxxHfUxRpabQUYzCahUSCR1xIjLqhE8nj8UlETaVSlbuJUTNKo4noxAQ2Np9JZFsoHJV4FEYkcHHkXsH4LL6v8vmC9BexF8Lpskg8wnEigcm4H1/60m9J/EQ0PIOna88wv7CAre1nUurKuJdSviB50RT0EOjivnBwuAuDiX0jHlHB83zJZiu4fv2yLM8b69s42Msh6JtFv2MQUp7Kb4KGBOFZ9ktHAc8EgsoUGzGmpVhv4Z/88z9G39BHIBbCSS6FR+uPBBxn7B1BSJLQs/PTmJyexObmOmKRMPpqG+cWlxGwONFKV5A+yGB6ehW9vh71Rmd8n7WrEjHLzwPJ84AnhlqZUZ7sbTTAZCBB1IXdZoCilFFTKvJZHHQ7KGSyDLDA59/6ojhv6RjSmU04PD7E7u6WqEOVcgk3blyCwWqAN+jGSfYYJkpU9QY8fPQUM9MLWFpYhlFnEIBXHDojSJRhZ9hBFy3ZqwiWv/rya0Lc0BHodQXQqqnIJjJwWpxwWl3SNRcIhaC22vjz730PZxaX4LLZxOVUVRXYnOyTpIvPgP/vL/9WxDwrK/M4f/4sBv2OOG8qlbqcwYyX8bj9uHPngYCKjKuIxkLY3N5AX9OHzW1DHz1RKK5trEl3A6PUmHfOnhm72SmAAbnKZDolrxvFHNF4QOaF/YMDMGaJ94Pd6sJEZB7Hh1n0evpxR6DfiWsvXRM37+LyHNRWGc821xCPRUVRzO6V4/192CwmxCIR2V+fPdsSxWx8ZlbiqAh5XLxyBT9494fIFyq4fvUadrc38K2vfw1aOtraXST2j4XYlzmdZfYWHfwRP1IEDz1u3HrtDfzl//sOBk0rhr1xXC3fr5cvX8Df+73fxfbOBhaW5qDRa/DeD9+Tz7rBZEa9oUrx7tTUPCyM1NIahXji+e+0OVEtVoHeCBrGqepNAvDwHWj3eqSfkWAKs9d3nm2h3+5hIhJHMV/Ej3/8E4kSvHz5osQish+CqhpG7lA1TGUt914SeASLSAIzFpGuVK7tDqcTiZNTiRWNTUwKwEyAnz0IJGHoCD04PBbQhfci3bEkPti9QBcQ8RWC7cnTFDrttnz2GYlN5wadmUqtBr/XI3FYfHyMK2WpFB2C6WwG2Sx7ExgpRkcdYwzNcp8TtyAJabIQC6DoZowVcIc8PkrgtdtvSS9qsZgXcJlnVrffEWcbHSB0AjD5gPOrFM+OeP+ZRIhHZy13K54rFJHys05RKOcanpvs4CBYzfOXdwpj4IwmAtjsWR0KgD8YGWR+INbEwlrOWpx5GGlEAqStKhKVw8/XuJ+V3VEEqt0ol/IY9muYmw1jYWkK0HZw7+EnQoCsnj+PfDEv7liemyTYSAI3pHvNiVgsLr2ahXwLTx9tYWv9GEGfC2F/FFcuXUU+lxMAj68dyTCSPew2pZqcEU4ko6xGC2qFkuAxZieTShQhPxgbTRcI37v1dguZUgkmuwev3v4iDnZT2N44QsAZgVKqYNRpYDIWlLhukp4847gvGs1G+cx84Utv4AfvvYOzZ8/DYnHhwf01lMs1ea+88dYX8On9x3LP8mDl/Vsu58W52+82pJfA47EiFPQKsJkt5BCejLHHGpvbOzAaLfjql7+JaqWO9a117OztCEhIp9rrb70lJNHoebToyVFS7t/EUQJv/9ZXRHTCyC5iBLNzs2DuTbvD3ipIqsI4Zt0vJCCLoMORkIipdTCKaDmZOBJilO+xuflZ6VfgeczYPDqS2HmRzuTkzFlYWZHEAf7slEYNW1s837yyNwe9UfTaXUxNTMDn9+Dnv/wAk7OTOEgeQmkrmFuYk2CO4509vHXrNYy6AxEX02nFRIr6cABXwC8CKn59koTEsXaePYPVZMbNa9dkf0gcH0oKCAvdk+lTicxmtGu1VBfigYSw3miGzmiSOZEzBclHzh2VakXER4zz7vT7QgTPzC9gd+sAfnsAjXJVYsrm5+K4cGFF4tM4f3UGfcwuLOAklUY4EhMXUiaZksfP2B++dkxup6CaEWQUhGJoFjdOvpCCy2UWZykFoHQaTM9OSWoC5326T+PxeSkdZ9zeuQtLssNy55mYiKNUrMqdNTM1KzGMdqsJxwcH0k9MBwbvxGq5jkKmIZFy0zOz2N87FOKA0Vh+fwj5HNNrNCKy3N8p4e23X5HPjpC7gQAGXSAWjMPnDgi5TAKULgC6CShmotyfzkc6SHg+KPWGzPcSyTYEGrUmRh2Iu7NcKYs7gF0rFDqIw5sTbr8nbqFOSxEiaDTsinuZ7jUKho5Pq8jkKkIecMbkPq7UKZQdjvc9un8xhFELuK0mnJ2fgcdqQfLoAD6vE8uri0jn03i6tg7KqXojwMjoZ6tVdh+T2SrAPN2E3E/Z+cteLPbCNOpVqCpjjqmrGsqs2um0UChm0em25Iwmhk2xLEUk3CdJglJ0zl/dgRanuSqerD+T9yJ3WPYuO2xmTEb8eOnaBXF/0F1UzKdRKhYwoJiWsb3QSb8scReKl4mZcH/lZ5IYNuOr+b3o/iFJIUsJ9wQ64xmPO+jDqNdAr+2Ly5P/UPhBkoUifLOR5zVXTwr0+/I8uHMqTUV2UIoFmBYyHLLD2yj3idRGqG35N+8vA6PVKP5nn/aQ5AerLwYisOHuNKQyRE+3zth5yHuaqVEWsxhUxliLSSB1Ul8IhAOYnIliqOmgXM/Ja675k3/3H0alQgEHe1vC5OTSKWhGzMmNCABJQOTGSzcxOTkp1hJ+ULVghtwJkrkTGHxGHBcT8MTccPhsyGVPJa9XPwCKmSIMGgvCgQm0mj2UanUo/TbckyFofVas3rgGbzAqdubU9lO0M2l4R1roG0M8+mgNfZXskwWKCqhEEpipazLKBTpkq3xv3NFB0oIvGgF/gvJU49HewifOw4EECP9MYg6eOzNIQhBU5YJGtwu/jlgL2QXyfCN+8W8Cp+LY4IEz5CI7zg/j8kbwi0QFFxUSJLSx8oc0zoses2AcbhhHQZUEcxB5yEoGmVYDX9AnbLvL6ZJDmIQHOya4mDISgje+UquL+oAfasmMJpvV6wqoSuUfBzHpARmNfhP5RdsdnzOHF5IzjLbikkZShq+ROInoSJHF2S6KTkZgcTja2dmRYWNpfkH6Nfa2t7C9uQmrxYRSqSjKI4kGYr6hRDkwQgICYNPaRrA7GgpLkRRzeHk4K3IBZ3Dt5cv4yc9/hNPMCZxeN9rctcwm2HxOtEd91AleMUvf6oHFwEgCP3RWK/KdBs6+dAGR2RCaSgG9ag6N7BE0akbisJp1lq+2Ucjn0FB6cDhpW+WH0CzAYygyAYfbhkqjiEz+FM023SBAMOSS4k4uDBwOCa5xeeSHjO4PMpj8MDL/koc5swWjkZgMbVzomrVx9AEje7gksAzKHzZjbtmKQEgHi5WWPwW9rhkNpY9SuQWXOwSL1Yt+R4dmfSBfR2nUoTabEnuyOLsIj9WLWqGGeqEObY8xODxEW1LGdf3GZZhMety5dwefPX0Ag02D2cUQjNYRtvZS8PhJZESl0CuXHuDmjTNYnJnF04dPUMpUkDlpwkQWvj1WKUuUGq2lZqMcUnQwcGgVZrXHjO0+9FYt3CEfejz0rCZ4QgEZftotgvssToccYpr+CEqF2YMdeY+RHKMTwTjUQqH1vNUWh4Yz6IXXE0Q5VYNSbojjYMji+GpN3t9Ou1MYYV6AXDz52tMqSXUD3Tw8oKlO4TAlKttOQ+Jd6GQpFBnbMJBi83A0KJnKh0e7UlrIKJhwOCakLIEVFmvTiudwO+EkezxqYv/4QN7PsQk7Aj6PlLJRhczhm4VQsUk/LDYjdnfT8hqGwx6YLDrJB6ezyeW3weY2w+62wmhh34uCMm2oFmYHeyTvvtsdoFioSFGz3+NFg5dCvYZhvyP5woFIEM2uCqXTliXKaXMJARK2+eDUWJDaOcZJIo0qD36nBZ6AHWUlB1/ILWV17UYHww5g1zslBz+XzuF//Z//F7i9LvzH//t7yJfyiMUjUDsteU34mO5+8gB721RYAE7b2GlGAtHrH5OltOXv7GagNMYXi8EMxKZNMJgEAhSXE8FudkqwQ9ztAXRGvo5ufONrX0Ti8BAbj59Jcbt+YIXJQGeWSeJi+PrwYmVWsNrtYfncggC03e4QsegUlpfOSSzBowd3USwmUa6kJS6JBax8nzDLu5ArQadleZ5b1BPLy8t4srYpF7jknGoNouQtlPOo1vNimaXKnI4AFpjr9WYEA9Ex+a0dwGo1Ihz0InWaEgC219biG1/5DqYmFwSU3V7fwfvf/6GU+nUHTZQqWYlEMJmB6fgkqXlUS4oU1BK81RsssvTZnE5RMZTKJXQHXbS6LTRpJTCNEJ2JyD3KckiqjLiAvfvOHXz58zfw1uufg9vuwdqTDemcoRKSy8xf/833x64pRhD0qfArQ0uVQ48DXRc+n0PszgRSFhYXcfXaFSmoJejKSCXmbVO9RiCHeZmfe+tNzM1QFXWMX/78QyRPhygVgS99YQ4rC9OoUbno8mMiMIn3//ansgA5Q4zQM8Jtj8PvnMSorRXFNm2yBIRIUPP7s0St3Cgj18ihLIpqwMKidSrWgk54/SxmU7G+8RChcAAjSo81HJBc8AdjMBgtyNLiPOzi8eZDtEcteP0uiWzg+cEiY54fBA6YLc7lhbEPvKO49PDOogiAC6RRb0c5p0qWO+/Xg/0DiSULBPk5tcuwxvmB8RNmgxFelwc6Zpt2epIr21W70Gqo/h7IAM5BTWvQo0nlC3tUen3pOwhGIrJ88k6ZXZiVn+vyyoKUA1p0Zmw82cAvPvgFVhbPikW6nC9K/4dJrxMHJQlpdoGwDJT3ND+HXIasDgd8sZAU+urNWulmCES82NpelyGaIwaVrgQveJ5yDimWSiK4IJnBYnYKEATc6HXk+3HRkajL5AkmYhH4PG5RKlG5w+J2xqWxPJVuQS5AkcCkLNIPHz3A9t6WRJfwOY6Y+couslYLlWpNvm8qnRJhChWVBGPq1Qa8tgAaVT7HkSxu9+5twWIBLlycQJ+llj46j4Gd7UN0WkO5M5jBfeHCRbz3zjsw6bSIT078RtTCuMJ+py/AJTOfE7sJZE5K6CpU8kn3ObSMvJM+MIIa43OOv0dCQ3rBBxz6B0J6kFggcMoTbiy2GZMa0h2npZ183DklRILEjo7JD85HJIwlDVd64Kg+49eAzGh0vHHhEAsGVU3DEW6+dgWff/tzQqL3u6oA1XzN9g/3hJw7Mz2LaacPp+vPMKw2UE4lEPaa4XaYhTSnA5ilkKVyHdVGB92hHkp7hCpnb2VMgLSZp0tLPeEyZuxaGL/JjK+hfH7Ya0XyT2vQSknhP/7v/zHMdgu+/7ffx9z8nAgVqKp/6dp1LC0t48OP7kgBM90f4rzSAh4foxOBXL4o1nnOX9s7e2g0WrJAsYviJHkq7moGknEpXT23KGr4na0NXLp4CRdWLyGTJcDWwdb2rogebt96XZyGzPu/f/cRhgMdpucX5T4neLa3u4tapYx0OoFoxA+H04KJiaiIRrjL0GHoD/Cu1osDOBDySDQlPw9ZZv2nsjg6SggBcf78eREqJVNJcTRZbXYsLK6IUs1ksiGbLWJzY0tmTInJMhsEEOL7egyQumWJZa8B+6MYA0eC96UbN6WDgD0gT56sY2FxWc6en//8Axh1OkxPTsHlcMMod1EYn376qUTB5IuZ8c9KpxUgd2FhCYtL89jbX5fsZXaKDPtmpE7YXcc4YJZHdqXLzOXifN8UlSFVinx8h8cHiE1H8MrnruO0cIrZM4vojHpodBpYe/YUpVIeDqdVFHc2lxVqtyXz4AT7AiwW+J0u1DMFVI9SMAyMiEWXodHaoVCoEwiiO2yLiIZlrGa9DTazF4mDU7gdLvg8TljNjEtoQK/vI5M9gUY3EhCWjm3GVlDsQ9frgApxqsPtDtx/9ADRaAg2Cwu7gXwuid5IxUn6CBaXEf5IAA72UbR72Ns5EkHD5QuXEA3HkExmJDKI3RXtfhOnuUNZmLVtLdwOAnVWAdX3dg4xOzkHXV+LVqWJbCqLoD8Ii82Gv/iLv5RC8tuv3MRsfAJKs47DdEIIIwqXJqJxfO8//CdxIrHr58LqOenlavJ9r2VCASPLGvjVr3+N+OQMfF4fKsWiOHQkKpUdgM0q0rk09o/2sb17gmDEI++DhYUVxMJxVAt1uO1e+Nx+mR/aozZqzRIM1pEoUT/59C7uP9jB/PwEvvM734Ve68C77/wMmxuHMgOwAJ2yZjoXqIofdGs4v7qIq5cvY2ZqAk2liq3NNaw9eSROW7oijw4PxFHAJAh+jmZm5gTA//DDXyAU8EsJKu+WeHwGJ4zkSBWRTpWROE7KWaozAMfJfcwuxmC162E0a8SJ+OMffQaz3gOfZ0IUrAS9/uF/+w9lx93d3xXhDYvj2YlBC5LdTiDbCrc7hI7Et3qEKOQsxF2aaztnMd6dYf7MzCa5kxsdFUenCQFdGOfDToBiJifkGHuBqFrmHTc7O/1c9FOV/ht+LSrtScxNTkTlNdjc3MDc7CyCwQA63YFEDVItS6c6dwmeb3yv2BxOiTxmlAg7xOiI5O8/XV8XEpjR23yeg15Hvi/vEXYfEPz94fs/FJfCOUbfdDvyPPRaRm3rsb+7M+6tGg2lk6NUHTvh+NhsVqvcLQShzELSU5A0jpziPMMIqUqVfW826cFkT8n51UvSJURVNMVRdEgwcokiEILH0unUbAr4yMfMGBQ6IfmLormRpiduD5KML0gS3pMEsngP8nsSnGfHG53HJDVYGs+7j8Ago/EkL74/xl14Hwf8Xim5puCWPRa8kyhwIQZFjITxpoxtpkhgZSmObrcGjb6HWDyA+4/vIhDyY3puVvoNWFrNJAOmPnAXpCAnlcoIHnJh9RqMOhfymSrWHq9DM9Rj1NPAbLTC+1wMGo1FxLVydLiPYMAngk7taCTngMNig3GoQyadRnfUhc1lgc6okdhodpEMNAPUmTqgM8AbmoDe4MSP3/8l/K4Y7HqX7Mg2C1MnrMjkTqA36kRM0JCEAAtcXjs+/8XX8fjpI4TDE0gmC/jss3VcvfIydnf2EQxFoajsexinHzBWSqsZwOtxwGk3wmbVwWrRQasboK5UxOEx0GlQZ4SNTge7w41zZy7KZ/lnv/gZ6k1F3ERf+epX0RuMpN9ib/cISrWFrY0daIc6OG0OEW2w469aLaNYzmBqKiaCKfYdWawaXLl6Xno9+HXFgdVsinM0eZqGx+GXOKTTxJEQ/nRD07lC9+/s9IzE9FBQSLESUxwY1dwnZsf+Uc6MSk3+/tLivAgURgM9uARdvXhRhEJrG08RiUewd7IPjUErLiClXoO2P8Ti9AwCLi8CXh+ebT6DLxzC0GqBwWZFfGoSR89JDsZplQt5lPI5GDQaXLywipNEQojsS5cvSQcCd3qfN4jE3qk4zaj093j9Ivzh3Ei88N3330Wz2Uck4sHC0qL0AD5Z3xCidPnsORwfJmDX2yRClyLZ2EQYy2cWxJFfb9RkH45OxH7TIcHoOXacTcRi4uCia0trGonYkLtmvdpCR9VKZB875Vxum+yxZ8+uCGGzvbuJRpOPvSM9McFgFNlcSVwab33+NSGVTk+Tgvne/WQD0/EwZqbi4hB02c3IpdMi/Br2NaiXW2jVuxi2AaU6Fh5SPKiBDpFwTLom2PUai0zK54muDWLKnLNJYBDvYfSR2cJkBa2k3HDQJvbJSF6Kufl3DXq9dBmNZ3SK+XhuMDJ1LHxt1VVxf1ttTnE0MKWD5xVJZD1xYmKkoz4cFiP63RaKxTQcDosUfveHFGarSKUKQm436g3BmhhNSKyUfUuLC/NQSRLUKvA67Rh02licmUGtVES+kJES7wbdFToj9NI2bxc0ErAAACAASURBVBJHVkPtyA7BmZxYLd9PHpcdNrMJFp7fBPR7bWQySfQHLPBm4oNDOqUajEMzEVvViliWomylqcouTDeGoqio1hrwB8LikEpn8yKK4x1CktZht0ilgM2sR7WUFTcq052YGkRh77gQnGQEewcNcLBCQEtRcltc9dxtWCNBfI3JOCIeGZLMb8lrLRHzZsY3qhi0VRHt8vXijm21WmTH4XMW0oK70JD3pCp3MesOiH3wzKKejI5W3ilM5uH9QEyfdw/3Ka5cvFvoOmH8FSskeMlzj3pRVD/i9aKV44xadhFSMR6Qj3l6OopSuYbFpTMIhmOS8uL02uDx23GcJIGbh+b//Pffkw6QbPoE/Y6KXCaJbrstBdBUqNLSzRy/qZkZUUjwQmo1azhNHODps0ewBMxooIG+sY9MKYnJyRBcdhtK6SyiwRj6bQgIpMVYqTUwaGAPuTFw6DG0mHDh+svy9zvlDNRMGlt3PoWm1kNuv4iRymIlM5ptZtxrMXiuyDMR2CbY32wKw0rHBZdPArB8w1Ghx8OSiylB7XFsFP98HIvFHhH+MGjbIdJJ2yU3Nr6BXpSsc1V9QWLIovq8wJIgP0ur5Y3d74vrgP/ti1gtsecIYzWO/RlnZToxNzcnjDBjH6QHpN8XFaXZbpaCZ7Ky/EUrLl0cVCMS8KP1n6oKo14vi5IoJ5wOWVZJZjDuSCK1uh3J6HxBzowjHljga5HvNS74HfeZcLjigFJV6vBHwnB7uTS0JQKLX/OFnXX1zFlRWJ4eH0lGLOEBvqE51LY7qgxX8hwBAeqymbRkj3pZRt8fYSY+BZ/LIyoaKkqebW/i8vUL+Jt3/hpagwYWjxOVfg9mnxu2oB9FpSq5oD63V0oI9aBCvoN8rYqDQgrzq4s4c2ERJv0AxcNtlBPbiLo0MI4GODzICCA8IAUr7h7+0sFqc0lZH8vFmJ5gdo4/MFTK+v1BzM8uwGKxyjCZyrAf4Viej8dHEGysgicBRnUuO0Ki4Ql5L5eLVVHytVXmHjqlfJxlTix7j8UdCEYBu2MAVSW7X0C9MoJB74LdwYIygsldyVesV1RkMnkcHRURCJhw8fwFhHxBaPs67G3uwWV2olasolYsY2FuGmfPLUrG/8nJAZ5urMNkcaI77MHq0CE+G0UqR3JHlUOlUu6I4u6Vl67Bojfh0b1HqJdaMGmtaNdZPDwSEoz5vMwbtDms47gOFgnRrtxn6VAPam8Aq8uM6GwcBqrE+21UyCqXOYgS2KGq3YQ4lQOpLIbdHhwWAoNdyTMloGDTGtGuNmBhPACz8tGHVmeEeWRHncpAHopt2pkVdJmjb7SM1XutLhxWp7z2VO/S/u9y0T0xLp+lM4pgLm0mHPKp+OLX5/N3uhk3ExICJJk6gtfHS5oxfoqAJ4xroiqd7ieTzSLPsdWtolQvCsC/wrg12shzeaROC1LuFIkEBVxgvjNBENpCqXKrt2pwes0Y6NqAEZiYDYiKn8RKt8/+IEbuUblgQFPpQG31pDySwLUozNttdJqKFMHSpkoAivEn7PbgIEkFYNDpg6mvhwNmDJUOHj5aQ7UP2JlN6aSyt4PoREjO7kpeQbvegVljgd1oQzGfExW5y+PA8WkClboi6nSHxyxROZHwBH7+wS+x9uRIysz7HcDrJaml/f+Zeq8Yy+87y+/cnHOqeyunruqu6kw2u5kkipSokSZoxrOz9s5i7BnPPtgwYBsODwb8YNgLeB9swwsYsBdreIz1ej07kmYUV4GSKIpskp1DdXV15XTr5pyzcc5tCkuhQYrsrrp17///+3/DOZ+jn4+LTio7yOEvl+hyYK7KCKEEcw4g9QaDj/t9g8Klaw0i1MZDttduLuPypRV89vHHMPRMcJm9ODvMoVFpwel1jgfH7JKNRi17eH+++aW3cPHyZVgtdiwunsPTJ8/wy1/8HMnkAZaWmV/QQjwWRLteR789QK89Qi5TVLFE6388EcPs3AzuPXikZczIYMPQYJKigFZmg6knpMjEZExYmnQqp/OAeCmq5oguoSuB2UfpZB6LM+uYnz6PP/7WnyqUl43Gxx9+hO/8y+9iZioBu8uArZ0nyBaSWF2liimGzafbyKWZeRNDJlXG7NySQjKZo3CWOUW9xTDaESwOC6qtGnwRDy69ug6z3YB0PiXlN4tpFmbXr1zDxQvrOD06RdDHsF077DYOqEb49nf+VlkSHMJk02fodhhIX9Eijffn5OS07jUOEzlo5RKo1iijkE8jHHSjN2jD5nPCSP7maIQrVy4i7HMgl0piZ2sbR3sZ3Wcc2PjdTnFxr65dQ9SXwMPPnmN1dQUjewPRRERKU+PAjn6TAWVWuRlLeWaMQYMSDrVz5Rx6lhHawwEc7uC4sOo1hIqxOYaAsY3D422dQ7TdOpw+IRFdnqA4ra1OCxOTE3iy8UiLIja8XBAwL4OqR37+UoMUiePpKDeG7j6qJClioCuEfOiD3VOMeg40Km00G3W0my3kclVMJBj23dLr4lCKapZIMIywL4jcWQa5dEZsX+WQmYnaY6HWhj8YVFDr4vKKnCsvdvelWKWC5/n2lgrCq9evyEXGa5DigLdvvqn36c6n93Dv8/uydYf9IVg4aB8O8GJrU4NlohFZ2NPOyyELufTkixcaZXiCHg0pp+biePvLt/Dk2UOcnByoYT+/uioWLt08VMmysGQIXL6Qx0QijlB0fP27iPHpNPU9qf61GI1SvRqGQzDrjIopLsmJOzh/4bz+Xi5UgJ4ZsVhcam9+DhwCfPDhL+DwOBGKhjU4pkOVdQoZ6Ky5KLQgVsNpc2H93GUN9Ig5+pu//hskTxigbcP6+hLOUhxaNXBhbQ2d7ggbT1/IEVbIAX//77+PJw8fYNhtwu9zK1yaAyAquLae7yASjOKt195COV3Ed//Vd7QAsdFB02WwHu3arLPaUnaO68OxI2OMJ2GdM9C9YDRbtPwYe6i+WIBw2cECfbzQUGH/0jnCek/ee9aLL63arDdZn42xWeMQddamZosBJlN/bDG3Av/oP/qHgA0oVfLIpU4VupzOjpW9bFBmoxNwtYfYvf8YHoMFuZMjRP0OWfFXV5ZVpxDblc0VUSVXd2hBq29CuTlArtJCqd5Gd2jAyGTWAoRDBe4X2WiR2cY6VwshswEWu1luyD/6e3+kLBIO8ajc+/EPf6zMjL/8879U4PzWNgObjfjss9sazMUTE6oh2KzTuu8PhHF4eIy79x7IRcn3jEs8/nfWGFQEk3u8MD8Nn4dLcbOaIP7ZUqkinAzFDnxGX7iwrqBpLs4+/eSOFO6zs+fkhKxVa2NETLvBnwzNZglbWxt4482bckDzs75y9aqaq+3dLUzEw5icmZAbgNlfYxWaA3c/v6uambU/62CFl7rcWFg8h7v3HmpxYQBdMAZd91Q/c7hEdjKRUeT01xtVvP32mxo8HRy+QC6fUj2aSEzqGcl6sF7jgHCEN15/U/3Bd7/zbdXN0VBUjjKq2iX6aLZUWzMonXgSj9+HiUlm6JzDweEOsrkTDXBDgWkUck0YYVNwLZu7YMgDs2WIfCEjpwr7D2bgzS8u6Gc8y51iYjYI2AFXwIvjbBJf/cZXkS2ksbOzpWy0bDELo9UIq9MKh5OIOQMSsRiKqQyGjSamvQH47D70enaMhmRZ2+RYFT7LaEQsGsOga8D/9X/8C8RCcbz3zruIhgMwGyj0KsFuYy/W1tDv0eMHsFsteOuNNzQwoTLZH4ggFItj9/gIdx/c10CaQ/rrF9cRDBKp0MLDJ5+j0irA4rIhMTOnnIcH9zdw904av/uNq1J0J+IzCp9m6GaemBoT+zgn+uUBdl8cID4zrVDQp0+e4/rFVxB2h1DM8D5MS0DH8/POnTtatL/26iu4vH5e9+ZR+lj1FJ3J/+Df/Yf44fd+LoEClfiLi0t49foNuRS4NKMYjQuxqam4znKK5g729oVv4dCXzxq66Ii+49ekM35qbl5L/6XF88qYO91Pwuf0I+AOCMF07vKKnOCVRhYmq1HLwr/+6yf40z99Hd/4+h/gxz/8ED/7yW9QLDQxPbMAoxkoliuwOrik6cLtGJFKjStXLoGRDLMzcVy7sga/zyVlKvt8OtPpEOP5WsjllTFBNzwdDHw2Pbh/HwtLK3jzrXdw+/YDnJzk8cMf/RL9gUHCGS7i6Kq+/so6Ll5aUX3LgX251MZEdAWx6Jzc3ayRv/H1bwrjRdcghWfsqjjcYb0ZCMRgMHLQYkcmU8aQDrcqh2F9uH3MaJvSdUe19tnxsd5jugDYDw2NBlx75TquXSZXfh6f/voj7L7Y1uJkbX1NmCHupxfmFzWM49KKn8vjRw/liiMW8uT0UKI4OiuFmoYZBjMz8Sh46MhJcWFtXXiQZCqFrRfbco3Nzs3DbLXh4eNH2N3fw0Q8rnwEzht2d16ot798+TIikajyAihwCIeCGtI+evgA0UgYnVYL5WJBdY4WIMMhSsQIeX3iuFPBS1V1uVTWn2X9Q2ca6x/OGeg84kLeHwwgnojLqckh1LPNLeXGELU3RsfQHRFXkDhnBl9khXBIykUJXZE8k5RhYiNChcKfghAvXE7QdUNxBh2frJvIb+NSvFTMo1opKeuNbnkGlHMxzeco5yHMC6XzgwNCPW2HHOYZJD7h58CFBXFgHMhlc3kcH58KjTU5FcTxyQ7sbjN+71u/g7/7wXdxmkriwsVL+PK7X8FZOokPP/qFEHH+oFvZHMwoIHo16AvDbQsi6I3qmfLgzmOhFYng4c/63nvv4dorV3F8fKhMH2KQmCdBgYiZeS9Lq8qCIxKr2qyi3W+hO2ijUMwgEglKxc+MC3cgBJPNjUePtrSg9tjDmJ9YEGq42SoDhh4q9YKcu8x1m12cUZZBq1MTbpnOEBILUqkitp4fw+kM4MNf/UbkBjqo+fkR/0QHFd2UiwvTsFlH8HrYjzWwt/cc1165rEXtGe+HTgfz55ZVJzC3iAv+nb0dIdWYr/Y73/xdHByeKCvgs0/vC5HMJUi1WIPVaFY/MkYkmzAatTAaEVvDhVwRf/GXf6rF/7379xCKxLQAmZufF5aPCnvmUHIBYjcb4fW64A95Rb/g3Gh5cVmI62wmqxo3MT0tasLB8REy+ayu2UDQp2csnUq8DkvFmkQDr129ju2t53j85JGoC10DA5Yp9ODcxYRuvYFOY4T337mloOif/eQeYlN2nJXbOLe+gMXlBezv72jxRFEc1e2lfE5CoMX5eSTicdy5cxdr6+vj4e1wiKWFczjZO8O9Ow/kwpmIJ7By/rzqW+b3bG0910JLYiuHXWcDl5+f37knJ3uDKLdWV5hXi42LfguuvXpFotO9/V1l7s3NzaPXGbu+KQA9d25Vc8Lvfe97GBn68AaZ9bGIp082UMoD1TKwvBTUuZxOn2FhYQbzC3PK4dnd38b0bEz4p+RZDf/g3/tjFHJ0P7QQj8e0UNrfO1KmWK81Qr3S1YKOCv83bl7H9StXcHKYxNlJBqnTAqYm5vD6jS9JkDI7O4fJySk5cVnXcF7BmQ1d1+yXHXa3cl6JG+S8jf3q46ebKFRbGoTHJ2JaotF1wyE8F7+ccWoh1mkjeXqiM5e1EAfjdNwp+oCzWwMRWH25ESl+YF3GOdLZyQlmmJ2IIVq1KkaDDkrFDHq9phzAHPIbzC7Uak1lz1Bgzowznjl0CS4szus8PDk5xv17d+VGJ9psb3sH2dSZFs3zy3OIT03KbdAZjFRfc95IYT2xgaTmsK51OSxqPurVEshd6bQaY6Gmx/UyE9AocSDnM6xxeA8Jq0v/rJUi2qbmGO02hVlA8iyja4I1A/sXngFcdAvrOxpq0cx8qWI+LXGbslzdnI3bxxHxNocWQG5/UHk9dOixB+Y8iiIBzqG5aOKZK9PAgBlvLS1POE9mD8vPyUlRfn+MrFI2CPGnQwrImN3DfmqEJodkJrpGBprxjIgYNvPsY66IVfSAdodZHVyMc2ZtE62HbhR+P9Ys/NnZcvFrdntDzaR8IS8ikwHVPelUSgKat968ibX1FS2gZ2ZmcP/eE5TKDayevyxRwsHxPtx+O+rNvND9hv/+n/xPI/7g9WoR7WZNWSBUr+jBxADUQkVhXlyAaLsz6mM07OH0eB/5chr7qW3UhlX0LD0k5mKIRH04PTpE0OtHpVARa5/qYvI2GdbFsKjFi+dgC7swsJkxu3JeCsduJYsprwfVoyTqJyU8+PAxGjly4hjcbcXAZEffYEKrN7bTcJnBG4RbLSn5lN8xxmlQUeogl9VJNNE4h4PbuHEoIJcNRGKMG1dye8X4fBk0rsAW05g/xmUBN1m0dPIQlZrv5fdSJogU+43fqv+U/0E41MuFyBdLEX5PfmAsRrjcoGNEN6/NKpUL1XssHlhcMIOCaB1igJJJoiz6wm+0m00pQfjZ0ClA2yUVE2Rvf/F9xhxqLl+IWeIDarz8+GIBwp+J9lEWWVTeUVljttvgDY7DcGjT4wKENy4tfFT5HezsyAFydLAPh82KiYmYrFlUJHJAzveS7x8VoVyAsJgjFoy4o3h0QopZvnfc2qUyZyhUcrA4zArw3TjcRZsP7OtXAI97bFV2uEing2lAkxZDotMoN+rwRIMIRINiOodcViRcdjz7/COUz/YIhFTWDBtTqkN4CFChz4aRh4XZxoa/L96fPwxMz5lgs3vgdgVhswVQKFTFTa/UuGUFIjGHwguJduENGI+FpEDkQU4lcyFbEfLHZLJrK8vFE78fTF3A3IbbO4LN2cSA90W3jeODCioFKFvHRfVWKA6Hm9xZBpZ7xKbn4oVLNV57zXoTy3PLcJmdaFI9DhM8Tge8bjuOj7eFh5mciuDg4Bj7eyWpoeKTfswvzuHg9FAqn/FfBkzGJ7F+fg3VUhX724eo5OqwjBh+ygLeCBebSMNQigMGarIIZiPAITCv8UarJxyTzWmCJ+SH0WlG3zTk7gA1NsilJvx+i8LLB50uWmxaXU5MTkQ1bOz2u0JIWQZG9MmbhBFdqjKGLVn64v5pBS/zsOXcSD//y8Kg1+qjlGWx5IDb4VFQocvlhc3ukkKFr7FSLcLpsolnTIUykSVUt3HoODM3A6fHgXT2dKz4t1MhQFY8mbNeNOpdZJIFnByfweayIxD1oTOqoTOsYYg2zp1bQMDvE+anWqrLcs8HO5diDidzHfLIZeqyl1cabXgCgCNggi/igjfklAW3VGmo8LbbqGiwoVJs4uQop0brMrmuVIyTkdtuo5TPaFtP5SSdRAPjUI43fp6Z9AghLzDh8cNrdsFvcyOTKWFIrrZphEa7AIfbhMnpOAbdAbKnRWRP83CbnZieSCAeDY7DpfotBCNhVGpNbO1so9Zu4O0vf1lMyRfPt6WOev6sCDcRVyEuAPmeu9TcsdCgsmMwMOi54PDYAFsTdtdYPU3lCNUcfEBV620xGIlxeeutawj4HHj25CniwThsBieapa7wh1SckqHNwTYHUCwMuST4+u98XecRiyqqUr773e/g3r0noMhiZXUCc3MxYRs+/82nwtvMTi5oKZlKpjTYCEcDmEhM4Nlz2roNcLj8WlQSVdQVx32IkXEAh88Jm5PurAaiMWbLWKX0YWAOnQuVYgOrS5fgskZwuJOC1WiX648LhnK+ALvRpsbI5mRAVxtWBwddLMDaeHj/GQZdO3zuGKoVIvXI6R8gU2AeSArhiQCM1hF6oy5sTht8IQ+M1gGavTqGhr4KYFpoqUCli+xP/viPsf18C51mC1MJvi9nGIzMONg/lkOJZy+bs3wuDYtlJOUvn0lOpxuXr7yipobPTiopaOPu9upw2oboDpuYmJuSjb/d72BmehIW9LHz7BlG7YGyExgC2ml1UcwXUa928Tvv/R66tREOn6ewsDgLi6+L8KRXDNZ8voigO4Jhl66vJvqtAXwuYkKsaPXq6Ay76DL3YAA4XEHlAnD/5fXbYLR00GgVcHC8B7uTag+emQFMTi2h0ewhkyvC7rQLy0LGNJ/XvD47DHAjxs8wQiwa1pCCAoLUWQqRcETPKTYkc/PTY9Z1vSrETr00gM3kVD4NC7+TY4bZAftHp8LVhSJ0ogFRZhN1+mhWGjDRmdbjUL+uQTKRL7GJCTl7tnd3EYtPSp1zepYW+5uBenRrcoHAZpZKXaHBmi0UU1V86fVbeOXaa3ixsY1asQbT0CgVK5cQhTwdjXSuEGEzQG/IusEBr4c4nDaS+ZRyhix2I8ITfrxy8wr2j3aUy8Ph/tLigtylyRMODGwaSFHBRgdCo92QIpiFN4cqHdZSDK3j0mwiDovRJORGpVxGv8tlFK3tQTntWFCXChUkDzNi93LZwSGtgddd2I9Gp4FGp6XQOTKRS6W6FJzx+KRcbxzuklHPJQjP1l9/8DEyySoSUQ6BiZmEhrhk30ai49wcLsK8vhDOzrJqci6cXwb6RD109bNywMgzhLjAw/0TPUMnQwk8u/cUG3cfoVkawcoiWlHvRFjRwdHXUJ51nULJ2dYQUcqlxsigYp3httxr8L8pCJ0FvBYmvD6Jx6KLpqvnpZRq+lpj6zVrJH7uXHrwn1lf2B12NQhG81B1FxfIU1N+fOWr7yBXyWkwMOg04fO4pAqlgjHF5t/uhLnaQS2ZhRsWlNN5RPwOhXSuriz91gHFZyNZwQx3bA+tWoBkSswBGS9AqPqiQ4dnEc8evr5x0uA4qJ6NBs/2QDSA3//jP0Aql9IC597dexh0BqrlL124BJvZLkcO3/NPPvlYzSmbDqIkyP+m0phnwb37DzTc4/OS9neKEzggo7o7nTnFcNjT4oM17vzcrHJwqABlwGeX74/bg2KlrOD0K1euYnF+Sc8ZuiSatRb2dw+RJt6zyzB5k8I0LZY+dnafYW1tReKOTLag18kF0ZkwWW2sX1nH7PKsXL9UjHEISzcgG3Qqn3kdaEh9eCznqcnsgNnowuICg8yZE9KE3WFUoPj0zAQqlaJY7FSdUM0XDHrQ6dXw9OkjPXNYd7DmYA1TKROPCylfyfr/3t/+HVxOF3KpvAYda+cvCtd569bruq43nm38NkOIQ8zDo2MNNCbiIUxPzyAWmUWFTiqGjNZrylJwuFh399RQc1hULFUQiSak1Pf5A6Ia9Aw1FOp57J4c4sLVdeFDTBbiWqt4tvkEuXIewUgQZodZ+BHWqBQdlLJ5cbD7tZJQm+USg0Z98LjD8HIp4vOiVqkp24hh1O1qFyuLqxhxeNRpoduqAiDStK/73GJn78a8whZWV1aQSab1WZRrDcSnZ7C1v4fDk2Ohh44PDlAvjfCt37+JS5fOYf94C09f3EdiLgFvKAqLzQMDbCjkK0IWkb1tNTuU/xSKhFHvVNAelbH9fBOr0+tIJTMITUQkJvB5Q3BYnLAOzcqHGPU72Nx4ilAkKJe2kDjxOFx2i4LR2c+eJJNC8vyjv/iP8Yuf3UYqmYPRwAzMDTDMLRadxGRiTsPgi5eWlal0/8EdnbmzM3Mv615m5/WQzpzh6PgILp9brP6nz7cwOTWLa1dfw7PHz+G2edBr9JA5SePc6jlE5ydQ7pT0HnABTbfV939wH1cuT2NqchH/+l99qKB05ulQDVmullEoVWC2utR3o1fH6vIcvD4n0ukTLZ7X15awvDSDxYVJnBztIpc5k3qV3C0iS+vVqvrvdquLgD+CfJ6uAg8Wls7hg1/8Bo3WAHfuPdbQZG5+jnJDoT04ePb7gnIKY0RnBbngQfh9FAIRbTSQ8IlqYi4veB+KlMBu1WjWM4QZihTFMcCZS0un1S2RCLFhn3z6G7n6OVwnhjtfLGJ+YRFWYrGtVvX+ZPubRnRGE7Vkwc7BlhbRDPumi4wHNMOErRZyzMdMcvLjOdQuFnNyBfM6lQuCR6bRpiU53Ss8s4i/G+do1rCwtCgMEJe5VKJTqMjBz9b2C7zYfiEsDZfkDClnr04SAZetHOZIXNmoa+FIVS8pCsM+5xDGsaOtUdfPHZ+c0mBq0Osr64zLY7roFdaeSMh1ysxP4oG5iE9l0th49kw1YIAKJyIkicxykoIxGPf3RLwkT7QA5hn4hZCTPzOX2DwbWYsYTSP0QQHqWJDBgSebReYsUoxaKVf12kWZ7RNvZRbaijkKzUaNT0d0OjXVqeTz82fjsz/o92J2mtlAPpgMJvXHd+/c03nLc4xilvhkQgsDZhwYLUPcfONVTM9N4Ze//hUWz60gNjkNrz+g3Iv9o224/TbYHECnR4e2afw8dftwfn4VubM8UsmsnGC5dBlmow1utxfvvvdVnJ6dyt3IupEEhka1LLw3M1mMQ4POCmYxbe28UK9JKgKRhWsXVhAMBVCu11CuN3Sd1Os91Ms9uK0B2A1OVEsVBbRnC3SnebX4/IJiEJ+KCYvVaJfkhObgMxGfR+qshp/99NcS0HGB0e4M5MzhZ2+xGHHz1qtgQ7S7s4Fut6Z7mXQECj5/9JMf4frNV1FrNeEJBJVJmEpn9RwKRSNy6q5duqR7eTA04snjTWw+29H5xeX1yeEJ9rZ3tfDh9UgE0GDAz7E3XvguzWJuMY7P79xWJsaF9YsKBacLkPMhDr3tFjeePXmGS2urSKdPcZY91uCTIh3ST0L+kMLn6U7ifI6vp9Zuyp1CNDsXdZFIGB988DMt9grFopDr5WwV0/GQFjMtKtmtJnx8J4VwDAgErLATVzcYYW1lBYd7+0Jtn5yVkG8A3/zWTSnQufCna5TXNdFrJOJQEMQ3aGZqWgKiUDiKTfZgvT7efusdTMfmJBx8vvlC9zz7rZu3bkqMydxHHu4UbO8fHmBxaVk5aN/57t8ilyvqfueshXj8sfuvihiJBOUiHj3agNttwwXiv5ptPHu6pfecWVaJyWkcHByiXMkiGKHQuY1CvolYlHl5Rvi9AQmWTo6PtNhmMcp6k6/DbCWWuIi9vSNcvXQVXs5SWj25144PT9Gs9TAdX8D66jU8KZN8TgAAIABJREFUebAhkdb6hfPCk/IktnIO2wUCvgk4ncx8tSqjVKHWFFR6PLpneZZWynUh1HpEBQ/oCuvB7w2hVKzK8X3v4SOYKFacnlbP7mBmc6MubDT7EC5BGnT/jQZy93DhQIweZ74k8UiM3e9K2Ge1e/WLff5wZNS5yd9f45LeRozVSE6+MrN2DQM5QGwOG1q9oQSmsXBY9zWxVOMUb0YXeBUQzpqd9TvnEDz3WIcy/ycWCsIw7Og8tDqI/eyiwmxb/nn2DMM+WlyMNqvwum3KLPJ7XMJaU6jn4IJYZTcdQy0UijmEIyQCebT04T+XqzX1exQCcmFRJ6qTWLES6QR1XQMkm+TyebksuGTge8Lvwb97XMQGj3OsKC7nPLNDfDPzPNrMvm1J/E53MD8DzupYM/Hd43vA/GZew3yPuNhnXzSeIZjUM/QanfH9VynrGTeeWYzzd+nc4J/rkYhEQ4XZLJwpFx/K3SbCykIsPMWDnJFTLNdU/0QSCK8pCoH5NbkkYVQFHYMUyzLSgH30aWZf4iOZIBhyPOrg4sUVRKJ+9Wi1Kr+XD3Z7WO7k39z+BK/cuAqb06Dew/Df/nf/eMTDnB8S1VPJk0NdOPzU+UKp4KLd5LWbt9Tw02YXn4hg+8WmBr73Nm7DE3WhY+rAG3aj02UYeAXRUATxWAKValPNOm+K45MjDaKD8SBStSxcYR9iMzOITYRhGXXQK5Xg6I5grgN3f3ofucMq0GVwuZWPWfRgVqAZLzA+YDms4oXCIkJujpcLCn5QwmExeMXt1vKBSwEpSTQQGisb2LBywKKHvHI+ui8Hx+O/fWHRF83BaNTygoUfizOFizVb2hryzR8HIXalrlRTTPatQhDHSxc2dVxk8M8rxF1LmR68Phf8ATJ6+cGahUhhABR/Pn4P/n6ziZzxphSZtLby9ZDnVi6W1HDzL74GXuS8mLkUYZPO1yQ3yksnCL8WH0Z8YPN1sxkdh6nQKeHGzNyY80++Ng9eBivduX0bxwf7sgTzhvb7vDq4U2KOQlw7fl82/Jn0GdqNhvikU/EE3A4n+h0y2exCE6UySQV7efxu1FpVnNVKyJtHuP7uO5hYXFZY3PaT53j2+R1MxGK4fPmi8AtU73DIRDVPtVSAHQNM+dxI7+8gebCtZctkfB4eT0A4ACrwGMRFHA0HDG6PGcGoA+tX5mG2t3F0fAi7LQCLNYhMvquMAF7rxPUEwk6YLCN0+y2pNS+sLUr5yGBK8iuTxznkMiUYhlQRh+D2+YQJYKhrp19Ho1uA1U7rL3Nm2kgnc8ilgZmpoOyJVosHMFhQYnPY7iirIBINo9lqqviRMqxaR9AXxDIV41YXrAYTzk6OkabdfkTHT1kLkHQqj1y6jVaTYUAc1oVV1NRUKALTU0GpgqYT0+g2e1qAMH+hWemi1yIv0Y2F9UW0+k3lQvB9Cwb9QiRk022x9LgI4pOPDwGjzQSr1waT3aQA+UKtjjaAWNwLr8ODWrEMj9WGxZkpfOWdt2AwDHH33h2Fm/ebfQ1PyO1k9orZQ3SEB9aRAxaDTYeby0kFgBOlfEmLjxJDuoo1tGsdBL3MYvDC7fahSbyWkYcpD/y2hqe0AOeLBcTicf13bs1Xzq+i1qygVMnJIk0bNA9zDx07IxM6jT7KuSbOTtMwWs2we60YmJsw22lrZ44DUQwBFDIF1OhesboRCcalspKCwMymrKH3ptltKLjcGzYinPBjYOqhx5DJLhEbUTVsB7vHsuyW8j186e03NPzg4I4qsHw6peKaCCy7gw+qsdKdwWqVmnpPJCIW+Bwe2EZmeK0u9Icm1OkiajfRGVTg9VO5akQpV0SvMVIAuosojUAALptZLF26fYKRCDq9Ecr1JjyhAKZnZzVM5n3Mc+n5s02pOMi/5LnChSzVOwwHdzl94vCn01mEYkG0BmU0OlWdqWxg262eBodULJCNPDkdxNtv3UTQ70Lq5ERc7Xali0GLCLI8Ds6O0B8NNRyirZ0NPAvF99//usJnyVk/PjmUOodNKDM25uYncf7CEiwGYOP+Bsq5CiKB2MsQw5QWoHQFkZ+/vbcrOxhZzbzeOfDk8HbI8EarAUa7BSYbs6Fs6Pb4mbuEC+F55nEFYDV6YTV4sPFwB8VsVYGk0VAYJsNQ547FYIbDYcaFS4twesw4ON7WcyKbK6OYa2B2ag21cl8FqtwLvbaanbmlKUTjQdTbFXRokzRCDV2rV8PUbFz5LMmzMxhNNr3/Tx4/wp//B3+GQbeND3/5SyzOL+i9PjpmYNoQfrdfynaGC2YzZzAYGGo5dv3xiy8tnYfd5RGmj80OOc8Maj873UWzW4PRbcXcuXktfbnrj4dDONk9UA6R3Tx2+JHxyXC6X/zsLq5fvAGnOYDjF2c4f34Zk+cC6JvrOMrsIFfIYXn+vFxmo5YVHSIJHQx7HqDeKY0Z7CMOWYPoD2x4+Ogp/CE3/EEnyrUU2v2KHDV0b1GFz0CzcHQauXwZZ6mszkqGiHPQQHs1gwvJ0uYCxO2yi99NFaTf55eSk+8BER3Mn6CKmcMYhjXTAdesjhS67Lbb5PJz2LgQHofpch7iD9iFj1qeW0TuLKsFBQtX2mzZMBFhxuXp6vkLKg5f7OxhZnas2n36bEvLWp5FRGNKAM+waQykyuba0GGyYiY+g3h0WudcJVeFi8q+wQjHh/uo10rCMLKhoSqGC3eG9FH9x2DafKUo90c4FkR8OoKBsYN8Mf0ygHeAi+trWi5n0hk5wxiYSEUeByC7h9uIT4fRateQTadkky5ks4hHo4iFo8Id9MnPrzdV/EvxtDAnJAQH5fu7B9jfziES8WJ17TyK5QLsHrvY123dXyYFtNP5cefuIeJxB65eva5BycLCkpqgp0+eCDvRKLVRzddxcWVdLHrWo082HsLpsSEan8Dm1g52988QCodx47VbUsBXKlm0m1k06wXVpWz4Ll28glAohp0Xh5iMTqNTacPSM+KzX3yESqYDOqbH0V82NU58yH/hAJG9mi4QjrBJhdKvsfvj38Zg/dsLEH6mX4hMflsz0nqvuqs/xrW+dIIwM4PiGLFx2ZA5gEanh6lZA65fvypkY7PX1LO8WS5qEETnDxs+un8t/RGyzGhqD9Ep12Ho9GE3myQ2mJmK6749JKojNoFkOo8erMiW6dbso1DrotYeoEPb+UssFxERPI/Ifh//gDyHTWqSHR47PCEPvvZ7X5PYgc8iBgHHwxM42DnE/c/uI5vKy824ML+gZyFFM3Qz0PJOMY6wLB63BDd8X6n22tp68fJZ79GZt7P3XLUk3Rury+cwPTmFo8ND2f5Zv3MBxeVhsVJRXbu0uKy8DgouWH/v7+wqe4HYIV7n5D0T+xGb8MJqG2dZXLt+DflCSUMt9jL3Hz6UO9jldSExO4ndg300GlQcQtzrmZlZXRPqGwYDbD57jo9+sw2/j2IeD3odIyLhKTWIpXIKdrsBickI1tbPK/uECwc6nomgsNkNyGTP1DRz6dFhwLvXP0byGgy4dHFdbuyPPvxI2Cc6HzKpnEI+2UdzIMrfy4uG9Q15xxz8cJBJDMH161c0FOx2DOqzDg8OcXp6hKnpiFysThcHnT7sHxwJd7G8dAEnpymcW1mV829oasHoMKDUqKKHPi5euyT0GjEKxOjtHe4hX8rDZCe6iI20WcIkm8GEcj4LE7qwW+xIp6qoVxk2OoPJ+IzUrQwfn5+dh3lkErqRaL9WvQEX+famoTANrC97vbbEWBQssBezWaxoMs8vlVamwvzyEp6+2BL6kL3e6VEJxj5wYTWMP/mT34fDbcSDzc9Q69Q10Gh1RkgkFuFyeCRQu3r5Ona3x0is6EQMmcIpCvUTpM9O8c7Nr6GQLyGZSwol9MorryF7lkPA4YfDbEWlmMXx0T5WL5zTIJR5cRTFxcIh9YfcJ3IA7fOE8N4738BPf/wb3L/7VA5NLubsVrecSvfvbQnx+P7vfFnCkEwmicWFeS0Gx8GhNrksqZL/6Dcf6d6YX1qUU5d5cbwJh70RmuUmWtUWMidExFhhcJuRq+ewur6AqZlJHB4l8f0f/BqhkBe3XnsLG0928catd5Tx9vDhBj786ENl8jTbEMbGZqQS3qGFudU6wtx8AmsXFuD1WPDK9XU47WPUUIO9WiY9xuRREdrt4p2vfA3R6CzOzvISwLjcPjx+soXDI9YtdtQbRGa0MU2HSzSkoYfJ6EC/y4F+ECajXXlxHJzRQSyso2NMQaC4kINdZu9wEXZ8khRCj5mdFI2RkEDBSyFTVL0Vn56AhW7lAIeydPSm1E+eW13D0GhGOl+Qo5P1W6fexJA9AhXzfoeyRojJlKvBbMPpSVr44IA/JJFhNBZGsZjBWepE2BIKXHgPhyMxZItlKegpEKKIkdcsczpJWZifnx9jpV1OLZDZe3CZ/tnnnwltSEwQMdx0qHG4qkEx2c3EkbzMKaWblQcTn0JcEFAxzLBz/nv+WeYO8H0Z46PMyq7g0oFuejpuuXBhn0+RJYVG7A+J72HtNDkzrdqbqE/OUsYYx/Gzi6HqxMIQRcO/+HrYGxAjKmdXLKaauT/qSHjGfoHLV7qSmQNAFwuFQhKOvhTN0p3AYTmdR7VqGSYz8z6Jqib/34z52WlMRCJjFFKHAosqnDaPxFaPHz3VYJyvr1IrK9A5Gg8hV0jhyeYjfPkrb+PF3g7CsQl4/CGkc2VkC0UUygWhpOrtAgymDqZmI+j2Gtjd3dZgdG1hRX2mw+bBVGIOA12bRKpOy9WzsbmBVCqJdqeBgN8jJKjTRkqFX8NChnrz0ZnOZmB1WLX41TDRaZNAj4SFkdEkISF7xVyqLASw0+SCxWhGNBFGo11XLcmhIfHNRA5HYqRyVDEydjA5FcfxURJXr97C9/72A+zvJeF0eOQ6YNYCEZu8hoioDzLzqs97GUIuDoZN7OxuotlpYGc/j/e/eQPBaAQOjxsPHz/Fw0ebWL+4LmEY0YU8azjXoNP/g59/CK8npIUgM08VHl6pvBQFd2AyDnDuHFG//bFrkljdYVNi0muv3JBI8SydE66IizU+p+999lA5d/FYGI1GGUvnWU/2tFzhM4/EEz7jKVbjLIrurUanqRqQIlGi0FjLf/Dznynzg46NuelpbD16yjgALM4tyIXd6HXx0acbMNnoFrBIvEuX88L0LJ4+eqRnqtfvR7pQQCASVE4R+w3mVtKtyWuUGDbWxKVCQSKq+bkFpLNZHBweqS70+cO4deNteBw+fOfb38XjRy+QzwFff/+CljTM/vB4XVo+dpgjazTh4qUr+Bf/z/+rWSSdYMSNJ6YSwuU5XE64vB5sbD7TPXVy0sBbb65JxPpvfvQzYfBY57APpzNkhC4q1VMcHDawvOjAlctXlLfB5QMdK2MUZ0AZH9euv4pCsSS8vcPl1tJ6eWEZLpMN3UYHzUYLE5FJOCwe2FnjNI2oFhuwW+24eukyItGg+iOirs0moq5HHAgBdpfwX7wv+TykUI+zRQq4v8jkC/jCWoY0am2EgyRUOBEKRrB3dIQmejBaTNja3BSyykbk1UscL5H73RZpBvWxSL5DZ3FJ/6xcXmZ+2Fmr+OAPTcLtDcNgckhgw/OWIvERi33OXfmhDjnnpXuti36/pRpw9/AAk1NTePXqFeX7GBmUzXBtkkVsFgl4RYdJp+Wy4LlPp8z01BRy6TTQaQrbxQUI8ZvEtvEzZEYyl75OzszMzMdgVqgZx0cHQvpxnsxFg3HEHEC3sjGJdwtRYOZhFmlfZCDWP4z4Yd1K5GKlPp4jdNp92OxmWKxc4NTH6HBSRCjY17VGx6ZDmGU6NklCyuWLyNEp0mVWpQFl5atR7MUFFp0+fE10cxk0S6Dz0WwheooIXz7iuYwwqb6nmIHPGYtyeJuqV7gAYY3Y5Nyq3xWhgDNtzmC1ADFZ5JTh85tiI4fbgkoni/hMCO999S3NwtOZtLJ/+Is/EzG8ROryeUlhBOch7H1ZD7zxxi0JTjPZpITKXDb1elU4HEbEuQx1E9PcQsA/hWhkGd2uUQ6hza0NrF6YV/1r+M/+8/96xB/cbBqhRabp3vZvHSAcMtocbh20a+sXpSAolwuyMRKD1Rs0sHuyifBUAM6wE5/e/0T4CA4Zbt26hZPTM2xt70s9zw+bNkKf3wkvH0i9KqIzE2iji/hUFA6LAdmjY8QcfkStITz/+AW27p7Bb6f90ySWcYvbRHBzRbUdH5xsDIiueonBMo3zKFgY8PPSYsJBjhmxF3z4fqHOo7JvHCpOhi//4teg2oPbOGJUWASwqeNWjBcrlUlE4XzhFqE1iAsPFnX8d1+gpnhxcAHCxokFDpEr2r7xazRb45B2KQrHjbDRSHagf8xkNVu0/CBLkMVfuVIZN+R0m9Trcli0Ww01qrRi0oLMoB422lTx0TbI70feMB9ovPgU6i73yxiHJRWom8w3NpYcXzMHgkrEIdYurivfgwXlysqKWImPHz5ESbgL8vV58Tr12lOZlJRrRoyD5XlT53JpqbuI6OJGlSHo/HNUJ/DhXK6VcHx2iGA0gE6/g63TQ5z1mpi/fAXzq+taMOT3TtGiUqmYRW/YhS8WgJ12RzLwGC5Fd0m3g1IqiZl4XNgTBm/TrtnrcSvc181ssbP5JR+TiwXy0f34wz/6ClzeAXZ2dvF8I4mnmwXU+yb0QEXkQIN5Zi+xKIvEvIjGArKW8v0gc9fnDiqYPXNWRDFf1UbU6mIGAt97E4aGHsxWljEMqaddeYRGjZkWJrjsPvR7VPFakMuWkcs34fHaEI2FMD8/i3a3qQKIn0kkFNFnNB2fQr/VQ6/VwbPHj3F0uIto1CvLbDjikwKy0zALq8TXyOIpeVbUvbG+vqJmPH2WRjadx9zUPA62j9BtDsVuJE/dR6bppB+lJkPuWmpSOJDf399DLl3SDtjlHC/WeLjxM2OuhYlLEfNIgejN0TgM22F1oJzLw+uwY2FmEolESG6GZIqZQsS5mNGstzVMYzgsOZ3BYAimkRX5dEGhzlSGMeSRjpBeY4BmqYVGoSZEjIkuGJdXC0sORKQM9Tg1eKBzRQqrdgs2hwtn6Qy8/iCm52ZweLKnbA6zjSxeck+JaTAgk85poO00utFu9mG2c8HagdHZQyDK0EDiklroNNrotfswDIwqDtz2gMKweU/6A04VaNzYU01JNZTBMoTNZYbT65Dbgg9iDkCbDeYtDHDt6lUsL66Ib82BzeHRLs6SJ1I+8IFuMUIKdRZN/AD4QONZQsSCk/iboRGDdl/XBF0WqXIDLjY3LhafbT3g6YhAhyQuA7xWJxLhCBwWE3Z399CiScnOh5IRze4Ac8vnMDU7jd29F1qQeDxjOyRzcFg8kflOrAwVjdVqHf3uUA8iNqkUUVdaRXQHHRV8PBcY1sXnBQN5GfBKpb7XQ5WyCftktOfLKGfKqORqUgd3jZCCnQ9dNk9U4n71vfdx7dp15SV9+OEvxSKnUooP+mTqBBPxCFZXzyFNh1yzhwEHe/Uu5qfnlXVSzBdkKY7EIkjns2ryqJznkpdNKtX0LE5o42yP6HAigoslSw/TMzEpNVlUcUm4/ewYDS0MB3BYHLKXRoMRlPI8o0pYWVnG197/CmwuIzZfPMbm9lMNc/p9DucDGPUdyGcbyiXi+UyVWnwqgompsFBXzDohPo8N9KeffoJ8IYWpmYScgUSJnJ5k0GoxlLKIN16/gaWlGfztt/9GhQq5wKkUgzQrCoenfZj4ol6XhWpfyzAOy4iPyeXqmJqZwvFpEuFYVFkwYv0biKGyY2AB2kMWRDXEIiGYmJtSKKmpYLMSCDqFKAj6I/jet38KdD0IuxM4eXEo5dfEYhDVfg4nhV0N5EP+OLLJGnyWCbQrVMv14Pc7YLIzh6CphaPLE8bG02OkUgWMeArbR1J78V5aWKY93qdiPZMtwmR2abjTaPYxNRNXgHEmnUXQH4XX7cPJ8YHUhURV8Axj0UdFFov2CxfW9Ax6sf0cvR5zs0birtJB0+2YYByaYRwOxIL20B1qtGmwQcQbi6nExASczLepd4RlrGoYW4LH54TDYxUyiM1juVpFoVTFyuqahuu3P30kVxHrKC7eqPzncJQLkFqtjCqdej0gEvSP0QDZCsxDixYizAVq1WvY2XmOarUkbAW/h9cfwie37yjXhu6SIBVDQfJvRzDZR3B4LAp5q9ZLsrUTDfXJJ59ITUlHLF2lt954XUXpaeoI12+uweO1Inl6LKdno1rF4ty8zhoGEdstDnSaXTUzfE+ZrcMsAHJqnz19BpfdLRUzh3UM0ztNJzExlcDDjcfoDLq4+so1fa/9g0PY7S7MzMy9dJGNhAN98XwL6BsxHZ3DzMQ8WuUWHj94pEHJ7v4BJmdCEkEYLBb8+qMD/MG3bmrAT6RRMEh8HkN87+H0hGpZ4Mtfvix3H4cEiegM+tUerMRJPniGs70CLCNmt7HusqDV7v822+OL5YfcHi/zPrjAZZDtF8sQuUBYtL1cmgiNNSLCZ1wvCpuqTDTOrOi8pcvji1pwjH/if2ONyEHy0NAVlvOdd1eU73JC9zWvpXBQC5CZRBwuh11KYGJQkrsHMFbbqJxm4TbZUEhV5GMhq/kCHSD9Nk6O9uW0OUvnUW50cZKtotYxoELHQneEdp+tPjUvpvGg4KXVnkNtnm28d5hHYHGZYbQb8dbX3oI/EhCzv1goagk4l5jHX/2zv9L1QYceM9uIK/J6fQBd2p22ahqn26Gvl8mmZI9nzlqhUMLuzgECgbCCpWOTUTnufv6zX+DWjRvIZ7jUastVc+XqFVTrdeTIZ+bS08OsvIBiU46PjsVNJu/c5XBiZmpOTm0+tzxuG/x+uzCHzTYVxt4x/gjAhYvrWqAyBHx3fxcr6xfg9QUxO7so1eXhwanOWyoZmZ1HFRrrZy7tfvTD58LeEWvPvoBKc5/fhE6HjReZw7PCKIZCkZd0tAHqDapGAzg+OkWjwRw/Dpv7yiLhWXBp/aKEUT/8/g8xNTkrXBMFGpsbz3F4eKSAz3Mr58RRZxg7VYt0k3BodOO1V+W02d8/xPHhmZSVHFQGAl4kpsLoD5qgLkwLtN5QqlOXy6/nCh0461cuwOEx4Th9hBbdzkQ0tMa4I4uZGkDiCEdyc3FIxBqL1zdDUc0wIJNKSj3PgczRQQaNeh+J2KyGHHSxUACXOUtJKVhIZ5GYiClnKBGPwu91IckMm3gYFy6uSSHLeoionanEJAIeDz7++GMk02d492vvodKsK7CTy6Jhjw7XFLwuBzw+G6IJHxx+up06OE5n5UA4t3RpzJc2GDE3PSfcIZevXCJni0k0ehnlWXptQaysnsfdJ58JRfnajdeF0nSbPWhWakLRzUzHJVo4Pj1CuVrR2cO6iOIiYifPkhllwb35+nv4q//zX+N//9/u4u23fDoXI6EJ/PrDT9Co9+SOCkUo5ErpviBb/sqVKxKVUd3M5ysX3YcH+2OssM8jRwEXAKxXY+EYnj1+plr46qUrqj0dIT/KrTKCEfcYm9rq4dPP7inf7g//4I+xu3OMeGwaS4uroCbvez/4vsQZTldEWUnZsxM0qwzajmJxcQou3vfoKEPk0vo5LC/N4tnGI9z9/FPcuvWaXuujR4+wubmJ19/4Ekw2n/CEe7sHMBuJNTLDMLQpp4ALRfaZXMCxtmIvW601hf+lEMxioXOzD7eLXOIxKpq4RYbFMxCZQ10uFCKRCM6dO6dB/d27n+OzO5/JZVWv1DAbn1EP/NobN/CbTz4aM8MbTawsr+La9ddgtrvx6NkLHCZTEoCwV+XvP6SS3UmncFTuh9m5KVQVSsucEA82nm4pWFZLi9FAizri7lg7chDPHEKKFZ9tbWFxaWlMmuA7x8wbm03XRbfTlcBtciqh+m1j4ykKxTxy+ZxqUwadHzO/h3X1gLx4CrPovu/qWUFHBnM56Db1+/h+mfTPHNARw8vfGwhGkM5kNYTi8FHv4UssN51gCpEdsfexS/hCTCeXIuwrOGC7ces1/PLDX8kRwb/SqbScsOxbOAdRfuXLHoTnGwd/PE+5iOQwslYvCZPCHpw1M4evdIBQAU+VM92kdpsJg0FLqMZ+j+i3Ii5dWsNEwg+7m45WYinNGLJ3N5mxOLcE9OhIHaFVH6JaptDUqaXL0dEBypU8jk728Nrr19Hrt5TxQdHF5va2HGMjkxVuX1Qudw7PLXYTkpk9wNSGL8jFXBE+vxt9npUOL8LMZGwN5Uga9U0SUFDd/2JnB5/f+1zLj93dLUxOxrC4MItwwCfxCk9ILlVZ3xHTRIwZleJ0HxMZTqQPhZ9cBHpISOgBrVoPnSpJCU2cW1qGO+AWfeHJxhPhabh84DXKf1csZ+ENEJ20Ihwkl8v/9H/958ikiZ7zYHn5HM6truhZzvkPUTNElxE5x8V3r9dA8uxATtOp6RjuPryDlQurqr0Xzy3j83sPMT29jMTkrIa77EEorvnqe1/H//CP/0e5TIjuo0NrYW5BYlcKcDmD4qLWRBf9qKXBI+dLnDHTkejz+1QD8+tzCcJFEkWwX377Hfzip79SzXdydIxzKzMITwT1fOKjpllrIp0iqcEhkS5dPnQG1lsN5dJw+X/r1k384Ac/0JKR5IfYRBCJaAT5kzPlvXGpRUSUPxbFzsGBemMKKfZ39+ReY5Yfl3ozM9M4TSZVq1CpTvEJnY7sDTiTYS/RqDOg2qj71u/14fXXX1d2GedrzVYbsYkplMrMCPRICMfFDuknxDkVCzlcurSOX/zqA+WcUHTE5eHS8go+vv0pNje3cfPWDYk4OTxmj5ZITGn+d//+A5yl0wiFwlr0vvuVd/HjH/5IeaiVEoNbgcsXz8tR//jpY3TawOKiHzdefQXPnjzWfcfZD3FidCfQ+XnxIrNeBtjdO5GjcH5+SQIBouZ7rS4cNgd8bj+GXQPsZjdK2TrKReZBTupfAAAgAElEQVQ31uByEI/uRiDIDLUJzdoqlSbsbh9agxHqLWLcz7QAoUuFjgPWvkRrceFMQQcdIJz/kBJBoSR7NpvTgXKjPHbFM++lUlGeBAdYo0FXyD8qPynK4dKDS1oFm7/MiqBrmL+YBG+x++H0hDA0MKTbot6WFxXPy72dXTSqDbnYeWhSwMDnL38PKTxXLl+C3WKWA6VSotiVwnKKf8fXHheMv/r1h3LcUZjJ+TK/zoB5FVysKfCcGXsddOjAoKOj24LFNEKzVoJx1EWjVlSmFheBEtz3elqcdJsNLSp4bbAOFnZeyw+eBQEJ9+lM5VyEiwtmcDBrk64QzrIy2WOJ6bj84GKbf5f7fDTU12VcA5OL+VziEoXZJEOKkax2dPpDdAf8ORk10ZQTdSwkohNyJGF2f9iU04JFIa97j59u/DEautdpw0d6R60qcTpJMTyH07kaQhEnXrlxQw6Wzz6/Lzdiq8V5uRPvv/8NuSv/73/5z1Hv9/D3/vRVvPfVtyUMyFGMcpZFIV/HRHwSXNVQ2PHx7U/0NSiQJbmGs/up6SmJjA72d5CIx1SXm83sAc5w7Rrzs/q4/fF9+DxTOLd0Az5vAiFawoxDpHPHqDfKMPxX/+V/M+IFywDCSimP3Z0tWdFZpMcTU2h1+0I53Hr9TTAQqtWisienAUu+lMLjF3fRQQMj+wgLq3Nwe+0IRQI6WCq1hvIDGKYSDYd1Ufc7dTRaZdg9ZpRbRRgcwNQcgwrbSB+dIGB2I2qL4PThGTZuH8NjJILCjVp7iCaH3EYzWl0my49tlrwZ6ExhccVhvzZNLxcQbFx5mHIRwMHXF/grXsD8d1yQ8ELljcWigxcg8VTcXko5Oxq7Npj7wUOFhwm/B39xKMlmg4ftF9kaXJhw6aH8Dwa0EyfxMpxc4ekwjN0SLxtQLi74czOgiMN0viZvIISp6VlMTk1LrUt0FL8XVUK0NVHpms9mZYOlCoH5LbyRuOHj9+SwgVZbbg6ZhcKiigUht/B8LzhopFr7CwUabWa84dhoLiwuysHCG3RuZlaH0ubGBo4O9hAOBLC8tKCwNCJ5cvmsNtq0gMqlYjYI5cOgIQ5hqSJlEDAPsfgEixHy+eqotasYGgcK+9s5S6LvsSEyOw+DxQPzwIpFfwL2EdVuKVTaVWQaeW0UE5GE1LLFsyzODk/x9uuvySKXTef0MGIRwuUO7366Ajp9hirT9kcV3AC33lzFH3zry+h0aVG24Vc/e4zv/3gDpT7gDDq1gKBNlLkAsYkAwjGyazvI5zMqhHn9UgXhYsHfHCjYmNdao0cVcE+cajbkA1BZzVC5MmwWEyLkhvpYGNKp0UOtOkCGWQVDg5ZMfBDzsD062Vf4YW/Yw4UL5xGPxdFutLSdZ3Akt82HB+TxNoX1crqA2ekYSvkmkic1KT7YNfn8fiEOGEB1enyG7Rd7GmK9dv0mXmzuInWSh2FIy4QF7oAPp+Uk6r2alBQMDKUVlAUvC4xCvoBGta4CiwMJOl18ITdgHtDEopBuZksHwhbhG5InZQS9wPUrF2A0dKVCph2VA3TiZrrtviyuXJARS6HsnHYfW5vbyGXJ7vcgGkig1xyhUxugU+4o+HvUHaLbaMvNxSUHiz2rc5zx4fU6taFudtq699jcU3VidzEPpINGhzkLAwSjbnh8DpQrBZ1N0UgMpqEFh8+JD6IpxwJYB2qknT7mFdnE0CXGr1nliswEm8kN09CpsG2ef/6gB41uVeHpgZBfKhKy/Ynjml2cFW6ALi+GH/r9IZw/v6YwqVy2iMePnwrDQftev0fuolnXCYO3qPYdL0eNOnMcRJ+YzHLR9Tp9PczZ5BTKVdS6HFxrJgfOn+ZnErCbLSoGTT3AaTIh6g9icXYOx0cnOE5mZBPtjSyo1DuIz8xIwU41idVhRDTm1wJx/2BH1xrRUDz/yPAkkoMDZRZlPEM4lCrWxlkiKyvT+lxoeWSwq9PtQyqTUf5PKORH8uQAn338CXd38DqcGLboshqgZwJaDHk2WYSRuLh+WUGxyZMz/PznP1dgmS/AJqMvZmOhlBcfmggc5lPwcwm4/bDAApfViXajrcUEz3I6zXqjvoYn3QEVEwzpNQmzxvKITNx6l7ipgRB2HMZwYMTPnYOqk8MUWtUB/vD3/h38/jd/D3azDd/+//4aW8+2UCs1pWK5fP0S2t06NrYey0lBpMxp8gw2uxfLi+vIZ5tI0UVh82hYBdNA7iKr04hiNYvEzAQuX74k1RxVMKenhxri8fMPR+JSLTBYjs3w7GxCD/YPf/kBTo9PNeBhjhkbExap7UYTkxMxnJ0eYmoqJgcTsU+FIsNwzZicmRVSiFxcItaoPuKQksXN1Rs3YLIZkTzbh9ftRD6ZQzVfhNfpxGQigrmFCFwuKnKGuHf7CRyGMDqVHoaNNkqlPLxxD/yTbmSbSbj8LvR7ZiQP8kj4F1BKlzDoNDRciSb8Qn85vCzgQsgmeTaUpMZwuBlIwIyQMzWy/JCiMS58LWi0mKkF5VVRUVkoZpFJZbB2/pKG83u7+4jHyVR1yk7M4VSKOWSJKbz77rviuN67d1dNk8NpUVFHFYnR5IJxZEKzUtZAlwpAYsXS+ZIKxVAoAJ/bi+O9YzRKDRiGJqnUgxGfGM3jxSp9BXR7AvkiUYJEIpGR7UK11hLbnLUKhyF8bdVaGf1+B/1uW4F4LrtLbjTm41gNdi1bPQ6nsIcm4wg7u1tCVi2vrGpov717iOGITa9NmL92r4VSLYfOsCEWttPLID6jmOgMbeUg9wsuN4clfN6vX74Ei90AT9CCldU5OO1WPHn0UAHHHDC6bC49N+jOKOXLaNRbL9GgLD6ZadHUPcZAUJ5RDHons7lUq2JghFT1vlBQZwvrCg792WC7XXS3OrDx9JnwZPVKCxdXVzE7sYw7H9/Hyf6Z8ofe/tKratwfbz7ExasXhakzWa2YiMXxYmtLw9KpmTDCMaJNRjAMx1lpdJUcHCaxv8sMuhl4TG4sxuZQPs5i895TVHMdLUD4/CU/mzxnYa/Gj8/fLj/07wy8Fl66QOjg/e1/H6uhNKRim6UMEGY8jXElRAUQVcp/xwWIePEGNj1dDZ/Gjl0LuoMmphdtePNL11WfGi1mBKIhLdwOtrZQyKRUO7GWEuq104etPcSjjz+H22THyX4KHiJU3S5cvXQelUJGwhHmzZ0k08gyxLnURGtgQaU1QrXVR3swkoqLTR0bFmZmUZBArBvfBTb8zP8w2EboGLp49e1XcW7tnM7PfCYHj92NfDIPu9GBlaUV7O7tYOPZppSBDE2lxV7CIDudB16srC5qAUJVKFFNHBgRoUhFIBd4b7/7Zewf7uPF5paY/CeHOfg8Zrz++k05U55tbWqAQvfI5OSMHF9EkZaKZYk2mBtEh1TQHxZCg003n1/BoAvTM3EhPe/evyvmPhGhHr9LIhyDmeilElKZAqZnFvH6rS/h+CQtpjjVaXRfU73OoSgH1zduvIaf/JsPUCo2YDY5cZbMyZUdi7q12GVeQbFYlnrY5WTN3Ro3tIOWMpKoXOdAuN3mIHikM4iDJApdKATh4IcOWD5niXFkvU4UFPsLImzYqxA9wKvw+z/4nlTpy8tLuP35pxL+hIIx1Kvj4S+XT+nMCZ5tPsLkVEzLtnKFjGXm78zJLV+uljAzNwVv2IV6u4rbdz7TUpwLTg4NuHyl45tLHi7oicqkQyMem0AhR/FITgM+4UZgkiJ0NKDS1ien7ICuRK8fR/sHmJ6MY3lhTiglqsGnOBCanUYqfQqb24pAeMyhPjw6wa9+8SvVQXyOsan1+NwwMRy4UsTtTz8VPz7oDaBba+vrprKncHhNiM8HsXuyi0xxJGxhozbAxbUrODs+QeYsh7/49/+RhjBPn20gGvfBYG3g7t3bmIkv4OLli3iw+Tnmz83D4fRoCOQ0eRFl0HiWrO++6vP+sKeGnoHqiwtLGtZyoBZizs3eGb7+tW/h9m8e4Z/+L99BJAKcX13Aq6/cwEe/vo1mg3iGcfYTBSZ0FzGTirO/paUJLRh5Db366isIBnxS+TNbY+v5pnAbAX8AhWxOAcShQEgDLjpaXxweYPXyBezsP8P9R/dx/sJlJJMZpFIZvH7zTeUiWkxEzgXxyvUbuP3ZZ3j+fA+lcg9eV0BnRq/dwNxMAs1GGQd7h7BZgWjEii+9dRMTsRC+8c2vK4uK5xf7SdZ4+wf7eLFzAKszhIn4jBT6l9avYiIyjdWldZgNTuUx8t4sFPKwWA1a8nLAR6dvtdpWVhxFTxzkU3FLMaLY7/0Bjo8OJeyjEJCiu3QmKVTe8sqClm6bz59i+/lz2Ak36feRmIrr+qSqmmhFw4hiQCBTrCFbbiBXa6I7pGigLXdG8vBI7H3m5fB/feYalll3GbTQ8riDWtZy6M5lf6tVU6Ya8UucNXAgzzNpYBjJqTyZSEi9zs+MeB0iqvZ2drC4SDfNOJ+E2E0uQpaWFuFwOZA8SwNGKz65/bkU4S63W8s11hJUg7MOpJuFCxouxqKRoFxIRHJxZkOluMfLPnWMUYlFoloacWmxem4Fk5OTciZwHsBhMs/wUrWiup2DMj6LHj55rGfBONh8AJ/Hp76P4ifOCLhY4TJ4IhbV84yLKbrbxk9KKpm/yD9lUHlAwcWkGLCP5BDZxCyGQRutVgmhgAOLi2NxXCIexmlqH86ACdV6QVBKDuCIap6bWkK7ZoAFHthMQXhdEVy6eE0owNOzI7TaFZis5M4P8fjRPTmd55bmYXU6MTE5g1ZvhE8+e4Anz55jZn5O51uueCJX8QANuLxW9efEJRHLt756Wf3pzosDBHxRBINRzWB4vd+5/zkeP30g13nA70Z8YjzH4sCUc6TpqXkUimU5A4gUq9XocONQsIb52TktiSiODIYiwjZaRla0Ki3YRhacHh0LocdlGF2yDocHCwsrqFQbWnzVm2XNMNiXHB2doFio4unjHQSDMYRDEZE4qLTmtcLvzVB6DiDH7vEjvWaiECvVPBLTUdFXiFjaOdiVYOUnP/0Fzq++gpnZJYkn6c6ki3BnZx+ffnpPS77dzboG9F9595IyCzjbsdvNODnh/dmC22MVGo7iB7qoKHBevbAKGKy4//AJfAHmwHmEUaUb8PGDp/jB332OP/+zd4XO9QZ9ep+5MP/ZT36OcrGsAewYs2NWNgdd6bVmTc9vLt/u3b2ja4wo/ldevYREJISjzR14bS7kma9Vb8IVCKBQrWLtymUkpqeU38Q8Qi4mI+EwHjy4j0KhrOVcRItBv3LsuGiZiEdx8eIa7t75DLFYBLlsRpkaV69eweHxkZaKmy92EKJjJpRQKLXb7sLh7h5euXwVRdYO7SYuXlrTuRUKM3/Gjxfb27oOuED99LM7EngwSy8QDKjm8Hn8CPjDePjwMT6/l8TColuCz9XV87h//z5evfYqUsdJGAYGzEzO4GCfGYNlCSaZGXbt6mUtoyiMpliUAgSe13TTMKvQ7Q7C5Q5jMKAwuy8kmcvmwbBHnH9NjiRSOihqIhbYZnbqmUUn3c7eAaqNJqZYP9idmr9mCyXYnG6JgrgEpehHKKd8Trg+Cr25bOazi1STR4+eaK41L3pBV7NE5p1wQc56mIIozZ67bYkw+Bzkspd1CPth/n+KBLho4TnEmRqXzGazQ1keVocXZpsT2UJORJZQ2KevxWy1crEqZyeD1Ckq4TKbv5i95aQIfjhALp3CFIVmoaBmmcQxcbbHxRvvMfYHa2trEqOenhzLBUkaSKVWQ63VQTqbh00COi59TtHvNJWvJYKC04LLl9bGYeOdjtwRrOn5XvFn5kyFc2j2Cpy1dbo9oV8Z3dDu9jT054KUAiPOifn+c9k/GIwFfaIMUXjF3ELjGFNYpxCzN3Z0UKTCr0EhqMlig9vnh8HMHmQcKTHGE1Kob9Uclf0I51h0WPSHXaH8TlMp0WU4z7I5LbrWhp0mJhNhTM9OI1fMY25pDuVaRefRRCIh3OYHH/xSMRic9TH/7vd/91vwe4P4n//JP8Or77vxZ//hH6ke/vDXHyGXq+HoKIvT0yHOX5hFLB7T829j84kEnLlcYYwXM4y0TOJijIIR9lwuF5GiYUTCblEJmAs46FiUa9tuOrB2/lVMxKfU+5NMki9mYPhP/5P/YkTrrcPOQOAGTk8OdGGWy1U5EXiB06Y6OTWD9UvrGtbu7r7AcEi2VxPP9h8hW0vhra++heW1RRSKaYVds9DQm2xlzoEb0VAIo14bvWYF6bNDuHxWwNZDEzV4OIBuN9CuNRFzR+Duu3F8P4nTjQosPStbKw3sGITeHo6Vy+TR0ybPFpQ3HxUNHDJwWCu7jvjLHPUYZIX5/4l6r1hJ8/tK7FTOOd0KN+fOYXpiMw+TyKVMifRqvVitIXsl2FroxU82/GwYWAP2gw341WutYVsiJVFLiRLjDCf2dE4357pVdSvnHIxzqkceoDEzHW7Xrfq+//f7nSiCQXmiVFZQ1TGNuOLDk2VetCvyoiH5oQLx4UALNRUhZA55IZG84D8kCPhj6hKZ/hyHCGYeS13R76M/nBaqc4hQpvRgWpbFIYN/OUkDMd+TaeE0OwtY0sJyOtoQ5xYWdPHz67KTg8QMCwJ5ELMU7MXzZxrgamXGP7Rkw6brg0oSkh9UjDFzjSwilyK5XwzTQScUDCpftcfS6UZNTheqFGgzNFm4yHoQYcyL0YjHDx+icJFFOBgELWknJ8damAnsEpSdSy7KCspIEEao0SrdqFdw68Y1rC4vKhaLOz8V1q1uA6V6AUPDAJVGGefMb5yNwe4NoVTqIOyKYsbsg2kwxkUti4PcESxRtxTqToMde0+20K20kIolZO/NZbKoFEr6zPn5EiTizVxtUDHI7GIq+Zkf10YoasAf/uvfhdM5xtaLA/z6H17ivDBEywp0lctt1A3GxZ1RScylq9VKynyl5JAHOdlskiBWk02lviwGZRl4JpeXNYufbb1RFrvMuBELB8teR1Z/Ln2lAt0ZdjSaLM3rY3VlXd0LzFotVQtw+xxSY7N4nIcs7XFWowUep1vgNwEzxssx85HAOVW97Hvg4k3Glw89i/otPDg7uUCvw0JbH4a9MVaX1lDKV7G/ewKzwQGfJyzwo9wtweqi1Y9xSyTRerofFP8wGKFcrExzeI2AyUrAzKXIIzNtyw4y8wNZ2digSCWs2TDC+uo8NtfnVZC3c7SvuC/m9xNMY+Yk+wAioYAINjLTB/snqFXbsFm88LtjGHWMGDBatGOAdWyBeWhQXj7BJX4+w8kAvpBPmcdUVNE1w2JpanDptmBWIkH5YqUkV4bLZ4PHb0GnX9fAQAv75ctXUMlXsfVwG50mz7IJbF4r7D7A6jbqkOQg1qg00WuOYDPaMemb0anR9Ti1x8YSAfQNJHmbGsyIiVF1RYbz3a+/qx4i2s6pfi1VKrpH9/YPlWlL9dV4MhQIragLJ88pN1LJpKyaJEm5SPFhRNcMvygtxFQCMVuXAEk234LNC7j9bkRiQRXvzaeSGPf6uP/hx5hQ2WGwwG60IhKIopivIFeow2ByAiZmby7gzltvKc6sR+ugi/EnI5EgdHM9eHAfz59t6YHK4YzqWw6eLHhjySKjCIvVnoC09fU5Odl4TyRE3rZVsLi8sgybzYx8No1Oswm31Q7jyIB6oa6CvJ5xjFK9ioDPjxvXbuLalRvKDb33yWcqPjMYR/D6HKg1ivD6p0qUtfVLclEd7B0KgO02W0w6gdPiUEQL7f/MX/X4PTDYTKixY4W2U/M0mpBLL5U6Lrcd9U4VhcqFysd43as4sssseRsW55ewsriMucQsbGYrktEkfv73v8DDTx9hZWlVz5+TzBmebz8X6MwM4GavhWKZIBdw7eo1DHo8vyuo1VoaEkzWCexuixwgjU4FdhITqYSGTSqInj15iOGA7g1mKHdgMDjR7421GN+6fQWbm4v45OMPUC5Mu39oj6XKg6ogFrmFAj4pT9792hcRDHpVHPgff/r3Uv/cfv0N5EslHJ4cibBjCTsJG34Ns9UzLYFPRuB1OlAvVJFLnyOXyWB1dRYzKQ9MxrEcacVsBQszq+hXuyilz1GrVzBxmmHx29A2thBJxmGxeFDK1TCojVDJFRAJeODzOXVfOX12pj8rzs5uDKLd7CkekdFNl6+tKh7s4GRXnRM2h0euDw5FZqsbPm9Qgx6JaQIks6k5Re3UqiUsL83pOURHFRVbfP4zaunWzVs4OjmWerDFoW3Sx9rGNBt8/ygjNcoxFxqvX0peFvmW6m3lGGuRN1th7BsUs2Y1EnDls5ZAQkWdNHQk8Ryj0op5uCSoJxMLXC6fMls7jIVjxxjLVVsNhIJ+FcGydJxgLaMFzBMbYsEEzBMrxr0xcmfncvMoF7XbgsvjQiyewHm2KOVZtz/WIiXQxjQSeWuyEeQuw+mxYG1zWcozdjMQsDGxvLLdkrCCRBzvUY/fCbONxKBBiy1Jdq/LhUG3D7vJpmiw9DGj+dpysLEYkIAozy3GPPD6ajXLKltcWF7B/NKK3AXZQhGlWk3EmtVhw6Url6V6ZQFkIp4USHDvk3uKQ2S84+s338CkZ8XuiyPEQgnNVLF4GGeZQxxnDjC/PIvNKxuyiCfjCeW7P3/2BItLCZidXbR7FSwvzurcLBYrqFaoSjSgdNGACy6sxZcxqfVw8vIIW49OMOoxFY8le329Ri5wVFpxeZh2fbzqAnnlBuFzZfrrU+euTmcN4Z8TJ/pDAoTUAcJfpl9ajgrTqx46louz/M+oWYugdHI+iO/94ItyuejrGgw4v8hp1mtXqihmpwTHtStXpKwLe3wwNfr46f/zY4xbfRSzNUSjPhFlVy+toF2vIJM+EgGSzRXkACmwM6RnQKkxQLXNWEa+jqlLhc44dtioz2Q00eumEpcdEAPTACPLAJfvXMGtN25Jof/k0RNEA1EMmgO4zC5FYjG6w2LlucmYtgAWFla00BPkHY0ZV9vB7t5LAZQEsFgCzhhFTCxYWFmF0W7FP/z8H2G32LD1/DmCXo/mxjfffA17+zt4ufVC8/z6+iUM+mM8vP9UxK/FYEU4EpR7nAIolm+SBCaRzhl1d/clFpcW9ePf/5+/xOqGE9//wXcxtzyDe4/eR6df1v1Qq45wcFDF733/d7G6elkLWq830Nfg329llOJMWGQGnWR8/d32AAf7p7jIci72qB+BohE7+8HMXnXR9XsTPSs59/LPsu/NZLIoGoY9FiRuCOwyF1tdBk72VpgU2ZdKzer64PvFc4N7DYFY/tzO7jYePX4gQJTPL7fPJbHaoG9QdA+dpfz8SZoSJL5x46qypAm+0EESioQ0AzH27uvfeheReBiNbnOaYe92YG93G5fW1xD2e7Gz9VJLNOMOjDbzq34AJ/LZLKLBkMqqm8xtj8Rhs7pRvKjBZnZjMmI8Vk37xfrKshygkZAXdpsRiUQEhwd7Om+ouI3MRfD45TO5cAjQl/JFvP/r36CpqIse5haTWFpdxGnmVHNHOBCRIMY8MqqLo9lroFjPoTksyQlhdXoRjc/LFfnmnXfUYbj9fAc//P4f4NkzAsZexFMhWF0dvPf+L9TxtbS2iEDchUgiDJcngGa1B+vYDY/Njd2tFwiHfDg63VcsSTw1j1KxqixzzgaXVlbw3i/fw49/9Ev89//tf4d+14Qf/cWPFS/JSIfXXruN7Zd72Ns5Q7c71j1OwQuJsGKhhRvX1/T8b3XZTdafRgwO+yjlL5A7P4fdZMJcMonFuTk8f/ZsGs3m96vMenVzE7/9+BMsb6xg/2gLJ+lTKcgZv8ihjGcthQF0RrFz6V/9qz/Ezu4+Hjx8jm7HLBFXMZeWoj0c9CGfS2PQaWBlaU6lrdVKUefBH/yLP5DrmkSn0+PF5uWr6PSmuesGI/sCTAgGAnIMsGulUqxj3Gf0hx3nZ+eaFal+ZTwl0xhKhZLOJyqB05ksPD4votGI9ljGaxHA73baKBanfY5+P93Ei4jNhKQ657PTSHd9rQL7eIIRM8wd3L9IRDNByorJ0KwIy3p3jEy5gT53NkZRjkeKGGLUI4E1iQkVidKT045O9PGIPRZUMRv0LOKe7nLT6ckokga8jOIwWrF56RK6A4rvIIyAYBy7OBgpzki/mWgEtUpZz/zFxTksLc1LlcyYYeaaUyiRzhTxV3/9H3XGcYflPS8hJDt0uEuAQE8UsVhYjl6qfldWlnB0uI+Hjx7K4UD3Sa/blXOG7lTiDDwDuMPRQcNkBwI3H9/7VD2sBPPypaLwBbPNru9RxbYmC2wWFm6HYLfZtc+S7OSOR0yE7xctcIxG4fOD4CKBThIXnLX4Nfj5krSh0KTVrChCrVrNwmYbYXUlDpt9DIdtgmDQDZNtDIvXiHK1IBEPUwTa9S469THGXQdmQiuwIIREbBlPHr+U8GU0aSMcY8RMW46SoMejZ2OpVlYk3LOtHTzf3kW93Uel0cLK+prEbMXqOTr9KhZX4uh0GZMyjcA0mVz41jd/F26XH7s7R4r3Icjm8fmVMLB7sI2X208xEw9icTEBn9chkQGplEiI0ZPLePzkObw+znRT0pcg7/bzl3KycYeZn5/Xe845s1vvIuQOYNjo4fz0TG58YjaMfEmlFmGxULU/0LPD5uQ1XFUvxUX+Qq4uJjdks3kJQTjbk/C7dfu2IsIL5dI0qWHACJou0udHqNTz2p++9JV35IQhmfz0xTM5h//D//UTXLl8Q39vanYOuzv7EmJR7MKZNRSM4vjwFB9++Inuwfn5lArPCS6TMOS/GUVcY3xPrYF4YgbdbhN5grr9iVzKjJwh6E8ChF2GmbMsPHYn5mfjeq1rly7h5PQMhVxB+y17o3K5nL5Wk5E24x7WL62i3WtiPBkIW2EcL8V52cwpkskwFhIJVM/ziPsj2H6ypYjN/sSARreL22+9ifXLl3F2dm9CUbkAACAASURBVCbyMXueUZQ83191SQw5z1E46kJyLqXYoxdbL/DDH/4Av/rlz3V28Z5lMfrm5jp+8/6vhUfRCZgrlhUvmkwtTLtN2x2JDRm1RWdCo1GZutHdDiytLOHxkye6z1OpOXVtVqs1EQbc+b0uPy4yeUSCMyrlPjg6gZGdDUx/IVlpNMHn8mI2msD6wqqegcVCRc8jm90NnyegCKNEIqz7kYkbFKXQYafuBHUMW1GrDdAfTOByuyTGHA/MctIxapcxqiaM0ed+02gr5aFRb6t3McNuIztTLYZIzs1p9ycxYhgbFXVZKZc1A5MEIU6YTMRhJxYzYB+FUxH6hXxe5AL/IS7KOZe7OnFVzhkkQTgTcc7hmUpBMQkQYiqcr/hrdEjw3uXPdXt0WNPp60Cx0oLd6ZUooFwr4ehkWz2dNrNBHRXEnnzuAIK+sNwuStUwGST44fnhpbi21RS+SscJ8U0KHuptYkaMK5vR/tGo11EsFHB4sK94bsqnovEEEnOLCEdnEJtJCKeqFC5wcrCLWMAFDNswjLqolPL/5CI0M2JKIkxGSo11vnJHG42HwmlJSFLUzmQgiorYvcTeDib18BoiMca9TrsGhViTsURmIqaJzxK7brcluieWYTJahI9RdMT4K35dOgPZx0xchOQ+8bjRkPg4RJBTrNEbNdEbddUVPU9XUSgiUjl7kUahcIZK8QgBvxNf+dpX8OEnH0n4e1HMC3dOzc/LnTw3u4if/u3P0GPSitGOarkBt8OLdi+P7/7+LXz53dt48OgznByfI3NOMWMbhQJw6/amuj+4x9aI6bbrui70HpknIvgL+aKeuYxsTMYZtZbFynIKa6uzOD0+RSqxiosMu2hYY5DE4eGRzq2bdzaQzZ3C8Gd/8mcTMk9Wm1GM6vHxnggQMkxWqx1WqhP7I7FFX/7Kl2W93Nl5ocgEgsSn+UN4Y278sx9+F4fpPXx877d4uXMIr9+MO2++CafXJyBx3O+jQUCyU9dDIRi24UvvvoGjiy2pqKls6rUGiHjD8MKP+kkbqFlw+jyLcYcl5TbAaEdrAD3cRoxecrlkC6UakA9ggYp0X/R5Y5intjwTc+1NunBU3MWCSi64UvaN4XI7RH5wWfV6PAL/SVYQCOt3u7pRaHGiqu3z+Ksp+cGLjTDl58WYBim1eEWSSOEyzV/WnxlR4e3SRc4bSIUtRqMU4HSwcJggeWKyWKfZgsHQ1FY7Gkkdxr+PSgIOhW3md7LAcjiQhZeHFdWG/F5JgHAw5YFJsJU3mexN/an9WJFhE6iwje8Jb3zazvjaWOAqsqVY0LJF1RGHqaePHqFR48DvEfnFhwYtjixS4vfFciyzwSSQs9NuoFYvoVTMyd69vrYsZpmDkpGxOrWCStDHJmbBN1FqVREmWOZw4+goC5/Nj+XgHKrFMtLlDGxhF4LLM8rRvDjMwERnVnMoAJVZviRADIOxyAHeKAMOaKaJQMaRoQMSphPDUO4OXwD42tevwOc3Y2frEE/u11HpAPakFX0T8zI3dPAy75MgGRlRHrQ8vJlByNg35g2SbSfRwCxnER6dOmr1pq5Pkoa89mJRHvIGATUumwWpRFQqGBI15UpTwwU/m7nZJXhdYeRyF7A6TRgbB8gVzzUYxCIxLfRWo03WUBa30iJMMsbjsSsOSAAaWdxeV9cnFysWD9dUPGyCw+pFuzVAvz/E0urydOE4u1Ausd3kkeunPWzBaGeuahlGCwkEI6o1FoAyX5EqnmmEGjPLSYA4vHYUKnXY3VSou+Bl+TuV9IOelBQmwxDRiBdrK7NodRp4uv0S+WJd/R0mWDDq9GVTDfmnNmoCu1RijIZGWE1uBLwxGIc2dCpDDFtj9GodmBm0PBhKgcwYIwJwTg/PJjPKtQrK1TJS83NwiACzodZsIXtRUOQaSRh/yAWrc4JGuyK7NEGRUDiCYraEwxfHimBhORM7IUamDmwedkZMC2zZq9SpDWCZ2DFsG9FpkGYn+DWAP+KALcCH2AAmRlq1u7LdkfD943/zx4hGozg6PlIW6MudLWTzeZyks3oNfChRhc9sVirHHQ7+sAtkpBNGnUQ9ZsjTbmnUEvt5CSBLhHny8OusXtqA2+tS7AXPBZJuHMSePXgEy8QAt8mKVrWJUR/IXzC20IxGa4hIJIXX3nwHSxvrOL+grfcc/T4jP8ZyQC0uzWpgfLm1paXQYOBCPO1QYu8S3WgE8lqdIRaXlxXbxIiCbo9F4MycpBJ4iLn5haklfzQU8dVptFDMFVQ86A8FUR91kC8XcPvmdfUG+T1+ZM9zONg51KDEIYUlqTmW2LqAt+6+pSHjo48/Q6/TU2kie4ZalYYcIHSDcBjja3S4nWSRVMZMFRZVwHSpcFkkWUAAqdGpoVjOqxSNRDBVf0F/EKsrayLp6IwkEP3owSPlTWfPSphNzGN5cVWk1nk+i2A0BG/AjfOLLOqdJry+gNwbBPkIsChSwz3NvKfTweowITEXVb/ByTnjLkZSovU7PTy4/xkaNcah8VnRQ6nI7GBmZAN3717H6uoctrefS61GoJ0XAq8blq7zmliYjSMVj2JteUGKQRZt/uiv/hof37uP+YVFGMxmgZkExejCK9Q6cHqARHxZRIvLYZ2Wsw0mKsHmeT9GF/4QSzR7aNUaOn9noykMmj0UCdS7XSh3mrARUPeZMWTBeWcMh8UNO2xoV+sI+hg/BlwUL9Q5ZPeaVc5u6NmkDJEF1zjCnTdv4I23XsPJ2ZGydlk83OlMcHhI9QntwVS7OKXOobKS5Yq0m9NJR1KSqudgwCuQgF0CVGdRQUV7MAEORiKShAmGvKizy6vETrMkDra35bzAkHMDXaYTDYm8Jlj+HvaEYLc45QBhjm6jVcP8YhxOOnnoiDWaFJ3D0noCmnaHR8OkQHZMM7N5f7LLhqKNaqWipTo6E1JuL6MJo/4ZDDoTdBod5NIZleKyh8flmi5QVJx2Xok/0ukLlTd3O02EIn4EIh70Jm3U22VsXF5BMOpHNp8VoMJ4A8ZhLS3za1g0WFNlxGcjY8fo7CHoRNdfiMWhB8fot/qKI6yVGiqaplKdBC0FI3R/MPaRUUONBjPFWebpRGp+AcFoDOmLC3W1ReIzArcIvFKtyjmGzjuqF+lgqpYqqmVKRlMoZuty3/DeIuBrME/Uj9OftPDamzexf7gzXViMJhzv7Sta5/LVFQxMDRXaLcwmpTirVVuoVNuoN4ZwWf0IOgJo55tonJeQOzhHNUcRDsc0ZnRDxDdlMlwqSHKwc2ba9zEVy3Do+fzX/okAUQzWlPzg7592iBj0+X5OfMgb8nmcCVdRs1nLNSkH9k1QN3Pn7U189/e/BJuTgJtBDgoSSFSQ1nM5nB7u42B/G7FoGN/89rfQpzI0XcBHP/816oWy+lmYGe+0mZGaCQMEPU4Ode0zyqLJHPX2WAXo2XIbzb54Ui1dfPZyATOS3OP3OKCgxah7iA7dgbEPs8uEhY0FLKwv4ujkCDtbexh2AJvBDNOQOeduGMwUI7E0u6tFhz0bFPc4XLbpZ2abIBwNSLHF95Eu2HKJIOs63r77RXz68L6Uni+ePYfdakbI71PnwMrqvLpQqJbLZQsqW2b5ptlkhwlmOREZO+X0WhFPxhEJxXB0eKJnZzaTUa/I4uKCYoRYZMtyWgohXD4z0rl9ZPNHWN/cxKBPEYYRqeSilLfMss9z+8IY5XJRIMbVq1ekSqcTcnPtkuasF8+3sLu1jVRiRoW9vMfoDOE56rAHBJ5S5ciYBTnTzVY8efIUDaqz11fQ7tTkAGC/UTIxp5hQnh+RcAx+vx/ZzDkODg60K3A/oyKbCznV18wVLxbzWFpZRDgW1vzJpfLli105YWLRKAr5nH4Py3tJYOzt7+KikFMkJeM9SU598ztfh8vvVsHs85fPRPoQAEjEolhIpfD4wQPtPgTc05lzfc5UnhMQvbyxqXJ4utEarZ7Ir3qtDQ8jtlrM5zZjJhrVWcdoNroX3S6b5lefx61nMF1dgWQINcZuWSy4euUaBt0B9nf3kEmfKMfZaB6h02d3GWMgq5hPLsJudsjxSSHY/cf3sHu0jWqrICcp8+21J7Yn+kzf++Vv8YW37+DLb38RGBn07Gi0SihUD/Hp/Y9QKjWwfnkNy5cSGBn6EiaNB0Z0KyN4bD7svNySK4GdU4zKonOMLrxkYh5+txf5szOcn6Tx4P5T/Ns//W9Qr/bxl3/xl3C5mThgkaOGhMnDBy+xtnYFbk9AkY8kQ5YWVxXrK1d9razYSyqOSZhVS2V1nLVqVawtsZTbhBfPn8oRE5uZQTyVhNXhxJNnLxVH3Bu2JLiZiScwM5NQfApnDipvKfijoOI23SgffIy9/TS8nhhePNtCp1FFMh6VuC57foZBt63IS8N4jGdP9+HxGPHO3bv46tfeFShMEMZidwispzDB4QzrnuZ5QnCcwi26SNilFQ3FREjS8U0AsdVggXld0ZSMY80XiuoW4o7MWZnnKPtf+P+fZ71THWy3W5CanUEyGcFk0ke7XRPISyvfpMl5hKBvd1qKXCqLpDQbnajVB0jn67io9WAPRtEcjlFvt3XeZM7OpChm2TF3VDqi2MPRV6l0BHabT3san0UE3hhZx24dgv+JRFKzi86zQRclOjWGA2TS55hNJrCxuioHFfsw2UnEPX91jS6zN6YRmJOxyNfPHjzGyXke1XpLvUPM6Fd8TyAgsi9fyOvvptiAOIfJNBFgmkzGkT47ESDHriUSD8IwCJa2ubuNFVdJDIEpEvyxtbONTr8PH4vPjSYEQlSDexQzMnUwjuWe46xO4KxWqQlk5FnCGYudHfy6rD2nk4Vxufy8GbtKEHNhfhGVckmAMV8L/03ho9NhxunpLgyGLm7cWAC1OjC0MJsKweI0INu4gCfoFXFA8gNDk4rCJz0XFpNXEPTMolLo4umTLQlBvT475hbj6pogoXZl45IIIIr3SAZdlIp4/8OPpcheXF3TTsqukMOTl6jUsghHPOj2GlhjBNS9h+gPrfj+7/0L3ZPxmVlYrS7sHxxiyJxF4wTn2VOlmnAHIanJSOjNjRXkcxn4fQHEYyk8ePhExdTEzLj7xWdmUC0WFRVIkjwRTyAamYHFaEE+nVdsG5+hQZ9PxOezZ88k7PG4gvB6ojg7u5CrJBwN4cmz+7BYDLhx7RqajaYihJ4+fSYCjZ/f7Nwi3B6vsA9ewxQf89lLwsBsBbx+djS0cfP2VSmeOfMzVoYxMC+3D3D9xl24XCE5uAb9ETwun57r3Duddif8vqAiGc/Pz5HJnSN9fiwyMJc/w7Xrl7C+uSKHMfvgiEG0mg3d13wmRKJxhCIxRQc9fPgU3/vu7yiimIA0HbvsXeX+eHR0islwrJh84ll0TLMviZGy7PC49foVuP0O5Ms5JY/ML8xiYYGJBoc4OjjElbUFxHxhxAMxdfSRwGp0OhgbTYgmE1hYWlZpOGP7Ll/aFI723nufwmoBYrGAcB/usjOJuPrKHj1+jO9+5zv4+KMPdPYzGvTqlU0sryziL3/8/4qkJol6msni4PwC65euoFVrIhGdwaQ/QiGbQzQc0n5CPImMxPUbN/T8Jz4Rjydxcnwm3CeVTCAcDKuH9Nql67h+5aZSO15s7yimiCJyj9+vHYXz8lJqAW7Grg0Bj5tR8nyWm2Ax23TPMbqSSQCclVg+bmRUB+vcx1NCykyBgvCLifaacr4mHHE4bMNkGsLjpvi7K4yWXmZiE5wlzy9KgNkGo9WOi2IFsURCZyOfL1aLVW6qmZm4HA3N+jTKiuQ50XTif5VyUQ54igzVDUdcrdOBn7iQ0ai5SL1srmn8N0U1dEFxiCbWepY+0Z/nDsLPi/N2q00i3CkChLHFY5gUx3VRzOE0vY/trWcSRs2nUkhGE5iJzKDXYrrJRBgBsTzuWCRZSL4Q0yAeS8GZk9FO3ZYcc1wFiBtQ1H6wv4/zdFrzGXcp4k6rG5t6NlpsDglcGvUa+p02uo0KbKYxRr0GnFb223QQi4QlgKcoltFWXWK3SgSaOsq4m/F5zThTzoNGvucsD+/1dI0SX+ZnMmEYs8miM1/VDdw9jEa5yNmHy348uWXkRn/1e5iMzogu4irsosYIFodROB3vCe5PVrMLZrNVcckunwPBmBuVZll/ZuPKNbz+xl043W58eu9DVCoZnB0/wfoGOyVZdAJ8dO8e4qmwBHGXr1yH1xtCvdrCz3/2a/zjf3iKK2/HwRY5q5nEhgvf/t4NdAYlXORLePp0D/s7NfWdnZwMcf36hr4fCp0p2Nnb35J4iIkLTBO6cuUK8vkikokUfvyjf8TKEhNUPKiUMvB67YqUJelRqwzhtEfRagyxtbUlQnl2ISoHsuHP/vBPJmQo7R4bqo0yjk4OpuC+1G5GlXi2On0MYcA3v/1tXdTNRhV7O1totOvIV/JoDRuYW0vgH9/7OUJxB67evozkXFLWIQ6ttC0X82R4DYiG/VICfft33kVvVMZvP/s79EYNRTTQ3m4gQFfswj70wG8K4/4vHmNQBgK2IPodqtecKkMvNpoqx+bNwAuUSmmC+nRfkMEiVcQHEoF/XjAEcWkfUtGvaUqOEMzjUsHhQrFURoPUE7QC0brbYx4oi3OHff0/I6a4yIpEoSKeJMuQqr9pIiQBbhWgj4a6iD8vWidRwFxmAgAXueyrbhJm+VIZyktLEYhTK5LDJUUAHSA8DDjsMh+Ogwj3bnaRbNH66nGj3+nCRbeKYhwwVcHzpmK+XJeZcT1Y7DYRUPxatExyWCLoTGB7yrw2FcXEv6dUKePp4yd6rbS6s/yJqrxuu6XsV3a7UJFDMKneIElgh9vigsfpgtNhlQOED9lypajF7NKlDZW1MQe01yYwUUS+nIcr4EKfGd8n+5hbmdWSuqdMVi/cZq+KKGcW5zCwGXBUPleZsd/mw8HTXfhNHgGdZGX50GSWJhW6DADvjdowO5n334LBNObHrXzqQrGDmQTLuq1w+4GLQl9vuDsWwcKtW3CHY6iVmuoU6LaqaFSKaNYqmE2kpLRmlh77HuYWElrGmi0WW89P1fCVc9mXq9Uhep2JCtN5ePI6p43PMKIiiBbguizcVDX7gswr9GA2tQy3LSqguzdpIVs4xVF6TyQE2fdBb4SgJwLDyIRus4uJ3EOMaGPMWU1FXSzv5d9H8iufqcBp9KJXA7rFMbzOMHrMS64VMXdpHrAaUarWpGJGl/mJDtQ7DeRKWfTYleLjg2SEUqk3LYF289Yy6d7kwkO1E9079XYX3SGwshZAghnezSrOMheKq1lfW4LTboLf50SpmMfpWUYq6FiUCl2j1AYBH8m2sR6KVE4TNKH1k0AoVWOjngHt2gjGgRG9Vgsuq528FqrFOvyuiEAfFo9W6iUMDGOY7BYtyHanXWDWRSGP3nCgQji3zrUCjk4yYNTw0uqsitIJ6B8dnKF8XtOZw2gpEoDs7aBC3+oksTmcLqGlNnpVoFkmMmaVfX1k7sHmB6yBybSUneQce+/5cBoBv/f9Hyg+b3dnC4VSHma7BXXGBzabynek3ZSutWqnz7kCbjf7esxSeYUjEZEH55kL9Icc0pIaYmiJp2KBZXxU6PEcisaSAmeGnaa6LwiicRgiiD7odBFw2DHuj9CokxQdoNWZoFHvYH15XY6A+qCPX/zmZ7BZezBOOsC4ByOG2NhckeXYQqdad4D33v9UyhGecVS0cVhgV8366mVFwfH9Pzg5AKkyOrFYcE5VKwtIK4UasukcSvky0idpKX3yubLcRNffvo7ZpSTcdJcd7MNhMaOQu0ClUJU1l2XFBGC2drdgd9vxO9/7NoqVAh4/eyxghyAE41vMLAntsaeDCxmH6J7i/Eh8l2t12T6pviRRyn6QybiHNkF7O2MN/OpPoXWY5bokOEmChIJexGd8evj+9Kc/kztwfe062k26SOimm2ihWFxZxObVKzggSHhwIAJ7dWUDvc4QzUpLMWpUNvHrUxFMhfXCyhxW1pcwRFeEHp8vVGBkzrM4O02j1Rig2ejj7JRKRQJ+Pdy4fkXA4PNnj5DNZeB02gQ+tDtUlgI+nwN3bt2U6vXK6hp8brfO8fc//ADPt/nZAMGQXyQ8Ce7esIN0mSXadI940G50sbm2iX53oBgI2mq5QNIpYLKOkcudCYSmE40RJQc7+zr/uTw3+214Q154w24NjblMRZmqxpEJM5GYQJBwNIj+pIds6RzlRkEgTcgbR+48JydkucToCRsubayLIGDJu88bkUpve/dEsRljwzT6KRQJY3l5Uec0y6+5uLGc++R0V91Kl6+w9Izn2LRXi4oaKTzrJT3HCP+yvDSVnEM0GseDe/elnh72CGTbpeAmacvsf54NdMMxeo7uIQokeAZwwafKkTZcDgQE1xjvxK4Cxrkx8/Tg4FjkJcFYZt8XSzkpa0lgM7qPz75ed6DoBUYr5jNl9YwQjGDePc/iWMyCt99+SwARZxmqajjbcF5g+TcX3tR8HPlSDkurc7j1+g189vg+Gp0maq06jk6Y+xvB7FxSABSXJC4lgz7tzFYtdsyY398/hMVoR+asA+Ibr12fRTwaRz6b0xmTTMxg8MpyTdu1wTjGxvqyoheevngOl88HfzRCnBEdljoyOiOeQKVWw/HRiRyjwy5VQBZEggTOunJWzibnYTe78Fd/8Tdw2Jx6r/aO9rC0uoBwnNGCAzkrSaKaxga47U6UL4oChErNDFrdGlbpNLPSXdlBpdpEsdjA+uolLCbnUb+oIL1zhN3HO+iWB+g3gUmfwgEuglRdkQih63MarcrF5PPSc7kjOOy9IjukwKIY4NWsR4Be5IbcwRNdC7yfuVRNY1Q5G9IpOeVTDOYxLNYJAiEHbr1xGfMbCTx6+hi91gRff/d3MJOYhWEwQCubQfb0QOTIRSmHm3dew5DKzNM8isdpHOztSunHnjb2rs0nYvDYzXj2ZBtrq1S59tX5UWBnSGeMSmeo/28PGM86kROF5/bEMI17HdH6RMu7zSRL/dg8gYEdRdfXkVhI4ONPPxK5n4zOwesIYfvpgVwX7DGZnUupvJhFxrOpWZWV/uJXv4HJCly/vY5QNCRCgqDK1au3BJQvzq/peni5/Qy7u9uKvyEVxWuTUYd3Xr8pAj5znsf87LIAyQ/f/wSXNy5LTZo+PVFcIaOs2OVEter5eU7dUfxsSMTTnULRzUUhi9ffvK3+qLtffAufPbiHtfUVpM+zcLj92Lx8TfEMVNkyj3ptbRlHx3tT18fGZaSPMzg5OJeK8PqV63A7GIF1KlUjM5Pp7qhUGY3FQlwHzs/ZadZW500wFFKWskRKwyHeeftNxWO8eP5Ez6NGoyvHCZ+lk/FEgAL7JVhATGEL/5mfnxXJSICLqwbPDS7qjXYb/mBUEVRzqTlsvdhGvVLFyuKS9jQSJZVKAY8e3+cgKrKVM+zEOFTZ66WrmxiZ+PMR/OY3v5bIicAqo3Xj0Rg++O2HImZs1mmfEt3t3CMIVmxubkiQYbEyGsKEh48ea29hlBVBDnYAMCc+m6vjrTc3pSTnnsCoEyOFGU6PVOiuoBtf+cZXlYVOtfrbb93VbsPc/WzuGM+3P4PTbdH3f+PGLXhcEezvHuPKpasCg8vVrGKB6G5lpBn7p4rVOuKza3pt7ABJxiK4dXkDrUoVnSYdeU3kyoco16v46LNtzCQDWN1gXNpQnQbXNq8gn65g2J7g7CgLi9GGzc1NdT40Wh3sHx0LoGTh7pXlNVQLZRRLVbxz98s4Txfx7/7d/4yVlVnMLyQFFpM4ffJ4C1/68tfh8Yfx9PkeMpkKQ1XRb7LThBmsI1y9ekkzyaMHD/XMoVr27TfvoElxkomAYQ19qrsHA7z99l3s7R9hPJ7O58ytPz7aV8wUSVjGTlE1Oje/iFgshfmFVfz4r3+KTL6C737vB/jJ3/6jnBhum0Udj4ywZZEoQUwCIVSxf/WrX8Pt26/pvqawi583o9RIMvDsYJTwyfGF4l0JoFBFe3ZKEs0hRy9jSlhGnkqmBMpQxUuKmM6gw+Nj/Zuk68rysuYwOhKY5nD95g0BXATg0+cnuMidIxYNYIbzQ7+JUHBKqIQ4Zx4dIeRzy/XI3iveF5yVB31mlvdwlK7C4o5gZPPiIJ3DyMB4vBAioRCajRpevnwsZ6jSIfgMd3qUE35xUdRr+ubXv6mEhr66RRrqYqJS+OToGJGZGdQ6HTx8/BgX2QzcTofIJIJfjVoFVnaAdtuKwGM8UDKVFFiVzeXw6MljufG8oYhiwvmMUeeQxabP8/T0VCpqOmMYh6Z46UEPpVJBrlAuGoyromiUswnPYBKeJFWJu5B4JTnP+Z3AGZ8HswtLSM7OIxpPyonOTHXF0HQJfnKWqaPXaYo85VOLACGBwk63I/U9Y5LZfcbd2uWxCeBlzA4jmq9dvoLnT5+ilM/hcP9Q4rtcJo8v3P0CLl9ew/bOZ8hkd/HanXXcfm0V3V4e+XoW7z/ZRihulxiQ5Gnpooazwwu8ceuLqBe7EsM1yl0sLaxpNmBcOK+NYrmgZIFAmBFlLRitE/hCXnT6BEALSGcvsLu/r1nPYBygUj1HMhnE3GxMMVZMT3jvNx9InPfuN/4ZDg/PFYW4tnYZbq8XZ5lTuZIr9aJILwpiiX2ILKuURBTzmUX3zO7ePm7feRNrG5tTZ0COPUYRHB/uwWN34MbVG+o323lxAKfFhaA3hBFTQvo9/OaD91RyHfZF0G+NYLd6GJCJYqWmiDRGr1+5dAmpmRnNPzwfDo724Q35tNvPz6/B5nAqIoZCLrlpon4kZmOa7Q5P9nGeO8Ot165jJhnBzsFLSo0Vd+zw+GB1xfDBh4/RbgzhdQYlxDo+OBS5wC5AkjyM1KYAoVKr4tPPPkYg5MZg1MDla2si1TkbFvNl9No9rK1soF5rYWf3QLs9u4Mjsah2608++UTPEOhhtQAAIABJREFUOQoZ2cvQ746RzzXhdvgwEw4j4PNg1OceVpKQ1um1Ixjzwe61Il04Q3fYVu/k7MIs5uZndd0+ffwQfo8HzWoLPk8Q3/jGt9Txmi8Wcf3mdb0G9iixND5znoHVbNbsS+FQbGZaBk8x6r1P70n0ubRI/MIhsqFwcSEMp9Nq4Ie/9314PS785G9+LBJzeYW72wRPDnYRIekcievZRmfqb9/7QAKBZCKJY87q/aGea+VSRRGwjNBmRCY/X/aiLS1SNOHEzRu3tYMQdyWu6PEGYDIxiYJErFMdIHwumAxmGEhEs3e13tU+xBmU8wLPB7rPQv6Iog8pCNre2tGOQWKJQjmL2SIc0cAOCPYGuR2oMZll1EJyNqw0FDp8mGrBfcdkoqBgiEeP6RINw+4Kgl3Z1UYdK3RPBoMYDgi690SAuew2uJ0WxeGbjRNdw5wbOAspWlSx4HbtvA4zxSFm7TL8h5gIBe2tdku9RRTgUd1PgiKVjEsMwj3Z56ej1CmhXS5bxJhul+EIlXoDvkBAs+SzZ08QCHC/iMPttOsaG7Lfgsk9RqOizax2qz5PphNQHsTna61WUUwhBWYvt7ZFMLLPmgJ1q40l3EzCOcHR4QEiwaAIHEbpWu02keHcQwN6fSa9Dyw/nwx6EvfUKlVFXlHAQ8zS6LTIhc5icIrn6FTi3ktB8EW+Iqe/3hsDO6UhRz2JLKvFi9FgjAmdWCYjxiYTeqxZsNkUiyd3E/tTTPxraAroSnzVmxBrBDqEEhmbbwN8AbpMU/B72EPZFAHSZzKJsY/EUhi5IqP5iUsl8M//03+t8/3jj3+DYv4UFlNHHU4kjK/cvIzTi30EYyH42YUXTiI+s6TeZPPYhk8/vIef/egevAEgEgL+6z/95/AE++Ic9g4KOD4q4ey4j0iQXZGL6tPcuHJV7rZPP/pQ/SxM0qEzlITv7dfvoNlsIh6P45OPPsRk1EMoYMfy0tRB3Wz2JHCam9vA/fvPFZt+fHwkF876+hpOT09g+Lf/2R9N3HygskSTGeC581dv3kTKxEg0gXqzg0K1hq+++64YGB48BLTZn/HhZx+j0iohnPRh4/oSFjaSqLZLePriMXb2dlCrDLCykhQreee12/jCF97Byso8dnae45fv/S2GhhLszqkjg8D3ZGyCaWJDOdPERvIyTp+mUTwowzPyYtzl4WDFhAtHr4veqzJJDt60gXOI4BBFNSZBVfZC0KZFwoN5zvw9spoqKovWw+E/lZwRxOGay5uLpYpUOlHhwIctDwsC7hxeeDEyAkp/lqWXr9wURKBULMm+hFel4zqUOFCSmVP81lRVzlgE5ppx8SQ7ToeGzT69scjU8h9aJldWVqQG45LNr8sHLpXNmcy5likqCHqMzzCZ1INRLJV0aBD46zBe5tXrpdqECzoHHipEqCpjNiBfswrj1tcxOz+HdDqNJ48eIxGPIxQISoVEpQzJDz40yNwSZOb3zveDzK/L4kTQ68OEWaV2ixQT6fMzpOaTSCSp+nLC5/Eg4HXj9PQI2WIWAwwxMA4FppPZ73RJ3Iym0TNml2JPWI5TbFURmosiFA2jmqtg3BxhLjiLaqEqsocPiXGP6iarFEHtfg2+MPPtqMA165oq5Cs4PGIcDqOCAIcXcHoN+jucwSg6VgeMNg8Ots/QqjZw+/omWrUShozzqjeRPq6pXCc1F8Tt16/CaBnj7DwDg4Eq/T4cjrHYVlq3YrF5zM8v6P4Y9AmW9RQf5rDx/Wb5ZQftXgMWu0Xqd8YWWEA3DbMq1+ENOZDOHSNPlbTKHg2oFlswjsxw291aIMvFnFRLLg+vTzoUBiqjZ8ajYWhW0atz4oNrzMzgOvoYI98sIb6RRCgVQbFcRqvaRsgeRrPWRiZ/gbPsBWwOIBTxSHHBJYdcCwGWcNgnxxRdRSQLTXYTWnyImIHkXBjxRFQZgdvb+ypBe/utG+obYFwOHUQnR2ewmOlUmpbUe0Tq8SFLi2hNds9wKCrigEQSyUfaN+1mD6qFCljQ4bYz6dcAq8GJgCuOcp4xYyPYXRbYvE41h7Ogcnd/Z5qxbjRKHRmM+JHJnaBQzolgTMx6FQHDc4FOnHq5jSIX3S7zZzkYEVTowht0whuyIxBwU0aBQrqIxsUI3SYfPBbYPXY4ghaM7V2YvaOpfTaQRDFdRjFX1dfiIENVBEmeZrujB86YblomqpFcctqRy3fhi5phslNNzXzHkZY+AvJOl1dKQ4PBruJjAnO03xOgcrl4dgyk2CaQ0G+20SwV5RIiz0v1AHuXlmbn9foZoRYKz0jV/vTFvopeF1Jz+Nq776LUqOPhk0+BSQ1mQ1+DebvJKJ++lKLrmxu4fvM2srmqhjFmXnLIcdgsmKXqqc/YmRJ2j/bk5JiYJrJlUwm1sXYJHqdf3TP720fY3dqH1WLX4KLMY78LX/z2XfjDHvQ7LQ0JbrsV9z/5FMUcFVQOeNwksXyoEnS5sgmDZYIHTx/A8yp3nWBKpVhRPwctwqPeEOPBUCWxPKsJEhXLFVn9mYN8/eY1kbQPH30iZZvXHZBCN5c9myruHS4EfAENkdevXYLB2MdvP/i1zvy5uSVYrV7s7BwjHElqWaXag9nTAwNQbTdxdHYmwuW1228oLq9ZaWDcG0qxTmBALsvTQ4GMN1+7JgCPwxoXWA5VfH/S6RzKxSbSZ8xZZxQhY9C6KtmNRAN4/PieFlcura/6AwU2rq4uSZF3dnAEp9Eix43dahexza6WVneEdhcIeI0I+YJg03ljXJXqfDYZQ43XDRc0fxh5qqgaTVhtdswvzil2jrEGlB5Rycv7Pps+11lCQrLZ5TLqR+YiPS1/hmma59vqSf3sD/hFqPH6bw+b6I5IUg1A+x0/Q4LxHBRpEzYbDIoXcNroxmQZ4QAXjG4zWtFsd2GysvwwjtlUAoe722g3W0ilFrC/vwsYe3C5TTCahyogp2muWm0KFMnkMiou54BKUo3PRC4UFEwcHhTgsDGehC4qB2wWF1KJebQaXalM8rk84vGEBBIcLummLBbyyGaqCPjNWmAocGC5MGcLdo+wg4RkFhdnkiB3776uofjFi8dwe+hyMMAb8COemMX2i33UKrTkk4QZaQkIB5mVHVM3E5fuKdjOuKEGorG4/j6WObPQPZWKIzWfwPqlFfzmg1/j1x98hi9//XXFv3GmY2467zmzUWMNouFp3vrsXBTJ1DRb9eQ0g6Avikqprui/jdUNJCIzqBSLUnZxUWD0Iq8HmCeKvuIiOTufQqFShsVpRyyVUPSANxREKBrFRaEIOtZYpshrwkEFWTYPq8mKxExiav02mGExWvH86QvMRGOIzUTBmbRUyaPSKCGeJMg7nKqly3V4HR6MO6NpdOmEFv2shCV876u1JiKRmBYi2r6Z/3uwtYv5aBzGrgEHT49wvl+DlXKlEZdLdvJwgJ8SH/zB3o/Py9CpFhMBor4Pxjp93gUyJTQobuEc97kLxGCgXZ0/pnEsfA3sf2BkCh+ojI31+K1Y20jh3W99EcVWQdEZx3tZzKZWsHdwjGjAj2sLsyhkjuALO+WWdft9ONnaRWRkRe38QgsNlbd0a3WbDaRiIQGBR3v7WFmek5uh0R2i3p8oBqbapeuWRegjdF/1nrATguA1iRuOuyT8eaYYLUB3NKCBDTffvIrX795Bo1XX9WyGHflMFT57VHnhtWZZDrSjgyMt1sx75ju0vfsSxWoec4spzQoMmlheXoHb7ZeLgz0vn3z8MWZTMZHCjLEkqUsQZ2NzFdGZsOzq62uXYTE5kT7JKxqRYAvV8AGfE/FEGFYHo2QoMBkgEU+p6JGRGj6KBDwO7B5uCfinu8wX8OI8ey4Al9F5Z5ksvvHt39H8zZ8nMf302QMsLs/CH3BrWWWE6Munu2hXh7j7xpc0ew77VDsMJERiVxTdRLHYHNrtMY6OLmC3+9imopgfAsUUUVEgRBLk7jtvSRhCBSH3EhZbUuxAorpWrkh9zZ4H/l71gY6GImWmZalUjje0wFGdTMWhwcy5EohFIsik0/xpPcMpUGB/zPPnT1AqX6gLhHGLJKxSc3G5R8MzIQRnmCPfw+NHD+gxViRQNDQFCPd29kXcsSy1WCzLfUuhFIkiulq5a/G1E+RiNCXzsmuNqgQ8uXwW7XZTkT0Ex5n/HvaHcbB7qLmg3+F7nkWtzVgpdmCElJWeyeSkrk3OzqDa4P1/LgCTgMjMTEpdcZwnCe4zejAYcuLs5AT3PnyMZr0lZ2VnMEQgSqHL7JREzmcQ9dowYORZoam9dSblx+LaCv7hlx8hnkrAYmXxvQnNZgmdRgM2gwP1Ylu9b4nYnFyw3/nOd/Hs5Uvcf/iIajUszS9hPpbEiGiQ0SSywekK4Gc/+xlSqRnUakUcHu4LcGcZudHEIuokqjWKL4w4P8tj3Gb/mRHXrm3ozxwdHKiE+yJX0hxy9+5b+Mu//A9wuKf9bBQosVD3YP8YTx+/wFxiUXPYl7/0BdTZk/Lh+3LdMHqF5wqjxZZXL2F+cR3/0//yv+GtL7yL4diE/+F//F91zyeiIfzLP/gDzWvMZvd52QFnQzQ6I1CGJDXfaxZbsxtiGsFa07ObxJ3Z7ES71RGIxflmQFe6xYRsNq3+EpIeBNLW1ze0PxNMikZjimnms5RRMYzOOs9kkaNI0mKVsJAdgQTz+b3wmWlmpnvQi1qFzw6IAAmzF4PRJQTlzQOUKpyxpokPFBOYLB7AFMDheQWH2QqWN69j//gUGRV9O3Gwv4tqpYC5hVk9O9jjyL6CbC6PSDQmgdvJ8QmuXuEZxJ6bDk6OD1Etl9WJwU6qEeOXHU7MzSbh97rg97iw/fKZ+hr5czwbSWKw5N5ktijqWm4xCwt2u8gWSgLy2d3BmYIxe8QN6Nzc39+TaIO9BXxv+QwmdkDwneAh92+619XLpx4TXocTlTqzPJqpEgQdS5Wq+vvY/8Pvj6I0xhzx+zEaCFzW5fDgzmaYkFDpSGhHsRWxDKZi8Flnd1kRmQlicSWFerMggJF57r/8+a8UEcthy6wkjz4aVar5J/ijP/pjxXf9+z//35FO72FpOYTf/U++Aoe7jxeHT1ActlHv9+DzhjT/XLtyC9ViE81KBxbYMOlO1NHhsLqws3WAycSEt9/5oiJ2jWYHsvkqTOre7KA/JiFa0ufCOYB4Cl3HLAMvlU5w9fIyTo52lE7x5OFj7O4dYmKy4NqNOxgMGPNs067Bcma6whgj9fjpQ7lxEsmUon4+++wzfOHuO2i3G9jb25HYQQkbfL4zaWQyUvfl6sosjg93EQ9FcPPKTfhsIZweZOCx+zHsj7VDsaP14OQQTx8/QzKcwtzMPEL+KDoddmzSYUWwFkjOxLG+uKSI+rOzQ5G8R+fHyOYLuHb1ts5gEh8kqUQCitQOsV5GjhCYxtqB77x1G14/37MzNJplGK02LKxdR70xwk//+uewGByYjc8hOZNA9vwE2UwaJ8cZEfCLS2vwB4KK6o4TR6ieTwUIdHYOx8icZDQ33rhyGy+es6ON0e4mXLp8SXF9TBbhNc1YZ/48SbtmvYdmZag+xfXlJWyuriDod2MmFlSP68ud51hYm0N71MLW0RbuP/1M/XLs8SLRFaHz3uXQvXV83EM0alM88qXLlwWQf/rpJyI/uu2eVOh8PrDEnYA/942VjRXYvMQ86ELvqyOEHTSX1jdgNTK2OYdWvSZn3BfeflvxUE8ePRCYvr62inA8ike7L9AfszN3WWXxGJuwt3OAWoUiM54JAQlFCC5T4E1nP38f46m8Xr/uS+5YxLAohKWojjFk7Odg5KfV6pAIi+QFkyCYaMPPm2IUAv6DkUGdboyLoiOWM/1FlhhRV+RkvdrE3u4hdrf35M6j64LuMMZTOa0WBOlSdFMIw87nMGYXZuROJgEiEH0EYUFMPDk8zCg+uzswoj80oFStIrWYlCuBXU68VvkcsFtMwLgLj4vOEBssRqP6/yjKjsRiAsvZt6K9qNOddiYRY200JdZmZ5EvMN3P6HzgXMCkGsbeh4IBiUP42hgVbTXb4LDTNeLGCCz3dqi6gTFQJI4pKC0UshJ21itFLC3MwUwh0qsZnekZJD4o2uZMTYct3SmRcEhdzufnGfQG0+JxkhzEIejeUI+0AcidnkroR8yJ1zWdK4wJ5tcjFMU9j7Mfd1r+/l67K+KCM16FHbHmobpqKdSW+GrEzqTpHjpg9Ht/8qqvr49Wp67z3WxxoN2aRqKbjSxdZyasBY1uByaHHfUGzxaTOupcdnZH2yS4W6Sr2m6CI+BCJBVDtpJDoVFUtYXT4sTJwRmePdqW4IWJFk6vRYLyUq2IpZUNHB1l8LWvfBvFfEnxc7nzIzjMQzn8e2PgxuuLsLLa1zxBOJ6CxepBv2tGKd9UusFiahHv/eLXaFTzWF2J4saNRcBU1/Pp4KiKn/zNc3ztyxS5+EQ0V+p1zC2vq6/m4w8+VGH8fCoh4StFlldvXFeMPzGznRcv4bAxzmyi/YfiTYvFDYs5hF6fkWJVbF6+hF/84meYIZk8mXbBGP7L3/+Xk0A4oBgcZpifnB2rWJsxL2Q0g6EYOr0hzvN5vPbG62pep3LCYjSg0azho/sfw2AbY/3qIgIzLjzff4RHz58iMuMSyE8gjsomLi5vvvkGvve735GtnKDSy+2HGE2oYLTIYsRse97g5UJHUVgLoWXs3T9AYa8IS8cG09CG8dgMo9WBzmQilSGtD1xKeaNwqKDzghwCY0ioOCOYS2UHDwkN7LxprCwytyvnjUCf4gvIog1HYvMYhUUGiUwds+nIOnIHpvJGfR9mFtEYNajwwJqqBPk1uHT//wSICm04FOj3TZ0eHGC4HDN3jcAbXysVGsy35OAn58qQoMwYG1Qd+bzKhtW/e139eQLLfCjHYzG0qlR0WpTZxjIeuUoYVjIYCrSmI4U3Jv+b9j7dpBZm7dG14UK73VGx2+r6mrIXP/v0M6yvrWmhOjs+EfihssdIBE6XHbv7u7KCUUHIIdhL1wbt0PWa4lPI3pfKBcSkeJkSIJPRUIBppVZSZFRz0ERj0BIBEgh5Fb3E+DJaA5kRx/zDJm9mpxk2v2WqvCi3YOqb0S50VeDdGY5lD7Q4HCJjqOBm4Zc/yLgALki0MtOFYcFZ+hjtQVULvcMHzC2nMDZa0O6REWX3QgRDOiLMNiwtpDBgrnD+DPlcDsaJVaoFFip5PFTTlHB4eCCwgoMnMwZp4qlUqbpxoVKtodFkxigVlgT2enr/CCxsbq4ilghPlRq1MqqVJgY9Xvt2zC+n4PY70Rt1FCXEh99EkSwmNCotlC9KqJWr8Lrt8Ps5qFsQCfnRadRRLpTg94Rx8/IdVLMtFNM1XJyUBAo0Rz1UBy1EluJYWGVfyxi1YhXmHlC+KKNYqaLRbsot5PazHCiGSqOiPo/PrfNcfgqlGkwWwOayoDsciLRkLABzjvnwpfKgVO7hxs05ZfWy04elViaDRZ0kpUJNhBUXB5/XKZUBr0OT2aliVDK5LK/2uN06ewg80glgMYwUMzEZjFChXdMWwaBLEMQIl9cO2A1yH7AQrFCoIRLxw0slcsgv8OzwNA2nF5hfDiMoO70L9VoHJ4dZOT/MYytatR55AvTYtcDFLOiB02+XI6NWKqOUq2NQB3zuqTXQaAN6xg7cYTtmV6Lw+9yY8Uax/WQHmeMcXFa3CBCqObkAtnsDXrJo9AC7z4QxFbd0oE3GcHhtiMxE1AVCZrvbBUIBp8BzAiteTwiBIGMdzIpyMjCazeOAycr8xzEJfHRrNXQqVQy7feRzBeQyBYGcl9ZWYGesic2B8EwSZocHL/dPkc7mNZjdunFT6sO9vRfoDaie66PfGwi4oMWdAmZ2Qrx2+45A4UF3iPTpqQoqCdAQXOdne3hyLDulmX0brZEInsWFCO6+8wVcZIp49OAp/O6gisj48Jfbz+FUXmR8eUYRdWcnR1hemEfA48GDe5+hVqoqr4WA7+ICSyOdiMzE8Hf/8Hd48uICyytOnVuMzOL1bzGZpwRhvjwFkHjWWhll1EaD34sJmFucw8aldanwj092NRCO+mZckGyxm/XQdTJuwGwUUEV33vHxoRbh6MyMyuQY7cU+D6pB6cq4OM+KxO6M6OVgF4MZBotFMV2pxCxODo/Rqbdw9dImEjOMRNvDxx//FuUKC/zmMSYg6nEKIKjVmlp6trcOsLvLLgMgEOBzxiFnAQtSeQ69/9tfSanKc5HKJg5OVElQackYLRblOQxm9JodDYkCbU0G5IuMRQT8XieM44nuQbN3rD4Ogm0kxbnI1qoE2WibHWsY4ud1eHyBUNiOldUlrG+uKoZBVl+W1g36iqSq1qrY2nmJSCSsTPCLXA6tBrN2eyq6u3RlE+1BB6VqCRPTWMoonm8skyWpy/towEzcRBLVSo3jrAqruz3m3dbgC0QEcNKCy7hJXoPdRhPxKF2SDezsbMNsG8HjtSIc88HtdUvxRCcVy4VrXPItEy1OVC2RzOOzkwDO3m5egJCyUkdGOO0elegWCmVlI3OJ4fvDXG3OBCQoqGAt5IpaENjlweJ1KqYIZLAQlKAwCxlpRaYi/O23rup82t5+pjOS5cLMcWesynu//gBOu1ekNy8jZnjTPelxsyvAIUAlFptR/M7u7r7K3Kh4Pjze172aSMZw541b8Pqd+OjTDzA2jXH91g3s7O/ixdauwPiNjaTcOzaLEX5mRhey8AXdSKQSIrz4eXs9QbRbfVnymXE/m0iqrLNaKknNTBCZjmGS9FQjhvweESCBSBhnuQx64yFcfj8Gk7HyixmHwPeNSwo7e0iAUMlG0mthfkHCEN6v7UZL//b7GLXJ6CnqlYY4ONlTVCAXCypea4X61FUUTkjdd5ZLa3Y7PjiQeIVnEq/3XL6qM+Ab3/iKiopfPnqCuUgKw+oIu4/2kTtqyC1GzIiZuOzDoANkIAKEGuppvCmfgdOY02nkFRcdkSSvYkOUOa8Zi9GqtOsPNd/pKximxYWM05Iz2TCEN2hHOtvC7/3gJtYuLSEUC+LkOI3MaQnDoQnlegNvv/E6NufjONp/DpgHKNeLUgf7zXakjG4cPiHwTsdtF1aTRTE5yVgI8UgQ5ydHilUoFCto9ccotweKviIRwv+nA4SL8zRH2AyjyfrqHCE7Typ0pKzw7qineenaG1ek7KLLiO93u97H8yd7ODu4UF51oVRUXGc6nVE5cyqREnh5eLwnh9nENJQLg3nqjB0J+EPYWL+E83QOx4dHiMRCuo7oKObnvH+4J8CfDqtQMIJnz7awsrhOHYQs/wT16TpiHAmj2DhXMR6KTsF2uy93FGNgOb8EQj4JLeg8IxhEAcfe3h5eu3NHczuLZ2MzSfzN3/5E9w/dEXsHLxEKeyXSoNNr0B3j4b2nmInMw25yk/dQJxcjgOleev5sWsC4vn4FBtixu3uK/YM8ZmdTCIWiitVJpVigO3UGT931Y9SrFV1j44lRgAf3DrfDgYPdPcXpzKVmdY5SPcmZn+4Pxh9x2dXOorJbAwZj7htjRaEOuj3tbowv8rid2tNy2TSSqRk5Pph9TDKRkWSMDJpJxbC0sYLMRRZ//3c/VRno177yZdSrdUXUsbOO0WZU9Ha7fTkwCKiyWJnRnmarRYto+rwAj8+Kt+++raixx08f4fadW+r9+eST+zpXb167od6sUr6kGeDk6FRdJ5VaRXnv3C32D/bQaDaxurYioqY7aMAbsIrIMposOE/nUa32EA7FRJxyrl9aTunceO+XH8kFYuFI6LLj+u234QtGkM1mUCnkEAs4RRQWcxV1wNF9xWTVv/qrf0A0FoOTpLmBLocKGtUqXFaXQIGNlcu6BubmFhAMhfF//Pmf4/Q8h29951vYfrmLpeSiXA1evw/haFTRWIyL83qtePTwHtKnR1iYW4TDzijoCU5PL9BoUMltwqMHzxBwexAMeFR23GrWsLmxgauXb6JW6WLr5Y5cRqNJF2sbswhGPJphGWVbr/cwaI/gNjrw5MEjHB0W8cMffEVRw4onbTfUUdbq9nHpyg043EH8+f/9I/zn/8V/hd/89hN4AxHF8vjdbvUq8RlPgp0RHox36nZ68PkC2pWp7uUunU6fK0qGv8a5jBHZdH9wPqJCnjFadCmwWJYOOEbIMWaa+zPJd56HJNH4NRlBSzEe5zaeK0yK4BzFBASesSQOuL9RxUrxXaNeFpBDp9riwiwG3Q4GvRZc7CvqNSVUYXl7IhZQLxxjg3melioDvP/JE+ycFnD99Xc4FKorgc9TEgn+gBdXrl7V62OHF/GHnd09xdMQK9hYXxfGQOcruwN4bxIgo6ODTnO6HdmrwzgtOkDu3/tE/VQb66v6Pb3+FMBjFHV/NEKERGejKRKEogPO6nKfK9qEBGcTA+Iar2JZuK/z3OB9wkObZJrFbHrVFcLuS5t2Z2IHnLvpZOTZR6CRZCVnESrf02dpuXwc7PYYDlG4KDDgBr12RXFE/DkWmlOxbJiQQCVxP0Z8JoHcBQu63bA5bYjEA/CHHMjk93F+foo/+Td/ir/+8U9wuHeId7/8VeQzafUqtOoDzM2uiMA+ONhHvnCKR48/RSTixLXr7JzwwB/34KxZwsOtl7BZnVKrr69uSoDz21+9r2fbras3sLa0jmz6Ar/6xQdwOUNYWNiA0x1S19eLZ3sSELW67PzkLDxS50RsZk6OUAoPmfxdrdJF5EHm/+PpPX8sPe8rwXNzzrFu5Rw6d7O7ySZFjqhIJY9lexxWHmMHM/Nlgf0/dj/OfjCwHwZr7AKLNWyPPZJpybJEiyKb3c3OoXK4Vbeqbt2cc1qcc6kh0KDUaHal932e3+/EVBLvv/cudrZ3hZccn58pw//hl88xOT0Drz+AarOGaCKKpbXlMUlxdKRoNLrc6Fj6oz/6AzkUvnz8EPt7O3j7nXuYSMwgXyyHSbE/AAAgAElEQVRj/3Bfdxq7uT7+6c/hthrw/W9/HzH/JN4820anMVDfw/TUlN6BR0+f41e//AQ/+s6P1DHHPWtIMd6QoguzYrApchh1Oxj2OuqvGxj6KNXL4zvO55fLirs45zI6Mpi+MjQO8fL1czx9+ViENzv12If5tQ/eVd7/5/c/E2ETjiawML+KB58/RjFbRsAbxvrqhlyI52dnEtYSU2Lk+OT0JB48/gLLawuwu8zI5TIo5QsI+YMYdIYSVKaOzjA9NSfcj+8U8UK6nIlPcYbizMKoaIqm2L057Bgktrl26RImoozx7GJpaU79cg+ffAFf2IvmoInWsIXjTApb+9u4fus6Hj35EtNzk8IkiFtlsxRIUcVhxuTkFN65944STz7++OeK7qyWe+pwJaDP3Tgx4cL1Ozdh8jo18zHitV6pIpfOqPNxYWYWjWoNvWYLpWwG1WIBbkYNV8rIZc6xOD8PfyiAx29eoTsErl25IRdTNDyhsnp+HJLIZqNVuzZLn9VNNGDVAAXfBGApfCZWRVMC4+26UkdSvE3RFe91xlV1On0J43gHct7kn+M5TUxgZDKjIjLNpGQeusB4Z1B8RiySdyP7WQi88yzgVEvnEXEYzosTfhemE3H42B3JA5TRVTabHOiMDGNiBzspeP4zco3iVxK37I2kwzsQDsFg4rlPrWVfRAX3C7Oxj8mJCBqVomL76Q4h1qiScAPkTM9mL9Brt/VOcWancN1qY+ywRa4c9kjwOSJORJLcZrUKt+S9sb+3J/KN5CY756am5+Xeq1SbcoETvCB+EQoFsLe3iU6bEcglOG0mTE/GJSyjm63WYB9MTaIydkbwjqLoid8rxpAz6p/vWSweE5HHd2H8uRrQYo9MtSxXkcPh0UzO75Xw1kZdwm6fj7HsjDdt6bnnnEpRSb83kjm8a6RTu6n+t0q1oo/F6ErGJw+GFDFAu7XB1FfcLLciRiwXi2PnDzFGEt7sOSpWO+M0EQ8/97bciq1GXT3GTHiJJIL4N999H+VWEVOLU8jXCzi+SCnlyTxyoFXrqTe4UWeSD52EDXgCTnTYSVasYGJiCteuvIVIJI7nT5+hlM+g2yjBYiKO5YA36EJ0KiDBVrXZQTQ2g3yOQuMWQr4INlYuwTAYIH2WxNSkH36fBefnB/B4/Tg5q6BS7cBpc4pQZf0AXbXTC6tIJs/w8U8/Q8hvxMxkDIlETMKZ9cuX5PZjwtR56kx3l8s5RCzml4g4GEygXjOjWu3BZCExVMbePvGJCIKBmM4pw3/4wz8b8QJ3B1yyVu8f7qKQz6Pb6Ghp9fmCesFzpTKm52Zx6coluRD4U+RQvnu0g5OLQ1icI3RGVeylTpGYtWLj8opy5gjcPHr4WEMELyMewHzwkicHYhoDfhdGoAV4qNzPTmeAagmYn4wg4orj6a9fwVgDzA0rnCYPeswxNpjRM/P6ZnnnGKhtd7p6cbhU0PpJNQcVVnxxaVsm2EhygYUyJCQ4hHHgaHdoVf+dhayjOCk+/L/LunWwxHw4zr3nwzkmKcaKNi7EVMdIAUi4hlYuFYr9zpEyzn7mYMlDhSQIQSuRLaOBWCqSMvyc1c/Bbo8B7UpdvURcorxeZioT1Pdr+NIvfu/LZXV39JgTZzCqz4FfT6FYVGYcCRB+zfx7PF4fypWqhiWqiziwOp1O2e+UHzcCElO0a9extbmN5aUlxae8ZmkTX/heV5n5/D5RYcGSbr4UVM0E/SEBWPmLcwx7XanIqiw1DvgxMzMjBRsBRfZVcDliUeHB6QEy1RyafWBuOYS5xVkBhjarC0f7p8qDc/tYfN9BsX6BWDQEK8x4/ugVXJagMit7tAYyZow5woxVs7MXpQ6vm9anIpKHh4o029jYkEMhX0rL0jUw9xEIB9EdsFyqh7OzvBT7ifgSYrHEWImPDqo1AmJmNGsdtKmwGfQUMeP32qRKGvRGaFZb6DW7UqWUqy2VRVkddoEFLOtrNCtSIHvcZqmVb966DqfbhtRZUrYyqt1GVKF2+nC4HVJKUo1Gl8LFRU5MaCQQl63yaPcATx49gt1GQoHPeU9RSDxQillmDbpxbfUWot5JbL3YweOHz1RITQJkaDPh/Y++AbfXg0qhhAyX25NzNKsN9CQsYKVbHzduX8PS2jx++ckvkclX9HxzECFbSmsvSS8C71RKBiIEHQwwjEjw0TpuVyZ0KOLG6hr7a+gYYhF7T2TGuF+ASki+a0NYLSMpH5yukABeXhhcMAj2EfjrdXoizQq5M+USM6SO6tNoYEa2b54VgbAPFpdF6tSj/aTA0oloAJFoFEPjCOfZFPK1FhIzNiwsTylbstsa4uQojZODCsI+HzwOL2rlJrIXVeV2w2KGwzvOP6TqkFFNdpMZLm7WzDi2QlZcX9yH5fV5xa2V8jkkwhNAFzjcPkS32ZMzgwukMnpHI5ykz1BlZJ3frYg6RtX5gz5YncwzbEhZx0x6kwEIB/3wsih2aILN4pQVllntpDaNThuMdgtqHRb9VmHqtdBjgRhzPTs9qfOY48tEk3jUJ3dWrd5AqdGC3RtAz2KXEyQYjGBxZh7ZZBIHe5twec2ypaYv8iiVGGvik+KOy3mr3kC/NYBpZFR5JM8gAjb1+tjK6vZ55eZgBBRBhctX17CwsKAyxWePnytremZyXoMYc9FJPi+vrCCaiOEsf4ZsIYPL6xsIBwLYevMau1tbUj3RiqzeF6dTXRblSkVA/+7+Hv7u7x6Ccd9rK8tyYnldTuUIp0/TApR49jvdTlgcJjQ6VXQHLYSifjlo8vkLKeL7nRHOj4swGcZqeC6ABvRw8+ZlzMxM4tPffCp17WUCCFTBFotSh5E4px2cxX2F86LIEKPDhkK9giG7iBh/YzThzp27IhaYa7u8MIdEjAP536PZKOOHP/pIsQ5HR9tyCc3OLKBUquPVq128eZMEo0fHUY4QKECF5t2378LjdeLLJw8VbdLtdRS1xD/H3hXGd5ULZTQrDfjtHmWTFwt0O1hgdzlRazZEvDOqgoX0VHDB1hXxycGK0SO8axh74HH7FJGXSef1b34OvKNa3TbmFmZFJDGCpNOqyZ5MdxIdLLwnqc6hKmNxYV53FeMcIrEIbty8ibMLdnnwY1Px1JFyjE7GxcU57O5uweWwIxIOw+lwyx2WPs+j3eL9SyCFUX9tLCwuIhQOK3aiWihJsUaQ7ix9iv6oBYfLjLmFBNweF3b3jvSsc9okoMgscaqpaX+mJV+Rl3QlXOTRakkMDwq8qapdXFgROJ1OZ0SWESSiGjJfYDwGVWM9tOtdxc3xbuRzygWPdzbVUFzMmKfMO7BQrOGD928SasdFJgWvz6nvycrGJZTKVezuHIp0aTOipdnCB+9/IFXmcfIAJrMB83OzODs9w+7uAeZmF7G2flnl0TanVedgPB7R4Fuq5NSN5A16BCQfJA/HMRedtu4g9qUYhgN9nxmfxQxYAs8sx6M6lMX0xGgJepGoYOcGgZd+p4OXL5NYWg7rrD84OtXS88PvvyNwmyToeS6DxOwMKuzM4rLb78l5y/edLqDXLzeVTcx3Yml+3PXB+YiF9XPTs3oHCdqSPOdzTnMCIwnLzB8Hla5dFDMVXFq9hl5riNQps+/7YzDq7FSZ661GE4eHNYQidG1OKX6Jis1GpYL91ztYii7i2W+fY/9FEs1yV8o1Eh7d4UAAFdV8XHD48UgSUNzC+ZJuG5EgRpams8tn3LtGAJtnIWcNRWARqR+xUJyuX5P+DtrsCUjU2w3EZzz4X/7X/4iFFSqZ7Dg8OMRP/+FjbL7YR6M1wPU7t3HzxlUkwl5kMkn4w1wY+/jH//5TvH/tLdyKL+DXf/+xMtpJbpLwaVQaWJiJYioeQeroQItPvlhBuz9CqTUQASIHSHeo3+PyyqOF8zDFFyqYdPIw4GzZFQHSN/QVg+WJurF6eQXL64taYF8930a3CQQ9cZQLDWxubuMs1cLdO+s6f7ioEgwl+dDu1dFoVzE1G0e339J58d6772J1eRXPn71U1jrfJSr+G80aCqWclIGMtHrn3j0BhHwIuKjUylURvFxcC4ULdaP4/V7FS3H2plqdRCQJS4KNL1+9VPTk1euX1U/FmYwuUb6Ti8tLIvrp6Lr/8BG2tzexsDiLuXnG9jIW0SzXN+fjaqkuV9TW630c7B1jcZb571n0ul0R3CzDpo93f48Rb0451gh0U8HP84q52KnjE32PWdrIZ4TnBO81zvkUaLldBJxbWFlaklKQwhvGbfCRonqc4GilWsLp2alirdj1QBKEHUYl9kUZTXJOMbI3e5HG+197T/E7BGJNJgPqjYqEKnTVTM9OquOu3SE5NcL82pLEIv/Hf/kvWFtdwY++/wN9br/55FOJKV6+2FQHpM8bwERiCnanU05KqjRJMI+MI6TOUzhKHiBfzGN6dgKLywuYnp3W50lFJ9W1LOMmOU/REDv72HVAIunG9et6Lo5PjiQcyhVyArWu37qMuYVJHJ3sSh3q9/H74ECj0VfMJx0m5XJeTmC+a4WLiuJnm+2KQJlgdBLZXBHb21uaYXwuE06OSug0gA8/vIrrtzfwL7/6NV48y+Lu3XUYjVR7HiMS9ovs9Tk9mJ2aRavW1r8nJ6fx4NGX+Pkvn4Md42/dZffAQH0k3/jGN1UufJRMjjsnGTthYl443xU+P0H43GGEAnFFdjx5vIm9vTTaLUbqVEWKn56fC8An4X3v7Q8QCc3iwf3HAnt4pq9fmsXN21d0R968eRtrazfw//7V/4dmoYaL1DmuXrkkxTNFe7z3SMLevPWWAKvv/fDfwunxY/3KDZRrLXSo6O2RpDVKnEHHLN2eJyd0wQ4RDke1xxKII0lF92St1tCfIfDGWSSfy8tpt727K1HAmzevFEPICEBmtXNP4b1DsRj3AAF2BqPO0nff+xrm5hdEDnLWYDLDOFLLrKgmRlpwP+eeXCqMS8QrFXZOjp1Nq8tLePniGdpNugq7uHp5RaCHx2VBOXeGsJ/3aB3d9gDPX+zh6esDxGfXsXLlJg5Tp3IqNRsVqX29fr8cKRRP8mumCvv+/S8E9lHEwN4J7siRSEiCD5K4FFIQlNve2ZYwh9n13Q7FJl11fnz729/Ufv/FF/clxuJ9wYjiLgWWVquiN7v9vvrEDD1ivuM0CeIlA8YnWkwCjPmOcq7gXk8BZygYVmwg4+i4/7/73ruIT8VxkctIaMD0B/aHUMzG91PfR7NJDikKBAg2speSrhunVO91NKt55HMD3L01q3i+iYkgOq0Ker2anGrx2KQSCthZQ3C/0szDF7LBEzBKVfyD7/8Yr15uw2ayiwDZev1S7k4jrKiUmigU2CXSwPz8NA4OtlHIn+PJ0zL+439axd2v38Gvnj7Ebx7u4vadFan1ecbPzczp87WZzYobDHgDePLoOZJHaXjcUTx/kdXMe3zIPipgbdWPucUIfu/ffk/JCfl8GflsTfiE2TRCtZpDq1UQKEsHLLuJKFZhGXi5VcHE9BTebG5jcWUFTh8jXMsSaoZjUVy5fh3hSBx7+0l89vkXyGYz+Na3PsTkVBS/+MU/SjXOThi6zegeKZSYwmHVjP/y2VPMTU5jJj6DgDOMaGAS9z99JLcrf+YEFd3+kCJXZxOz8Dop2LRpB0tMz2u2oIDGMBwhfXws8Yq68kwjRCYimJtjrPQA4VBA9wGBULLxdpcDZxfnOL1I4c3WS+EeSUZr2wz48Jtfl/v5r//6b7XfE0NijOOwP1LkNgVJjA7lbMczn+c3O7RsTgvml2ZFqBBvMVqMWJifl1Ni8+UmjEMTvC4f6uWmirfpbOAzyrud8xljeUhaZ9IZAcwEmt0ONyYijMBNo9toosfejn4HS4tzUs1v723B4WPvbxOX37oKZ8CF39z/LYw2E07PU3B47Irt9/h96kskCfXmzY7O4Gariz//8z/FlcvXRYD87V//A7LpnOKykkc13LgRw807t5CplPFmdwehQFiRhoxVL+dL+t+JWBzJ/QOkU2fwMtY8RCdCSbsm+6cIiLt8frg8Prhdfs3NjHkYDOiIsAkMJ/BP8RSdHEQw+POluJVpCuzg0Ew5HI3P+WJZ5AbPIrohCMoTDOc9Q1yQsVkUDnJuJkFbrTfhZIyZw650Fd4lFJPwLKKbRVH+JD5sNjkh2fnLOD7GETP+5zKFbOGx2p5nc63R1M87Fo1rdsldZDVP/y7W3evzjt28RigGn8RRf2jQjsWvn4J5uj1Xlubl0O2xW4IRkD2et82xyKo/UO9Ts9OEzU5ig3H8ZoQjURFGdMkR2GdsJKOEx3hoD8fJE72zxFb1PRsM4XBa0evXYbXzrvJJAHOezqkcnV8PO0SiEc5njLYsInORgsk0RMDvRjjkx9b2a+wfbmsXpbuYPxMSVozA5m7KF4S7F7FMzfDDgX4ufI75rhMHoeCb3TUUCjJBhOA9Rbz8b/L5jJzrFiuF+GXdbXwuSdLRsSLnh7kDC8+LJufjjhwetRqL6qUDgMtDhxBrHrrCMNRb2AcaDZlQhUE12g30hx3N3Dn2L1+/qj43RrBTgE7culjOIxj3471v3IPDb8PIMkC2nEE4QaeLAbViD69f7GoXJs7FgvDr16/gybMnAiGIr6+tXsLs3AICgTCeP3uFnc1NzMbCKJUyuHrjMmAeqNepO+zjzfYuDCY7JuKzSvUpFyqoliq4+9ZbOpOjYY8SH85PTzQDb+4cCWO4fu2qIsxfvnyJxOQMYgn2GXbx7PFLPPriEIk4EI35MLc0qzJ2RlsfHR3D7/Jhf/cNvF4D5ufjCIX9CPgZl8VNxwm314/N7ddoNIsio+ZmVxEJx2H40YffHjFXMRQPweli1mtZSuzceUYgHhViLE3s0cJjteDW7VtSQBRzOWXsvtl5ieP0IYzWPmZX4mj0CrB7jGKI+fcxB/7TT38r8IRlJlRj7R3sYGTkg+hTPvhZKoXzdEWAzNycH9lMGRFfABF3HN1sH/XzJjK7WbhMXgFSvRHQM3LBZmawUwePOsfJ3qmDY6j/T9kvGf0yBw7GX5H97DHrnwQIy8hGKpMigEPrFgkKFp/zQeT/18PDQYVkB+OwSFwMWZJDBrQ/LusEFVz8xT4SFrhZ9ZJS8cd/ONTxcKOihR+PH4ODnSJazGYBZYTd+N8wO5/uDzGeVPc6yX6atQQ57Db9HYxXIqAileHIoAufhySZev7dtGdxuCqWCVibBdjwY9CmyYGOakX+N1zuOLjykuLvccii+srpcCIcCkl1cHx4KDUZH0gWoTN6i6ANY7B4odFiy8OayrFKLi81MIerYj4nsIk5q3yZCA6wyC4UC2DrcBPHmRPEFxKwB6yw+wkQjzsKMukKPPYwJidmBaY53Ga8/e5VDAZNlRHubh8CBhfKzQG6XNyNJviDYXzr219HMMQs5i5OT/bx+MsHAnnCZIYnmXNaxvHJPozmkRZhHipU+zCag8CYxx3EYMBsPfZHpGFz8rmxK0Il4AuplPRgdwf7u4cIBwyIBv0qiDpLFuBn6WOzj2yhLvUZAWBvwINas6YDinEsPp9HcR/MI2WUTL54ocgpKn1YVJUvVBXDQfQ7GI5IidKod+CwuTA7OYtoKIphp6cYHSqXiqUcEom4VFa5i7T6S9rVEWqFLj76+g+wuriOn/70v2Nrbxu3v/Y2wokYhox86/Ww+fwljraP4BgxCseO/siid8bmtuLarSuYWZyWyoIWaj5HmWwe1Updwyn/v8VuVLQUv0Yq1jqNusjCaDwqsJaAM4vXWKxElpzM9vlpRlFJBLoojWg3K+h1W4prYim3kQVWgy6CIR/iEyHMzkxKSTYcdHB+fqgYLNo2u7S1D12KzyDQ6PS44I/4UalVkdw7RKc+wvLctJ5zDbHtMqLTIdg9JrHnLINiQfzxXg6NIuBlZEs4hnazj0KugW6PCuAheQc4fS6dFSRwqDwwDvvodhqotXpYWAkhOBGWgqHfbmJ5YUHPw+lxCoVMHZGQB5FIFA7mOjpdKFQqePj4NXi3hMMBqeI63bbKoxnHwPeP6ieRuz3Azhx0mKWk4jBJK3d/OEKl1UWtC5VMM0qI0ZBcANxmwGkCbCYzAl6v1J8EExmhNBEPwuH2IFupotLpITA5DTsL99xB+AnOMk/9aA+Z/JlUFxabV4D+yvICQgE38tkzPH3wAIa+AU4qpjsdve/85zxdgMluhCfA8l7G2blx+folASBUStCm+9mnnytKkY4YDtl0SDFqgYqird0ddIdjNxkdA3dv30by6BCvXzxXiRpBoGvXroyL0At5qdhuvfUWXE4Ptra2sbO9h431DVkZqZS1WVjm3JCyhl8Lnw8CeSRAesM6JqZCiMWDypZXyWOli07VgFKuC7/PoQiA1dUZXLm6hs2tlwLF7975OkwmN548eYXnr95gfnlKxX+0nLfqLVQzDQ28DYLIwx4C8YiisLLFAr72/ntYWV6SZdrndmDY52Cag8/L3hE3LtInGPSbIq2oHp6dXsHpaQmf/Po+Cvk6ul3aXa1yK3CIYVQDbc5yaZYJHAxk8WW+bjQ+qe8xydBBe4h4MIaL0zTSZwRYXLC72eHTEdhEhSaXy1I5C4Otj/hUGK1eHYNRFxMJ9s904GfhaWeIs+MMBh3GCJDQ5ffVgCvXr4q0vsieo96sSJVKtR3vSoJwimui08BulV01l89jfWMD8wsL+PS3n48ttm4fivmiHFb5XA5Xr24oEo93LQER3mmMl+FAS0UVh1OCnIx5/PDDD3VnH+0f4PTwSCqnYCgqAoRdJVQPhyJebFzewKuXmxo2qbqam51VmWm7PVZws5OFzyafU5JmLCx3OX2KRfP7wjg5OVOJOu9m3uMEMHn3E0Rl4Sojw2xG/lxHAkw5U9CizYVjf+9A3w8qLpcW5wW23Lp1DXt7W2g0ynC6rLh05YpKBalaouOCqrHJiWlsrK/j6dMnSJ+nlHl6dHQgAJXLCVXl0UgCqysbOGE2rseONtU9kQBarRqOjnYYhoGVtUWcnJ7obp2fn9eAxOUkc36mWEsGHxGAZ8EnHVIE310eAihBKRPX1zekuOeZNplI4NXzFwKrmA+fOj3TcM6f++z0hNxVtCI32i1FJzFXmeV1zLYluc7Pm4T2BeNtgiEtmXz/CNyGQhHYrDYsLczDyHWB5yH/PoIz7QZcPrcK1hl5USm3UC60kIjNopiroV5vK66KWelUnlYK4+JRquCrjT5sTiAUD+DK1UtSDTcKVVg6Zhy9PML+0wNUMg2YDHYBDWPyY+wCGRME7MDjUsRZbNwXJ5BK7pSxyIYfm+C3CBKeY1/1yGlBY2wMBRoWi87GkbmHcmuIn/yHr+OHP/62SpsJEhp6Jnz+mwdAn0W/88jVqpicnkCjmkO5kkEPDczOJFBMX8BS7yLcMuF8+0jW/GadUYpmNCp9rCyEMUNC+fhIfXGMVaHbo943oMz7rdFTKXqbzi7GMfJzp32CPzyM4LBTvDOOPmABPcHxnnGA0FQAixuLcn6mTk+V7d6odJFLV1ArdxD08/7sYX5mATaLXdEqVN61OjWMDD0YLQNU60XEE2FFtb1186b6fdjbNjO7gK2dQzx49BB2F2c5N8x2SmjGIiUqHunUuHb1upSLjGBtNesCIknmURnNOYElrfxz//zPv4LN5sK9997THbuzuyUnER0EJEM4u5+cnmF1dUn7AV1kM/OzODjc1fwRjviRy10oDpYEMGMsOAwsL66iUqrh1as3eo7T6bSIp1hkApViC3s7ScQjk1hcWFPxNonMfK6syBQSicnkseJrqH4nKBkIBHWmMPaG8zH/HGd6dj5888OvS7XXbpHMY1lwQrP+SepYmfz8WdEhTIJn7+AQPj87RmIYsPev2UDQ78XayoqESMyyZnyey+1Aq9VAoZiVW0vkh06JIZ68fo75pQWBEC+fP8fbd+7gt59+puiMK1euyaWcPs/C7vAoisDhcuHqtWsiJcwWE/psseq1kJiK6S54/PQhBqOegFgqgLOZ+rgA3ekR60Zgod1sKYbg9q1b6obkHPvk2WOMRn1Fcbx19zqqjQIGow5u3LqG5y9eweEMYX5hHb/6l9/q/Kk36iL2fX4HYtEISpmqSpjZT3DtxhW8eL0t0Qhnby7cFmMf9VoNmXQXbg/w1js3UCiUUC/1sLdzhmp1nEtNMHGCAppuF8eHR5ifmsXVy9eQSp2pN4HnA88Al9eNBNXNHq/ih0KRsTr06bMXiljcWF/AoNuEx2HDW9ffwsnBqWKZGrUOXjzbgc0SUGwOewYq1TwcDgMWFufgcnrhsAVgGHrQrJNMZEREBi4u9otTUoPOzS5hf/8M+UxFMbGPvtjEzRvLWF1Z013IaBXOWCur6wKTGBnJctiBwYBmp6NSXcZODLp9+KwunB+firTnfnp8fKK4Es6+dIKwA4ROLMaXEJzj3UxCg2c6o6RMTG74Kp6ERyNnB75ndC0xIpJ/J58FOjwIchFY0x1A8eJXQj+qermT8u+n6pfgHoV7/H0+L3T6joUUx+qj5LPK+5+OtWIhjbWVebjdNrSbZVQLZ2iWs/jwa/cw7FGw6IY3kMD9J9s4TF3AYLEiFAlKEUzCrTc0YGpmVmRMrVrX3MEkCn4ujMpjmgK/luXlJSyvLqsXiJGiBMKPjo6kNmdvCTtXKN6am51RRB0Lymt19qWMY6mp0iaxTjEUQUCKvxhZ2yyRxDGKRCH5QRLEwOipId+1cSoEz2q6eUhMEVhmITL7SQgkslOKxCNBPKZGUBjGc5FCl1zmAidHh3IONGsVuGxW7Ty9VlMOmqDfg4+++6Fih3ggBgNe7O68QqNeQDwWkCCtVmevQBWLS+sSvxymdgBzC0ZbA7GJCAywoV7tIeyPw+1wIejzShG9s32grkFGNHHHZnQUc/Hp3LdY+nC5+5hZncH97df4/Ok+bt5akBiVvaHzczN4+hTwp2MAACAASURBVORL4Q8EoQnQB/1RCR8NBifS6RJ290+Qv6iilmsrpcIXMOOj735DHZLECQLeGC5vXJZCPH1+jHIxg0I+g1AwqDnjzp238GrzOY7ODzCzOKtoG+7f7BEpMgHBOMT1WzfVd/n46Uu8996HOoe2tjYV/3rz1mWkL1IivNhH12z1EI4y9WIaT55+KXcRy6VnJibhdfjQb4zwzz/7NaLBCdy4+hZOjlNoNnvo9AwCjyky4p7MHiGmrrx4vSW3M0nIkD+gbkQiRfx4+we7iE1E5cLWz1J9V00RVHzW6DI6OU1pF792cwP1dgG//OSnaPcaePve2xK6fPLJZwgGwlhfW5Eg6r/93d/h9s3bKOZr6jjkbmRVv98IVjvLpYu4cfsqPAEX7j/8AiepU3UFvHf3Hp48eoJeqw+HxYlwIKqfF8F6unEmJxNyNfEC5/xN8QBRAc7cnCXpZuJOaR4BtVIJGyvLsNvMehabnQby1TxebL3C3NoCLt+6gmq7gb/5+7+BN0AwfoROv43JmWlYLW502gN8fv+hRKf8FfS78J1vfYRYOI5mtYNf/8sncjPfuHpFynnu3anTC+EbdB5QsMezjruJzxOA3x+U8InOawqlSASMO3vHIgbOAJxdKcKmM5tODe7vJOfqtaZIft4PFP+QyOIuz2gwOgAYaUU8hI4S7rY8Q7Qzf4VPMhFGTmaexV0KDV2aVySYVow/O4RJ2udwcHAoFxS7reii/12pN88ippdQ2EYwnJgAe/woqGBqR7GQxfOnFIBsCXymy5HEAZ3t/DLpnHbZ7QgG/MLzOEcQbKdAhaRrpV5HtlDBwuIqLCa7orAZw2m38mfKDtKaHBKMiDIxQEwzl1dYEUleG7EDj0UJCHSY8pnhvstOPp5zdCjz66cbhnfAuCicbhSj8GTuwmbLGMNlakFZCULs6bB/5UqsKAmGEav1Wgmp0yN1zxJXoniG82ijRTGe7aukEpdSSszEvIdDmIh5C7tkjxD3GMaSUXBP8oF4IaOxTIojpGNKYvL++O5T3BVVqIYx1sNdiO485sQTb+P3guIuWFhKzu49OzLZtmLkHU4o5pzfB34cvj/suKLomfv+zCz7oQNIpi50p/3g936EcMiL83QSJyd0xHUxNzutwm/es6mzOnwBIz74xgeYWpjWGceEgIdPPofZ3tXdbzJ4kTq5wM7Ojna7iYmwMOfcRUFC7KWlFd2HFBeR/Gm1e/jis/swy21sxwcf3sOrzWcIx0Iw2a2o1dk71UM+X5VgZXlxBafHx9qTmIRBoS8TXm7fvKOf++PnzzEzM4Vs7gz53IXivtk54nLH8eDBc+18fP9evXiMfCGNxEwc733tXb3vT55sCfczGmhe6MDrJa5OwaQP5aIBPn9Cpe80d3h843hJvy+uVAjD7337uyOyW8xcZkwFf5DsfkinTmVV5hJCq1UgFkONhV6XNsToHu4fKLP+5eYzdS90hnVEEh6YHB10hjXZEeksIYixvb2D2bk5LTZjBjmA7qCD2Zk5ZFN5pI7PkC8A996NY3omjr3dXfTbQ3gtAUz7ZpHdzyN3UIADVEr1UW91YLBZ0GNmGgk10pKyk4+zm0mAkLHqD4difrisGggAD4ca5HiokwThYcZoBZIMvyuyZDkOhziCxQQ+SYRosGO+niKw5PsYqzK+Ij7GEQlGqVb4MpHE4MvCz4eLzrg4fXzgjkmQ/rhEXUWaY3JCzCdtrKOvytNHAw15/LPMo2MPh8fllPtAC6aKhdx60BRdYncgfZHR0KVMti7VlwaBGfya+XkwN52dHzxAuYTRgcJCQ2YUs0iMD8alS5ekbqOrg0AJu1vk7CDYns2oRJh57gQt662mBjWGPzio3qnVpNQnsERFGg9NZqfSQUIFGvPXT7JJJDPHmFyeRmQmiLaprvLkRm2If/cHf4Gvv/dDjAaMpbkQW1coH+PV60c4Pz/FyWkae8k8TG4/ejYnrG4fopEoZmYTiEfHxdhvXjyR7TwRjcLrIljeRqNWRrNeUgdHKEjFT1TxJ7yEOmTjmanXGmBoMKpgeWltEf6wV6pZXmyhgF8D5OnxHlrVJiYn3AiwuNsTQa9pxWkqg4PjE/VneP0e9IZd+AIuFYQzpoHxZWSz+f1luVq9VUcwYtX3ZNgnmN9HiXFJ6u/jAe7C/NySOgZKuaIOVfZgsJySFkfmh66tr8Dv9+HJl1/i5dMUBm3AZrRjeW5DpVo87M02M9zssTAa8ObNLuLhKOqFMhrFIgJOi5R43aEFJVoU+00YGI8T9cHitKpsiV0nY9yHNsyuul/ItvsCHlgdJsU4MO+V8VG+gAWrl1ZVvNbo1ATKUYnmcvvEqjNGgMW3zEV8+fwxjlkuScelyYFCkeAhEI44VGC8tr6ggncOr91OXUMzVbYYmFUW26jTaUQnihndEQsfiyhetDAV8yEWiOA0dYZcoYVbb69hejmBVq+GSo0Z+l0U0hVkT2swdC36nsWjcZWzd9ojKSpavRYanTasLrsij/j1U00xGtAB1sfcUkzuF+av0nr34b2vYWF2TrEHjx5RgccLhb02bfjDYYQmEsiXSnizeYJI2KaCML5LJIgImI6HQJuKokjsEI4adgHGOhJQI46oE4fSJRVdsci2L1ceL5GAywRDfwAvbYxSW5v0PaY9lMQrc6BNNjv6jBowGhGansGQD6rBgclwjMVLyJ0eo9YsibDpdk1YX7+EaDSMRq2Ecj6NzZcv4DSTgGrrY/Lj8EwsV6swOW0q1mKM3be/9y3MLsxg72BPdlqCXP/8819K6ULVS683QiDox+LSkqL5WJzMc4SDMt9JLiUsYc3nWD5HRVITiwuzWFyYw+ab19h8tYdYNKh+CBa8UQlHEpfnbTFf+qp0mB02FUXaGMzjKBeGU4ViLqxtzMPpNAvA6nVGqBbaaJX47yZcTiei0RDefe8mer0m9va3EQlPIpclsUx3HtX1FSTP9hGbCCEQdisqpHhek62Vro/2qP8/OmnsbiemphNaUmKRAPo9uoxOEPCzz6OoMk+7bRxjxu6rfLaBD772PWDowm9/8xivX+2gkC/B6/OIROA5QoCEUTHMNq1Wx/EvvGPYCzLPeJF8GYe7xzoHQt4QGtUm8pmshhYu13R48gz0el3weVxaOAfGAfwRH5w+C8z2EbwBB8rlgnpj+G6n9i9gpWqpQyjAiKnZadjcdpHZtLqyFLtSqyiugOAziRXen1TAEKijep99RxygmG1K5chUYgbVYl2L09wMbaoV3XNyPNKV5SHBtSMlT7XaUMwGz2EuHVRvUMXEj5FKJuEwmRAJR5T7urmzhf6oLRDNbBthbX0N5+ksjEaLnj9GQPC94PtBBdDnv/0MA2bwt+myoQKUebIeuXFyuRIeP36DxGRcSwlJhHA0ImL+PJ2WSGHYGyISiErxSHEAFVYUK1AFlDw6kq2eoBx7j5aWFzE7O4V//sU/wh/w4PKVNc0ppxcF5HJUlDJ+cVEuJhJCb16/lKvDZqOinOpbPmfsfTJr0Xv77XcFaG0e7qA36mJ+bkpqqla7iumZCdgdFhVXW+0ORQEkk0kRMpPxuO50qpwZ2+XyWOX+48MUnYhrmeBsQ3U8z9wDEjndPuYJEuUZ28hy+g7W1tZETNIBxE4bzoXsM6HDZ2AcSQjAXyS/6CzlrDIzPa1c+xSXf6rXnC6R4FyMmaueSZ/B66GLpiHFO5/7+OQkqo2mGN/FxUuwWf1oN5ihPV4k5ZCyWfD00QO4bBYVHTLbneDQ+pU1eMMeHJ8e6mtdmplH7aKK7H4GqTdnqOc6GHUZScp7cDjuAqEDRFMWT9/xLy6iJEA4m/Fr4uHHf/N9+B0BQgDdILEH7yqTQB+lZ5mAzrABm8cAs3uIv/jPfwSbz4hqs6iOqLh/ApvPdiRimJtfxtPNN7j77h3U63n8+l9/gbUri6xQx3ff/wDHzzbx+O//FZ4RM/FtUti6rDa0qh3MT4eRiIVQzF4IZC+UKuoAqfegIvQ8nUVcvAeMR6Ub2qBSR36OFOSofJzl5yP6DPswWA0YmAfwxryIz8ZgcZpUUDkzvQjD0IaTgwvEQlPwOEPIpAt49uS53MCMeyAAR+Vbs11FucaOE7p/rVhfW8bK8rJ65nh2erxBhKPTePH6FUbGNt5+96YWvU8//xRPnx0qsm1qega3b9+Wmpx3zrOnjzWXsWC0mM9rFqKCWzGkpQoazbaW7PgEy3FrItPoVGe0FkFurx+4ffuW4mAVVxKPoFDK6551sOOm2RQpd3hwIuL1yqVrEgsRPOcuwPefDx1/r1ZuYSIyi9PkBWZnFkWclgtVPHvyAuFgVOcNHWB8/hkfxO/1zMysdoRisax5nwQOyQnF5BXyUrjfvHENyyQEmYYnRxEVo0adkdxX+ORt7+zi5avXhGflTCNBSncXZ96F+VnNuXTSEgCgq4/K0GAwAIuNET88W1s4Sh0rQi7MrqReV+/2H/z+jwWC06nJmA7GMTLWicpFRgnaeYZ+Ff87v7igXe7Js0dwuW0olDMoV/P46HvfwS//5V8EFJRLfUxPTSjygQss3fQUchGI4c+uWq5Ief7ff/YPsDnMmJmNK77w+HRXhPzdd+7iMHkGtyuGxaXL+PjjX+LzLzYxM8eIJEZDGhCLRNGu99RpUCiw58mlDiAqCwnAtZo1BAIu7Vt0fHPX2ri6KlLDaw9i680e6rWOCMWF+QiW5uexv72tn+Vf/NmfwOvy4snj5yKwdqlMd9rx9rt3cJo+VcfSfnIfd9+5DYvNjkdfPpEq/MrlVbgdViQiYXgdbr2jPlcAp8lzkbdmkweHhyfoDDooVfJYWZnB3bt3EArGcJzMyq0yHFhRLJQxRA/1Vg5G80CK6mh0EsMho6nGXVkmoxlrK+uKCuUsy44B3rV0mNP9T+EfO3Za3Y76B7mzMSmAzt5msYqAx6dIZd5zBNb4/aGQj2SAxUJ1cQpHx3RPZSQw4dzKd4BgL6cC3ss8G+n84HvK55r/m7+nvP/hAE+ePkMwGNbOz+efzyyjpAno8s/zH85zVCyTGLl8+YqETHx3CNBwd2KBLsWXvHs5A7GjYH1tSbHAJPNt5iFyF4dIn+zh2voCEvGYuh2OTrL4189fwOUdR2h6fW442HVYLcPuoZgrpI99kc4olo/nt5IcBiyZnlU6At2EJN0Ojg4kLHB73NonWP7Me4wkJZ1vPEO4l9HmyJ4cfl85C1MwQWcGF3+SGuXy2MFnZNwKz4Myy8UN+vnwxWd8a73ZRDAcxvzCosBJYgX7e0ciQugso+CD5BlBs3qtLuKfoCDjT4Z9dnA0YBj00aiWMTs1AZ/LIZHApbVV3Lh2FZkLEl8OuJwUoPXQ7zext/saq8sE2KzIZfMSp7ncAQH8A8MAwZgb1VYG+8cvsHGZM4ALLkcIx4cXyJxn4bBaJPqg+z3gD2NhYVUxpDvb+5iIT2h/WFhI4NGjX8IZcmEne4FPv3yG6dko3G4HFpfnRMLz3DtJJiWouXv7bZVwMxImfVESceh0+xHyxXG0nUarVsfkpB+1agmbr3YQDU1gJrGgImoSZLvbb8Z9Tk6nUggY80gBksNjxs7RJow2o9IynF4nzA4TUhcpxdN4g35MTM0iV6xgf/8ES8urEr84nBZ4vHbYHSa8fPVc85LbG0C3P0RialrRQdOTCVy/fBUumwNHO0l4bX58/puH6re9d+c9fW8+/fS+3IIeT0guMfZxfX7/EZZXN/Ct734kAJh9DzWSoJkMjvb3RKQzFo6YFUk3ztuZizNMTMa0HxAgf+vOHWzv7Cmt4b0P7mBr9ykeP/8U2cIZvvPRd2Ay2XB+VsSz5y/R7bFEGYgEAyJQ85kyrCYP9rfPJG6g68tiM6JSz+DS1WXNVP/b//6XuleJQ/3kz/4EhpERO2920ay1FBHJTjfO8Hyv6RLk3UXRLHdd7oQkaVOpUwkZGDM94B1YrSMaDOL29esqQ+/32uiP+nD6nEgXMyi1Kqh26vBFAnjx5iV6o74ATTr6v/mNb6NWa2Nzc09ils8+O0Q8BsVsOe1ulPNV3Lv7PpYXltXr0eF7FfRoFuXOTeEY3Y10+RFA5w8/GIxK9MUZj7ge7zLG7PPsIZ7GeZBuLOI3xEnNJpscq+ro6PREEBPvoxiGxCTfdUaJ896vlOsCfZl4wGgz4no8JyUUIsFBjQ07f51O7bZ0ZvD5ZGoERSv8syRsGSNK4TBTbkR++N0iYYkvsN9yKpFQ1BpHVn58zhqcJUh+KDKrXpUbnqA3BdQ8U3hmEyP0eb1yvJDEI3FiZk2A2SjCIJaIy+mUJjlRrKpfwWiwSDBFIQedeSRA3HYTnIwGDo2fbxcFl5JejL5ygBjhdpvR73dE8qjbhOk5VCAxyWc4krON3xfFJoZCIsW5C/E95D5LQRtxKX4/6DLhXTiOZKzo+STOSrEg448Ys8nnlo4KOvTYmeQidmqlE33seGzUm/pe0aXE7wWJEDrYVGdAIVR/qF2NAgHiq3T1keSgqI4x2jxHqfTgOTwYDXSOU4Q2/jVSh42Bhg4z1MNGcQ7jKomDUBDL6FejyYBbb91G8vhEoov0RRGBEF1EJI0swkoGAyOOUxnsHVfwpz/5Q3VfPX78uUQATLAgfvPTn/0Ul69elVP46CSFn/zFnyNXKkiwwTjDbP4Ur998gQ8+eB/5PN+JmL5n6YszbL55oWjp1ME57FYHLq1f0ftM8TjjG6dm5/B//de/VWruvXvruHxtGf/0i58JlFpiP04khkKxjOQxOzCHSEywED2KXO4cjVoNSwtL6ng1Di3Y2dpBZ9DG1et0sX6qiPE7d65jIjGLft+JXJZuJrfcY7yjjpI7iMaDuH33Nr64/0gpDfy7SHjOzwdgd4xUZj/om/DixYkIkMmZGeQKFDdFlEjhsPsRiyZg+PH3vzdiaTZjDKjUoDWSZXyFi5wy8fjDHhqNmFpcRLlRR3RiQvEmdG0w/iR5so/U+SHK9RziUz7YvH2MzC2UqllFkDCugUwW43e4hJykjzE1N6lhzGywYevpKZwUFBuB9Y0J+IJOnKZO0Gn2sDa3gZnAPE5en6F0XEHhjEW9djRZXmLhQ8xSRKMYO2Vyk6Cgo+IrEoQXEkkPq92uwZ2/32i2RI6otJJsHFfdr0rK1Y3BgiCBlOx26GuxYEYdyQ+VoJvZocHCofH//11B5u8IEL6osnnRzkfFR388VHIX5v8eKwlHskWJeWQGeYuXEMGpni4OkSQ8WfnZDXoiP7xul/KxeRCxiJ4DIAdELrP8+qIxKkWpDK4gm+PSyb4TxpqQ6RxbaLkoUi3Np5xdBiRAqLzRoVKn5a6iqBmq68nanhwdqeh2Mh7ToUrLF4kcLlGMwOLPrMPLq9GA1+FCt9nCoEvQqqqhdWpqCjazRWq2gM+t+KBk+hAX5QvMrc9jZmMK1WEehydJ3L75Pn7/h38Oj2MSrSbjkayoNvL4m7//r/jZx38NX8CNrb0LxGamEZtbRdNoVYEZQTeTYYD52QTK+Qu8fPYINjLczN9mnAkVQ7SFWoZo1UrKmXQ7nSjlShgazKgycq3VQWwiAavLgQsqABdmsbC8pMGWh2nqJIlqOYtCNoV6uY9bN6bw9q07ePF0C6mjCtLponIRne4xAcISSJZo0lY/ORnX4HeRyWNrexfpXBkOD+DyAbG4XwNBNpNHqz1EozVWnlqtLuXzsoieTqvcxYXKzqlO48+AamMy4FwGuJhTsdFtWbAwdxnRyBTCoQgMxr4U2gQ5mY/nc/jhNNuRP79Akd0mwy4q1RbqbSgiw+kHbG7A4rYoPopeYVr2tKgYmC9ZF3HGnwPZacaKNRi71h6qiJlz5dzSJMLxAOxui1htglAkUGem5hCLTCLoDaJereCzTz/B/u4ePMwqZKlrtYZAyAUYeJn3sbgcl7uBpaw2Rm6ZxqoExpUMeyZlPfP9YvE7zFRhODVABVxemKmCLxT1d65f3sDs8jQq9ZKUdrTtl7It9BqE0xwYdAwIeALwuD26ZHPFvMirdr8Dp9erHqF2q4fj43N9PjOzISSm4ursSZ6kMTe1gGurV9TJ85vPP4HFbhaQROUyc0/f+eBrCE0lcHJ2hp9//E+wW81wmAwwGYYCafmP1WjHZHwaxwenInGo9CEo226O4HDw++2RW462U6oIpNjlDTpieTRn+Q6IIvpICoqkIvHKSJuWrNhDInB88WxWdPjH6S4zMGM9hLmJGbj7A6SP9lWqznPq5JjRbw4pbVmEGI/6x+WsjQ6GLGJjRqXDITU5L7taZwiLEwhGvbjzzh31x7B4jwXrVAiRAOGASZUNBzWqFzgAZXI5xQhxOaZCYm5+TkrtZ88eI5U6GscimIHL6ytaZP0eL7LnGfX0sMwulUzh9LQgUIk/GyqJqBLhgMOuIRZMUz1eazVRqvUwv+LCpctLygElceV1hVHKNlFKN9GqdQUA/fAHH0lRepTc15Kfy9VwnCyh0TRgeob9PQkUqzmcXST52Ckr0zCwSvlTbdWxuLYsZVK5UcHUzKTcZLRyz81Not2qKBecuZfJ5A5y2VNMTU/A5/cpPqVWGWF95Q4OdjJw2oI42Evi4jytnyVz7IfDNtbXVwQwUE3JgZODUiZXwtQ0c5GXsLt9gEK2jEFnhJX5VTSqdXRazPUmEEnV7bg7yOm0CFTnvWBxuGFx2RCZ9KM9qMIbYgTguJyOyrViuozUQVplczzTmfXZRQ+RyRBy5TxsLqdAQ8ZoMGaIwy6VI4lEQoqX/aMjhCIxLRRWixP99kgxT3vb+8hfZBEOMnKJZ1obHlqsOYEZjVI1854mSDW2cRPsYoSjQ9Zukg2vXz5HLBTQ/Xzj1m3Fp7xgwbjPiWDEK8cmC00J4ljN/O9ssFnNckiRSGPePrPeWdSePE6JJGHmLEvJj45SctgkJqelLGLkFnPeqeik4lJAkcGIeDiCTrOlEm4ekPzcuBgRRLFbuGieK1bz61//N+qHePHiieK+pmcS+Pjnv0S5RieGSwXOjMJhfB3vS0aheL1OlEpZ2bA5C1BFxjOQNno6Vcr1OkqdmuIQuHnSKdBslhGLhTRgN9tNiRTo3tvdS2NpMY737r2Ls5OUcu45JHs8Vpyen6DZ5cI5QL3VkN17Y2Nd3UEnR0nlqdtM1q+6dqwCn+UOSZ3AZBwoHqRcY5REQnNdMkX3plPRBJwR6DK9uChgdXlB4goS7wR9Ll26KlCDM8vWmzdoN+tykNLlysWc82h8ksBTG43mAFPTS5iZXoXLGUS12pL7Np/n97el4kWXw4aMijsZ+1VRVjUJ/dML5o/vYDLqwsbcBvLJPIrJEs73y0DHgFHfPLbz01nMTjn5kKgTZR/bWOjC5VNz2VcLnIgQA+UeBKQZY0ACZFxcTdcjS89J8nYHbVjdBoSn3Lj13gZM7h5cIavOEUYD2QYOTAQn0WsM8NnnD5CvVvFHf/KHmF+axkFyG/6wS5Eu5m4fm58+Qvsoj26hAYPBgmK2BrfFhkG7g0SUfUhOLZ9cei9yRdTbPVQ6Q2TKLZSaPfTAZcyAVqc7Pje52H/VS2djszDRC36F7F8xDmB0GGHzW3H19hW0B+NnKRCMYn5mBfHwDNyOoMioUq4iEVMuk1f2NDtyMtkzOYo4hzAO8+136NxjhKhfhLjL7oLD4UOuUMfuwS7K1TQm58KYXUwgnT2TcyYQHBf4LizMw+t1Y3d3W+c8u8WYaJvL5sbqUbMFkXB0bN83GKV+JSBJtzKXXz5LyZM8rBwXLMCdu9fVy/HqzWvFkjHSJhD0IhIKKwKIcZ1npzncvfMu3C52LvAMtmipJQhLAp1OLJ87BLc9iNfPt+B3B5RdPzc9h7PUOfZ3D76Kj/ALIGaMHklam80poOXJ0+da5FnOzu89XdKLJC4CPqyuLOlZIhHI4k+SBnSmy2VOMJVK0F5/XLJucerrZoxitVzWk8tFkyr5i/SZzg2SAJxjSZ4wZ3r/4ADFclF9fr6gVws4QVv+/SRfOfeGQ+yrOoXN6sbs7DLOzxmzU4Tb69O+MTk1pZ2Ff+/+wQ7mFyYRirB3yaYRZWd3V84Rh8OrPOtWs6t9hT8/p9Mm4CqZPMDNG9d1vj17/lRgbiwRwNRMCJ1BFU6PDZVqHWarG9euvodweBo7e4d49uIJUmf76v/gvuq0OfDy+WupVeNxFsuSiEjK6UGXGt/aUMgv0KJS5Z44QDQR0c+FquWnj1/AanXi8sYV1MoVFDkn5rJIRGK4c+M2MmdZBHwEc5fU3ccOv6Gxr4hVvv5mRsaNBlheWUO92cUXXzyA1WJAyOfFlfU1mIdGlYBSPNVpdhAKRHGwm5K70Gg1YmF5XuXGfB6CgSgqpQ5OT8rKriaQzO6acMSNheVZ3ZGMhhgMTJiYmJVyl0rufK4ooRFJm1a9DYvRrvuOc/tJ6gR2u1Xkic1hUVdWvpBV7BojDnle0LEcCoUF8vHz4PPFvfTNm00BfnwmeB9ThetwOMeAPSOlO30RQwKXXc6xm7nK+zKkXZf3JDsq6LDkTM7ZRapym/2rmDmfntFmvSFnCfcaRoeSgOcMxv+e8SCPnzzRrnr9xg28ePFCpH7A51WhbSp5JECLHS6zMyFsvnqIbjNPCE2xKMORHUOjD7fvvC9XV7NexUTUp3k/zz6fTHYcI12pwWww4erVq4q+4o7BEXt2fg7ZfFaCDnZqURzGtIZCvqjOBqqXed4QUGO8DO95zpMkgokX0HHM+Yajjfo5OyyWZ78d8QdofrJSZSyg2CHnxwJjqAmQEhbnDs0oohSdl2PXJMmJwaADt8eCRq0oYJxRvIy+G/W6yuF32224dmkd0VBQcdbRcFARthOxOP7wD36sPYVdrOxkjUTo5iRhVEco6EOdivQuhZzsK7XDaLHiPHuG2eUJmB1MPEgiGo+gXu8jeZTB8txVlAt1PH74UMJR9iwxr/CeTAAAIABJREFUGoqg/sH+sUhyAuPEVGJRP05P32Dt+jpynQ4O02cS1vE5Z0w2zwMqtM/PTvUsrq+tKx6Hz8Hm9i4mp6cxNTuLaGQS5XxHApT02ZEior/xwXe0U/H3nFYrPv7H/yZRWdAXQavBHceJfC6NYjmFu+9eh93DhJORZjuzw4IK9wOKJUcdHB4fYf3KFaxvXMHO7pHU+3weGfdXb5Rw89ZVvN56pU7U+cUVEa4UxvFdmZpIoNfuIhaMol1pwWPzo1Xtol7pSPxDIS8jPRmZyLlzampG+3a7O0AgHMGf/E8/UX8YiTkX37dsDv/nX/6lsICZ6Sl9HuNIqQt1DXh8Dty5e0sdV0tLy/D7I+pW6g4aKFXTyOQOsLP/SoXm6XQOi/Mb+Nk//QL+aBBOj1P3jcvhkhCjWenjytpd2CxuVNWNw2c/pxier3/zfaVLwMD+Tivu3H0HicQU7n96H8VcUWRxrVLT8827i0Qho6R5JnM/48xD8Us6fSFhb7NVVbeG3WTB0twc/E4nnHar7lrGCto9DvSNAxydH+PLl0/0+VLUtrO3g1Sqh+9+Yw3hYASPHr1AJDKBxOQc3rzZwln6XDM1hQjrq5dhNjiwyC5J7hEWxq6SBHVg1DPKvUAHKckLfs9J1nt9IRSLdClb9HOlG44zE8XUTIghMdTtUlBNMfPYBcw5lqQoY0D5nBPDo7iBchoSEnSGn59daG7h7DoRiSLs9opkcHnG0fTEFtixxXc+GA6pz+wwmYTH61WvD+dQxjCRWDXofTKikCso0pnCBwLxjAzkeUwcb2FuQfMC46Q5NDG1gjgSY2yPT44lIm22mtol6Trh73NHIs5IYoqxsj26BplWwU6MYlEOuB5BXZMZhUodkdikEkuI0ThsVoQCHvTaVf2an4pjaiIuERUJ5lab/RxAo11HrV4WAcueDuJMPCNJevA+IR7Jr5XECO+Ui0xG/yb2ynuF7j3OMhYbyeSSHHkkakhAy33RGTsRSeSzC4nOuvFuOSaX+Xc3Wx2YTCTv6dgeUzOc9fQx6aGlA4N7T3HcT8Xf589ZGC2lJzYrWhSaG4dod6uAoSv3BQkszpmVKjuZAJcXsHsscLMPxGHCwvKM5nvGOjJmmAJ0zqDsTBsaxt2wy6urXwn5e3LPFYsdsB43Egnq4/NzSp1VcPXWTXz0vR/g7/72ryX8joQDuHr1EsLRkIj6YCSs2PD4ZAKxiZi+r+yTIo5AkcbrFw/x6OEDlCotvHX7bT1zjM/6kvHQLBIfWdFt9DRTkMSYnJnCYfIQ77z/Lr58/BSf/TaJ//Sfv49mp4AHjx4o5YkpAsSjWbvA+40xVTzHZ6YTqNVZYN/E+uoVrC9fwtbLLUU0RifCsDlM2D/YHEdo2p1wu9klOoMs9xynHy9evEQmc4pcvogf/9G31f336OFTOVTYXfrgi/v44z/+Bvx+G07PkuoLf/nqBGazG3OLi5p92p0qzs7PMZmYw/T0HAx/+oe/PyJgzUIf/iCcNruIj2KGgG9eQyKVhkuXNlDlwGS3Y3GJatO8lpLTs2Ns777CAG14gmbAWofdM8Le0T7WLy0qO51A4ubWFs4zF5hbmUJv2EMyldGyWE0ziocuiAG+94O7OEhuKbd2dnoOIXcEbkMA6Z0MqmdNPLv/EkFvBK1WV3WNnLTpFOHhxG8qFRsGqqrI1IHZt8xLNMFotqgPgehYu8scNpbRmKVKVJyBYqnG1io+9XReEMQh2E81BZd2qlL4/pAk4ULCQ248wIxfrP9BgFBt3efgRQJkrLTjS0MVLl8ufixeXAT9+LLTuUEihn8/CRKSEvxHBAgZRBNLQpkZbNDnxPJSDrP8HEXuOFzKsOZyQaUOLx6qLmmd5vdHPSgmi/IwvT7/V8RNXwMcvxYSIlTd0gHCA4jWdG2XwyGO9vZQyOYw6HZ0KDL3kIcKB0HFYPX4sg918AzaY9cIrXa83JihyiGWID7ttgQpPF4HivUczvIpGJ0mROZCKLTT6I76+OM/+J9x5dI9tBosPQxjdmkBjU4J//CPf4V//e3PZcMsV5vwBKdh98UU6dDq95WF73basDg7jVoxj0L6FIZuB/uvdmCi08Vlh8dhhd0ywKjfwPLcFKqlMjLndVgdFuSaPYysFiSmJuDyufDizRacHjuczMB3OMcF7M0aOu0yXA6ThsSZqbgKlx/cf47D/RqaTcDpAvwBmxh4KoH4o2fRz9LSOOuWBY5tsvDkX409uAIGhKN+ETgFujKaZL+NaLZH8PnCAuXlRmo3UcplZAlITEQx/CoijT87LgyNRk9/1utJwO2OIhAiqBpQ0TMVMVazUdFFmeML2A1WnB2dSL3ptFPRMK49Zam32an4ShhYouR3KVeSTC+XKP5iiTnFhyzUpIq6Wi+jXu2osFfKDqdFSuTF1WlcubWBdr+B5MmRrKUelx9XNm4K2H/84JFy/wa9pt63RnuEmbkZTCQCqDWyaLUJVHDoHqBU5NLMQz+qYZxLtJ1kB4ue0xXlJFKV7fOGMOi0BdSbYVQUh8VsVwwdFQ7s2qACYH+vpGE4Hg6h3zagkq/DaaVick5lWCSMSIC0OgNdVnx/8rkqXG4LorEgQqEgiqUyctkiXM6AOknYjcF3uljLw2ihjdyNbr8tZeTNt+/AFQ7i5PwUTx8/kera77TATXVVoSFHyPrSJdAJebR7gnqphXatq0GdbD9z8A0WqvI9sLttAhfpFlIng9WlbFhGXZiNJgy6YxKg023oa+n2mlJkjwwWlNkJYhhhZnEJ4UQCTk8IQ9jRrXVgqDdxtPMGg14d9UoFF6clFUO3aOmOeBAIeqTCy1xU9bN2OyxysdTKdUXFsIWd5z5Bj4mpCWTyGZ0tP/rRj1RI+/DBY5VZ+7zMgp1UBvLW9o7AUS6tFosJJ6kjfPS97ypS8YsHv4XByEihNhhp+73vvDeOCqg0UCvXlPXYrNSlRue5IxWf0y5AmHdVt99Ef9RBd9iSy9AT9KNcL2NmIaZeHuYeU4HUbQHpVAHli4Fwv431OWVecpnggr+3e4hnz7aZkot6Y4SRwYpQNIrltSU4PDZs771GsVJCu82yXUY7hhCm49FuUdQISdBM9lw9KnRojNBGMMj8Vjo+0uh0SQiN9H1gl0qnZUEiuoJipoNR36rOFCqcDw93EYsF0Os2VF54eHiorFjGgDE/n9FuBBuo+kwenqLOH1MXePv2NTkR2PVB1xiBNv5yuUi8M36vjVJlBJPVLKdSfC4EWHto9SrqAnBaHTANjCiel2EcmBELxZUzXKwXcenGOkxOA+5/+QWiVE3xHux2lV/PG5GkrByWIwN6I4PykW1WD4YDE6xGB06PTpE6PBH4wiJTDte8H+mw4R3NfoVwJILVtXUprqkWYy49xQmMNCTQwIWfhahz0wkV3ZI0CbLLzOdGo13TGU6igu8rQWqWE16cZxSXRMWb3zdeKmO+KNqNtp5JEh5UhVAlepLKIBgKKuKCAxwXH7mN6N40GUSEsM/Ibbei02zo3mOxIDu0eB5SXTY5MaUiYYfdgRs3buiZPjlmJ4lfzqDXW9s4OsnBbvdKvcRYAPY3UP0WjQQUlUVQkL0MXCZjsQktzvl8RYpIug5boy48dB12m3KBTE1FUW+UBSZw0D+j4q3XQ2JyCvfu3VPkzL9+8omECX4/Oz+sypRO5zJS1fHcCob8ivrod3toVuuYik/q59Wus6dgVUB3tcw+nyacDotiduKJONLZC4EGJF/tdAmFQwiEAkilUjg+LuHy5RkVR9Phu7ayiqXlNVSl3NuWe4Kz1vnpuRw6MRYTOxmxaUO11sLJaRZ2uw+dnhFOpx9/8qf/XuW4qeS28ranGAfRbePJlw/g87hRKjCita5uuz46eh7cdheurlxFu9jBo199iZOtLIZ1g+Kn2P3BXjB1gHxVTs3nl84jgn4EpzjMq2RWajy2n5skVqBwZcjoKAxFDBHooVOHCjACpRbXCNFZN669swJbYARXyIZs8QLRcBSGlhFusxdWg03kltwuLPYOe1UgPj0/gWG3jfLpOQr7p5gy+fHqwXNUKi0UshU4YYYVBkRDXrjsVs0J7F5LZ/JoDwxyfmTKDRQbPTn/esORXMMiPynWoavTapHzhvZ0Ou84Pde7DRidRgQmfJhamkSumkWxUka11sXK0hp8rgjZdPVjmGCRA49ANIsk90hUWI1Sjp6kCrhydRqTUxNIHiZx/epNvP3WPZyenCvK7fGTl+iwx2pYxUX+GDfvXEF0IoIvnzxFoVhCsVzGn//7n8jS/v/83381jjQwUPkekbuCvxghRWCQkQSMpVVUrSKgyrpLSEY7HFZFN1AQMjM7LWUggdrkGcGh/5+u9+6RPL/Tw57KOVd1VXXO09OTeuLOLJebGI/xkiHBd2fhIFgybMiALFiA/AIMvwHDhmEBkm1Z0ulEHnQ6kzwuN5DcnRx6Qufc1RW7cs7G89RQfxgwgcWSw92Z7urf7/v9fJ6YlSsr4PNp1mH7+9LCJZRKNcXh0MHLe/X1m5dvi1y7ykGmI9XYt8BmcmJ/9wAepwdhf0hZx4ynJQjB551kMMEiKkTpSFtavoh0KoeNrQ3dEXy/2eHw3W99U5F3BKNazRqSZ6c6YxizQfeJSFd2YrmoOAfsdhfsNgInTX0ujGzgbiLnSK/zFgCwCCBgZBpVk5Uqo3+qitW8dv0qcucpiUPo2OPdQhCGIi4SP4wVXFxYxZOn63IQMyvazU5CuwPj6jMxIMMs8koRf/CH34cv4FC8KwUI/F7Zy7SwcFFF9nwfuASTjGJ3XKtTVxcJAWI6JRkZxHuTgQMrq2OwuvpodRqw2pxIJou49+53sLV1hHA0hmDYhyfPfq1YC/YDhHwhnUeMLLZYBiKjM+k2ZmfDencJ6pMMS6YycnLevnMPC8uLaLVb2NnZxd7egaJLmP299WZDnX9jAT/CPoqGXPDYvSoI5lzADpV2rw6TrY+T5AHiMzFYnVZsbm9ibnEZi8uXRKZ/+dtf4+6tW7h17TqCngBa5Zb6yZ48fIQ//NEfIeAbw1dfPkS731fEBR3ul1YvCUhKJvLY2aZy0iyAcX5hDjdvr8nZwpmDMzVV8Lxt+TMhAE+VJiMUCTAaBga5NgnqMyudnVx0IlI4Va/X4A/4MDMzreeaXQEkJfg8UKnJe43kBt8DqpB5fxI04f9HBwJVwvw5ZrJ0VppFbPDe4t0YGYvo/eDzSZJwlB3elqJ4efnCf0oi8Hp9itAh0X3r5jXtKePxuHZf7sEEF3mmcn/k/vzmzRskzpKad9au3xBJwq8zmThDvcjuFy8urKwgFgvi8OAVnj39NV6tf4nf//H3JQxJpkswmgNot7lP0c04hWuXFvFm8zUevnwlhzafeap+/+xP/lS9TCQ/SNzzrM8X8hIFUIBEcRRFAiSViAFyruBnQBKH+zvTD9h/RgJSz6PZrH5DztDq8+j3NL/QjcnYRc7o/H05Q7GbiBn/gVBQuzpBXMZ+0cGl3lCqzs0mnBwfC0x1OszIZA6UbkDyj3HVy/NziAQC6LdasBqNIuBu37iJX/z85zg7TSjC7/TkBD/80Y9Rq1fwyWd/i06njpULcwgGXSicJ+W4JlFNsmBsbBL/9i/+PeaWluALeeAOWZEvJxGKuUWcRsKTsJp9WFm4oU4oujv5NfMO4XPAyLODg2M5munaJr5kMvJ5MSA2HUN5MMD20RFqjZFojB2zE5PjePjovoQ7/Kyo3GbfSb1Rk3CK8bkUIjApIRKZlgL/xbOHsBotWJy5IAd9yBuQk4AdkscHR9jZPIbF6NT8xJjlh08/w6WrcxifjiObzyIQCmF8akLEv9VpxvqbZ6jUy/p6OAdYrBSMunB4cCj3XCp5go+//ZFm4EQqj7Xrl1CpNXGaSCo66eLyClKnKXRqLdiMNpj7FnidjLazwmSwIp8r4fX6Fuanl9QjxXhJkstTM3N4+OQp/tt//I/l3iIBcnx4jPu//VK4HGOJGHPMBAuzxYyV1RU5cF1uxr70EYtFsTC3CJPRIQyKs2B/UIfZyhSQOg4O9xTt+8H730Yqd450Kae57+hgT7MdCQHz0ImQdwL5XAU+j0+iPhIg7CIKhjz47VdfKiKy1eli5fJl3L33NXzyi18inUjDp8QHkn4UKTZw684tnTNqVTMYYWcfnMmquOIzEly1IjwuBwJuH+6sXVeWC8W3FPjyrDPZzKi0atjY28LWwQ4cPhcanaZEuN/6xscopXN48eQForEp3TXBcFxCA1/Ar58DZ3+WjzPOiwQxi6gpIjUbh5rVGKtNwR9juei4YcQRiSjqlBn10253RWpUqnW933JwmUw6oyg+bveM6A2NirpkpCVnfEZG1WsVFEvnqNcrinKmcIuOFyZOkHiR6LJah91oEh5FwpmdIjxXiU8SpyxXa+oOIobJZyNIR4bPN4rIZ+9xqwOnwyschZgp71XG75EkiEWjio5gbyDTWHg+M8GFwkZ+tm63E1bbqFycqQIkQPqMcTUR4zTKlc/kFyaoEH/kDMIdjOck+4UYh85iabPDA48/JLxF3ceKyz9HNn0Mq6kHMHUl4NVsyOeCRBDJCGIk7BPuddoSjfF7Ugk7DHInKsqfmCjj/gGd99zz+flynuGzxX2Uona6WTh7U0jHRAWKNDkrKRmH543ZOoq4pWtDHX4GdZgw3q9YbErkz9+Dkc38i/gsv5dej6KzpuZlzf49zn1+dHptGAzsEG7CSPyuWILbx113CCZ9EheJTbgxMz8vYTRjMy+sXsQRnehOE+YWJkQmGugo74z6o8+SCRELdD1xZ2KnZ3x8QgIsChC2tZ8yPique4T3CbtArl2/i6OjBJ49fYpYNKQoV868FKM22k2wNr3WrGJmnqK7Kblk+fPf2d4SCTgxFtH5+bNffIGbd27r+eY+cJ5N625tV5uol2qYik/r3aATkkkL737wNeFK/+YvfoN/8t//PfzlT/9PiaN5F5If4Bn96NFj4cC8rzmDfP2Dd5FKH2vmMhmd+Oj9j7G/tY2tjVe4efs6Xr1+jk6nicUl9kEVMD29rKjQRmOA5BmFjBbsHWzj4uqS+vr4M1p/voHT4wTevfsOWs0iVi6wy5r4dwGFYhWbW6eYmV1Giz1bFOOVz9VNt7x8EQGeD3/nD380VAG3ySgSgX0HRsbKpLMo5pktyQxRC6Izk/CGQijX6piZnRupHFnYl0lJkVNvlxGOuxCfdWPvaF3/m6Dy7OyySrSOT05Qa9Vw9eYlJNJnyJdKyGfacPOlcLhgsvRwdW0Fqewxrly7rMzYmfF5WLoO/F//679GZudcEVgW2FGrttT/wWIh5uTzpSQ7xwWImBzdDyzh/F3mpr4HHhp0BDCnvNPVoEFGmjZTft88NPjgW+gnpW7BRHVLS0sE47C4WIgkocGJObCKwGLsFhdJWr9Y+G7Xn091C4kFEh9kO+XAILmi6CyW+Izir37Hdiquq8dF1Doq+FGJ5lAqEn4dJB8IZDNKgwcpdSQ8ZMlZstSy3mSmXWBkV7RYdYCQACGQw+xQggg8DEYvVE//HxUP/PPqPIQdTpVck1nkZ8KHtV6pIJVIoJg7h9Nm1dfAgY4MMw8wXr5cIkeF4F10W20dkPxF5vwTRGB2IlXqVL7bzAbltCZSRyjWztHoN+CPeTG1MoHl1RVEwzNMJcfEzGVEp+ZQ77dQ7RRRbZ1haGji1foLrL/YwJvXp7BYg5ieu4jN/V0Y3UOp88IeP1xmM85PjpGmIoiKm04f/SYQDTsQDtowMxXCZDyAjdevUGD8hdGEk3wfJifg8dkFXtLZwoi1NrsWGNlnAbxeu5wJF1cXMDUZQyJxpIM2Hp9FrUYioohk8lC/1mXBU7WLyXFaCDmQH6lQjMMyO8Z8IR93MFhcffhDzF7lol7jOIdCifmKLmXTccnnuxX0cclnOVNfjDxZdhJvvJSnpqZlh3M4GQNkQadrQqdHAJHP3UAXLwuoLEMjjncO0W92kT5J4uQgO8qAd5ngC4ZkR6y2aqh3AW/YICUvbb1UNDhsTpX9srySBBwZZl6SWZVQdhXVRLDDZDOq/Gh6MYil1Vkp5IuVgr7v+dkl1Ctd7O8cylkWi0QUnZLOFFTUS9XP6qU5uDx8mqpIZ4+kLPtdFqGTBdTnRQ2DzOE/P89puLM7vegPnBpOSRQNel2RcCRAuNDmMnnl+lK5zgvj7GyAhTkWe4/h9CSDRqWFVrWLtWursNj6SKZPBLa53FaUy8zcp/orIuKDZE610tE7aLdS4QApnho1XsJDRYRY7UbYrYy5Y8l5Hw6fW+fm+AxV5Bx4n+vPdDqBlctzWJibF7j8q599hnK+g4nohAwdrQafvzaMZgPsXiua3TqsLpK4dqkGGU1hHFo0RA77XUXtTE/OqVOp1ayix66JGoeqLmoNRiyURWKHo1wcmF/P6D0X7BYnfFY7xtgB5WOBZAabr9h1cyjnSWxyQmqbaqOFqakl9eHsb2+pkC/s96nHpW/qiqCh84H9NlTVMY94be0Gnj1dx8FeVoMY8x0DgYgWGGaHskycKi+C+6eJA3z3+99Bu9tAvkAVoE0FcCzhs5oc2Ns6QLPURCXPzgUrXFYH+gTcTQbFrXE5Ze9HvnCOQNCN8JgXzV4FvrAHvrBXJdGVWllAq4MdNv5RjNb932ygkAKiIeBP/vSPpYJl2WfyLIenTzfw5g0L1UcMocXm0p3j8nrw+3/0+3pmf/Hp3+IgeSrwl7b0d+/eEWhFyz2XBq+HWcyMVzLB7bHKQm4wttFsldHrN1U+zQGFkRYmgwd+dxx7m2d4dH8dhoEFM1PTAstfvXyuvp2bN68LmD5LUiE9UklRkcW7a3tzB3vbhzAKjCxhcX5JCzOLtKmEJEA+GLaxtDyDaIy24Raer28gnaEbzYbppXHYvWb0DTzHDRpYt19uo1sdIuQJYCwUkWIwdX6GyYVxzK/O4NXWG9TaPSlHnVTVMJOVJW7lCmLxSWSyRWRyZbg9JCnHEArGkM8UcXrAyD6SLCRXuRRZNfCnWTjK6VEDvweLS0u6i65cuSJV+eNHDwRSTsRjSJ2djazePhKiDcVL8JkiIb+wvIBGq6ZYOt6xY5G4Is/Oc0UpNJlFbbEM8firr2DtmxD0BnRX0zFJ1xIXCxaTk8Shwrb3tveLwDJjmUZKKVrD67CZh3I3Mi+bw+mTJ080ULLoknEkJoNFcQeMvuG9q+jF7siVQ8VwpdZDMpmTQIF55wRL6HrjMJvJJrCzu4V7797E3NwsCBzt75/gxfPXim0yWWwqHKfqplrOK4v1woUF/Wx5l1Gxf5ZOixD/+JvfkILt888+1zBN9R1jv5gvf+XaJXU+sMx4aWVJCkwq5wlWlHIFxMNRfPHLr3BxaVF5yhuvNpS5y9+DOcLxeFQkNoURLF2nC9LtZfyhS8uCltlCBQsL04orIwjHLG6+3+f5Mk5OmCdNB8IQsSiLgps4OjjW8D8+PgOjyYZQOIYnT9YVh3N03MeH37iM2ZlJhLxWHB1uK45mcWleJcCMAnJarAKRi5UWFpbCmFualWDg7DCFWGAC7XwHJ5splBOAVXFdRp2NbHxTRwapPBIgPU5ZPARG6l05QEiA8N9RSbpF8xrdaly82BlF4QJnUwpErE4jXEEL7MEBYnM+hKc9MDmHsHvsUgKGXBEsTi0hdZKCx+nDwvySnLhn6TMBTmPjITSrJVhZznmYRC9dReYwjbOzAox9A8ztISwDYHwsIGcho09mZmeQyRXQHhiRKTeQqzZR6xrQN1hQY19Si85l8vujWEXesx4ngQnmevFE6qM97MDoMCAwEcD4fBytYVNzOyMmLCYnYmOz2Ns6VMQEHXm1MpWqzIDnXGmWUKJcoWNg5BDb29vDwV4L/+yf/kNEguPY3z4SMU7QM3eexO7hawxNHVxdW5Wz8C9/8tcoloAf/vh9vPu1u/hX//e/EAnBfHAu+SxvPc+eYywYUxnz1NQUdvf2tDSzmyKVTmF2nl1yh/o7iYa7d29j6cIC8oWcwAnOD42eCTt7h4or5cfBmAY+l4x+uv/VQ51tIwd4E3feuYPjo1OBI5VKCzsbe/DYPfB7/JgcZxyYB80q4+UKinu6duUKXjx/plmF7y7PFqpGxydm4HR5ld2dyqYQi43hnTt0yNiRyyQ1U0+MRzVz0xn15PFjJM/O8OEHH2qm1p5isSAaHRcAQmBOgACdKtwhtGfQQUknmlHxd5zJ6QTjz4KE7urqKmLxCI6Ot3F+nlZO+P7+nuYrxhdcv35TpEfjLeH66PFzkREEA1ii++FHHwnY5rO6vb0p9eMHH95DtZ7XzvP69RusXbuFnd0jpJI5eLwB/awpSKlUC+j0mpobGY3Me5cl2lSf87y4cn0cwQid/jW8ek2nux3j8Qs4OU0jNBaGiaKQoAVnp8dolls0qiJ/3kI85sFYxK98/cnxCTk6njx5phjg40QCfc5NZqfKh+ksIfk/NTuru5SLO0va89mM+j9Mw4HuvbAnDMvQhkgwJkUty1SnZsdgdfTRMzQlfLE4LMjmc7A6nPAHY9jc2lWP4sULK3DbnFiYnlfXDwUc6bMzES39rhFvXu+g3eacXdXedeXyNUVgTU3N0wcu0oggHIkHksqjkiGDHP7c6agC5ftHQJGgO+dfEmYzU1OKeeH9zxJbOqLpbqKqkoQeBS4kNFhg/uDpY/U1UbXJX6Mrl+pY7pHVWl39YyNx4Kirks58qoC54zodLj3TjAgRgGWxKKaEYD7BIhJGBLI4t/PumxifFNDHPZT3bbtZRyGXQqWUV/LAyBFlVFwU+WWqhV+/eaNnjPn3VB6vrFyUGphkHkn8iwtLulM4O5TL5zg728NZYhutZg7f+uaHii1af7WDZseOtev3EIuMY3tzA6+ePxTo9f43v4FmpyOgkGr3aCQqRze/FxJAicQpTpMWGykcAAAgAElEQVQJkROcbWcX5hV7RtKKAksKs7iL8dyhEIr4AZ9zKpAJNhHA517MH52isam2ZoqD3y9BTYPvrMslYok7+VkypZmFrgKqmumU6vc4VzFGhyXDVdQY5+KwwWJiNGcIQb8TQX8A79y8JZf2ycERpuITaNUa+Of/2z/Hn//Zn2uupfOORerPnpFAryi9oVTJIxLxw+kwYXI8Aqt5qDL7X/zsF1hYWEYsNo3/+X/5S1y/PQuH147j1B6u37mE2/eu4dGTh2g2+rh+9R7SiRqC/jiaKvNtYlEzWB3FUkl9m4f7x7h9846cfxbzEIeH6zhJHiFbrSFTLCEWn0C92RFu8+HHH+LzLz5VHOPxSRYXViK4eesa0tkUQgTs2I2QO1dUlMnqFG6x/vwROo02Xj/fxNLcBXz7o2/hlz//GeZnx3Fj7QYKuTq++Ow+8ucVvPf+Xfzq87/C3NIEZhdn1fv4z/6HT/A//k/flRtia+8NVi4toN1vwGQZZf/v7R7os6NLiA6XcDgIb9CLvcQBktmMOhocTrfcAHR0lPNlGPoG5NPnmIxOwm60I3WSxodf/ybGwuMqjs8l84gF4ijlq3It8jnwh0IiFqZmqOYfRQM9f/YC9965q6i/fIauR+7SuzoT/tE/+W/gDTrx/MV99AeM7O7glz//FNViCysXLktcxHmw2y0jOhaQ25ACqon4HGxuN5rDFoq1Ml6tv8TK8iqcVo8i+jwOxh/5cZ45x40baypFpqjyLHUy6o/qD6SApyjihz/+MSqFMtafvxTxQ9Es30+C8ozMWVhakGOL7wHdsWajRTFDPJd494QDjDMLIuj1w21zwMuowe0d3efBaATzFxaRyKaRLZzD5fcgPjkusmxmcgr9elsxtAYjY4kYdsDvlxFL7IcgsM14SAMa9a72ZpK1xPUcdoveQ6YTSKzMtBjGTVVro1xVGNRpwfeYCR78Je7TxGV4PjDe7uQsjb7RgWh8Wtgfz6lRnB+TWzqaP7l3UVQyNRFHu9mA1+WBw857PicB43kqoyQNv98vrDWVodPyXDGefBYYf0fxNkkZptc026OIT57HVB0S1220WtqvGRtHgYdwxm5PZdxWs0XnNcUgJGcZS0+BVbfXlsCuxCQGi0WiLv6sKOD1eNiF0VF35Xg0KjcYdy4K5XmeKRqKc/LQgFK9jdNUTsLMmelpiZe2Nl/CMOD3aoEJHSzPz8DtYFczE3VY8N1Gb0iiu4IBQbYhiYa6iB/eAUrPUcfe6GdC9wsdq9wb1I3kcMhtyOQantPs3KI6k/gbd1f+fIlpE0NyONxyeuTyJZERnHcpYiLZMqQrsdyUoIBR0/wMSLhURVjXRz1NZgvqzTrMNhI0Jpzni8K/3F7Iacs+K/56dCKIUNQHp9+KL778HEabGQ6PF9Ozi+oOohODHZ7TM3F8df8LZLInIpknY/N49OCJZlTGHz5ff4NaA4jELIqY5M/95csE/uv/6j/H82fryGWz6jyjYGJqYhqN+kDxgoyS418niYrEqKtXxhCfiiOZSenPJe7MjkgOS8QSZiYnkEokUTqvytG9f5hCvdnFwtIFkfMLc1P45c/+HzjNFlgNZjnqep0enIyn3k7iv/un/wCVehPrr3fgD/nxcuOhIkwp0guGwoiMjeFXn34qYT0dlYyxTSSP8frNc+HnnbYBu9sJ/N63bmN/b1MpAiREo7FxxGITWF/fxpXLN+FwBBX1yXt2/+BAYp3p2QmsrCwIw6kUW/jpv/+p+tzu3FpEgL1wXsbqUzg4RL3BWMJ5OevIC+zt7ypqm88P90HDn//JfzbkhUJ1sVgzl1uZiqXzc+RzOYFLA+a/OW2Yv3ABjXZH/RGKVmp3UcwXsLHxCkbbcNQB4qyjUD1lAjDGJ1hiEtLQv7O3K3WhyQ5s7GyjzTziBjAZDMBqNCES8SA2HhJxMrcwK/UHD+MvP3mA3ReHsDZt6FWGArTZEcFMWg5fPLj0EijyqTfq3RjQRsRjWr176v8gi6q+jd7I2suhjgw71aY83aiy4OFls7AcfWSHolWV1nMeelyCaFMfUiFIouVtlBXLcfh7UZFFsoF/50HGy4tfC4uNONSNyBIC06MoBRlYjGQdqXohy0w7FhnWUTm72czDuq1lxmI2ypLGCAERIMP+WybVAJm1zFYNmyPXyVAHMW1yHOpJbnBAI5hDEEbscqsthpzfLz8//ixPk2dyf9B+xAu/XCjg5OgQtWJJKmLGhlgtJrlP2O1A9RS/Pi5pjAAhQUQiqt3tidwiucAX4fLqJUyOx/Dbzz/F9FRcitbXWy+lzHz3m+8iOB2EzWVHpznEs2ebaPWsuH7vPdQGLRRqGfSGZRweburC97nDyKUb6PfsssP3yVYHjSr7crKMttFCJZ1CLZ+Dsd+DaQANIjYzsLQcw907q4hHvfj53/wNssmumNpim2TECKDksMNnhznSHl9QwBeHt2g8iOmZCUzPTuLxkwcolYu4eHFWtnmne1zKZiotTo8OZD8Oej2K3qpXyvp8mVXOGJZ6uwsre1xsgNHRQyDi1c+A3RPt7hCtNgtKDSr75eXFS9rlMKNMy32PTLxDQD49dlRMO+xOzM/MKQLKaCIxxhxmMuND9TPw4uKlazNZ4KCysTtE6iiJnY0TeJwktWxwM1bNZkZn0EK1VYXNaxN4RfeEjEDdIerVhtTAVC2wZKtUppqMwz+vQYueY/777QEQn7Hh2q1VuPxWKYT4TpgMNrxe35GKbjwSl6WXSnyq/oxmgoxmGM18Jq0Ihhyo1nIYDjmsB6XG5J/DJZGkm83Od2aU81goMp80DLOZFvsRYUKdLhWpVKdWinU0qy3lgxNU42VCQMPj9SNNcqRUR79J1XcIkbhbpdCZTE1gFtPdaTVnlAzJCJIIdDEYhzaUzmtSstN9VirXtUjYPTaVqJoNA+VxcgFkFr43EsLk7LQGkPNsBvMzLEudhtlmQDqZFPCVTxfhc0f0DlRLtMczd57s2wA9QwcuvxPekBcm9R4RkB85NLikMsqI0Vcc5BTBY+Qd10a7UR2B9zCK8OUCyTOIdl66QsYn5jA1OaecR6/DAvOwhlI2ha1XWzg9OVUE2NTCHCrdNrzBMSwtX0MowLLRLJ58+SUGzQYcdhOmZmMIsli609RQykE+k83h8qWr+Kuf/DWcDh9iUQ5nLE9OIZcvqoSTQCKMdLhR4WXGn//9/wLegAunZ0c6MwkgkgQ4O87izfq2omp6jT7KuYKAc7/bPYpxQlvOEYJiBHSXluf0vhbKKfSMbTmRYhMx/dyplD06PFaZ83vv3sGXX3yFdh24e+cdXLq8jIP9fWTTJWxuHuFgrzH6/Ngx4PKoVNhM9ZLNgdUrl7F24xrKrQo+uf8F3eAIeN1YmJnGAXsoWgQEixrI+EzYnRbMzE/o62I0pM/v1K8lU6ciufi+c3lkLNfzJ2/ws//4QtmyPOo/eP99DYT37z/GD374LV3cP//bn8s2zDzW975+DzarBaVCGccHp6MyvlYXk5NTylhPJk/llGDJMdX+q5cWlZ/JPMzjkyQyqYaGaE/IKRLP6WGkVws9dm0V6vDZA3CYnXr/m606mr0ahpYh5i6O6/xt9wwCNQxD3kQ9Vt3JibO6elXRgGfJIhoNqpUMCAfjclz1230YB0M4LBZUykUN7Px8KUZInKWkHCQayZhIAuOMamKmPTOu2T/jtNtxfHSEYIBxLGaBMrQdE5SgWpWqs1whi939PWV4u1xe5DJlgT/MeF2+sKBn9+nD+4j7QnIvUilMpV8mc647nEJ82pg9XhfsJB65pAT8UgARJGIhcbtdhcM2RDjkQ4HuLp4rqZQIkFq5KTKqUmrg3t2vaxgnALV/cKgzn8M8beQTE3NotXuKQqTQgsosdnmUyzmV2tGtw6gF/vO833m2nyUysr4TVKRdnhE31UpBkTnv3LkhQQAL+NjHUW+14A0EsLC0jDebG2+zbt1SghGg4Blz4dKyYiC29rZU5ktAlrGPFMNwhWFa3/0vXmJ6PIT42DiasrszyqCuWYRLk9fvVazKwXEea2szckTRgcL+Bb6bVL6yH4XPBkk8AsRUpXP/oVuSc0ckwi6CPvb3DqSopzLv0sWrumMY+/J8/TXS2RxKjFKpVOWSuXP9omLCPEGf1EmMjcskU+jWm6iVS/B4HLiydgmtQUtgzPH+KZrlPtAA+mWgXwAMXbPITcZfDakCHBj1OfOvEerIKWxEgGgx438z8L+TBOFsaBLhKeCZWzit82brqHMHTYTHvYjP+eCL2bF3to0eF5SrM1oo5ycXMOwAZ0dnGAtGMRmblqOBPUZcrKwuE0J+D8IuF9q5ElrJMlIHaRwe5hTxaWwCThMwNxXHsM9oKatUgqdnKVSaXZQ7Q8VgNftGOUIo7iDRp3xqvmNvVck2zZh87aiEBDrDDgwOA+xBO5xBB1xBJ05Sp7pdPe4gpicWcXyURDaVUaRFJBxGr91R5xujP+lqvXhpDh9/8yOBg/V6S2XhVy7eQsgfV3yok3FQ0QgKxQxebTzFWeoIt+/dxPjkOD79/NcCgr7/gx+h0azjydMHInBz2aQi5HweDxKJJEywKW6OoGl8PK4lij/n3HlG/5tkTqFwjrv37mB2bkpO4vPzjGIOe0MTxiaX0R0akUol4HDaUK1UcZZIIp1iN571baTZEN/81keKE3I6SHY2sL97iuODE/hcXhiHBkW6hYNhBLw+qXRZBDw1OSFS5Sc/+QmuXrmGWGxcedmMr7Q73KOfg2WUl14q5rW4U2BCcJMxFYxxO89k9NlyNmc8HguqfxeVyyitSDimknUCKOoJEfDskEiEuwTBlpfrr3B8eiIChEItLqCrl1YxORnHzvY6AgG3VJXcQe7duye1fu68iF//5isJQhglUCyxKNYpNzMBmGg8pnua8UDsjKo1GDt6jv39Lbg9jBiMKUKkWm0rBYCg1J277yCZPsPu/pbi0agG5Z91enoih0KhkEJ4zIH4hFedcuyi2d1NwkmhS9+BbLaIO3dvw+owwukx6gw72DpCp9nR/kMSp9dpah66sHgBx4enugupACXBWSjVMDQwdtg2Kpu12uALjwksa9Tris/gzE43MeNzrEMzcolzTMWmYTc7kUqeSWkdDDuwsBxHtZGH2W6B1WnDwcmBZgOnO6iIBhIBJJC9Lh8C7oCyrjuNrkQqjGygc4fzXpeJxEMzomNxuYromqHynuMfPzMWFlMcQHUyQUe6D6g85Xl6cHAIu9mBUDCk2CXuC3RycUbnc8c9lk4BXo48U8rFKhx210jZWqnh6DSBU95XjPOwMG7KrhlREVgE89X1QadU9W1MtEmFzwT6OU9x/+Duyp1EpJx11HXBJAYCntzJDw4PFW9CApApCdzV+d8Za3m4v4tSJgmfx6lINe6lFOIxMkslt28FjaO4W7qb21i5eBE7OztSmFM5TZf/9bXriMbjmrdevHiAv/rJv8LkuA9/9Mc/Vrb/5s4xdg4IUocETp8en+D2jcsSULT7PSmgnQ4nJicmkEym5JTgLk4X2dT0NLr9rsj9equJ2EQc27sEZ3eVHsH9XTsZdbzq+Hw7NHJ4ZKwie1XU5dmXwIF73cT4uN5LApeVRg3Tc7Min0hSCi9QPLcRtVpZhIfJ1MOgW4fXbVVB+UQ8jInxCIyGFlaWx9Goj3q5Lq9cRvosg5fPXuHdu19D8byEJw+esi0RN9Zu4erVNaSSaTx+/BSzs3P6vlkiTfCpWMgh5PdiPBZGr9NCu9nC9vYuUulzlKt1OD1enKQySgn4h//oj+EOWPFv/+LfYH52GVPjS+g0bYiOTevZ4X0/MR1Df9iVI5zfD+fSidiEOhIZWf361QNMTMWxe3KKYpWOmhRKlTrmFhcxzi44vxsPHv4WFusQc/OTCIa9qNYrcsfs7h9KzLqwtAKjddRvd7C3gfhYFKnjrEjxb334LfzkL/9Sn9OFpWVgYMHBPh11PhHgp8ltxS16QoxCKyCZPse9r72HRPIUf/urz/CjP/hIfVSdbh0vX67j6pWr2N3Zl4OAgLjDZoPFaUPXNMDe8QGK5QqmZmbh9QT1DhcyBdjMdpTPSwi4/XKuF7OM4J5EKBBFMBBFo9TG4y+eKLY2EA6N0kskQKCwwiiB4/b2jgjLBmNgrXb43KP7hqDk0ekBPv7eh3jvozv46v6vcHCwpfuiXm3B64rIccLINwohjcYO4tGQzgf+AZypsvk8MsWs+hL5LscZZVRpI508x3h0WrgCxQ1r166h1qgoRWF7b0tdIxOTE5q3SR4pjstsw8arN9on6USi61cF0D1G97gxOT2FUCAEm3UURUtRJfeM88IIgJ+IxmExWESCsKdld3tfOFp0YgLxqSntvhaHXV+r2cqfC3tADbAx1rPDeCIFy0ugwaQNup75OfKsZ6Qlu14b9RZaVOR32zAa+hL08tc4P1DQrJLrLgUixMhaOvsIsnPn4hnE2CUSzby3+GtW9m7avdqfGM/H+ZznG/sJ1QUx7KHdqqkUvJDL4mB3V6TN8uIyEqcJkaXE0OiYd7ndb6MCjcgXi7A5XIqC4rlGURjJaOJSxDWJqZAY0IzaN8hhwPO/0aipqJxOdAqyjo+O5azj11so5HGwvyuyoN1mX4UVFiMwGY7KUURiPRgKCJ/knkVHKcnakI+90AadWSxrJ2lBsQlJ6DojER1ufPrFl0rloXiC33O1kocBTYyF3LCbh+qmI9lDcRKdJnRQVetlictz6ZFAkuC0drABcddRFwrdybxTOM9Q/Kn+M47jPG0NLCcn5mWQ+IPOAQpPKb5hSgrvF3aO1httuSX7fFpMZpjtjK1iDGZLGBpHfPU587xtEE9isg5TbkaCg0aLyRZORKIh1BplMHWdSTbzCzMSGjDijrtSJp9CMOqHP+rHk1dP8dWjU9x4ZwrTsws4ODwWkRWLj0nAQ7ycHaCNWhPbrxMqgY+Oj8Ef8uLlm5fY2gXmFoBra5f0cx8MmIg0hwdfPRLRzZ8PIwudNje2X5+gVGhh5eK0StJdHhuqzYr2L8YQc768uHpRM3CWCSedOkqFDC4szyuR5enjNxgObDjPc/b7EP5AGC9evMDp8R6C7G2229TtzEoKn9et2e/gKInb79zCpavXcZbJY3NnE/VWXmkhTuaOGgy4cfMmfvrTv8LC4jI++OgjCRmfPx/N+KqRMDuFL89MBdDr1IWvk4ianJxHo9HHq5e7+Pij7+LkOKV5xcy+XLNJIr0X6y/xg+9/A7GxuDqBX75YRyZ9gLWry0inDoXfcSeOjMWUMMBEl0qtA58/qPmV74PB0JfrxvD3/u7vD8/zeTjcHoxFoyq/odWuQzDi9FT2GYvDhqHFhOjkuLIg2eru9/qkciydF3H//pcCAOu9PLqGc9g8PcSnQmLwmNdMJREB99BYCEeJfTFHpTIwHnMj6PCgXi4hMuaH22tHHx188PH7irSolxv45V9/CsfQhUGJcVk12A1uDLpGWRlZWNSXanNUHk4nhYgPvlAkKNQHwtw+3Sga8ngoUrnBIY0RC3zRmCGsaKshXRyj6CsugRwymX8nBYfEccz2GzGW+uutGpBKEb6QJBKkkrHadFiRkCFoyz+XAxAXFwKbAjcJV9vsYhn1sndZQsbviQVsZhEKvKm0kHLh7veklCURQUKEQAwfih5zAA1GXWBUZOnPUTRUSV8HDxW+RPzvVN6IJAGLc6M65JXHbXcgV8hLec3eDn7fhfOcDmyWb1lZvMTXq8Mc+hUdnienR/r+ydbTTaADmQVI7ACp10FOli/L3MwcPvj6eyjncth48xJWmxFn6VM0+w1EZiJoOTrKkm+UGmjUe/AGxgGWErnsuPPuTQwHNezvbuLJg8ewWVzIpapA3wq3P4rY9Di69hb6VDjX+gI93BYjXHazwA/GtA0HJKj68PlM+Pij25gaD+CTn/8ChXQbrDFhSSgt7MyqdrrY1cIOB1400GEYCPnUJcE4rCfPnquIPRC0Ij7pl10xlwXG4xFcvrQKn9stZXoulcTZ0b6iVRitTYVW7ryDdhewew0q9hpYmVmkxO2Rm8nuknqE4DYJRha7EtCanozCYTOh3aihXGR+XlMXI0Fyvnteuh3ajGEywO7wwGp1y/rFmCYuTCTy+KzQBTHsDWDsGlWSbOwxg/kE9U4TkVhYsT6VZhltMoxGKgi5PNG2aEEpX9IAy+WNRVpceO1OPtMEiQwoV0dF6AYnsHTJgxu3L8ETtOuSIx1dKlSx9eYA/Y5BQzBBTIvFoBJ42vWoBux2q2h3SHL0NRiFQi4tJcMBS6tZpNtVh0JozK1niKBKvlCF2xMXKMNBle8LL0uryYZ2bYByoYluk2BkXf88QQIOmiR8d/cPNBiRhGUvQyTGxY2Dfxv1Kjtl5qT4KZTOpT7gRcIOA/aGDDsG5bp2ml0U8kWEIiHFyPBz41LFJUYxKQagrNhAM27cuIFb19dg7HdlL33z5iV2tvYQ8joxNT6NTseAk+MMmvU+6g2Su1w2g6CQnM+Jnc8MESqLDdGpaVhdXpVxGi19AYrZ9Dk2X75GOZeHk+4Duw1DDoGM2bNYEY9FBWKrP8JkhcXhwewcM/Vn0G3XUMkfI59O4DyZFTBjstvhj8dgZCyiLwSHMyy3j9tiReb4GMN6HWZDD2NxnyIpMtk0Lq6uajCiaprF7ve/fIxvf+v7Asx+8+sH+O39h0zRwlh8QsXY/UEbB4dbeO+9a7hybVX2xh46yrD1uP1aWp49fI3TgzSssIOHSvokgYCHUSM+qYdsHqpXRiAX3Rbvf/22itFi42GVn7/afCZ3AKM8aAt/8viFsoV/8IOPFNUyEZvD9es38OLFE3z55QPk0iPW3GZlRJdFcYJ0D7LAbGgwwuMLyZ3gC/hw76P38OWrR0jlzjA7HkenWkGjlEejVJSLx+0yYHZ2Wp0UNqdVbhWnCEYnypW8Yll8Pqfy25m5Pj01i2q5gYf3n+JwP4dCHrh9h4X0ExqCaY2la+TJs4dotBmpQGu3WZnOLDSlInp+bkFXE7Nd+TMpFHKYmogh4HPJtm+1GeBwWeXYohOqUydoRrNCD8enh3IC0FlE4pBxbA6TG2aDRUqdJkvTDR04fBb0jF1Mz0/DxL6Ydgup5DH8XkYGtrG8tKyCY3aopNMVtBq8G8dQKtSwt7WHaHgMi3PzKgEMBH0CPpKptNxiDx89EXlPspl5tHQYcGGh43F5cVHql72dPbkgYrEQllaWNbhyCObPikTf9Mw0jk6OpNS/cPGiyuSrlbbADyp74uNReLxW7Lx5CVO7i8mxqCIn+G6QVOR9zD4tVooxho72ceam8vwgyEagkYvQzOwEPB4zAn7G8BQEUGbTOcSj46hVWtjfPcbc9BLu3X1fZNObN1sIh5mz3VPpHR12M7PzUshSqTWKuaHyt4tXr57AaOphcmpM5938/Ky+DrPFLls2Qdid7X0tAFx2YpGQACAWmjJuiL0JW7s7+I8//zmm5+bw9Q8/1HNbKBZweHiA83xOzyEjzcanqbgOYnt/W8CDz+cRIMk8fLo/SIA8e/gC1SIwO80s7bbysDlozUxMiDCZmZ3GaeIEn39xX6Sx32+W8oiqKicj6twOZaITmOWCyBJ1xpuxaFc9U4z4ILnQh4iqYr4kBx8BAxbNUpHOOSpfKsrazeWk025gIhrG9s4GZpYWVJieOEng6YMnsA5MuLCwIDCQRGsil4DD7dbv1W8Z4DX7kD8uIrdbwKBJIm8UB0mxDwliLpciZ1S+9P9PgDDWQcAX4wPo/qX6WXGmgNUB+MNuxGfCCESdsHqAUjOHXDmHD77xnog7qrAalSa6ra46d6r5OqosJg4ElW+cLaTU7XJ1eQGGehvtXA0n2ydInObQqvZgbgMhtwWzLJruNBHy+yQqODlLodruodTqo9RkpBXL2NlJwvgujq8jhR1VpyrXJvlhGGrZ1exrHLAoCwbXELV+B/6YAwNy7G97T27dfA+NWgufffoZFubmJGpInJxgIh7FH/zBjxQZ2e23sbmzoTJHD0Fggx2p0yLmZ1ax9Xpf7gkLxT7GPvIlknUlTM9NwhvwqXSZkUUffPixQDXGJfEsi0To1upJ3MG5nV8UlxrevdeuXVUx7Ff372uZ51y+fGERW1ubmJgaR6NZRatVw/LKAtKZMwFvM0tXsXd8pux0kt2c/1lw3m0TYE7D6QC+/73vYmlhXgQ5HV0He0ciOEv5MqxGq3oDlBtNwVOrrajYsUgIkXBQ4MJPf/pTgUA3rt+C1xvA9vYewqEofIGwwJrTxJkIVMdb4oPKE878zEZOp1P40Q9/iOXFJc0w/A9VgMw/5kz/4sW6zi0CHVTROx0OnJ2dKY6DQPOofySlLgdG5BKY5+4jUGoiihCLxK1GHBzt6528cOGCVLB0xdDJYDbbRWCEI3GJzjY3t0QEclckkLB2a01k/snpvgDLADvLhj34fX450NPpnOYzutXYbUCHB0n/SDQo5WsmmVOaAMVd5VJOUbLxcTciYy7NrYFgFEYjy2AtOD1NKcc5c56EL+gQUbS/SaJ0FNckoNzAWFADQt6gzqn52UV1pSTSGRhMNgyHVrm2mL09MFpgcvrg5SzSowCQTnvgaG8XA4pGLE6kT7MIuqmGZkxhBSZzFyur06i1coqknJqa076QyCTkfHB5A4qN4pLNgvd2o4N6uYW1K3dw9dI1TE9Ow25zwmxxoVHtYNA1yM3LEl11LjS72uOcLodiIPcPjuTwKVfqo0JeuwPlalmij2ajgUggIrcJwaQ+e/nqZc3VLL1ntjv/w50hRoDRbEOxUMbOzp7EIOxlo1PzLJnWHUwijs8YzzMC+zyfqL7VWdEfyHnCO5DnNYEqPmd8jki08HuXc+PtLsjnjPcoFbWMSyN4yxdspN51KdKknM/jeGsTt6+vKQJpZ3dXamf2X1RqNZX8jBIAACAASURBVGy8fdbothwV/+YRjUVH/R9+v6LOqKxmX8fMzKx+Pt1WFSZDG712WfPVm61tHBynkC42EYpOIZMtqOfnh9//jsQXX3z+GRYXF/T8EQPgWcPviU4pvjecJai054xDVml3f1d7brnKjoxRlyjvJWUh8Js3mOBwufWOcb/nGaUOqf5AsxrvcAKvUkJ32qNaP8NIRKJeUX1mIyEEI96Gw6acHkE/xZ419DtlhIIs8zZjPOaHz23CzvaGoqbYU3N4cIZ6tY3Lq2vIpHIoFSoi065dXcP05JScc4weF8ZgACoEJY1mDLtDRQhHIyE8evCVXK2pdBLBcBQ+fwgmxhuenSJXyeDarYvIV5M4TRzBYnJhZmoZZoMf01OLmlH5jjZaVQwMHZwXMorj5HnFqBKbwaG4y2jEq7nu8fN1ZAslbGwlcOfeGhaWl/D46SMsryxhd29Tjm7OPxQnKnIrGsPz9XUphSOxcZ2hdKu22wW9+9FQHHazGwFPRB1s9VpJuMbZ6ZlKrXkPJdNJdXjMLc+i1KrC4uTzbFZU+3HiRIkmd792A6uXCV5u49GjB1hbW9NMoh2aJwx7VN1O9MwGpPM5JJIZuXT5WdHRAQqDmj1FO5kGBgw67MirKw56dppzSQSne2l0Cn1FKPIC/ttffYKZuRm9S3QTU2hLAoTnO3d+Kr4HvaE62cwUyQ07MHuBC5dmcXD4RsAz5+N+Z4hGpYtLK9eE0RGTYFda0O9WGgeFNtzn8/mCSDz+nfGbw4EJ7WZP+0AwGNZzwTxOkpMUJXFnS5GwDPpQrZURCNG1QFJuFEn88vk6luYX5FRhjwBj3iOxiARD7HNjbJb/bRk2i9P57xoUlWlVzDEdM0EvHU0RCShcbr+ia4hNNttd7WEU83G/JkhOASfxLX69jA6kkIhnJN1TdBlwpqT4lyQ4CRd+jRSFcU5mogfdkozsohCD772EX32CpSz2PsfFS6vCuFj4rQ44DOSu5bzE959fC4lpil0Yw8/3nO8wnWScGEmo588zOD44UFIDPxt2YVAUyx2LzgziSzzPed7ybGBPLx2ajGmig4XxR9lcXjghdxRimhRB8Ou1sSfBG9K7T/cHHTetdl3zOIUQOzvbSgghbnd0dCAXLCM2eT9MTU3AwzOvBwmYW922IuYobKbghP9/Np1WokY0EtbPlGc+sVFFYhP4MpvRGgyxtbOH6Zl5zU4vXjwT3mYxd9BuFMF8b4fNrFQhfr7EJ0muDA194ZmMHeSl8bt+DRXG86wk9mS2yGlPF4Yi1EhKE1NhooWqCkjYm7XTkdThb0ThOElnxkNSmdhq97Uzsayc/25n0BZ2VReubUKZ8aGcffmPm4BEEhgbZ5cvHdND3Li1intfv6N9nfgEo63T7FEJhzA/NYeA1YtH9x/JnTS7NIdALIwXG6+wuV/Cd39wG5U6Y8yacLs8ErJMxMdRKuS1KzbrLXz55RPtmP4Qu17pKu0jxaQCv1WOQHZPcl5xWr34D3/1WyzOsxfDi6tXlvCrX3yG5/c7+IMf3kEwQsL41/jxH30fqUxCEV/83Og0Jr5BNyHvCZOJyTEROFxGJJNnePrsCIUCFHvoco3B6fRpJ9988wy5TAJBHx3OTu01BBaIJTvsXmQyJfzBH/4d7B4e4xe//BmWVmZ05rPrh3GCTG9g/+bde+/JNcMZ5IhEMSsLPE7F8NWqeYRD7JvpCZuamyVuMIbdPfYJ1rF68Zri//gc0HX5tQ/eQ6VRRe48i3gsgla9g09+/msC9ZiaDCAe9Ukg4LSxl5GOrR4sNnabR1AosTPSgqmpGc0RTHk5S57C8Gd/9L1hOpdDcCyqjLnfxTwNez3kz7M4OTtWEZGRyrKAH/OLS8rYa1QaMA5NKOVKePnyJWrtCtooozlMIzblUZkq7S9Wiw/JVE4fCBl85hWyS5dZa9MT09hc31MG+40b08rV/OO/+2PZEvcO91Et19AoNtHINdDKtZDez8LYsQE9s6Jn7Da3DjiziSp0g9wNesFgkNODDwDBfj78JEB4yPDi58BKkkBRVR0qx0ekA4dIEhYcAHlp6s0ckIQwKkpIXRe9nhwh/DURIKytfjvA8Pcj+ERnCcFhqTnedovwpRbJ0adLZVS8zgVGpAyz/I2jw1POFI9HoCYHy1Et9ijr366sZpeUycw9ZR9Lh7Zui1V2ZF4KHNz4NfBQ4IOjA7lS1dfEv3jAkDhZWr6gX6d6j4MfX1SqeAic8Pen++fF06do12uwkIyqlGUvm5ubERlUrhT1WdDSx+4BWuNkHas3ZOsdsFie5ctD4Nb1G7DRfdOqK+e3XCsJBKgMayiaa3D47fBY7YoHMls8ylQci8exuDCLVrWAg51t1Co84Kw4LzIT0S73UXh6Aj0Ti7MNsBldyqxy2EgGmVGpjlSULPycmIrB7TbA6zbCZR3idO8YDQ4eZg+aHDz7XdidBsWGkETjReryuvDNb38Da7eu4pPPPsOnn38p1Z5XILobfZSRz+fQqPTgsLq1pFy/tiYS5Dydwu7WaxTYH2GH4twI1lO93xkAgTEnusYO6rwMWTtjZIeIWwCr3cnlyKzYGl6axiFz/yIq7ioVizAZzcosJLNtHBrh5JCiZ016B6TOsmg3+zAbbQgECNa6RmBRvwMve02MdtTydWQTeYF1ZK98Ia/U95V6CYVqXhcBlxxm1zO3lSoSKn45xDLWgj9rKikJoKgs1jCE3WVFOOpDYMyFcNQLj5/RVlRyudDtDHGeKSOVyGoQoXXQaKJqo6GydC7MVA4UeDi6GS3T5N2qZ6dUpKV6VHRtdxgwtxglB6BnvFCoo93h5ciS9oJip3werzJWW9UB+h0TTEMbXFQg0t7KcjAvlZddvNk81nPcetvfMrcUgcttV7dFvdLUGcP3khceLbe1JkmagQiVHvtaam00Kyw4Gyp3lctmsTzKUuagRrWB0+vG7OI8Ll25jHh0DImTY6w/fozU6Qly2QpcNuDyhUXZcje3CNgSAKWSuqyL2xdwaZmITkYRGR/DcSaJ17v7MLucCMbHEZuKY/4CizHd8Lr9qJeqaBRKMLS76FQqSJ6cyPbKYYhWVgKast4SxLJYMT0/r5irXrcOQ6+MbOIE2UROwG/XAHjGwuhZrQhEJ7GwdAUuuxfV3DnePH2GaiaDfqemocbj5Rmr2QwrK8u4ceMWzk5TOqMX5lawvXWAx4/XFcviC4Vgtttl/+/2Gkgmd/Dd730kMoSKT5JxHCSHLEcu1LGxvqvyQPPACmPfiMp5HkGvFwGPGwN0UO9W0OqU9PN1OYEba1dlcWSeKctK2ZGxt8/4sh7MJpcAs0wmh6+/fwmXr1xUEW86k8Pf/M1/QKMONCnmGzCCaAFeD0t4Czg+PZZttjcYIj4xiQsXVzUEjc9Pwh7xIJ09Q72UR6tUxExsDJZhH6fHB1JMeH1e9NCHzWlDoVJQVBh/XofHB1IqXLuyIsU/LckEGsbCEX3vL9e3kE5TGDCFUHhC2cAENh89fYBXG68Rnwyrg4tkYr1SRTaVw3iMMVNBRTQRrOTAQRUxz9GxoF+WbJ6LXCadXhemJ2fhMLrhc/sV8fb5F1+CRzZB3WxqANbgWNhNYGKxnGGUucr+Ip8dDq8NvpBfJdaMyUilT0eF7XaLgLg8n+HWEJlUBa3mEHMzKygX61L2s5CvWi7pvuJ9w7JMql1JnFHdsbmRRTAMLC7Nwud1odmoIptJo1Hv4NLFRaxdXROAs7W9rdLQvYN9dWRQNcr7h4AIy25XLy3g8pUr2NzcgYXkebaIWqMpgmBmLoaN9adI7aewNBN9G5M3KobnvZxmNtgQWiCYlcuhiY5WogdUQRGEnJubgsdn0d+rFZarNtQzwrmIf1az3sOPfvDHUh1uvNnFaSKNQDAixxxBFAJBLLRcf7EuZejC/LzuVJ59z57dR6dbw5Wry0icHcLnd2thZBE6Fz4q2whAcymm9ZwRgDaLCfu720inkwID//4/+C+RzGT0vrXU18V31ICj40P1wvTRQ8/UxzSjqaKMp0uPCrAHPYH5uXQGkUAIYX8YX/zqN7Ca7VrgK5U6xsenEWKGKvvTDAaRSjabRcAbc4+Z8UuAkL8nFyrmeHM45jPLr4EALecmdoSRmGHUCRdhqv6C/pDszb/+/LcwDelBMWF1ZVXP9XGCBet2FbCWygW5U1++fonxmRmVM3fbA3jtXngtLrRrDZXJP3nxCOV2BcsXVxCPM47CiXKqjFdfvkZmO4tefSAlGAvCOZv2Saj3qAxjfxsfA57ykqH8fxwgo1xrkwCunsQqdCcxDo9KO8ZnMgry+u3LWLm6CG/IiS8f/Rp+qre8jlGPG2elHnsLcoiFx1FMldBv0lFlkIvBE3RjanIMw3YNK9MzcA9t+OrTr9Co9pA9q8NlBCbCHrlEWCLvc/O+NyJbKGJotiNdbqBYH5Wh059FAoOTAudkLpHMMBbgaWa01agDT3MnXZAOI9wRF07Ps4hMezExO6kt8SyZxdTkop5D9rncWLuO27duwe10yMnAokKXx4E3my9FgLATymiw4Mb1uzAMHLAY3fjsk6/gNDkxGYzAajLAF3SiN2jC4bGqGJr36P0HD9HpcCa36f0kgMh4Bt7boWBAAh7lOg+HyOUyKnnkEk4XCGddqsYZ/8QSVo/XrWeQmeNT03GVY5+kkqj1DPCGxrQHULHOOYzEJM+Svd0diZ7+7E//BEf7e3DZnTg7IcDYEGllGBjRqrVFilAkRWVwuVRCp92UUGRiPIZIKKi9gUANo7oYr/X06XMUCxXFc7R7AxG+nL35HPGcOT46RKPeF7l6afUivvfd35M76jyXfVuAPsrxJwBLJS7jNQnA0r3Pn+vGxqZIIc4vJECkZhc6S6VqE4mzM83483PTmJ+OaV5mIeo7d+/g3/27v9BnwK/t5q13FF98cHiinjXOeukMz1YCNnYMTQOs3VnDwoU5/It/+b//px4ZPvu3bt0SkcIdjC7qo5NTgcgkL+mMCoYDIn3OU01MxAIYj8dQyKdV9Lm0NIl06giXLq1idmZZd7TPN4YHDx7hybNHqDcrmFuY1nNazJVRKlXgcLOLpyMwjq7Oj967A5/Lh+OjBHIsCLc7cXyahMlol1uWuyWVgTZ/BLkSXS02LC/Pw2o1SMFcyJzD0DOgU+/JDem0O+F0WOH1EZiwIZU9QuKsCL/Ho2enbyAxsgKX24e5+XlEYxHl50eCY5iIzaDf5l5C510TpydngIGAtkEAJeMlKFiiOzES5n1jlTqfMyXJg2KxqlJeAjkkBek4tjno7rGh02jhPJtVrwuBBb7lVMTTPcmzl/sfwTQWaI+AOvbGjMRynMXZJcd9gjnkfOZ5dxL0J9hEhxq7mLhjUySpSNy3PR18H7kPsOeICQfcWfjPELzlHk23JH8/Oie5W49FxgRYcv/kmaHfp1HDQmwM1VJRgkUSB4UyO/c8sNgd2D040LvBO5zPOUEYznkEcEmkr794BpvNJGUtiTmWgMcifrz7zk1Fr6SSCUVAlhsd7CWy8IfjCEepiGZPgQGnx4fKrGfvlhw7TofiRfl+qACdESyDnsg+KpBPE6dy3/A8Ibiqvk7OX/WG1NsUPVoYDebyiMAxMxIsSIc6I4tHJegUkZEAIQFEUWM6kcBYmD9bq1ztfK8Ys1ku5SWEIFhlHDbRqGdFfkRE/BlQr+YV72QxElAlhmFRH2QhX0WzxfjjoMrHWYLM+KvD/RS++Y17uHXzus6jw4M9TM/OiwSkOn4yNotBZ6jy25mpCfh9Dt3nTBL4zW+/gtHiQLaYR41lv5YeglGXSIpHD17A6x5D0D+J6ZkFKaUJzIOuFWNX83ezXVUPxJOHz3Bp+RpcNhd2Nl/jzevXcsEKAzUacfe9e9g/PsT6q3V13nS6TWW5czYmmD6/uKAIc55BnMVv3LqN2ZlFfP7FJ4hGXYoAjY/FVd698XJf8wrfWe6ZZXbnKGLcrL63lZUL8AS9MHtsOC+XtJ98/I1vKSqPMStrN1cxNc04u1fY399FPt/E733nA5weneIskdDPcnxyAjOLSzg+GwGOvHOKRZJwA6wuX0HiKIHZiSkkT05xns4i4PUj4A0iOjaB50/foN804c7q12AxOHCaOlPMDh2zfO8uLi8LmOa5zw48iiRNRqu6tqgis5sYl3SKnrkJl8+kKOEDArScxaLjiEWmVP69vbGD7Y0N+Lyj84vxabs7u4rpvH3zNjxur/qT+LxQacdkgVFnrUN/8Vlm/4TZyohwu0Bkg5nOJzPSjOgOhpQMwYhs9qKy14/kDVX+fI47/a6SATjzcpZiRCjFBSRjDWYTzC6W0PP0McFhdVJ5IRKGsafDtx1HFKFQlMcrrKh+LUhkwqh3Cr0oDiPGwN+fBKI6ItqMy2SXr12RvDzvCcJTPGwY0i1RQqVUxJXVq+rro6OM7ySTLyioIhHhD5LEr0vEQ2FVs9XQDC7ysse+DHZv0DnA/r6+PjcKqH7X1UUxJKN7+5zxuj0Jy/0enyIzGc2tMvB2Q2Io4i2cxxQbWG/A5XHr86coTOcucSHGEdnY7dLQOUpnI4ki/jvETQbDHjKZpGZsuk95RvK9KxTPld4S8Hu0Z1NIQpFgfGwM2ZMkDnb3RIAEw0E4XA74FAVdwenJsVy9Xo9HnX0EsUlUkIDg3EW3UjKXHmFo3YHOfwqrmEuDYQMOG5S+wlJ72+9E6nQvDtgfYpTIk71VdL9zRuEHwt2f3zPJY/6d3ysxOZbE09nLWF/eTZztiLeysJ7pNu0O4wY7o15RKwEiOvpN6PUNctPQPUAMjAJL9oQ22oy1Apw+MywOPkM93Lx9U9HfA3RR75S16/qCLgnzJ6di+PTzX0mUEY3Fsbu7j2F7AHPDiJA3JPFVvlqBPzIiQCbnZxTXef/RfZWbx4lnzi9qP6QAkD16n37yqUh/dsmEo04UKg0ExmwqQne4HfpZXLl6TaLI7Y1DCVA5h5QKOdy5cxk2gx1bz5MYdk04LyThDTiwfHEedge7iD14uf5GrjevxyfCZmY2jmY7j4npIMz2roSbdPexT9diGsMHX/8e/uX/8a81Ry0sTCJxui/xJJ2lJPNIIHJPmYjPKCnj3Xc/VMIAz/yXr5+qA5ezB+Ph3v/oI5EvTMfhvsDIUYoYHz26r8SVaGwMx0fbCIetKOZTikhjZF+p3MPjxxsIBqYUA5rSLO+G0+vE/PIC6h3ulU6lqUyNz+DsMPP2fGNHqAHdTlX3Ks+HYrELh9MIh4s9qz1FcBMTzWTScvGw68bwJ7//7SFjiyws7PMHNMhw0CiXCgIeEulTGKwGlBo1XL52FZevrolwqBaraNe7qJwzZiOJg8QBvBErLJ4G7L4++iZ+MGM4PT7XpcyM63zxXOWr7FeYmqYdsoWzozxCfg69i4pQmJyZxFn2DN/53nfw8MFDKXlq2Qr2nu/D2ALcRj9MQwfqlY6GWb4APBi4xNGGxgeZA9/IfWGVI0SdIOrmGBEOcmIwLuYtAcL/n8MalW+KqcJQBYa85HhREG0li06L+u8IEf0alXN8w/nnUQFm5As3EHvO30zZoG//LL7gHA758qoXhF0kJG8sVCSNCti50BAUkf2321FsDhWhXL25gvMQY04wlzJGcDCPjQ4QFwmXt7EGI+ueQVnjBHAIUpPooBtjxKbSSt3HwuLiqDPERBWyDydnCS1LjA3g986h6qvf/BqZszMMe10YBj1Ex8L6Gvi18bOi1ZwWa4LOVMSWyqPSuGqjoYJy5spy2PZ7vHKK8HtgsSEXXJZaVS1NjN2YhMllgINcU6uHWqmJs9M0CucV2AwGBB1O2E0c7tqotrrwjU/CxdJfE508dCox5qgOt8OrvEva4FSCzDIFixE9o0G5z5MTQVgMfZwnTvHy4Sv4LSzOHmX+Od02DE3M5Gc+P7tBjHqB5xbn8PzlE3z6xQuRCByE37n7NVQbBSRSmzAMOjC2h3DbWbbkwebmthbQr793DybjCARllFin3ZfCiKBXvdVFKOoRk1lrAaFYQLFyfC46vY4uFQ6etE0yq3F+ZkoMPG8Dqlt50bhcPilUCYZRPcBnlioJDhW0qvXbA7jMLP0yqWy32Wmi3mKJsk+xTRvr2ygmS1rwqKJjzqzTY5MKvN4eRbPwGSVQScUG7dVcZPksnxyeSxkajo0iw6joczjMcivMLkzB5jCgN2zBaBkoJ7XNUrF6R30ZuWx+VBYcj8Bm5VPdhSfgFhBEZQvBDqfdpazlUjGn4eE8V0azSfIDCIbNmJwhkWcXSZXLluFyRaSa42BH8JDuDzrEKAhg4RwjtELBiIawRDIhVw8Hl0Ri1KPA74uqelq2qVTOpLJyvHidfi2LPDmMijIZYm3tOhrVJjInKZi6gIH58LSU0jLbpOLEAm8gBI8/gDDL6JaXpByvVErY3trAm/UXaNcJ5gM+B0uvIwj5/SIlzuhyadANM4rSo0ul0WpIZcMIJ5ffhWypgFy5hA4jg+p1DC1GDM0DRTAQtCVQORubwmx8Ai6TRe9ttVZSJr7FYMDu1jaqHNC7PSysLGNsIgqOBKVyFm7rEMV0BsVMFfUaQA7IQRMGYw2CUazd/BquXLqGerGEF48e4WDjDRoVZp1bFEvGHptWB7h2bQmXVi8rwimZyCCXLuHB/Y1RrKrRAH8kgvjkJNw+L2Dsodk8x7XrF6X257NEYpVLrwpJN3bRrHYEwrdrbTjMNnjsDhRzOdQrJVy6cgHBmBulagatRh4BxhVZ7RrGzSarepGYm7q1tY98fojpacYkmJHNneH2nVUsryziNJXF1s6+hmAqj/Z2TnF0QKDEDbfbLwUk1Ym0xnOYJ0h7be2aFv9cuYDZ1QWpbkrZDHKJE3zvmx/B67AhQVssQft2W0tDfHoKpVpVyqHJqUn1dqQzSURDXgwGbYTYDWQaDegcvg0GC6q1Nk5Ps+oG8gXDuHbjuhRqx6dHaPdbIqQnouM4OThEg2BFJKJFj8+6O+hFLp9VbJXH6YTDatEZRGKdcUWM0mCc48zYNGxm69ui6lMsLS0oyokq52ajI3s5yXUO+v8vU+/9JPd9pok9nXPOPR0nz2BmkAESzEGkSIXTyrd7d7t7t17b5S3bZVf5fnD5n7lz2bW2vCvtSlZcUcwUAZLADICJmJw655yD63mbUB2rUKJIEDPT3d/P532fyB4VqllIHnj9bnldSD7yMiAJxOEnPhOVqMXTs0shmy7PMnC7gjBoLUilspPlh0r+YkHchgQ7RFU8ApavrAoQQycBf7bFxTmYjFpxS+VyGZSLbVn+333nPSwvXhGgd2tnR/L+WcTNDWlzcweHh6dyd8/Pz8jPms2SvIijWKrJuXnj1jU43EZ8/vEH6FWq8Dqc8kxQVcUyci4jkx4uumQm0TLHJ0dwOh0IhaYEVOXdz8/94vIMXG47zk5PZJDnMjlkBnSlKQXR83OrKORrODg4k64mRtAxl5wqGaqEGZ22vbUJm82BRq0uf+7C/AwePPhUouEYuaJUDyWyrNdjaV8VLrdX5h67w4VudyAL50sv3pXOqfVvvsHW5lNcXFzIa/tv/+qvxCLPbg4qnRgTt7fHUtlzvPjSXbiDXujMelwmL0QZOT03La8dz2nmxlNowPesVKAAgirlkZy9LIW8ff02FP2hdB6w+6ZcKcLlsstyxXgdu9OKROoCzVYd2Wwa+UJGgDGdXiPLpsNmF5KddmmekyxQJxlCpoaKus2NTXCX4mecSrRymZ1RWszMxaUXaRIT0kIinZYCQsbmmXQWDFsjDGo9eB0u6RE4PD9AYCaIcCwixEo1V0XhPI/CSREXTy7RrvTFmSZllmMFRgoWJ1OJNumRk2DFbzs/KK95HoElWchUonGBUzAGlWIZCuO4lNFWP4TeqMYPfvQepqIBnCfOcHR2CCVdqhaDCC6ODveRSjXh9Znw9uvfQfYih6PdQ5j1FumJCc8EodONYdSM8Oqd2xhUWnjy4DESxynk+d/ZdQh43NBrVKhVSrBSXUwVI2NJ1XokS3VxgdS7IwwlCkAhykV+rxodS9En3XY6ds1xPhXND6OZVFDoOQSwI76PxqANk0MvIg7ayteu3JByUfZBLC0uYm9nF//Hf/4AHJH/7MfzWFqZE4BGct7zNSxdmRECM+CLievu5z/9NVxmD3xGF6YjUcSmQ2weQamWkyxhArwEqmq1ljgQ2H1FNyoXYpZ6rq0ty3PPOz0Q8EtmPIHjeDwuPx/vQ146h0cnct6QFD86PhCV//RMRLqDwjMxpMpFfL3xRBxr0zPzsnSzkNbldmJnexPxaBihYADPtndgpsu6Uhc1b61YkaiVWonxoGMBv3ie0V3I+ZhuDj4LBDEZ/cboAp7rnOGePNmU+5GKY7okpLew1xcVPn8+7hZUas9Mz4iqmPM4i6Cn43GZ+/nsHO7vi1KcMz3BG+Ysz8zMSmkrOzA4i1IExX2CxM6kSHmiomfkFP+e7ii3nZ1oVlhtZszMzki8ImOAWGz76mtv4P6Db6BW62C3uyWekKIi9jpQPej02rF0YwEevwsff/KhuKAZS0hlO4VbdJQQMCaI9OCbryVmmX0Kq9fWEJgK4KMPPoROoUEhnUe7CdSqdHB6EY8HoVGNcHX1Kuw2H9KpggB07JHZ3t2UniezxSw/33CgwNbOmURikSDtdXswaPV4/cVXEPQFcLR/jM8+/yO8wZCcWaViFWqFGhqopXNgoNai3mmh0ezj1u05eL0uISmo1h6zN6fLHVAj0WjBgBcqlqwXkihXC9Ltt7JwRxb36EwIURJKM+ytasv+zJ2n0+zCanIgeZGTaCue4QQDNBoqrgGDTgOjQY9OmzGMKsmX527I2TlCV0O7I4TzySnP1/q3rjS+uuz7oW2tj05rApzzNSE5QsCuXKtKZAhBSKqZmU4w2SsnGe6iYNcZJX6rkCv+Ke6Fg+cuAQAAIABJREFU+yMdEPyLZAhBfu7H3A2520zA/K6QHxT8MO6YKlWSw/sH+yJ+iFEkp+JMWJX7jGQ3Y6B4J9FJ6vV4JBKjU69gMRyE3WLCwfEJjCxc1hmQKZRQZoSzWoN33n1PyEPGcvCsjYRCsneSbM7l08jmLkWUJRFTnTYiU35xBSbOjmUnXb12Ddv7h9g/T0rU3UhJkZEe8UhUiJdQICAiBJKmjzbWhfDgzMfvn4IPiju462aymYkTrdn4FqybKEyJMxAEZuQOI58JShIUIqFCIJFiRzod6DYhMcr5jmCS3GWMZBlBYhOfCyLo+olPx3B5yZ5J5tr3kLg4QCjoxOqVaQQ8VikXpqKf3ZAxRnT1+nhw/xuYLXYoFYwzqSKbLcndSAKL8W7lYhGvv/EqZmaiIjA7PzuBNxCESm9FKlWC3xNFwDMlzoJWoya9WnTfUm1Lwc9lKosORRsOE3LlNDTGMdweLy4vi2g12Fk0La7FVq8BA7P/dWMsrc3h9HIfxXJOcItGrQ2/MwK/O4Sf/eSnyGcpIonJnuMJeKRL5/P7X0on3d27t4XAo7iR5x0JZoKBVMeT1OJnz2S0YGFuCUeHuwiFbYhGA3LWkWDYEBDNK+K0ZOIc5UpWIg55ttVrTbz//vfx2w9+jze/9xbShTx++auv8M67L0px8frjR3B57PAF3Ehnkri4vJTopHhsGttb2zI3s8+UvS2z88u4TCZRrlUEV6F4KegLIeSP4vz4AsrBCAe7uxj1uuLUpriqxq5PRnZ3tVgIXYNBZ0W738XC8jw2Hq/DZjEhn8rgaH9fnkXGBAbDUVSqjGfWw262i0v02bMt1Dt5JDNn4uYj8E0SnZ8HxhWHgmGZS3gnEcvrtJviBiAYSqB5dXkFjXIdNosdsRgdhkM0mhSh6iT6nnsYz/xAKAylWg+90Qy7k87OnhCt4kbMF6FRM05JLRFXPrdH3jMSsASpB6DgdyziLZWSkbdNiYO1WRxQajVojRlT3JMILQoLNMzIH1OkoUa1NunYqTfa6NEBotKglC9I7H6vTRyRGKNb7iOmXlTKE1cWu32sVqOIhdllQfKBdwGTEM5ODjHoteB2WSe+3rFS8Dqea3Q28GykA5Skwp/6eJVKIXLzeZ6jFhEckCBlAgPBc/47RqHyNaVARJypCqbJENtjdMxIBMXsmGJcI90fAf+kB4mz+SQ1b9L9K0Xi/b5EXvLsqdZq4rwjqSIJ+hJjPRFocC5o1KoiDOFczxQERiOzU4s9h3To8czlnUxxp9mkRzqTkOjobq+FMCOr2I3Q68m8xU4sRuESI6Frlh1GPGtZlM4otHQqK++Hhs4LpUocWSodHdMc2SdON7p9ZGgfM11mAJOB95sO7UZrEiv27c/J7lcSknyvGXvL15PnKTvYeIYSEyVuKbMqU3wYUcZKALUSHdYFaPj5UqPdpaOUYmvOrQOJ3WWcGD8zTEShIEGh0sg/1xrVkphBZzbv8UanCofXBq1Bg2q9glg8ArfPKV2wrV5NojZp7ovFwjg43Jd7j5gAI5WPD8/gMrug66mxv70PN6PEHYzzN2OgGIs4lYTL1w8fSDQ772ZiRHqtUT77nP8oaCa5SvyRyQrs/BsoBpKU1BlQ3NOfiAN7jPLvol5uyzPCKDujYYTZ2BwON9PYfrqPq9eviOgiHAlJhPD8zDL+8Sf/jGc7Kek51LuBH/+bFxCatsPqUSFXPUO6cAmtnmSJE2Z9AD5PHDvbhxJNnMunYDBq4PU6pVeGVQZ7O88w7I/h8wRRzFZwbe26zHfXb1zDL3/zc/iCbpRreQwVQ0zPzqPbG6NYZDy5UuZ4Eq7EovZ2NyXtZWEhikoljUzqHHPxGOZmF3F0ksGjR88wN3cduWxJhPdOl00qE+iwaTHO22RAjTFt7PlNVpDPZDAd8wrGm06eiNC+Wq7ITm22OJHJlKDVWuFy+VDIl4QgHY16uHJlCYr//X/62zGHmHq7I44CZnxS4d1q1pHNJdEbdjBUDpEqZvGvfvxjAbVTiQwMGh7gQLPUkoPh6PwQXUUNwVkz7D5GZBCcraOQY7RRXwrQmAfKDxRVomRn+CHQS346o5fCUpZZqdcwuzQLg5WKijrMWh1yF2mMa330KwOo+3qMuxooxwb5YLTbQ2g1k+xSPhj80PBg4eIqEVFUGLAThC4LHsKqCUnBtZZ2YmEZ2x15GKlMJCDOv6jSEGUcy9MZ78RYJBIBtOyrlKKI5YFFxpGli9yTOahxAeEyxMOKYDqJBw5Jk2GUdk4y22Nh+anSIkBnYoyUimVMLbEY8zCmCofLSj6XlWWVcDHPUh4mjMdiBrLD7QY0esmmF1acHSijkcSYbW1uyyEuGa51qs104vDhkkjmnJZEkjZzM/NCTp1dXgigNTMzIxZ+KkA///hj7G4+FfAsMhWA22nHxcW5XCpkbzmYEGRknje7UtiNwe4Dqk37VJ+ZmJVoEdaSeeL8GQvlAmYW5zBQj/HRky8w9/YKbAEzumSp2X87VuLx149Rzpag6AxhUxqgHrEwXo3WWAFbLAZr2A+jxyKfl8zBKSrZgoB4zDI1UlGgGqE96KA97EJnMcLqtGB5aRbxUAjPNrbw+MvHsKrcyCcLk4HAa0F7UITOqEa20MaLL99EOBbH/tEBcuWsXFLnp3nJDX/l/XelRG3/aB372xsw9IewGezYP7xEodiSQ9Prd2F+ISYFvxw0D/bz8nrabIAvMFFNMcuSxNWIrpZSRfLYDSYqdXlgDMEkFBYR6TWTS7+Yr8FutcJssmPEjHJalpstdNCHzmKCd2oK0/FZYKjAoNlH9iSBfCIFJV0aihHKjcrEUtnsoVXtQjPUiaKeZYlK5Vi+b7VOiaFiIMW8BKwDQZcc2LR5NtstOSxfffM1mO1mbO9tYXv3MfSGMfyBCZhXqZUkh5CRCGTMqZriUMLc14vzFJLJFhg3yfJ1t8cCu9OC7rArBXh6On96zCE3CZnHnNjE5dnkOSnnoVCO4PFR+WuAwTjJpC6V2rDb/BgNFdAyhqQ/kniqUZ9gUA/VSksyrHkDxWZishzykuQwwYgingJmh1XK2znw8Wfm880M4Ht37uH27TvIFgp4dnyIUqOKV157BVajRWKiatkStFTTDruywFKpTLUkVYVUE1eaDXT7PRSLVJIPRNFFwkYxBEz8Ul1gfnqKCfuSy8xh7yKRQYe9KmqeFZZJ3qWSOZ89IaaoDFCQoKZ6bjiQWC7mEtsZf8MIP0a2dCblnQYVI9Ra0pEhdsFGA6nzS7isDiEtF1YWobfpsXW4hSE6cJn1qFKFWOxLD0m13mF2G4bMazRa4PSEEI/PwmzQo5DJ4Gh3F91WFQ4bVYUE8wsST/LSSy8jNBXCM1EeHeH0+BLVCgELg5SQKqiK8/kki5MxVW63AaGwTy5SlrBeXCawtLQsQPTezj7Yb/YcsNBACZ1ChVa9gWK+BJ0BeOcHL0Oh7qJcSMGoVaGYy6GU72AmFoZBb8fB/jn6jEzsDKWUmfIpo0mDaNSHzqCN/bNziXFiiTyLSdPJvBQlUnVB5RGHdn8wgAHfw3oF55cFLC4HRIHOpUdroqtQKaRHrZjD8mxcLKMkr09OTlCu1yVrnIWDlITXGk0ZsCNhFpg1sLm5jmyWkUA2XLmyCLNJJ4o3dleQoLv/4KEAN8FwBGvXruP+N1/JeU43k1ajkcx5LkskuBitRvBNYrYcFhnQmXPJu0KvVqNSolNmLKAICT0qVJuFCsYkKdt9AS9pJeX3VswTKEug04UQnFQSsXOEUX7hiEls1JOBlTb1vgw9HESD4SkpQGOxdT5bkCgtp90tyy/jN+g+4l1MImnt6jWJFvzjF/eRSKQRiYQleo6Lw9xsXPobkokzyQ7dWE9KHI3Pq5dS81Aoinv3XkKlzhJtkjV0YwH3v/gKrWZb7m5/wC8qtXAkjmhsAelsaTIYm6gyH6DXqmHU7CAWCstdxv4I3sVOiZfRyns4lExuyDJAB4PL7RIAkWXstHE7PVa4vU7JxyXhTIWP3eIQBRIDs6mUUasZtUm1mAFKLpc6gwAkV9dWpTj+/pdfIhiYksV6b29XntdM5gJvvPkSLi4PUSynodUr5eecqMAm1m+CRQ63F2+9/R1xSdLl5bLZcXx4KCpwAqL7B4dyRsRm4uI8Ypbz1vYT2G0WLCzNoVwvCaBPBRhdTVR1rq4xSqiI89MzsZPz/aMbIplkSf1YlnES271WD9OBMEL+gDhKkslLKYumA4TdNyTDTk4OJ9FDvTbq9QrC0bDEHjLah1ESoWBEgGMO/PlSXr4Pzgn8bGZTWVTyZSkSziSSouhjbvjsfBydXhPdAecM4Pj8QsoN6fTTjPW4PLxEwOrH8sISdg92YGXchnaAXDmPaCgKm9aMVqaOwnEBl5tJlFIdcWaK31a6MRg9wBxpSeOeOECkw42nB1slGIc36XJj3A4jkCRGROZK3i9cnKhsHeDKyoy8zixSJNDDGZhuMN71N29dEyVuoVSA0+uX7qq9x3u4e+2OqM4JvrgDdoQibizOBrH7eB2pgxN4zS6cPTtHvzFGMOCSKDm6KFgm7HJMVIvtPkmPIdLlxn9BgGgwUqgmIg8SRnrOSryBAOVoKLMGHWX8d1yGR4wysGmgsaqRq+egMWkFpGw0urCaXeh2hjg9u8Dduy/g2uqazMUXF6dYWJwRUOaDj38n0YF2lx6LV5bkNSIpqFEZkDjPYNxSQNvWYD4+J1EQjEuxOIxodZmJbcT6xjosFqecx8kEo5J0ksVOIjdxeSrnMc9gulwJunNOvn7zBs7PLsSBTfcp4zPffvs7Umj6yScfSZQW1asEAh1+J75Yv49CtSsqM483gLVrNybCA6dZFLPhUAD/9A//IISHQcWZSQE1Ge3+EA6LC9lEWfYQAgIk90jKMUJOrZlk+FOQQzC7Xq2KQ4RRLIwqnJ9bhM3uQCKZQLFUnMQ40UIJhQCqOq0ePq9XihoJPrOfgOciFYgkZBnd8/TpE1GkPu9YYMeIiD0sjIcsyT8PBkM4PT0VMo1gNEl5ArIEh7lbvP/Od+TeWFlbQbVWwYcffyhnzLvffU9Ut1Q0F4oVFAplKd0ORSICBFBdyvcqU03i7r3bQpienhyLCImz4BtvvCZ3JKMJD44PcXx2iqXVZSTSKZisFrTabXz4hz+gVapBOWTsoh6hoA9eDwuwuwj6PHKOJs5zOD9L4s6tu9I3kskmcHp2Jq5NPn10QjPDvzti1wejkCXxDmuLy7i6vIr93X08fLQhCQfM0efO02/10Gu0hYDqUWTlcyMcDcp5ThCM3TK91hAuhxcaJe+gtMRXbO9uSbnzO9/9DqbnZmA1O6FT2jAVCItzkvNau9WVs7Pf7cjdTLW7TmNEuVAXcI6RqgRy6Cani5DOfr6vVNwyApFEHfcvAp9UujOuiqS5WmMQAuTigmWlHQHxTd+6KPj+haMRUSlfJCZ7nN3pkJx8fiYZa0aRm5Sit9ltxt11NImFKVbRqDeltJjECx2P3D95/xGE439HcIo/0/OIqOdxzWqdDgaLRQRvjD7lnXvr1k3ZiakG5l/8rPKs5/3MTHkSe5w/6UIo51LwW7UwaFQo1RoSjVqutzFUqGFzewR0p2slPs2+oXMUcnkhaZlIwLOGbtZOt4bBiCXkHdmNSSj5PW7pYuTnnekWuXIFapNZyI96gz+/ClPegMQ8U0zI38flmsQHwRXeQdw7+D7RWUNxDkVafP/4PXAPn8TBqESdPBE9uuD2egTgY08Fnb8UdFKYxeJpxu5kMwmkkwX4fUa8+87beOnOi9CM1Gg32vj/fvVLIZOnZ2akY5MihYcPHyAem8LSQhxXFuOYCrgkEaFeLUjRK2OIItEonm5u42c//QP+6i9/hGqlgV/84kPY7ewL5f5tEjJ3ZmYaJhMJ7A4MRpKhCunTKlWZla+GaqRH0BvGuDcWIolxSnOzMTzb35UyejoKY3MziM1Pi3I4lU8glclh/dE5mLS2traCcCQMlXaIy/QpltZmEZ2dQqmewWDYxhdffAafewqL0zfw8p038dOf/By5dAajYQsOtxVzi3MSwZktZWUG4c7DMnUqp0nEcR69cfM2Ot2+iF7Yl5LPl/EXf/YjlMtZnF3swOO1iZCW3Zwbj3bhD4Tx53/+5zg62sfp+TNsbj5GKlXEyso8PO4ATi/O4Qm5UW3Ukc2X0ep0pceDd7vFYYHeSMdVWrLkj49PRZyTuLwQfCwWC4iAlNF2dLhJ19mQPagGxMIz6DYHaFaaqLHoO51Gp1WH1cQ+TDXMJhsU0CNzWcGgqUcoEMcLr7woM0EicS6f8V69Lo6B7e1tqDRaLF1ZlZit8ViF+ekFHO4eYDRgl0IWw1Ebc7OzuHnzlrxOBI65Q3M+Z+k1Z1en0y4dRpyxSVQxDtHtdMGo1U/cbYxU/nbXJ1Yk841CIbOm0czoVYMQxhRHkujc3H6Kk9MzHBycIBqJo1go4vvvvY+333xLSALOeLwLuYOwX4Ldqq3WJIaWkdiM36PYpasgXtQVV1w+V5jE8Y4UUlrNSHC+xow64kxPopDPPvskRj0C8z3pbuQZxZhD/uLfE4RvdxoioqKYg87IWDgGs9EEq9koPQxVdp8MGEtOJ4daHNjcOYnJ8TnnblUtV/+UzEJXBslgu80heCBnJLrPmd5B0S8xRH4OmDbDuDDu/jwH6eKlaIGVAQ67Q3AqEs/8eWKxaYlL5M/IM3YS5T9JlHF73HK389wV55jDIV+TAjYKziWpRzFGqZARYoOxUnSoMIGBuxo7T0mEMd6MmB111+FwUBJYBgMKLRpwOWwwkzg3MqKZrsY0mt224CScO/g9ZdMZOB1OcawSZ6Uwifeo9A4bdag1mBiilJghPps8Kyhyp4CBMWN2qxkWvh4kf3oDmT35+tIBQryW+ygFKvx5eDdTXE/8S5J6WFouCT59mUf5mlLEJZ2PRG/IN2kn5Ec624TNAbS7EFyA/yxXmPzvyuq0EDyMdw/HfHC4mKxBqKyPRreF+aV5ufs53VOwJQSuBjg+PZR+Q+5pdO1OWglUEoW+vXmA5bl5TPtCSF+kBPshnleq1BCbmcb1W9dw/+svsbX1BG6vW0T1xMlfefkNwc+3Nndx88YNIQQOjy4xu+jB2vVVHJ4dSVIEk0osNqs4p6knUY8tODtKodPowGY2QKXu4MbaDSj7Zjx+tC2uiJXVFamtoDOiUe7gg998iKPdPAJ+E773w3dw/9EnmFn144W3rmLr+Gs8Oz6Dy63BdGwOOjWJdQsUI53sdhT8MaXCF/TIM8U+Rrrrh90xq32wv7uHv/n3/wGfff4p3nrrTfzjP/0j5pdnoLcoYWC/m8ONbK4izjnGugcDUYn5pkP+008+gM9vhtFIFxCdmMeYn46K+/XgKIVyhUYAH7747EvBnp0uK2xuK/zRAAKRKXEgZ9NJtKpN5FNV9NsdvPbKbczNTuGr+x9LZQBJPb2OaUnsjqvi6rU76HbYKXcsaRIkDTnTKf7jf/fvhABhASTBKUYPMT+PsRwXiTMpke2jD6vLjnuvvIxOp4eTo1P0WgOoRxrooBfQ4NnxHsqdDKZmLdDZaY06Fd/CxRmzvBakWJcAv8Nu+NbxYBBmkUCnz+2G2TRhLF0+D1aureKLrz+H2WpApzEBKTrFBvxmH2qZFvoNoN9RoddRYDRUw2BgDumkA+R5jianFB5szzs+Jiwil9YJm8jhhQo4JjpK5j1t4iygkgMIYp3jh5asMQdHRmCRySUmSfUJD0j+N7T6CfvARVhsrLTD8oWnlWviMuH3QNKDBxp/8WvQ7koFE9XetOTyLw5dPPxIknBopUrk6OhwoioU0oXWMBIyLKSxwOsPQGMwo9Pvw+fxyaDAIfY5AWI2TeJ+yLwSLCW5xYP07PxcbO4coqmk5YFTKJekgI45ylyyMqkkvvryS3TqdURZZm/QCRtHUIj2foJ00qNisiDg92PQ7aDIgXJMhWhXlM98Hah64nJDVTEHxEwhhy4GsLgd2LjcgWXFB4vfAJt2BKdJj2I2g631J1iZXYa2r4RtrEc5U8X23imqvBxdLugCbgSXoxIf0TjLYEBVQashQ6ZGyxgpHZQ6FZq9JtLlHKwOC164ext2s02cD26jH4aRBfViDYmzExwebcLqJmbVg8vnx8KVNRyfJ7F/fCwPNQmQZDKPzEUa7/7wX+O/+tc/wvnlHh5+/hEG2SxK6SKebFTgj5uh1KnFSaEzKaXXhtZ+npz1WgXZTFJU3oxXo1qI+cpnZ1kZytnmx1zksYK5smTl26IEIdirHCnBTi2304dedyxKSnZvNAd9GL02WFlcp2IZsEFcAAQ1jx5uoprMQDUYyseTeBwtne0WFWMDKHoqqBkV1W5PIq9Mamj0KvRpkax2BewJTjkFRODnmhFQap0W/+rP/wzxuTi6oy5SmVNkcgeoVrNiM+Wiw8GVA/bs7LQsTOfnl1IeXsiXcXBQBkUwsXgAVhtj1yryetlstHmzMMuBm9degd1KQDGD3//Lr7G3tymvmckMGExAJE4nk0ZI1UZjCJ2G7icFxt0B2tU2xh0lJavy7/oDoDMYinLfH/YLmVCrVCRvtNvqSleNxWNHh/ntaqpZrYhGpmRwojNjYWERY5UGl9k0NnY2EQwFJMfz8vgMh0/30edrpxnBarbAY/eh3ehh/+BUMpUJ/PCzyMLCeCwkLD8JXZbHM186eXwpQglm/19duyGqag5wRpNNwLyhAuLcYVlXvVUVMEXLQpnRQIgOngVU+9isHnSHI9S7bVGhMKIm6A9JbMzJ2REa/Rpu3ryKXrOJ9EUCFi1jzVQw241SbFsZsJRcj0Gzgdx5Dv2qCuhpRFnOYa496KFNp4uK3RV2WaY4MDHH12zUQKfuo9koiwqT0T0/+MHbQqpSLbDx6CkySWabm6HXW+D2+qDUalFvMyavi1DEj/i0D7FYCF9+eR9ff/1QwOpwKCrD8NnJuTg62HGjoipco4dOqUGjWpfYp7Gyh5ffvgGDSSHPf6WQxdlxGUtzDgQ8UZwd5ZDPduF0BlGpVZAvphCbpsKOYPNAvocBoxvKdaQTRSjGWnTbPSgIRao1Qn5Q8U4AVAZ55VDcXzqDSuyeVOgsLa0gFo6gVsrj7GgfV5cXpA+AHRQkgglEnidTyJYasDmc4nTgMOHzsofCKuoWKrdu37ohpc7dbgNHR88wGLB8ti+gC4f4qXAIJqsVT7e2MVIoZAgNMAfZ4cSjr7+GYtCXWAcOoUYb1dsqBEIByZmlNZ05A4VsYaLCYvEfSYaZORRTWQzaXXTYDTUcIuDzCUjBoblUGcDuVKLVHsFoVsJut0KlptOyKfcPic1uZwyfn0WFIVG+aPQUHQyRz+dxfHCIVr0Jg1YnMYBcvAigF0sVubN4f5ltDhlKqI5hTAYz0qmQXL2yiMuLE2xsfIMXX5woR77+6htRqQUDYayt3hDF8vHZEY6ODkTdRuWvxWDF+qMNVMpDeDwG2B0s1HVDo7MiR7JHoUZ0Ogy9WYH9vW2E3QHUS1UBgNhHwfJPKWplxNq3QgOSG1w8KHqQDhAle6WUAtpaHCb4g14BE5nryhgsxhxQ2WS3uvHg/jp8vgiazYF8fb3JKg4OvcGIN994HaNuB5989DFq1boQT8wdz6QTUrBOEl2jHeLs/AAur02AS4KPXCJ8vgAW167CEQggkUrhVz//NWZjEfzwvffhdXmkk2Rraxsff/KZkDY8uySS0KARG3w8RpDNIC4hRkBSIUX3rwCUZp75k140Pg9ujx+1RhvFck1KtKsNkuEmKfc0jNRCBJeZw91pSrSQUjkUVwxdTSTFK9UiqvUyHFy4rCYkEoxLG0osgcvmFZFIIOzDZeZS7g9myXc7XVQLZXQbbSgHY1yc5BAJ2aFQDjE3H4fFbqQ0G6VmEyOVSuaoarGOaqaG/EUBi5EF2Kw2PNl5gtm1ebTVXbT7LTTKNdg0Jng0dnTSHaR380idFsSZ2WVE5ZAiPh1abcYcMJpU/V8QILJ2CQlCDJwzJ5WP/D+McODsplIyPoIzyBgKZQ/h6JREE2TSOUTjcVnqCG6yk2Jqyo9neztodlqIzs0KGNmr9WEzWHHy7ERiz7whBxaXoxj2yvjsg99gyu6CTWXA+c4ZDGrGpVhE7ccOj3azDovJIF+jOwIK9RYK9a7EX1Xb1GKqMFayL4txT4xCVUFjMMjnWkFHEwVCYGEtO2pUGKgGMLoMGOmZSTBGd9zHlbWroqzberovKuNarY2FhSVxCzGWlZdTJBYUld3+yQ62nj2RGIFrN9fQaDawtLiCrac76DT7yF8WgPIYDiPV7lHMLcxJcW4ym5AumoeP1uWez2bKGI80MButcNrtMh+lU2dS9Gi220W1zX4iLu0vv/yKzNUnxxeiNmVOcTgUw3/6T/9ZSHYCAQRHWi1mv6vRVnbkPipXhvD4HHj5tVeRL2Vw++5VeDxWbDz6Cp999EeszM2jmCpCr9BDr9DJHZ5LFaEc6mHQmYXM4GJP8oRREr6AR4rVM5nEpAy1SzdvbJKl3We/mlEcZTaneTI39enNUcLl8ggQQLKBHWhUcLPjgaAGVfQExBj3RfUqn0+qJZkRT3CBs7bZbMX09BysFrvsHVSPsvOHf1a73RCwnWAJyVySFQQh+WdR7c6oR+5+VNRGY3Fxm5Fg4HxKNyDvHIK0jLRjJn44FsR55gix6bC4Ww73DwTcpguRT8mtWzewdm0FjzYe4Te//y1eeu0VLjIolMsCmKdTKTSKJWiVCgT9U+JectpNSCcvJK6TkTxOmx9ed0BINgoN6H4kMMOIQebD071hdtikp3LjyWM06i2UcmP86L274hzf29lDrdaA1kB3+5QQUXTwuM12Oe9LjToUGiW0BpV8PvcPT8TZoVIY0O8p8NKLryIaJYEew9z8vMSbsjeHsQp8TSh5mSaIAAAgAElEQVS6oRODcT0kAPgMM9KOILJeo4XDYhdXMkEPAqfp3AXK1SIWl69IYgHdJiS6LFaTkNLs9eKezB4kdkYRrKdLiGCg1xuEyWTH8cmFqMF5D1Fha7WaRJD23P1BRpOALHcxdmZEI1F5X9rsvuQ8TAJ0RMd1X4gkCuK4Nzud7O3KCTDAvyeQyTOOjkfeO89V0nR0iDJ9aRmd4Rgbm1uiSCaRPT07LcI9xkkxKoqfbTqguB8y2o3lwfLZVanRrhUQdGjw6r27ksWeyBbg8AZxdJbAJbtjOOs1OyIQYqLBhGxWCJDMs4qEBwWVnW4D5VpZYlDosODniPMMHSi5YgHVVhNqvUH2OKqNORtroRYCnj02TiYKDIci8qKIg2Xr9VZDAE7pMqdXvcf9fywiNAokspmMkEmMy6JAhqAnz39Ge1AIXizx830JtWoEs0kDq1mHleU5vPrSHTTonLaaYZIS23Mh0tiHtX9wAI1eJ886e0Ip6OPZ4XHZcWVxDtTTf/3l55LLvrqyhKOzI+QbFdRbTYlGMhvNmJ+Zl/9l3Fij3pAzkdGd2VxWHNbJ9CVeuHdXCHkmAjBmiE55o84Km9GBWrGGZq2BIn9/tyV7i8NtQ7VZR7FaxEUmichMTLrX4jPL2N1Jo9NR4sGDryexyMo2NjYf4Ls/eAtGuwZqA8WnHWxsrCPgCeP26psoZtr48HdfoNtqYm7ei/jMFPaPjlCqluHw0E3TFVKLvWEUPfBzTMe+3xf8tpuLfZdmbG9u4f133oLZpMb+0VNEY0HU6lUho7vdMVbXruPeSy/j57/4GXb3norqd3omjnKpIq4q9h0srsyLmMjh8gqxSLFId9BHuV6D1eGQ2Yfuq8cbzwQ7CgQcEqPIOBk692+t3ZN7iXM645NmZuYEUNzfOcb50RlalSpU4xHiUSq5ewKyu51etBpDmPRu1IsEtbt48ZUX8exgVwSZVxbmpTOVxHAwGMTjJ5sYKnhuVtFqdhELx2E1WOG0GjHoFWC3GREMhhGLzgghQdEhHVF0LBELIa5EYeskXcQoOwAxO55HdEs4XdxLxuKwoCuN7ifeAQT8KX5kvLaBHUhtxk5V8Gh9Az/72U/hEJKyIH2kdH9Mx+L4D3/11+IwkWh4FQS4Jq7E6E3mbZMAYV8pOys5B9YaFJWdiWiBUXy896ZCEbjcHomq5/ci8zjLyPV6EWqYdDp4nU7oiKVoRmg3Ga1ek36fMvv0dDp4/F55rulS4p2oVullxuadx3ODzycLs9lpQnEyn28Ki+mmJFmbSiQldpNR98/jKUl6UsTAs5OOJOKGPJ/K1YZE3jGWzcDv02qRc4WEFqNg6VDlC8vzlF0HdDkM6CKtMG2hKc8qCVb+nCQ/mQ5A0QN7G46PDgWHFFeHwy5nEXcE3hHsF6lWcjJvcy/hucHPC79fxhURk2Q0l5ArKqXc8SwLZwIH7xqmunTq5YnTq1REo9MUwR7x0eduFGKEVAZ5vX4hQJhywfmK0fIUfrPMmw4fEmSMgqRjgxGYSsVA4me1aopa1RI7yd2Xgm8SxgRS+dxxz5CUHDr4en3oKFofsI/XJDsCCRWScfx6FChTflRvcsZmCokVY+0I/pAXK2uLyBXT8nvUOhV8wQCy+QKOT8+RyeXEtcyv6fIqYLJqEQg64XA7kSvXJKmj1+9IEgpFWkcnh4KTUjRDUdXC/DK+fvAIGoUWHpcPTocbv/vtfSzMuDEfj2LAIvsGxesOiYMMhcPStUhhC89cYrj94RhvvfUG5ueX8dFHn4qAkyXoi7Pzsv/T+Xxwsi+R5IVqSb5/4tn83CpGelyeltGo9GDRW2Ex6mG3a+B2OHH8LIWNR1uoN4EX7i7L2W3WmdGudFBMF9CuNqTv54c/fksMCo+PHuKV92/CN+vE5t66JNQQg9KqNHBaPagUWyiXmsgXWvI6heMhKYS3WX2wmd1QQwuPw47E+QGWlmaxu7sjc9HPf/kLxOciuP7CsvAF3BcVKiN2ts/Q76mwMLuKTCqHN157HYV8AgeHD2F3sLahj8T5GRZnuffr8ezwAsOxDsOBHk82tsTZHouHJSlHqVdidnkRx6dHEvl79OwQqfM8woGgVB847YzX7cDttIqghDip2cQ5nLunT7oz+TVSyZTsOJxhFH/7F++PuYwzkJxvEgc8DslU8bHEKltOoKfo4o3vviHAS6nYkEXzeO8UTpMbIXdUMgAPznaRKB5CZa5j/moIxWYaJcn55rihR/IyD4fNIlZi2ux50JLtdTl0iMciMuCx7GdmYQEGqwmf3f9cuhvqlQLa5SocWhMi7gjqmRbyFxUMOxoMe2pxgBiNlm9LxicPIH/RIsUPIxc9+fkUdHcw95hZgTzsVRPCQixULDJi8SWz6SaF6hJxRceHHNt8eVSTiAAyFeORHIA8sGhDl0w7lXqyhPPn41IsdjgOU9Tacumi0oJss0r6Sjgs82s6XR5RpHN44oVFBRKBMb45JDSed4BIER1BLvUkb5oPaCQSgcFiExaZBx/LkXhI89unTZAXn0RvqVSSw0yFkC/gF2CExAwdIswQ5+JG1RAtuwuLC6jXqjKs0lrUb7cEDGYBd6XMwc0iwBCBMF4cPLToWlGMhlIwxWK+Wr0ueb8sZ2Lpo9VqFzCCSvxyo4ZsuQC1UQdL1AV13IKRsQ+nSYl+p4qdp48FUPnhO9+HtqeAsjbAxoMnePhwC1V2E9isiFxbgSXilYthXG5A0e6inM+g225SbMDsI4l84uvy3p+9BW/ALeARS9gGLOTVuuAw+FBIFXB+coxi4Rx6Uwe+oBPR6XnsHZ7h8DQtQLPKBtx79R7Mdhf2D86g19vxd3/330Op7OJ3//wPSGw9Rb/egtUeQLXRQSqfFVsg7f5Ot17y9+/cvokrQgKe4ssvPxOVNtlkRrMw1oVkHCMx2MNBpe9o3Je8fqodapWW9BJYTRoEAxEkkjkUC3Vx9NgDPhiCTiitBvRG44nlS2dC6TKD0/UtjGstqMiqKxTQmY3y2SdhxX4Qg9rI2VoIO5J4SrWM+ZKN2OoMRA0rw6/LjVanh+5wgO6QbhMDVHq15IErVLTL0s7blaWKA1UywYgWFTxujzxn7XZXAGV+DvjvqRyn8r/ZKiGdT6Pa6UKjtcLnimDU0wADLeZnF8Tmt/l0HU+erqPdpnulD5oionEX9AY1WnUSe+QKzFKu/Dyz2WFyo1nvCevLEjWnx4NkNi0dNyaTVlQgzK63Gq0yqMxdvQKD1SIlnQQ1tRpMioR9HnkNuIj9X//vT5DMTxY5t82K5MklLo9SMpyz/LzTHiAWDMHt9EhsRzbXgt5ENSBAY0kgaJJSZ0axsdPj4vwMXocbzWodFycXcqnyz9jdPUAy1YfHpxNVIlUAXDY4SJF4JMDIpaHN6Ld2Swr5mJdKxr5BBaxCA7PZCYPeIvZsfq2hirZNLbqNJo5294T0o6vCZFYiPBvC2DwSFXvi+BilVFdiBlVD2lIZIzhCq8dfgMGsE0KEw4nVwjxZnZSnX12bk0JBRioxt/rdd99FaCqM9W82kKRasdoRNwWt2zanC1anc+K6YQMBgdi4XxS9P//nX0rMyQsvvCIKoI8+/FRIZvZoeN1U9PXRa3ZhVBtQK5L172KINubWQvAFHZL/nEsnJSfTZdNi1FUhedGG1eSG28nuhhHNcli7Not6o4THT54IOdYlMQ4NOm067HQSLcSMaSo/OHTyTObnYNIfxeLBDkwWLUxURecykocZi8Sk6O7Z9jbu3r4mnT3lagmFYgmdwQjJdF6UjQYT3YAjtDscRAeYnpnFtes38J3vfAez03EZRD1uK5KpU3z+x48wVvQhPb+jvpwZBLpz+ZKQZZwhOXCxgJhENStzbHSe1MsYMMJGB0SmQ3KPEMROnCUlc5wWfaWKdmfdpPSURHytKgM5e7/YIULFzsXlORgtb7JCQIbpmagM550O8+17fypSHPZ5j07On9mlBbG1E3w5PT2WCLtem7EUYVmQyPZwceW9eHp+AaVag3qzg8MjRl4BC3MLUo7OJbDTZLTmOXLZvHxG3n/vXVFnbW3tSqTg4tKqLAjsCSGp2GYROuNkBgpsPtkScJ2Lx+tvviZLHM/NQqmGJFV0iiGmYh5YTEZooUHqIikKNlrKqeI3GU3y9wToZmdnhQyi6oquO4oRAgG3vK5Uxyi1I7g8DsnnZ6Qn1XQExKvlBsLBuPR/HB9dIpevSLeOSq1HOBKDxWqXEkA+z4/XH8HtdItKjIvKzvZT9HpNuDxWTIW96A4mKknOGQSjjo9zuHt3BVPxGI6SCQFwWbZJUrBWruLOrTvS07ax8US6TCi2oOKLcWLT02GJ/1ldXZQYUhI7LC6l+yqVScvgTuceIzIJIJ2cnErZ4sLyFRydnEFnNKFYYaZ/QuIAbRoz9EoNlpeX5HkhAMWvReX77u6WqJteeHERKrVCfnEhIChGgC3oD0p0pcwnFgNSuSRyxaycdyxk5GeSijk+9+POUEorSdowXopdIDOL0xLNury6Ks8Du2x8Vh+Od46x/sVDsTtbXFbce+sV1McticX8+ov7sKn0WJ2ag31sw/79QyRPC6h+WxTOs44fxh4VQZz2xhP3B/8fRQESPSNr6KSHSivLnULuOIkOG5NMZ569AkYLu9biYn8nwM1nvlqtSa43XQGMRqw2SrKIheNxbG8/g05pRKfehdlgnmTUqtmZZUUhdYyTnT3MB90Y1dqoZ5pwWS2izuTrPmKPUK+D0bAv7kCSHaVGVxwgPWglAqvNDqvRWO4LcUDrJuXUXJjVVNaxiL7PIubWZHZWDKB36KC169BX92Fy2hEIRbC98wzFQkXumcGQdybjfDjQj+R5fffd1+GdsuPZ0RasHhPMDgPis1TvpxAKTuHp400hDUZN4PHHG+jWBwhHo7C7HPjDR08wv2TDd959S4jRbLoEndosGfYitwTLNDkja6VHwmx3SGa3RqeSc4efWwLeRwdn+B/+7n/BwtwK/vov/wYLi0vymWs26xLlR1t/tVUF9Ar4QgGJN2V0oNNtQ7GSwcx8CBfnR6hXS9Ao1Aj7ogi6pvDlRw+gU+rk7k2cscC+L/10Xl9g0t1Xr6PELqhoWKLeKMrh2cSMbo/TKUXEBOEvLxIC1tGNxlWBanwq4G7euClxSCydpsp50ss3LcBNIpGY9JKMhlhbWRFl3sONJwKQz0zPSnQBAa6Z2XmJpORs5/H68MknH0vfBt0FJLGvXl2VODDO80tziwLmfv7F5/K55k7DHYWfeZIaLLCkq4GdS1SjUtVLEcTdu3dkPmy0S+j2+fVn8MXnX+DJ4xO88+4tUVtr9Wq897130eq18NGnHyFXprMIuHNvBTa7Exvrj3Dv9i0R+Xzz1Qa0agXu3LqOTrOJvc19zMRi+OH7P5ayeX5gCfgTECHhk8tVMBWOSGTO29/9DuaWFvA//s//G9gTr1YAL9yclT6+o4MjlMsNyfcOBIKTsnm1Dq++8JIAOr/76ENRgBNYoUCM7uq1tZt4/dV3YNBZpGeSbiKC/oxLpbuXmfPsvqKjkb03vOdItLP/hV0eSt5zWq243ik+EPB8xKLrLtSaMSw2EihGiRIhaMS4tkIhi1q9gm+++VqcO4yv4ZnB/rJMOiuuHqq0LWY7/P4pKVsmGcaibJInzzsrqZonCSdxxxq1gJ7cc/lzMyqR3wvL2ZntztmGLofn3Z/8/wSjWDLO/XaSUlCS82V+fl6AuU8//VTuQ4rqrqxdgysQloic+blZmQ1K5SI2Nh6Jq4KAHMUSjI7m2cj9lcAefx9LzIedGgI2LVqNMjz+AMqMMnZ48OvffYjzRAZ6oxUuz6SfK5fNyizBmM9wKIRQYEp240w2KdHaFLjQBdbvdmVu5D5NQqvebsrewp4B7uJ0adKVY9WxF3CISrOGVncieuA+y/J5vgZSfM5ZZ8jvmXusFR63C8/2doUE4e/n88OdQG/QC1hHcn99/SE8bqd0lxGU8XkdWJiPYuXKLOw2vZQC//HzT+Cjk/Q0hYdf7cLlomvWJy4pgui8WzhfRMMRcQHwcx/wuKBVA0EfxaKMTGvh17//HSw+D2aX5kW0ZdLr0O90ZY64e/s2jg7YXVEUwPHLB/f/FJHGqOfZ+WmJ+D09SeDa2i2Jvzo9PMcfP30g3ZDs7by4PMN733sH55cnyJWyohIn07567Sqebm+jWGljKnwFd154TeKXS5U89o83Uaym4I86kSld4PrdVdQaZaw/egSbyQufbQb3P36CerEnbvKFxQD6oya+efQQRosJ8Zm4OPt4wxKcJyFIIoSFzgQEmes/M7MIrdaEna1tTIeD0KrHEpvIaGSf3yXuwaOTU7z4wkuYX1gWlfL+4Q6ebh5Ix5DDaYHL5ZddJhKbkkQGuqy5K/LupKOp0mhJZ5DT5RPnFYW/7CB47bWXkUieIZU+x+LCEg73LqRLL51Ni1uFiQnZdAH1chPdRgdOi00iKluNKlx2G2qVmsQJuZ1+xMILsJkCAs4mMykk00lcXV2D3+NBmjGG27sIhyM4OT0XApcRsSSBHj96jHgkBuWoD6sZiIQDGA3pMKZjoCaENR3kxHd4FhCgpkOJjjcS7NVqXfAH3pskxOh0IdkxIv6nVMndw9dG9nfGMja7MBgnaR4khEisf/DBB0LMqOkaUfB9MuD61etCgvJcOjk9kkhCj98nwlfiDjq9SfaPQqGCy4uURHMxKpziPp5By1dW5M9mz5HgkHoSkAp5phkhZjXqYTPqoRj0oBwNoBi2oVMxgYGRXTbpilJq9OJUoVjfaLGiUCrL/M9OTd5hdA1yv+O5xDuZXZGcCdjrcvPmDQQCPiQuz/H48YbsnnRvEFIiccE5lbMe9wN2orJbR6ExwMToPq1OokdJYLK/I5VNiyNDq1NLNBGjsEhy0I1C7I7RZCP2DUosWE0AW56L/D0UE5H045k3idrvydlL0QLndZLUdOrxHCA20qQTLBJCvVFDOpORc5vkLgUMdGw8T5ihCIN3DOdKul/63RYMGgraGiLE0xom0Va8k4T4gEJmCIm6NxgnTg21VsgI3k18RrU6pZDa3f4kwpw4kELBuH7AaNQKMc9ISPZ08XNEUbqa3XfjoTx3Mk9/270sRedKJSoVutS4KylEpMN49SGG8vcWOzFMr7iXB+hDqVNgcXkOStUQF8kT9NFFppBBKBaRMz9XLMr3x94JFl//6te/QShslzlPZzTio8/3sLAUhlqjQK1WxrXra/j7//tL3LzpweV5HlcWl5A8zyB5VhZswWRUYmF+XuKCvW4HDJqx3EuhcExcVZyx7r54F3//938vaTg3b9/6tg96iFA4Iu8Jd7K52QVxxYz7Q5mDKITxBr3iWKQhIZ3Nwe32wWiwYjTQYevxKToNuu67aCWG8C9qpJMuMjUn3WJ7B3uyO9IdlTnLQD9UYtgcIez1ijijMajjtffvwhW3YWP/G5xkK3jxpRmJfz492kO72xCRNUW1Br1N4n/Z+cNeIu6wbmcMNosXZ0dnUCtZjNiAxcJOpTFyhTw2Hh/g/R++Cm/Ijp39TZjsVom+NRp9sFuDeLZ7KrgjsZLV1Xk8efo5crlLOGwu7GxtYnEuIlGUjXYPzRZjI9mrpxcROAm1/eM9OH1O4QbYM8m45/OTc3SaQxSyeSE95mZCUII7uEo68uhaMhlcuLzIIRAIS/Qe3bUyx0KJWCwGxX/9l98fk20VWzyUYtPiwsyHsT9uItc8R3QxgCt3lsWm+mw7gUFDgVahhYA9DI85IsPOSXIHmco+xoYiHCEtFKYexuoxGq0BkskaqgXAqFaIaq1ZbQtg47Rr4PGYJ/a8fBE6kxX+cBSpQkEUdoNRH/lMEux0j1MhpDQjc1xENdWCdmiTD8RQugP6MpAQ4GWfCS98/mIBObcLDphUvdGVwQeQv3/i2FCjM+xJGZNk+HHA/ZYBp82NpZBUOmuUVJ5QQD6S5YMxOc97O/iQkjDiny8xW6pJ8Tq/7vMoLh4A/LoTcoL5kZPIK3aAyHLNDgfDJCKKr73Ya6kCZzEcywZZxkaVUa8nBzIHVDKlz5liHngkUoT4UTNmhctPYzLofhspwUNXvoZGg2wuL8s8D0cCU5NMWNrs7Jidm5HyuHw2g3KpKNEeJFwYo0KWudcloD0pVJQc+0xKbJa8JPj7mJXJoZn/gD8zL2FeZHQ80MKWpUtECVHmWKYcCN+ZhsGjQ6OWxeXFMZr1CvxuH+JTMfQrbQzKbeysb2HQIahnRB1AaHkZ9mgYiWwKjXIRTRZPdlqSuctIJ3YfaFQKWK0GvPzqLVloWbjMy5V5d0qFEc06MOhCYk8O9w4Qj2iwODeLcrmLvWfnUOqsoni0+jTQWbWw+/yotQhgDPGjH/4Z5mfCWL//GQ431zHsdDA/f0VssrSf0nbucFpRyGdwdnoOh12Pa1dXpEyIHSqMHzg6Yi9BQwYRDhBGEwHmLjQGAiljeS152TKfk8WtBGbppkhnqGKGRM2YfS60TCqoLUZRbXvsbgQdHlw+O8Eff/sHGEYqiWtg1jpJvlK5LCo4EpYmrRH5TA7pRFriy9jnwUuA3wMvJpJVEl/hdqNHx1K3Ay2LbO1mIUFaXQ5WzOTvy2BPcpMl3+1WR/I1eekyO56XXr3egs8bQCgSFqVmJpdCf9BGo9tHcGYZswurCAcj0iu08fAhivksIlNBOGwsURqhWEzj7GwXev0Ifj/tw2N57zRqE8ZKrQxUZOsNOgMsFodkvPJrciincoHLizwzGi30Gt2krE2tQSKdxWUhj0Qmh5fuvYypYADrj+6LWsfvcckSqTVbReH24JuvxI5Hsm3Q6qHf4+edzpyBDDC8OCKi9m2jUMwIIDM5a0byrDFTPTIdFtCUAz7jIsLBALwOq4CXBp1NivE2No7A44kOEKqRfSETYrNzkmNJYJsABl+7ep12YeZsDicxYz0WnjowM3MFlUodjx8/RjQ2JSWKOkaSDvu4PD1FKVNGpwk4bXpMxaYAM6MCgfPDEyj7gI4DYg+o10XDA73FCb2RtmKTDDflfA5KgnyjPvQ6JaZCbtRbFflM8PPxwkv3hHT+3a/+BbViHRatFaVMDZkUXUZAeMYFV8ADh98ln7nr11ZFtfBPP/slvJ4phEPTePJkG0dHZ7A7bUJKLi5Mo1Uri/OmUWhh0OhiOhQShbzaOkK2lBKglspNq0UprhEW2ZfzY6hGQDwaw5WlK4hEw9Ix8tU3X0l2fLMzBP0evHcIGLN4bzRSiWKm029gdi4CpYZ3ixrtFnsQKqKqi08H4XSpUCxnpUCSX7dR6wgAbTbo4Pe6YLeZ5LOrURtRr3ewt88OBpVE7PC5apD40+mxtLiMey/cg8/lRi5zKdFcifQpLtPnsLus0OiV8PncODs5xf6zA+SyZXQ7JCpJ8kMy76kQbtXr4pxQYIBiiVFqDYSjISHl+Xzs7yVgNVvluSHAxogVRiIpWFSpHMnyQ9Bmkvk6kO+ddwxBeg7eVHWRIKS6l0oiviZcClUqo8S+sbSUBfG9UV+e76OTfcmlZQYzF8RauSkAJglRgqXpNItgVWh+S+Dx+eGyvzA3h5WlRWRSF8ikL4VY4DV+795duXP537NslHcXlaYv3bvD9QQZcddpRBm8s/VMhsLXXn8Nc3NxiUw5ODiGx+2T5Y93FkvjwqGggGCVclVcKuyByafz4j6gipKLoJ8RDAS/CHjQ/TgcCLFCYMnpsaHeKaDVqQv5wi4IdmqRWB712KFkgU5twsOvH8PrCcJPu3Q6D5fTK2o3glZUwDEeYWluHh4Hv34Kf/ziU1xZWRTi/v4jFpCyO8cpHVEEqZjnzs/NeeISx8kzOVfTCapaqOw2IRiJodFlrB+LQW2i8k6dnUpEnNNuhFY7wvLqHCKxsMxJzNHd3duVBWoqFBSimnGHdKDSHeLz+0U9TwCAX5t3A0Gi89MLKId04g7g9076dSLhqERnsQNBqRzhs8++xuysU+z3dAYyp3hir6eLxSPALoEskmrBoB/ZYkb6bYaqERxul0R6FHMVxALTfJsnLgPlCInMOXxBL1KpCywtL6MnEQsdtGtt2HRm6KHFxsMN6Lj8hKdQ67UkdixxdAplq4+VYBwxSwCJp+fY2jhEpjZGtQcw/ZHdGVxwOcRQdc/5iLMDZzD+7BK1I/MOk6rpJ2T+M8mPoRDiBrMWUA8lQmp5bUm6Phj5Q7clCTa6COkwavWacIecEgNZzFeQTuXlvKDS0mqzy2t1+8YqRq0adr+5jxuz04g67Nh7+Ai9ahMmnREOV1CArHKF7lsCdyR6hlJum6s00Rqo0GIGb5uV93R4juS949zKe0mnnZSmc1llRArv3tGgL8uQ1WHEWDdET92HyqaHOxzC/vHFxNE86osyuzdQTspmtVrJ5W6UWSDqgsWpQ2tQhd1vQ3whhlqLpcBKiXerlWsYtMY4eHokPSyjngJGKqJtZiyszOPgeE8+L/1OHx/9/jEcFjOatSFKhTY0GkgEmtGqllnF5w/J8md26NAdtsRZk0pm8Por72ImuoiHXz7G2cnFpNfo5ETcIkJhcabX6VCq1+AJuBGJ+qHVj+ALWNHpsmyzjHwujetrV+UyrhaasBodSJ5nEfKHxZ14eZ5EuVibRFpw7nEyO9yEXLYgSz/JaUZrMIqScx/J02gkBLPJIGdQNp9DrdUSVwWXWbpvxoOhiBcYA0ngmmcXhUk8b/LZ7EQ532xiyucXp/XW3r6UR7Nvg4vdyemJzNtLi1dknxMipVwW8oe7C0FiOkOF/KTzv9NDJpWRolUqbmfn5kXheXR8InHHBM+4d3Du59lvs9E5rsXKyrI4uxjFUyzkJGKHfzaJ1NffeEWKynmHLSzPSqQDP+PJXBoDjCVlYHNrW0A5OhOXF5cxHIxEtcpfBPcYy+i2OVErVTEdicvvo6iGzgie/1uX2YkAACAASURBVCTSW+0u/uVf/oDgVAivv/0afvKPP8H27qT/6X/9j38rC/VHH34s7wW/1rA/EocIHTgkGF1uP6Zis3B5A6L0lUJfglkqnXRfVUt1iUplBAufXX5tCt04U5KMp4iPJANfD4I4dFnIParTyb1ZKhTkv+P8TZc/51YqcHlO0HVBIcSDh+tIZrL4/ve/J+cMQRQ+z+w34Ht3eHiIcqmMUHAiZqBLiJHDdGNQVEfnC/cyt9Mp0Q75TFZEdCRXmEnOglo6brjzUjXM3YiCNrPBMFEF97sCOudyeVSqNfkcsORVCOopgrN1IQAq5aKIMH7203+QnHkS5e9974fojdXieA5NBcSFSfcigSSCkiR56VQmoEcygeQHzw6WwtJhpKVbbtSBkbntFhNOzs7FtZ1ITuYqvsdMS2CJr81ulPQD3n/MRQ/4wzKfVloEfJso5UsSP8nOKkY/MZaFe2Z71EGr3xYlOg885UiBEcl0pV7OcLVVJ+5evmeMu6QLtlHj61CRZAe+BgTUee8TPCTBTCGMUadDrVoRN3QydSGOhWgsjOXlRaQuL/AXP/4xnjz6BnqdChaLBlMRN4xGFSqlLCrFPHQqNQrZKgr5LuYW1kQko1CrcXB6LGBjwBfA5uMtuc9CvgA0ijFu3ljF/EJY5p3L5CX+8MlnWL5+BwYLIwArWFiI8YlHtczs9AZvJUneCBNTSWUE4+E8RqGdWjMUgcPukwMY9TasrlxHPkd3vE46Fbm/bW49RTQeEhenyWoUBz2BS8YMMp7tF7/9HSyeILoDiIOLfZMzc3TXKpGrX+I0tY+51WmJtry8yKBe7qGZH6JdGsFu8GBpdhHVWgGbW+sS6zo7F5TUDzomubOxY4DxYySsqeymK4F4idsdQKncxNP1E7z35l1kEmmZywnGOl0GBKfcck9EIjH4fdHJfa0Y4JPP/iBz381btySehaQHSS/iTKfnp5gKhWBhnPdgjNOLNC5JwhnMImplNBrFDaury0LMbG1twmJzoDtU4N3vfg/r6+tyvvAuPD0+F7V4OT+JSXZZ7YiFQhJTO+h2RaQyE5tGo8oehmnZI3sDxqh5JHaXora93QOkk1ncvHFbiIf9/X05Y0nuMUaGPToWE2dIhYi1CFrT6UAci1HXJPcmXQoUAqvkLqDDg3F6TTr62h0Uy2V5LoQAZbQUlNDr9CLM5TxO8Jt9FSRUeL+RxKDTkf+e2Bbjdva2t9FqUDFehN5oFHcIxbbsJAoGAyLu5e+nc4TvRyA4ETvnC2WJZUxdHqHd5utrxNbuDlRarSRZXLt+C/HYjJzVitEIRg1dWyP0mxWg30LATVGtGjY7Y64GKBYZud9Ht6uEVm/FYKRAnW4Dzm4UZrC/w+qQbkW6VilrNhnooKHzvS/kLM9ldmMwwslk4ZmgFgLOYjZOcDgRNtVg1Jv/JHJWm42SjsHIP2J3THih45oR8wT/c/mM7E90m/C84HnI85qOulKhCI2S0dVjiY3kGcloSc7dJEwoDOSfQfEjBdjEZPn88i/+Pc9kkh8UWZCAp7OTZDDvP77n/AwQE5Ry+G+7nxg9RZKcxI90tUj81ERYQtyRdx0FZuMhCXuWxTcFf2Q9AO8bfuZ5tyiVWpmlKNIjXkTBkIiAhkPppWI8G53mzT6rFejcmPQyc4fjM0yJDp8zi5lx5oybBcw29qLx945EvHn3hTvSTWa2GlFtVCVmudFuoFwvC8E06TGz4r/9b/4GP/l//k/Zx+g+GKkBm8cFvYW7aVv28fTlCRigwV2LLj9ivm7vFHafXcBqd4oAIZNL49rNa/jywQamgl4cPMsh4DTDzpjnahuDTl92Wrqqjs6TiEWd8DomgtpyuYP1jX38xb97X2bwrd3tSRk7FJieWYTF4sbB/rEQYnS4F4tl2RuOD/fh97llb+DzvbO3L/dfs9mTbjEKKjotIJ9poVpqyGd95co8pqaCmI5O48baLcGKd493sbu3hYPdLShaPShrQ1iURizGF1Go5FFXNlAZlvG9f/semoMWfv+HD2E0GHB3jT1rKhxcfCOuxzwrfller9ciPBVGs95EOd9CPtVD0BeTHW5ndxPffe91uH1WlMp0ALK/ZSyCJLVujHT+AhoDxFXv9Syg09Xi8cYe7t55Cf3eAPH4FLLZU+QyFyLyfvr4MZaWY+Ia5mdWqdTD6ZyS8nTiOrHpqAjFBuOe9Kc67TYhDrc3d6E3OiQ2bTzuwWEziiMqxn7xZguRUFS6K5lEEo/NSirCVHAK1UpZMGs6sBV/89c/GPMhoPKFLC7BDyqNqZKsdfMweYHrL61IGWIqU8LhTg79mgqj+hAx7yzMGj6QY6QKB8hUDtAcJzB/PQiYOqh0yqg2+ABpUS/1US8OoFcqUUyPEA0osDAXx3DI8ukhcqUKfOEIbB4vvt7YEDaeAxeHmpWFWYn1UXVU8BoDuNhLA20Nes2xXDpU/03cGKNvSQVeKCxfIjmhF0JCyAYutBqyVhNygnYBPlQjJYub2bKhEoUPgRlZbsnaUrkoRtHxnwgQLhIcdPlzUzEixXBi/SJ7ohTGmUSEZEaL4o4wGw/qySHDZYbfLxcLKfFRKoWcEBJnOInjopqMv08Y8D6z/Ip/IkrI/vL3EaiwmWkj+v+Zes8nyfP7POzpnHMOMz05p83pMsADQYKSRQgCaZKySNmy9UKW7Df6E1wuq1y2XzuVZJsqwTZFiAiXgNu92xxmJ+fUM51zzt2u59N7LG/VFnB7u3sz3f37fj+fJ7agfMfOMsqHuaVCgBCwaTPOrCNWeofTJctNvlSSy5FghkalGb4myuHBPDoSEvcH87ypcOFhSgaVC7uoAmihbg+jxnhuMkqGSh++BvyaOECSACHbPCyFGkaD0XkioEqp9A5cKSDTyEIV1GHp7gIuolS/nyMY9EKv1qJVaUHRBLIXKaDZl+xlZp4nikVobDaYfQGU6lWUMymJBZLiSLtFgDkWiJdL2WF26uIkDg63UK0VYbHZYafyo8ecQR5OGikQZK5q0GVEKZvH5tuYvNuVRg9Wrw1G5wBmj1GW/1ZPjdOzLD547xOszM3g9bNv8fLbrxAO+MThsrH+VtQBBLbYC0EnAQGFZLwMl0uFscioMJDMYT7jMt6F2EH5uSHz3+w0oVCT+aaiYsjAd9uME/FiNDKOQrmMAyoAlQpRVmhsZhSVPXhDAai7A5RTOdjURnGAZC5isOnNYrNjhiM7IlioFQgGBdislMtIxZK4uiiJS8FkHqpt5DKjjE5J+6oWGoNewPiuog+tScdOcaj1amHfByALwF4PHQJet8TUUO0V8FOdYEMhV0I8lhanhsVqFBWZSqvCwdGeDJN+ssG3P4HbNyJDEiM8Nt++QPT0GH63CwatVhaBVqOC07M9XFxEYbexM0MHo9aMRrMnbpVcnmVZQDjsRTA0IpEqXDiZqUxykGXuJIg4eHKhLmTzUobH3NeelsqlFr738fu4eX0NzUYJpUIG5XxW1I+33vsQ0/OLePjoEbbX11FPZ9CuNVGt96HX6mDUGWSoHZYn6hEccSAQckpcUqFEFTujGiAZkSqdGjPzkwJsJlIxJK6i+PDeTQSYjaizI3qWwKOHTxCL12G0DAmQ7jtlxsjYlPQl0EmsUHE5VMJoVqNez4k6sdfTSBzgxMS8DPZPnz6Bw2HG3ExEMhG5bCYvY7JQdeodoEs1hRU2vxUKzQCpK0ZydWAxcNgzoVRpCbjl8I7AF4hArzejVinjdH9Pui6UvRYcdhN8fidSuQSaaGNueQE3bt/C5uYW9rcPxGWkH+hRypZxFS3AZFHCxSJRgwZ6m0EKl29eu4bjg2P8n//6Z7h/7yO0mn28fLEOhUoLrUENb8CCYNgJu8WAXCKN0+0LFOJ1TIZdeO+92yi0sni781oI1+mZKVmcKlQ4CYBRRiFThN8bxI1rt+C0u/Di5Us8/OYV7E6duBa6Sj0yhbIMEeGRCEaZy1rMI5W5hC9ox+x8RM620+OYdJowOo0kRWjEBLvbjFK1hVev92DUmUXlOT0RgUmvQa9VQy6dgVlPQIXWYR0uopeothqoNhsw2ewSE8gzmfm9NpMVezsbCI+4YLEZ0OGA2GsJSHr33i2JI3jx7CV2NmOYmY4IkEDVI9VbH3/8EdLJlBRxh0Je1OslNFolKQgkCZfPlXFyHJOeHTqnKsW69AaotUrYPCaotQpZikiMUkGYiMXlfnM5HKJY4tJFVT+fu6Fah6ICOib7yBergFKLyalZWO12ZPJZJNJxtLpcBpQC2hgNFpSKDYyNTkhGcezqEslEDHfu3pVeDiq2qQxn/wAVLNOT4zjY3UaxkEWnU5dMff53JaIjm5e+sNW167IUHO/vYnIiIuW4VEy3WgT8qrh27aY4LUtlRrDpxQXDBZC2c3Z40LrNhYFECu/AgNcPs8GEXJoliwWxjvO+5lLHLrH5pSXkCjnsHxxIyStJMrfPgUavJLGB/DtIVuvUOqTiadQrLYR8Izg5PIfT5sHE+Cy0agO+/OJrIYIIooXCITSaZSlKXl2Yh8Wgx97WBr74/Av843/8Z2j12/jsN5+hWK/A4XVLNAPnBN7lJHCprLN7HWi220jGEpKnm82X4AmEYHJ4UGu2xZUy6HQRPztFKnaBBi33euDO/SUsLi9IbvGTp0/l3L9//54o4y+vLjE7N4N6o443b1+Lgo1xERRIMO+YP3w+fs7o7qqKvb1ebQpZsbK0JuBwLpuV2MmTkwNZ0oIhr4DAVO9w8T06rsj9F4moRA08NTYmSrxSrQCFVgGL1yaRahcXMbTqPdy9/h4yiRycNrt0CyTycQE8KoWcLHJqvV7iE44PTuG1OTFodFEkOG02Ym55GWqTXgCui4NDdPNleOgCCU5hkO1g/eU+jhIdFDtAU6kBp3cChpx1mLPMGYxzm7iH5bsn4UE31UD6iagqJmgj/VJGjXRp1dp1LKzO4ebdGziNnkqkCdWRdND6PYzAqKHZrUNtVYpCnm4Cnn0c+jkz50olBP0+TISDGFTLqFxe4C9+/IdwKhX45c/+HdgkZ2TkkcUnoEksdiH9I1IS2emgTvdeZ4Bya4BaR4Fqk7WljMnpytlB8nkYx8eOL6U4/Ais0Xk6oPiixyxlDcxuI9QWLVR2A+z+AB49fS1OgYDfKXPqeTQpEQn5NDA9ZkXQExKgnA4Qm9eE08Qpbj24LQQHI2qCQQ+effMEfmcYF/uXsCptuLyIY/8kgfmVML73u9/D6/UXEvM0Nz2Hpw9fopzrCGmvUepx595deP1unF0eSXxbeGQcO3tbcHhNMFg0EiXKc/j66n3kU1Wc7UdRLzdFEcY5m4APyTyHxwONjot1A1qDFlY7XdtVrF6bgNdnxvnFgWRC05nFz5RWZYTZ4EAylkU4EBFxxdHhiZTN8qyIXyVgMXGe1otjgosewSMSFnRUs1OQLreF+Rl0e8zBboijj3GEPIM4o/AMovuO8Y8cyBlNwsJTAtDLy8sSMUs3LxcLr8uFtxubyJWrkjlNkILKfLrGSTAyRiQcHkUgQMELwREIuEJVN0FlOnH5GWzXGwgF6ASrCllOB8nR8QlevHyNO3dvCQHCP0e3K8UDDrsFXi+7u5wCdtN12KMzWIjCPmx2C27evo5iOYeLq1MBJXKlrESm1tsNIUDYYVatUyhVhEqhgcfllSJaCjm6rR6MVBX3Byhm8thZ38bf+4Pfl9eG0S0kTkm0UkzQbHaw8ZZ9AEUEQtwvNOJgtjktCI2E4PV58fTpU3kdeCYxqsZisuGTj74Pq5mOCht6CgKsfA+MEsNIZSBBLhIxJMQrxTKsFjovLEin0nI38h7iC0rCYqBQSmQgu5sospkcn5A9iucfnb7cYak05BxKpwhjqLg3cn9iv9zO4TGsdofMxnTl7+zsYoZOyKkZEUnt7OzAZqEQqCdK6KXFRYyPRWQvk+gQuofaLYlfrDG+pN0RpWOpUpUIKRrZqGgPhEIyxxTZT9JsYCQYFAGAxWqQr5EECGcRkjKM1SNoTDWxkeA/AS1G5Ok0WH/zSvYExj8tr65BpTVJDxDBuGT8CjqNCoVcBlNT4xiLjMBBV6BGhWQ6JapZ5qDzM0XAs1oq4trCHFq1iqil+Vmn+5dnPtWv3BtVaoiDQKnqymeWZKHdQaLKgZPzS5zG46L4zqfyEmylHFCRbJa7kqrh1qAFnUknc3O1UkG30YEGarisLtgcDnTUfXEeUBVO8RyfLzphufNyl+S5zn5G6UVt0s1Sl+eZcUYmgx5+txN/9Ec/wdHZvjieGGdydnKE+clpbLx+JU52u8MoQhpGfuzvbonYxW5kzOMAsUQZOoNDZtB8sYJ4Oomx8XHotAYUskWkLzNypLHc/YMP7qBay2J8ahSXV1c4PDnD3mFUvk+TCbh1ZwVWi15cmI8ePoTL6RaXQiadk55El2vY76rTs6/IgPPTEyQuM1iYXYbd7oZOZwEGWsSuUnj2/CWOjo7x0z/++7KrsAs2V8ggenWFH//4DyTh4cuHD+GNjGL34Bhuhw+3b92SbpGJ2RF4Rq3IVOKIF65wfsWzV4+rswwK8QYsaiemw3OwmRxStnwRPYFOr5DeJRLfxFS402RzWemd8/gZV2NGpc49bxjJeRFN4Owohz/80SfY39qTjrlGnTFIfXz6KeOgAtJ/1GmpJObN5XMinU/g/PIQU7MzAkgycphEGT+fdELIszoxIe6Q5y838O3jIwSDFnEyUKhCAoh9b4xrJAF6Fr2UaLV799/D1sYWUomMxP8y7m7QIYrAvsIaWFTGzhkKfHwulzyj3G3ZB0JhDH+nWj0UX9GpbLW6sb93An8gjNu37sn+zuddy9g3vU5IdHbeEPxlXBtnC4LL3HmH4l8SrXxeHBJhSPW9xL8YTCJ+5f8Sqzk6OZYIomA4KPcUY2G0Gu27+F/2H6rlnCM+SJdhtUYihO4ykwCVjEm7OjuRvYPkiNFiETKecynTVOhe5LnF38tYQIro6D6lk02tNWBrcx2nR1tQqem/64s4llhgo9XB2hpTM5ZRzpfRqtVh1mngtppgM6igGbQwORaEychY7L7M+bVaXwiQt28PoVSZYLI4kMkX5K7hmZErFiSRRM0YJyVJGZ0Q40x1Eac6nXBOBzQ69gRTvNuHSj1Ap12X9ACrdISwRJ64IMu76U7QI1nIoVStigicSSi8c7hv8P0iDrS5uSE4XDgcRLlUkL4t3uc876IXUYnUMklUvE5ieClCInZGwiUyOiqzbS6XlfuVLhEmrxDbowOPzxr7XRhVQlKDn2PGU/L14D7M+4TCUHYSk7iXAnIFHSVd+cn+E35u+IP7HN9runkJp5VLdahVxPS6MLB8UdGVfmbpH1QSPxt2cTQ6FRFmabQG+by0qlWwwr7XrkoULPujiWGQBMkVu4IzEg/hS+h00xWjlv4fgucUz+0fHQjxQTKZjiiSqiQcHG6H7LtdRQ+v1t/g4iqK7e0M/slf/AiVYgGPvn6M8IhVkl9Wb92AdzQEjVErEWf5TAKqQQvZZAzzs9PyjFCASOHtxuYxXIy/q5axs7uN+cV5RK8uZQ7a3khA3QcCThMCDq/EnjKppVwvI1lIYWFxEo1ySroGs5kmHj7awj/7538qZ9bB0RHiiSRqtRZu334PO9tnsi/zbRgbi+Dly1eCm1IU7XLaUakWpVOHcZvn53H0uiqYjDYRPrOblL2msfOMvFf/9L/8I5lx2XHRbnSlB2/p5iLqrRL+w7//GRLHKUw4XHDrnYgEJvFmYx0Gnwlvj07xn/9Xf4Jqo471N7t48fgAoz4NvvfpbfS0SRxHT2SuymR7mJhwyq5SLVZxfpSDsmtCudjAxFQEuUIa3qAb164vQqGkcaInfYAUdjvcFhye7sA/4qDqF9TC+/zTePTohdzZdDlzX6/XCzDoFIL1XV2e4oOP7knn4UX0Qrr+QqFJ5AsVwbJKlRIMJi0CIa+43HlXz03OinuxXOPn04waidHBUJR7Y20VVxdRLM4tQjFQ4sm3T6FmnGalIq85nZyMl2QZuuLP/uRHA7LE/Z5K1PpVKhI7Zaj0bVi9asxei8DsNqPR4bB5hHy8i2a+D5PCBGWb1vlh7lw8c4rDi3W4R3QweQYwe5VQGLpIZBPDuA6rB2eHUeSTwMq8G8uzM6LGXn+zKQWbGoMJ127fwuOXz2SJGyhZGpNGJtnCwlQIYUbklPvQ9wyIHlyiVWqhWaWVjX0eWnF5EKAnE06ig3FXw/Jx3btyvGFPB1m3v/2hVKCvGoh6sDegOo5CI4V8vQLeD/rQaZjuPIBGMbRWDwvQhmpALsU8mMhqSr8ISQ5JTqBKUCuLJv+Zv1ditYQE6QvRQYCbQzAPIQ6m//+fXK75z0Lq0Inyjiz5jsXlQSsEhEqJgNcjLDGzD01mqyjFmb3Kgl0yXiQ/eEiOjIxICTutawTSGcHB95sDP79Irvb8cNACuL21KSyZUkr9aBUcEjG0eFMdS7WAFMQzT5gF0rQOMz5EGGTarbOioGEZlcSNadSSi0drYCqTEQscf99J8gwtSwcjC0GcRHdlyJ2YZPG3FgPGB8GA481T9Bp9AfJ5yBYbdVTa/Gx6YLPaoWr2RM1UbVZEcTnQ9FCu56FUt+UBVSk6OD09lss9FGL0iAf1OgEAs7gVauU85iZH0auX8PjhS3Q7VCUrEBidgivoQqpwhBbq0Nks8PhHkSv0cPfOh3hw6w6eP/oa54ebAnYSjGOxHR+qn//1X6FUzMPv8wopUCp0YNJDmF4WznPYYP4wWeCDgxNxKoliib0OumF0GxXHJNUqki0J2N3Mi7ZDqVVCbeCiT6WqityQqNmMfRXMZCcqTeSiCRSzVCsNnUQcAmgJZb4pC5m4OMUScVG181+wGIxD3lAJoBC1qny2DXqxd7OkTGvUSN59rcUc+LIMxEMCkPFWRlG8c0GiqkycTj1GBFSQTORR5x0NYHl5GsERPxqtCk7ODjC/vIZgZBFqg026Npjlf3a2j0GnAYMKMLOI0UWAoYlavYRYIiqXKpV0DptTSpnC4TE4nV6o1Hz+Gbk1tJBz0L+KRSUigAAqSxfJCiv7KgFDacejbTNdqsrStzA3L24EjaaPvZ1NVItFxGIpqI0O/OSP/1QcTC+fPMHmkycS2UCilL1A7SrPCEhUEX8tGNFh7ca8FFHXGi3EYiXs7l4gm+mj0QB0RnarWDC/MCXMt9duxlRkEl53EBazA8V8SdQ+jPNgjNro+ISQAc3WAMl0Toak6dkpzMyOS9RKthiXxaBYrEssA62YPKQOjw4wMsKC+KYsmIyyY77vO7wVYZ9LFPPlVh0K9UAih7QaJewWs0TWlcqMDlDAaPfCbGOHgkHcLs1qBdn4Far5NDxOG2w29gikoDVp8cmnn8iwube3hwZja1ioWCN41UI+RysygUoNmr0mHF6HZBEvzi9ge2MHX3/1BLNTSzg5jsozQVsxI2R0pi70hgFcTg6/VlwdpXCwkYLDCCwuTqDSKaBQLYgFmHFFjCqiGp9lxwFfCJVCFVq1TpRZJGY2NrfkOaOqdnJuHlqzDclsHm83tuAPBiVXvt2lA4TDnlIUaD7P0MK5tXEGg47grxGjERtu3L0Bpd6G6FUGWpUJr168hkbZR8DjQL9VRTmfRy1fkyxzlj3zHC9VyxINSXKRZIjVbYfH54XT4RLLNW2hjHXwBYKivue5ZnOYMDM/JurMF0/fwmH1IhQYw8nxqXT3fPjh+wKWUJXm8bpkcGd8Jb8XRlzYbW4cHxL87kLV0yKdyMBqpEpygECEFnWXxCfS5k13FFWr7WYbRp1eABvecdJDpR661zLZLIxGnQAlaj3Vkcy+Dgkwsbu/K4q9azeWJQaMalS6NOvVNkLBUVGNmYx6tFp1rF5bRaPZke+LTkTmdu9sbmN6alKWq7PTc3i9jCtwyALBO+PNm3UpPyeoRdDwyddfIxjwyWu2t78Ph9OLyek5kEk+Oj4UoHdpaRH5XBH7+0dCzPIsoDqJ8SV08zL/lO4dkgWMXZLYS+lU0svSwCxhOlIVKoUonKnC4n2n0AKVTglmm0n+HMkAnqeT4zPSkUb1iaLHcmwlnDafgM1Xl0kcH52L0mp+bhr9fh1+r0MIALq0vn34NdKpOH7/R7+LXCmPZ2+eo6scoNKswR8KYn5hUTq8CMaNjY9xKxZnmGTs9hTQ6c0YG5+CPzwqETYHB/vQa9RCrPz6F59JoZ7VAgTDViHIeHf7Aj4B7b5+9LWArnoDnXNuiUHb3UtiZS0oRBvBHWaHM3psdpZK8aooLy0mi4CT0YtLycz1efxIJ9NDxS03QfQxNj6KVCouRDgdv1VGrA4YqVoRp6PbbhMnElU+zoALKpMGB6fHsnCuLF2DWWtFLp2H0cCYSA2SdIq0amiWaa2vSXwre1dUAyW69Q7UPaVEXhJ1jkyNw+ahM7AARasBOyMbGm2MGN0wt0zY3jjD+lEaqSpQ559XfieS4T3WkdmHmxvvMJZ5UpnNX1MqqNlXiFqScxbxAokdHHSg1isxvzKH+x/eFxJTIkZtVumA4HLbqNZRqhbQGJRFIcv7KJ7I4NE3b2TYD4ZDuHPrJnLxS6xMjGPG60bEZkV8fw9PvvwCKgpPzHZAYUSpVJM5o9nuQaOjs8EABWN1SlUU2fnVZx/aAJ2BEu0e3Sx9+XyLMnTArjylRDHV6yxiVkingYbfG7vBbFroHQaYSPb1+2h0VdjeOca11QlMTI3j8bPn4qJinOgPP/0UuVQBXz98iQ8+WURowo9MJSsq7MvEFdaur2BleR4vnjyHxxaAWW1F5iItkVjtfhf3P3wPY1MR/M2vfiFxqqFAGO1qDxuvDzHoqPDg3ocys37z+JEs45PTEVlemZ1utmmGhHSlCKvZLtGH15buwGH2SPwfy8e5SFERSAEQu6gYS9cfMD5DC7tTC62+A4dLDadbmoVqVwAAIABJREFUB4uN7mWVzHAnx2eIX6ah05hxeniJteWbUuTKOKLJ8WlsbWyLwppiFcVALS4wOnttFpt0o5UKBQGN2Q/D8nXGb1gtJhFhtLssPeecyNiLYda2uCEKRQFUOIdz/l5ZXkQo6MfhwZ4AH8wGPzw6hkKjw51793D79i3s7GwLoMhSVbqKfb6ggIAEvEh2kRwhyFco5CR/m4Bvs1JD0O+H1+OTHYbnHbtXGAkmwH2F0X1t9Pp0/fHz3pPvhUKply+fy/PMiFeKZh49eiiAxZ27N6UDiPOaUjuA3WkVwcxZ9Fyc3wTKKOZg5FuxSKXjvAjUMqkcVpfXcHp0imwqjeRlE0G3CvMzs7ixdh12q0OUt8xepwo1ehnH7t4+3rx9i3AkjFt3biGTTUvsCwvTvT4/fD4/ZqbnYdCZRAhBdXU2nZf3ipGEHcZ99iiQa8luQ2ckY5p5H5D8J4B3Fb0UIIr7D8EyktC8AzY3N+XcXFxclB2YUy6B22g0KlGSdMxyV+QMwdde4p8VCgG4KG6jUpoOoPOLqID2d+/exchoBHt7+xLzNT09IyQMnUvD5AE6tvic1qRbkMBYlnHCWrV0Z/EnM+V53+YKRSl1zjMWsVqViCVGJnN+pJiNUbBUDne7LCbnHT6M26JKm+6fnf19OSO4P5MImJsdRmAxvjAej4ljj4I2HQm7TEZKR6nUZk4/e3pUioGIwHodCg8IKFKMUBRQmx053O11GvZHQe5jqpypOKd48Nq16wK40qX7wYf3ZR4jSDo+OSp3MMlp5pq/eLOJb16+RbXRg0FjRK/L/iJ+PtmDRGFli95C+V+CaCx9Zk8YSWvuAAR0exrmxfsl5prkRymXlcg6kvUEFaUPlTuublhQ7HTY8MH774lbdm97C/VCHg8e3IbVY4HTa8d/+9/9N/jx3/uPUMrlYDMZ0W7WELs6F1Xt3OyUvPadegv9Vh/nZzEoNWZYnX5ksmVcxhOyBxKk5ucl4Ati0FHIvmE26fCHP/6RFPgyvuoqFsfm5jbevtnA9etrUgadSEbxq1//XHp36OSkk4Qx441aU55/9psdHVKQUJYiZDqk1paXcXpyJr1qNqsbuzvH2NzclzhaEqfvffAeXr15gUIxjR6aGJsM4aNP3kMsfiGxt6+3tgSwZ4fewtyynD2hSAC1XgGhKT8aqCGZTaHTUyIezaFVVkDV1mMyNAtFT4WWRIO3pJyZc57L5ZSIGLpVwiMhnJ4fot2rYX6ZAjA1tne3YTAzSr0hxPvH77+PL3/9OXzugCQuYNDCSNiOsUgQRoMZ1UoPJ2dRzC3NQaVXIJmPwWK3od1TyT1osRITaaI/oMutIQph7pGf/fq3EqkkAsU+y5UbIjxkn+TI2Bimpufw4sULibn76IMPcXJ8gudPXwjB6rS7cXPtJr7+zUMRTBHnKmQLuH39lrhjmabB94L9gUaTQ2ZWOk00GgMCgVEhZhm9R6CZ8Xss46YgtipnkkEchRxJ6Pig4GeAYWzV8D7nnE6HBaNyO0gm07Lf0tlGAoB3AZ1ePAdIXDudVpnH2WvDvb1EEVGzKQA748z5OWQ3L0FjuhyI6dy8dQtutwcnhweol0vDQmGfH1Y7dzaLPHskWPg186zk3UZymTHY/J6I0ZH0f/P6Bd68+gY6nQLFSkmIUeIUdKtwvifyNj0xDYfZCj2Ltk16uG0GWI0amA10cLDjl+6TrDiCLmMZtNvc2RySomC02OQZ0LN3SMlIvAp0XOAUChEw0a1BNwL3GKfDI4IWxqxJN1Y6IVHbLPIulyjaupBZmb26WsaGanQSRVws1+WuJh7G+Y5xhLwvOY/x/JC+LiUFI17553QqMYzxbDcFA/R4vbLX8AwlSU7ShGQMIwiHvcAlicAjaSK/ruZ7PBDVPf8OYnD8NXGfUITMAnHiSex1Uygk8aPMknXGiA0g8ZxDnHKIRzKmiUk4Mr8Sx+zy35L44HzLnB6IcIVpA6Sp2A9Cgo2YK5MAoGxBoyfmyHNeLc+yYtCRu4AuYpcbKA/N/xidsEvf3ezCnJzJFJ9bXVbpvKC7/uad29KnRCKcKQ10qP30pz9FJpdFLB4X4Q27hwLhkMwqfM0Y3fpX//fPYDPpJOaKDpj77z+A0WGVc/3ZiydwOa3QqXs4Oz0Udw33ueOLOD7+/u/g/CIle1Oc/WdU6mIgYlk6sH/zxSmW5ixQdPpwmKw4PkzA5VbD7qHwjc6WHrxeLaYnJhA9zwsg/wc/+n3ErmKSwvHkyQE+/PAmohdJvH59Jbgy40GJ37x9u4HdvT3ZhT753keyp719u49Wi6IkkmcW1KqcR3TotKmk1+PiPCsx8H/+538XlXJVdgYKg9QGHVqqOsITfjx//gjNcg03p68BNQU0fQNOTy6gMmrw9ePn+Id//lMcn5zDondh4+0GohcxOL3A6t0g9O9Et6dncSGT6IBi387VRRqNskrmX84aNodVnDjh0QDcbqvcayR0iqUC5hanYLLpcHZ5CLcviKOjHNodLSqVFnZ3D7C2ek32e3acMv7ucHdTEmTMVr04k+PxJvwBA9ZWb0tFAPeuvf09cenxEzsy6hk6ak0WRKMp7O7H8P4HD8S00WxU0G5W4XE6hGymg4XzefQsimw6i0w6LWce8QCSTlexSyj+6I8/HjDLl+phgrLMc2/1i1AYKhif92NmdVwypmu1AQ63rxA7LkPdNmLUE0EuVYJWR4XuCJKZKJK5C3RURdR6aSgtTVi9OhitGpxfxSUXnSxw0O0TW2AmEUO3PUCzzjgFwBcMYnxqUhSPTg8V1AM5GKgo23q1i9mRRfSrAxRjBZRSRXTrTSihRaPOZZQECMv9+LDS8jWQA7vNKCSNVthV6a1gbwcXv3dZcwQYCWwwC55sFRXXpOhoRxweBowCIFgK6NgPoFYJwEtihASEkBNs/uXuzQJMsujCnqgE4OJBL0uF5EUPe0d4MfBg4tfEP89/T8X/kIXVSq4vVbP8dzykv/v9JETorOAlxYtFnCQGA0JBn1h0s/ni0Jqm0crlRQKEFmz+d6neoaJF/ozZKtZARr5wmST4wKGc7HIkMiosOIs5E4m4qPmNRr2QPjzgaT8m+8acSP6zqCK7bfm7JWu+1ZLDo1atSjwJbZDiCkFfhm+70yGXKBV4eoMBp8kzaIMGTK1NIFeNo6dgRuMQeDOqzGgW2jjeOUO12BRmmlnkBqsZpVoNBmawO73QddQSfZWr53GZvoDGqoR/1AmLQy3laKV8BpVCGT53ECY9S8D72Nk5xvFeknk/mJhwY2VhBunYBepVDmJtVOoDuHwj6AxaaA9yMNq0UPHiVBuQzraxvHgTv/f9H+Lrzz9DKR3F/MwYFhdmJB7g229/i73dLdRrFRjIlvON7Q2kT4RDd5Il7E4zxscnRA11chZHu0uGnBe2Sax5XDoYz8Blkf9M1aKFcUDhgKhjWfJEIqRYZomUEX0CPrUObAodqrEMMpcJyahm0T2TGlVajbg4SDyxV6JMEJPvj9GIUHBEhix+ZrjEimOp1ZL3TWJuWg1Riru9DjmkSpUM2t265MhTHcZFjmqURPIKej0j7TzyHHAZiccyqNZY6MnMbkYOOGF1GGC2aHEZPxHSwmgOYmxqCWq+hwT9m2XkU1cop+PwWGg/NItyl5bJfJFRNIDT5ZBYI72WoPwA1UoD8XhaCsmoROFAw0s7kYzD73eJ8pKfR7VCBZ1Kh1KhImpsPueNbleGHr/XJxEgajXfqy7ODk9lsK93NRifmsf3f+dTfPmrX+CLn/8WAY8Cbr8X+WwKzRKgUQHsmWaUlNWhgcNrht1pgj80gkS8it2dS+TzdE0pxM7pD9Dy2EOrUUXiPA6TTi9KUlprCSgyR5mvJZd4LnOZbBFbW4eoVIcKAqqkGLHGmJV8NYVyoyLft93phs5gYFi2RKoxiqDP/FAOy3q9XIzHu3GKOWDWa6BWM0dTIaBmrUE7KuCwG2VoLTCzs91DT8k+kgCcXp+AAcxgbZSKSJwdS0EVwdK+YtiDcO/BPTlHWOiYiCVQypdk8iELL51LLNnVqtDutzC7OI3V1RV43V7s7x5jf+sEvbYKp8dUE1alb2RkLAClrjZ8TR0GcYGd7cXRLLUQcHlg0KtxnoxJtJbHy7gFpWRcE4CiqpWOAwIdzFePxRL4+c/XwQQft5uxBwYsra6ip9aIi+jw6FS6EEjO9RUtBMJOyYglGePzhJHPVhG7jEuuM81ZLo8B125eR2egw97BheRm8num28akU6LXriEbj2PQBhxmBxrVBsb4mTXrZdij+jCdz6DUKMlipVIZsLq6KuXXL148kxgMLu0Wuxn5ShrXby/BbLPg9PgS8csc+k2VFF/evLUiUUYcqLa2juD1m+DyOqWHiJmpNSpdJucEQMyliiiki0heJmRA5fDsDfvh8riQTCQlDpBqdi73VJ0yS5oxKTrNUKVCF8jwPqL6RyMRLLU23U8KeLwB6UzY3tmRgXx1bVFAbg7mLJzkwEzCmguVw2ERAoRxNYeHhzKIryytClh1cnQiPQS8o0XVpGbkh0Uis3ge0f1BIIlOn+sr13B5fIZsKinAM1Wm/FpYfplKZwV0braZg+8VQJARhRzuaf8PhX1wM6rQaEL84lKWNJLkomxjbjZnAJUKDpdTXHMs2A0EA3IH0gnBS39kIoyWqoWz6Kk4/6gWj0XjMOkt6LR6AgbznEFfJcvA+Ni0kFHJBBe1jnxvnWYF8zOTknHM6IztzU0sLkwjEPIhOBLE+vYGlDq1uEA6/Z4oW6lcY3EuiXN3wAuH2y1AB/87Gp5rbboNRgRAJShgt1tEefr82WM5D0gO8673eJl5TwGDWhSdBLZYmDozO41YnITSDnQGWuQVMvTS2k1itlSqC5lNEojl7/zBeDUW+vKOm5qYGTqwpIxzgKPDQ1E9MSO9221Cb9TA7qBbU49Cro3To3OyyQKaTsyMIZaJo6PsydxJd8P87AJePn0l7hqeTVuMOLOq4aMIwmiSEKpSuSrKtdHACK5OL2HTW7C3d4CZxTlozXqoTRrJmrfz/Mmk4YQSc54x2Hp2HO7F8fDNPqK5AZqMDlBQeTwUn5AAEUKfVAf/ncSRclAk0KCWWAQKPzgjGfha0TGsZaSTTlRSH/3ORyIeoHqNAhSJhFCqhcCKJy6RqySQK1Khq5Qune3dc9gcRqysrqJPZV23jRG7BQsBPyqXURSvojApFXBazQK0VCpdnJycS7kqPxcEawbsVLHakCvXUGy00VFoUGl20aCaDHQr96S4lHfLsPeOggsKH6qioOLsoFOz3wpQaPvQ2XTwjYeRLpXhDY0LgJDNxmQmKFRLcuZ67V743H68fb0p6uTItA8Onw0tdPDRDz7BF7/9HIvL8wj4Xeh3emiUOmgUW1B3lRLBdHJxKnE+f/KP/gw7u7sSBURSr1lp49WzbQE43U4fMpmcOFmp1JO+CjoBWjWUqhl4/U5RXxL0uXX9AfpNBXotJRwWl7xXlVoVfcUAz1+/khmYgpp2WyGiFbtTD52hD2/AjGDYLlFYnEXZ28bXKZsuYNBVSRHkzNSCRF9xQd3Z2sXi/JKUWh7sH6NWYeSRS4g6EmSMomE0kU5LQZMSE+MReD2MSLRIcTCFZ1RfQ6kSNxYLJ0lKcYehtZ9E0Oz0JEbDIRgMGukNyeZS4nigQp4FrFYbhQg8U5tCUDebLVEw8rNptTnFNUFXJ4FFnr9SfqvRIJ/NoF4qi5CDn+mJiUkBH0iIffK97wlRQlVepVKSGS8QoBiFX18PC/Oz+PbJN/AHfZKdzrxyzpD8OhYWZnF2doT9w20srcxDb9IIycfnP55KIpEmKER1PUV3DhzsnwpYd231ukTBHe6dwmLUoVFuCUC+MDuHtZW1odu/B9y+cw+hcAT/11/+W0zPzQrJPxIZkeJUkgpU0NP5SPUgAXE6dDjbN+ttdFsDEWcw6qVSpuugKmXQ3K14tpNAIDhJtSAJEMZSkAS7jF4IOEvlPwmprABc7DAbl88WXTf7+/sCajklJkYtBDHnTv7gPchfo5uSex4jGAgmsB/o8PgI+/t0HPH9ssv9dP/+fUxOTsnnKJlICOFAMITgJJ353D8LhazMgcwdn52dk0jKWrUhwChn2t2DA5yIOtsk8UF8j6luJdk1NTU9zEU3qPA//I//PTwe7zuFqlY6qhhDwzl6d3dP9mrOCNxb+azwaxmmALRhZmF3ryvuTXa1aVUq5DIZcXcYaS0fdBGPRUUw4XTZRGE9Ph4ZlqN7XPLaHh0dCnDu8XCXtWJmdl7OkPW3b8TttbWzgWq9jI8/+QAOp0OcKTwHzq8SyFXaaHW5iyokuonfOyPgqJJmVBFnRDoOmXPPmCvuruzpYjIElaN04vIeq5aLKOayUkzKO5NkJeNOZmam4GVEiRIIh4Jylz24d086Lf7y3/w1VqZ9QtKozWr87K9/hkDYh08//T5qJSrXq/I6lIs5fPjBfYmWJil6uHeIUd8INFojji9jmFtcQyyegVbL+MMG3qy/kXmZ5znFO5y3KGq5dXsN4xMspS0jT3f9ZUziZtgZwTjT9Y3XmJwdw+T0OAqlnDhX+ftMBrPMCydHRyjmcxLhvby0LED8m9cvsbm5g/cevCcKXUb7fv7Zb0TRy04JAqUkS8cnA4iM+3H7/go6vRp299cRCAXx6NEzJOIdzE9PITIyidev3iKRSWFkygu1WQFX2AHfSBBKtQ5/9f/+Cm5rAHqYcbx7JnOxx+kRjIYRQJHIGM5OL7C/fyh5+SSdDo634fHZsHRtBla7EZ9/+RlM7FoqNwSf+MHvfIyvPv8K45FxIYjT6XOoVT08eHAHr16+weFhTMiFG7dvwhP04PHzh7A5HTi/TGNubl7iignEcV7dWH+NkVBIOp3OTuMSyUs1Nsut6Rg8Oj1FpTGQr2NxeVUil+NnUUyNTYgz4ovPvoXZqMHd2/cwPTmLvZ19iUWkw42AOWNCiYFRrEt3Dr8uhcoAi9UpMVMkXtgRyNgbdtXxjOQdQNU0xYwUW5AIpSCJYDhjVBnWwNlWnB9dqrDpUujK38fnlnAUf433wfHxqcwwfL2JMzE6y2G1CAHicbvlPGPPFJ2EnOuG96sS/oBfZiDu+3SM8H4QcS6jERuMmlZLjw6j9Cl2ZReknHVarZDGPM+Y5MBZkPHUw2QWA8qlPLY3XohIMZlOwuV1y11GxMxuY0eeXlIb1APA53LCYtDC57bC47TAYqTIoCMxXkxqsNs9IsTq9ZnVwkQTrThO+hJ7r0I2l5Y+H/bJNJpVIbS9AR9imbTsCuORSeg0BIvPZUajU4PO5Xw+Kakk7M6zWFggzw6T7PAza3GgVK7j6jIueAMJUsKDFPJQAMtuE+4w/Bxz1ufrTaKXu4P03lF0qiZmOCxfJ1jEs5T7B/E06Q3RDJ2VdNzx6+IOxH/mPUPhE88LzsQU1fCuI2nFbgnBQ+lYHgy7jygGJx7a5D3C87FRf4cjDpNshkTKUFxQLg33NWJBxCAVyh6MZq2QFkYzsYESSiUWlwu0BbcHcPt8cHm90rdqtujhdVsQ8DrQb9ehVA1QrFQQjoxga38Xc/OzAq5fJa9Q7TEKvSY4LAWI/DrpjB0ZHYU/EMT6+obswoxe4/dMMockMcvUr127Jn1LxVwajUoBHpdDHOwbWxtYXF3F5Mwk/pf/7X/GnTvXMDbqp+8Sr9+8gtXhQDKXw9r12zg9jYtoy2owIhWLS4QkBVUzs7PY390XV/vywiwU3b70LpG8SGXTqHTqqDVzMJibuH5tFfWyAtk0u7VaKOaKmBybEVLt/PwKqWQeb94wohlYXBnF6tqKCN9/9evPpF9zKKJYwC9+8UKi+yjM0GlVaDaGZBYzvepVCup6+Ps/uSNn1W++/ArPnlDUCIxO6+Cf8OL63RXsH+/IzOnUOWHT2hBwjAhOT0FrIs7uyHt483ITOhUx5h5err/AwuooxmbtiEx5kS1kpPPJaFQLtswUi2ati16bOLoZ2XwWNocNjU4DExMR6TaORs/wy18+QzCswu1713F8fgCNQQmLzY1ymR3UFpyzZzNXxPLyiggtSfSRwEwluDurJXK8WMyJGCkUYl8H51+9iCqfP38uZCRjJtVqBcLhkJyF8XgWl7GKJOvo9GooB4zJTUnE53d9ZwszC+L+LbD3g8lPgy58XrfstBTqK/7JP/s+Y0FRLjTh9wdRrRdR7+XgCCkwf20MPRWHZRNiZ1WUUn0crF/BrvVgIjghasbA6DhsTqdYBLf338ITMiOa2ofSRLlzA5VWVmy4Pp8VXo8bLrsDuWRKbLLVEu3Mdqg1ZsmV3D3YA0PbBwrmOdcFwOrU+njy9Ut0S0Cr2IcRathpZWYprUKNSoXRVgTXNHKYMLdO4gtozOlx0evDZiVTzrx8hSj1Rblu0AsrSmdLkzmDVJBzmWXWfm8gFwVzbyXzkwWRLEHXqKBWKuUS4gDKnwS5CQwO+z/4Jg3/rCimB5DBk0vasDOD2Ykc4nty2HDB5gXz3TLNQYygBcEd/jsywvxvCIbObNJqVf4/fx//HD9EAb9bMuUYbcAlQs2vpz98WLOZjADwZOjJGAvxYjCiSQaelkWj6W/BSQ4T7733QA5dFr0xo1hKBxt1YU255HPolTzsznCB4k+6S5gPzwObXx9VucPIrqz8XbTb8weBFV66BN9JgvACSFWz0IeM+N1/8AM0UEGqcIVsISGlQnqFEeq+DumrvJRcMwaKlk4+IGSGNWotnBYXpsOzQtxdpC+QraVQ7efhC1tgtiqQTV0ieX4BdVcFl8knBejpREmKwlj+SeaaYDXV+yxRj8fr0Oi1cHjCcHj4LDAap456uwIaqhVqA2pNFcZH5/DHP/4TbL15jUGzhPfvXUezVcHPf/4ziVBiSScVsFx6TXoT1AqtdAQ0Kk3Uq8zFc0kWuDDzzGZUsly5L4SERq+HRqeTyCpa1RjzNVArYHHZMb0wM4yhUvYlhkpvMCGTLGD/7S5QacCrt0DfGqCSKcjfL587qjuNQ7cRC434+hHsarSb0BqNGJmcQp3EBy32HZIVBYkUGGZQ6qWAyG4neWFFp8Oi64wcRj6fSxYKHlRcHPOFtCw3Gv43dATRbeh0lLBZvTLgual8NWrQbBdRLKdQqqQk8qDd0MLuDkPNSKBuGyrtAN1GGfnLMwF/2pW6xPKpeEHr1QiE/XKIUaVVKRJgp41SLzZPZp9SPULnFa3B9DVROc7ngH8HFx8C4olYUtQlZotR4nr4CTXohs9modjD1JgHmXgeLlcYzZ4e5XobP/kHP8H+zjq+/fwLBP06+EeZX29AjeqPgRKN+jAmwOHk4sjSjQ60OhNMZj8uo0VcXhVxdhGH1WlBZGIU5XoRPb7utQ7SMYLMSilG49fp93tFgc3nlrFfR0cFUXAR5OR9SACeauw2WlCbgL6GipIuxibHJRqNQDnPUCmi07PzxCBKz2w8hVq+IupexkzUJcqrI44IhQYSvcSlkUMYYzyoFlbrTVDRRiy5plboyf82aijGLkXh2BooEBmfFOcBc6AfP/5Wnk9eUFQp8GsmOMiMZ5KrjFYkkbV6bRkLCwtSGlgpNHB+FMfR3gVS8bz0OEhCoXYAvRUYn3ZK70b8Ko7jnTwmRwJw2WxIp+NwB23I5JlhzqJRYCzigdfDKBELRkKjMvgTEDs4OJRBkE4HdrtQrcQS7rx8dlnWZYdKo0K2EBNlx9LKpGS5plMlqBUsx1ZLNvRg0IRS2YFS0ZUBsl4f4ODgAp22QtSbPi/t6l20m2UZHth3RXKLJAyJYgJXVDsxWqler6DeKMog2e+b8ad/+o/kGfubv/n3iF6cwuN1SKap3WuB3qaWPxuPZxA9TUDV1crfS/XFRfQcB4cHyBXaGJ2g8sUDM4mTUkniPUxGB5bnr8NisOH5t09xtLML9FpyLju8PnE3cVFh/BVjUbKZBjzOoWKSLomAzyfdM1yKCHrwc0kgJJFJotRo48atNbHj8jPz6JtXcNh18vlkfjY/S5zszWY70pn0MEbA40S9Qat3QwQFVK/xfXpw/32JBXj+/IXEjnDYZyEhreNc3KemJrEwP4+D/X0Bke/fuguTRo8vfv0ZdDo1lGoVpmbmpVuFWaqxeAK9QVdIDOa7M3fYamX5dBmzc9PQq5WIHx9J78b7738gamKqqqkMLJXacLrN4gK59+ABTs/OpIBclGO8+1RqBCJ+ROZHcBHn+98WNyXBXboVeSYQvMimc/LaDM8pg0TncMBjTjkBiGT0Cn6XS+IoNtfX4Xba8PHHH0pEIIUgL9++RjR+hWAkLOSH1WGX5YZLNM/zWDqGyMSEnLcUlFhMdjnj2CXA94uxEFRpcz4jiUSAmPMFewu4XGUyLE0sIZVOYWJiXHJ+mXdNkI/CBRZlN9sNXF5dSKkzyXACMAQDCXZScU11Gp1D9Wodir5CnrteayAOPWbpsxOB5CLLDKNXZxiny9OoRjZTgtcxibOTK2xvvRXglMTd7tE+tGajqPTN1mH8zPHBocS/MGeeADnjLkcY8eP2o83iPEbLdIERur5yJeSSWRwcHmJmeR6VVhUqvRIuhwmaVg3lywtMO13wqiyIWMeRvKrg82db2IuWUO4CLar4mQnPe0fJ+2QYb0oShHc17wmCUrxfeffUaw2JCGLnCQd0pZoxPyrML89ghU6oakHmCgsdHPEEctmCuFPKlYKIPkg0kEBstLpodrpCjiZTKQQ9LlSScXzv1g2oigV42fFTK0PZaWNuZkqA3XK5jaPDM+SyeTTqAxFTGC166ExmVNsd5NmL0h2g2mYJOsRxIJ3M7AejeEfRFwKE5zLLNgn8STmnaph/rdD0oDFroTLrUG61ER6bgV3KxPMw2/VQ6SF9BiFvGOlEDsU8I120qDTycIfc8I0Gcee9Ozg8OxBxg8WiGxLjHTVK6TJyS95nAAAgAElEQVRCHroaDmF12aS40mA2IZZIieotk8rj9PBcnD/dZl/UtekU++VUWFlZk3gHxrcyaq9UZoSPRRab5cUVdFsKpGI5qKGXP0eyP82CyXIBxWpFZisDxRtU6XPGZ22LDoiMMUppIOcyCRAuXQQYKBSig4AdLSQ+Xj5/g1ajg/nZRYxHJoTsOzo4Rrs1dCv7fQE5yzLpjADC7P3gPMVx32G3ys+r6BUKWd4pKphtdrToYO30hMxTKjUClnFz8EnnH136HemXYVSqk85Bv09EJARP2KcTDPnhcbnfAdUlIVKajS42NrYk17vVGhId/P3cIegAqeTyEq3Cu+y7eLvl5SXp49ndYwxhTjoPuAzv7W8LAUIgiAQII404X5JwIBHwdn1dyOGJ8VEkU1fI5hJYWV3A0+ffSifa6PgoLi4vpGyc7yEdq3v750hnChKRKN2ICi1yqTy0FDH4QhIxenJwgr/z+38Ha6s3MDe3BLPFLqkB3CPo/CDRzcx1Aknct3jPExS8vIzJM/JdpwfvYEb1sZuOYgae5SQh2I/IZ4HODRYZu10enJ+dSfm32+WUCBO6X6jep5COdxpnykQiIcQSyQN+/ySXCCJydyMJRfc2/5nnNX/QFW+1WCQ+kIQIz+L5hRns7O6IM5yAJZXv7G9j79KdO3cxPzePM3a35XJw0cGgH5IgBNLevHmJ+blxObeVKgruRO4kf0+1VhNigdEio6MjQk4lUknZUbk3EGDl57HGLrl+RwhHpha0OoxXNYm6mYKGemMYZczYG+5/JIroFOf3xR1OynIHjIVRCmGrU5Psb6HfYZxYF2ajVmJkSsUsTGbdu2cUcp8QTLt2fQ1ev18EbuxkyeZKePToW3z51VfSTcBoRg1nf41GvgeSXfya+PllakS+2oSOblYlUwYi8r+SBNFs/G0+PqN12RE5VCoORGjBmFyJANQZJIvfZKCatiLlXStL87h+fQVmi0Gi3mr1ipRw8/t99PVD3Lt7Twq4v/zlS6zNejEzO4m96CHqvTpWb13DxOQ4nj56LPuJ1+5AOOiXZ+L/+Nf/Fk6bERORSfyn//A/w2U8jr/8+f+DuaUVnB3zs9oXIoizFedwLclyChpbdfQGLai0wEcfvS/YyPjYDPLpDDqVEhxWK3LsMbMYEB4L4PB4D09efCv4gMFgFnLg9s0bSCfjMLN3rEByyiw9E2/fbsruMjISks8xhULZTEFiSHhe5AsN6I3A7burmFscg8ECnJxvw2QdduGcHqZQyrXhdYYlYvX5s5ewOW0IjHnRU3dweHkI30gA49PTyGQK8LtD2HyzhXqpJu5wg8oEt8MLl5OJDk4RHJG0YURarVFBtZ7D3BIxJj3CET8eP3ss4oREMiuilZ/+5If48qvPJS6GCvyZ2Yjsmb6AB4+fvMCjhydyV0fG3Lh+Yw1ff/OVCANLJUY1+5BIXGFxYQSRSBCVclEYg/29Y2hV7DulM2wAu8Mti1c8lUZPMBQzpmcWMBIaw4tvnmNhdkF6+Jgv4vf65fxgtB+V5Ua9Sc5yt8srribpE2rR9VwWvIkONJLYJLuYznF5eSXpHLVaU9x7PBckOr3LnrRhD+x3WBDJbp4j/LPEXoiBCQjebMk8ROKBsVj8nPP3yKKHYZcDcaZwKIxwICxEDiO8Oe9wFqRLi8QtSSm6A8wWk4DzTSYx1Koyx/AHhbND8WxF8KjOO/CeogpxSCsU8rXytWEcJOcKfg28gzjzS7l5hztHefgZF5U3k0gsww6lXFZ2ZBEgq3m+NGA1k0hywGnne1iB2xuB3mBFKp2T849i6EaT+BaJFJUQysTj6P6g+ptiiWazLqQ+Z9JCvYxytSZ3NVMDOMPzrKXznSSGSsl+DQucTsaL8XWtyL3HmcDhcAopTycC7wWqXEl+sB+NhCtBbIo1KR7gM81zk1gh30PeCZLwUa8JGC5xYe9E2nwtJWL1XTew4IG9rhBPFBjyfecOwj2l3uzIXcN7gX8/HYK9Tu8d8c+UGp7VHdk3eT92B0PBS6fXlrlWrxuSwXxtRCAygJz/7KGTDpFOE+VqC1b7kOxotIDFJQfGxiZEHP3g/k3B9CoU4TIFxqjF1v4WjCY1JsZCqOUysJlMWH/7VgTRnO94p/YYARa7wFkminq3B7vTAqPZIlgMhc6Mhdza2pE0ChLjJGOJ80UvLqQXgow0RVzX1lagUytg1BGbHcisYrYO/x6KjlKZJPwBF5xOOm6jiF5dCGmv0uuh1TP+2Ay9Si9dudV8CUe7B4L7Li4tyh7EbqDVlSURm/OZcLjYV51CvdPGcXQPeksbs7NTaNdU0vt4engEjVKNm2u3JZnl7fqmFJnv7JygNxhgcnZcujn5jGbzGRSLWfm6GKvJqD6lgpgaUKv0kM91pXS9We+jXABuXl/CwuI4PG47/vf/9d/ILEns3uk1wuQyYnZlVvqufvnLN3BZAY/NiTurdzERnsXVWRpf/PIh5qdXcBVN4s6Ne/J+vtp8jbe7LzC/EsT0QhDlWgbnl2cYHXFjcWEBL568RLNOPIPnRhsr11cQ52xXzGNlZQbzU7M42N/F1s4JIhNmLC7PCralM7G/Lg612oVeXyf4FMk1t9srrlaJZBu0cXqyISkPNF7w3FlcnMPs7LyQRm/Xd+ROkHjKVh3lSn4Yj3dtVpx4FAZrtA5kM0V4WEiv10lf98zklCQ9sQ+Mu+jF+bmQQnQ+8tknNqFQ9CTJQPFf/MsHA4JQp4dRuJ1eGEx6DHRN2INKjM74pHwGfSOqaQ02np2hU1BBNzBhYXpRimoJoKoNLOoe4OhkDzqzAqVGCos3IjiKbkKp70okES0stH1XqTAi2+dxC3i6vXOJpeXr8Ad8ODk7RqVWkkNTAAOVAdl4EflEGV3OJvUB9AMNNAOllAASxCxXmqJmo4uCwwIJEA5nwwOErDgBZzfazYYQF2RieVCRCOEB1BkoUG91pUy5TyZ9oJIcND5g/Hs43PFFpSWWP1muzYOcYDEPMw3zn/sDsYZxgCQAy4eP+YB0hfAiErOZQjlcON+RGeLM4J9h9JHkLA5jsfh7vsuc/i7+ir8+vOBYqkwWbMiuc0H1+91S5MUBtVKrC7DPi5AEiABWrZa8DhwIOUSqNCxs70nEjGRBdtib0pJD6datm/L309pOJpvEBgf9i4tzueRYvMXvmwAnL16q/RmRJNnK/Kka2vNk+KxVhw4XIXtU8FKtSXZ/QHt2Toa4WDEFeLS4/tF11PolNHoV9JW84Lsw6ywC2GXTRdQI4pktsqjwCpcPd6ONVrUDZZfDsRYaqxZtRQ1KUwcevwnNZgblXBLFZAbdcht2vUcIECq5G42u5NVbHTYkcwlkciUBaqdn/Vi5cQ/ReAbZYkUWIItZg6OjPbR6bfS50ObrCIcm8c//6X8ty6NB1UW/XcGTp18jk7lEo1EQcNTjcmHQHSB6HoPb7kMylkOz1ka/y2x9tyitefnlymUo1AoB2vQEqqkM1uvFQVTvtFDmRWo2wu5xSck07YIEU6iWmJyahs3uxunBCfbebCB/cgWXxQaf3YlacZg3bDIahWHmACD5r1TsD1iESm3mADq7XWzsQ3a9IksShxCWIPHCZ+RBOOSDjxEYdb7vBfk1LsF6jR7dpgLZTA7dfkvmK8aA0IXU7lA5EpEyI4+b5XjTovzO5C6xd/AGufyVPOOpyxJK1a4QIF2VEjanGUatEpmzI+j6LMsziqqhT1unRongSEAyaUmK8bPg85jlaycBUmPJrEIJl8cjn+lsLi9LNeMECIhTiVOr1EXtzqJs2uqbHcZgDIvCqLajZTYWTUI9MEKndYJO63SuhD/6j38Ks16Br37572A09GF2aoVEtRscoqxPxQtyyHLhm54aE6KCEQ9arQ3xRAmF8ruIrDEPRidG8c3T17BbtdLTwvziep3RNBoEAwFRh/KgJijN2AOqZrgclUt8nqg8pv1ZizbtBXpASXOSTiNOH6PNLMoWDhvr62+kMNNsMILtkqVsDp1aB3oVYDXSnt+WxZkuI2ZrKhiv9s5iy/I5Ekkavv7dNox2MyYmR3F1doRGLg9lndZ6YOn2HBzeoLgDFubn8NlnvxZFEJ1BiTh7CYbEGj9TY2OjojRmSfb84ixWVlag0/DuucDu22PkUxWU8w0kYhXJBGaBndkJTM97YbSokEqm0KoCY+FxUdfFEyl8/4f35O+jdZvPFgdtqgwmx6ckVoJncy5fwMHhkURBcFhkjjDPOSroWfwai1El75f4n3zpCmpdF9OzIbFN12s9WIzUi2sFCGGhJYdi9kikkwXo1AYUCiw21UixJwv0wiN+BANuFPI5AQWlFLtL2zDt9G3pXuFQXi7nYdQNUMxVoVJ58C/+xb+UDo9vHn2Jf/Wv/ieERoww2c2YpdreqUWNS0JvgIOdI5RzNUyNTcsCwvOYilQ6Ptx+p7hGCBATTO0PtPI90P12/857SF5e4fnjb6BTsxC2gsOTBAJBgshNyS+3mS14ypi3agcWxmu9/z4mJ8ZxdLgv3R3sDrJZLYgnYugrB9CY1Vi9cQ299gCJRFqsplRMG3Q6Oa+5RFltVgEtHj99LM9vq8NoibqoK1uNutzZVK6urt2AAhocHByJQpWfG0a+UJVFB8Xi/AjGRkfFykrQ4sbyNdh0Juxu7cgdeOPmDVzFUzJI0mpPgJOWb6qdCHrwfmYZIt979sV4HTY8/c2X0u81Nj4hS+7ZxaXENJYrdCkOz+S7d+9hdXUNuzu7ePXqFUosiy2UYfdYMDIbhlqvkr+zVCiKe4U5yhRGsNyQql29zoCDfQ7WnE26ov5lkevS/CKuTi5gpHNz0MfTb78RV8PS4rwQDSRvtvd2Mb0wizzzgxs1LCwtSiknRR5mmxmNXg3lek1IZqVCC6vZAYNGj8OdXTx/+hwuJ4koH7xBryyxFD3wGWhWW6LapcKbZyR7RQjgMR5RxCPSecGybKUM/WfnxwJikuTmQkfymM7Tq/ilCCUk611Jy7QJZoMFtXJTnu3xyJTEjxXLJbHQF0pZcXYVy1nUGGFa0KDfUYsIgQphZvhSIR7P5hCKjEpMQTKVgNtlx80ba3LOUMXF4Z1q3+urtzA7NYfz0zPJirbojKgyTz2Vw8b2FtQmrQAw3qALIZ8TpatzFM9PMWa1wt7TYtIxgWZdhS9f7ODVXgrZBkDH+TC+c9jNJVGl0ikn2WjDjGXSIexnaw9jP+mEFRJEwc4uG3poIzIZhifkxsh4GHqTXgisvf0jlIoVnJ9FBVSt1Iv4wQ+/hwkuEsenMFq5zLPHIYm711dhwQB+gw6DbAZa5js3qvC7HAKGM3as2ewLAXJydCHKMfJAkYkg+ko1MsUyCo0W8tUG2ixAH7D/gj11VBVrBYSgOo9ReIzbo0Oh122JA1Kt4EzJ7PweVAaxQENtNKHTZ8eJFuGID4sr01AZ2FsSw8VJDOViDTWCPHoNOmgBmgGWbqxikeranTfo9pvSn8SoOUZgVQs1ZOIpPH/2XCISPvjkPRFT/fbrb+HzjiCZyMHIjoGTM1iMZomYI1hnNjFLOIQ9KqlDIenqqFRycLnsWF5axNz0LL78/Gu0671hd4fRKjMvozAyxbwsbyxlJ6k76DKuIi2ONkYBSjcK/aY9Pv8s5CRp0Jb5l65dj9sPg84sACFdfez+oPuJER9Xlwn5bxULFVFdM46CXRLDOCSWrXYFZKMCjS4KisHqZQJVbZmZugoVLmJJNDs9AYSp5KS7iQ5nztQOhw3h0RAi4yMSgUrgn3MxO6u0PPvdDildZ0wTYwUFPHD7YbM5UciXcXF+KaSAxB12u9KzoVeqpFuEszs/6yQ2/QGvqOZ3d7YQiRCEMwkBwl+LjA7vegLYjLXNl8oIBIJydmxvbwkA83u/9wNx0iaTVyKcYUfL4sqcAKP7h/tSNsx41bOzGN682UMhX0OrTcEaUCwAq0vTqFfq+PSTTzEaGoXH6ZVnXFSpXcZ2UBGvk7OBJOL5xbnc9QQ+6KpmxAsJQSqkTUYCmewDoiiIoJ1KSK9ivihgHx25BJR4/jEWJhQKD+OsFArp6ePrQUUo413pvODrxp2NZEi5XIFOa5SNRLquTCbpAaFSl+ImgtnfOUGobOY9PT0zLXsTVdnn56eoVYoy6y0sLgk5SqKdZP3a9Wvw+/3Y2NjE1uYWrl+7Jl1JIuiz2WS2f/36GUwGJSYnx8U9xlx9kkl0f9C1EL04E4Eclcd0+bG4nL10V7EkNrbp7GB8Kw+1vnxW3B4f9g6OBPClGDKbK8q9zfuCkbycB79LMxCHOAfRPnPyW8N0BAJQdE7wXCvlBKTkzlAt871QiINJnM1jYcng1psM6Aw68JAsVBsk/vTlq7eIXsbEXUqglapl3ncEhalmJnlHVwLvZq3egJHxSbR6JCybEvNDBbHETVMNmiP5mJToamat8z0j6cRdm68/9wINgWp2ZHpcmJ+dwuL8FNZWFyVyl7MaHX2MHKMziiJARm8xs397cwu5ZBpmFV+Xloj5Su0axmenJM4tm8ggEhpBNp7ArevXcH52LIDui+fn+Iv/5Ee4uXoLD598i1f7m3jvo0+wtb6Py7OYnCW3bt6A1+/Czt4O0rkMUpkEbC4Ljk6i+PTTB/j4o0+gURpxdniChclxUR1r9UbkS3nkyxnEEhd4tf5cFObjYxOYmZqCx2VHjip7uxkXp2eSiLD+ZguFYk36Iih4IEF3dJRCIMB90ICj4yzGJ1yYX5yDL+iC02NGT1HH0dkWfAEHDvdP0K7q0amrpUvEZLDKuRcIB6HQDjC1MIlis4xHTx9jdnFRwGiSvolYDF63C2CfQkeDsfD/R9R7Bkl+p+dhT+ecc/dMT047szubI4AFwMuBBI53NGmVS+aJ0gcGfXA5VNlfxPI367v9wZbLko7k8SiWKFFH3vHuEG4DNofZyaFnOuecs+t5G0uhCsUjgN3t6f737/e+T1yQ77XHHcRpJImtNzsSB+cNuFBvFZArxuH0GGGyGvDJZ58KeWo02iSe71vfvYuf/8NPcefO+yKAoXvSamfUdhY72wfY24lCAa3E/Pk8HpwcH6BRb0IJng1GdHs1SST46tc+kLjBs8iZRJMxQrHRoGCqhG9/+yP4QyFxnlBc0x+M4XT5oFJOuihJrPLcpWCIYB1BdN5VdCXxeWkRNVZQXU/AuidxnSRDSDIyGoxANmdgfqcIqnOuoCuBgC9nC5IatWpNnleKLSYkWUV2eKo+1F/GwhFj4q+l24QYkIhCwA5Xs5CiFAvw2eT5QcKbxIxWbRIRGr8zb51lFMvWGjUhSbp9ugkZyRmUeYXYjYWzE/+dOEZSQkTzfxMTarYaAuYyxnsi3lVgcX5ByCbe4cRuuM/zfuJeyr4dCgR6/bb0rVFAwp9pwD5U0NFQR6NKTGWE9bUlmEwa9LpNiRM3UAhtn0al2pEIY54bG+ubk5L1YkkEkTOzs3Jmcx8l4ElXI7Ex/sX5htHNnGcpxFqcn4diPMKzJ08lglGwK8HnKIysiCOM9y7JA6V6Qu5wEJWOpBEJCu7wJomS5tLHeCMmX0QiJ3JuSVdwm3gc014YwT2QeHKlmlFbSsH4iGWQXOHsyddNMonvLclfzuQSyTdkUbRSkkKa3Z585jzT+BcdbnR+MM5RUmzYi8w4YzOJOAI0Y3FyUxTLe09cwP0eGq0WiiXphhe3G7mqmTknFlcWsLq+gEqNkWBAvpTC8vICQiF2BZ9hNjwDm92JbKGKIc9VDFHp1PHo2QP5vIIOB5SDIR49+EI+g5WVFey+eYOzoxjcXiO66gEC4ZDM89du3BCgfHtvD7FECpGzMlwuLe7e/VDIWUY2ZdJZcUVIP6NWK3045zdW0W4yKmws9x6xD2KwjK2rVEvSczUYNHEaPRanDkVkqUwOeoNF9mKf0w+r1oz0WRJPHzzCxsZ5ESlyZxqSxLcaMRoP0Wg2REBMB8nOwYGIg3ooi/M74J1Fp95BOhHH7FQYId+UiOEokuAMdrB/Km4lX8iD5bUV7B8cimiCztI248u0ahwensgMxKJdo8GBvZ0YTEYK701YW74k58v+/mtcvXoZP/nxX03EpQDW1sMi8DI6TJhbnse/+f/+FjeuL7ASA06jBwuhc+hVNUBPh09/+UDEOf6AR17LoxdP8OmDz/DVr99ErshYw4IQtNTaf/97d/Cznz5AdAtYuqLE0fYI//2fvCsi5L/+T3+Fi5vnMWwNxQXtC5pw7eZF9IYtSfiw2C2IxbN4+PBM9orgFEmfHnzeoODOJLH73ToymX14PCaZX7d3kvje9+5CpdTi4YNnMBlsIiAlYcJEHe6qjJBfXJ1HVXpOh9DqGIuqFZLVoNOiUirB5/ag1+5KFLrRYBRxHgksxj+22kyP4PwOEekrfv9/XRlbjBYoB4wqoVWsAqffjtCSE06/TaxGgzaVZy78zZ/9EjaNB5qxEdev3EC+WEGj1xO3A8t1Gs0qGu0iMoUzOPx6vNp9Bu+0dRIlNOgJY0UyQs/eDAUjeqxI52q4dPUazqJH0gHg9XvFlWDUWtGsdhE7TqJb6yPg8MubPWoNoBopEQ5Oo87s43JdVB88aOVN/dKZIaXczLdTq+ByWDHodaAYk42mtU4jwIsMd32K53uijBuxZI+qKy2LfiagBoc7kiVatVLIE0ZziOOD7pLhSJh5glB0gJDdl5gEfptlUWY5JrFHLs8EwGgHmpAEsoBQeS0Fm3SqTGxxb9VCPOAmSk9Ge43/kQDhz8d/x78Z0bK4NCt2SIfLLT/PWDGxOHJoz6RTsszywOchzfeIRAkHR4M4QCbLAS/X5eUlAcp50O7ubgu7y5+Vlkh2ifC1snxdMt2F1NBIqScVVy9evMCf/PEfi43uJz/5iZRzcWHkIc7DlWy+5CMy/7TPL1ddfqZcs4yypoOFKyvQ2dQYKKlWbMq3eqJI4DE26UMhCCNuG16qgxFePX6JyMszmJxUg7EA3QiX3wqPn7bSDtSKLprVEorpEvoN2cXBeaFeBzRa5rq7ZailY4eHZjDghdvnQTSbQYl27MAUtGotTo+OJAaGz6+CkRcqLVxOH/7pP/kh1pdWsPP8CT75xU/x5OkrnD/vQ62Wg9GgQcgfgFalQyqeh3KkRT5TFVUsgVA6EeieyBVzGKrG0JkM8n7y55BcWloe+2OMmbtvVGFqbgZOvw96kxnlak3KE9OZLEx2K2ZXlyQOjDnkrWpDouHMVAWms6gXyuA3w6ijamySG8olmss0F3EC36GFOcRSKXnWGQvEy52leoyUIUnb6TZgMhLs14iiwc6MS8kHbWLUHaNbHaLTbEvUFm2MjCtiRmu+WIPHG8ZopEWz1ce7796VWJdiMYHjk22M0BSGNrqfRK3eR5+kCYG38QBepx1uowGKbgdWPUu5BlL2WKgUJP6rN+DCBVlKeabQkme2mkVxx/vD7nCK2kGUlArmWY5h0Btl+c2kspLXz4vYYFBKZFC1XhQQnAoS2uip5u/Wx+i0FehDL90b3/v+R7h2+Rx+/p/+HO1OHjafQaKWGrkBDl6n0apO+lf7HWBh1g2P04nt7UOUS5PeD/aOszNg48oK1Hoddg4O5XtLwoQxe/XGGDarTsDRSrksJWS0CLodTolloC2VZwHBEtqeKSpkkRj/ZsQKY9IMFpMASfwsNHqDLNLZTA6VQhHK4Rh6lQL9dg/hoFNUlr0OnXk6iUcbEvhRKgQ0ZlTYqDsUlT37KvrjHkxOM6amPOCntLk0i6DZiHS6hHhNgWylLaoYOsiSiYTEsfAc4blIlSUnPuaeWywmGSZa3Za4YOgKc9mdeP38DZ4/3oKir0a3PsBooES91hFXysXry5hfDkKhGciSkI4XED2Not/uY3llCk4fC8RI9rVl+SKxRTKL8RFcJpgP2+33EI0n8Ov7e/D51GKn5VDJQd3psCNyEkOp0MLC0gKq9QzGyjZm5z0CAOu0Zui0LACrI5tJIxT0iAMiFk2gXmdZnQXZHNVFKjlXCaIx4iwQcIvjsF3vopAtIn4Wk+zLbI6dWANZpsqlHAyaAUZ9FQy6afz+7/8hVtcW8OjRZ/i7v/sPQiqyJ+TGO9ehs2sQiZ2IMmX79TaqhSqsJrtkjXIY3N9PSGFjeHZKQGSeHZMeEd43WsRjWVy9dE0Aw6P9HXCWZ3H63/wN47Ym/VZXLl3C2uoqkrGYxAsox2MBthlBxygW9l9QRMBnlGd5KpdAaDkoziyL0Yp0kt+tkXwvCNCQfGNWOpcpkkv7x/uizCNJ0xt0cMpupm4PjVoTHl8ITpcX+XwF+XwJgeC0PDsDHtrjSeEiv1Nmox6nJxEZckrZAux6C+YZ2cFYEa8fp5G4ZLozDvLN9i6KdJkxfmougDvvvoNfffKJAFgs2aMashCPw2Yx4ThyihFjLPU6uDxeceCR6KBogFGRc7MsJtWJC4Q9JCT8PX7GPGiFOOScwKJEPuui0m0z7zeDmZkZAUB3d/a+vA8HcLlYwFZBODSNZqWB9eVVAS05nF7cXJxk6ncnSyhVWvFkXMiP2fk5AYVcbvZzJKRceGreB4PZgHy5Koq3Yr6MTDIDCyNM9HpRjtcbdVQaVZwn4cjYhlhS4uQa1Tr291O4cm1FFigCh5wPuICls1mk0ik0WpxrgNVzM6IGK5UL4ljgwG61mSV6gypxRgiyRL6UL8FudoiYhoA4Xw/7f3inzc7PitLrNH6CQimLG1ffxcGrFJKxvJTVE4g3M95ToUC53oTd5ZIlhneJw6GUGAKS8sVSUYZ0xhx8/PHvCshTLhSQjSeQT6aQSSSRTiQl6oIp8HRNzsxNIeR1Qt2qQ83nkYdEuYlZa0gEPr96uoNHb3KoU8in0UKhUss8xaVf5jV2uXHeY7aydGVNSpBF0dgfwEiVskoBo4HKvgbml8PYvLIB35QbpVpJYgrpHnny9AVu33oPailK3R8AACAASURBVLVecn9Z/Hr91nVEEymkcjnpBGBUVrmYw51rl9BkVGw+h/fOnUM3n0UmcgSnjQqmMaanZzAea7C3c4DdnYi4oKiMD07Not0fIVuqolBvoVBroTNWgvW/gxG7PfTy3/Hc4M9H9R/nGz37SwZdKX9naSB/TEZWyp077sMdDKI7YKxeG+G5oMQvBmac8Af90KosSCYyUpyrM+pgtOlQqBVlud28uonjsz3JkLdYtAKaOiweKAYKRPaP4XY64At5RdVVrFRRq3WQyVQlAsDnCSCVTKLIzgCtHr32CGaDU8j3o4MIFhfmZC7vdhoCPrDcOSt9HGMMe5CcZBbALi6vYm5xEY+eP8HR6YnEyVG5ZzNqcLi/LzO7lovzmIQQAYAe1taX0erUJHKKICcBd7PJioA/hKXFVelxYcTNyfExXjzfFVEII/boOKALkfMrXZ0Uu5A8JgnSl4JTrYDSN65exdzUlKhzo8kUCpWalGJXak0RdbHThs8Wfw9G54jqlueOzysdVovLC/D6PVLMmS9kxC3HAnq6Yzl789wiQO/x0BlClb1eooPohuRzy7u622jJ+USxz82bNxCPnQkwf+XKJqamAjiNHAmw0O2xtPVUngkSIKury0hl0gLqTRbmphDezNGemg5KJjPvL6ovX7x6istXL0p8BDvoYomYgNrLyxuSq80e1/mFZczOLkn3AD+z1aU1IVJ5RtVKdSkWrtVa8HqZ/033R0UivVjKTlWsuN47FMNN+jx4htntDnGNUmzFvZMOznKhKHFA/O/pWKXzSa1hjBrPlbKU0vLcJ9hEpXTkmFGoViF5ue8w/kQiIL98FthBYzJRIeyU2CY+/8fHx7h0+TLu3n1fUgZYZO7zByQGmJEln376mYg/OEPz/b1+7aoAbHSg1JtNbGxsSM8Tu9SuXbuGH/3oR1IwfffuXXg9XnGAPHz4EMuLs7h4YRmx2BlKnP2p9u0RJKOiP4Cz0yOEg16Z3/f23kzy+Cs1/Je/+zm8gWmJISaQ+M9++PtS2Ernhc3hwuLyCl692paINsYocYflWcFziXM1/5p0e/XhtFvRrNeYKi8qzPGQ5FJO3B90C83NTsFs0ku/GVMYSCjxdSSTCRE0UdR1HInil7/8Qsg8ia4xGEXMQVKW9x8jW+hYo4CBrgj2idRqFRjNZly7flPAulQyg3g8LspS7vx8PUaDTiJSqHmsV8syu1BcRAcoYVbG6KajMelVuHb1EubnpuF20tWYlvuIQg3uhEyWkIJp2fU1IhoksclY2XwijtdbL9DTjDGgXUujxvbOvnS//eCj77OpHitL8+j323j2/ImQjASfSTDvHh0huLwAh8ePf/jPn8Bt8yCXSuPm9WtQsH1XOZJZ2eGxI5mNidtyfm4OSwur+MXPPkfkIAKtUompQEBcqnTG90cUgfWxu/camxfPiyua80SLDtBEFAtzLAbvyOtnz0QiUcLR4YkIGth70GzVYHfSNTBAOpuWwnC6+tc2VmG0GvD0xSOEwj4cnx6gWe9DNXCgXR0jQBFUo4V0MgWH0465pTkhmjOFAuwUSpqsIkThfbO3twWLWYuAxwv9UA2n2Q2L2YlEPAe93iYEAzvDSpU8oOoikYlgaSWMTC6N+w9eyNwxPb0ocS3vfuUq4ukozBYHWhS6BN0Sc3R2eoZquYlKoYtaqQW9Sgu9So16qSS9HF5nQHbS49iZ9PJdvrIpcwVdc06HH8HgAsxmOu/Y6TCS85ZnL0WzJBEYzUlXodXuElyHGBHBt2atJucLd0yC/Nw9pZdWwagjoDsYodZoSwIHhTrlysS5QYyDWAl3PyZuEHfxBwIinCXxwTNpNKRodiKmZX8j40y12pEA7kzeEAyBX4YvgXBGU751jISnp8VN8jZGnf8NhaCioGMagpkkySSunQRujzF3EpfE2WlGRAA5Or753VEpRBRL4Jv4GwkWYkJ0HPFnINBNwJ+CSAaA8H4hyMupyW6xQE9RELvn3B7p/uO5TCV8r9sSp4fDTqKSUfUDiaCcnQnBJc8keyYYb98V8UKzPUAkVsLu3ql8Rq1WBxcvXZZznP1Ba2ursNosOD2NiLOPTg2L2QaD3oBcpgCVAgiF3EglIojFTzDoNYBRZ5LcYTRJhwyPu0aDHTFKlCoVdAY9mYe6AyYBKOTOI3lIkqRaLYlDhL247FKj4593MO8ffnZ8XvgaKWgkOcW4PwIYPN94roqoejQWolw+Q5VKSD1RywOos99pOCmX57zOnuSRkrG4PSHbCJzptHwO1DKrU7DA6DyCy5yBCJ0Z9JMuRzpC6Qw3WXUoV8rSKcoECXbcsSN4YWkNXzx5jGw+hXfu3sD6hXm82XmK0biNZOoMc/MzWJhfxs7WMU6O4wgEZhCYmcPs2graGKDcruDlq2fw2mwoZ3NQMAZoMBaB2MlBElP+iYCq3mtjffOCiMW517A8vFSpotll/+kcfv6LZ/jo4/cxPz+Pe/fuST8l51MC3nSuhgI+pFNxzMwGpW9FIhYX2JuqnuxPw57EHVcrOezsvJKeoeXVZUSjcYmd7TSHCLpC2Fhcx+f/8Bncdo+QelbeZWrAYDfA6XMKfsqocD7btWYLhyJW0kNnHEvX7PLiquAl0ZNDhPx+IRXTKRJya2g0WhIDT3FtLHEmHSTNVgdGVk90VXj6+JmQcYwWnuJrrdYRnp6T79Te7j6uXL4Mlz0gkVyFfBJ/9Ed/iB//xV+JwyR1FpP51xdwy+tR6hTIV/Jyd1KE9s3f+Bif/+w59IMAfufjf4r9g2NEonuwuIF6LweNWSUkZ6lUwTe+8XX823/3fwtJxPn629+6K7Gu/F7Hk2eYW5zF9GxYhAvRRBQ+tw+PP32Eo/02vvbtMJbPzclup9SMJc6fke+PHx3AZHbIvZ3O5CUGOjwzJwRctUpxQgXtVkG6Y8rlGr729a8Jcf3pr6L46oebGHeVODk4kqg+RrFlSjmE5l2wuE1IZnMolbs4f/6SPNN8Loq5gnTVtuqMMu1ycMG7d+4IAfuSwrlhT55dzrDszFP88F8tjwmS+51OWExUMvHS7aDaK+HqjasCsPgcc0jsN/Hks20M6grYjG6Ewyzh1WJ7/0BKoTioN1pcwjtIZI6RLp5i9fwcoBuhWM2jxjxMuiFGwPq5RbkI+UUzOZxSbPPy5SNsbm4IGfDm9Q46jQFalR4sWjvODuMSbUCWTq/Qol6qw2V3i1WyWCJIoZPfV0p9hhMFiFZNpnhymDkdVtZESc70bDgEr9uBFkF4KBGNZ1FpdNBo9zFUaNDoDkT1zC+QlJgPB9Aw81DID3ZesIBt0v/ByZAKLVofSXLQXszXwkWZihm6LSal0h2xP711eohy8Mvycx6cHKh5UfHAmzDz/9VizJ+Kgz0thW/7QPjP+Ov5ZV7fWEG1VpZODy5x3f4kXqtWrSKVTEhOI3+Gtwcnc0+p9OGgzQxkFgtSLbVxfl1eB616VAKQ9eevIYNJAoRfAgJSknHL+AivV1ROHPaZ+f+nf/qnooL41//6/5BIDP4sBNrlfcIYJqNBXCBykDSbMoDGShk0TcD6rU0p8DE5DdBZJgXfVBkye5TAKuO4bFbGdQ2ZkCbuj+2X2+i2ehiPVMJGm80GjMeMwijBbNLA77Fj2OsKmEc1M5fQWn0oS76bWZxU1tdbUCs4nFtRLGZRa9Vw8/07sHnc2Ds4lpiKNheL7qTnhEtzoz1RKv/go9+BUaPH//Y//g9YXZpFaIoZuV3UanmMOATojdAodIhGWEjegE5tkeJMLuUkEUguMcqA2eQkImRx65CJZ+EetQ9jaIw6KPUaBGamYbBa5Lms1SdFgcw3zpYKgFEDg90Ct88rAD+zu00aHbqVOvKxBHrMBGWpcbcthIHf70GBSohSFT6/E5dv3MBhJCLgl8Vmgdaok/efXRtcDnt9lgs1JioutRLL8wviSuAi2al2oBsYUWbhWn8IowWSfS7gYb0Nm4PWRTPSmaJ8L0i+qFRUNTRgMqskZqNeaCOTKUGh06P3ZcGsjWo+RpyZLTBqNbI8Ob1O5Es5nJwdis2U+cIEKQik0tVCVX+r2xPLLrtOpMpLo5UogFKxD4tFKYrsfncsAO7M9KwMBxpdXxYdKge5WLNUrl7rollhKR6LUwzymb/z3m1cuXgOey+/AJRtaK10E5WROiwhfUpSlgSICpXiEHazUkrlWOrZ7gAancTzQ2/RYG5lHkqNGv0xCVbaf8tCDNCiSmUPAXt+N6gykxOHjjaqP/oT66yodqk+kag9KiGVkmuuM+kl+kqh5XDWh4bWVr1RzvRuq4OjvT0MaYVl3IpDh83zq1BiKMrpPJW7jNhSMc/TDIPWgG6tBYNWJ79/qVaExsIM8yFuXV7Hb331fdgVwO5+BD97fIg3Rwkp7T2/eUHeby6ijdokc7lSLIr6iqAwB2gObQSMZ5cm2dm8pPKZPCgYNqiNsOgs0gnA7F0uXvOr01hcnYXJphflKoF8fo6KcQ+Li2EpCGeeNGN//B4/oqcxWWKYD8qsUpauMQKJnTePnzyV4k4qq6jK55lE1UAmnUM8mhNl1BBtON0GLK1MoSdxH3a5Z/jz0NXGhVqs4tUmjEbmxOvQ6VHd6EC13oAv6JWYh163IQQCiYF6qYZSvij3yHDYRblSEhfWoN+Cw6FDvdJGp27CP/+DP5aM5//w138m1n+rw4JWt4+ZxRmYXUZs77+Wkr1UMiWxPzoN+0TYfTBGLlvE3NyCgAtUOnHAYN5rvclsXj/UKgNsNgcW5+ZFPT7otXB8eIxXz3dQLfdgNCjgsNnk31/cvACnzYrtN1t49vgxZsLTkoVOBWM8FpP4Dd5bBpse1qBZeonsFgcUZN9GKgGsGBlDN5PEJPbaWF1fQblWwlg1RKc/KYAmQe+02EVFzzJ0JTuW8mXE4jncvHVTlgSJYFEphaAJ+rxypmfTKVFP91sdNAoVdJsdvHPnPXFXUDVOYqrV6kp+K8+AeDwv6qb/6X/+Pbx6/UIIMy7YlUIBVECwMI1uO4fHDZ3FJAXLfO94T4VCQVzc3JSlhA6PfCGPYqEowgVGT7mnAsgW8rLEGQ0GIYp4V3BW2N7axxWC4F6vFNny9+MQzC4R3qXZdEbODZKcJEu4/Ib8PikYZuV2vVYVMIHLJmNmaKdnnjEX41yhgLN4BO6ABdML0zhNJKTvJZcroFqsSGkf7wK+VgJdVqdTAPPPP/0cQU8AOroZMzlRoZH05BJP4tjvDwgJ8vzFS5zFYtBK/IhKCtNZYksnF0lqAlP838wGppPHabOjXCTIksJ0cBoz03OIHJ8iEU+K+8buoJimiWQmLvcKQXLm0L56cAqX3YNyJS/ktdNtFXVku0cVPkFpjcT0Od0KhKb9oiAmwMk4DbK/3/v+70nkRCYRF7K/zviCel2ebc6cQqorhhIP1K2VELZbEbaYYBsOoKg0sDm7Cp3Ghl893cVnT49Q6gIDJWc4oNlm6STPWNoaSbwP0ScCoWTB5KTXjQATM7kJuREoZh8USQ2tQYGNS6to9upo9RrS49IbjmCxuRAMzgq4z5muVM4jmUmh1e0KAaIxGsQpl80k8OHtGxiVi/ColdgMhfDmwX2YVGPYGKdkMQnBW600kc3ksbuzD45aVKC7PAGUai0k8xVU2n3UOkMpQ2/1RlDpTBiOlZIRTqEMgQ/eKyIq0BLB48xLZ/MkZ9zlMkNvpPusCbvbA6XWLDnPdrdF4ge7qIrjkATIr371a7mLZxdmMb0wJYvYSewUv/NPfoCnL+6jTbWtiZnmbuhUBolACbmDk4ghnQLlWhmlal1UyW+2zkQ8MD09iYRllBtLgRuVNgxaBxJnJSTjWZlT6f4z6tRYnJ9jVqwQE+OBQuK4SFgsLCyLKIPfgXQhK07Jcq0i5OqgVUciGhU1KQnUdrcnUR8k6ugAabTL0OiUOIueSP8ACUSeu2SY2ZFkJdhTZCfDUMQWhQJVuizinUHAHxSxC3uNuDdQyGEy6JHPZaS3YX5mWmLOKAjKl8rI5AvIlUrIFpkHTmdGWXodCMIQ2OCszmedufA8PxgpNzXrh1qrEEUfc8ufP3+CMXOOfd5J3FWpKq+HvWc+X0Bev8PuFAcaQUKS87MzM6KMpzCsVMqj02kin2NUWxZrq0uYmwvD7WJXxy7m5maFfHv0+AtRZTLutFGfOOwIwPF+4M/DglTiNksrCzKvBaf8iMbPMDM/JxGUjDUaDTRw2xmfdU4cHRQTmMw2DPpjnJ6cgS7UTDKNcrGMRCwld7Hb40e12kSxVJX5oVoqTLoQQ6Evux4JRFWkuJfKfc4gjJylypdCrH6nLS4hEvsE0Ql6UlXL3Y1fZ36nKKTberMtDg+6H2Zn5+T3oSiLXR8k9SfuMEY9OgSYEnFKp4tkMiW7z8zcnHRPEQDjv6dKmtF9PDhI/pBMYQQhM/RXlpfEPcI5hcXKPON5xvAup5Ds1atXsqN865vfkr1vb3dXgEyHzYSgn2KOtrjTDSYbUplJgfaYBN7yLPqdKl6/eAyvxyG/F5W1c/NLGCm10rXBvHmSN5yt+Lo4VMYTqUknAUG5wVDeG87XvEc4t1DdLYBtrwvVeCRRWkxHGI/7GI+68uxw0WFE7Nx8WEgH7osERbnj8K45ODjAzv4e8rUuglNuKJVGye8n0EhR2hB9UU8zokwiqcFYWbW87/y82LdIdyldh4wsqZSpAFbK/+azzGeUdzHVniRClhbnMT0VkPc7enYqsy3J0scP7uPy5nkh/HjGUPKUSsegM6pRb9WkY4ZnPh0ojOWbiGEaMmOqWMSbjAphYnJPInyfvHiBXmeIGf8sNIzrZu+TVoV6oyR9JiRXU+m05JFrTWYYvR50emPc/+UjeO0eKAejSa+CTgGH2waDWY9Wjx1HJSwszsl906y1kYqVkM8UMe4zK10pJCjnzo31ZVE8szieCQ50qVMAyS6USjkPp9OMVrMqZcw2dhiUezI7WiwGJBJnmJoJAJL5r5N7vtasS1zyufMbiJBo40zidqJYLsHvCSN2WIZF74ZyrBAhl1FPEehY9jDuIdFEGv2RErMLSyKmevL0Ae6+f0tifB989hkuLq/CZXWj31PicD8KKHSYnV2Uez8SPcLm5TWJIh2MCeg20Gx10W4PUSm30Og0cPn2Btq9JuqNjhDUzQ4L3gc4OqBwsQU1zBKDODc1C6veBIfFgqA3CIfZCZvDA7XJIhHQfP8MRgLRY5hMDlC3xX4ogsaMK5Wi6RYd5B1R2TNij3s4u6Q4YxL05vvMLjcC63TC0S1N4JvCKIVKI2XsxQojSR1oU5UzVgrYyTOGxAGfV5K57G8luD6UuD06SDpfguAUvjLpRCeuEgouBr26uA04S/B1SSydVic7pESVq9kjwg6KSTE2/xlj+EgIjFh2PdZArZkkuJCwIUHLc5DfcTqISPxwBmT3FMn1bJ4xfx2JR2V3UqszlDtFei2UCsGdSKB0uh14fT6J4SoWChL3SkGOQasVtxXFRzazWc6eJs+l6CnMRh1s7NnASFwedNOyLJnfH0bRUc1PksEX8Ao29XJrF62uFuHZZSH3I5EzmCxmISRMFkY+daV7iK+N+NUkSmwsHS/RswSY/W+no6RTRTx+CLtdi+kpfmc0ch7SNVlvEPtxQk2nz2A8wVzUSgzG7Esl6aMXoogALs9hirVI8vLM41xF8oOuWJaL12qNSWH9gL2/xNeGEm1FxwLfM57Pk27ySZqKdBezGJ7PAcUU7NBUM86esYQKdPptqPTEkehWNQrZTjFpo8U5euLi0OoYuanE9NQUfB4vDveOYNSZMR4qcOPmNTCd9/GzB3j37h10+uwzjCE8Ow+9yYZ4MoV7Dz/He+/fhsmqwuHxa1TqpS97SN1YWzuPfkeH+FlOxOqJRBq//bu/B0podXYDnr96Js8oo/rMaj00dEaVK3j57AQ+L91KgNnuxNr6uuzq/B5RrFhlTH6lgm/+5ndQZZdxpSTPJT9zpg+cRk5kt9Gp1TAb9DCbdRL7VyjVpcvtq1//uiSBVGtVEWxxjitXstjdTWImbMDqKgVfOmRSeThtXqhHGmgGGuQSxO4gcYKLLGqnONmqg8VpEQKQd08ikRTHHDtDeT6urs/h4GBXOrg4ZxQLGdmXObuxK4tucBKmep1FPlcmLPFzzmQLEtOqGhrw/OlLmWO5Z1GIwhg8zvLT037otEoRX0bP6jAbFZiZDuA73/kO/s3/8+9w69otJE+jeP0yAr9PKYIdCsErjRKGjGIbqrAUvoBBzQinbhl7W1FcvnYV/+UXf4WNmwEcxJ6hNSzJvPHmdR6//fG3hbh7/uypYCKMenxw/yHWz6/C5TNDb9JOuq37fXz62QPo1RqUE32EQ2YsnQvDYFHj9c6W7HGzC37pDDk9yUOhMIjYPkdxnN0jbhCtQYtC/gxGXQN2mwaRk4j0PpH42X5zhGy6ipW5DWjHBkT2TmAx6EUc+nznEZqjGpxTDnTGA3R7SnGsUvjKs6fd7IhQnt1BnAfY47aytCT1FRT29/odbG6elzNha+s1FP/N/7IwdtpNGHTKcNpsWJrfwN7BCf76Pz/Fb//gDkLBMGwGHw5epFDPDnB6kITPPSWHuNFixZNnzyWuQvJblbRIJRGJ7sJkV2FtcwGpAsvRM9g9SEovA9WhLHvl8Mnl6PKtG+gMWjg93cfd92/L0P3XP3mD6QBw9cJlKAc6vHqyJe4Pq84Kq56FNVY0KlRFt0RWTWvNJPKKl9aEnDAbTZOlY9gTB4jLTuZZKRZQvUYpWdK04kQTedSbPRSqTSg0erT6Y3S/LPdhoTBBSJI1/CIzQ4xW37cRWOL86NKCyCzlSfcAq6o4MDJehUYQsvX8d+Rn3ro8pDzzSxcIPwhefm9tbPy/JED473mAknHkIcvD8m38FcEY2qiZlcgyagKiJDZ4MfK94K/h5UtrO4EZfhEnWevMKFTD5w8KSUOlBUGxcqmCK1cvizqFSrViMS8KXwI5fKhYiD4B1nJYWloWUItf4qfPngsZwmXs4sWLooze2tqSy4YDA4EKXub8WcxGI4IEfpjFOubQpkaqmkde0YJvMYgbty9BbVSiWC9goBoJ8D8YD1FrVEWJPeg0gUEPrWodzWod0VNGDxhw7tyaKHuoEC5kMqLCP7eyjH63J0oKOiZYbu+fssPEgZnv5QgoFirodcg6aFDMFWEwqHDl+mVorXpUmjUkM1nkswXU0i2JM7KY1ZKduLS2ig8/+ApsRgf0Kg2eP3qIg70t+ANOqFRDJOMRUQITDGT8QiFThWKoocQeu2/OYLfqZEikJZwXF9WpJDuYJ02Fu/R20OGjVcl7YHJaYPe6ZLjmEk9AUwiQahONTktKRqmiIvLS6felPCzo9cFrc0hEVz6RQCmfE8aTWZYWUe4nUMgPEQ6zyNwOk8UqjiAuYNI70qiKGtdqYxYkC/dy6HdaMtg5LDbGhqNZq0PRU0DX0wmzT6AA6hFsLhO0Bh3KtYYMDe02O0K6yBcmDpRQyAadjlqQrhQgMjc2Eomi1aG1kwXkCjhtLtiNDgS8tM0aoVSN4HRZpJzpxeunFFlNLO1WExrtqiwQWj2VzlTW60RNQPUJrdAkSbgMcaColKqizqRNgssMl1O1RiHDNqOQ6KKioufp4+foNvuSxWi00fasw6XLm3j/3TvoVkuSV5irZ3H/3n00sx20KhOXzaDH/FDmlDKebjJw2e1OGWBI1HiYRem2o0wAmcW01Tq6raZY80mAMMKLRGmUecwKugL0QhKR0eYzLrbY4eAfI2r6fRK9Wlmeif7RuaPUkb1Sia2az7mFn6/eiHqlgnIhKyTI5sYMbt+4JNmrL58/RzRZxUgP6K3aiR2X1EiL5elKeQb6ox5KDS7HwO2rYXzl9nXYlMDTZ1v45MURukoDNq9cwfTcnCilqYKsFEvoNuke7Ig6msMxY9jYpePwuhCYnRK1SbVUw8HOPsxaA3wOJ6YDQRSyBbx8cQidQQ2DVY+b79yQRezJ0+fQaa24cf06xsMW1OoBpqcYa1ZDMppCIpoU5fKNazfg8fpweHyIzrCHeqshEUIHxzl4fSQC7GIrpzrA73VLeXksWhUnhEPK610IhthrVRX1FS9VRp7wzKIbjGc6849brT5qjR70RgdWVy+iUKYtvQ2bjfm3fShGQ7RrLWgVakz5/chn0+h26qLWFfePVQ/flF2U8uloE1cv3oTFqsPO3pYsvhw2TuNpUSGG53xo9xtS2kh1qtvtw4uXrzE7Ny0q30q+jYB3BmcnMYlgUjPOZtxHrphFaHpKVCskBK5cuY6p0IyQC6+ev0StWBE1YKPexoX1Zdxm9IDbJcTV40df4MmjI3z4wYY4ZWg95kDPLNTDwwhu3r2C6qgqShmqIglY2UwOlAoVNKpN+Dw+6X1hnrXJqpcyXN71iXQMySwj8Eawm21SQqdQ6ZDJFmWI1epNCAanBSx58+aNFOZ5XE6sLS/J4nSwuyu2eR0FA1oC6Tp8+P5XUS41sPVqD7s7x2jUJuozKvL5vclmBvjDP/oY0egxorEIbHYLDBod3Ba3xKQYeN85rEgW0kikExJLyP6ju3fflfvz4YP7ApoRnOaQ+rOf/xxWhxNXbr6Dw5MIIicnElFC5yUz1wnqUuF/+9YtiVQ5O4sikUwKSMj4AGa8F/I5iU7i8yvxamaTAKr8rhg0Gqh5YPI7UilL0fDENaoQFwjvYIJEvXED+Vpelg5G1aUy7P1oQ9EfoVJkiaoSVCk73F7YrA4ZDBkT1SpVUa/U0BkMkGFHgdmMpaUVWWrLlRpy+aJEVszMzYoameTH7t4h7E6zdLPwDCMwbLUZsLS0IAr1CpV3saSQml63RyJDzs7icLutOLe+Jvcxyy5ZqsloMr3KikykhnGfoFdbBA82BxcFzlx6cYPMzs9ILOrO/iuEpvwyk7x6dSR3OvxPugAAIABJREFUwIe/8XWcv3RZMvLvffYp/E4XlKMh1pZXcHIUkc+FSjJmPVstRmSiMcy7LJh1WDFrs8DAqBijFVarFy+P0/jbT9+gPmIHCB0gWiGkCYpI9ADBQBL0kyT5f3Tv8pBlDCrTBbQqpSzPStUQgSkXAtNuNPs1cXGq9VqJC+p0uPwakM/XRAnFYujt3R3EEll4A244fSzz7In7b9bnwbzLjrDFDG2tilf3fo0pN4tjbeKo4ryZy7GjQYPjoyOxe5PAUmuNyJYaiGdKKDeHaPSVKNTaQoDQ5dzsdATQpAqVSjXOlfwz5QYZT54xzukETfQ6BXR6gj1j6I1mGG1u6SWrNIsIzXlR7WQlfvHi5k2cRRN49vIFLl65iKt3riISj+Bv//5X+MN/+d/h8fN7gKInn9v87IzEo/VZrtgcSoTLCF10hx2JB2l3hjg9yyMWr2NxMSjfp2ajIvF6jUpHCJBhWweNyijPFAu4Gd3ntjsw7g8wHZwSdxu7QKjmYK8Bn/E2f04FnapjAfXoJmaJbafRhtPlQSAUkjt4QLeL145sIYF2t4bwLMt1UzAY9dL5oFQS/J10fbjtTun6IWlHIiAYDEOj1osiPRSckmx7kpCMH+H3mH8mQUnOB8NeBxoW8F6g8GuEZCYt7hqSr+xvohKy0e4IGUe1IkvmDRoTeu0+2vU2Or0mFDrGaDAOQylRDNUaYz8nKlDO5SRrGA2UTmVFgeqwu8QdyTPo8OBIyIbV5VU8f/EU5VJBACPuOeyWqtfKMBl1WD+3Kq/53r1fC7EyPT2NTz75RIC0fI5RR64vM8HNckdLV0S5LHvI/OIcrt24iuPIiRC/RotZFJp8v21mH9RjF8Yjg+xNnGsZ0cVzn+plitgO9w+Qz2Zl5+KdW69PSnQpXpOMcpKc3a4A7NxfuGvwmaA4jBdAsUBVuUaUmF6PE3ot3Tgx6TakKIpuQ57/1XpdyI+Z2XkBAhmVSCKEZwDBRQHW9QbZzfjekvRkGfdUOCyxS9yPeAiwS4N9dyQ/CGyW6TKXjis9Ts/OUKkRAGX/BLvDDnDpwkXJ2uY5Q7Dr0ZPH8rktLi+JE4TvM/c2EugL8wvy35LcyaTSWFmeR7dTFeUr+2OWVs7hLBoX4RtjeIe9BoYdOg09sJr1Im4jAs9y4F8/eCQAMIEYkoTcm3nOMSaUnxtjtDiLUtjHaDEqOCluofqJ5zJBE07xpXxeis+pumcpO8FK3rkut13ecz5PfL0U0lFkxPeHRBFFKAQMGOmrM1qhUjF+1iZKfva5cK5nhx8JEDqMNGqDAK38zHn/DIYdia8bMlquO4lzpNhNp2E/oVe6aCjoYjQ2gesrVy5JDBSjJlu1KtKxhAjqDva28eH778Fs1qNUygGKgcwqbp9TnHsLKysiLCiUarBaXXDavdJDREKR93O/WYFep4LOasDPfvkLcbBdvnAFyr4Kr568QK1cxuaFddTaZUzNBqHUKpBMp0TAtHHpMtoKJVLpAmw6F6q5CrKxyb4WCLgwPRPE0emh9Jldv7khMwt/TovBju2Xh6hXGIGkRqlUgNdrxW999C3YbUYhoEh+EFBn1Bwdr3w/+J4VShl0ejW0u1VR36uHeqRiKTnfE0n281ixcX5Vei8pfGIEjDcYQH8E/PTnv8DqxuaXRFsB1VIX7RLwzo335bxl9wsdRRStkKnJF4pIZ4tY39hEIp3Hg4dfwGhW48671zAd9iAa2ces34eDnUN02kosLrB7aE5IDj5cLF2envVL6TgdaCQCKOYZDVU4OjyTGcIfdImjjOAyRSJPnjySOSkcnoXD7sO51csw6CxScO3kWU1hKiO09GYB75U6k8xANnbmkXHn7q1gLJISvb5ChBaclUmecocm+E9ygf+M55AIkFg23u/J82hiPLXDBovJJPcnFesEuHk/PH+1JRFYdDhRwMhfT0CeZwzPKX5GxNAYzTJJN5icNTwreIbwu0uChsIFCnR51hFZ4p/ztnODeyJJBc6S9WpNRDecJ0nIEBBk7C1nRynZVrOrqyv3DM88nnd0c/DPYi8ECQy70yGiVcYDstyc4iGeCTwH2J8zVhLr0cpZS0yNhCN3bcEyVCo5G/l+0UXOHr+ZUED+9lAMqRwjl8sgk07K/GvQauB1O+U97HdbEoNF5xb7rUKhgJBuBLXZD0NMjfuCWmOTDhA6tHg+ERdjWgh3n1j8VFwj3D8kymo0lr87JNFaXYz7PRiUY9QrORSKMSwthTA354fZpBXXHntFRiAJoUet0UdnAAyVE5yFuzbF1iQeJmktGrTaE7Eo+744uhP/kj5MIczo8GHkPaPFx+JQ5w5IgkccI3R0iM9jknjCv/n+8Vnm58/38W2fLv+8arUh+GKDgh0ANhdAHurcxRAsdgPKtaJ8fyhaZSx0yB+CRW/F80cvYNHbYdSYsHlpA4vr0zhL0HVRlHJvEmsr586jzn4ekxXFSlncBftHW6g2chgrOjLzh8MhaHVmaLUulLNN2LR2VLMVXLt8TcivYqOITx9+hovXL4sAO3YcYQGdlFYUCjloDBrMzM3D5wlJOXYylYLX68NgPJIZyOZxYfncGjLsyWhURSTEyZupN9yXSKRFjg4Fy6WTl24xuj3Wz28gPDOLVCozcdRgCLPVAIWyj/2DbXG2UWROwaTT7pbUo2Q0DXQU6DWHsotzVzK5nAjOTeM0GaWXUXBU6VNW8dkcSvxsJpuC0aSEVqeUe6pSK4t4+Q6TMFJZEQlmC0kRJZn0tsn3vFhAODwjsXnd9hCRI8ZK9xEIOkWwwV5Uzt/s4hXBRq8lc+XBbhFzsx6JIF1ZXsX//q/+Er/z/WuYCfnxxf1fC7Z1/cY6bA4zVDoVcqU83C4/hk0Npt3ncO/vd/Dq2SFcPjcGmgYMvjYWNz2IZbdgYXwxvIhGsnjvzjt4/XJLeqBWV9fwyadPYbIA3/3eO2h16xKRyXmUHTudWhejWg9TAT/i6RNMzwcRSydRbwEXNgPi5ixmW+i0J8IBRv4ZzQ54A365YxPxXZgNDTjtOkluuH3rHUmAYBqH3RpEMpJDLdNEo1CHejjCxcsbqPXy2IufwDGrw0ingN7IruFJzBt3FqbKmE1mIT4oKOQ5zL2dcXSywzvsIjAkPi1O0I/+5Ny426nAaaOqtg+zkYqSER4/PUEw6MBvfPB1pGMltApj1AsDdBtjaNQmTIXnxTK+v88MLw/sVruobDI5stwpQNOCM2BGpZVHIhuXeBwuNx5PQPJyo2dFUUX/8z/5b/HgyT3Y7Qb0enUpkWWcj0ahR+I0I5nvg4YC+UQJvdpAbKIfvvshzk5OETuLyyUi0U9CNjCXjyXjIwEPRaGilFEZNiqkjRr43ZMCpdGAGXka9AbMgZ/EBZQbHdQ6A7SoPhxPylk5PPACmbg/elAwqoq2NZ1OXiezxnipUqNCqyOHRvZ/kAQR1wd/JS/I8egfX+Pbng9+obksvI3Aeht5NSlvH8ufwcGa//9bAuStDZ52ag4ZBKidbqfkAb4FL6hkJvNPC1Y8GpXlhZeklMP1BghNhUXtw0XO7wvJIR0I+CUHmQSIWMk0GrEQ8jXSis2FSTLr4gkZ3KnmocWclkiSIAR+ODjzweJyIYVPBAykB2Qgtkcy43wYCaKxNDZeSKOi7sG/4MfaxgJOYgc4jh/JQYEeYF31w+VxSfuzw2yExaBD9OQYZ0cFLK+F4Pa5UWuWxQLartYx7g5g1piAPkTVIiSUaixdCe6AS2y5XHz5uZZLdem9aeRGOH/+nPQ2ZHJJnCQi0Bi0Yv0mMDjlCeDy+Qui1DQYdFi/cB4OhxuP7z2FWW9AtZTHk0f35POZn6PSfVJCpVHyywixuHmdQUSOY4ifxSW3kOqAVrMmhVQED/k6eRAzPoGXHbOdW4z/0kKib4wEnUx6uP0+YfkZ7cQCaw4ntD/SmaIlE06CR6OVwYfKI4Nag0aFcUplWUw8/G5pFDg9PRH7I/9bg4ERYkpRXvHZmKidrLA5OFSYUCikxWLYbtSgYBEXld0+/6Tst9yCsqUQ0mnM7hb0YLDwvWO2eRtdxniNdajWWExJp5NCLmTaWFUqli0aEJqelecwFouiUW1ArzFjyj8LvdoMm4WgqwKxeEScZdVqHvVGRYZEAjP83KnKtdjY56GTgiQpl+50ZICm22eEHhxOG8wmI1LJNCrMm25PCsV5oVntVvRHA4lnWV1fx/7hMbLZArqNjkS39EYDGMxG3LlzGx9997vQMrotl8Fx6hT3fv05SsksPDYfpoIEDBgftyvqR5Zx8TtImzmHCg4vjN2x2k3SnyBuLcYLtrpo1tvQGtQSQTZWKkQxSJWnRkUNGcvRSb7WJwoeDkQ0pmh06HT64mAiANYbdmFxmMW9wzgTi+RFc+BtS8kdl/1ENIJRb4zpkBkOm1HAf+YrnsXjiBdzUBKUwRiDXh9GDtny/e3CaDGgNWCm9RA2I7Cx6IHXaEQsnkJHbYLNP4XljQ3pU6LTlQROvVyV2C2bwYiDnW0Usi0YzYDZaUZoPgyL2wG1To9CroSzoxMQztUpGY1iwFx4Bgf7Ecltn1mcg8lqFYW0zeZBvdaTZWtxISQdFeVCCnqNBqdHZ2hWWlhdXBPwhEtHIp1EvlJgijt0ZoMQqiR8uXzTGdOoTezKJGkJGjNagZnnVA5xpqdFN5fNi8qz0+rJIMJsVaomaX3mAsDXVCjS3uoQ8pll04zAYlyY3WLG80fPhHRaWVxEPptCNhuHz+eSDGz/lAdjTQ/ZTAG6sRM3r9xBKnWKn/3DT5Ep1hGa8WOs1EsZm0bHc6Es0XfvvHcdeqMJO/u7YnUmmDjs6OA0+/HkwQtoVRohxhcWZ9DsViWPk8qebL6MtXObWFxYkwGHQ1itWJBeLt4V59fXcffdd1Atl7H9+rU4KKkU3Dh3Tkg6qk4nivGuOP82r19EjQB8tShn3rmVdWgVWsmGzmWKUr7JTgsCq/1xG3qTGs1uXQiQVCaJ1ZVlHO0fCukpue4aI0qVhjgTrTanqNSOGBXXnZRMX79yWbprPvnFL4RstxgM0IxHWF9Zh8XkRK3cxtPHr9Co9aQjqE1H+wAwGRnt08d7d2+g060jm0tibW0ZZr0J6oEGXo8PY40SCp0K+VoRnz34THL2GfNCRQz7T7jgcbF5//33oFQr8Xd///cCCljdIdx/+FjcH0sLC5L3e+niRcTjUYnLWl5eFsCQ9/mbnR3Jn7bwnNZqZUnS6SdnHwkmkh3LS4uM6UW32cTqwiL2trclzok9LB6368uFaIRgKAS724Z8OYUnrx7B6rZDbzUhmowLucd+JpK9Vy7eQDKZlcxsgqEGjRaJyBna5Roy6TT2jwswmNkNosXmxUtSRm8led5s49GTp3LHszyaZxJ/bqqCTWYTNs5vIJdPQa0bYX5uRmLpDvaicDiYgTxx7dHxx0Vy8+Ia1tfXhMwiWTE9HRaCRac0IXVUgmKokoLTcpVdUlQIU0nI3H0VQtNBdHotAVKMZtouJi6jK5du4MbNO1DpNdIJQvcHwab7nz3C++/eQCZdkKz7UqUpJO6F9TVMexzoFzKwEtTRKmEiQ9bqYCq8iMN0Df/xF4+RawLVDs9XOgwZW0oicfxfCZBJ6tWkBF0BIT8k+YSKPQ2JkKF0S3kDNozVPaiMY1y6flGAd3Kuu3snMBqd8HqmxXFIUcab3R2ZF2+9cxv3Ht6Xu/n4cBeXVhdxbXkBxZMjlI+PMO2wwWnQw8+zw+8TgIlACv/afvNGnDh81vpDBbKFBvYjKaQKTTQHKlRaQzS7Q3QGQ9SpVMVY+mCoTGOMKwEmzu+MXeF8ShCfqm69llFZXYmx6Q1GMNncyJYLUHPxsyrhn7bh4PgYGg0zgG/DZLPi3IVziCROsXOwjcfPXuGDr1xFqZZFsZiW+/zOrdtyZ+2/PoARJsROTuH2WXD+4jlx7dAl0x9o8ennD+H1+RGaDiGXTWJve0/mA8XAAIveL9GiPIt5X9k5K4yV0mtB0UA+m5PZmiInkgjcPSgMoLOYufoknmamwmiWGtI3MQEldBMXLAUR3ZqIKXLFBOwOE4Ihj0QNUfXP942gjwoa5FMF6ZZgUaf0DunN8Hq54/RRYXxTrSH3uEGvl7mMxDK7sjhzt+pV9LsNvHP7hpDKLI+nQ3Jrd0tI+42Lm9BbzHi9tQOtxohGpQX0lVAxDmioQrGUg9YylizqRCKPtXPT8PndMnsIAExhi579HVNy7rB4l0Ac53jGLd2/9xA6nRG3b92WXeLk+BAH+zv4ze9+S0hNnruMKSTpz4JzuizoHOEz5nZ7sL+7J/nK3AkYDZRO59GlegwqAeKzuQo++PCORO/REeFwuWQ+I2jEKBm1gorsMN68OUbkNCrAm93JIuRDEX0wSpdENyOi6JAjsEb3OqNjCgWq1q0i2qPjhCDDJEPfjq3Xrya7UbMusWgXxN3OclrGiY1QKGRxcnwkcwIj1T76zY9xdHKC3b19KcfmPsPvfr5YEJc7AUX2H4YCAVGh888gBcMYQ7oFt3d2cPHSRTicLjz84pHM1QtLi/LzsNtvcXERJ6enuP/ggRArjEAkMM0eqYsXLskdwWGUbpSZWZY4GyWed6I4jcv3m6+J3Vd8DwI+vwCrz549hk4HcXwyjppiL8423FW1GqDTKOP65TWY9ErYzAbsbL8RkkcieMw23Lj1LhrNPv79j/5C/jm/S7ybCMQxRmtufk46OBi5RnJkZ3cbjVYD7DOhAI77pHIIIYcYf0zQluQZXao871kevrPzBplsRrLmJd5Z3HPsBxjA7nTB6WXOugoc2RkjSpCEZ5PkrmM4iUvmmzPmPD1xrBGQpYhESblup4Vxpw2dUoWbV6/CZjHLXN/tdSXHvVxn2fRAdgCHzYpLG+egGAwQOThAq16TfppvfOOrWF1dQix2ildvnuH85jrC89PwBv2od1r4/N5DHByf4mtf+w78vjD2do9lbr1z4wbcFiOsFgMev3iCH//kx/jhD/8ZDBoj/vz//TM0K3XMz83C7XUA2hF8U16cJc9wcHyEtbVzGNIOYjQiFJqDUWWBQalHkq6sTBp2uxEvXz5FvpiDzW5CcMonjhp2E6jGGuhUFvTaQKtNkWcfv/GV25iZocgmKcCZxWyVPddonnzf6FKlUHKsHuHodAf9cR0GjRrXN26gUazjL37859L9Q0LBH3Qjk4/D6jCL+pkxhtVmG/lyDfUWhQBqHJ/EUc63sRI+j0wsjzevt8ThfPnSBSmBNjHa7OQYV65el96rSCQu+yqdKYMhY55Z5B7CQjgkgrPDgzY+/ugbsFn9+OzzB/AFfBKv6XBZpA+NzkI+Mza7C+c3LskZ8/rVG/keUOxKMp9xo3ojy6CplNeKOFatNkOns4gjeJL6UJe7p1ii4MQBncEu31G6fpgEQLch5/FuZyRzUyQSEzzCZrfKPOP2uCcAf28g0YWlUlWeN+70eo0aVpNOhBDZTEqiCDnTMZqLhGKpXJU7m2I/zu90kXQ7QxHi8a7lf885l4Jbuph4zkzEryNksjn5dTXK+xVUPbv+sSOEeA9FNvw1FKxK10WpKAkcJG0JBJIAIB7GpBYmmBBbYsci0w14N/I9k+4+I51VLBAnuUOijNjapK92klTSlVgmEvh8Db5QWMiSQa8rnTt0W5HwJE7BM5R/89cSBHfZrDi/tiwdn9z1+DyzUDmfzwmuFvB6Ua+yTzMJu8WEdrMmZ/bmhfPivN7Z25XP6satW3JXMwaR30eTkZ9vC9V6FdlcFmfRU3FasWeL+mMSV9xliN8k43F5r/iZkbx1UazKsgR0EAxxrrJTkiwkOpQURo6QyVWl+6zW7KHH4np2eNBlpqTIl6JVOnNI4LMPidFYmLiBWIyu4IjZkeeR+yzRSBK5JJuIi9GJT4yS0VhmC4ULPAM7aDGeTFzGjF4llsFdgdGLdPkoRYQVnp1GaCYg/UDFSgFj1QhasxrdUQfpfBLz8zOIRc/gdrpRzpVRy9eRjecRdIckdo676sqFWegtaok8J/k+NT2D6ZlFlKttEcKvrm9IrPPr7aeIJo7Q7lXFEUIRmcPpRb7YweWNG3j26VMs+GYxqndx9dJlZMpZfPLwM8ycW4RKo0L0+BSNUhm0Nki/oQbSBRb0h9Ft9/D61ZaQb51eF3qTCRaXAwMlcOHaZRydneAkeoILmxckDcblsOOL+/clFSDkd4uggY457sl/8Ad/gKdPnkGr1ovQkakTuwfb0OgVyOSrWF4JCCmYzdbw2x9/B3s7+xLjZdbq0W+P0O+RTPLAFQxCTWejSY83b7YwPxvGoNPH0e6hCP0Yg0onr0rVw9zCFA5PTmEwKXH5+sWJkKU9cck7XEYRAdKNTFKD8VhXrlxBMV+SPXlnJyKEPhMrOBc8ffpM+sh4JmSzjCSsYm5mXhJkKFIo5NP44O4H+L/+z38rxegf3F2RFBGTgX3QXhFp08lDHKlRa+PW5ffx/N4ujl9noVfZkMnn0FO10NeXcPtr6+iq0hKB1WmYcbKfwVc+eF8En3/540f4xjcv4LNfbyEUVuH2e5vSjcfIu63Xp/JcXjl/Af1KZyI+r1SxsOaF3mzE1s4Zlldd0uVRr/RRKbZEwNBs9YQ8v3TlElS6MXb3HsPnGsNqUkOrNsBqceJXv3qOqVAIU/5l7L44wsnrBIzQwKRiFGcXwUUX8t0swpemka3nMKThQKkWcSfd1m6HWzqQOJOw683ldMi5tLi4gBcvnotgnm5ePgNMKlJ89C/eGw8GdRj0DZSKk2GL7BbzyKan5vHu7Q/x4vE2FH0jcskq7BavKKNDU3Nix0qnElJ4Sss3S+VKlRwS6RMUGzGYnCo4fEbEMmdweT2iIGs2yL72sL+Xww9+92voqfpo9hrY23sFvUEpl2IiHoNypIJJ58CgqUWvrhalgUnlQLVQx6WNTTkkqXSgoprqRAJYTCfgwc0PhwsH45/oaVIMe6KAsVv0CPlc8LrtominQsdi86FS7yBbqiGZo3VIKzFYQyhl+OXQxhgtLm7FXA6LC4wQmZTb8OKlApCWQ6p3CHQOxwrQOcIDj2CyvB7SCLw9vnSB8EKYqAhZqD6J7HpbbMSLiQcq/xIWmLbeL+OxpBTpyw4QKp6YN0jzycwcy0InBAiz5fia6U5hZMnpyYmARVOhoNi3KSQgCMgFX6XSyMNCNQNjgXiwHh8divuD8Rb8Yr6N7eJgQMaMvweXN74OXpg8yGnJo8KN0UP8i5cj2UyJVuhOLl0OZczt48E9IUWGSJdyKI8aMDjpGEjBZNfA7rOi0ChDZTLJgMgIAC6qqkEfnUYdhwcnWFkJCzDKYo/mqIFqpQCX2YZaroJCoijl6CoV8w1tqHWaMDvM8Ic96A87YjXjsxI5PJVyodnwqpRjH+7voNmsQWPUCuDNBYWLtMdmx9nxIdweBy5fuSwK+c8/uY/XT/ZEialWD8VeTIWpAKkkgvQmUZg4rR40qmRIZ1Ap1iQKgVFAHFg5JJIxbjE6inEgaqOo/Hq9oTDg7WEXI6ZRWdXoqQew+a1wB3hp1eSC5DNH5RqRfqvZJmRcKMg887F8ufkZMWO4WMzJIkgAg2Cb0ayHQj1GpV4WJRjBGJbR8qsyhhqLC6sIhqZl8ZhEISSlYKpIW/ugL3EtJp1eVDTMkdf0GUNQRrmWx4D9AH7alUm09SUeYTAkQckuHtpsJ4WCXE7pqhmrlDDY7cIIUz0Uj8Sk+2fQVsDvmUF4ihnnQwGN2a1SqxeFOKKTiw4QgpOjYVcyFel44MIpSt0hAXCdqO+8PofkbVMhQ5Y8m86jzr4O9quolWi0CVZZcOXmNXG/3P/iMYL+EPqtnrhp2G/QYknluXO4fuUqiinmDhbRUVBRsIfDNwew6M3w+2YYgiJ2eAJGgwG/h3yfTIicpOX9XVyclxzDRComw47X6UTI4ZG+gHQujfagg3a/i81Ll6QgnoRQOp7EmDEEcnwoUG205RkcsadjqEKvRZJiBJ1JA7ePhFgHjRZV9FqJ5WCZqkqplqGXhJ7DqoPdxkLZopTQOSwuUbhVe21oaT/W8Ts/FAU6IzV4FBlMOtQk3rCPVm2MhWkLDF8uE0anDQvr63DRuVGtw+JwTSIUSlX0Gi1MM2+7xx6MLKLxKMwuG9Yvb0JpMkhUmlFvQjJ6hm6jCJ2qD+W4JY6RZp0En1tU9m/2DqTHwecLw2ryysXmdBhg1Cqw9fwp3FY7zHorQt4pJCIJUaFncoy0A9xBHabmp0VxUiiXBMhllrNipJjEJPZ6uHnrGtbXV3B4tI9KpSTKDQ7+jPigUojADi9wkkk8L6mkpAvI5aBLKQgM1ShVSPiNMFaMpMCyUmHeZViUgk67QzqBGAXS7lSleJgLeqGSw0jdhYIsaNOI9+98CJ/XjljyFP/+L38kZWtKAl+0UTcq6A/aKJXH+K3v3YIn4Mbe0R7iqQTsVnaz2NAo9pA4SaNWZjkrMB32Q2dSwT/lk3g4Kj4jZ4wScWF5ZR0P7z0QJRbtpYwNYVTZdCggpHm5WBDwiYsTwXkO84xC5LlNYoKuRYfPjbZmjBKLXFttGHVG+Fx+WE2Tgsw3r98gPD0l3T/hOT9qrTIU6iFev3mJbL6FhTm3ZCaz14Z9YMOxChotC+eoaNbLopJKJCWH1G7T4vLmJhxWK54/fSLv6/xMCAa1Elc3r+DJF68wN7OCve0j9NpUeQ2QjGWhGBHEpZBAi9VVfv/64tDhd9/v8cKqZn4vkxdU6CmGiKbjuP/4PlbPrWBxYVbyw1OJBKxmDrJ2sdcfRU4QOYsgni5hpNKLw5DvEWcOujq4uFINxnuQsY8SHWkw4PyF81JwzRx5igXS2YyoXV9tvZb7l9/xd++8g1GvB8VgiGa1hr2tbfjdbsn55uXN+5fnbHhmBq1uE6VqHulCCga7CXqLQTKK6RAhKVYpN3CiraEGAAAgAElEQVRp8xqMeitiZ0lx7tmZPR2P4+zwSEDEueU5cQNQEEFHlvQlGU2iDqTylsAXF71CqQyXxyPCh29+61tiV97d20I2dyqRGlQR833kjNDptgRQov07k01gYX5GVKo8wo6PIjh/fhOZdB75VBmlBBUuCniD7i/LpzuS69/5/6l6zx5L0/NM7Do551gn16lcXZ2nZ3o4gWmCSIpayStZXK93F9pdaG2sAQOGAcM2YOwnw4YBwz/BH/zBK1JckUuJmUPOTE9Px+quqq58Kpw6OeccjOt+exbwCI0eNacrnDrv89z3FekcnY2lWHIyY5QGX0PI7Hbn5lswG5wCTNbbFeQKGSFNB90e9nb2YLOw54qRASZRFtENGvZ7sBIJQNWpwKmZwKWdwkIVI1QIhBexn67hJ795hsoAaPZ5rSoRF1RUihKajlmJZpGjWRZecX3QrcMSdFE6MhaCi/EI0UU/VjYTCCcJep3D7nZhMJyKI7JW7SGfpxpbj8WVFYkKuXHjJjLZDH7zu1+LU7OUv0LAacFmJIji8aHEYG3FY5j3e1iKRcUVQSDm7CItAAOXsUQiLvdctz9Gud7D8XkB2XIXte4Mtc4I3dEMQ8Yu8P7VE8QwSf8Qo5sIdrMck3V6jLwgoE2xgl49hUHH75WF6Vo4PEFoWI5umcMVtKE/beAye4n1jRvoDSfYPdzHd//k+/AEfbjMXuCLLz/F2mYS2dyZuBSovNu6dg06rQ6ZVBbNTFNi4O7c24TTY8HewR6GkylMVhbgjqTcV6PjHDzHl188EbKs35yikgNWFuMCyB8fnmDBy3ibEZzMmqeyi71WBCA4P0+morwNLoSwuXUNT549kXM+FAwhd5nHeDCWeZ3ve7fHg3aXvUEDUQ7uvHopauWbtzZxcZESoRCf71d7e0Lc+p0LaNY7MvtzEdPrzbh+/ZbMIxQgEPC4SmfFkU1nMGOwahUqpEmeKZ0x16+tU3YgrmAq39mtNJb/mwih5AsGkcsWpTTeY/VCN9PBZrBiNhvDFbTA4jCg1aojGgujUi1LJjUJASoqF4IR6f04S128BlNmAqbzPcPCbzpDCOS///X3cHpyKLMphSWMB/Oy1yKdxk/+7pf4+KNvoNthBK5ZAC+KAUjWvnXvLn70wx+JsG0yViFCMNfkkFgVq80psXoEIrgn8DWiw4bOpXMSHhMVzlNZ1Ot0J3vE9UIihIK6hWBQIhI319dEzUyFMPclElUUf5D8oGqUQBV3CtmbVCoB6EgUMzaQf06RB5dgjUYlYBpdLQQHeX8xszu+sCgzSOr8TGYD9hSQgOCMxcx4StjYF8cdinckifBoJCSvL2fZq1xO9h/OEXx/MX8+y4gjjVbOdjoQ6KQjocFYZO6cBBZ5/hPQMJtYdMzS9JZEzvCQ5DngcrtlBicpQeKJ4G61XBWikz8vETm57LjKnMlZxFmbr7MU3ZJCmA7g89gQDXmxGA0ifZGS75+AKoUbnS77nDpIZ8viuqDQjucJCR46PLgNBBcCuMpl0WAP3HQkXw/JBO66/Hp1jC3TmwV44N/ja69ENU8EbJ9MxxgM+0pUooW7otKdxI9PwoRxzc3WEE53QAA/kt5KPrhJyHASKPw73JnYicCfL78GRm7x47gsZkzaTbRKZdzYWEcyFpNOHolypvp9OEAqfSFdIzdu3kS31YRBo4LNqAeDcTjfmh1WfPePv4d0+kzywQfjLpZWk3B4HNCZDGj2unh1eILT1CV+98kXMgeurWzh2sYNbKyswqRWwet24Ic//vdYXIzjnbffxtnRKQaNrhQks6uA/UZqsxqvTvcFzKPAjHGldASqTQakzi4RcEcQX4jKfdSolXF5cSpFrQSUx2N2UdEFNsKQDly6lvR0m7JnZQ6X245r1xJYWorCZjbJPs+YLt5f3Id4ns41WlSbdeisejS6Zcy1XYx6HdxO3sSjT78UEPqdd9+G1+eESjPDaNKVWW2CkYiI8pWKFM6b7R5odFY8/HIbxWwN9UwLl8dXQphTBPLG3TtoNKp4+uwF/uzPPpQdiQA+z0PG5AWCAfQGHZydH8FsMUjctsvph90WQii0glymLmXv7ANwup1Qa+mYVMHhdCIUjshMTkcbSR32qBDInTK1Y8z32oABjmh1u9Ay4tbmwnCsEuE5zwymcEhUcp+z+hg9JhPkmyIOowCXPVJ8Rug2ozOS72+enX//Dz9HcjmJtfU1EWIx1onPD9337KRjMgLnQ0kJadVRZMJCqYBBjzFOBLd7so8TCyJByXmC6n6SfYz9Y0QSyUO+rxnxw33d5bQrUapqtdxLnM2I8ZSqNdnPeZaKq7vdla9HBKf8WTOeaqaUd/Nj8XkZ0oVvMsqZx2eIIi7G7YiTRK2ILkmA8P7iDs25T9JMJGaZbo7x68hPzofEK0wiABPH5GAo0aZzidUdimCK4lm+TgT+TRarnP2co8aDLrQYYykWwp3rG4KZsCeGZx5FbYVsTgDydqOOQY9pK2oRKq2uLMkszfgtkryM5+PswntoOhrj4vwMVpsV5WpZCAT2K0qk4UwlYka5NyZMdOiLmIGYAXtg+Zro1UYRwpXKeXnO2KNDDIZEoMFsZt0sTFbGQZUwU+nQ7JK8smMwZvILca6hoj7XK71DFJGQzBqwc1VEmIySm2EwYnG6kgzDeCZ2TjEGj45QCid9fquI7yhqGI3ZR8lYdcYpW2AwqnF2cYJojOXVXiHzfX6PCDHZ/dlot9HuDmGy2jGjIIfzm14jz2Gn3ZDUmmalhl6zh261j0FzhGR0Bfv7r3Dn/hbCiSC++PIzLK8sizBJrTFApeF7T49QJC7YxGDcll3SaFGj2aGzK4OltXWUa11o5ka8c+0+OtkG5o2RdPs4fS5Ue03sp1MIxaPY332F54+28d2PvoV33nkbxVYZv/rtr3F2do6PP/xIhHAUbvE9yE7bs0waVrcL97/xLiqtBh4+eSSkKPE7zgOMYOf5ZWFXrVrpS9q6tgmbxYZsOotGuY6b128KFnR8doSZdoqFeBBunxuZXFbmF5vVhsPDA4lwt+itaDd6Qv7YnV6Umy2cX10JDsj3B2PZeZAYGOQ1VyGXyUtnlFpFzHeI7rCDUnWK9S0vOoMhVBqTiFgKpR5u3w7IHYnXHVQBr1divPOFCl4dpNDpDvHxH/2RRGuxW5QubuIPvV4b6fQpEvEErBa3sGGjUQeRcAS//uUn2Hk6wMd/vIClpZgku1xdpZHNFWAwWREMhbHgj+Lz3z7AsDHBqDbDsMMTUIOZZg6dQwOTdw57eILeuIt6aY6gNyY4DZMuyAGsrq/jwcMv8ebbt2CxsfsQuEoXhKw42D+DRW/CemwZtUoR+WoJCzEHBtMxas0eEot+IaEy5yV024zrM2I0ZHyyBh9+5wNUmwVksgdY8OoxG/fgsLux/TwrBJTHbcatrfvoVcd48POHME0MGNa7Erds9Gqg8QChmwvooot2rytinHy2INFyfBaZRnByXMeNrQUxLXBOW1lZlg4tPpScUTgrsfta9U/++h/Px+MW1Fq2qlPxUpJiJmbxbaxex5t338fe9gmmIz2yF2UpCJ6MCEaFRQnFB4wD4LWNLfQHLMO9Qjp3gsG8htiKD91JDdCyxJg2vjl63ZEMOuwruHX3Ni7yFxhNB8hkiwiFbajW2mKtJVBn0DoQ9q5i2NTi8R/28d1v/RmyFzkZMFgePJsOYLHqpLiLwyQBVv6AaZOl5Y/RFRN2H3DosejhsBiQjIcQ8DjQadXl4rDafWj3xrjMFlGst9GfqmC0OtHqDqDW8uEioTKTEvWPPvgAOy+2kTpNCTHASBBa73mB8lIjy09HitZgUHpJVIx2YFqikqnIAZP/EFTgYMyLgsUt4oiQS0b1n4rQvyI+vipB5//21T+8hGjjkv4Q9VQ5GEwsFaLll1ZNKmYNUqyaubwQIoSsGl8j5tGxL4S5lFTU8ELk55eLw8J4pLxcdiSzfH6vKG74Dwd8DuP8uvjzpiqCwzQfZOlcMRiUr1+nld8JEvLP+VVLkaNauZCpVpi/LtJrDdoodSswunSwu3Vw+MxSblNqVVGW/H7GyGgxGU7QLJclZiUQoMJwAxP1DJ1RGzPdBFrWhoznaBTrqOXr0KoZMeDEiL0MJiNWt9YxUzOupiGLfLFQgNfpRSQUw2yuxcUZ1eM1GTb5kDOvlyQCXQPjbgfXtzakJI3f1+8++RRX51m4zB7pZwguuNDrNaXkWYrI2z0E/Qvi6CjlKhLTsLa8KdE8L549VxQUBE50GlFTNbssq1QJAUIgdDpVYcCeGc0UMDEkUYWxfgRXyAGNWY1SpSxqXZaaMb6AhxGzoal+jCyEUSmVcXZxLqpdKnb9AY/k5Z4eH4rzgsoqlmZXW1W0eSBOVbCY3FJU5HEv4M1778jFTpdPt8PvqynDiE41xbDfwaDTk7xziXSoNqEe09XB+KmG9F14fey+oZuEfRw6GJg5PuP7muWwY3nvkMjjr6lGhZFOhVAsInFmBPz7rbEog6lwctlp5WWufgOVCm2yNbGYckE36BRFC6NCGK1WKJVkuKAKoNVuS1Etl1cno3tE0aoX6yvjeajmV0s0xghT1RwbN5axem0NO6/28HLvEvFYAEa1UQZFqpAICHHhpusle56WuIJgMoRGs47j3UPMRoDL4ZPF3WjkecH4NcY2MLXNgNPjEs2TWF5eRaNZRaNVAVRUQAILVO+QAFJPUW3V0GBBr9crZdKj3gizwRiRhZAMa1yuGTMyGLNMD6ISUE9ZjM4Ldwa9id9TTxTKJhO7FxSSkmQZn0U+d1Sxkzhqt5vod4aYDID+iGVfWjj9blkW2dnAZUurZo+KWojQ4ZQ5tUPMJzOE/D7opnPJ1zQ5dFjaWEVsaRWnlxk4vSyyrkoXwLQ/wPXVVficTgx6HTx5/hQ2jxNLm2sYUT0tX5sZlWIevVZBulNMujHazZrklnu9fnmGuciEwglUSm3kM3U4bHaEgy5oMMb+ixcwqHVYjq5gOpghf1kQ9x/JLwJznckIZpce4URYlIWpswsh73qdqWTO0gWxtJzAu++9idTZkZx7tBvz/F5aWpG7ant7R0o46bjh68lFmSo23gmri0mYDFYUSi2cnXNxo7pTJypuOhz4LDEihQ6eWqMCs0UnpP2rg1dIXZxjaSOCbmuIXkWF/+LP/xkiET+ebz/G3tFLdIc9DEbs4RkLsNHr88zVIbEUQTgekG6B1MUF7DYPMDTg/CiD0lUdBilkZO8ByQ8fnFL8dg0anQmffv5IBq8PPvgjubdOD/cRWgiIUo1kPBc2hs4zRoNLFIkNh8Mu8S3MN6fVm+9z2rspMx0bNJiwCUWvh1GnfK9Oqxvj4QxHhyfwetzIF64Qjvt5SEtsCxdgyUJvsPCWhDyL69lB4YVWp+Qwc2kiKCMkboWZ5hMpS6bC8+zkFOVyH1Yj8McffRPD7gj5DDtWzNItwPLLq4s86uUmRoOZEsXlccBhNzNsUMhggjPLiSQwJOCnhcFmQmcyQLqQRZk5+MMeggEfFllc227j+ZMnAoQRnLm4SiOTz0lUps7okCxlyR0n1EM3no79PgNsbCoOStr2290Ovvvd78hg+/jJEzmT+D1W6nUhQggI8T595/7bqFElbHfgkGBXuYr4QhjX1tflDmUMJZcnqqpY3lmqFEQpy8xXk80Eg8UkXyPJbaoLY9Gk4nabqeXZJbHSrFawv7MjS3MoGpGvjXEHJEGo+D04PJbC22vXr4vbkKpFdoaxyJfFjWvrG3IeHhzuolK+BObMa3dIMTq7PtKZS/QHbfgDbpjMCnjNOYouoYNXJ9hcvybRfHaTE8cvU0JKz1Qz6ZoggUDA3e92Ysji8DnjA8c4PM5KUeOwN4NJZ4PF4BTnzNJaDBvsl6nVZD5JJpYwnajw5PEOkotUR41QzOTQLOZgnA/h1IxwczmMgE2LWa8lObYWhx8HVw38/NOXqI/UqPdmUhbOWY6AJ5WjJD/4i+SHiFc0JAXmMBKlYmcGe0IYmGBUw2jW4OYb6/jgO++hM2ngRz/5m9fFjEZMxyQWbKhXBzg4OpNeDSoxmfFPZyazhlna2GqUEQ964NDO0CvkcDMWhYGxeRRlOB3wEyCiO6fKzhsFMJG+neFQIiGvclWcXBaRq/RQbo5Q701AUeGAMag6jXSwUAnbbY0kP5cRWPzcOgMXdEV1SIDepKe7ZSYzNEUzVqdPCJCRfojwUgAuvwmZwhXe+tp7ePjkGaqtJoKRCG7fexNn6RQODl/AG3CgUS8pMaqFGq5fu456vYqrkzT6xSGsBhOCYTvuvLmFRruCequJ08sczDYXMoUS7E4C6hRaNKGZcw+p4dbmPWhmRlQqdaimarRrHUz6YyzGFqUTggWgjOmg24OqVvavUPhz584dAQ74vfa7PTx+8FRKrPmL8zvVr5ydWHjJbq45I3GsnOeBTreBxcWonMEEOKbDqQAJGiiOYUbEFQplJJMrCC5ERGzU649weZkWlw0FQMzhfvnihVJ0OpuJcs/lsqNQuEIw5MPickT6VTRGNQ5Th3D7PTJbs1+nmC2hkinDorVgY2kdPp8broBNCukZKcyM9Ff7r2TuYswwVaUkYVKnF/B4fEIy7O7uYWd3V2Z6urrfffddyZ3nrJvNkizsifOCuwPnnzbLypfXkIgnsb/PmXAo4MHvfkenyH38xZ//qXRUbKzfgNPhg9cTEpCYjhUCfAQ/KUxj/yOLfIvFMq6Yoz0cS9/K6toa9l4dwOlROgyNFsam9hmIJa51DlFaRowICUaC3CggCYE5CvA4Q/NO4jPA15R3Fvuq2J/EPzeIG832Os6NopChCLxIJLMoMxFOIH2RxsMvH0mPGSP/WEheqVWFQKPwJRReQC6bxc7LbQFf7ty+JTsSQX+CiN1eX/Y2isROU2colunGuSbOCRapM5qF6lbOJFRyr6ysyBzM84XFnyxFv/vGXZlj6d7lGX9xeSGOEIKWJM8oYhGCh50wk4nMdCRAOM/za2FUp6Kwo3BNI30PkxGByYHce5n0BZaXFpXoG7UGwUBIQD1oTCLao/qUpFitWhPCgvtopcJzeY7pnDn/OulkowOQdydJEO7b3Gs6re5rkFGJcqH7lrO3joXfdqs4adkhwI+hdEB2BJjirmo02kUgxSg//v9MJxCFfp2xTl4hKtuthiiq+btEcRIUNhplDp1126gX8rhz/brM0+VCXr5HFhYnlpcQX1mWTtM/fPoZvG4n6uWC3C3jTke+ng+/913s7u8K2OR02uD2OhCOhxCORcRB7PB6cJUvoFpt4dNPH2L72b70W7kcXjz49An+6V/8CSLhIJ4+e4h/9Vf/At1GE7PhBHajVQArZp3bPHacZlM4y55LlOuNm7fw6MFjvP+Nb+CqmJNeR7vFI6Wy0+EAB3s7iMfCcNqt4sYlVsEOF6p/+T1sP9uWc5ARJ7FYUs4Ph4Nufq2835kO0Gh0MBrPlK4cownpXB42txN6qwE7h8/hD9vRqpbxzTfew7jD/oKhArpbDeK4p+tkMhuIuvwVxYGjAdz+IBzugMQ1vtg5gMvmxcWrc/QafbRafWxu3hB3GEuneY/rDRoRmvAfl8sjRCAV/BSsNtt1tDsdFAolETZ5vQksBJcwmTC+1SwEIPv6JIlAIj/14n4nZkMsgu9RxkY7zD6573lnfRVtSHUdOzdIyBMYZr8cdyTOTfy7PCcqVUZ4taFXWeC02ZFcXIDRoOyV3OMNWoMy60/mKDBWdDSQOenk7ExIebr9BG2aT9DvtjEaKD2b3FHnLCfXaaRviKIZnmMUayj4DrsUGW+lkUgrCn6I2/C8IkE+GvTk79K9wSQNnv0EDNjVZrXbcXmVFXc/3STsB2z3htKZw44NSfgYDqTbkBgD8SE6nxVyZCLzvoJbEcPpy9dDEL7Lvp+JEo9OdxbPJeXf+buCUxHM59nCOZfRh/zeZU6gOIRnVIO7eVc6MPg5itUqhpOJCNi4T3Gvmo37UE8HMKincFn0Ikw02u2wOZxw2hxo1hpC8BHY5g7IiL+vvX1P9n3umpyjD47YAcpOHZ4HTcElKIZkRx3dA3y9eM+xRyyfq0jXGp02Cr7GWY4iWLr7dYqApt6XnuMuHc5qxgOy/20iySN0uoym7J/z4eTsXOb8wWgGtc4oYpZ2qweLib3J7JBSyfev06nFdUhV/XTKXkP2Eo9F5FJrDsFeZlqGiaczqpK9KGtrK+JQKxSymM6G4iBOLIZx6+41hEIeqDUTZHPnr0lDnRAljByk89AbCAiB/R///teYcMZX6eQ15/zu8bokvYOoI4VPzUoLr7aPgJEG4y7P+Blu3VtFciWKn/7st/iz/+ybODo+RiqVhc8XxGiiwvLKunTVMtljMO1gNOuiO2ggnS3g7ffvodUf4+9+9AJ//YPvYMWfxNGjPRjVeilUn+pU+P3TL+ELhzAcjHG0f4h37t+XOZlJELliFo+ffimOWJZX9zt0LFmQWExSE4XOaAib142D81McpU4QX4xLJ+PTJ0+k/4N4VCIawq3b1xEOB8Xlw1jfVrWJgxf7SEQTuHn7JjRGDYaqEYqNIqBTKZGOOhMeP34kdwqj1okL0dVntdMhSSGqBIrLc0Yh9LDVh91olAh4JncQH6RQS6umgH0IrUGNanMIvQnwBb2IJtaQzWeRL12IG5MkXtDnQ/ryDD63S0TYp6dphGJL0tnHyG6eUSRDM9kcPn9wgI8+voVOp6Jgs2anPGeZTArhUAiY6UUUotVNsZhkDLbSG1aqNNBs9REOJzEeqPDlHx6hXx3CNNdCO9MgnxvS2IS3v34HlX4OnqQW3XEHBy8biEcC6Hc6cmZ874+/j/PLC/SGfWX+NbDzTIdCtoZsugTVVIt6qYHlWAwejw31bgGtYQs9YnxjYCHokmjr1GEaeo1J4qmKhab0mn7zg29i73gbc3SxFPOhWsxLLL1Wy2dPBaPeBs3chHFzhsMvj6DrazGs9WE0a2EJGmEOG2FdtqI2qkrvDu8cvm7ZK5IznClMsJjMsk9T5MCZIxD0y+ySzxel+0zpx2tA9YN/8udzvVENs0ODwaSCESpIne8JUHb35ptwmsO4SJWhnlsxGapRLTWEHbdZmb1FZbca+XwBm5tbMgSenh0iX7lEd1KB3aeHyjjBQsyPSqOKUqksRZwcmqikZUZdqV5Ap9+SJZ5Z/YxhYiQMF1mvM4x2dYpMqo5nDw7x3/3b/wGXJ5e4OE3B7bCi1aqgQ+X5lMQDMRUlRojfnALOTzEe9mHSqaFlsZdejfXluBAgfHgIIDJ2I1+q4+wqLy4QXzgBhzco5V1ciHiYE4SJhUP4xtffx9/+8IdiM1TcG1PYmWVKZSA7PTjsczuWMnS9lKBLmTpLyLkFKNoc+bv8+viLi1GroTgq+Pp95f746vevSBFx5rwuRuJFpwAoaikrY/4cSQ0qBLgg0Grl93lleCrms6I64/JFdSYf6I3NLfk6OcBbzBbUKhUBL7ignp6eyIVJ5Wo8HpNhnMMCCZyvCto7na78OYtuOZSLRXLOoimjECBSDio5mbxUqCabKMOgToeV5WWxrbLYuT1oo9KrIhD3wBuyYYAOVEbqzCcSZ8R8U3Yx7L04wLgHOFzA4kocwWgQV8Us7B679ATwEGO5ErP2Rz1mwDlRa3ZhsruQXNtAezhQSkgnIynCIVBFmx4Xf9rt6+USNpcSUM8m4oDhRej1+JULX6/F1rV1ucT29w9wmc5JgdqsO1VKjp10/4xkaOIw0W51YTVZBcDmLxafU6lCAJ5qBS5+dMPwteDhQpXSZDIXJQKHah7M1UYD5XYFA/UMkXUfZqYJVOY5NCZepgMp/4uFozLcWq1uUSzUSlUBK8mA9gZ9KUWnXbfHYr/5VJQpg0FHIrB8QQ/YKdjpDJA5b8BmtkGjMcHvi+DG9btysR8fH6Pfa2M87mA0aMtBT9cEO3E4ZGfTdbHgBfihaK8dc/GCKNsImLc7bXS7M9jtVJlwWeXyM31tiWXO9xBj1RxN9tD4TVJKbOJgOdVi1JnCpLFg3O2LaoQ5oBya+Z4xGw1CfJhNWvS7E7DjjNbVerMuKl0O3WMCUiwQEwWLVogPqkGo6Om1GL82h9PhkGWn3ingzv0bsDgt+MODz3F6PsVS0iqAeq8zEMJJ8V5opEy8WW5Kjm14RQHUc6kcRt2JxMtQeehjibhRjWqNmbhAszbF2WlTBqVYfAnnl6dQqSdyobBwkWeTyawXa/pENcNUDdQbVHpJFyHCPieub2yKNZjPHPP5qYydcyFW66GeM38V8vpQ1UIbLkk8LnN8/pSyTr0oFrk00DXGC4FEKBNg5hM5vuDwOqA16ZVItSn/t4kodEjYcagmuWW3a4U8cNmd0n3EvGSb14CF2AJsLh/KtSbiiytyGZULRZyfnKBbr2N1mfE9LmTzGTh9boTiMTS50HbpZLLDbjEjHnaL+6NSOAcZJSrYqEJiWeC9t97GQiiO1Eka474KdrMFldIVDvZeoJAt4Z0372LBHUI5U0G/xRIsRQ2RKWYx1c3gCroQW47J88bMch7FhUxVFg71jGoHFcIRH3oDxi3MBNBgDBPvKpJOR0cncjnzNeP7m04qi00PvV6FeqUkkScuVwiPn2xL3MUHH3xLQIhyqYy93UPsvNhFpcIeG+D2G9dx684NvNx9iWKlgJXNJBq1Pp4/OMX/8b/+X/Ja/bt/9z+i2siK/Z/dJcwnp9qJcYN0CgTDXngDFlEo50uKO+X8JINufYBKvg2bWQeTQQGezTazxI/Q/ZG+yuMqUxByx25z4Ad/+Zd4tbeD1MmJLEw8F+nmpHCA/85FiRFUJMZpy6XylBneVDCShDdYLVBThcmi6QnjMy1CLLJk0OsOYjxUFrJc/hJQU+lpgclCInQgBAiJFY/biVQqhdlMJaV65MYJstMlIUpSDdBkCcu+5z4AACAASURBVF6vg3gkIuDcwwcPRdV7e+sGXBYr8pmC2GzLxRqS8WVk0zlZjnNXRei1Zsmoj0TCoqxyuthhwfzPNmJhOr3YUTWF3edEhxGetbI4GVlS/Oknv0fA7YXNbBW3CJfvSq2Bs6tLaAwG6SrpiqCDhM78P2U485bn98ZIibPzlJSXMzYqV8iJooj5+HwmF0IhbL98iYVwRBxb/J5JbLNfqVooYdTt4c7WddiMZol64Zl1mkrh5e4OjBaTlC+GI1R9V+SZdrgcsDps6DOOgN1X4ylCoYgonR1WO6qlMjwEz31eHB0c4MWLffj8TilV58+XCmSq7PLFPArFItY2NgSs5Awjggm6Dq123LlzV+ISr9LnUiBpNDJGtCslxyzi44B9mWFs4VgUsFQMUk2u1xjw7PE2vvHet2A123FxcoHseUbOTqqmvH6vLDJU2OQuzwR0JwDGYku11oBSiR0KGrTrPThMLly/vgW9VQ2P34VOl1E1HhiM7NdooJCrwaC1wmZ0yD2SPtzH0fZzfPPNVTh0Y3isKhjVM7isduiMThzlmvjZ71+i2gO6E7Wo/Uh4EohljAO7jbjs0wHC965UdanmMgMQp2W0pVhs1FM43GZcv7uK5HoErWEZz3efyXJCsMPrjmE81KLbnOLps13Ellewur4hy9FPf/IfFPfLoCVOsLVkFPNuHcNqCe9uXUMplYLXbIGXCkcWNrvdYgHnPRTw+QS8rNVaAiheZllAXkKxPkBrCPSmavQmkNd5yq/FSKexRuYrihn4ndH9QQKEhCvBawIxvF+1jBDUvFavqnSwep1whO1whWzwLlgRigVQqFQFZPNyOdPqEQjF8Gz7KWxOAsR1JR7DaJX+jkQsifRVCoWLPB7/5ghBtxHJlQD05ilW1uNo9VvIlasYM/NcxQJ69gAMxOk67k5hM7jQqY3QrveRPs+h3x5KNBRdgHazFXdu3ZIzmh1OuWJBwCMuPixiJKC/EPTL91avVjHoKuBYNJaQ853llXwPUUTEuZ1LXySygHI5h9G4i/W1JC7Tp3jzrTuiQjTrzLBbnfCQ+K/UhASp1VtYXt2A2+OXklsCQJz/OAdz/n3xfFvm4iKjEjoN6SmbYYxYgrF2NkQSCyjV86jUy7h77444GTijPX7wCIXLHErZIpZjS3jrrXuYYCiEO5WM7CjhnUnA7t6b9/Hy5R42Nm4IwHN+fiUkD8lMAlp8PW/duoFiMSeqXRaDHh68gsNmweb6Ol6+3IHdaheXscdNJyT75bwwmezQak0Snct4Q8YsUjRFN6rFzOhdxXmm1eilgJ2AY7FQxOnJqQiwKBqjcI6qRp5X/Fn/7Of/gKXVdWh4Lzmd4mKnwriYLwjYRgVmPMIltydFq5zFONcxTsvtpbNqIKA6z1TeWUwQYEQc7zA65YP+gLg3Li8uhHggkECQ/I07d2EzmSWaj8XUFNCM5M7RIBQOIRKNCvhKJ8jB/h4S8ZjM7iTYCD7wY5HI5T5EAoH7FZ0kjPhjxxNn0HKlIoQpd83TszPZk5LJpAiEeONS9fnzX/wSN25eF/CN4DHB6NTZqfxOEJQ7oJUdjxTc2RziaJOejtFA3HEE8kmKEKPkTsiln+pfxunUGxWEQkF4fW4RpXFPISkVj8alv0ClNYtDiq8f90HGyQmZr1bcfBQUGU1GOWP4upHQIRBMMJqiDM7k3Bf5fiYhyygtulz48TgniOJ9OpH9kq4c+Vm0GkpHnhQvc26fIBBYELcUs+35rDInnf8NweMX289kX6ekiZGD/d5EEh0WfF7MBh2Ucg1c34zgv/mv/yuJ+fr8wef49ocf4u6bb2I4ncmMxDt3b3cH208fiSjyX/7z/xLvvvsOXu6/EhItHosgR9dd0IP1zVWJz1Jp1VLczSQBnqmPHz0X97/T7sH+7oG8hrduXhfnAIHGv/7Xf4VyNof02SVcNhc++OADDOdjHKdPcZxJYSJkqgUvn1O0Y8DHH39HRDAms00ci3w/vHpF4j4u83KTpH6xjLXlJbCnlUID7lh7OzsS8cgo5q+/z1mTWAAjOo3yPmBUFGdCCln5i7FJ5VpdyJdsKYOj1D6+/6cfi8gp7PZjJbkkoK0QTT3lexmP+1hciou7km7XJqPfPD4sr23i088f4iR1AbfDhTe2buDz33+OSGQZXn9YBCwvd3bxxr03RCC2urYqvT21KndVOzx+Arbs+ZrDZmOxPOfAIJ8Q2Gwst9ZhrmaPllrcWBSfdXs9iZfl/KHEahMrgdxR44kORotNAGf+HLO5rNKjNBzLuUcyiK5D4ix0TbWbTemV5DnBHd/l8Esnp9WiEYyIrwnvdBIgnOsEI9JoxWnN7hY6EBhfxRi5HqOK1TM2JgoJyRlM4rh7jNTleyoqsxbvZs7txI14RlGB3Hpdfk6HhAhRGbU5HqFVr8n9xMg/Rs6y35FOMqaJ8Lwr1WoSWSwdPXwiVDoh2nme8bzga8N5i9gXvx7ic0KcDgfy3zClgs8rVdGMISc4TtU8ZwHiVyQ1FSEv5OfE+B7OhiLAYuIIhYXzqRDkFIpKrBP7KZn3Pad7Ziw/L5vLLe+5arMl2BgJ+tl4AJ/TBJ/TjKjfg82tTXhCUSEViMUMun0cHxxINxZ3QLuVMc8tTCfsPaUQbCjkNLEEfn3sCLFZVfB6HCL25J+NhCTjf6tGudzGbMYEF7rtSHzRbTKGx2eDzc4uDjpEzSiVGpKWQHSDADwdGyStuUdTUMj5QaODCCn4npPZyGDGfEaBGPuGST6xw5XdVQOJwO50GfmvkET85Q0A3/j2N/DO19+VPgu6F0/PTmCzc88MieOUogpiAewbY+/pW/fvwudzisC22aqi0axI5yPFiwsLShRktd5FYnEZv/zVb+Xrp/OlWqvJ+39zcxUWo0lIc6/Di3pZIfwOdk+RvSzKruULGJBYWkCzWcKHH35L8D++FhSn9fsTrG1ck24QjRFYXI3iMpdCpVnAyvoSrgo5hJNL2Nk+wO21O3DqXPjlj36BqD8Cm9UKp9crSQ8kuQ5PzrD9cgerS8t48viZYCrf/OAerornMJuN6NRbmFPB3x2KGzqRXMLx+TmmOo24QfKVMtY22FFowaDXQ/r8XGLnWGfAZAVf0Cdxg3R+XB6fo1FsIHVcwM1bK3D4HAgmgjA4TLC67BIH+PzZC3n/6zTAja0tbD97gUymgo3NNfRHUzTaPXR6Q8ELOg3A76SA3iJYMH/Odhd7q4BkNIwvHhxgadUkuNvec+Cf/5u7UKvNQoCkM2e4thXHnNiURMpqkUmnUa+N0GoBvgUzvP6Q9IaRfKSQnbPnF19+AZfbBqNpDiPjrQIREXyFwz5srG8gc1USIXc04sN0NpAdiI65VrePy3QRVssCHj/YQS5VQiIYh2Y0Rjmfk97os/MaPvruuzjJHMEaVklCzqvtc2hhlNfw4uIc773/PqwOM17sbkuJPOOOV1fWMR/r8cufPcKUMcFiVNDDF7TDGTBirB5h77CE4QiIx+ySvjDtqzBoU5CvCPP9wTCu37mBzx79Tp7FoMclUeuNal3BxM0WmfOLOfYvt6FpaaFuqzCuKek93qQHrhU3zgeXqE8oiLDIOcuzulKuibHCbGK0Lz2ec+lpIZbNc5Sfn+kSao1eEgh4jqj+4vvfm9tdDugsBpTbaaxcd6FQOUa5dCUOEJshil5Tg2Ffi3q1i0KmKICAUUflMS1lHhRLZUQiMWE72cmQr6RR7+YxRAdaC5euFnRGveTt+zw+XNtkTvsA2y+fYjjpSEFwsz2SpTIY9Ek2IxXVZ8dZfPHJhbzIDqMHVp0NBrUeZuZnz6aoVUryuzDdBPPktKEDZCaXDHOZaU80MzcPY1nkwgE3nFRKapn3HkeJJbDNHurtPp7uHCBAxaRKhwovz/4QFrNZMvhZVMj8th/98G8EvCaDThs/P8dsqhAg0vdBhwfjhrV6GYDpImFkBQ9bArI8XL+Kt5IukBlFTori5quSdCm3osrldf+HRGaRQHh9efJ3kiEcUpvtmsRr0K7Ey8jh5AA6EMafxVMkQKhg5ceiSoj5g8mlZQGLqchi4S2jTnh5EvzjosALlIM/AVT+IrhA5wZJHP53JGAEEqZaYDKVeB0q7qnIohWd/86HmV/HV2ouqlf5y+vxCnHEf1frVLgsXcDqM8Ef96A3b0Nv14LvRy6iBdqa+hOYjSaxrs/VMxhtRikGZ2Etc9Sb1ZqiEi6VxIJKRwpt9xaHC53BGBaXH3qrHbfuvoVEMol9AiFHBzLwMTuwUipiNRGBdtLHVepYFAiiiBwz19MhbC1VvelsRimYN9lRLdQw7/PhN0FnnMPjc4siK58rCLnHTMNykUCs8jHYwcBiWInd4RA3mb22wjfRE7UzYDHYYDM5xDnCXOHupIu5aYbkjUX00UF31kIw4kcoTBugUdRrXz58ilqVdlpJ7FDIN7USE8B+FALyHOjY32E2aGQ46/Sa0OjVYvHmocELkdn5lxcNAcMdbkaUMe6CJB0jHbj4KKzw4mIYq6tr8v20m3zNK6L0J+veaJBkM0tvB9ltKj4kZ5QvJFjQxQgsRv+MX9tsJxjQ5OI1whsJwOKk08IodrlxZwS3yY5WqYJ2lc4fRnSNxfFCJZDkibqsYmWdT8YC+hOk4sAxGHFwg/TiFIo1iXCiE4NkBLO6x8waHiv57TanDiubEUSXgshXswjHo5hrdMhny0LC5K9oR50KcMBIpn67BwvVH5MeJoaRkLWj1hCDtjh3QQyMs73dYQBUUzhsXuSumrg678Pn9UkJ8cHesfSTWJ38OlXQaOeKkoaTKPtgJEVOC587LEXw+9u7sOgN0HKNnk+lIJXcoJYE71wDLfSYjCZCOEk3HftBtIyhE4GpAEEEcZh5ziivDjNk1cp/RwCfbDlVrwKoTieiluO5wvgTUbTT7kfrJS3N3b50hkhG7BTo9NvwRZ3whfxQaY04u8jg9u174nSpV2v4wye/xfnJEVaW4nA4LNAZtNKvo9JpMSUA7vRiKXkNsUhM1PyzUQedRgGf/ObXODlJ4ebNWzBazJKbzXg/Zv8vxdcw7HRxfrqHdqsmyuB+ewCXyQW/I4Begwq6faQzJdg9Bth8Nlg9VhhsBlzlMxgNqYTSod8ZYDZSQTc3S6Ynlep8tuh+IUjEAZJxKIyqoqOIGcSyNExm8j7z+XWwORghZxAV561bb2Nz8xaeP38uBZTsTuHr1W72cHhwLGd/vVmTmLLkSkIWbJKR4WgQRwfnmHSt+O//2/9ZVIw/+bu/wf7+U5jMGrT7TURYYt7pCmlI4IeKDLN5juRyTBZTFuzxvVorNcGAWsbxcIHmmUB3IPORs7kynj9/JbEo4VBU4o8YmcNIJ0aC8D4jqEOgnYpZghYsF+aQyPOdhAfvGQIfVPJRba8zGkFBE5lRKmvZ79RstFGvKs4LKofZJ0XlNMEamx1ILEbkPiEoSMUrrbuMt6BDLB5bFHKGmfL8+IzgSCSiuEpfSP4+B514LIaLs3NYLRa8cesuDl7sIp1Ko9ehEm+IgD+AYr4oJHQ+W0E0vIhYNCGOSy4OZoteFKqMGySpyA4nApD33rkPs9OOpzsvYLZaRKn9xWefw+dwS4cL3WhUndVbbRRrVaj0enHC0AVI0IGkNFXKVM16vewvCaJaqyASDaNQzAv5ztePzpGLixzuv31XfhafPXggwxn7f3iv82N6nC48f/IUYX8QAZcblXxBVEqcA0iCXfD1yFXg8VmlaFxDB+p4LF0moUhI7o8+yZFoRFRziZhibd7deSkEst1hk1x+Fl8eH54in8vLMjQYAi6PFm+/8zYOjvZFKUVlO+37xXJV4kni8UVRLD59ti1LsFmnRqGQQbk2RaUB3L6nxubWKiwOE0wWI4rFAiKhiNjS45EE2nXGIFCZbcTh3j4FWaIuN1odAiDTjbmciOPgxXO8/7X7QpDRJq/WG5HNFCXeLBKM4M7WbVEin6RPJKaQXSF0vlxmMrKgGnR2tGpdGGDASjiOkMMOzaCF0uUr9OsZmDRD2IxaOIxm6E0uHOfb+PEvnyLXBKacZXQmUe/zrpZl+zUBMuPBSQJELZUSUM2Ukk+DQSvdV8y+dvtNuH1/ExN1F4N5E9kSwVXlXN/auIdysYtasYdCqQGDlX1bTgTcHnRaDbgcFuRzl3Lv3tpaA/ot1K7OYZlO4FCrYYEKFo0OCz6fiGz4RbCImXPP8dEpSqWa3A+N9hAX2TLIDQgBMlOLA6Q7nkgciohzmMXPHinOkkzi1ykzGQFJ9n3IwsaIT+1cxCGcd8EoS6MW17+2heCiF7XWFT74zrfw209/j6PUGUxOF2xOH4KhBJ4+fwJo6OSzS8xjJl2ExRBALLKI6bQPq84MdVuHar6Acv0ct++tweJQo96pYq7TodruIFepS7SDROIFIjjZP8XZ4SWGbcBqsEq/Gl2QBzvHCHpDqJdruHXzhjhfL9JnMksydgkqLVKnZ1hKLMJutSCfSSN9eYmAP4Tl5RWZzzlXEUCgUIO/SDYStGJ0Zb3Oxa6DaMSP4bCN9Y0kDvZeifjBRIBlMsXtu/ckl3z/6ATjCefCoHSF8C5hpIDf55ei+sePHsHjJiBdE8ffRTqF7qADs92IrTubUpacujgRYiORiKBZb6CUzaNVbeDO1i0YKKYZTISYZodBNnclalbO+Jz9SMawqJmgbTyxIsQhO9gIbJyepKRgW+Z09RRX6VOJFV1MxLG2ugK/zyMOyl/8wy8kmvDb3/wQZpMdK8ubEm1ltXrgsDMu1yCAfaVaECU3nY6MOOi0B6iU6MbTy9J/dHiA46NDmbej4bA4TYQEMZnBy+7Z3g76kzF0BrNEIvGec3u8WFgIyZ7B6D+n3SFCs/1XhxLl5XR6BIxiNEy9UVPUyao5yqWidBGyL4mxSdwLubdQuOVyOuX14U5Cxzv/nEpp5sKTTOBcSqeZFAK3mvJsEWwjEEbwjJFgJAc4e1JtzY+n02jRaROYV4preTeSjD45TWFpeVl6mvi+oruOpAPPbsYTUjBIQdnh0SFOjk8l7oe9cDz/JQ9fzYQFvwDbJCX4sflacgajAIVnkux/GpW4MghyzhmtVq2ICp1dBcwdIHFBp2AkHhNh2qtXexIfyteeBKrN7kR/OJEoHSUiZigiBhJukkrA+AiWxfPzS0dJTb5HArLi+FfTKTYShwfnBYlnVlEBrcwPdOXwNScAy4/P+Z9iP+5+SlwWy2mhlNXKzqt5DebS0eCU15Xvm/29l6iUc2jWBoiGHHjva+9gJbkKs8GAgNctkVHsXCDR02wxnrSLres3pWOECnm6FznncrcdDXtwOShQG+Aqw8iQHK5tbUpE49a1NYknpRORs9rO7g6+9t470OoN+NUvf4s//P5ziTylyI4CCwIqb7z5hrg9qfzfWFmBw2xF6ugU7UYXN+/cgc3nQpYiz2kPkURYxFvsPLq5toXwQgSffPoHRGJxFEo1Uf6y7+ruG7dhMRtk7jDpjDg9OMR56gjvfO0ebt5cF0CMQihGiXNeks5T9nzqKebhnq0VoWO10hTHVrVax8udHZm/PT4nEksxRGILcmcRqOeszzmMhFm3WUelXITdYhFlLX/2/Fj/8Wf/gKWVNVy7fgsPHj5COpNBIZfDn/+j74s7LRpdRSi6hEyugnKtIXFVnGsY/a3XmyQiz8JS5XpT7mlGo1E0NxlqMBlrMRyqBLSmApgICedjxqyJWlvPHgy+h17vzRTE9FtCmKXSeQxGE/QHFHvx974yqxpMct5RpKlVsZ/LIAJEkh9cXogVcM9XQS8A/nDYlH2CgCjPG41Ki0GfvX9d5AsFwa68fp9gHLwbeJ/wDLWYDOKU7w/7Mg/RXUbylR1oFMFwJuT5ws8h732NRhxdJEDk2VCrhEAmkUgMIxYJi1iE/718fKtVnl3GsedLRVSbTRFIzvkMUaUuvJlGzg6ed9zVuKtTeMT3BD8/AVsCkHzeSIBI/CIddZxbGGHe78uzR5ca71mltJvdX4y8msiOQLGHiOFGfREzUHnN3YBRhxRN0U1PfIFiJc5HU5UaR6lzXOWLMFktEhHVazcQcFtwc3MZN9aSCEUiaA5nePj4OXqdPgJeP9qNphBKk2EPnVYVKtUIw2FL4iGtNrOcIWaLVWYy/pnFSue4VeId+fwwhrg/YLTeCPUG3wsUn/J1ZuQYu2nnsNkpXlLJucAOmOGI3R0kTWbimuTXT0ESv0eCtIxX4v/G/Zo/eir6aYDn5wz6XYKXkATn/sPXnvtfIrkoZ3MwHBRRksVuwelFCm+/+zaOTo/xm09+J88jo6vv3r2NTreNZ8+eiIOEHZQkOvi1Mk2Cf0Y3NSPJP/vsEVwuPW7cuK6ILuotcZBp1QZx3FO0abfRsa900yTjCekAqZaqgj1wT4osLCKTLuDyvIdYXCU9UslkWJyC28+PkYh7kTqh8wD4/j/6U+lCevz8IbRmFaaaIV68OsAb9zfQGXUxVHH/MMCksmHUnOL4xQmGzQEWIzE47A40uj0kVlcRWl5Gs9vD5198LmfgdNDHtz/6Ok4zR+JcNWn0GHUGKGYKMssuhCJodruotJuILi1CZdAhEo/i4RcPUC3T+eGVZ9jhtGJlNSkdKIVCAY1KA26rC9PeDNtPSrh+ww1/OICZYY7upIcbd2+JIOHHf/tT3L55HU8e7sLrplhjJHeRyaKD1eFEtliRjpPhYIJ2rYVmhfuVQZxGt+7dwvEF0yIaSIaZupIVkQ/nKe60G+tbePBgG9VKBXanBuvrS6iUKxIR2OtQcAcRpTFujOkWvF+IHVMAx17tldUVROMRfPHwD4glfMreaqKQzAyPxy79Q188eCYzjkFLd4Nbos81ep3gVyST65UZnnxxDvUI8NpcMKr5TLWhN8ylFyqwEEF32ofRq5ekiVK2gclwiq/df1s6hCj4/vi7HyOTv8Jl+kIcs37vAjDS4XjvAmeHFcHSuII4vIA3CiwkvFjdvI5Hj5+jlG+iXQfWEjFUC2VYzHpcXTXxFz/4LhrdJnaOXohDakJ812AS8pfnt8fnkshPpsGgM0MtVUct1YKBGifGoK+4Eb2bwNU0D9hmsBq1GA4YoeWC3eYUd/L5+YWceXSQMjVDRPhccFUaJBZXsLN7ALfLL1iO6nvvvTHXGEzwhBLoq5pwR4aYqErI5rhQROAwLUM1caPX1SB3VcFsNIbbZsdcLv0OnN4FydflgMSBfa4aCwHS6DMeRY9yq4x6q46bd27LcMI+jRs3NrD/ahvlShYG41wOF4fLjP5gguTSBooFOhcaUmw6HsxxuHspaugbG1GYtVopn64UCmhW2zBoHFCDBSkE/JjzqsJwSFUMi3/VYjEzsfDSwKiCvvzudlikFI5Z5lTRT1VaFKot7B6l0CIqqyUYyB8ucxPHUtDk87jk4+3v7sqFwMvJoNdhQrpL1kelf4RECDUBzPsjw0QboDxZEmHFHDWSA69dEyQ2JjPJXFMuG2bgKVFZHDz4Ofj5v3J/8MIU18iMWYPKAzud8wEIwB9cEFUmlwf+/Qzz63Q6URQMZYjViANHpzMgHImK7ZnLHYtbWYBbKOQlhmPKnFwCG2aTEDfiWiHIQnUULzxGRpgtQmzwAuRgzoVGieUgOMeS3LGoaKkEkvxFyceGDMYs5WJchLhAJgOUOyVo7VoEVxYwUPUx0dFGzfiogqhgx50JVpZCMFr06E/66M0GGM6nAlLMJnMUz6l4JpCrk+xsZpjSsj1jkWqXxdBBWBwBBMNLUtjFwWF3f0cuTYOemZ01PPzkV3DoptBOhzBo1FIgq9cpTGSHheO9vuQSEhDJZYqyfBrnKonm0lvoQAjKEEqnAcuVrRYrErG4AHmVUgWD3gC9Tk9AOaPRIjExPFjp/mAZFA899ViNbquHdp15jl2JCIIJSG75YA9YMddPYXfbZMDttrsYdphfWkWjNFAKvwxEvfVyOzvcLllkLCYjuo26LAhUFTudRnm/0G0VCvtZHwSrmSVBbVwyI16tDAtUp+kNaphteiwtR0Rd1O42pAhueWUVPm8QPk9Aipz6zQ7OU+d4/OUzcW457V6JFeq226LeorKB71Na4fkmYOkagXkCuZTOLiTCmFNBPB/BHw5hPJyiW2/BOJqhVShi3G5Cr9YKq8zBhmYiqm29bism4764UkjS0QbMT6QzMMvbJGw4bfQ8ZDmU8NJQzdXod2Zo1sWKhZVVH+68dQ0TdR8T7QCeoAeZfB5nqTT6jRH0aoKSVEYNRW3KVi6TVi853SobySILZoOBnA/s/TFajFK2pdLMRfk3ZflsdSJlzEuJpJwVhVwGFrMGHpdDnCBqPV0fE2hNOnSGQ6i0XMqduLZ6GxF/FM8+f4KdZ89g0nFg1whIRTW23mwV4LtRqWMyVOLzulTwMf5Pp3vtztNIISXLVVlg1e23JVKJ/YAsjmdhoM3GvGu1KEflPTzkwDlUCEqxeNMVoJcFm4MJyS8qOAnq6Kg4MwHxFVrX+YZl11BCPg7jNagQH7A7ZDaSeCnGNXj8HrEqU02t1TJn1waPy4uAxwmHxYh2rYTdFy9EfS3FflYTXrx8LoRs0BeA3ewUMshiYLlgBzqzFb//7Wewaq0wqkw4P7xAqzEFIzcTK1ForVpMNBOojCqlFJPn/QRy6arHelSvOtBBL0XJtAyLyqhZF/XY8uqiZLFS/UCFLtWdZqsOyeVFyRSnOnIhFhGwlF0vLAijc4pgOAv8FheT0KoMeLH9Uu4MRiu5/Q7pO6g2ahLLRHdVKV+H25HED/7xv8D56Rl+/Df/HvNxXwZ1k0UDi92E4/MULDbna5CpJY4sFk7fvndDztuT/QvUKk0YdCZlsTFqYDIbsLG1IQtwPs/3o1rIPY1Kh9XlVXEUrawtw2q34mc//amAO8whXllWMncJiBCAmc/mct6TvPUFAoqqt1hEtz8QoaH2ugAAIABJREFUJw/LLblM02a683JXnG+Z9Bh37yQlU5cKJo12BI/XLoonKjLG47ncb4yjqUqhreP1uaBB7nWu+ubGGpaWqMzu49NPP4XTaRUicdAfiLI3Eghj++FTNMp0WDmQz5VEFUTX3erKIiLhOKxmD9rsbiG4VKFblN1EyuJLRTHjJc7TF4gm41iIRdHstYWM4GLIMzNzdolokBF9dlEyzrU6IUAanQ7sdjPsjE3Q8o6cYmNjXYZYAi28pwm2xRIxXGUy4k5gl0upUkWz3cK1a9dEQXd0eASH0yWldQSVCLwx/76cLwgBYlBrkT47k54lKd/VqKXIjsAunRqDAUvkdLAaLEI+c+kgOt8b99EbdRGKBCUiQDOfopDPCjlDO/6T5weSHfvGzbdQK1cFTGMxPft+EskYHj35UhTawdfxghRWMKpAQHeVBo8ePxVH3HKMRYtnEnPKswz6CVw+G+JLUYkQKORLWFpcQb1Mcs2L4lVJyBD2xZCJdtoZaaOGNxDHnbtfI/uA+XCMcuYK2vkM4+FAyDpmXxeLdG058fV33sOg1cZJ6gQaqwntAfPKgeX1ZYxmEyl6JkA7JzvXn0M3msM65+89BGxUJVVgNkww7bfEGm5z+JGujfF3v/4S6eoUnTGvEqoMqcqc/v8IEM4PCgHCOIu5nG38I87X3D20RhWsTj2uv7GKYMyF3rSO08sTycOORZdg0rlwkSpi2KXb1wSDzSYK80Gngzs3thRgPp2CzabDv/03fwXdfIgXDz5F9uAcqwtOuHUGOEhamyyiVGdkEIE+3r3syhElsdoosa4X2RKagwmaBASGE3GAjOja1Zug0RmFABn1eYcqvQEE/1Ts1VLR0auSu1WnZiTlFEYNVewmycC+TSDu3VuoDYrQGAYSi8DzacJYO6oNg1FEoiviJjq7eIWA3y0q053tI8xHdsQiSbTaZSy4/Hj52S6+9f77CEWt0Bj6OExto9WvY/naOnrjCfZOzuD2LUBDezydmxYX2tUuMAK0MwMG7RlOXp3j/DgtIpJWrS3dS3ffuImLq3OMZiQezUIGfAWCBTweaFRTdFotJJdW0O11pAR+OhsLccLSdZ574ris1sQ1mclcYCHoRSTCHpwS1GpGWGqxFNlEvdqW9xw7DjvMuFDr4PL6ZR4XIsTjE4CFbuNYJCqgOc/WRqOC23c28ODRZyhUy3AvuPDBd74tblTGJe7sbKOUz8Fjd+Jb730dJkbmFTjLddCoNeDzekX9z6Jsguq8B5gP/9b9d/H3P/sVrm3dgcXqwWefP0K5VEcoHJNZSYkkaUGtnsBsYvyaSWI4mRf/0QcfylxPJ5/V4kAitiTEhwoGuJ3ssWLPUUsigTjjl2oFIVk9bh9mU0amWdCn4rxYlB6pRq0ksVp8vRkvQ7CVZzTBwi4LZC1OXBWqCLPDZzRBo63ESu3t7eEv//O/lMhhOlJI+tRqjLDVwu32Kopw7jfNpohtqlLAy26ImbgEE4mYkAiMrOL3rHQWsljYrQhyuFtJNAljSagM5C5FkUJLyuvzxZIUJdMVRNe29E+02JVplHshmUggGPBLzA1BRu5H/HqoWueyTcCN+xBFWktLSyIe473JvZCE/+HREa4yV3JH8G6igIV3Lncwvh85L9ht7HnhXqG4QPj+tVv42rUV9whTA/RaKR5nFwHnNBGuMBKr2UCj05aZsj8ew+v3y9lNEodgKFUcBF51ZpPMzYzvotBBiBaWfFJLxXuEkTRUlVtYJs2EAb2A0pzxGq2GQkDRAWdgZCWBHPbVzSWqlkAznSAU0jCSgnvfmGSgRoM7t2/LM/Ho4RNxt9L9R1CWKnRmoLP0nGDteNhBwOdEPpfC53/Yw//yP/1LvP3mfeSzRSU2Q61THEjzCZZWkhIvw9eaLiK6eEnicY836I3SQ1Jinv2wi1//5heIRyMiHmBXQ43OT80ckUhQIlVOU0eIxWNYWVvBwcEhdnZ2cXWZoQlDYoP1ar3c5UQP2TlAQoVdRkvRRYlELRXr2Ds8gj3gwUQ/x0d/+jGcHrtEkVm0Otxdv47zkzNxAm/euIlStY4W+xG1cySScRwfHWB9ZU067f7DD/9WhAJ/8icfYHUtLlHOkrQANbRGi7JLzZVOJ773+XOqlKsibqClnO8bRv6pVVMRPa2tLgsRxm6P1qiNQNiH0aALm9kI9WyKbPoKFqMZ68ubErH86MttOBw+GIw2AYAffPGluFfZ78bolYWFML3D0Fuc4ijS8G5nBwM0MMo9ZUCbxGi1LrM/2bdak/0EXWimxGc4+2nZTCXkx2DUFyKeohE+M5lsAc0m90a+H/syX7EQl109Gr1BZlNRZM3piYCo3ilIZMSh7Hy9nvRgSBn3nPHLjDq0KuSimq0r/POhoDgEyXnG0M1GgoZuM5KlHo9TEkqkX0OrFbEOcRDuRErkd0MU4BIRZVdiu0gQ08FF94Vep1fm6XZb5mkq5ElyMEKeCwmFthQuqed08rBDlKLPpjiu6AAnifCVsIUzCHtOeK7JrkahL7sl2FfG+OwJS+gtIsIhSPpVdxFJEe7OPAv5XIqgYcoYRsvr7ty5iHZJMvB150EiAqZOU0hWYncs7OY8ToKOzy3vBh6eTJmgC4QOwmg8hnZ/iFqni1Q6g1eHhzJ3O6wGJMI+3L9zDRtLUZSrVeydXeHlq8PX7lCjiCoZ4etx2aDXzmE0cM6iw2YighOeecSgCE0Rc2RiAQcV7r2cWehMYk+i3qCSGFOVimeSWnYXvp/ELTcjjkVn71R64tRq/pmCH/B7VshYoNVm6gTdR0xUUM44np2csd0uN65d20Sv30Yul5X3Ft1ujBnjPcPYTvYlsd+0XK9iPJtwmEJsMY54MoHffPJbPN95ASJjjNtilxVnc+n5GdEJokO/38Gb925LX+jeqxfy/WeuLjCbT5FMLoqDplyvyK669/IE/c5UBK3ELeimKOWLWAh4JNqd9yLdTIyiikYXJaLyxz/6BYIeh7jC19cXBU9p1Ctypu6+PILF4sL9t9/DxtY1/O//5/8GX9iDcHIBg2kPx2cpJBnfPO0iHI3i2cMdWDR2qMc6WNUmNHJFWA1mcc17w2Ekb9+APxHD//3//j9CGH/43nsoFrPYS+3h+s0tmFQ6tCtNmNR6KRtnVHUwHMZFPoPE6jL0VqOI6PR6rbg/GIHFuZWYczDkF5LjIn0p3ZAOixPHu6fIXADXr7ug0qvRm/cw08xE6MnZh5HAbpsTurkapQLnOa41Gqwwjovdi8dXCunpCeLq4grjwVDEbLGVGDwhD+YmSGxi+eoK7XoJbo8Jk3EPb735JrLpPDKXFTl3GEW4uRESJ0kkEpeZ6tPfPxEig88ZHRlzFUXQFLQr8VxnFykhdnxBnqcjETS0mgO5OxlJTpH02WkO0/EAXqcGG+sJFMsVpHN1wSSczjCePT5Fm73ZWjs6DQqgFWGsL6iFxW5ENJ6EzePF7vGJzDvEoemQu7a5LmcDo34prEour+LoOIUXz3ewtrSJVqWH9MkV5iOViNJ15hk0ZkBtAb7+4QYmUkGhRbXcxVUqj+urN3Gwu4vxsI3BcI6/+tf/FI+ePUapWRQMaT7SoV5pyfPs9/O5IT7gEcw6ZA+ieJBHdi8P85gEL6ByaGGIWlAzt6F3a7FAQmgwQCZTkySUeDwsDkifz4NcLgOXxyV4NndvtUaH1dUt7O4dYT7XYWEhAtV3vnZzPp6p4QsvwRNxoKs+h97WQa15gYA/DIs2hlHXDEysKOXqGPeGUoI8G46FtbU6fOJ4INh44/YNtHoNlGo5nKSPYHNbxH7ETDQuVdlcmjVU2Nhcwhef/w7LKzEcnrwS267DRQaHbKoGjx8fisJmffWa3GuvmFc9n+CNWzcxZ4eF1YbMxRWGnQmq+T7mE7LcBEeVkhf+TpCO1n7Stvy7DqMequkQJj2L+gIS78LPazRZ5eK9zJVQaXaRzleg1pslB46LDC87gvUsVLdZFGshBzohCMZUgrD8kFJApe+DrwUfJLLofBNxoJPiI16zc+WNThUBD0wqt7l6yoCtZgaaEh8lwy6HTZ1S0itZjWq1WBhp7eFQyouPAAXVN1R60oXDIZUEBC9/gqF8xxTzOVH2knygIocXgdujqAepsl1ZTsqyks/nYLWa5fLkYcw4DA7nvEh50fLrUqK3lKJzfn4uKlQSKdmTQ1kiXB63MKy8UDgk82LmhSt2Sw2jpdyKYpUWap0GtU4VnXkPtogTc8scnghByC72d15g3B1Cz4HGpBbLGXtkDDYzZnR6qNVy2EV8UVgMFulWYHzEeDIQ9Y5Kq1GstAY70tkK5horllY3EVtMYjgeSF+C2cgi7wEef/47NAtpmFQz2E3m170uSrcCf74ebwAqjUHynf8/nt4zOPL8PBN7OuecG91o5AxMnp2ZJWcD05JcilzqeKcLPFt2OX247y5/c5VdVy5/vnKVVFbpbJ11chAlUdKRIrnicpc7GRjMDDDI3QA65/jv3O163p7hVk3t7gQM0Oj/7/e+T6zXFBl0VVLuzo9D5VdP4ps2N7ag1xklioJq3Gwmg1QqiVKxLIMZFWMOu1McTirCrgYzdBazAHFKrSFZgwKe9hWcXB4hmetAbQM2bgTE+UJFAYsoj/ZT6NSB2bANbRZbtYcYWtQYGnSw0fkRCgpZ11MUDFmal82gUenAaoGUgLGo2eN1w8ZFZgCxJyfOJwQYlXgkwSw2k6iErt3YlNeKcXVUk7GEjiQOwagObcDVujh1XuzuIXXJgnKVDJ20qssirZ6oYy2MUxr2hQChmpbxMXa3EwHmDo56aI8Hkm1KlY5uRMAKUApFVDNpmikwGutRZD4Jy9fVavi8dCjVBLDle5PlnE1a3FR8D7pkqDg42JMoJzpEaD1nvrDd4RagOp8rierRbFShXMvB5Xeg1qqiUC5JhI9S7cFtZy6yBpViU4iTUY+RJyopBjS5ddDox/DYbfKednjdEt02QF8AVCoJSeiya2I0UGN9aU1IW2YQ07VGlf2YZfGDFvpjFtS2wCAMrd6M6dgiXNYA3BYfTl8e49X2c2glC3ssuaG0r2hoN4FaCBAOsiRRmdlNEITDNpdNEoEc9El6cUcagirHtiysfNaZr9vuTvKYSVaSOJaHl6sAv0mMIzIS4NVBy1xcHVVEE7Vkg90QPg/0LqsQIASAuHCyDDmfL2JlZUUGL+ZQN5vMJt8RwJAAK5d9Wj673RGUJglmDYa9rjjVaPtnXA8jNziwTU0HZdBgpjDfGxajRRTiJLUJWCXSSbzePxYyIxXPolOj88YKq8MKu9uKrroLGMbQW7TQGrQol0piiWdPxKCpgq5jxqBFxW8PZiv7E0gWsai7gk9+/xq++t5djFQ9tNo1ZAtp6fgISAn4YKKOH3JByyFxlsXxYVxs42trq5LHzMWDpdIvXrxAqVxHbCYAT4DlgX4p+aSlXMtc2oEG9eoYt2/eR61Ux+72Dlx2M2w2RoKwZLuDaqshkSqMGtnd2YVOM0YsFpbP7/LiHPlkAZlkDp32QBSldebVL8wI6VQpVRCbmhdi4PQwgX5vJMpklsIvr62Isu08foYXuy/gcdsFNCIJQrKa4OyEONfJAEIAJBgKyiLCnHSq4+iOITFH9RszzkmAalR6KX6TMuJhB8GgU1RMuXxGzh4SbhQpMIeTBIjEsnS6opojoPE2RjE2HZIoxpPTI/k13ke8xxgj4rY6sPPFYxhAlTUBxhQ2N2flvuQ9t7a6idOTSymZ8/oCovYkKEvQU6u3CIhI4IJLKsuG2/0uWh0FPr8flXIFZoMRgw5HOrVEjyTTaXgCftjdbomuYPTFqF2B3WKQOBkCYqlUSv4snRlcXnnnsx/DYDQjWygglc1gZXUVWoMer/f3BWCfnZ2V+5vzg9fjQ49RPPkCrCazPHtry8uolkrY3n4Gi90mCx9/MD5EzT/j8sBlc6PD+1JnAl0KLLq7fe8Gnm0/gIl3nYFl12NxmFwkL1FXFLicPmysXEW71YHSrYvyzOG0oVguSoZ6tkAlUA9rG6u4e++ufL85tD5+8hSJxDl0Gh3ev/dVRKZC6I3aSBeSaHQqEq9odVjk+8ls92g4BrPBAqPGiMNXh2jVWtCp1LBZzJiOBoQAqtTayGTKWJhbQdgfhkGlgc/FGJCKdCj89U//Tqzx7LuyW6xSPk4CoKw08eDZE7Q6Lcn69YU88v4nCdco1bESWcRCIAzjoAsL+rCoutAMmTGdRb9Vh9/uhEptxmm2iZ99/hxFRY1Ka4TOgM5KxiRMYiE4WhIglSVZyI9JCTr/TafXG14IBqsaFpcBy1fmcOPeBk6Tr5EtpkU5vbF2FafHKZyfZeGw0ZbtRn9MBWgW9UJewKepgA+VUh5Xr27gw/fuYffJb2EgUFsswa3TwzRWwW22wmLQi6vM6nAhmyvK950iBqrxqGjMMgasVMNQa0B7pEKzN0Szx8JD9pjohFAgGNvvsqBQLT+4JI8Y6aGbAFEs2bYY1NByfjaTMGGHyBhLV1excG0RzqAFWn0XT3cfIlvOQ+l34QlFYLA4YLZ4hfRJZxIIBHzSTXaRyGJx7oa4aw8OXsKsM+La/BVYKSYy9HHrLjtA0jg+P5C4mHjyAo12D1Y7Feec563wuYNIJtLyXvLYvagVmrg4TSNxkkSv1ROXLZXjH354X2bY08QZWuwd4wxBt/VgiK+99x4K2bTMDhRLHB4dok/wxmlDU6kLQErhxMff/a4IWk5PjrG/90KyuB1Oo+Qyr28swqgzoVNXo5ivY31jQ5TSVGa32l0EGe3RobKYnUDsjaKLcgI+U6lLt8Lrwz1cvbmOw/gBHAEngrEQrr5zFTsvnkmR+VwsBrfVjmq+iMXYLC5OzkTQRbXw2dmZgHoEkjlf7uzsydV9985XMBxpkMvV4HYF0R9ocH6eRrFYk/cxy6F5PvK8PTtNYXrahB/84LsCYrldLmyubwhZ5XN7Zb9jFKXb6RNiLZUqotfnLmLEcKSW/qLzZEIII5fDLQptvzcgoiHGDb3afS6qYCruGVnEncvvdcnXzh1qqNIgkS2jO1BhbeMqHjx4hO2dF5iZmZHX6IeffB9np0cSCUOAkPNAq9UVlS7jm+gSYGUVF/bk5bkIdBjPQvU1Iw95rhJo5P6RTqXlzxOQoTuDsVkEQ1o9BbU3DncC5XuvX+Pw6AT7rw9FXc3i5jajWPsDiZ7i3kLnO/ewWDQKj8suxEWlUhHlL3s7GAFDEIz3iPRiviH0ubednp3JDM17gc5A9kpJvAwLk9UEGXUyN9C1S0fDBNBktAyFaYyjnYjQSDgR8CHIStUpC4jp/uCf97N7pNdFKpdFg3fQG7U4n3cKsbxuj8xSBAZKtbLEFPHr4d9D1So7Erij8nPgPslsA86EVKDyteT9y52XgA33AhKnBNd1Ogp/kqjVciIWUxRgft4qkWB0/PHZZBYDhV7TUzERcO3u7EsfCRckKlPp3udrncvlZT6KRYKITfuRTp4gOuXHdz76hsyifG/yPanRsICdym6VCJD4MQgOkxEn+UiXBJXtLieVpSEcHr+WH0xOIHFlpyhNr0M8fgyVqo9AwI2pKb/sk9N0hI/HE3W3w43z+KX8cDs8mA5PI5nO4dHOLhIXSSHG/B4/DFqLFL7yGUznC2gMCAB68e6Hd6E3qVAr5ZE8PcUf/sG/xP/+R38Es82CpdUV2F0e+BjbplHh5//wM+nSun3ztjj0/vZvforE6TGi0SCsNj1W11dEJUtnL2fC1wfHKBWo6pp8j6jgpatzJjaLkI+iMrrnGSvE+Z5CMM6cIxGgmX0OmOx09HPe0QuwSBBap9JjffUKMskiBn1GYkdFgMYYK55xdAnx75JYbiPLojUYQoc+XelGxrMNRJRWaxB40suOydQJOoqa7SbavRbq1Tr6ylAy4kdjDUqlsoD8VWYrqxm6xvQBRguxM9UIi5kdok55XupE9/jr0ltHlwe/vL4oEQhCk9zm1z3BTibdF5xZSbJRlEeZqnR4qOiYoauT71+1kLokPbmfx6bn5O9j7JPXwyQIFl9PosA531Fsy1hF4hwSld7piOOF2A5FhNzl+ftJjvDcll6O4UieUXbmkXhrt9hbBIRDIUkT2d97hWqlAreTmf8T0pbPssfHiOHSxB1TZwyyIs50fmy5v/lBRDDSFRyJcXTEi/h18vPmMscYOUbs8nV69eKl4DCcp3juVdmdIFG77FrpiSOcZA4d8CSNpsJ0M6qlb5dnkvRK8i2kohCYsbldKdtmnBEdre3+ABa7HflyVTq9iuU86rUSoiEPFmcjiIR4Vpbx8jCOZpvknE7OWZIL+jeO1G6nRXRMnAndriJuJYo2SILxPuVS2x4O0en10WQRu4TkUczH64w9IV2JCeX8TXHx214v4n4kg4Q0YU+niP+Gckeyz4A4C0WB165fFbKxXCngRz/6fSGZd58/k8ieZq0m74lU5hKNJh2U83K/ci8hgcwdl68Dd2ViHsQHSFan8mlcuX4FgakA/vZnP8OrgyNksuwL7eNrH7wvDm32r9LNks3V8b3v38bG5rLswMViDmdnR5hfmJWekoWlBewd7KPXH2P/5QkalT5mo3Nolltw2px4uXOI5cUw0sm09AnxPmywg2jrCsLhKP78z/4CJjXxLjuuXFmXuHQK0kTIPdAgEU9DqzHhkx/+EJ/+5lc4OtvHyDBAIOrFWTKNuZUQbF6rpFJoVUbYzW48+PUjzPinoVYGyJ4lEQ1H4AkE4IiGML2+jD/5j/+nxBG+c+26xH2NKMa0W1Dma0AhfWeATquD/f1zwSw8IS8MVhPMTivyxZy4Zvkcufg9HUyeD6ebUZoNcdgzro7xdRqKVfUTsoNCzZfH+yKcnp2dlhhU9tca1VpsLCxBaTZQKOVhcdqwtrUpzqWdl2eo1oCFeS9yObo3dAiEmCbD2X4NmWpBxKNmNVDMJmEwkPSvI+BzSydWNlVCNqUgHDJIagHvIUavb2xcETfhTGxBvud8f9frFcHWYjMzeLK9LU7YpWXilE202hVMRYLSq0oHMYm7UrGK7acVeF3A3dszsJg0OE9eIl/qITYXQa3aRbuhQqXQReKIAmJ2ctjQ7TXgDqgxPReCL+jHcKzDH//pY8zM6BH0eQSvvH5zXQj1dluFtZWrcFj8aNU7+OKzB4gEYzjYO0V0ahqNRgXZwjnKzQtYPYAroMHV25toKT18/vkegt4Qrq7fxotnr9BpNWUmoDjhX/z4nyFPAWGrgS9/+wTNCp+lSWLJ7KwLPr9NHOPnZ6cYNLtQNwDTwIRemVGqfRhcgHPGBk3IgFK7CL0WEoOWPG8iGJjECbInxutzIX4el1mJkXgK+45VOjknmFqVzRcFB1d978O7YwL9VrsXZpcBansNA30JqfKhMIwOcwTtqhrjthHjtgbFTEmiNowGO3iuMtOTB+XOi12xiyq9NpK5pFiEDDYdtq6vS67t66MXKFUz+Na37uPZsy/RqJdkAK0oHegNLDpuyhBu0BjEUsa8MeajchAimJw8vxRXgN1gkViK1YUV/OYXn6Nd7cOos4qqid84Xmt8A5HtMekNYK28UQXE/H4Y1JBC51DIJ2p6lmyR7eehScdHrdnBZ799BIvdDZ3RgnyB6hadXPL8/KRUT6+VB4+9GkaDURTrpKJ5MU1irkYCQHA5pwKSlnoOnrwcZXEmMDmcHLjSUUDVOkummNPYI0PNbGbmLFIhzRx32oUJJFOtb5kQMlSdq1SiNKDan7FazK2no4UDeigYkge/WCjIUMuBaGI77sHpcMkFzkubMUe0CREAooqMF6mUH76xT0rRlZRcTezLBL/k82Tsh8RYaX4X4cWYDL7ZmPtK5wujIOgKEaLnTek1FYRUqNCuz4ubilcCLbRiabw66H06vP+9r6DRyePli4dIX5xBRYcJXw9oBcRiBrko/gcsIh6i0WxJhI7H5UY2lRaLGV97vh52Wv/qLYzULFn3wWCyYXFpZVJAOR4jHPLCadPhJ//3nyNxkEXIrYfbboebQJuZmf8kmVyo1VooV1poNdmNoJbs575C0oMxRgTgebDOSS/O0dEpCrmSqLo8HreACFQcjEd96dygq5Kzis8TFHWyQWvH2UkcasY5qbqwuI3wRj3wzwYw1L4pxm7URVHDQZL9HCz87NU7UPcZTTGC0h1hxFKtkA86pw16K4FoC4wsC8vl0cgXMVY6MtxyAKQ9nvm2/hCzPdVSIM7FmAM1BytegLfu3Mb1m9cFdGS2KsFhu8MharuTk1M8evRYwClaMxjHRSs2i+74GhCASJyeiR2TBxQJECqX2W+hYRFqpQa71wO33weTwyS/RnBCaTShJ2BIK59SR58ZxGRQ+kA+RzUeCUSDDIRaPRXTJFmYB2wSpQsJFpPdAr3ZJE4QdgtUi4w3AnQWYGZ5Fu5IWD4HKiUtOj3K5xd4tbONi8ucrHmMNOJ/qEcqyd1mRni5SIac/Rc8QJsChlH44vM65CxitMFAq4LRThWrXggQZqx3CfKaLRIHYdTosLezK8plKvUkUq7fR7NWlw6ZsX4Ah88Op49qegvUI5O4UHLxItJnSah6I1ip3KP7acBiYOEhZQglMMWcRp4nBJY54HFoZzcQXz49S1u7k4I2DhV0BkhcHCuhGf3AMvjRJNKFwh8WufMsprjGyF4XM8sARzLcc7Gh6oq/mbm0SxurmF2aEyVlZCYqauSLy5SoNRknR/J52G/B6zbBbNLgLH70Jg7JATM7FOoticygPZyAuE5rhEY9+eF0umE06eB0WJBIHKJcLIid/ca1G7CZ7RIXkMolpHOk39Jh1NPCanIJMcuSxWqzDGXQhCfohDtgQ/z8eKLcptqk2kO73INH54NSZrRVH4NxV87xK9eXcPvuHSl/U+upCi0gV0zKckZ3jt3hk9eJCrJ6qySDu3pswkU8A7d0PmD9AAAgAElEQVTLKxb45VU6znw4SRxD6SrSYWF3WOF20cU1xvEhF52SOMHYM+D3zeHG9Xu4OE/h889/g/vv3UWhmJH4KC7FLOJj1whjDUhcnxzHsbW1hO99/B1cnJ0i/nofdpMNqWQZCol1kxab19ZxFj+GZqSCCWZohzqJp2K041CnRSASgdFqQ0tpYW4mhiePHyF1cS4RMStLy7KkkVSjpZRnNqML0pk0piIhUZowb5n57ly+ONwz8qDebIqyLxaJSVlcPpOR4Zvk18bmmlhq2/0OHG6nRB5Vi02J9eCd5nLbsbKyiET8DKlUBYsLQWxsrEvUC2MO6VJkfwjz6rnUJRgfojPDY3MKCHyZTGOF8ZrDsQytgeAUnj7blVI4qp/VOj1sLhdW1jekQPL13j7MOo1EW/JeS15cSn4+I97oOqBynIsW4we4cFC8cPvOLfkcmNHOM71cyOG/+M9/LJ1pLGv/7NNPJRvf7fIIIHFyGpeoAj4z/fFIhvnF1SVs7+7AabeLp54OLjol7HbGqhhEkZRJtbG6EsDC/JzkwjPvn7ERxXIZL169wlQkgrXlFai7A7x6/gLpVA4GoxV6vR21RgsbVzcRjQXxbOcLzC9MIRoNCED25NET6RlhjMmLF3vweCKiNj6Jv5SPPzs/Lcv/aKwT4cYQPURjISwsxySy7fDwAOcXF0K03rxxA4N2V5TWtVZ9UhrrdqKhtKSckXczyaBSroSgL4hIIIzMeVLKEDdW1oRM7ip9TE1FpGvpiy+fis2Z/U4Lc8u4fu0WPC6fAJ4EMEkMXSTO8XqP6tgV3Ll3Fy+PDrC7/0qctiyFZ4Qgh+lPPv49LIRncLLzChuxadhVHZQuT+Cz6uA086xoQ2nU4LBQvmTEebaFXz/aR6o6RK3DSEItWr0h1DoW/zJWYrIoc27geSt9WGoq2pm7TpXxCFrDGEPNCBoLcPuDm1jcnMXe8baU98XjcSzMLXEclZgkk8WCYHga5+d5WVDLmYK4LDaXF+D3eLG0sIi9l7uIH+3j9uYWauw+aHXhszgQ9nnRpiPT4UCnM0IuSwLRgEy2IMCjWmtElSQ+s4xbPbHFj7UGNDp9ccWq9XpxKzAvm0ANyXN+Lxhf0xt0hQTRm3QCFDkYb9PtwqDWTCIfSfLrh/iD//pfYG41htOTfSQuj6H0W8iVC+gKKsJ4JCemorMyMzDPnTFNDx88xq3b9yS7/vQsjnKugK25Zew8eoyZWAQ//OHHeL77WEBUp2cS76QojLzQivqY0Uuh0AyePd2VXh8uyuPuEE4r43K0QrzqoEWz2oDH4UY4PCVAAntPwtMxtN44kjdJVrwBWBOJYwF+rDa3vBaBoE/6EqgkOz48ln4RqnajkSDKlTRyxVOodT243GbMzy8hGlpFMVfD3PwMUsmU9D4933mJleVNdNokNMN4+ug5VlbWsLy0hFarjnaniXT6Aq9PDvD+d74BmDR4cbSD6aUoZpYiODzZR7VcwtrSMnQDYNjqoVGo4LNffIZrWyvY3FyVHoXz83ME/WHETy/wj7++wEff2kI4PAdFYfTUOfo9gkVDERPU6yyFzcrMwD6wudlZidFY3yRZb4TFZBWyQMV7fsC+RAPa9aaQsBRqbW8/x8VlGtdv3YHBbMPxWQJ2h0v2kV99+qk431ZW14Qw4OxN0Hg6Oi0AIoU/Jd7dajUS8VM0mrVJRIzLhS8fP5SPo9OY8OrFAdxOL85OT/Hh+/fFmcIYSDplM7n0JE4qGIFOb0EstijnwtHRIQrFPMKhAG7fvinPZrlcEvUlFbk+L3cGmwB8PLPEkT4cyhlupgiF7g39ZMejyp9l6NyNbLZJzxXBU3FhdDoyA/H3cT4k+HvlypYoOOnE489Tic57iu5IxgdxPjg9PRERAcFI7l0EW3lucAeZnp6WPYgzNl3yFGdQqMYdk0rXWo252AaZ50jykHz1+ek2H0up/GTfckycHG92SKpJ6dwn0Kz0Jvcsn3Pu0XRZ0j2zurIurvRMlu/nDELhgACznCv4ulDEYbFZ5L7jzkqlNEFZDpsk3Twuj3QpEJTr9hk9xL2GkUxFcDScXTBjbXMW88tzKFTo0FFwkUgLgEJH//OHu3AYvXCavXL++7whUftSwf223+D57nNYLAbpDRgOFHzw3h28d/+eiNyoqCepdHQcR2xmVcAkOpTZv/bk2VPZ5xvtDnZf7ElsJe+73/vud1GplFAoZ2V36Ay4Qw5g0VlxfnYGm42CN5Zz53Ht+jouL+NYXFqQKKVMOoe5mWWJdzvYP4HHHZCZlaTD1Wu38bOf/QrxRBLhyKxE8CqdIXojlewpX/voa3J/6o3An/0ff4zE6SH+u//qX4vb79N//CVCsbDESYUC4UkygBThMprHgMh0VNwlBG0YZ8b7mbM4SVySB81aQ8RnqYukCEkI/hED2H3+XF6LTz75ROJA6WSje5Tdbozo5B0WDAThD01hwPNS6cjuz7g5zmImk0XAOsZR0aVts3swHE96HiedGBr5/pN44swxHKmg0A3caEl0ImO/2aNEgRB/vtFSUCyVpVesyt1bxT2lLw6HiduMuwh3fCZjTFIyOFNyjyfRIP/N51Bi1khCkhQhgD2JRqazwmaxotNSYGRJCtOCR8RPdL/rZp3Ei08Epjyz6K7ieURVP51jkwg3JplMeoMYm0qxCJ9dzp8idKBDh4JMi1kcRdwzqJ4mzkF8h88yHfTEZaTDlQpvxuU5bOKGI8mkGdNxYZIuAJ/XLa6TXC4jYjGKUNnlxIhSxtNSUESw+DKVEhyJ5xk7CRllzoj1sVqDXKmMerMOm9kAnUYleAz7/Uj+cc6n64GpLFrtAC67ATe31pCOn0m8NEWbJqtLHOyMGOP9x2easczcrYl3cT+kIJLx9hKxJrslxVBaDDpDjPsjca4wXvkt5iX9QNoJmeRyu0RckC9m5XtGYNJkYqk6z5sKWvWuvM8oAqWjhDM3/yEJTFyKjjLiKzyL+b0mAceYGyPB7ZYCNTE8ggzqsfx9WnZ/MlrbZEVAzsqRRBWRxKBOmQ5/Umu1ekPiclu1hoiMZqYjuHH9Gp4+fSLCQa1Rj2A0jNnlBRydsXgduP+Ve8inkzjaf4VX29uSsMEz/8aNd7C1dQMnJ3FEomH5nLfZf2azwW6n4C0qzwAdH7fevYmaUoXDY0OuVMTOyz1Jaxl1+lhhbJZGj/29EwxGJhydNHH3AxOmokyfYSn9WMRMnX4bwUgQjWYbfl8Uf/5//Qo08nEndTk0WF9dE3HJF589QSTogNvmhlFjk9g+zh4ry0twOB149vgJeo2u4Bx3331XRFmpXAZuv186kJVWH9ViA9evXJMelt/89pfoaRSkSfZHLAjNhDEzP4fgVFj2Ee4gf/uTv8dYAQJmPzInKTQKVUSmouigD7PbjpFBKwKyePxCxKpqkxpujx2nRwcSN68aDnFxkQKNYhQsNtuMbAXcfptgDNHpKXEiG/UGIRpevTjC4sIsUqkLLK0siot92Osh4vHL+9Jss+E0dSHi4Jr0SE7LGZvL5KHuj/DB7avwuCw4zyYQXYhB6fdxFL/AaTyH6diM3Pt8/2i0QxFGugM+uP1BaI12EQ1wlyDGUSxkcX5+jGDABY/bgcuLC0lJGQ/ZK2OV+ZT3CO+iB18+gkFnFgJkYYExgyo8f3GM2+9cQbFMN3FXIr+ZREHsYW4+AoNJhc3NFdkxnz59JvHq1UoNW5urqFTzUGkHaLTY+0h3GXs1iGUGMezo8Oi325iZnkWv30CxlsLm1TD6YwVagwWHx2Wcn7cRDRuJBmFhYwY+fww7j5L4+Gv/Ej59GF/8/LfY23mOXm+Mj3/wz7G0tYI/+Yt/h7PUc4w0JXztmzeg0jYlRvw8cYlysYWQfwnFXAuL86t48vQRxmpFdkj/VFAwpNDULB49fIGD3QTyaWLrfGaB6ZhVElIYy6rUxtAwvl4BbHqVRGpTrHuRucSIbnurBu0RyVDgn33yIzAQnr1+NFqotH25a8wmNyr5IVYX30Ol3ELi8jUMVg0GpOuJS/7g2x+MzSabHILQD2HxD9HW5FHpX0hUR6ehgqpnhqZtRq82lnJidgYo7bF8YwMerwydLJGbX1oUIOTg+AAX6XPMLk5jbnkaf/fzv5Kc/a3rq1B6FZwkDhAIefDy9WsoI43YmXkIaUZjhLx+KbyjUoUlUB6PV6J2dncO6Q7F3Zu3cH39Kp49eIKD3QPoRwaMJTty0gNCoJj5xgQcGDmjHQ5h1Wjht9sQ8XnRp73MYoDZQZumGgFfANeu3cDe/iG2d18hky+j0lDQ7g4xO78Ep9itu3j48KFcSJKLzwGz1ZQ4GKrCeWlPar8nHQy04HIIJTFBVwZPz65crrxEuFBPiBIe6iRAeLnzwuTPSXn7mxLx3w21b/6fygb+Gv+cRGRRDUYbtI51NMDS0pIcDDx4SVpwoOWgLYoexlR1OvLQ0r43sYMOEaJ6aNhDkSB4pSIXD3N6+WNSgNyVv/OtM0WroyuGETssm+pAr9Gh3+tL8TQtuHKBqVhgxiKyiZX6raWSnwMH+rfxIASamLPZ6CtCgETWQ1i8EYMyLuHicg/niSMpujMREFYZ0ah3cJG4hF5LdUYE7Y4ihy+Bpmwyg0wyJfY9XqQLS0uIzs4hmctLQafL65PuE7PZhtPjU1n489kkzhMHKGRL8DsdcFnscNp4UbAQsAyf34tyrYZMtiIHMsEpqmzpegkwEk3DmAhGuUzUmOl0Xt4HVDiSz2PcqNmig5eloS6LKCs4OBMAsJhcaDfH8nypR4wb6qDSyEJj43Y1gmPKCbvXKa8VrfgE8Whb7FJV2OpD01ehmi9JUe6Y9j2HHlqnFSafC843dvJ+S0EtMyFAFsPT0GOifIifnzOEEOHolNiyObAk0ykZVglqr29t4dr1G/B4fTKMcrDj8Ppq76WAcaJIGxAY18szy2xDl9uD+YVFWYBTyST2Xr7EmCWiWq30NNCOn6805cLjluTw+eH2eaBWD0Xd3Gl22WAGi04Dr90Ci14lytMhCZY6+wk6aDboYBBjgrDJPDQZP8N8/IDfK4xvZzTA9NysRFLtvXyFgTKYLNJOC5whL4osLCwVcP3WTThZisr3zXkSuWwZnM0J+jsdEKUiBwOj1gQN9JJfnssV0B2Mie/A42cppQqdOt1YQ6gtelj4BzUaDPjcc/hxO1FTWuIaiAbDyF2mkDpNCHHE54MKQi4vzdYY4RkdZhammOsh6nwC9Ol4AbmzNvEReK1OmCTCgOGjHAgnmcu93lCIRFrLqXzhoEYnlsHEODCq4JjnQkszy6X5tVmkTIqLOtl6OY94Xg2H8t4Nh33y7JOR4vu81+6gWqn+juQluczX1my1y9c51Ixx485NDNU9DMYD1NtNUYn3OgMBwJkdHw66sTAfglYzwKu9XVnmGd3CnN1Bu4daeUJ+mElqtIcSFbOxfk2iQlhc9+Txl6hV86hVgWjEgKtb19FsdEUlq9IxDimISr6P1EURDodXCq4JFOuMEHUb1el05TPSTa0aiQPC7QihmKpA3VLBoDKKIpP3QiTmx+27N3GRusT+4R6UbgMWhxFq7Ugs/JfJIapVvvdp2XTC5TELcadTmdGotsXKPTM3A1/ABbPDBK1ZI1F/VLWdHB/CZjFiZXEOvXYNmXQS5WJFnut33/26FEJ+8duHQiJfub6Ok7NDITB43nu9fhmm9TqDLKF06fF1fPfOHZSyaRw+34ZJa0SrpUK7P8bM6iKic9M4PHyF+OEpvEYPtEMtOkobrW4Xy1evSAHzzouXePj4EX7v449lKXv66KFY6Um2M/aJJPfz589Flbu2vo5ao4p44lRiGvj3k+gkoDY1HZX4ENrS6RzhmzCfTkt/BRVvfFYYC9DutxGOhqG3mfB6/wjtxgDD3lgWIv5gBxidCHRnUHW2sbEh4A6Xz4vzuLhHgkG/KIFOXx8g4vQg4PK8Keo2Q6XVCbGSSuelOJv5uFQLkwyhKlv6D4xGxC8vJWbAa7VgLjqNwwPeAzmZO/g1S6SNyYwO42JaTRmmpmeiWF5exMuXz6FSjRCNTOHs5ATv3L6FYMCH1OWlWHcZ2cKcZ7okCFTpTWacp1Li3ghOR2CymnESP8XS4iKO9/aFBOVCx3gnUbYqXYSCYdy9cweJ8zOcnh4jNBWEP+gTsprAAkEKo0YPfX+MntLFlw8eCQDT7amxsrYpUSyHJ6+gN5JgcGNtfVEW/b0XrwTEomvj1599jpW1a+LoyRXPpB+KyzVTO21WL4KhKbT7LQzHHZSrGSH1uMzy91P9y+i/UiEvog72B9HhQjBl69o1EbVks3npGRnyXGfs0liF65tXUC9VUC2VkbrMwGp0igOC33OnyylquUaji8jUHJaWNrEwv4J8roBHjx6iVqkgfnqK48M2fB4gEgtBazRIJFiz3YHJZsAQbSzMRRByB2BV6xE0O1BMnEDVyGLGb8OtzRWYNGMhZ8uFvJBzOqMNF5kWfvN4H9nGCPW+Gm12cdHdq5uUjLJ/SuIuGI8g8TBUPdM5QfCkD52+L2TpUAPYgwZoHTosbc1hoFbQ7jUljoORGV5vCKUKScq2dCAVi8zfzcFm0MCoVuPm1jUEPH5R8O48fQq3zYKb65s43zuShdJtNmMuEhEnNWNlGM9IYI6CH7oOa/WWOJcHYxXo7OZZ0KN7RaWF0h2goTAyk0CBER2qawdUvupFmU32lzEDjEvUmRlHQ8e0XhTXfK/Rxck4wbNMDv/mf/gvoTNr8OLlNtqdhpyxWhNb9ug+KUOjt2J5dQuNVkdcV4wp+Nk//CPu378l4LLF6kCjXBWBxun+Ad776nsyG/7NX/89bt5cRCzmR76QkrgNFiSXy01cJvOYijKez4rjkxNk0xnEwkHp6zk6PBV3oNfhwdnhGTQjLd6981XZBTKFAmaWFsX1FJoKy+9/tbuLs6NDuF12XFxcSsTmzVt3BCAhuVCvVSRq1GZyCbjmcJphc2jQ7uWh0fckQ5ykE0ZmWM3smTALuH2wfyB332xsEUeHCXicYZTyNemtoChmOORya4SiVGGwmWANeJGtFVDtlhGa9UNjZkazATm6BuotDGpdVFJFLE3PQzMcy/3BuFezzYhCvojTw3MY9Fa5+0PBGF69OkGt2kGrMUQikcF4pMOP/9UfSpk5s8G5G/DcIUgnHYTskZAoqSbSl0noiRIRjM/nYdRq4bE7cHGekF2MM54/HEFd6aBDksRC94NZSONHjx9JXB7vLipyDw6PBahaW9uUYln2/nGWrZSLAuQQkN3eeYJMLik7iQYUrJklZoh3ms9DhTlFTzZY7SZxq7I/YKwySFdRPJ4RxymjkwgMs/ibQKnTZcfW5oZEADEVgIIZinIqldrEdcjzIpeVeBJGNzLK4yR+JjMu5wbuYYwrlNmqOxGkTVToJJHqQuiw8JzxnIw52d3dEVcigbC3MxkjUfhxuG9RiERBBPctZpTTrcE9iAp+fg9IpJMcYW9erVqVO6lWrYhzt1IlscnfG5YYKirTOXcxciieuJDXneQzy5EJDhZKZQFKGaHLaBjpWuhxD2MfwMRBo9Ma4Hb7xElOgrNSy4sghu5euoYZE8lUAYqkAmGe84DSpvirLukHjP+iS5czO2NpQmEPer2GqFA//PA2/CE9fGEjXrx+DOY28WwdDNU42D/Dtz74NmrZOv7T//tzOA0+RAMz8Dr9QiiwvPXwOA6nx4ezxIVEfTCuajzsYG1lXsRGjGhxOCbdCnTS1OoKOn0NqpUGlubmsbq8Krvf519+KXmExXJVzrYf/f4/weef/SOikRC8fhdU2iEOzw4kmszA2NTTEzRbJQxHLSwsRWAwqmC2MJ4zB5uFXTEkD+hk8uOP/+hPcck+qygJzyw21rYkBuj5y0No9VZ4AlGYbW6kC0WZG/qjruTDcwZOJF5Dpxngf/m3/yNyuSRyhSwy5eLETcN9Sm+SXiw6Txm/xe8dY3O8AZ/Erx4fn8izxBlFPdbg+tZ1LM8tifOEJBjfX3wfcg+/f/++uJIoRpxEVxNAZQoFuxPoLgpLYflYbZJ/M82CxAp3aaYYEEjjj1a7j8GI/Z6TziiSM8Q+qMI2GcwSFVmrN6V3RTCCN+kX/DsZCXUWT4i4ga4ocRFLTDh3HC0M7KfoKoKn0F2pVjPWRitEmETP9XryTNG5SvKN0TkkvwiIkyBknBHd7hR30klLvIfJA7yXudPyazVb2WsxEZXSCWS1kGDUy3MpDicLxV3EMtqS6kHhGN1mxLRIiPBMpxuCrArPKYpCOY8TF6HYh2Ibfu78OaXdlq+P6n8uUxR7egjqjodCgDAWV6lzlxqK22ZhfhZuh02IqXqjJl8r+/EkkrHbEWEaX6eG9Haofvf68ywimcO/2+r2CMkQCfsk5rSQK4j4h+kDJKTo8rY5Gas8xtL8FFZmImgUcjCM6Wp2Yqw1IZUtSkQiBR68e8xmvQivJL6rz5+zCsHAr48AJN1V7GwheclYRv45xqpKrxij0klM9ekiUWAykCwZyMfk10XXPj9Wo8WeFsCoNUvHCzElCmak3J2R0kaDvE+IrUziAU1vBMMaOc8Z/8yUFaPdBpVeI1FIFFSzeJpCXRJgjPShM4XvEzvxPtUIBiPFHyYhrni/M8ViY3kF79y6AZ1ahdf7r/Dk6RPozEZxDEwvL+DWvXfwy1/9UnoVbUYdnjz4ApGAD9PhKeSyeczNLmFpcUt6cq5evyKCV6ZTEBOiIzcYik7mMi3QHXdQahTk/Pn2976DXLGM7adPYVapMReNQafW46d//RnG6kmCwcyKGYVSAia9ETarCU2lKh1hBIGnZxYwP7OGP/6jv8FUxIrwVAhen11itPweH473DzBQFHgdfnz89R/i+PUJ/uav/hI3b1wV8o0EPYU9xKOYxmCyWGGyWQSzGGl0qNZaDLGTjte52BR+++BT+KN2KMMGDK6JyPPGzdtC/p3GT1CvN3F6GEcsOAe/JYTTV2d49WwfNosB/pAPNYrPZ6cRnp7Gi/1DwUo0evY+9aDXqVCvluHzMLKY7k43SpW67HX1ZgPtHneQJqZjAbnzTo5OpE+a2OCzp6+xvhbBYNQVciibbuLWZky6D3ujMXzRKI7SSfzDp5/D77bDajbj8CALkxa4f2MakSkPYBxjoBni9PICZrtLXOGcUfmcN+pV5PJJiRJX0TU9ZGxZREiFxMkBvC4H/D4f4vEjFEtpLC7MoK00cHJyiXdu3paYPZ8vIG6zJ48f4zxxLljGt791D5fJhJxrxImLxSparSHabSIxBszOz2NtfQHFShpG8xDhiA/1RkXOYIfNhaOjYzmv6MoyWTXQG0nwAosLK0hepBE/ukRPUSFxwjh6SWtEdMYGb9AMu9uIVqeHfGkgTkqzUQuf34GBjsJ1ltxEsRb5CjRlI37y7/8S8YMD3Hv3Pr7x/R/B4DPhf/53/z3sgREWVtxIpvYQCjkQDnplflMaA/Q7BiQv6jKP3fvKHZQbaYw1fTTaTekfMZm9CPrnkDotiVNnDOI4Njz47acIhVwYDTrIZtLieJ0KTIlr9J2b70BptqRDhjNWrpzH1NK0xCxOB2bkDi0XiqhUC0jnzsWpbNKG0K5b8JWbP8R4pMVx/CmqShrtYRW+kBuqf/qDj8YGDqhjHYbaHqaW7Kj2L9AYp1Cs5JDP1LEY3YRTGwIUHWamZlHIkDXKwu7wyIDJuAmCorxAGJ/BnLqLZALzizHMzE+h0ipgqB/AN+3BZ08+w9Awkm6QZr8Lo90uB+CUzw9W/fbI7mr0KGTy8tBXyzXk0llUSkMEPCbMRWZx9OpAegG8Ni/KqSpMGrOAhrSeU+VJMF64EF74jNUg6G8y4ubWpuR8snRda2RhZVuYVQ7xBEtqjTaev3otJIjJ6kRsdkGWRZIrtJzzMppcyHx21aKM4iBCZdDE0UGV9CRFhoc3mea3hAAvBV4OBBxJkLx1RvCQlGSFNzFXbwfut7mOVBq97eAg7ksbNi9AsqAW2yT/mWAEFxSqdLms8c9wwaAqi+oPPsT8+PxztM8Hg0EZLkhw+PyMw9Kg3Wohl82KCoHl2aR0mAnMz+dt/BU/D4KtvIw4cFPlpdcS/KfLg0CsUQYuAjQEfqQA/c3X9dbFQqX+254Tr9eHRr2FilLFwDJCdGMKtikjTtN7yJXiUiZ969pVFPNlXCb4Hqij1eAgBEyFzViYn5feDYJlzOelFVYUGlYrQpEIWr0uciU6jZjv78Pc3Dx8HBaTaVycJnB6cgCdnqXIKokzMDIrlV9Xi4sWixm1ckjnsopYbI06s0ROcSn0OOxo0L3SaMpCRLY2XxjC6aIl2ILhQCULFzNFyXCzc4MlqVRZcHGjVJVMaSpRlozW6Wna61TQ2dVoo4WRbgibyybDbjKZlugb9nOw6Jcoi3asRb/VRjPPpQfQu2xQ280w+92wup2i6q6XK+jW6rBpDcKIM0+eSrzz85SQCOyrmJmPyddZKBVFmUor3tXrN6Qkl1Mg8+tPzk5xeXkpixuHRg5GVA1yiORCze8x3VeRSFQWMD4rjJ7iQiplYv2elPLmKyU0e32YWEzp8ojVtVvKY0BHD0vIWuzo0clByoxt5jrz4xNoSKeLMnjxvWcWEEAr3TN6ZribbbCZrUicX6LSasLqsMtyqbBsLl8UIJ+go95iRL5eEvJkc2sdpUJRyDsCbLlcWwAgp0MrhZthKqTcfimGUuodnJ0kRGXOZKgRSyqnCA6rkE8RvIdkKetNkyJjPve94RCsxWBJGAvRAl6fFJnqBmM4rTbpyDiLx3Fw9BqN1hgziyYEw1TZ6+S1yCYrSCfoiFGJcp/l1ho6U+iF0mlkMGTYR1vpTsrjFUXKihlvpTdxyGP2KbPcB6Jc4BJBezLVhVRSVSpUtU8y62kTocqPH3dxcUEGfzeVm2oNKvmiACMEwXDLnnkAACAASURBVPj6MG5LzvvhCLlyFVqbGvc+eBelSh7nqYTYh6mgogqH1boc9iNTfni8FpQqOSQu4nJGqrV69LsjNMptOHjWRmfEOcVyqpvXbknh7dHhoZAfVBdWa3kB5glA8+w5PU1AaQMaXuoRJwZdPWplRQa688sm3B4V5hbn0R8NMdaMUKnnMUJPAC9RZ4106DT7UPcZydCRiKrvfvwR/EE3tnefCAg2PRtBf8ihv4N6cwIu9vs6yUMnSEy1JF1kPF+HPUYajiQ+hFbWoYrAeR3dUQ8un0sKvV+82MZ42IefxKZujHaziV67B5fDi0Ag9iamhIuaBSrNCJepc1EzeDxUTZnknqBSl0BGIBBAtVyR4uRaqQAdVVojLdJJ2uOH2LhxHUMVVVY5uO1O9Gs9pM6SMjwR1P/uJ78n6tdPf/0buDweKRu9dnULtUoZDx98CbfThdFwBKPBLNZYl8uFb37zm/K+2tt7Kcs7lXgEQ/iM+oIs/S6LqpfKOZLRzGodtDuiWuT7j2XuWqMOtWYNpXoFuXwJXUUlheniynRY0Osp8p5l7jmfJYJDPNapiqNKcX19VYq1GaVl1ulg54xQLMvwvrq2AZfHi8vLtHxsutIo7jg9OxdA3my14fnLfVgcTmxdv4Z6tQoviUqTWb5mLtAkB2jpp7qYhDAHaLrJGJ/AiBOCQ/v7r8T+zkGc8WNbG5uiVGTUGAEsPptVxkha6S6AEM0kBzqDARx0P9YZMVqDXqdDMZ2CVqWCzWqTTqtCrogrG1cwP7coS/+rVy8wNx+Dw2VDrpATdW65UkWX6v5iBcNmV4qffVSzKT3EZpfh9QUl+sflpm2cmcFtfPMbH0rX197LPYSCAVFMP3j4UKIlZudnUSgxy78sy76INhhVorQl553ngs1uRDDkkfxYgv88X110e7Cgz8xy94woqmnFnqXQwGKVKDyeA8mLJPQaPTaW1xANhaUklgpzKrhyqbyUnFNxTMW+0+VFMlmQJSAcmkE4FMPu7i6e7zyTpZYENY1w4SDdixqEIlN4sbcHDZV/4IzVxuryPC5OEmjle/jm3eu4t7mGkE0Fl3GMfr0EHfjaFQRk9vu8AtbHUw18uX2EQgtCgDT6I9S7A1nACMhQdU0CRMiP3xEg/Hk6TigK6WOoGmJsAJxBIwLzAUwvTUlpJEuuWRTrdjngcvtQazSh0qngoLulOSGwNIMurHo93iUI3+7i4YNHePn8HAE3cP/2LVQv8zg/OIfHZIHf7YJGRXEB32ctEVxIQWyvj2q9hTHBAZ0B/dGEBOkMSGlo0KNyvE0hDp2AehE78M/wPNep6GymMp79TH25F6hkpGuU0Zws42X5bm/cxUWhhD/8Nz/CLz//JQqlCiLTPpycFeB0QwBGRlaFo3PwhSJoDwa4SF8iEPIimToXddzDBw8wFZqC3+VFMZlEOVfE1uY1VMpliZti8bfbbYbDybg7RrONUCo3UW9S0arC2vomjgQM1EmMKXeOYoHPnhWXZ0kMlCHmInPy/ySv6HjxTgUw1qjgCzBiro3EyYkIqoJeH7LpHAC9dNwwg5nCHsYBisjDwCJbdgwqsLv0GIyqeP9rdzFSD0RpHQ5EZYfQ6dXijm01G/K5eD0hFHIEtF1o1jviHD4+PobL7cDt29dxeXmG2Nw0yu0G+pohpuZD6Ku7UBlGEsNIojp7kcHrp/tYn1vDzfUbqBcriJ+d4LNfb8NkAb7x9ffRbY1FRZujcKtM4U4f79z+KkxGAvVhcc188P7XRcDAWXUyy/cFyCOBfXJ2LDM+l3NG4ZIAYfRcKZeF02qBSa9Ds16TGc8XCAnxwZLjdn8o7zMqw+n25vywvbMthd+BYAipdE4ATcbI0N3rIOllsaCQz0rpKWOw+JodnexJx8r87Lzk0TNOdJkCgW4T62uLEknCOabdIRCrRY6RZxcFLC5swWxxSOxosUSC9IFEZYVCgYnQyzi5L6mS1emMIrBIpTOiEhZyotcR5TXvVyo8xe1BlbWNPX0TZa/scyQ/30T8MjFgEsHDSCC/uOHYdUFSlPtNtVaV14lqWLo7KBoi8cM9gB+zXK3ggw/eF1W5/D8FZw2Ki7Jyv7N8nh87Nh0VsppnP+8cqvmNZqM4EWXe0xtl1p1kovOcbsn8Tac6+yc5BNqdLhhMRmTzk44W3tF0YplNVgEbu52enFudHp0bDSgtRXZLfh7s6Hrb3ad0WuLYYYTS/t4p7txcwdXNDcwyHmrYYckSXu1tC8j51Q9u4zJ7AG/IiqpSlAi7kYp3sAP1soJbG7cwH5pD8jiNDktn+xpxbT169Awj6GGyuEWVSnf2yckJXuxuY2V5Fmur80henqJcysvuyvcrleD1Zhud4eQMZqcJO3EYt0XHDx0gBOb57KYuk/jpT/4W/+1/86+xvDKHYiUPk33SZ2LWW7H36iVa7RKsdh0WlyPI5pPyNYdDEWhUVJRrhUg8PojjyeNnEndD0P305BThUBjDoRqZXFkiRahshdqAWlMRUYDSbaE/akOtHQLqLpaXYvhXP/4D/OSv/h94fH7sHZ0hFIxg2O7KrsJSXfZ9tOqMQdPAF5js9+wNy+WLePVyX+5U4sjniRY++cG3cPPGbZnLeR8S++AzyK4bCjf5nqYbg5gEY6+FCOFcX6lK3PFAbRTRAskt7s+843gvEyCuVJvy/DAmfKL650eRslWZxemgmMQJUSjZEbKJMTTc90gmUgDJhAfpp2C3R6cjn9Pbfwj8U7pJ7IF4Ac8J4geTv2vy3JEcIdYiNVXs+BD9nE56DqWygUIMBsm0OxKNyfmN5zHdkTzLKWwi8UHxKec6khjEQXh3MjJPZzSKu5e4CO8/3nokWbjb0R0iIo9iQfos+fWyE6KQzwu2whknGIvJrkfySaKWxiNxFE7Ol+zEaT8ewsKdzMCY4pa43yi8CPl9Inoo5nIiVuX3hGfM255X7tmj8egNcTWJ6eVOzXuY/ybZ4vb55PVhXwbV4SeHR+KmsTm8sDld8uuci4YjBf1eAwbVEKNuG167S9zq6Rw7JBSMRxohnTgp9PptlMtFiTBjZDddSBTaUrjB3c1o5JnMThM6YollkQRSifhI6XYlIYTuMQoguZAxupl9cSwPl6ZIVtZwhuLnrePrP5YzTWo4GHHVYYebWrAIfo8Z48UlgAQa53i+z+iG4ftWxU4Twdpk4USnr8But0g/JOMXSTxRHMl9n6Dp0soSTs9ORfCpghbnJyncv3tPukuI8RDX2d3ZEdLH5nFBGQ8xNRuTWNh06gJ2sx757CXU4wFikSnMRGLSy0i35f/3lz/D8sqMdIesr68gGo2hxYhntV7SNU4Tp+irulDpx0jmLuH2e2B1OJBJpVHJZvHVO/dEEHd0REEGRXeAwdrCdMwDh9UqYsDeUIEv7EWt05DY3Pm5ZWzvvMT8woqI0LhjMzqQd4mZDp5GFWa1EbfW78KiM+M//Om/x7WtLRRyWfhCYZj9AQzGGjz98hk+fP9rckdxLqwpbakEIC7M97lWM8LjJ7+GztjHu/dvSUz7wdEhfvD9H4rL7OT4SLr99GojVhc2EQ0t4Oz4Av/p738hz7XdpYPBrIPb75X+T84QPI8oBMjnskLWMtaK+9NEXN2Fze5EuzuQPY7vReKsFHNTUJdOMUbWhEDAI/eY1WKAxWHCgyc7mI66sbm0JiSK2ebCyrVrOGEVgNLAL37+d1hfW5Ko5y8++wX06OLWzS0RKu4fv4YvHJB0AIvVifPzpJyF/HspdmMniPR7abUibltZXhMRAu8CChs4mzFCjBgLBdrEUehImAqHMT8/J+/9UqEgdxtJnlhsRs7Yi/O8dLD0u2Pcun4fL54f4+9++kAwhtUNP6DpYHo+gLlFJmzYJemE5DwBmVKBcaIj+XkSNPw7uXd1lSEqhTpyqRF87kkvDXd/Chb0JjUqtaKUyts9FNVlUSpkMTsXRaVZQqdjgEm9jEZaD3PLicJZAXvPtvHu/a/i3Y8+QrqZxIP9n8MeoBBYh+PjXczNRhDwefH5Z9tyN7ELLpdtTWJEw2Z8+I17KNeLOLtMYGZuCRqtDaO+AfXCAOsr69Jt5XQa8Of/4U+g042wtrKA13uv8Hr/Nb567yvSU3n75i3pMCKGzI6sQqUCR8AnO6PdYMf5SQLJ8wuJ6OzSJeVbhMO4BlXPj7W5d5DPZvD42c9QUxKYXWVsvRGq737rvTG7CPQGuwzf7pgO2cYRmuMUTs8zckFtLl6D1zCNsaKFw+hEpdiYFIsarVCpDWLXocKtUipgYXYG9VoZR8evYXOYsLA2h8PEa8yszwJWNV4nj3GcPoPGpofJYRGmlaB9q1KDz+aCfqjCxfEZMhcZeB0Etgb46OsfSQbnv/2f/gjf/85XEHD78fzZDmr5Gpr5BhxGqoWscmkzG59ZkwQt5ONWqxKBZdVocPvaFgx6tRzwY+1kEWCWHxVmdMAonQFevj6S/GQWRXb6ZIwtAgTw6Jb4oBFdG5ODnMIEqpjZeSDOjBGH3YEQHLwo+BtJevDfdITQPaHR6d64LybRUjzwJ1FYE/CehzwHirfEx9uczbfODw5/BE85qE5yDSdKAaqTqOqIhFkC05P/5oLDTPLJIDFRXXDJpE2Wv58XLHMBmbfLRZMWbCr8mWXOfFT+/Nu+j0kXCQeeiZKEhAcPKnoXCFSRueeFzMOBlxPBIy4R/LzfqqH4sWg95f/TxcGhnEBToVaE0WuCJWTC0NpFuZtDd1yFP+iUQqxyoYyj3bq86IyemJ8P4OrVTTx98hSVfFW+D/wceIGzMMrldaPcqCIYmYLS7aBUrWJzc1NKlA0aPU4OjrD3/CXCIT/cAauU5QR9IVHUEcgik0qbtD/oFwLr179+JpdjJBhBr9mBjn6NZgOp8zbcNsBs1AubqmeniJbAsxa97lhUVs0G+zSA9Y0luH1uNJQGKo2GLCq1egfpSyqpVAhMeWD3mqVQaKwfTbLMPW5xCNA1YtJZ0agpSCezwno7HW4Y1To0s0Wx+hmcNqisRoy51IwGcpGpqWrX6GDVG9AolGW55ZIjC12f4AfgDzGz0y7vV5byNpUh3B4bQvI+6uPo5FRUEyTXOIoQ9CRIxgOV3z8ClBy8mQvL9wcHWf46QTWSQrQturweuPxeyf4r1xtiIRyp1KgVCugX83Do9WIpZm4r1Qsssuch3Ww34PL5oNUbkMmVEIvNiYKHkSODHolSHTRDNVoVBbnMm/gPgjkGvShvOo0mlEpV1MZCLI4Gki2+urkCnVYlRZQag2miOnmzpAa8XinxtJktcNlcqJcaOD7khTWQAtSrN2+g1VVwmb6cRC00WuKoovWWwAmnOKpzGCVWqDWEZHDHPPJc2kxmrM7MI+wL4PTkBJ9+9ilyzLL2qLGwOAWHgwVWFlxZv4p6uY3dp69RyTWh1DooZAqT/GmJXlGJCo75rR2FhdQFKV/tk9AwsJzdPCk+V9G1UJdoK7OZyqYJQU0guVwsynnXoWuEPB+zFL0eURsqrRZWl1fQabbw9MEjKNWO5EjaTAYhmvh58PyoKWPYw3rcuHcDl8k4kmkqHD2yfDTqTXmP0G3CUmWo+zg6PUCn3xWCqlJtoF5rYyo4D4vRgX6XA2UM79x4B4NOD8+fbePFzraURi4uRIVEpFqLA3G+UMDlZUo+f5tDLZnapRw/noLRcIxCCfD61PD4A1A6fVFqNto1DEdUvrN7pCNuLkYY1GoNISu/+c3vicuBYCVjuniBskh8KhqUfGAqixLxJKxWP9bXrkhMEt1yLKzjv9PJlMQkUpVNZSk0Ksm+7Y4GuH7rhhTcncVPJEvUpNegUsrKUGvRW0QJ7/OFpeSxUqmLo4IKt/PLOAqFDAIBr3ztHLT4/ifxRSCDSrxmrYoMVStUsxmdeL1HpYoTG9duiBuRBYZ0GFQyZSmXk0VvPMSd+18RlxLL00jOp1OXEi3FXHz2FpFcsVqsAqyy48DpcEhkCr9W9nFQ9R4Jh1HMUXWoSP+OWseuH6tkjIuikIvQaCyuCCp/6Tb0hwPos5C7lEMylUejMkBbIbHO75mL/jkhOPkepdiA9xz/YSQAz8N+n06nrrweNrMZtVL5jaOqI+fE4uIyalQzMy7T7pQFazxWi7rMZGZe7VBA7SHzy7tdmNQalLiAFiYRLQQJ6X4hzM2zjI4Evo6810l08z7jc3/t6hV5lhjXRVcOnaqJs4RY7iWbetCFzWGFN+CRri52f9AG7/EF0Gi1Ua7UJcZia20FmdSlzE8Ey2LRWYT8jLIcIxGPY3YmCqXTRKNVmXRXGYzIZHJYWFxFT+lDqbSQOI3LmXf33lcwO7eM1wdHOEsk4PE60BvU4PPZsbS0IF1mz548xcb6mizijFvw+KkqaoqAgqo7AgzhSEjOcLpe4vEimHS4sWnH1tY6NLohtp8/EbV+NDoli6XSbUPPGAnqhjkbvVGBHh1Rjd6Q+2t9dRNX1jfx4PMvkUxcYHY6JiAES9PW1tYkgrPeaKFWU3B6mgTGRiitgSzb3JabzYrEv7kcBnjcbgFqqPCenZvD+eWluI/o8PIHbNhcW8T2w6d48Msq/rf/9T/DfMCD8uVrWDV9rMTCaFVLKGYz4iAg8TSEAWfJGnYPU6j2dCgpQ1Q7fXQINEkc6SSag+MQyXSCI3QACSjDp1HDyAj29g4x0ADBORu+/U8+gifsws7eUxwc7UvPCguKCU7QAr68vgKXJ4COwqXbBZN6jGalDJPWgMv4BQ4PjmDQqrG2tIC5qQhSB3EcbsfhtRrlThdFl+SIDwRcl0JBRr8026S7MRirQXyiP2JRKL8OrfSNNBWSCFziJmpNRodRFc5owUmEYh9j1RAqHWfSoTxjfI5JkPBO6Y06UJuAH/74EzzefQyNQSfgw4Mv90SIcf16TIDxutKFJxgWEOHzh1/AG3RhcZGdW1rk0klkkym513xOG1YWVxEKRvGbX38uLlqjQY3llXmJo0xn01Jo3OtDIsMuktmJu9Jux1QkAIuFxMIhbFYnbGaHAJoktc06i8wEJ6dnWFhZhjvkgy/kl9JSxo3oNWpx/NZyFfQ7A3ndHj1+IrE1fl9QHD/FfAWR8Ix8n80WDbQGzg4xBEJu7LzYniyhw5F0nHAJNxgJQqpkAX344BkK+T4W5+egVbO3Y4CZmVk5w/w+D0bDrrjkLU4zcpUsOuMOAlE/nH6H9Cmlkxmc7J3gztZdJF4noO5qYDVYkEmnhWRh18TczAK8jilO4BLxt7S4Jiq3TKYEtdqAzY3r0uNIlzXBv067K90cBAHZH8SZn7GYU+GQCKWy6ZQAi7lUEoOOgm997UPUyiUBOyfz0wjpfFFKQouVGhaW1xGYmka+UJJZj+IYdqEwo14y3Ts9cb5kUow/oYOBxe8khxjzqYNOp0KxnBNS7MrmBpTmBIyPnx1jcX4aM7EptDst2YUarS5SqRJUGivSmSo0aosQbTaXU1wsBH0I2rG0V88i8aYi0Zg88yk4IonG+YwAJUU9BNdY4lkt5+CwW2RmY4QjdyTuU4xzmexNE3U3328EUwlUUuDDxIO52RlEp4Jyj3DmKVfKsh/x4//gh5/IXcDPvVAsSRwySXTGx7K74+7duwJuMpN9aWlR7hXuagRSCZhw9+IdSDEBhWqBYFCcKTs7u0JmceZLZ5KieiUBzVzry2RWgBt/ICRnAYFEEjo2B0m9FpKplMzodLZoNYz+0cNsUslrztJrxmBx9uMqSoclyZlqvSzdXd/66Gt45/YNAY46jMlRj6VT8/Gjz7AwP43Pv/wcyxsLqLULuMieYawd4ez8Ujr3SADajA6EPWHcu34Hm4ubOH55Jj9XKVbwZ3/2F9jbv5T+O68/ig8++AZ+85vPpWB7JhaE12NDt9sQAoSxHyqVBlarA1q9CWaHU7qmGpWq3NskvrauMLu/hVd7+zIzTRzmDVE+Ly7EUK4XoDWqJarx2tVbSKWT6I+a8Ifs6A7quEjG5b26vLSGbKaCQVeNdKqIh18+gd066eaoVcsiECRQR4ep3zclLjWtzoIKOwaLZelYpNCSpZENpYypab+4KJ0em0QChcIRLK1exc72Czz78iGigSDuv3MHbivjnJqyVxLs5pnMCKludyBRmSajDdORGbjcfqhZOk6Xk80u7+8JSMzuhr6QCSRECDDz6yH5wJ+nK1OcnuMxurxHGclNh1O1hjo7gsbsRmUxtkZU11qZoUg0qGR/p0OcIBQJaKOB0W+T/hoSnFTX8x/u/9wR8sWigJt0WPH9z2eCnwvxBL7fxvw8J0zGRFogGINevo/8WohlUCgiXXLSh0McAoJP8KxlPBiTOUw6g8RNkQiJCAE56W8RYtFsFiKG4ClxB74n+HHFYaIeC1HDz5/xc3zWKJylEKjf64hIhr1N3Js5b48YKUXRKjEe7tNQQ2MwytdMdwSjRblLE1RsNuviXO732iK8+v+Zeq9nu+4sPew7Oeccbs4BGRcAAZDN0OwWO7BlaabVI5VmNLbsUZVL5T/Ab36xH/wqP8rlklzjtmY005p2Z4IgCRI5X9ycT875nH2y61sb7BKq0GyCuPees8/ev7XWt75Agg+fm3azhm6ng4DHBQ3zQ2kVxv5ZwsyprlBt0Hh28D16fW5RhFHBwCwM2umyv5TuQ6OS4fhccjakrRgJG4FQXKzgGaBebdCai5hdCQbtWJQOVOVy+SiZGX2eNWbpd9nncvmkY44bCTyitKAVURvNFtWjdDEhSK0Vu01+5nQQIJ7BBQh7C95j/Oy0GKHbasBMm0EJqFeJeDxTaftDzIaEZbGvpw0u65TJLH9OCzj5zMcDlYiqgdQY4jF0lCDW1O1RqeqQusQFhd6kw+q5JRiMtJOnaqaP6YmY5Kpw+caz9PuffF8WXn//D7/AeKiB0hjiz/70n4vjw7OHD9Cu1eBi/6/RocuQ+uEAyVxOcq60JKUd76HdqmBhYRo9pSWONdOTs9Bqbfjyy6/lM5yYVG1lDw+OsbtzgkhkEvHJKcFCTA49CpUcJucmsLn9BvGJSSEYnBzsIRqOYGZqFtlsFZubtJh0IpvfxfVr57Fx+SIy2TPQE4hW2QP9CA8eP8TGxnUUihXJNDSaLfj9nd/C63VLFs5kNASrQYM+rbIcEQRdAVxcO4d7d78QQmamUsXY48bdew9Rz9Xwkx/8ROYfzikakxkffvJDJLLM/evKzy4WzzAYVFCr52VBTjzz0uUNPH7wCONOD61KA6XMAEG/A2azR3q1pdUVyaI8PjtAuZLHO7du4CyREGD86OhU8pQ4z9LZhY4DtJPm/cfnlvbhJAxpNEaUy3WZ16mOI9n5v/3Lv5Dz51e//nv0B21sXLuIfDmLp6+e4uLFCyjnStjdO8L0/DI++uGPUFY66AwUpJNHuHB+WdwoHjy4CwybmJ6JST4MM6RIOqY6n6rgxcVVHB8nsDC3LOHl8sIkl0jB/QffIB6PwmJzykKOs+Hdu19I1kS9Dlw4H8VgwFyuJjY2LskSlGcI3QX4bHB2+vqbB3B5gsjmCqJqsJlc0A7sONrN4OQwLy4yTg8QjlmxcmEepVoOy+dWUG/XYLLpMTkRxcunT7DzJoXpGZ8cn1PTqiqpScLjWRmtOnD7nQWudaWPyecqYo3HhysyEYIvQteSAaqVovRvPDsi4VUM2jGcm3kP1cMG7v7DH5A82kGunEN4eRbnbq2jayyhizI2Nx/DYtViZWlBPr+7dx6DRxP7orPTrGRi37h1DtD1UCjnoDUZpJ6EwtMY9oxwW6NYX1lHLB5AIrGPo8M3ePH8EW7fvC5ZVUpHEVXHsyfPMT01AY/TIWpUKkGvXLsOUMUIPWqFCh5+fR97O0diaca4hHIOWJz4BPp+BA5DQKzrXrz6DOX6Pt75YBnnL89D86/+/Gdj+gUOBjoYHXqE5y3INHaQa+7Ig0/2aMAxgaB5Gr3KGPVCExajQ/xElS7DqWxqMFaxgJOjA1y+cF7kc4nUCYbaAbq0RjGOsLKxjsPcKbrGIRTtEN6IX9g7ZNbSdqhRqmBAwLhQQua4CDrlTMci6DQ7cFpdMBkscNrc+OTjH+Dk8BT/1//5H/A//Zt/i5Ddh9dPXmFvdx+Hh8dSlKhAYCNKYEY3GsGkASIeN1bnZyWTANohRjrK6wywUq3QaMoChBkRr7b2cJLIotkdwO0LSrgqB3N+P4bYkfnO5pTFmBZYVpNFBnTeXCKVZrASQX89t9daabj5TxZFPii88SRMkyYGb5cK6jqFxArVY5bfS218KSNUmxr+uRruavzjkoQSNla9b9UnU1NTmJ2eEWlbJBIW70Yy97kR49daaenR6UjRIluNf+/cufOy1OG1om/u6emJNBdscATwfvu+1AUKHxAeAGoGCJtpNp+0PKHPLIPPySa0WNUAVF4PNhb8zWUI3w+bCTY8fD0C6NntAij3DH2MrEPAOcTY3kd7XIXbb5NGxGwww2XxwOvwYTI+Jdfp/qP72N9Lwe+2S6AbBxqycy12M3pcQRo0MvCSCcvrFwmFYdDoUC9VkTo+Q8jrl1Cj1rAOAwfXsV4OfzaCZOnRDocfy+HxsYT02awujPqkpUBAt3wmDXpLxDxRAcxZ3Mj4ITN3NNQKI8DrCrwNqKYFWlvAA2XIXAE9RsJwMMPnDyM+PQWTy4i+todSPY9MLiWBkfRkplolfZbBSOFbMqBWVuR+4zaaxhVtLuvGGlhcDvDm7mnHoragPRG96AlejHsDjLms4svv9VGr1UFVL8FyNjpkcLJxbTSbSCYJhKmKpHZrLOC43++Qw1GYOFrKkwlAWuW5GRF1Jwuw3RGwlPJj+qg63E7xZKclhifghkO84dvS3DrdXhSLZdRKRTh1gIW+ohpKh+knDLh8eti8NhhtJtQ6DAmnZMAIm82JUW8IA+8bsxEeejtnSyikiijkWgLeao1msYZjwLlCuXalKowdpQc4bwAAIABJREFUGWyHfXhCPqysL6JYyshAUCo1kc2SxW4UBuFENIr97R10W12x5Roo4hYm14PA9g9/8ikcbhe+fnAfm1ub4pdNtgXve8qwx8wfotUYPek7bVR7A8ytzOLDjz5ElFZN6SxePHmK/Z1dlBptGDwa+CMehENO2Cx6rC3NYzo+jVyqgm++fIzMWQndDj2Ym8IsIIuYn4U08ho9Os2u5BWQeaNQnWwEPAGT3NME8dmaBgI+eD1u8crl6+XCkOcABxIy5UQlwWAxr1cGfb6XuekZJE5OsP1yG0G3Q/JSTDr6vioiQ+x1B2L3Yg2ZsX5lHWdkt/QUrK2syPL14OAImXwOdpcDwUgQJpsB5UZFQHICJKl0Fn5/HEaDBzarFysLK1iaW0CB1+fxIxQySSRPj1CrdBDwG/DRdz+Q5/GLL++i3uiJxVd8IiahjhxGWg3Vo1vYaP0+Wu2xLPg8PrcMc802l1EKJiZDcLsdAnifnBZw/tIiFpfW4HAE8cXdr3B6ciTMY4fTguWVeVnecOhinsyL55vodXXweYPiEx+NRcWmIpE4RatJm0ENLGYCi2RYk2eugYFB7hNx8cjt9Tpo1EoIBX1is+eyO7C6sCJBuyajVWyX7t27Lwtkfj6ZTFLs82hrXKnkpebMzcyL/30mlZPzvJTPwUoJkqiDmElFdmQQdqdXAsnL5Tzy2RyK2ZIw/PiMcGCibR5rERcWFpsVpRLtw5ywO6wCUg1oKSDhgGNpSificVy+eFEUgl/f+0oWOmsrS5LxwaGr0qhLmLpaH/oSCkrVUJdyZjuzKQw4ODrASDNGbHoCQ80Yu3sJBHxxYZ8RmCQIz8/Y52P2BlWOZllK0U+dZAXa4ZwlTqVu87/zLOLQoGbZ9ASIs1ptkh3D16/V6MR3lcAfzyYCAhwSmE9B33cuPa9duoKT/QO82dyU98LhfuPKVfEYp30DmYNUV5DxRyCLQylZpcxIYXBluVjC69ev5TXy/CIJguAkw+eZmxSM+IW9SUuq+YVFGR6r1Ybki9HuiiSPSrkkYA8DaMPBCMaDMfb3jiSQ2OnkZ5PD+oUlQd8JrnHgoS2H2+nH/OQiTo4ZhmsQz/BefyS5IwTSyObz+WyYm50U1Uo6lZLg8ndv3xTbokw2KQAXPfjDoUlhXo5GvI5pDMdd1Rqn3hamHIfW/f0ULl2ZxNr6kkj8adFRb5FtoyA2GZfzngPEWKsVlmmrpaDfowJsCvEI7f5SSJ0msb25hYXZOUyRrWsxCaty/2BfFhp6A+1ctCgWmzg+SiKXGWF5KYhw2I9sJolauQ6HjUo7s2QIBYMhuUf+w3/8W0TiHLyGuHh+Bd/ceYrvv7uBuNuPl998ievnZ7E+F0PM70KnVka9XBbFDr2vlYEWJ6k69s7KqPYNKHdGYn/V5fKAHTwnizFZqDzZZR+mWmCxoMpARDsgDSgp6GmA9Y0JXLx1Hj1NF6l8Ci9fb8v5rvZClP0b4fL6JcugVKiDskKfwyzZHif7RyjmqNploDdVzx6E3X40c1Wc7WQQdXsw7PaFKEDvdM2YtqjqYkWAilZHlu4tBt+ONJJ/RgXIEMxs0kgORofLEiHnGEQNQtsRLVS/dQIczHoZawiEsLapFljMxOJikhaNrUEDzpAdp5k85lcnxdZCDX+sC7jODKhMoYOZ5Ulcvnkdb/Y2kSulcOXKGiZjARzv74CeosyXoKJ1IjYtFqP3v3kidgEE83iW8kyq1mvCYu50R/D4GO7cRzpbwvzCJOJTYYxGDbx8tS0g7PTkHOwmB/qtgShBqAChjzODnjujvmQSsCYWCzmY9TpMhydQS9dQzqnKtUqVoODordWgDalkXgJ6aYEw1nTQ6VXx3U9uwx/yYnd/T84kej8XillMz8QljJMEAjK173z2JZzOAKxmNzA2oNXsYtgfCdt5ciIujMJavYR8KYlMMYXJ+Um4gx5EJiNCRMlnCnBbvfjqd99gwj+Fy6tX0Gv14fcGRIlJ5rPb6cPs5BKstBka8H4kuEciEO1FbDCZrCjkyxIuzDuXBCfOA1xycLm8tLggz9TpybEoGtgjhIN+lPJZ7G9vik3L2sqigDlUANIOLpHNS8ZUJlfEm91DsVi7ePkqguGQ/D32kOFIRM5KqvJpN0mywpvNN3Ke0Efe6/WgXCoIg/HTH/9ABtpHD78Ru5SpyagQkxy0IFHaoj4j+Kt0B2i2e7DbffD4IhiNaY1BgN8tdlZcftAqkOSG6ZlpuWcYHMrFIAFpMi7bXP4zoLjP/oHBvR0Mu02xFlFBOb3ULs4qVIqojHVFZhmxCB1Dar7LTUDSiXwuIyBYwKfaiTD0dmp6RggXDpdLtToeAy9fvZJwbzKpCcYazWapJ/5AQIBhkpWmpiaFMEKVkN/nk//OGS2ZTArhrdVsSb4Mzw+SLISMpmMeI1UfY8lGpN0jFY/cRBLIJBu/0yVw2ZCgXroPUClAqyuq73UYoV0toFktC0ObTF4COaytfKZjExFMzU2irTTEAvS/+ZMfYzhiDoVRmO3PHt+Hy6Lm0mVLBQTCfpxmjnGaPkY6nxGFIBVqVMf6nF6xsliYmYPd7ISDIXp9LZ49eoE7v78HlzsKrd4Bn38ClUpLFAw84/rdJhM64fHQRm0gjhDVSh2tdhehaFxIbgSN6R1PBSdnwzdvtgSIpeJUco3aLVy9eB6dZgXzC1NQeg0YrXr0OPf2x/jm0X188PEt+EMOPHv5QNi0XCiVK008uv8SF89dgxYW/PIXv8Lq8iqWF+ZRqRZlQaZayARwepQUW1YDgeR6W3onsvQHox6S2VMsry8whhoLy1yAOPHwyUNxKpiankchX0KatlrRSXxw+ztiKy2lBRqZ1cnA5s8hSGw22WHUm2UW5flOe8OxRif3Ln/xn5LD1lQXXsw64EKPRB9mFfJ+JsiczxfgY29sJgtfDQ3n19CKk3iO0qOlUx8mixNOt1/mNi5OeH15xpH8wVDrQiH5NjdxLAuPb5cdrF8Eg1VCiGrLy6/9r+2+WW+YVUDFBrEF1i8C26y3XM6rORoMFR9KbeI/eWZwMchnhX3s1Izq009g1Od2q6QbnVZY4nyWWbAJpkrG33AgSxdiF8wKIbDeGdDunOqTkTyLxCRY4+mGwVmCtmD8c7od8NzkDMXcEmIZNocLdndAck/4M0kk4vPNpQeXanz5nB2oJKHqmyAjFyDMi+NyazzooVrOit+9als+EIyIZ6306CPiQOwT+PkS1FfQaFbF7o+9sORb1NpyjwdIHtKMxBqX17hQ4MKJVuzMeqXbCfNadNKrUIlBO3XeX7yHpekeq/Y5cu2oaOWCic+VTl1k8+wksZh9ncHI/lwnpE/2evz+tMrip6MuVAZqOCVv2lEfDp4RtM4ac9FB+zKSgnlqQVSpVHXwviPph2A472HOC7REDYb9oAqNGSRjfo0GyOXz6POzpAJRY0SuyJyUApZWJrG0Mo+dvVcIh10ol7J49/YN6e15btAmlEuxpZUlFMp56TUyp2V8+N5HGDKnJJ2CoT/AlfMXYbc6UGt1kK5UYaKNmsmA/qCDZi2Pe/f+gAuXV4TMNu73xL3A5QjBYlWX5KlUWmYtrcaIzdf7yKSLci2v3dyAO+BAvV0VAvZp4lTIyJzJKuWCzJjn1i+Iw8nm6wPEojE060WUCilcvbiO8xdW8MU3d2DzWFHp1lGqlbC4tIj4xDTuffNUljaniROsLC8IwePl85cI+43i/DHq0Gpdh41Ll3Hh3AXJPi7UG/j90ycYaYywa+1iq27SG/Hk6TPYvD6cv3INq5c28GprEzrdAI1aDtnMPs7O9sQxgIRJq8sjDg4Hz9+gkatiOjSFWHgKepMD9x4+wvlrV5CvZOH22mQxRUvHR48f4vr1m9je3EG/M4JubBD7X+ZT8nPiGcXrzZPD5faKCtygt2KgjFAplnH96gbsFhMUpYGdvdf44ssv8Zf/+p+JY9Hf/X938f6HF/DVFy/R7QOx6RBuffgRjrJpbO9v47sf3obLYUKlkkGvV4PRPJAZm6pM4qUGM/EJLnkqkqOzvn5ZAuG7Ci3VmrJ0sVn1uH//IRwuYGp2DsVKVcgJO1v7KBXGgjHfunkLGu0Y1WpWcj+pDGHmzEsSr6NR+T7Mb662WzLT2cxGmoCicNZGLc/slZ7kghF/cwc00FnGWFibw+L6Ms5dWcfP/+4/Si5dq1QV61ej0Y5nL55LFiFnYLvZjz4z/6pFeFxmON0GWTCmky0obfbyTkA/wOxqABp9V3oNpTNAvdLHVOwKcgkT3r/2KfqFDhJ72+i10nAGLRh7TRhaRyi1c6i3C0ilj6XuxaM+mce4PG/U6OgyEsLK1EwAl69exJ0vfo+WAmxcX8HxWQJanQmz06uYCC9CN9aj0SyjUEzjYG9TzreZqSiubWzIUoW2fsnEmeB+vW5bSIeBoBuT07MIxamsMeD10+eoV0siwvj+9z+CweDAL/7TA6xN/WM4tHOY9M/j9bNn+PzOf4bdNUBkinbZXWj+xb/4k7HBYEGvr4HBpoUzqkGq9gaJyivoTSPYLT64jGFMuJbQyPYwamsQ9EflkK3XO9DrLCKT63ZaOD7cEymsRj9GpVNBtVvD2KqDwWOFfzqMdCUPJj0yCNRqs8oAzY1wvVJGs1JBnU2h3Sm5HZR/j7qAzWyQD0WO67Ee8egsdrcP8N//d/8Gf/ZPforNB0/w2a9/h1cvXv2R8cMJlUAbC4h8Xb+HyaAfsxNRYaCxV+gMOmK14aCc1moXBnV3oMHW7iHS+QrGOhOMVoewOxjyxYOfzT2lkNxMs6jS4oUgFosiizAPfh6AIuN8G+LFosjlCRci/CcXJCw6BMnYJPE3gRqWg2+zPQi20p+UBZwNMJcfalEw/jEUnX+XRVKAnLf2W3xNBKrIUPAHKA0zyaFKf1C1YTCJxOxbySpZBouLS6osnjZFnY7IPcmO8LhdsughI4Q/n80zm24yqfi6vm1s2DTJ+6OPqZb2T6r0XAXPJK1BXvO3vpnCJuMiSAKch8IW1hq1KDSKcMdc0Hl1KCpZHOYOYHMb4HI7oB9rMRubw8W1ixIYfvfuXbGbkGKsoR0NradcCMdCKNdKUlzoDxeMBmGxWoS5wYwZOwfCVFayJpwWOwajPqo9MketMFGK2e3L+yYjix609x/cR4QyQRsDOL0I+kNiWUPrgwYVFrS5qvbRqjfRG6nelRxEGOho0Nhg0jIXoIl6rSZMLafHBh2VDbR50Wtg87jgDvgxs7IAnd2AdDEFpdeSnIJuq4VOoy1Bn0pDgVFjRqfWQTlfF7CTLEGCEj6rSwAKMm/bva4EjRPQ5iDPIYK/aKdARjYBE7KM+VlwiGKX3e21YHMwf4F+rpRGV1QmqAyCZF+wwSdIbZEFIJnBbEQlGLKjWgSQeWKz2GRbS1ksm10qODxBn/g+EmzlM09mCP9FfF6HtJcwQtNvo9NqiNxPlApODexum+QnOHxulBoNiM5IZxawxGVzwkmLN/ou1+pIHZ1i0BnI1pnVQiSTbwPouezpdzpyv3NI5utg6CCHn0azIp8t2V0MiMykz2QQZigumwCCIrWSIqFyLGh8fZSknrt8Dha7HYl0GoViUdg7bHbMRrOw6AwMC1QGosxq0oKtUcX73/suVtZW8fjBAzz44j5ctKci+6/bh9alwczSJPweK6ZiIdhNBhzvHWFn8xCdJtCoQYZNDghiO+NSmQhkjLPAMaSVnxezFca6sUg5TTajsGFaSksAbZ4DbCgVhoUrPfFV5L3AM4HLAoLHzBGieovnE5eSLDxcIDXLFTjMZmjJZjQaMWCuD7dUDMQkw2Z9GrNLM7IQ5CLb63ZLcPbW9q7Iy6NTEzBxKYmBLDrpV80FCJnhgWAcGj3BLivWltbFsi17doZCJgHNsINyIYt2swqf143pmVlp1O98/o00NvEpL9bXVqSxTiWZC2SUc+xMApohxdbnt8PpYqBbGpksffKBS5ejWF1ZQLVcgMfnwfTcjAAr22+O8dnvH8uyYSLuFTUClyD0rud5SED56PAM7dYQ9RrtMoDr19eFOcLFu91OppaqUlEtkwi0jBCfZjBmT+SCgaAP6dSphBVyACFbzWwwwu10y4DKRTu9yifiUygWVK/05aU5kR+nUkewi1rSCc1Ih2y6iDGtbbo9xGMxGTwqlQ5C/lk4HUEkU2xWc7KUYr3hmSwgjdMmwyGVflQIsu4wqJjZGgSbSMSrN+qYm5tHMpWBohCE6CPg9cHldKBJpSDl/2RR08OZi/NOm1GFsFLdp2ddIwsogBHZfaOxLBWpPOHCcHJ2GpTTVZt1VGptDPtk+nNY5isZyLIuHAkI+MmzhvYfZE3LuTMeivqCliW8zpFoWAZHAoaU57P20uqEYBfDPKnMYgAf1Ui0/GCAJIFfWVQP+rIw+/STH8ti75uvv8brFy/Eg5bLUwJRXMgwrNrn9yOdySKRIJDI89CGhdl5CdPjhWWNZs5PuVrG5PQknB4njG+tvorlgqg/WbsXl5bRaNBqsijLD55nZJSSeZjLJoV0wF6EzzWXDsxW4mItmTyRgYu1kOxOgoHFQh3FfB3rq5exMLeAQMgrDTfJB2dnSXz51Vc4OjrA1avnBVCUDI1qFfFoHOfOrSGVOka+mIEv4BKLGCoVz61fRL6QwZ3Pfwuf3yE2mqViHUuLayLzpzKo2SzhwsVV8RoulPLYPzmE2+eRfBIqBOqdhvjyG0wWASCpTohFp2TYzKXzqJYqYq1H/97pyQlgqEhAJb+33eHEGAYc7J+iWmX2UEv8BgUosVJ9ZhEQcG1lTYCgg71DCfBeXVlFvpDH4eEOAgEzokEvHEazBIaj3YVTr8GNC7OIBxxoFLNoMKyb2VlDhmKOUW0OsHtUwM5JAWVFh+ZQh3pvIDY/zHxiw8cFgfyvlsSNtwoQrVonTWaCkUSfRhLOF5qxwx11QmPRID49ibtf3kc06kE0EpalHr3pE+mchB06bF6E/X74nFb4nA4c7R7IOc1r53HZ4XM74Hd4MGr0sfVkH069WewQ+eJZQyRHicQDHftaZkzQ9gpi/8LXT2IP/0mgbKShRcoYXfadBILehs8SWCPsw76RALXBpPoyE2zi2+Iyk2cN/50q17FhgPCkHwNdH+c3LiEY8mNvewsHe3ti+9RiCGbMibrSwdXbNwDDGN6gHYpSRTziRepkH6VsSoCk27c/hNMVwP7OGf7ub7+C22WWe4bnRa0+QjTqQqfbk0w+ntNks3OJylc/MxeH3jhAtVYUFUsoEHkb+GlGt0kmLy1kQsiXiohMxaQXIXBEq4JWrYag04d+qQe31SVMRc4Mk1NTODo+xf7eqajxqCKhpYbJMkY45sG1WxfRGyrY3N5GtUZAdQYWqwG1RkWAIw7uXIDw+WUA+uFBEq1GHw6bB6+fb8pQ+8//2c8kV+vOnd9K8OTljfPwBL14/+MPkCvlkU5nkMsU8fT+CyQOslibW8d71z9AyBMRoMDj9sj59Ktf/gbv3/4QFy9cEUUimX1UPdAmifcCrV9o70krQ9p6Mlvi+PhYrEPZRzx6+ECUf+/evoVLly7JOUsVRq1SFFvFRq0sLEMuFdgnvNp8I4s1tz+IektBd6hFu89sLZfc1xMTcVjtNjx9+lQAsdPTM1l+0uqBDGee1W63S5jzBFBYQ2gHM+z30GpUxZec9alczCN5diqqCv5mTaSSw+XxiXqKgC+Zin//i3+Q7BNmH5IRzc+WzG/+4tKkSAtYhZa2irDtyYYuVSuiiuBSgMoH3bgnr4WzExcdBHHJeGWIOC2quEQggYHXl0AfyQkEP6ni4PkYCQcEDCZphEQ3qonpuz81MyMWWGRVU2F38/btt4u8rljkUElCRRAtQAR8rVVlTtrafiM9DBU5BMdkhhoxb0gljKnqDa0sMbigJBBPxQsJiWRSM/Sb38futMv14CKeTWypwoUKiU+K9GecmcYMoO4piAUDYnNHcPjypYtiDZYv5uDw2BCZCCOdT+I0eYS/+h//NXrDlihCuLSiUmhlZhblUlEsCO89/AbhiQje7G6KGpjAD5cf1VILK4szuHT+ImqVqhAUOCfEIpMo5+r46//7b9Ht8f1Y0emQHGeSuj3sd4UwYrcwQ2wIq9kswCQVVrQj5RnHnBJaNnOZ2qrXhexEdQ4tMW+8c0N6ltOjQ7xz5ZJYphiNI3S6DVgcRrze2cbdrx/BYDbiX/7lz1Aop5HKnUr9os3ew4cv8J//5nO8e+sWTHo7zo6TApy7HHZ0lSZWVlfh9ASwv3eCLz6/h1hoQsJuaZvrcrhEqUUyGy2IPAEybUf44OP3hfRpIQhus0koPXM9SBDge+PXM3eE/QoXAqLS67JXGUNR+tDT83WkkSVLtVbHSGyvBqpCaTSSnoW9Ks8H9vFcwrDv42/eF8QR2CfTys1kAIa9qtgpci5kKLbb5RHLK563/O3yhqCVTJCRnGskhoi1teAVPdTqdE3oq65WY7L7VacJYhiCifSo4rTIva+qJVkr1SxTDe19ubTV6P6oGmUt4vzI+vStPbioWvS0PzYJK579EnEYLjRoY8ZnhPcvATKqQGhpzeU06yPrGcF8qjMkQJ0YzXAIA4mjox6qjSLS2aS6LAHQbDTk9RH3cDmd8pzwDOKf8YWJawdoA0WVzQA6g0pcYoYH8484azJHh2dts1WXnm4yHkUsGkK5mHubQagIQ5/Kcvb2dK3g3C2YEpcJXVrbqeHsVDwTNKYinFmtJBsxW4PvT9Q0lKnKKyL5kooXdXFGBwqOacR8VOIFFwi0f2evrQbO80zhjEEVLBUgXL5QAUNlGrOwOAtyASKW8iT5EieiClbHa64Ty3n+Nlmt6usZq8sWeQW0per3JLOKXpLDoQKdbozBeCg5nnYXiU4OjMcGBAJhUeT7PMx0sKJERWGljCsbV7CyuoiXr5+jVC2JtXMmlxE1imQiMZdNa0UynZezfuP6ZUxMRfHZnd8gHvfBYWf+kwVnp6ei9qDlF0lhbOIdbiuCvggSh3ncun4bJrMeBs0YQdpTWxwo5ctCukyVK9CazBI0z5yKUv4MtVoW86tTMJs1MOs1onA0m2mNaJLlODMpE2dJhAJR1CpdNJu0WK7IYtVgIylOh7F2hEgsIqrxhcU5IUO83nyNRDIjCjilPUTAG8TTB4/QqlUwNx3Bytoc9k920df1cZQ5QaFaw8a1C6LUKlXacvZTMcb7xWoyYGdrE1cuLiDo9WLYJVZJ2zOSncKyDPr6yVNkaBnu9CHqjuLJ10+wNLsgC6nuGHhOotLqBcFO7HYDXr24j73dTTgczAoNIxCLYCeZRDZVwM21y/AbXPAZPXh47zFebSaQLQP/7t//z8jX8tjcfo5k6gTXrl2RvoNLa5POjHalC6PWKvPsoD+Cw+6Ew+VEq9MQIgHVayRxpFN0QbGIje4/+vh7+PUv/wvqVHDWipJb8533b0oG4O7xruSYcAbcPzqF1eXFzfc/QLZWkRr4ZvM5YpEAlHZNSInBiB4rqwuSM81zJptLYnI6Dh8Xijo9FGWEZLqEg70kGN8TChiwOD+BgJ/5SZwR6KbC+3uMYqGGcoEEl3kY9MwsrqJSyyISpnMAsdQazk7bmJ11w2YzSch7e9iX8PJRrwuHyY3McR02fQA+RwyPHj6Fx28ADH3EZkIwO81Qxn1cvHYBhXoKuzuvoe2NcevabSgKkMqk0WgX0aw3YdA6hRit0/QQDNpgdwzl+uoRxuuXp6jXiN4Mcf6aH3Y3FeND1CsKUkct3Lj8Qww6cbhNk9i6/wq5k0PMTDjgCOrhWw1D4wbKjQzKtYxYI7OfJimQGNjhfgJLC4wmUIR4s7SyiHK1JJ/n/OIsqo0aOnTlKdegGRsxN7WGn//1Pfh8wPp6HJVyXrXnNGkxPzuH5cVVwSpfvXiBdDIhpIhCgVadtLWnhbsDPl8IzWpVFKlUut24cQk6rRPbL0tw6S6jljZiNrQMk0aPv/n5v8fMbBAevwXZQhKaP/3pj8cMV6W/qs6sgd7VEQVIpvYGTq8FdrMHAfsk/MYZHLxKwWHwwOXwSaHrdnriv+92usTfkJ7lLzafIzITRWXYRL5bQdcMaF1mWDy0n+ipHtk6PXx2B/qdrjS6nWYDPTJ0lTacNhPMLPqtFmplMhL0qFUZqAtp/KPhWfzk0z/FufUrAmTvPnmCO7/+NTZfbQr4QQCAG0QCeiwifRYTjDEbCyMe8kNHn2b05WHh8mXc7ao5IDYH6q0unr3cRpmsRzIRyQ4kE3akkS04G3gCMSy+LFQsIFb6A/9XKgnVmJILEzUYnU0pATH+ZnFgUyB5GJRYczuvUTfvYnHFAvJWMXHx4kUpJDs7O/JzWeS/DTPj31XVFaonFBkHbDoIYk9NTgprhHZdHDbYTJ+enqp5DEajWJlw+BK7rl5fmnAORKLQYPHO5WTgsdqobBnLkMqv45JD2L09PuxqvgkLLcFTAl6UJgq7g+FcVBu8lXISeOdr/7bp6Sod8QNWy/RYWBvc7Ne7DRicRlRHVfRMCnpmRSwk9AYNbCYr3BY3GqW6BJiT3eT2U/quFWY83zsBmEK5gEqD4cAjGBxAbCIggbmy1FG6CHsDEhw+7g0xVOjzZ0Wz30Gz3RZA2ON2Y2VlRUJt9/Z28XpzU+S0Ozt7MJOlYLaiXCoLG4sy9Wqxikq2BrPJLLYRbMbIwmvXe9AOTKgXW2hXO7AYTVJg2bvavRYJW6In9eTyDCq9Jur9FrR2A4w2BhFqhGVfz5XEv6LV6Ejoud1gR71UQ7/VlU0r1TZsXGjpxc+Jww0XdLwmtP1qtfsCVjCwmqwUZkTw3uK9yq8juEaJrk5Pf+WWNEr8e6r/YkeYLzy0zRazsEL4ZyrzlQOK2u/SmqItAcYqc6DdpMKAVkp28frXGLRQhl2xSCHLnCoRNu9WkxUep0f8pUfBwaTYAAAgAElEQVQjeqUmhcVtcxhhMGvBsAun14lILI5StS5FiItW5u3YzXb02swKMUFpNHC0tQWJ9dABLoInZB5zmfn2HiQrkaAsF1Rmhxk6sxaVehkjDZdvftiNlIuSHT7CsN8R1m05X0arOqKCVt4P3zcD1xmqbbZbMCSI+jb3x2Yxq4zK/hDtRhvDTh+6MReWRmgMBvjiUQk+TqRT2OezzJN7OFB9fZUunDEXohMhhP1O2IxUKBVxtHeEPpUnGg6EYzicVGa4ZNnE3AiytegTb9SZMO6PUavWoAzHcPnM0Nt0kj9htPB+4+vgZ8egdjKKIewy3k82iwVuB4MlezI0sY2mJyfZiVx40fZIGPzttvzWjUcCwJPVJNfDbITRZkBoOoDV9WX0Oh2xGivli6LuKZSqEna2dukCAtEwmt02tvd2UCjk5TyhkoF2DYfJvDDN7BY7woEAwn4vWvUSdreeo1krYWZ6Ej4PWYm0c1Lw+z98jlJlhNl5rwyi2qEKnhAcICDQ5D3Is4VWeQvLqNYVnCXTKJV7khkyPa3FhQuruHzhnABWlJM/evgMT5+cQK8DWg3A69XK4ogqB41OtTPi0o/WIu22Om5YbUbcuHENp2fHSCZToBCQyqlINCihi8xWoJco/azNNquA+xw2yPYv5JhnogIazMrhIpvPF4EBWqWwQ+92+mg1GlhdXUTQ78ThwRZcDiv00As4NurrwG0nl6AMxNYZKdsyweuJodnoYevVjiyx2AzXGjVZipbKRZxbX8VoMMDLZ8+kGSZwRbn+7NwcZudnZNCgYoGqB4/Hh93dfQn9pGSaAEmPw1e3K6ADt5iDngo8ETzU6LUCAPJXJBiSM7fTaODc6qoES6YzaQlnTeWz4tvLz71W66NWbeL8hTWR94cjQczPz+D5i2dit8VzSbyQR0PMzs7IopvDEW3wyI6jFR29nnnP8nOnLy7tHVibWdeDgSDqtMbUqWchB2tak6VzWczPL2A6No1rV67h9cuX+H//+v+Bx8mQ2fDbnKwusvmc1C8OMOwvaGVEZvmlC5eQTqSQS2dkWWOwsIcwIRwPyfM3OTOlhnO3aA9B4MwJq9kqTCOGL7IuZlJ5fOf2RwKecQHLhR5DlBlITUsf2t2kkmfQ6oZYWZ2F3ki/7Z4EvG9cvYWvvniEjY33sLCwKBZMzP8h8MFMDYJ5ZB1dvnROGGb37z+QM31qckqk21PTESRTxwIA8J5rNYe4+c57+OreF3j+/ATf/XhF6nMuW8b7730Xg75G+gbaahWLKWECWxxmGUapsoxPRoWtly1mxA6LFiT7+4d4h0HUWpPYNxLgMWgNovwgqL699QpWE09+hiZvSU4XrR25eKdUO5XMIRadkP6HVnhccvo8fly9ch3logpOU4VL0IEM6kopg0jIBs1AQTmTQymVRS2dx5W1Rdy+tgK3BWiW8ui3m3Lmj9jfdcfIFJrYOczjIFFGrjFEa2hAg8Go/ZEM66x3HNhIVCG4wr6LvaNGS+YnXz+DxPWSG9bXjbF8JY61jRUk8klUmnWcnKYQifgk38BoIsOMbPQRjk9S8vodFjOmoiFMRSJo11oyFCdSecSiXliMeoTcXphHRjz+4hVt5GHWMv+JuQN9AUkIaPIeo1cy7WxZ+5gFQvs/demhWmERLONKg5YR/QF7ONp2UDmge7tI4fsg2YX2P/SPH0vvwvuGZx77ACYNtrodXLiyAJvHjM6IFnEj5KieslrFRoULOpfPh4FmDFfAgz66WLuwgMNDDuTLwKCNzNmRqHcaygjxiUWUC210msxR0uP4MIGjwxNZ7DD/i2C6w+mR60ZvdV/Ai3Q2i8lpWsrMyHD1+vWWWNg5bQ6szi9hdmJa/OAJVPtCQegtJlEjEti+e+eO1OGIOwRNYwS3xYlgJCxgKpVaXN77AxHpUJ88eSKEqfhUAEurM9Aahvjq/hcCcpMtSDXE7feuSggrLf5Yd6g6qFVb8LiDUsNfPd/B3tYRyoWanN9cetL3e3FhHuGgVxZOXBxaXTZM0zJLb0ClWEcsNCmBoh6rD0ZYYdJZJYuMz4D01Fqt5McRpOM5I9abjQYSiaT09RxK2eeRPefzeOTM4SI04POrtlZG41swUY/d3V1hAZKdPD87DZvVJKG9pWJOFB1cvJ7Stqw3FEC0VG3AG4qKfVwyk8VHH32okm16iiwQ2CtXq3WpHVwaUHHAmZFnJe0M2ZfTTub0cF+Ye1yChEPqMuHo8EDOSoLgXMC/ePEKwVBYFLjxyTjG2rGEru7s7mFxfkWW5AcHe2LpxdmFod955rtJD0hrMpv8k2x4nlecDTn/dNpNWEx6CcrlooIWOSR5EcQiSMiemZ78zF0ie57K4oA/IEvxiclJ+V0sl96y28diW0NFJc8xWqJSkUiSDMFmkiBopcy5iLMg50C32yM9Uzabke/PZ49BwcyWEhaswYBQMCjLjp6ihoKyd5T3SZ98buPZWQwG6vfzcElDi722nE0ERZUuM4GGougQch7PAJWqDe1wjJjXD7/TBb/HI+r8ZOIUxWIOycwZrA4LAvGA2OHV2lXEpqKifrp567pkP9HGbtxU4LI7cZBIoK604Q76kC3mROF078svhQQx6g0wPz0tizaqYnapcgmxxk6gUVOQPCtgODRidzeBw8MMLCYXWo02wsynxEhse/pKU6zG6FKg0zJ4WWXy8ywWayLO1BIUrcHS0pKQMX706Y9lOfOE97zbIUHR6fQJPvjoFtL5BEYaDX7/h6/hcLtx691rePrysdQ0X8CP2flF/M1/+i94+mRPQlpnp5awtLCMNy9folGrwWk3Y+PGDeSqTfz6t58hm2mpfaHegE8+/gSXL16RZ485EzaSv/oKTFaTqMQIwHJRyM+AcyXtTMXGUOmLrRDPcNp5834lZkJiGqtMvdaU54HkIWa2kGjJZ43gudhmv3WnYI/JJT1vD5Jd+P89Hpf0bGJ/Wy6hmC8Cww5Muo64KDA/hT0SQXOe37RNbHUGMt9lCxWUaw1ZOnIpwWUK5waSIkkilLqgghh/zOHkc0RcQZYXBhK+mEGqFtNvbeV4vgpZ1EBshDZHBOr1ctaQDMEFLoFMLgbYA9B+i84DfJ08y/iemTvH5S5/1rDXExKW2He/7atJRCGoT5suMrz52bGvqpZpKdYEND2Zufk9+fzyF5cbVIrxtRNb4AzJ98b7jc8a/x77deIgZeYhSeYQM9IiWF9fl7/zZvOVMJVJMvK4nYiE/GoeyKAvpCR+LjxPOBszR4X3MT8nKvOkn9aMUatVoHTUZQc/F9mFMuqCOY9GtScZ8a4TdxHWZqqOtHK92o2WkDZMehM6bUWWOLTEG/PnMANIFigk5vD+4PWk5SWvQVN6bt6vfP8kUnJZIvQkkiZEfUi1jlGIwYPhtzgX8165AKFNdk8WIFzacaYqFEXIgxu3A4hMBzGzGEeqcCouJytz58VS3+f2o5grI58t4fT4VOzWOCOTkNMbdtFSmtDoNbj57i3JmWPPnytWMRxbkMlVZAFCQtvC0pxkLVLZxOU9s1c4K+dzJaytqZ8NiUqpbApzMws42Unh9jvvotWpo9Oo4fLKGo53D1AvU9EXwNbhMUw2u2QxETh//OAubrxzETrzAOvnF0CW9sHePkolqtYC8qySWPnk8TME/FGUC1w+KlKXytWiLECu3byCTq8jSgBakTEo2mwz4PGzJ2JbRkC32xmglC3jxYNXcJhNWFmewuz8BFKFBJKFJAwOAw7OkkJ8Wl49h0a9izAJnaM+jo8PhMgQ8Dnh91qFsJhLlwRLIrmXea+ZbA71TgvucBgzs4uo5upInWQR9AXx/gcf4egsgcdPX4g1M+evXqeGQuEME1M+WO3ECQwgfa5PQspYB5uix7jcRdjkh36gQyQUFxzK6rUjNhPF5/f+gEdP7uPd996RHqRc7OAnP/geXj3axurieVTLJB70hUDAIHnOE3fufoZqoy5nAGclYgQLM/MSPv/LX/xCnnM6UfC1/JN/+hN4/G7sn+4J0ZLqlO5wCDtJCpOTOEmnpDY/e/wYx4eH8LqdKBQSsDiB2+/eQLlQQU/pIptNi/vLzMKUOKn0xzocHKWwtVUXIuxknEvqHm7eOA+9AThJpkRtKHmsHc50Zdy6+b5g47SozOdTol4/O8sIfsPnlvOt1+sSa7psJS99Bi329SM9jGMX+k0dvM4Idra2odH1QM5TfCYKh98prhtvDnZwYWMBuWwKHosT/fYApVIb0XgU5y8t4cWLl7h3NynYVSzKXFtgasYkMRKNihmFXB9ajQ3tXg2xGQNsHg2S2STizG15XUDUexnn1/4xPv/Va/zm55/hw3few7/9q79AR1fFTv0NtjNP4PCS5JtDu1NFq1mVGZP9A208SUSiMp35oZwtZudmcHp2Aq/fjVKN1uttwRor5QZ8rpAoaxhLcXJyJOce8XVmqVLtbLc6Ua825MwmZmW1GlDIZ2A0amGi3aLRLIs/zWAEk3GM2ATdNGgjSCxND+NgCkrJgtJZGzaSGI628emPfijWnIlkGpqf/tk/GvMwowWWwaqH1q6g1k+i2D6ARj9AwBND0DkNxziC1w8O4LEFJbQ1Fo+JJJX+4uphrsdJ4hhbh9uYvbCIVKuAuraLNhkX2iF0lPzYHYj7QtTnQ9fu4XT3UBghHpdDQnSsZI2LpRF9eH0SUkxpNxUglHRXy1387Gd/iZ/+yZ8jT6ZZpQalmMUXv/ut2CqQSUDvSSJ03CJy4z+iVcZwgMmQTzzxzAZK9Nqwu61oNxuwGnRSQMdavTBSE+mi+N4NNbQwMYjMj2FhZFcReGehVYsVWTg6aOg38LY4sqCwcPLns3Cy0LDhI6jIYkdwmsWThVsWCmTcvR1gJDeErAgGkY3HuHbjuhSgr776SmTJHB74teKtSCBbAslpt6JRwem3Kgv60tISgksRFmUC42dnpypT0WQUIIp/pmZ6aDAzPSuDEv+MBThxeipFWJYaXNq8tW3ga6JlDoduySyh4kOnMkr4ANO2gIOYKnUdy5Cgfk+d+Mp+G+rOZpVgFYdqAql+rxtKl/YCCgaGIUw+M9q6NnJKFs6gXSxo2Nh2Ki2kz5KyWSQTRGvSC9DC3A42AF4/8zXqEuBpspng8bkkPJgNxMH+gQRWUW5byRVFCcKiyKA2qjAYHsUKTdYV2WQsTM9fPBdv8q+//hpbb9LweMhcUdO7KCVzOGzQjrUwaMzqwForC7tv1B9h3NdBNzDDOLai1+ih3aBnZx8OjxE6C9DT9uDwuzCxPAWdx4iOtofmUBFLLkq5i0mGZVO5RKK9DnqNEYPOEOVsEZreGA6LTZov3m9knfC6E8SWsHutFrVGSxpYu8soagVmLvD+44KMUl4uIXmg0IaAjc5oRNmw7i0LjmFlqj2MqhYZyP3OAYt/xmaXVjn893pT4Y5AhstenQG0ql0UG0aDxSCFCFyC9LvCeOKSgGGqtPxwWhwSyt3u11FrlIUdpWVImm4sDD1KCh12F5r1LqqlBvyeMIjSZ1IZuZ5swHU84bu0nSJobRKQpFJryfJnwFC3/kgGoXavhaG2h5nFCTS7DbS7XBTxc+xCO+Dm2oRo1Cv5QOViAS2qvrrkIhtkaUDrITaYVN3QWo0AUqXO68OwJwbyemVw5uJk2OGWnRk3ZglF11ktwpTIFagySdFoRO5fXhOry46RWYPl1QWY9WM0ykXxKuZSQ6ehLQObd2YWqWAXwaVhtyd+7KTicNHS7w7lc6f1DAfVulIXhgnPN9pg8Q3wfFDaXWH5uuwujHojse4zaPXotluoVirisa7TawQk5sBeKpZVn1uq1TiESpDhUEBOZsbwfq62SphZnsDcwrR8v0f3HyFxkhYJZjg2AV8ojMX1NdjdLmnufvO738k1+/5338Ol8xfwxZf3cJRJY2ZuQYLPqYoY9hUcHuzg9ctH+M67N8WWg83rzPSy+JknU1k8fvJUbEfqlRI0ZKGVGe7KfKG3Sh0d4A8FRY3FkL9KrSHLvI5CpRvw7u0lLMzPiM8yP+/tzV2US/x69Rkhm06UeRxIxmRo1DA3Py1slIODMxSKLVgsWty8dQOlYlY8SLX6gai8ZudmpbCaLQ5ZEDIglio0LnLZRFNFVaOFAy1RxOrQJQMPZfYc+MjG9/tCskzk8xIMeBD0u5BNn6DfbWPYHaKQKQuwphnqpfnhQGJ2uASYWl+/glcvNtGsNDARjYv0/fj0CLlSQTKNrl+/JgHlBC/IxCe4y0wVsvcXlhbQUtooVkowmEyYmp5FNBoX1V0qkZJMoaDPh3q1Ai7+2IAyJJkDRbPTgsVulbBWkgSouGtUKtxlwu10YiIWF4smNrTPXr5ApphHND4l8uJz5y+Kr+rW9qYMTD6/R5ZFtGth3WKNKRaruHLlnFxDBtQ/fvQCwaAdUzOTYvNG+zbWle3dXWGy83wiU5AAM/8/gUEfbSUJbPd6shDios7nCuD7H3+Cs+MT/OG3v5Nl39rqiixbdve2RcnJ+nbx0iUkE2k8ffxcWCmUvRdzRbFsI9OnO1LUnqLfhifoQTgWEY9tDvMcLKkWIXu32+7IspDBf2R7nlvbEDunGNWKZiM+v/OZqBG5AGF4q91ugcdjx3BM5V1flpRutx8eVxiFQgMuT0QAEIOR56YFb968QTqVFjsLt8uJ975zUxiFlMNfv34D0UgM3W4LDqcJr9+8QLNVEz/4ZqOP2ZkFPHhwXyzipqbiyOdyMOgtuHnjXUTD07KooeXPkyffYIGhdT4nipWKeObSXm5EJqmWKgGj1CGb3QUNjNje2hemInN+yE4i0YBgTeLsEFrNAOGwHQsL8/D6fGLDZTRQ6VEVBj7JHFy8yb1mMOHsJIV4bAY6UCmgkZpLtiXBkfXlOURDVmQTRzjY3EYtW8BcbBJX1pcwE3WiVkygWS5g1FOEHdVhhooyRjJbx3Gyhmylh0JjhGp3hJrSQ7M3VoM5JXeJyw+9AEiqAoTrtiGMJqpbydAdwmjVYmQcCVNq8dI8HAEXDk5Osb2TRThkxK1bN3GWOMHB4Qm6A6ppIfZ1pXwH33ufvsV5DLsDsfRk5pXbbcGwp2A2PilWmw8/f4hOZQSb0SoWiHI+j9U6rYbbMozbgjotOXsDIe9wCUJSAMOq+wyRZzA6CTv8Wp7sZInpjaLKJCFGWMIGXlcCIDrpF6ik5PsjiYYLH2bS3HjnPHxhJ7YOXyMcCwoIya9n31ip1mBmIC390vVAjFZV6OLx4yz+6n+4Dq/bguODbQGK906zWDt3DWdHBezvJHFudQNmgxO1SgNnpykcHVKJURPfYOaSSd6D0pQQR5IlnG6beDczv4aBk9rRWDK2zq2swqDTizKsWK2gVK9ibmFBtZVtt1EvVaDtAaevD+CyOBGZiMHt8wrrnwy1+MSEqJLOEsdwe2y49s4lxCaC4sNsc1IdbpRw9yIZ+BYTzFaG6/YQoJWU149ysYb5uRXk0hVUiy08f/QGFr0Np4dJIS6sLq1Klg1tVzvdDs5fOi+hlN8Si7icW5xdFhXx3uaBfO3S/CrMBqs8ryQ2sWbwuhNcYp/GMy6XUxe2JO6wDyP4x8BxLq0lO23Qx+TEhCzBWYtOT06wtsblc1d6Xd7fG1cvw2m34cH9rzE/P4v1c+swUeFLVUcyI+qP/eMzWOxuGK0qS5O2Vvx54WhY+miq0Djw8+xjGCzrKfsQLgoDwYAAkjYz61edNHRh9hG0pLKJM4rL4caI92qPKuWBzF/tTkfmATImj04PZOkZDkZRKpYkeJaEr8PDAznvVRU+lb5tnJ4lJfuGAF6j1ZQFP9njVKLwXGHNJ+hHSyL2+FwecxFGQhFBE36fuYV5mQ3i8Qmpl5y/3D4fWv0+ThNJue/Zs4ZCIVHS0l6VZzVZkFTFs5ZRlULiGxcs/Ox4TbKpjCgb9Ea9hME7nHZhYLNfIRmLsxNBSc1oJHWm2eBnXpf/L8pgrU7qHJniBHi5DByPaWHVhQjtNSSnGSSLjWC55KKYrFhbO4eIPwyP1YlSLg+b2Swhv3s7bxAIerC1s4OJmSDcATcsTouop7KFrOTo0Uef91v65AyVRFaAlWy1glpXQbrcksDTjY0NIfzsvt6UUO92vY6ZmWkh8swuLGDn4ECyKy5cuoZCoYZXL3dxdpbH2WkOFrMTmqEOGp5X7Q6mYlGE/F6xt+i0W3L2cXbj4qjX7WDQA25euyiLov39A7z73nvQm81YWVvD2emJKEOYReB2WnFysofl1Tm0e+wHgugqGmHwE5z57O5nkgvyL//iz+W8+V//t/8d9dpISBF6rQk/+N4PkE0RPC+hUixiZX0dFs7mWj1CwShWl8+JLR3nNRLhvp3V2UfSspie+WSus5/gs8pNyKA3lOBjZiiqVmtjFApFKAzqpg2SZizPKVUeLES9Hpn+MnUJSMyHjCoDIXv2epItQXUOl3uEpsnC53NF61w+Wwz1pjKFeXUEb03aLvxep6gdSOzj9+Xijvl6fS5luDwf0irVLf209DBdRbV+5GxIYgCxEC4LqKpgbo7UI+aDsEazyqgZWnwmSQ76lvDJ+YgB4rRh5DNDBYLBaH4b1k6QXVUTsJfhTMrFIPsB2gjymhC/4L+T1GkxmUTVoddo0BKVBMPbiWsx2HsoqmH2CSTVSE6GKDmG0GnYX6rOCCRmsdbzLOC5yd9UW7BX4VnBnynPItQZl3gMsRnOCwT0ZCH01vmCNrJU4hBDYUYPAUIStoiZcZ7k9+aVoUcJF6MkYnGmpWqE8ziBQD7TxJn4Pql05TXl9WTOIW3MbAwCJzmIykwTibQ8JxuMHxRFFNX+Rq0BjVpDcCZm5HHxwaWGOIfwgGY2ARnsg7Hk6LIOcIFSKJRl0ULSDe9bYj2iSOLMyPyQPlcvvOeg5pwM2JtC1Pdc1AT9nMmtcn3Wz68hGAtCbwWGhg562pb8Zt/qtQQw7urEyjkSjOHrLx/IovHsNCFWvOxvMvmMOBqYrGacv3wRWzvb0HOJ3Buj0dIgV6ipIfdmk2SP7u3tyPVzOx0I+ryi+qHyjWczLQwLpYJYRdEyc/PJjixfiD3QWnUmEhWMyKgzIxydEpvPbKEgmXVmowZPH36Bm7cuwxO04crGOVKA8eWXX+LsLIeJyRmZQbgkGlKdQlK5xgyl0xeb5P5QgcmuRTDql/zPw4MeNi6F8OlPfgSnz4ZyvYJUpiD2uJqhBg+/eoJ+fYRuc4z/49/9LyhVMrj/7D7e7L/B9PKUkGvKtTo++PB7+M3v7iDMDODJCM7OTiTfye2yYevNC1HxhgNxISDxPts/SKDVYV9mgZOzltaAVq2PYRdotxTceOeW5ICkUzlEQxNoVmt4/OAbmM3ApavzMIiLiQJbNIS6xShkHWvPCHvPjG6uBW17DJfgOxYoIwUf/+C7yFcyODjZR0dpisLw8CCPH378HgYN4P5XjzA9NYtgOCwZOpGJCELRIHYPd/H5F5+JNSlJFLffuSWW8LViBcNeX3JDaC/Ks+fipfNCSHm19UIU+Aw81xoNePfD99EbjUQRSPUaa8fP//pX8Ht0CEd8sHq08Ae9YstYzBWQODsVxYs/4pV8Mdqv7x2dYTymOop4d1dCvj/94SWk0wnsHRVhc2oRCoblv1OtMjU5DYPeKMSMWr2Mx48eCBaZSBSEqLa+vqS6qNCCskelcxVOmw2FTAnN8gj9NmDUmuRco8JOZ9TA5WcdtmKgGQnxVGcZSXbawdYePA72rS1ksnVcvjaLlZU1CRh/+ew5MmlakwPzi3Qy0eFwbygE5Hqds0EXM0smzC6FoIzaqBRbSGx1MB+/grmZj3D/zh5m/ctQKm247SZMrIRQd1TwcOcO2t0knC4tkslTXLiwAI1mgEw6iVqVLjoWdDsjzEzNy8Kei+FMNiVYY2/QQbFcRiwWEYcaWt+RwFUs5WXelEVvH5ie4vKwCi0MWF5cEUycn00o6BXlT7GYEcv32HRQyAL1Sgd+nwXhMB0h8ggGJ6AZOYGuC8OmBYev0miWmijnk3j/XVreWdFq9qH52Z9/OGYIUrerRX88gNWrQ3tURK2bkcCdSGAabnMERsWN/dcJ2I20bHAjOhGRIBwpMqMeeoMuMsUs3hxtI7IwgbZxiMqoDcU4hslpVYOqNHr0i3WUj5Ow9jVQyg2x5yHr5zSRBh0lZhcciMXDIi9ns5nNFPD8Gf18Nfj0Rz/F6tJlTE8u4fWrXQloHzbL2N98jdfPXkqgJtFwYboY6ffH5oAgZh/avoK1xTn4PA4J3+MQxUWLw2wQD//uYIT+SIdqs4uDk7Rs/ir1DjR6k7DmCGaRdc9mhswO3sBkA1r0auH/1juWTTYZRixaXBgw9JwNApto/rkEkXW7UmT5WnlYcrj+dnnCIswhjQ9PJBbF/fv3VQsqerO8zQkhasWBV2UdqmAPG3I2JRwebt++JUMIJbAceCi3ZraHsBlsZPmr23+CtsFASFhNZBWRFXZ8dChNDtlhohoxkCXdURc7lFb2B6odj8sluRHSLIh8VCPZEhK+JswEFkPVVosgBRdHovrQQFg89LVl3kYo4BNQK5lOolgvwxq0oa1tozQoweI1w2I3icVNr0TWDN6+/h4MVpOErvJniE+mSS+WamabBXqjToKguGCRhYvTBa/LLeGiR3uHMOtNAv6Szm60ORCIRDC/OC/Nr8vtQavTkcWCWJb1VKaJqH7YqGk0ErbH91MpVZFJF5DP5lEqM0Qyg15nACPMMI5sQFeLerEp8l1mbSiDJsbGMcJTfngiPmTrOXRNXbiYATEZk4JRyeaBTg/azkisnYoMfvXQr9cooGazQOutsTCyW+0WKs2aNCf8ZTSZxG6lxo2oQQOD1SzWWIFwCFeuXpWFFMFPspbJPON74vWi3JWLKt7XvP94n7AhJMuITTQbHNrF8PUxd4DDHtlyjRZkyGJzNugO5PgyVPQAACAASURBVOC2WDRiv0aWHjMflOEIJtrgmYwiISYbTGkwlwRweYwYmgbQW7UwUuZOme9oIIeizcSME7NYP5i1VmTOMnj98jWeff0asFKuAFgYnOzQiccoF25kGhcKXO4RMO3A7QvLNUge7yC2GkMw6sL+8ZZ8FhIMqfSgdFRgx2bXw2LRi9UXWRmVApcNPI3H4oM+GvdQrY/gDxvgCwYlPIU2HUaygzVaGWDY9Bg1BvTbffjdAXm2y82GhMBnclnkcpTRMqTcjDFZR2Y95pfn4PU6UcieyXlEiX2/M0A6zQWEAR0ylFNNacydNgNdVqAf66AbaUQRw79Lv2qL3YJaq4KG0ocvZMZIO5Q/Uy3LqNZT7QDNejNC/hBGsliuivSSAVz8AWTV8fO3WXktdZJvwMbY6bSgP6RvthEmuwn+cAATM1OIT4cx1LfgdFkln2k81CJ5lkEuX4LV6cbFqxso1Wr45a9/LRLxjStXEA0G0KiUkU0kZKGydH4J5VoNqWQWL5+/ktdKFcDkVFQsNcqlqoRohkNTovaiPHJ5eRlmix7PnjzE88cPZEFDqwMuePmLFk5tBo4ZtDCYTTBZzKjVmdGhRSjgx8LcnHxNPp1Ww9vqzD9iGLBZBjoqMegtTtZUkfY82TNMz8ZwfHoiSkl6g05MTsHvcyMQoCqwLs0tLdaWlpfxZmsH9XoLZVpw9LgAMUHpqqHwIu80cxAyyBA1GrXQaFTfKg76aLd7sFqcaFQ7MuyQqWK3GlAupMXXlZZ49XILuWQDHocHvRZta2ywuN0Ix+LiQf765St06P2sKHKNyZxyBby4cOmCDDcvnj6HUm8jlyIrhT7BA/HZZW4Pp6dCuSTDPb8XAenEaRLtZluyPDjdUIrKJUjQ74Pb5RZ2BxfY0QkVoKQ1CBmqBVpR6I3oNFtYX1vD8soKnr16hcOzE2TyFWH6cOhinSLbrT9QkM+lRe5vsZpF2cTvz/OIgBHPeTaSfQ61w74sUDvtutQOEg1oM1ksNYRlw/v4nRs3sLS0LKoLsha3d3aEAUegkzrQvf0jGLRWIXTQW5bnt9vuECUGGa5s1E2S6aLBjXfeETbz08cvcOXSBpR2Dy6rE0NZpFexd7SD1YurqLVrcu7pTQacu3hBwC8G8tLHlEHTDGv1uJzY29kR1r3R4JCmb2lxDk+fPBILFy5tuHhiX/LyxVOUyjmcO78seTNk7n/v4x+gVGyg2Rxga/tYgJLRWIHdbsbuzo4sS0OBkCzpXW67nPMMj2XDSWszsuq4MGnSXitF6y0qzd4qCwcjxKJx1RN3MMIiQ+UrDVy+dE2As2QigePjfVhsXLRXxOqE4C/ttOwu+tvrBBBmzyBB7/WBqDo4GNBewyOhteoC6DvfuQ6dlqGHioAHt27dRj5XxNbWLnJZZggYpKcgMMCBlhYG9FhfWTyH/V3KuFuw2bkg6YtdX9jngEnbRrWQht/hwtX1C7i6dh5Osw5KI4OhUkWjUhTbNoJrXWWEUrWL02QFJ6ka8rU+Cs0Rat0R2sy+UXEmURYRdGafxueF/Z7JREUInz1mYikqOxRj0Nre4tMhNBuCK+jG4WkClWoDExMRAaiCwYCo45KZIlLpARbm7bCbDYj6fdh8fgC3XT1/2MPSa93rtqNZrkHf12Hr2Q6U8gC9NsEHjdgY0cKSIJj0kCPVAo6qDt4nBH2bbeZ90KbIKR6OHGw5+PDvkGHJ5Yfag5KQo5JwhKk6HgjDnJkBqmWl2l/abWaxnLt1cw2XN1bx/zP13k92nteZ4HNzzjl3TmhkgCQYTDHIlExbkkee8czINbu1W/M/7C/7j2zt1mztlsr22CrZlkZWIEWCJEiQiA2gc7w555y3nvMBru2qriaIxg3f/d73Pec8KVU4xnjWFzsXDnQ44KP3PDOpqNhgSX7nratIpU/FR5pN9Mb6Aur1AoLRKPbPs3C4Ihh01WhVaVmpRT5TQ9gflVynSqkmljcajQER2rvS+ks1hcVmlPOOa43u46urq8KWb1ar8DrduH75itQbZOjff/AdjDaL1Hvra2uSgfXo2wdolxvwGR2wm23oDgdiz0jLLLuTTVQBzXYVgYBLABBmIDx6+i2MVi22r21ic3sVg8lA1DBnyQvJoGAdzsEUc284CL26fQsXJ1m4rAE8ffACtWIbifASQr4wtreuwMK8hjkH9TqM6ZXusImnPVl0HCqTBW/SWTAZTJXh0N2vhVkoQ3WDYm/Leo9gLRnirIUj0bAAN/v7+7hy5bKoKjgcVc1py2NFOp2SfYZ9AIlS3HvPzy/Etsrtdsu310tbHr3YATKLikN7A8PEDWbkSlXU2z08ePIMvkBE8rNYO1BJyPOXNoXMr/C4vRLKXK3WpSHn+mEAOIkwVB5zEGk1aaAat7C6FJUaSK9XCQGCQEY+V8LB/gkWEqvodofo9kbYvnxVyE6dXkcyvWjZxSEj61IOFNmLci1y0HV4eIQXu/tIZ7IScJ8rlgQMoUqbdSYJU7FYHGaTBfm8EtLO90kFBQeLwWBQWOg8U9jAM2xZMhqpxhgpNUiz1yXFHlkqOJotOXN8Pr8ANRJqrFZLYDoH28xP4GdGNivrZ8mLHE3w7jvv4cmTJ7A7rHKucZDJIavkqbQVGx4ObjmoHPRpwTwXKxba5FYrJRlOkSTC0HKCHLT1EVtbix7hsE98/2lRR8svDoCoOOh0erCY7dhcv4SgLyJ1daWUF1vQleUYMukzrG0uYWl1Qe7xcq0Cl98rXuXLK2uSqXZwcCi5nSGbS3KlOvMJ2rRiCgbQHg4EzGa98O2Xd+Gx2eFzuAT8N5nMMmCfzOZIZXN454MP4QuE8NvffYoZyV5aE4a9Ccq5Ctq1Flbii9hYXpW6kZk0HCRTsUPA6/joQAD5yWiEq9tXxAqRBEgqflu9AerNpqglggE/Pv3dH+Gw6rC0HIfX7xIHCLfHi25rjJWVdXz62R9xcHQsZMX/9LO/EXu1jY0tGI0WhIMRhAJhLCUWoVfrJWeC6tpwLIpytw6VBDnPMBjQGpi9vAJuMweuVm/IeuDgn+uEnz/XRa83QPI8JTEJHBJRrcZei2RSAhi0fKQKi/Ub74vJlFaLJuiNFrHX5TyCX6N+F6MBLakUBQFzcxQLJS0cNgu60tdPRGFFNwzmxvA5CFTwv3kfDfpd6ckJqXA/EFKmvH4DRjMl9JrnBHt7Eg14X3Jmwy+DkepmWi7Rqolnokoem8A5QXMePgS9qIjnNaASlsHPrNeKlQqypSL0ZmZKsCJTiYMHVa60q+N8gvUq+0vW4gSMqQThOUQrVs4WaKFH0Id1CQlNtMGihzwBIM5q2LcMR6wxFKU1wQyCnnoGjqvnmE+HmFN1MegrIEe3LdeD9xgJJ8z5Ijir0xKIoMKFpFXWbVoBXySTVU+PEQa/9xQCrlwXZsqSHElAlfatPJNHsrfzdclshFanKjNmEsjHM5xqDuWcJYtZ+Yw4cyDplt9ayX8iEYV9BH14qRiYkgQBOoT0odUqeg06GZAfyJ6B/TQH25KrotOymBEbWu7VOj1BNYI9Y0xGzHDVodsdi2JVwB4VAYaBAloBaHc4Z2DWjMR4weOwC9Dg8hjlezYnGdYgtus8CxOJZQHznu4+xeJmHIGEE9V+Hp6IAgY1Cx00yx28/ycfQq8x4/jgFMuJFXz26eeiECVZsFQpSX9RKBelnwtGwni+e4qVtWWMJgbc/24Py6sxea12hxP7+weKpfl4jBtXr8r9T9B4b+8It1+/LLbFw/EQW2vbePjVDmxmO5weB957710YNWo8e7IDj8svRKNSo4VavQnNfI5qMYdaMYUrV9aw8+I7XLt5CT/8+Ptoddr4+c//O65du4FAMCTnidPhxWjADDW7EC1bzRoSSxEUKmnUWlU8fPJIWO4Btx+3bl9Ha9jAP//m11ha2UA0soCVxWWoxxp0KyNY9OwH2IvmsXu0h6lmirF6jL3jAyG2lKoNNNuAwQJcuraGUqUgoeEupxF6rUosVUOemLgF2K30SBtL72p2mFFsVVFptJCIriF5nkWl2kAoFBWrXqqHqvkazDod8qlzrK5GEV8Kwuqy4vHecwz0OuxWiwgnVjBvzaHpqVE8zAHtCSbtgQAFnA/95K9+iNfevo2//8XfoVguSF9v1OsxbA/gswZw8PxAcl1+9JMfixXp0ekxBtMRgrEg/rf//f+A1w98+P0bQnChBf2P//zHaFZb+OU//LNkvzodVqytryAY9OHLe3eFAG1zO7C6uSG5ZbSgDASCYm+3mFgQu7xf/MM/YHltAZ1pU+o9LfT46ot7Yju+tBJQMg17bfQnExTKVcn25b5tMRowGVL1aJR+/v7DKq5dd8v+xLqLs9CVlQXkcsy8u4nHj5+i2RzA5TSgWh0iGrNge5sWxFlRu5AEsL+fgdOmhk5DMq4VlWIdtcoU3GK1es4zlKze0ZSZI24U6ULDWfmiBToVyUpT2Z/Zp5L8ypnJxvo1XLt8FenkIUJhG4rFAyFqvXiWxXzKObBfiJrhmAHb15fRnzeRSWZRSQIBZxyx8Os4flHE1aWrOD88wr0vfo/X3rsB92U/9lIv4LAZEQo4MRxRoVNFLk/bV4I7CfS7I1TLHYSCcVitDnz11dfweBwoV2llqpBUOQ6+tL0FlZpE0zlyWWYmqZSa1GJFrzPAwwc7GHSBq5e3pA+pVEpC7JhOGDdBGzwgFHcpedP9qRCZqXSt1fuw2LTKTEdlw6A5hU3rxLDVg46iDncIx4c1yXNV/eXf3JiTZc5Q5MFoDL1Vg+G8g3qvKAV5LLQMrzUKTd+KfLIq9ilkzKxsLKHaoqRLC7WeMvsRkrkULgpp6JwmqG0GTAwqjHVz8dTk4TRp9zCptjBv9LDsC+N091B8IMkoL1QK4vFndVrFSqPWrGNraxuVch27zw/x05/8R/zo47/Cg/s7cNp9EjRNJuW028DRi2e4+4fP4LI75bAk04VMKilmKeXuNMFx+ebqEtwOC4wGWgGQaTeEhaxuQPwuJ9CgP1ahUGkiW6xhriZizjBd+jVSHkoAhGwHrRQbZEUb6Kc4U1jY3W5PgAJmEMgQmQxQo0EBJ3ijSpDXTA52btZkF0pQIAuF/18IOg8aLiiyjtjkcNjML7EfeskIYKOqZxjsjEqAycsAdcUv+4c//IESKAuIZJSSVzJDhYlio4ftUBpdHlCUqkfDEQFJWIARZSNDjs8vSoDpVN7XK3srKg+I0voDAYXxIH/fFdYKNxo2D2TnkPnM4kBE2lS2ECsXWbdW3g/ljywiqMzgYKvRbOI0fY6BaoSpcYr6tIapbozemPkQEwG7yPJg8UlLI/rnMXicwVz03u8PemK/EgiH5PGEGWNQgnipPGLodJYKku4AdotV2PAs5HUmKzQGo7DveLhyWMBBAQ98FmznZ2eKnFjNA38gLBkWi7xeBAIjkbiiyJmMBFiYjeZQj7XoVAbo1PoS8MR/B81ErCDUZgh6H12OoVDPozNrQcfCfGNVFEm9WgvqwRTGqRa9Jn2IO7LQKYtmFohNZ0IiEMao28PTp3swOxWrqXpjiIWlAMx2G4YMCNOq0R0zGHsEu0sZInLS1mm0pGnq1Hvs3YSdzyZPFEFktvDaqAhmNQUAoU86NyyziYWsXYox3g8ScDtmMcYgVjXm07kwyhU2nR698QANKqycJkQTUWla8wSIGlLrwWbTQG/UYm6YwGjj7zOwm9dcL+CHSWXDQmAZf/r2D9CpdJA6uUCpVBSEnyxEjZV2RgGYdSxiFTXTfKJGtdTFcuIK4pFtmCxulJt1JPOn0FoGaA+LKNfSYkVGW6JypSVr0O22QW+kkooHpU9UEmLZYrQKU5gDIW7U1XpZhupkulvsDmGYanmBZkCVSjidCU6LE516F6qJSq4RmWh2pxOHRwc4PSvCaOIwSov+fIJQNIA7b95Gr1NHsZCW/aheqcJksiKVbEjxq9VaUKm0Rc7OBlA7VROXxmw4FQCEaDnVPZQI90cT6OTxdRL4bndaxfuWSoJOS8lJoYzT5yIrZoZWoyGKHTIEbDaGBnJPZIOtlWEtmb/cE8jqJ9DKff766zewuL6M0WyCfCWFkaohhzMBFsperVYySvTwBEKiRPru0SMBSl30FiYYPB3j7GAf1UIOXq8dsaWg2GaUyg3Z62l3cu3GDbFkohd7p82heB2FfA3VSkMASbLlb9y4LBJQfnO/oYqQ1ge8bwk2NdhAaYGNSysyoGVzQtCSLBjuCWTXT9issAmZ0OfeJmxV7mELiyu4dv22hE+mskk8230Mf8QlygiGQjZbPXi8fvFADgVs6HTq6I0oZdfi1muvydDF4XBJx3B0fCCDi9OzUxmatlsTyQJgADz3wlo1jcmkh8WlZQGgGETWbvXRqHXkmpHJEw76kE+fC1t8OpiiXe+hWmyi36KVnw56gxXhxUUkVpZQb1bRatQwHdALvoNMLi0h9BuXN3Hl+jW8eLGHnUc7mA0mshcwQFGaODLIyHTXExQ1w+X1ig1W8iIte14oEBKmKmWoz548RqNelZyPYCCAk9NTtPsdAUCm8wlisYgo75qVGrLJFO689rrsxWxqXxwcoEL7FJ8boWgEi4uLsq67vRZu3LiKZqOGo8N9OU95BnHQICqA2Uyaqng8KpJshtXbbCaMGJJKMJH7mzSQtGVUvNwvbV3C4sKCnE8c3iTTKah0WlH8cU88PDqFBmZpVGgZQGuqoNcPg06LfD6LeCIi9oBkQLe7bclpOT0+F1YUsyliwagAIAQQnx+8wOLakuTd5EoFzNRz8YHna6F1lNflkaH7kwcPJTeIjF4qVk0m3ndsQgfCbqU9DPdQZioxcJ6MLbWawcwc4KqEDR8MRBDwx1Crkc2VlMFdp1vD5saahFB32l1ZJ2QSTiZ9GRSSkcQzi6+pXq/AameIYA97uweiyOBgPhaNodsZ4Pw0hVKRNmNzxGNxyb76+qv7CAUZyki2HxnWVD9o0OkxsFCL4bgLf9AjDB+x/xSrCw0uzhtS/K6vb0mNQICZAwqCL1RRTcZNxOMhKXw5KKHtlVbLBn8iQzYOOXgI8b1wAEKvao+LCimyOjvii83hbtDjwfpiBFb9CLr5UJQfYY8P0+4AOkzQqZN5P8acLCSSMii370/R6s6RyjUEACm3Jqj3VQKAdCczigvl3iKwQNsVxbKOHucasc1QVCAcihIlmWGunmKomiK4aIM37kW1W0e91ZHPh6pSsu35WceE7RZHKp3CxfkxQn4HTFoNCukaKNqjFzaVi9z/wyGfgN36qRZf/v4eerWZsNWopOHQWaOm1QTDfxW1CocjrFVHU1rM0RNXYXuSwc8qkzYDBCdoc8LPyWJRiABkHisMU4IrM9l3SFYh25QDKdap3NDYUFO1c+XSCt793i3U2mkUKhlRVVF1zbPx5PwMlVoFgWAAxZKyZqlyq1TKsNpU+Nnf/HuUyhl0uTaGU/SGalQLfaTOKkielLG8sCH5fzPartVoo5SDxWyVLAk1w9FrJYQjfnRHXfQkW80pmXkMmXz83QOp7y6tbYqykdfeZLXgq2+/wen5Ke7cuYON1TXUSxWMO32kDs5g1BlgttlgNFvg8rhFPTxTDaCiUtemg9VGEtQYpSrVD3V0B02EYl5RXXKYqww227LPCGhXb0segM8VQvo8D4x1uLJxE9OhGgFPBAFPWIgLdpsbOr1NWM88o7hXFEsFGfpxz+20O5Jzs/vsBfwclNy8jd0X+3KukCDF99YbjFBvNmS/s9ttcm8SFLhInsvewTPmnbfflL2B6+j5s6cCjJIRTib43t4ekqmUWEwFgyEhL3GYzyy8pcUlsS0lQ/nG7ddQLNeRKZTh9ofwT7/6Db598Ag/+OhjXL58RQBjPh8BXNlv0xnJAGF/sbqyLraEz5+/wPWb16VfYd5UNOTBpeUQZmMGNVMZ34bX4xDmM4FQvd4Mvy+K6YQMcZMwVXmtRY3MgXunI+pKgqAkeJUrRbHYIlj+6NFjJdRXZxCFstFshc3ukP6J+yg93TnQpYqMfRD7kVckIlpecThOQhHrSnprc7DBoHgGnfP5yQavt9tib0rTSsnEY2g67WNJOBHFDQlMZRl6U/H+ShHAwQmBJQJZKysbkl/EgfdoMhBgn9eGJALmEBD8IFglamlhh/fRbDKnkcqHPgIel1j/hMMh6evIIKdFBO2vIhEOEHVCKKS9Gb9IyuB7ns/VcNg9qNd6qBPICHrRapZhtxmwuhpHIOSBxqASb3DavdlcLuzuHWJhcU1IiTyH8skMQjan5FbFN9fQV6tRHw5xnExKP/fG67dxfrCHQjKJ2YCqY70oHvh5xBMLWN5YR7PXx7Vbt/D1198Iy5fKiWatjVqxIf2O3WCD1+FmKISop4MBrwD9TqdVbEWpHKWsmMPEi/OUMgjSGvDp3a/w+OmZ5MB5nG4kz1KiII8nfGKT43DbpFZLnmWxtXVFhpzMFPH6yBKPyTpmj8teiJ+rzWxBq9ESCztasTDklcqtAYaAjiHQZKMP0e6OMFfp0O4PhZlKtRCdI/R6k9RatJalawEVoVRDc33wTBCQkjDmhPa0eoxHPfl81Soq/AjOMWRbUUJR2U7lHuv0XrsuwAb3bRmWq6lmUFT7VIZwNkHmL9VpBO4JIPO+ZE9OYhv3Bz4vzzY6A5AEx7OA5wTXG59LTYsqNQlitIE2iBUZ1aVCZuwPxM6ScwKuD/4d1zfzxlgzslekgoPqESqKXW6vAB28PxqdjjgIEPqgIos1HK20qaLg33M/ZO/PzAI+h8xR5nMBB0mK2N/fk/Bo2vaR3EUrYubrUfHDPURRRUyFGMm8VwKEYhM2nQqA0muTgNuW/k6spwY9+X2efQSACZAQIGJANr9FEWk1yfMJ+ZQKpYlCGuC8ieckCa5CUGU2yWwuYCgVhSW6AzCTw0R7SUVdzuwGvZ7B2YqChteTn5M83kzJ6lTyXekMwl5QJ/mNSsaqYu+n1uqFsMk6RGy21bT2HPGWVMrhGUkMepDkrNUbpS+cquboDjgjE0dqRh0IEMf+n/hILOKVnookWNaOYq9uoW22De0OQX4TXG6PqKH7zREWF2K4fnMNq5tRpDIHaHfrArayjltfv4zP736JveM0tq5FsXVjGZEljxCtnzx+gHKmiqPdNn76k3eRTRXFesrvCSKTyonKmnlJBJ+ZxfT46S6MFqrx1vD46R7efPst+IIL+D//r59jeSWhWOG6vTg5PhcyHnuHhVhMLBZ1uhnqzbJkRtDBgDa4HocflXQDDqsbS2tLonbk2vnD736PcDiGG9dvi70j6/R2o4FaKY9ht46tjSUBgaCeCBhAa8Yvv/pG+iWSyZgBQuse9VwPvdaMZqOFg4PncsZ5gw7JOG1zTRAMzhWwsbEGb8yNT+5+hlBkEYV8BYvRBCw6GyLuhDheGM1zyS56tvdcrLytLgsy+Swa7Q4cbo/YdNXbDSTz5wLmMPuG65sEY7PejGa5i36nL7ZYDIdngLsr4MRx7gKp3AhvvX4Vz3f2Zc1HIjEcH50g4AmgkqugWR7i6lYYmxuLMFg0mKhneLy7i5nFhPJ0DIvLj359AjMssMyt+O0/fgGfBfC77JjPRmLT9eHHH6LeruPLe/cEPF1dWYZFZ0K30sGw28fZ+RkuX70itarJZsWTF8/wxjtv4sXhc3zz4Ck++sEbePDgO4QCESwvrKJZ7cosevfZvsxfqFrf3FyV+oZzwYW1VfiCQbnnuU55L1AtSdIAM0WZWdef9tCcdOAOeGEz2bH3fA9upxt/8Rc/gtfnwzff3Ucyp/SNnClLdq6RBNmREOWo7t8/zsDmMIhtcqvF3LE2NjeDqNUrAvbX611Zr1TIck9aWV2QGuniIolnvJ8NNuktqMhjv0urUBKlOCszmgxibUoCCOfzXj/rF7pSMJZhBKuVvatiD01SH4Gc3rArhKuAP44333gTs0kPJuMM+cKR1AXM7S0U6jAZnXCylhk2EIg4MNUyi7eHRr6LflONO2/8EN/cfYSYh4qoIpr1Em597zXkpw0cZ86xsbwCA92TmEsybGNn5wm49d15/YpkNyYvCmJb3++NxF6RPSwJfNxXmFdCclU0FoDHb4HTpRD1eZ6RgEM7sf3dQ1yc5xDwBeHx+GSeQEtnWo8P+i2YzFpYbZytWaSOohsG9w46SsyZlSZ1lFr2km6jB91MC9WUPaRJIjyqZSCTrkF15888c7vVBUwNcuFoVcXTpDNqSzHgdYQQ9iRgVrnQrvXET5uea4nlKHrzHkqDBkaqiXgxckA0IQ+OjFMP5dEGAUb63Q7atRoMbNAo8Uym0Sw2EfQ44HZ5YLXbcZFJywB6xHDgvqK2WFleF4uXjZUtvP/uhzLgfPzgqQRSa9Rklnbgc5hxfnSIe3/8Utjaw95AGUjLxq4RBUi3VYfNoMVKIgqnzSSbPAtDDhwnA7JtrBJ4xIa3w9CbQhWnyRxMVhf6o6n4ctJfmeoOGRZpyVRRPCfVbHx5WBGIeGVj9TLHgycarUQEBJDmcyAFvHgr0lpGRVslHk5TRU4qPvYEbgi2zAQA4WCagx/xOxX7LQU8UXI3+JoU8IQ3EB+XQ5QPPvhAWFFsBNgUcWC08+ypyABtL1UhPPBpVUO2x0J8QYZQHBDSL5jMYQ5hCIBIIT9VGIavGmwWhlzcIsEf0G5hJIwEHvbCZptMZejLL0Xqy4NdsUdgAcX/x2tOZQQ3aA6pqvUmzikTVE8w0o4w1PYw1g6hNkyRL3BwooHH7ZJChRsJmXe0edKbAZ2Bip65+EFTNcPrarNYRQZ6cXoOo0aHxw8eYkYLJr0BkVBY5La80VvNvgQIM5yHhxfZKQxcvLhIYX11XbHDevwIBwd7cLnJkFaG9AReamR1mSwIBWjPNEG9WIZRY4LD6IRJzayKCc7PUmg3G9DaNVAZAYNdB5VRhXAiiuGsbLKbdwAAIABJREFUD4NZhcvXL4lFDeXVJnqgTtQCgDCIe66i2acekznt0wbw292I+8OY0Ybg6BCVZkWKyE4fWFr3CwBidtlg9bhQadaQKSj3DoeuHK6Pu32xjuvVFXSegCetYXhPs9BnwU/LEX5GlG5yvk+01mQiqKcMyano4X3Kg4U+o1xsVAxIzgvvRVoZEDTQqxBfWUBiOSHNAvcINmCpw4zka4QWPVCB908faiPXiklYFw6zD73qBJeXrmPBs4zUcRJHe3u4dfsaRqoBPv36E4w0I0QXQjIAJbtCGL3tMQa1OW5tv4tLK2+h1Z7C6LAisRbG06Mv8I+/+r8BQx9Gu06uWas9hNmggs1qhs1ulpDqcCQiWUO1SkPYlu1aU9hBkymD1JVvIu0s2nn/Wl+pDjgI1BphN9gx7Iww6AxRLFbgD4awtLIiodNnF6dyGFJWHl7y4MMffCDPTwCkXMoKws1GhBYwyYs8dFoL5nOt5EEwppagBIGPUXeIEYOjZ7z2allLrS5zHmjXp5Gwdg7uDCaDwqyS0PQBhn0qcBSbMoJWwjhSszFXhgC0l+MeShk5M13Uc0hDw+bLG/BBx2F8Igq1UYdyo4qzzKEAWPElj6Dts5kW25dvILGwLAy/h0+eSKG8vLSMfCaPZ48e8wExaDUlu6PdHGNhSYf3PnhXLLhOTlOYzXUIRxeFUUBrhC4bSgbleYMyQCyXCohGAqhUWGCroNExDHEqoBufh/dnqVLBlI3LfIRIwg9vwCUKRDIV69UWDnYPUMrX4bKaoB5RYjyExcycpbmo9G7dfgO3br0pNz5ZxvvHz6E2THB8fgqtnhlTVEwwfD2JrY24BIEVSmUZMLJ5pt+3w+6UcFUWRWzS8rm0eCEbDGbo9Rbo9FYEvB5oVGTDZ+F0eWQ/olUQVWUMsqUSh0ywaCgAo1aN+WSK7EUWerURw+4Ex/spzEcGuN1hAUDMNjNqLVqg9NFr1aXQy2TTSGZa2Loewlvv/Anu33+AQqYo9npUwomN30sAhGc3wQ8CBNzTDSzQi0ohR6Wm1WxCOBjCl198Lk15wOcXS6VsLod0LgOb0wa3zyWNZq/Twa1r15A+v8BCLI5cJoedZy+goj/ndIZ33ntPJPherwulcgGFQhbXrl2RJvR3v/1XKSj5/tdWaDsSRaPWwIMHD4TNycc/ONhHt0vf1hECQYtYz7CqIiP6FcOW8nuuJ6o/zi8uZHjVI21N7mc/6g3aQBhRK7ckm8JN1rX4a3fg93ul2KIFAG3f6OVOpkkhV5JA74XYIsb9MXafPJNsh95oBAsDOtkw0qJRr0G1VpWAQw4ao6EQcsk0dh49Rrc5pTOg1CFur0POerEzlKyvidQTMphQ0dbKLAxCnvk8q1kse70BAQIeP34mIcBUULZaFbEYoUqDQeFUbxTyWVisOjgcvN/0ch2ocGR4eTjik/B2Wq3Rr91k4u85gJlW5MRHh7Rcm0leAPcG7h9OuxsH+0cSUB4KmcVvmAoDs5X5Ktx35sI25lCSw6x0poDJmCHoC0gkVnByeiIDK7vDgsODF5jPh1hM8L0og7m/+ulfQ6XSCwDINUDAhEUvFSsceHMNV8o1Ib/otVZh15LtzHvNbtDjT9+9g+WoA3a9GgGnC71aE2atAS6bAcNeBZNhS9hbVDGRScZCvTtUI1ts4zzTQLU9RWukRXM4RZuMSOFCUPE1lXOOZyO/ODAhe5aNB5mhrxihg0lPauHYmh8j7Rh6uxEdsTWZST5FKlmD02mAyeJAfGFVQL/jo+eIR91QMbej3BLQkwHazU5HmOvcolcXw3jz+h38j1/8FpVMF2adSfYqMhxtVgWYUPZ5ih4UqxGWhVR5tNo9xYpRZxDbKw49OPil7QvPaio3aGnR7zNY0PIybBkwv6zTyFpnKCYBE4I8BH5iIT/cVj3euHMZM00L5+lDdAd9xBbi0JuNeLTzCOlsA4kFp1iAEHgTEJPdwXSAK9e2xHu9z2BajQ6tzhi9NnB6mIffFce4p0KvNYRBa4TX7Uer0cHe7qEwQqkAIwBCq0xmpiWLGaxsruMv/91P8cdPPsPh3iG0c7UMEEiuoqUjSSDlRkXOw0q5jLWVZUSZrQANJt0hohKQ3ZXrRMJSf0hbqjrm6MNonCEQdIu/utfvQalaRKmagy/kEAZtvd5jxqtYTz15dIx4lMx3BzZWL0Ez1+PK5nWoZ3pYDS6M+3M4LB6YDXYJZWWuVaXWketLhn6+kBPbDw7BmF1A5nizXhfLqnCQXtx9pNNZCYcUT3yHCzOVVkgDzKFi/U+SisfrkSwJqj3K5aKAHctLC1In7e/v4u237shgfW/vBc4vTsRa5vbrd8Smhp72ooC0EEwhG7gn6oUZ1GITXKw14QtRTRsVdv1CNIF6tYav7n0hQ3qS2ZjzRSIaH4ODZQ4JCazwNYfCYfkcyCL3uq14/doaxoOG7OXMOiJ7mK+ZgZq0BmQgdoNkFKtb/OZJSiqWyzIEJdt3qtKIvei//Ms/YWfnKUnR8sV8Da6R0YhBzh7pZWlJRbBIrFVUQCAYhF5L6zJqt+ijrxPlh83hkL6LZAgO3irVivz5e++9hxcvXghgxIwVEjsY/r1/dCjPSRCZvRptl2T45PfJ3qzYDjdFKdzrK/Y9rLEDoaDk9ZAgeHyyL4QKMhipZmXOG68/B7/sw3h/UDY9GndgMKlkeDAZ9+Aw63B+fIREYlGs89ivnZ4cSz8YjYSEBLG2tiKMVA6wOXylrI3e6deu3oLV4hUA5PnzR9hYX0Qo7JHHzxdTcHodSObS0ueMZyphJ6tgwKNHz5DPlzFs9eE1WuT9XX7tFlLlMobM3YrE8Nnduwj6PAi4bWiWixgQsNWx9zZKb7V99YrY8zq9frnGDH9nHZtKpaX29ji80Ey18q2lj95kLmx/AmQcphBUp20VyTfsb1v1FqrVBk7Pkrj9xjv4+sET/PHuDuLRgFhWvn7rNQT9AanJXB4nGp263Iu02GaoMy22+d8c2hJEZi/EISIrfdY6JAvRUoh+5dyPmANGsk2z25D8oHZ3IJlRtWZXGNVdWkXJkJq5XUOMhyPxmGcGH90HmGcl5z7DoufKXIFnPPt3DpZUzLDQqcXmleQ6nh8SUj1m32+ByWJDvVrBfNKH2UhrKb3ssVx/BPlI+GG9wvtWskglB4N1BI8/qgUUchPjsAmQCJmLqgj5pn23QRQgtL5SafVyTXi9WMtwVmDUM5icLggl2DlTmI7lfObr5OCcIAvXE7PT5D6mgkxvFGUJz0PaCnUIDoyZU6USqyQOv1h3tsVuqivDP64bWsFwiMbZBYEe1khUnFSrJSQSIQEnaElG4IPLn4RFEibYV45og06N4IzzB8UOjH/PYSh/klTJn3QLIUgitnJaZmXS+aGPbrcpg0aTySD3H3MD5bGHA7kXmNXAPpF1J0FSsrr5fgmA8L/lnBUypWIj9SqInkpzzlOY3cfrIbmwzOKYsH6lO4dK1CSvLNGFjPDynFcUJBMhQDAvjZ8X51Fs1tVq/tuJKMBEKdMZSY3Imuv8ogutQWGTG82AP2yBxjSE0ayRnjcWiaNV7wEzDXaf74vl6ObmhqJEd/ngcvrEep65gFTAE5zvtwaiMv7o47cRjrtxnt5DKnsmpDy/LwyjwYFPP7kr9n/9URcOjx7huAvb11fE45v2ugQTaR93fpyE3UKru7b8P61ah0KhKNeMyorzixQq1SY2ttaRyxcRjS/h1mtv4f/5+d8KMSK+kBDbVZJoWCOypnfarXjx/DG2thYRDLkkv8sXYCj1HOPhHO3yEG67D26PG4FQQL4/+/xzOROYGcJrcH5yKkTdUj6DTrMGg06Fd9+5I4rDg7MjITkyXL3WqEsWFtcK3SioVtaqjJiMSOZ5juOTXVgdBkRiYWxfuSZgnkGtQTafhi/mxuHpCYxmKupMOD86w2JkGbq5ETaLGf/0q79HJlfH9tUF3Hr9Ftw+J5Lpc9z/7jssr62hPxmLRWF33JI+jIXjxUUJRgOwub6G08MMDHojrBad9Ku9fhNaiw7NURdnyR7u3LqEveeHotbmmchegTmt+VQBIa8fg3YDH7z/DlSaGSrNugSk66w2nJWKWFrbQr+rkrpte/mKKGv/9r/9E5aizBO1SD0VWYjgBx//EL//5BOYjCaZdUX8ATi5j4p9+0AhH6voRDSH3ePB1rXLoqjPlTLY3X8m+9jq8gZajT4w1cNpdaFSKGI6GiKXTeLG9SvIpVNC6DU5qDhowOkOyH0aDYTF4iybu6BWFjaLHom1BIbMhO22EfQH0W60RS3FfFICvrt7e3jt9dt4uvMEDx48gtmklf1iMhjL7xEobss+T9XHMibsuwdVmMxKz0klq9FgRy5fkvVtt1sRi4eUQPRWV9wyVDM6ozA/hKQOWutp4XTbpVZeXFqSveDJ4+fotDizVuOtt98RUkW9TtvPpvQeJM8NCBSHXUJi3Nq+Crc7iFAwjH/+5S+wEA/C57PInIH1Id1KisWqzH+5d5Lb5Iu4pKcZdUaYjmgf58b9rx7g8koC7TpnYGO8//HHeHB6jAc7T+G1O7G9uQm9jhkfC/jk0z8IcYZA6xuvvY1mfYD73zyQvbBU7CAQ1MucjSRWAv9sw+ni8cbbVxAIu4U8w32YtRmJBjk6C7w8k+nUF49F0WhWBURkHWQya4T4TqveXKYNj53zKhOqpbH0PXPtWPoagm12sxW9RgPLi1SQd6W+zWY72N1NQbX9gXoe8IVh0tmRSRfE7slgNkOl1SIUjmPSB2LBRbjNfowHPFSGUOkAu8eKUq+K8riFQqOMbCYnBS4LSG5YRHMYOFXM52Cg7FKtxrDTwmTAsNwKXDYrwqEQzk7OpJCnVYrWaIbbH5Riq9nqIpcu4Pvvf4Sf/YefCfOCB87h/hFOT06xuXVJZIyTQRcmrRa/+eWvMGz3UStXRZpEAISHhl7PSNEpjJo5Ij4PfC47OAW0WI2K7+y4L40/+SW94VQUILTnyFea6PbH6I1mgoqKXyMbWbGe0slBz0EJR74sJF7lYfDAIuND2ApkG8ngQvHEJgjAv+e3hBiSraLiI6jFm5bNplgpvAQ1yEbjcxFoeFWg/5sSRMXhnyLH5vvk0IcsEqosuBivXbsqMisejDwwz85PZTDCYlrYC3OySh3CSmHYYLFQkN/LZjIiKeYX2aR8zdzQuRAF2LA7xB6KBRQ9HDmcoUck+QNkP5D5ySvCoToL2ld+ua88O8U7VCyzlELFQPshC312DZiSAaGaoDNuwRW2wR93ozNsIFtMCdDCA4fNYbfbQrc/Q2LZi+GMQUUzhKJRWGiDYyZbyoq37ryFJw8f44tPP4cOarRqNViNJmHf0oZDkft78d39pxLWSHsf2nrxfZBBW8pXpAmjjQrlxHsHz9Af9TDCBN3RADqTWWwlbA63qGrUlKuSBVRuIXWchlljgZ6sNbL0mEGhGyO2EoEr6EKbDfZoKMPqgM8pwbJ3v/pCDsSQ2w/9VIVxcyBDbsqp9SabHDYMHdPM1Bh1+tBPGFCqQzqXRLvfRmc4hdNnQXRpAa6ADyPVDKV6RQ5lXjPFfmoEu9GMCcPLm235LGnRxMaf7G7ee1S3sDnj4JB/ZmHMARjvYd4DZLkoXt9TGcDoVLSA08o9QoCOhwGD3SbzCdR6tXgI047L4XbKsIUDCTIK2chPBj3oZwPotawQVbA4HLCYnbAaPbDAC1VPD3Vfj0Gzj0oxh9uvX4fJrcPO0RN05h0YrHoJFiNgRw9j/cwAnyGMhHcTYfcW0ukaTC4HLt9ex//4/O9wmHoEg32K8FIQDdqdUb5LSTQzTkYDCYmrsdEZM/dCK0GB+QyHiUp4FT1OKeEzWeifOhF/ar/HKvseJfe1agsYqhQQzOwUBrXJZpdALjYNZJW3yDKPefHRj/8MLo8dTx7Sd5sDgpkcamxACjkGJY+hURng8wQFBKbn5aAzQLdF5sMIs/FcFCAEnsiqZpHPho0WCB0JvKd8kkxl5fPhATYajkWW+tL6VQBiaDjANInlWbc9EsmhXgPEww4ZuLPZ43ZgsWuElaw16VEjg3swwlQLrF52wuo0CUihUhuQWFwRpdve/r7sP/TF9nn8UDMsbzRFOZdFKddEwMOgKy1W18Lw+d2w2T0YjuZIZ0rIZKviB729fQtuVxAnJ+fCTiWLolggs/QE/X4LFpsJrS5DPudiqcdGgNecNiz5UgGjGRCKmnDr9Wsiu6WlyNlxGs+fvsBkMCNJksIsDLsE+MgsnQlD48aNW7A7vXKvNjo18S+FboQXB3totPrQ0YagR5VBHcsLASQWoqi32gKKUkXJIQ1f69rqMnLpJB49+BZGA21IVNK88mzTGyzYWF1ByM9hR0MGjL3uCPU6PVIrck+RZUfrAr/XLT7YbMB3d/bgMDugUxtx8OIUo64GRqMTodiCZE90BmXsHzyFejbGwkJMgsfpExtKeGUvYkg85aL9Vh82WrDwoATvf4KxBmFwk0nFwS8VMCxEOEwnCLF9aQtupxP//e//VnyU2ZgmYosSOHueOpfi6/LVS9Iktup13Lp+HUOygS9SUtSwYGTju7Kxias3b6JYKUneAL9z+TTOzk7E03tlaUksRKhM9Lg9iEcTaNab2Hn6VIpKgrX373+Nzc1lKezSmTMBNXjGprNF+P0usc8ke5n72cUFg3gZQOqSe5g2WAQwy+UGatUeXHYfvC4fkqdJpM7LCAfJjrGj129Bb6QlilEaWMlvoVw8voR4eEGs8riP0tqFNDqL3Qm9xYruYCD5Bxz0Xb9+BWcnR7BbSNQ4Rr1claaR5x6HubRQou8v/Vw54OVezWZ9NOxJPgefl/s0iRIMSqU3eS5bEFZMOByRBpFkh26nKQweBoPTtmxzfVOKw3anIjkVzJeiHRAbNRas8YUIzs/O4bS5pSZgWB/rJqfdi2yqjFymhulYJSzkpcVlUU7t79FyhENhCGOYCCnl4cxTWl2Pijw5sRB72ZiPoNEY0WoOcHKchNPllZrj8pVNhMJePHz0jbBcaUnKQWEivohnz3aRz1Uk/0NRZKkFmGZDv7gSE29jKqsWF1bxbOcA3377AOGoF3qSusdjJAJufP/tqzCrp9BOpvBYHVhbWMag10KtQkCnI4QVKsCoBCUTqtYaIV/u4iLXRLU1RX9mEACkReIHCyup2whKsaekSchcmLYEp8gW5LUj05Zg7Fw9QX/ex+Xb2zC4jDjPp6RZ3L58RVjIHOJzSMeAcovNhTfu3ATmLQy6NdRLZXidXvTaY6RSOQGQCTAxVNSo1eAnH/0Yv/7Fv0I3taBeboGLTeCY+VhAGEWdTDCYZ4lOin+uN1pkcBij0ZOMNJP6jOQihj6znuPwkQoQDortdqc8Js9TDgr53jjE4bCNTFOp4WYTmLQqxP1urK1FsHYphEzhHJ9+/iU+/Oh7WFhJ4Dx9hr2j56jWGwgE3OInzgKWStbr1zfFB5osUX/Yh9aIWWJD+N0JFDItVItdTAZqqGZUVxsRCcUEcKQ6kMN4p9sJi8WETC4JrVGL7VvXBNQkuFot16RHYXZX0OMXizkO4CYc3+tpFzKQPVWnVsHndMBtc2BtcVXAt1yxiLWNTQRCIbQ6DSSTh1haDkNv4FCLrLWehEzT67w36sDmNIpNHPNKqiX6yreFVLC1sYV4OIFIMAqfKyAsRZ7jtC3EVAezUbE3zOWKGAwmOEumhUno99EyqifgAcH8aqUsAcq0LaCimb0BB4BiS7e2jlqVAds1zFQGYRCL576R1rwzBawVlfdM9lN+lrRHKeQzYuHCNUUGNC1euC8q4e2062HoeQPb21elL6F1B4EVkoLo1U/WsMXhgt5sgVpvlKDy5DEVNDqpkWnTeXp6LIM3xVLVIhY5tJ8gmEnAssDsI40am5c2kYgGocMAWtUIVgt7pCmGo468Z/YeWo1elM+dLtnyalRrTWH3MW+QA5NipYrffnoX+WIJG5trqJJEVMgLOMJmnIDeK796DtAIgNA2lr0UA3OFhDZXIxKJSG3Kz5aqDw4G2JNwoEkiEIk7W5e2pNf6l1/9SmwEeR6enp3L2iHowetO5QaBB5LODAYqxiA2MlRosbfiNaedy8rykvy5T1qnlsQfjeR29PttGa4yM4u+2JIbNRpLr8I9h3ZW41kXsbgfk/kAvU4VzUpeMsUiHN75Q6iWqyjk87JXRUIhGSwQ4GYtRgCEDExel0tblxGLLGI60uDs+BSNegnBkButThk6owpun13YzRfZFOptWtlpcPPWHZyf53B6khaQejm2iHmnJ+CA2mzG14+eUw+Bv/7P/0XOpWc7j3H10jKG7absbwQ0aSnF5z84PkS11sXK6rIMvXidaHvJnpE1HBVS7XoXDrNL8g8JQHOYwaBlDodod+Lxu6DWqcQJgWQOn49ZQ1qYbW7M1ASanTCbnTAZrDBo9OJsQNcGi82M4ZRESYX4QxIF9yjW/NxDOL+grSWH5QU6WmjJJrcIS7eQLYjyn3VxkXu23yvrotZow2x3iWf8kBaEZOnPZ0J6ZOYDbadovaLl3/c4wFNID7TK5OCPvQf3ZVHqz2eiQmUdPhn2YaIiW021JIk1DjhdBAqYtTGGdk4lmUXUE0KSYG6nRitrLZ3NSq9FJwoh7U0mMpiW4ftsDqNOg9mgi3DAj3g0KvfMq2wSrcEkeVFS0xj5+FQoqMTmhSorKtK19KPXzKCaTwRgkQwkr0dUJOyJCZxyiM86Wiy0xlOpAzjoy+TyAsjzm3uLWIaPlFBzqtlo/SUELcwV0uZoJKRMXstGvQYDh8wanpEDIVAwq5DuEMwBITBDW2d+hlLXmgjisz9RmMe032G/yz2K64zDcD4Pj3sFCCFIyD9T2UEFBu1vevKYzNkRkgrvwtFc+nGVKDmUGRHBLtYM7EV4vWlvxmwK7lkkiP6booMOInq9kn064++R9MLPmPMmxYqP5zM/Vw50Cd6wnxOFyMvZFp9KMso4q9Gr5D6l7RiJjfzOF4BLl50CPA2GU0SicaxtrImSpT9ow2AFNJYRJvOevG6zwSKWcGdHSbHhMemN2NxYF3cHzjJo14iZHv/6r3+QuVIwGJYMPfbFC6tBqAwjqA0jtLo1maUsJpbRaY6QzZSQTefgdNlwdn6AerMAp8eI9z98B8lsUmYKTpsH+7tHWEqsIZ3MCfGBe3MulxdLWBKQaRvHb47HqEjlPbq+dQUPHj+W2RDdRxjmMRiMZX8i0MiznmQ5Ek/MVjoj9NBo1aQXoJJ77+kpTDqrqDFIflhaXcGXX98TG3mSJcq5HE6PjhEJ+QVMZj+xubaES+vrcgZV2w2Y7FZRLFFV+Bc//gsZfucyRcwnGjhtPrRbLSQvTnDl6ia0uhlOzk7g84clkLxZLaNcy8EdcogiymTy4LtvnsCityDsjyB1nkE45Mcbb9/E3/79z7GwvCIq8WgkiN29Z6g1ytLTcB5ldztQaRZRrpdxen4hN4bTaZdrUcgzJ9CI6XyIrctrsNCmrJpHZ9JHu93HxtI27n3+EH4P83lnQqIgAJVN5hDyBdCqlvHB++/KOf94ZwfJbBHBaBzJXA6LK1TbjvG9P/kB+u0xVhJLuDjaw727n2IhEZDw81y5h//yP/9E7m1aNn159y4q+TrevLktVokE6HnW2exOAQW3r13HxpVLKNVL+PKbL6DRa3B2fgGnwwe/N4JWfYj0eRrddl1sABu1Lq5fWUCzUoGFmVhQ49qtN/DHP94TRW4t15Whuy8IRKIOrK7G4A570DOosHXjCo4ODuU+J2nDpLfg/DSJv/t/7+LjH18XS8J2q46A34uL8zOxF86R3DVTQaUzIhKPiwUlyQlWuwbRmB+dbkPmAGurl0Q5SZtRh8Mma4DqKJLZuq0hYuFlCfv+9rv7YilvsgALSx6Mpz1RUPM+57po1um2qYbJaMH3vveuABeffPIHUV1MZsDaVhDDyQDtflfW+WuvvQ2Xy4Onj5/i7OQQKowRjQbkfuDmzb0lnUwhHg1L/cFcl2q9giIzLZttXL60hkalBNWoL3NTklJtniBqE+aWTKGdzUUFQ0UjSeIE3+9/+0DW+sVFBrdu3kE+W5AohnqtgfW1mKjJdp/vod9lfwtY7UZ88NGbGE07ePjwO9lT2EspOUS0Ydchz1yUDhCP24WkN50NEI8HodVx45ugWauKxfbqwjLKhQ72nhVFrUbCar3JvDMIAXPYbWFlKYbTsz10enR0UqM/mEF1+Ye6OS0OXHYv2s0+Wq0e6B3C4KtEfAX9zgRBTxghb/ilXk6FiWqCqXaKnZNdAUB60xH0Gj3CgRDcNpewKOlVX0hlUM7nYDcbYTHrYadlxbQvG5DBpKggshcZWZj0GWTh5Q/HhQV8cnSOn/7lv8dPf/RXGPdGMGgMODk+lsORLJxL29uIxyI4Pz1Co1SRQPVWmZ72ShggjzQefBwEepw2DDsNuCwmrCzEoJqPReY4nTLQpi/S/QkHyxOgNwKGExVqLXr7ZtFo9WBz0Hec3DmFPUE7JxYqwtQkCZuHL2EMUXBACmexfaKSg1ZVL62gOKBhk6qg/RxmUGKtEcsCNpd8TDIJJGxdqxV2iBJC/gpIeZknotGI7z8fh9eQxfGrAHXacZCJ8f7770mDxsObf8+bSjzqeGq+BCHcLrd4dEbCYWFasIjnpl8plZTnJRP8ZVYJNyce8Gyy+D6UAHcCLmQ4zMXzkgfQlGE12Zw0zrFEXFgn/Dz4Ovl7PDR4uPP9CaPyJRBjsTrFK5J+9bSKMjrUCMRcUBkmyNeyqLaqskDbXcrngfffuyW2VZTKqY0GuAMBTOlpbTDKJur3BcXrXj2Zyf0x6fdRzGRg0ulEUs5GsNPhayciTsbXQAorHrYMqYwG41hOLEOjUsHldqBQyeLrR9+g3K3B7HLAaHfAGwzB4fEJO8lJG4OZBmeCZTH4AAAgAElEQVTPj/Ho3hMBDsneZpPuDDhhD9oQXgxhrp3jPHUhTMzlxUV4HXYJm2x1WyJ7d1jtsOvNaOTKgsaSYTIFkfqxhO298cYdYTi++PaR2IItLcfED7naqkNj0CGxsoipRoXzTFICC/nZ05KAwWgMfjNotJiPJ8IsC4XCUpRS4s9BFwspqjv44sjmM7CKIjZBCfRLCziCXCxCeK+QHcGinoUzBy8EdTj4m9EuiQMhDX/OJQzY5XVIYBvBlsTSMtoMAqzWYAUtPbSiFiF4wjU4H+uxkbgOs8oJzdAAo8aIIpt3/Qy1bhEwTjFQ9aGzUP5L6xrKKHsY1Ae4s/UWNmM3EHJv4PQ0D7PHichqEL/94h8x0tShNY1gchrx/PhAGDNzMu2oHpmMJSSWcu/RZCrBnbz3M6mMhHBrVUSsVXC6zMJUJIuGvrKUcnIt5EsVFLI1jNoA4UCjlvk4ZvgjURm20iIiFPSLyiSxGIPJYcW9+3dxdrovLCYW89JYqNTotHpQzw0w65nqrUatXBNWNuty7jcmo1UY4FzL9LAVS1ceHrSqmk9RrRKJJ4BJlrlamnlaXjWbDPDTiD8qPd2pyhlRlWeEMDXYuBC05n0SDYYkOLVZb4D7hIC6mMPudqNYKaPS7IiVmM0LbGyvwu0NwmS2Cevt8OgIB4cXcs+FgnZpZvUqA0xao6iQOPydz8YS8vv6G9fExkat0ook/OI8i4uLAqqVLgx6u1hg0NqAoO3CUkLsSOjPbjDQ/oP3k1EyK9i4cDBE1vTu/gGKZaXYufPOJcQSYRnulgpVXJxmRSrJ4rhVbWDYG0rgGAcsHHS+/c5bWF5ZkcfhkKRQzuHF0TO0ejUB9nQmO1Rspkcc8FJNM8bq6rKwYzsvWRwEHWaTMW7fvC6M8xc7O9CAqr2pgMVkVJotZvG2jPjdGPUHOD1Lo1Zrw2BUglittClxk0GileE5VTmq6RyVQgXD7hBalRalXA2FTBPTiQ6RxJIEx2UKRzg82cVP//JjLC0t4Pd/+AOOz47w+tuv4fTsDJOxCka9RWzaxoMpRgOC9ZRX94ThzADraqMmzRnBK2HtvQx2/PDDD7C0uIDvvruPJ48fYjwcIxFdQqVSRTKTQm84wPWbl+HzuiWkNejzwaDWYufxU2lYyTxP5wpYWltHKBaT5t/ltQuIeXFxJsMfq9koyhKxJJkBlVIVpDBQnUQPV4IubBwePvgWufwFllaDmKmozFIYeKVSFQsLcQGQqDppN1tidUSbO7IMOZRgEDu9YWklxWGO3xOWgevThzsYD+a4dmVbPMYZKMlClLkWDMojK5Svg0NZXjeuI77HTz/9HKsbG6LS433A/Bk2IO+9/z3JBhj1e7BbjCikMxKyPu4PJDNpfW0JKg1DoylJtosKies4mTqDSjOF2+OA2WpGq9nBoD9HIEB7maGcwfV6TWFB2ywo5HIyQKpWmFukhM6zIKXVp1rLa9MX1hzroa/ufY1wNCwsIw5RGT5JJRsHS2SaNxtdjIcqPHl4KixJesUHfCEc0vO9NYXXa1VsMsYTGSgPp9zzZ7hydUlykvQ6AuczuFxedDtDJJNFAYZptfTnf/5nWFiMIJU9RamcFisJo04v9iW0CKFcem/3WJQ5VEKx1iJ443RbsbaxgKdPH0Ol0uLDD38IzPUy1Ds730c2dYqA3QG7DtheCiBgNyLq9WMpEoeZbF6GBneKorTj3sbnJMOQxXWp3kOx2kemQNvXOSsPCT+nAoTDVg4nyLplnaSEzio5cLxeEkZKoNBkECBrMh9iMB/j5lvXEVgMY/f0AKepM2xe2sLNa7fx4tk+fv2rb6EzKIrNW68l8OadTWRTx9DOVLh17TYefLuDUqmOW6+/gQePHohdgWo+w7tv/Anu/u5L2PRuURKQfS82Jp0RLGYOP3Qy2CLrl0x+GZDRt1ullm+dgc0vBX7M/tBIfcbBAxsBcnXI8GfTwbqAFiEc2HEYycEVz0TueZSaz8dDuMxGJAJejEcNRBad8IVcePjooXhPB6N+XL15CXaPCfe+/QpuH4Ft2hUNkE6xrgRcbrMEdL7/p99DpamEfpYLbdQrA1FH+T0RjER9SstWJwKBMIx6Mw6PTnBG6zu7DVabCYsri0gX8jg5PZMBncPmQiFbhMPilCwuhtbTK1+Y+kaFtMC1Mux2EA+HEQnQqsIiNlC0Tr167TqSGYU0VKuX0GwU0e9VsHVpFSurS1LH+gMhxVeezGuTBXqVBUFvWBpnZgWYdEY5a8nm4TCVFl6pi4yoOBPxZQQDURno06bjPJmUMFdmVnCA1mm1ZdiXz2Vl4M6hXa1elSGxvKYah7S0YaOygcH0c3QGE9ipXOv0xWaKYAoH+D3uVSR01KoCtLJ4oAUCcyHIcC6V8jJ0v3plS2pEfgaswVk3+PwhYcMzo0LyAmczmK1WsTmrtaiWSmNhZUXsVQaNtjSgZE+T4UdSAPsPWnixt8lkcnI/0gaKhC7WERwQcRBH65Rhp45ELCSvjypA7iFkNnOvZS9FlUehqFgucUDcaDVFkbHzbEfsvwLRRQH3yNAmAMK12Wo2BTSm5QzV9VwX7LUIgJitFultOAjmEJPgEgO7uZeQpcyfvLYEBhl6zh6HA4vT8zMBIgisiN0iz/PRVCxIeQ4y/JYWvATKev2OqNQJOtGGh4AOB69z7hkMONawj6KKfIjBhEz3Ovw+t3iZC/O81xcW7sb6JZyfXcgQmbUah12tbhVOtxkbl5bhcpkw6jYQi4QQDkVFyfHZJ5/JGcXa/vq1a2JXSXIIAQlhitN+Kr4Ah90F9VSL+YD2c2VUawX4/A443GZMVUO0Bg0srC6g2e8glcsjllhGJldGuzWUPZrvm6zazNE54tEQ1EYjTi6y0BmdWN+4Cq/Xj9//7jdYjPugxQT9dltyxNRqhkJbJCfq2bNTqasZGktwkZ9HMByS/SifLUp90m3SstgJr4c1gV8G/HaHXVjUDrcdZrtJ+ibjq3Wn0UFvtAohjGrdbmcke4mKWXaSS0HAKoOpioq5CfoMzKbKqd4Uy7lCrqCEJ3vdEgpPRj3vaw7WSXhkPibXBdVJtIeihXKt0cGAVlFag9hoj3iftjvi/kB7RAIpzJngPm43mUWlQLtg9sAaeuFPJvL7PG8IUFO1wNm/XqOChxlwzCGjNZOBShWSAMdyJg16XTTKFbGrIwBK4iTvcbeX5AQNkum0WGZxj+c+wx5dUSYoNQTV2B6zFurpUBwTFFus/r8pNQjUU9WiM1Ft5RIAulwpyfri67NZDAh5bRj0mpJVwxqdlttUsYj9Ni3NtEruVLlSl/6Ks471rUsoV6oo0Da70xMAhCpBqqNYF3MNUwEi/dlcOYuoTmH4OdcHSQicK3BPHI6pkpyLIoX5H5zFcKbAPY3X3mI1i2Kf2keCF5KXJb0wQRuuS70MZNk/SNg35zMEuft9ceXgHIk/RYnByQnBh5cuHHrWEf2xECpYGnDGoWSxkvfKc1XJ1+O/FXu9l3Mg7m1ciwRUCGoOxyMlxH6iqPV5SPI5+FztDlW2dLmQSydzA4+HeahGuD1OxQ5nPEY8EkWL6rZqGYlEWFj365u0pdoS4uTewQlu3qTdchcHe8/x6OE3iC8HoXXMsbgWk7PHYrShXu5g59GuZE/ZLQwR98DvJRihFfKYVk3wXMlLobLPaLIJyLSxvYjhvA13wIJml3ZfY9itDpwdpXB586r0sKwzf//7e9jeDomqknWDxWuRbI/f/uYpeEyp5lSjeCX4uFQoi+Xj6soqRoOxKC3brZ7s6X5fCBeptFg/sQekao9rp9fj/MuJYrEsFr3M6WVumdWqw5f3PoPdZUZ/2MXla1cQjy7iwdc7ePF4D5EASQAaFKi67AxgsWokQ8drs2BlIS65VUdHh5INwcc1afTQ6rQSTs3Q7Rd7uzg8OoTDZcPKyiqa9Q4a1S70GguioQicTgvW1pbQ7FTx9OmO9HqDYR/LiyEMxi28/cEdfPPdAwx6apgNToS8EfhcPlE26owa/ODPP8RgPMTZeQq5DMmj/AxqUKnH8jkbLHYklhaxf7wLnVEnRDPusTYHrQI5n9HLfM3sMMHlc6JYKwj4RDstgssWtR0P7z1G2O9XMhj6PXHnmQxnkhfrMJslayoaieCre/dxflGBx+9GtlDD1atX8Ztf72D70jL+3Y//gxDUfB4rNOoRHj36Ckcne7DYLIjGYnKW08r02c4Ohr0uTGoVNtfWFYDA5pJcxhe7HVy66sI7770LtUGNk4sz3Lv/VOowvc4Cg84ms5Z+t49s+gwWkw7jwRg3Lq8ie34uqqjI8hJ+9j/9r/jkky/xd//tt/B7qXpkgCoQX7RKZuJP/vonOKlmRUWcSMSEfEqgkv1dp9XHL//hlygWWlhbDonyeWN9VQCgFy+eo1KpoVia4PsfvStAxx8/+wQWqx6BkFt+ksxB8Jtn7eUrV/HFF1/I2uZMlipb1iDl0gxuWhH3hlhaSSCZSmJtM47tK5tIpk6EMMu5Bd01el1KE5iL2UGTtnOLdE6ow+W04Y233oTH70Aqn0Iqm8L/8l//q7hxkNREcgSvU61aRjJ5Lo4CnPVm8xkBdVYX4/B4nXD7XeLiwD3s5OgCN65uIXV6DD3GWIjHhOCnMdvwaO9IAP+gy4XlxBLisSUcH5/h6pXrqFQa+MUv/hkOqoj0RnEWOjw8FLvspcU43C4X0sm0CBl63aHMA7auLoiDD91PSCDp8wwwsz9wI5lMo1adoVIBEou0rwzh5DSP27cXRAmi1yvxE8x/JMmdCqR6hTUWVUR98f+j/Z9Bq8Og08H1q9tic18oFcSFQoIZLv/IPHfYHMI+c9pdysJtdkXazQC60WAm/mhLsSWR6XDISn//bLWAYqeKgW4Kg9mIoCcoXurDZh/FZB4RT0D8sXOpJDwuuyA2Tq8VeosWRrse/UlfmDetchPPd3ZRqlKWrIfJ6hbG4J/98Ef4wQc/hMfuRYcFRrcvA5BOtyNNkEqrkQFPKZ9G2OtHNVPCd19+LZY1RGlp3yG+9WrA73GiWsjArFXj+uUtmIl4kf0wpT93WYovrd4sh32l1oWVoajtATL5MgqlmrB2yfShFYgcapS2isqFHvxkJ7HZJGOAUkqSO5RDkMj9q+A8/uQgWZGjjpXiR2SwlIQq/1bYAfIbSlo4D0qi0rwh2Dgo8tSXGm8yijr0B2cgJ61VDIp3JP11tRrcvHlDDnXxthwOZVjCQp7FCQ8v/j96JrOh8no8ApSwYeK1IxpKqRRZ4Xw+Dsh4wrO4YqHF90ogh+oAqjji8bg0GeVqlfFb8pMMxkuXt8WPmANRMlkV5Yfy/thY8PWRVWOzMVDdLv+W+R7T+QChmAsGmwr1bhG5ehYWj1WCnel9ZzTp8Pad14S1n8zmoNLrUG61YHW5oWLo7GAoErZoMArdXIVBq41evYYM0VuPG6nzU2QzfTBPbXNzUwpEgmEMZiRz1m52iAet1WCRIdBo3MdUM8JR6piGTfCLDZAZapMFM50BNh4+Hj8q51k8//oxkvspWQtEPG0eu6g/xroROuM2LHaLFFQcsAe9QaQOT3CwfwZPkPK4mPJ5qrRo5qtoV5oYtkcYTlVoM3slEMRHH38sVkif/fp3uDg+RjTik2bAHwoIAzuVTSuhxlRhvJTqElWlIos3Jz9/MsHYdMtnzPwKevVnMlLYcsguxbdeJz70vKfIkCKTRcmqYbFHBqxavDFJx6BahEVsnyAN/61RI2yb6YwFufJPbE4LOgNKBGeweqywOl2wmy2Yc68pFyEEE/VcshUa1R4seh/89ihmPQ0i/ogERfeGTeSrKcy0Y5icJrF8YsPK8NM/eettnLw4gW5ggEXlxqhjgEZnhc5uQXg5iKPkE5ylX6DZzkvT2Z/PYNSp4dRpEPR6Mdfo0Oz25Vuj0wuLgENU8nuqlQqqpbISDKsBbHY1vH4b1jdXpVg/PaP/dB3j/gydykzshcx6PQwmK7zRCJqdNvLFHC5tbmBpgZ8xcHB6KJ7iNocRiYWwDBBYYJF9wftPrzJBNzdgNpyjlC2gUh7J0jFbCMJ4YSXL7f/j6T2f7EzvK7Fzc865b9/bOSCHATCRHJIakiIlmbWyRMni2rtOH/xh7Sr5P9AHy7Wf7FpX2bsrqVTrql1LsrheMYikyOHkAQZAA43Qje5G53D75pyT65yL0ahYM5oBGsDt932e3+/E0QCN2rmKMeliY8YvI6voAiNAyTx//uVh/MjYgHJpUmrHIkyCeSSPGPMSDFv1rhIM4DtwsLcrOzmXNMY2MOKNZwBVZQRCcsWilFtGyxjRpF9Dn8cX0oKzs/dSwDHtok67VQQZS+HLOdpL6YqyKgaPPyYxFUN6lp0OzUkuuMmMk+MM9l+eYtDns2VBsdBRB00s5lH5LYknFuAy6oLxV4wfoHqOvQYEf1gwzg4OFuPefuMmfCEHqrWSlBN0WDxf34bFYNM7VC1VBBa4nT6B5FS5/8Z7X0c4EpZygZmatVYZ7X4TmfwpNne2YbUzBs8spwQXY6rKubhTjVSusndk8uwzQibo98Fltan4+snjp8rx9HjN6kww25lPGcTcdFIDwcHBGeqM4nL74PP7BfyazGMRIFTo1StV5DJZWA1muOxOfV+oPN7eOMJUYh7pmWWBcpEpxhE08J3vfkvL6P/yv/6pFqdQ1I9KrYYSS8LNDrhsHlRKdSkZCeRySaRLgG6gUrmkJZAECCOTmMu8v7+Pmzdv4Nr1q4pRefZ0XUAfxREsXTs9P4PBPBZJ5fO50ahWBRo4zBapUkns0dlSqTexuLIKO4tmU1Mo14vo9Nsi6hh35HLYce3KFYF8aw8eoVapq9uLbqdioShwfzo5pXtnc3sdoSmHiFEujARG1C8ViuhsIsDP/NzMaQXxqE8F9U+fPxN5RacOC12b9S4pQZQLVdTKTdTKjcmCwyLvdk1kiddvQjgS0FLu8/llf6ZtWVnVpZKW5dWLV2C2OrC9u496s62vzfmGpeTMk27Xa6iVimhUKlJeEji/dvWSujMIXBYL7Ehij4ZbcU9m6whHxwdwuGwIBRn51sJ4ZEU4PCXVKklAkohm40iRPnx3Hj1c19JF4Jj9PRwYvX6zVMPxqSjSczN4vrmp55U5yFzLn68/UzEgnTU86zjMUuk3HrCQzweX3S/icGNjU2cJoyjsNhZMDpSzSpehL+hAKk3n70j9HrzbGa1Vr3dhtXABMyMWS+DixRWMxm3UmwU02iXlumaOsyIjKFhIp+dwsH+ic4tkKt+jZCqGSNSPdpckRg3hUFxEkNnsVlRMtZZBPnOMz375K8zFgoi4xlhNT+HK0rLmQhZIdjsNlMtnOD8/klKUecAEqI+Ps9g9zokAyeQ7aPQMIkBaIyNa7EOim3c4cTsK4SAi8YoA4RlOEtnOeA+bFSbLEJ1+ByML4Im4EUpFEZ6O4cnmE+UJz6YX8MXdh9jYqCgGhIvYyooPv/u776JWOsOw08f7vyBRSoLAj0tXrmP/cF9l9QS6evUO+o0h8qcduGw2eD0BnVFcUO12zrOTknaCObzTuVyQyOeQz/mSYByJEBIgnNUIJpOoIpCkLHETC6yhPhiCYV9GmKg/we1Vrr2ie3pdOE0GOI0juJ1GKT/DcSIXI3z40fvwBRwwWAdYuTqPHiZRpf5QGBsv9gRsEBgnGMguEZaIZovHSCQSOD7I495n6/C6owgH48r+NRksOD3LwGyiujuhXHo6GxwuJ05OD+V08Li9crxQgNGot+QAYbEo3YY8O9gjxbg7uoP57WNcC0kxm2mS600BD5X/1XoFfvbIrF6SE+bk6Aj9PjPymRvsQSIRE2hld7hVjs1+RJJ6PkcArXpHix2XcILiBFGdNocIzdfvvK73+4c//E8qE/7BP/2vVJi8f3CMtcePtKMoM58A/2CA2fSMitrjibgAdYIsp2cnIjg5j3D+JinE+/vo+BSFUkX7CckGZrOTsM7nGY/QkPCBRCnP1cRUVIXR8VgIV+nSs5m11LcaFc14ThejhWzInBflBqmUuSNw7usgEo0gFAkrN/3/+Nf/F77xzfcwlU5L2TpkwfjhETxel1wPJEBXVpZxdnom0oORQqFQWGQPvx6L7FlATjEWo2UurS5KKHSeOcPZ2YnIGcZjcedhT8TJ2Rk+/fQznJyeqZOBampG7JXpOrBYcZYv6SynYIcqaQrA+JxOnm2Cv3TBWjVXpmZmtLvRwU5SjIDt/uEBXn/9jt4fkoJ3794VmcbZmLsPXe7cs6yMOn213/Gs1f4yoGTDoogT7jIkPqgep1Lb4bRq2aZbgZGk3FmqtYqAQRJoBHb5YwIhD1KpOG7fuo7DvV1kTk9gNVsUUxkNJyR04XxJcQGdR7MLSUylIzDZxohGfTg72sWFlSWRb7/6h19h7+WEuE5Pp/D2W29id2dHQpn1dUY1stg3hKmpabkJZxJzCDvD6DUIUGfwYO0ubE4jqq0yknMJOUAGhpFEZRa7E9vbByiX6roPGCVKB1XU61IkW4MRT0MzylWK9pzw+cPKY/e5zbBbDMienkow1Wn1BLK73HQtttUdx24BznIUorFYfHo6rWc8Eo7B4/TDYmGZtEPCNgfTAixWiYq4V3A2Uxx1py9hFuPkbE438pUaWu0+atUmHFYHSuc5FOg+AmPrCnKAmE1jjKjqrtdEfnBmG/b7qJaLsLPjCUMEA14pf/0+j2YUzhdfguGMxx6bXDBaXOoA6fTo/DCiM6BzgLZEoxIzSJzw57J/wuN06g4iaE6sgIXmVfZKMsnBYtGuYHcQlByr184w7CHgcWE2Na35Pps9F4jG85tu3ABJhjELuBnTO5RrlzG+JFa2d15OnIQCe/gqMKrSiWqtqr3f67QhHfGh16wqxtNiNqssm4Q1RTod/r3WFEkRCIX1TkkoWCnLiRHwOuG0jgRAMmJZMU2vuiu46zPCim7wequtr0Ve2McuNJNZ7kDGhnX6vDcZN0VSwCjhD6NYSBp+GTFJF5sca4O+dlMCrHSIKXacgTY9CoIUxjzpvcCkQ4O/H5Zdy8VBTwn/HeFg/j5JVtAtzk4ag+kVSUGihK6Kse5+3p3cKfokll7hHl/+d36m+j10WJBOQpQl533FmfHX5jnDXhO68nm+8hwnsUVRASO+eLawaJ3pB0wYmERTToiOZpOOez4bwHTaijffeRPlakmzOd1LdBpQoe9wOVBt8Yy1qCfni8/vChi/fesGbt5in4IZBv6+QfX8CdYePIZhOEKzVkExewKry4C2pYWZ5ZTKwkv5Craf76NSqMM0sjD1Ue/C67duY3Z6HjsvDrCzfYTpqZT+jDsv9xBLpLG1u423372DbOkEvjAjJ7lT9JSesbu1i3KhgmF3KEKF6SRej1txfyaHEZVBBXtHe3iyzq5VcV4IB4N466134Pf6JSKgQOb+3fs4Pc7gcL+J+dkQrly+jp/9/FcS8C2uzOtcqFRrIns4Hx8fHwvjoOCI38m3334Tf/ej/4iZ+WlFBSdTCYHTjx48x72PHyDqDwr/rHXaEoCRiI8GfRjUKvjOe19XX+nn9++hpw4aH3x2j9wx7OJ48fIFPvzoAbw+A5ZXFxW/2G5wFjDA6wzj+IAuMroxXPp12S/FKMGTkyPs7j1GIOzArbdu4Pg0A7czTg8baoWmEnKYPNIdthCdDmuOWWfvq9WBZqWEna0NdYourcxj5cJVuTEy+QyyxRzO812UqsC7X08hHIspWouYS7Z4Dkpqd/Z38OndHG6+7pYY8OxlBQ6KU9ijbDShUCxieWkJs+l5fP7JZwh4vaiVK5hJz+DwMIMPfllGYhbwBUnUX8HPfvwA4YBPBJbX54bbbUKlllFiBomAubmkEmtIXtFRuvboEaan4kjGIhi0ewj4Qni5c4ALK5fxfGMTG1vb+M7vfAvxZByfP/hCvbyMHvr8s0fodQC30685vterY9Sno96Aq6ur2Hz8WORuQDGdKeRyFXz4/kM4hGlJT4pA2KL99r3fehcL15fxd7/4Eaam43B7uasAC/OLsBgdeP+XH2BjfRNzM2lF4xWLWczNzyA9m1IvKgUW6dQCfvzjn+LevR29vzdeC0rsGo4EJxGplRJu37kjYiVzlsXBwbGSZygkPjvJIBqMaa9cuTCPR+trWFqewcLCDLZ3NrD+pIA7d6IY9IGzkwp6XfYos0Oa/ZIxncUUNFy9dg2xZFSJKI1uA0sry0o3ePTomUwNHHyzmayEEDdu3BD+QPfQ6ck+LMYBEokIIvGoCJBmt6X+kfk0+xTNGHXqwg5jcvvkcHReQrHUgN/JDswpuJwBtBmD7PQiGp3C06fPdQfTFcs9nZj2k8fP4HE7NCfw3shncyIu8sUaEikfUjPsjnWi3qj+I17NCHCSKCRb2bPHnrdolNGuFbjcPPsnPXDqP2ECS7EM89gKw9AtEwfTetg14rBP3HGDzhgXGEfdbKLeqqPKqEmHGYYLv+Mb0xLo0eXsUhM9LVHMDozHUrBZnPC4uAizjLekfOtmv4ezUgHukBflVlmKnelIEvS/dittHG0fIBGMIR6K4OXOlvJzB+jA5ABCU364Q054Qm502x3srO+gTRDCYlfXAXPfV5Yv4/u/919g2BlJOUwChApEXvAcBAny2twOvPnGHV3iTqof6h381b/798ienClqhJcWgeZAwAef24FaMQubYYyrF1YQ8FIFRLh9gEa9LJKhNxijXG8hX2zAH4qj0uxJjU4HCFUUdIAoCojODMZUDfoaSDptqh0m7g9eal8ORyo6Z4wQQWAzFUi0kL7KAxWBMnF+KMtZBZSTr8sorS/JEJIeVHJS9ULVxpfEAS9XukP440nKfNkJwt+H3crS9SGuXL2M6emkhhWqwDjQ0x5OBQT/f36NSDgiFRsnsUk3R01L2P7untQKBLb5tRlvxGGNA8GXcV4chh57vLgAACAASURBVFjsR+u+3DAwaFlhuROHm9uvv47v/s5v4/PPP8cHH30o1RQdK1w6vlRKcHBdmJ/XwOX1RwSqcsAbjbtIz4RQqmXwZPsxXGErfFMBXLt9DREWrXa56DZwdHiIHpWc+QJawxHCqRS8kSjKVJ8ZJ0XOpuEY8UAQA3Za1MpwmAx4vLaO8YBFklOIJ1Jodzrq9yAIRLv+w/uP8eLZjkqwc5mMFlZv0ITkfBL2oAtWjwtDsxU1xk0Eg3A6PbB2R9h9+Bynz/fQzHV0eEynphGZDsPgGKPQzOIkfwKb3Yr5+QUVRrPk78Xacy2Stc4Ay5dmEYqGMe4Pcb53gnquAqfRiVqzg0KtC1cihDtfeUdKzcLRGRrlMiymkcA6lgnzAF9/vKblkgszF58+HbkmKAOz2qhJReDx++AN+GT/7bVofXWoMJRZzny+eQFSVfIloMKRks8+L69iqaWBzeYw6seNqRBkritvDvaj2CdxCBxgqaif9O0wSmRSPO6PRtCl4qdenzgZ+kYUshlYmLWdDGuR3nqxx6pBWA0eeO0hxUmwz0AZ81NBlOsFuP1uHB8ewG404+qly1JKr33xGJVMTT/P546jXG/jpJRHs19HieXnRnb+1OSYmOSxAh6nWeBvuzdGb2RAqd5UISoBk2g8pkuWB/bJ4THazbqUb5dvJBBP+OBwT9RbL15sq7zaa/ehXxvA0Ddi1Dcqn3pqYQ67x4co5QuwOnmhMIN2cp8Hwh4NNgQnGV21ufEchpEBvWYfw9YYYU8YbqsL3UZHHQhS7TLf0GiB2x+Cw8Es4RYwbku1YeDgPhjo+6k+n6MTRaWwQJb5n41GSxnxtFUSzGm16rI/z86ncPPWTQHIzA5njAUBCXb8qneEdn2V/UGAOBWXBMs4iLNvgpcTB22WZVKRxUg3p4MLyQAuq10kzovnJ7LxB8MxlWEzv/nC5cuKk2LBNEvgm/WJGq9ZbaHHlIC+QT0E3S5jpYwqih2bpOVS6S0dIMFQCLVGFaPxhFR2On1augi0GCxjbG4/0eJw/dpNdFoD3PtkDdViXeX2fD/YbWG3uTEamJGansUbb9zW+8LhNBjh1+KS1kRv2MPW7h5GsCjuqtluCHQZUgXPc00lw5PCeJ4jXJ7p7Ah7A8q+ppWYMZFUOySmI/CH2ctglFK5UWXR7AA2m0egJRenSNwvlYPXY5e6jQBZs9aAiarWTlfKLK/bj5PDAqKhaZhMLpyen+LKjQXkS6fKueZncHB0hPPzM1QbBTkkTo6rWJyf1Z1+fJSBzxOUmpyfIWOfIpGQwAh2ZpD04rDOF4VLnM6zaEh36uaL53jx7AVigSkNvYzhI4Hp8blUPsaooWG3K7CWhMT5WRbrT7b0npIAYURENBlHj36/IUGCOk5Pjl7FE9gUP8cFdTY1KxULVZycF/i/27de05KUKRzC4hugM2oIpFLEntWmxandaKGQzWm4Zy8Yi1pJSPAe5WzA71m700chV8JoYFCnCqNpWvWJklkA97gnF93iUoyjiWIQAoGgXCnDPqOQJlEFKxdWpR5/uX+An/z0ZxiOjfj6N74pVSlnEUZlUe3E+KCXW1tw2YCVpTn1kx0dHcLtCcDvjeM8W/zHXp6hoamM5El0JslmL2o15tdZBMLw95aIBzHo1hGPRXD54hVkM0Xc+3RNzxPv+7n5JGbmwurJ6g/bKNfKUmMy5oduHwIy+9sv0ajWJ+ApI2IaLZ1x3c4Y/Q4Dwxm5lddSwSJ7lsIzGpJnCEn39EIK23ubyOaOYbcTCBgpikuRNfmqnksXCV27TUWFg1EDFutQz2i91kOzwvecJYFWLY4Ew5TB3u2h1WnqLGG/yOHRrp6dqSmql6OIRmcF2pyfv4TPYcbzBw+R8DpQOd3CSiqOr7/5DlxyKFr0jjabeRQKJIsZi2BGu9nVcrR/klMEVrbYR7NvQHtkRXNoQJvz46tuN6WZKv6KfD8BvomzjgeixWDW95FOIWbpckrrGoDITADh6Sh2DrcRCodVuLn28DmqFcjqHowa4PVZcPVKHJGgE6ahAXc/2YSdF6bBipu330CpUkSjVVLGsd1gxeH2Ccxjp4Z5WejrTWWikzSfiFSg7yOZI4psGoxKlCCHZPHECaK5VPMaXYOT6FK6RhgdwXmUsVe81/k5cRaq1ltyNYVjU/qarWoFltEASb8Ho2EbNq8Ji8uzQi7Y47C0ksYXjz6G3W/EytVlZMp5hONTKJSbGA4MyGVyqBSLuLi8iHI5g2Y3J7GOYWTH55+u4fyMcVkWgbX89Rn1xuij9My8RAYEOkiA7O7v6E5EjzGqDj3vnCt3t1/i4soqVuYWFYHFDopyrSaBBgUcc7MLyJ5mcPRyT+AI1aAOpwXp+dQrgQ8jm5IiX6jI97otcDktUo4zfo0xiQYjCS+LgHWq6zafbWL90ToK2QIoJrtz+47EQbxf4omEIgUZOUaQc/niJewfHGL/6BgZZpQYDHK10UVAIH1mOq3Zm8sqVZP+UEDfq2KpoHmMoDGjHCliIAFE9NPhdEpQc3ySgdvlQ6M5AYIpWGNX0qPHDzEzM43UdAJXr11Eu8WImYEy7fnyeT1eEfBGk02K3ufPtzXMEQhg/jXvM5fXrdkxU8ji1ut3kJxN4dHDNZzu7OHs6Egl3lRRzqSnsbAwL0CZ8Vl8/hiVQsCQrguVeDKmS3FVp5Ria16kk5YqcKoTs7mcnBZ2p1PRWdydwlT/W20qVicRRnKlR4CR8Z/Kvh/rnqMARK6V4UjzKh2vBP1J+vHnU5SWSqU0j9JtQFGO2+N+1a9yon2HdwnJI34dESPsxmNJNCN49HX7E/c94y4NRsWvElSgiIXz00hdWlY0WlV1TWZyJ/pnktlU5BLAkAvP71NE9MXVFdy6eQ3v/8MvUM4XkD/PoVFtwWZxYTwyIxZP4u2vfhUWuxmZ4glMthHsbjNMpiHuff4J5tIp/b7XHz1GLBLG/Owsgn469yIqfaVj74Nff4RIJKZs+m53iEsXr+HS0mUMqj1kTzLoD9p4vvEYuVIG6fkkEqkYYoxZ2d7E1RvXkTnPY21tHfXypAOD918qHqfiUcrYgcGC8wLBcjN6QxsCgYR6cfrdGmhLZMW3aWRQh9nhXgkL8yEph6dTc4rsoILb6fZIGEFCj2cW9xyrhWIXurIZ2wHUW3Q0GtBSxB9JJIsIBvUbck5kcb3JjEqzoVJz3sG1UhmNUgmVfFZRIDYbnZpDjAZtDJo1eB02CU267SbCAS+WF2aRoaO1XlNJNuNLecdSNEmRCJ0FijsbGzEyemAw0QXSxGmmiHYPUpBb7G4Y2bv0quuTzz6L7yni5HNDkmtSmt3TWTJiL4WVbomG3kuW21oMY0T8XrhIsL9yEHDOVtE2IzcdTvRbDThf9YySuOPzyq4zh9OluEsC8gSGeaZMUjHsikHj88K4G7eNPSOMe2a5bHsSvdbt6dxkjDXj9Uimc2YQyM/3q8cibPYrsHy8h2IhK2Dry8gqxXuzP4+kBQwiQLok400WdWby3zF5YEBXpZnF3MRITK/6NRizzHm4rugZumcYA6voKptFMwsBOcY0EzdpdvkuDhSRxXmbYDcJEuIzurCNjF5kdw67UAgeGkSA8GAicUSMg/GW/Jf6b8JlJkkdckeyK4JiCLlXjHK08C/1uvT7wmdIuDLOjl+fRKnDaRPlQtcWxSYKbdOvAZTKAEMjGCvMul2fHQj5bCL2uYfRaTCVTqh7zuF2YGFpXuXRdpddLm3u8HR98NdMzS0IFwiFEsgcnuLw5T5uXr6MG9euqHh673AfuWIJDqcXT59u4YNffohhC5hNBhBy25EtZ2COmBGfTeCbv/F13P/8ATKHeTlMi+clBL1+vburS8uIhRLY3TrA6Ule0VaM8zk9O8f6xks9u9/41rs4zx+jVM1gaWUGRsMAiXhEnQl0CPJMo9CKTknOIBTJMlHLHraBbWvcoRl5E4tOScTB/12+dBlH+4faH+xmO1r1NkxjiyKhU+qJPEeTkfxmM7K5Ih49fgJ/MIxavSZw+Hvf+566QX/8dz/GjRuvCdQnIZZMJ7GwNIdwNILNjW3c++Qebq5wfs7BYLNp7nJ7HRh3GxhWS7h6cRmtbgsvjw4QSaexunoZpj5JOAu+/t7b+Ff/5/+Ok7NjYXK3X7+uueD4IKN4zLA/qXQcxk8ypvbW7ZvaO3Z2jpFOTyFX2IbDPZaoMzk9A7PBB5vJhxdPXmJ5aREGaw+HZ3sIJkIiye4xHsvmwOXlJYwHLRQKhzo36LzzR2L48S9+gaER6l29cfsGHC6zdkCjwa65IFvIIplK6g5u9pr6dSkC9FkDGLQGGLS7EiXPzM4gm82xeRTjwQhz0yntnxcuEFecx97BOZqdPtY3nsrh/fjuBkLeKBNZMRi04fIaUW2UMTXtwI3XLuHo6EidJC63GcnplGK06Sh+49Y1lLJFBLzs6pi4QBx2p8SLjXZdO8DTjefwBdlZSFduB/2eAZVyQ7MXy9w7rT6rTHHj8jxOdtg/Y4MjGMB5sYRqrQeH1YxKboBIxILj8z7rnnHn9Xl0xy18/5//Hn792a9w+fpFNDoNCRv5/SPB8nR9Az/5/z7Gu195DZvPn0t8ncmPsLjqwNfe+yrefPMNHO/u4y/+/N8hGHLj5csGrl2dxoMHJ0jPMErarVmGRwm7r9yuAN54/V1VS/zFn/+lBNLlUhaJRBhevxX3vmAPFhCLMvq0h2fPO/jmtxKKZvz4QxJ6bpWms8Px+s0l+AMuPLz/UPjL1RtXYXaYEYj6NDOyL83p8OHh/SdKBqDIktUA3/7Wd1AoFfD0+WPUquxPqYmc4G6QmkuhM+4gmz2FYdBBLOCRaYDY0sjMuPEhnm8d4eaNm2hWsnJV+H1RjEeM1u6IGKQTnEQwMUnOHVeuXNW8+vD+I/WHst9qOOig260Jc2DM8OqFC8gXstqvKSShoP7kJINEfBq1elukPAW83C3Zy7m1fYK331l9Fbs9iUikI4tdrp3mUHhEsVSBwTiGkx3RJiOcFo8Ero1GE/1RH+1BEyarAYaVb0TGPLAZwcJLh6A5L0AWlXDIDvqDiEcTODo8QY0AjJWKSzvcgRDGJlrrqSQyI+QOwg6LQNutJy/gd3px49p1bLx4ju6wjYGhi1ztHEbHGBa3CbEUQZFzPPlsW3m8JEBok3/7rXfxtXe/iXq1JbpuZ3NXgB5LNelyCISDaLSbeLL5DBcvrCDKn0v1V6mKj3/1Abafv5B6lOoDltLxsmOZ2IhZkMYxZpNTcqQQAacCilnyHBqocsjmyyjXuPDZ0eiOYLF71BjFfE8O4crspAR8RHt4T5ctlTxUGkwuVl6gE9KAdjr1gTByweGAz++TbZURXvw6VHCIAGGOHKWOvB9JoliYzzkhNziw6OsxwupVbBYtUSIQMNaQzsVKBEifi4xHReGFfA5LS4tYWloSEM4OEbpc2ENAAoLsOIkRDkWzs/MCVBLxmIYf/rkI+BIA5RCTmp7Wc8DfN5cSZfgNJvZROgnoEuEywM+H5AcH0KPjE/zGt76F3/v+7+OL+/fx45/8RAMGH24VZY8ngwhjTi5euIinzza0gDM7nXZmWshMlj6S6TCaoypOike48fYNfHz/I5xmTzA3P63F6dLFi+g0e1h79BTdMRCMJeANR9EdjFGt1ZXz6bE7Mep28Oje54gGfJhNJXFytC8rcTgYghFGZM8zMFkMuHbtqv6sf//TXyAWTqJRa4qcYEYey8JnV2bRMwzRGPRgYEGjywNXgqDaABv3H6O2c4RIKAG/zY1ek6BLHWanCVaXSRcNHSyMb6AijiV6LF0ysxCo00Gt2VCHBp8FgjbF4xw8FhfalQ6K5TrqtAMbDJgi2HbjhpaJ7OkJjGMSWUE4HU6prknIFfN5LT7Kfu7QKsZoDKpwOhpWxswMVxneCMNmDx4nl71J7wvdQHzG6QYhMDLs8/s7QCgQ0gGazxUVK8HlRINgqyV7MZXvJuagGrggdjX2cWgl6y6g127Tj2FhGEuuCrWaQLLpyAxebm4jkfRjaXlWQ8LB/jHm5y5ifnYVvQ7LXkdSjHHoJvtLtSafOao4aaGkNfrl/i6q1Tr8Lmbau1Cv95AvVXBeLiGRjGM8bCsuwEZrzrCHWrUvwIqK61qrjVpjqM4Iu9uFocEoxSOBhXAwrFK/w719FAvnWF6ZhcNlxFlmD2PTEF4WKxOYbfVgGBhg7JlVNF6rteH0+OGJRrF7fKQhnMOgnRm1JqMUpTYChpahLK78zA72DlCvdNCuMdMeYI2dkx0+pBIGAxUJ2p0uNNs9dHu0dDO+byjwn2pCWgzDgSCGPGdKFbzczqPbBpIJGyLRuLpu2EFCMIBnR7fbwtjQQywRxsUrF+BnqdSrPF8WsL54vilQmEVyLFcmoNJq9+DzhxRXRZILo64U/1zcKvWq4r1YsGyzQAul1+HWULTxbBsH+xUEgg6dg5evXsbyxSsos/eiWsXWiycY9ltw061kMMNisKuM7/joTMsIyRY+UzanVWchVVIen0HRE8VyadL3ZDdjeeUiZmbnZPkn4EvLcaVW0TN0eniOUc80Ke6jepcxGcMBatUWOm2DwLHrN6+qy2Bvfxvzc9OAsaeSusT0FE7OslpyCavkijl9z0a9CTHk8jsQCAdEttASTqs+M9KjgQjcdo+ejw8++BRTU0FEE35YHOxgcqFdZzGjGY16T3nnp5ks9g9zuP36Mtweu0gu5kFnWHL7inA8Pcrg+tUVpKZmFFfk80RUTLr2+AlCURsWlmdx9foV5dzyLH65t6PMX+Yrh8NxXL50Hbs7+9jZ3sXS0oruGJ4PJD6+jFzc3NzU4queKBMdEGERZFR6z8ykFeFx/95DtMpdJKfSKJRyMNmMeOOtOygUszg/O5WKkQsIHRP8Pp6cMmYjgWR6BsOxAS6/Bw0SklaTyn4PDliI2JECnR+qx+GGh0NLranhm64Dv48Dsh2zs7PoDOowuDpoD1maObkHVWQbicHn8SqiZdDtoV7hQjQBrajAY3Y3ZxwqtHkGG4YmOGz857YcrxOhQgcenxO9AYfwmnpKktNTKre/d/cJiH/Pzc7q8/D6vVhYWsKnn99VQS9jchhLQ8eR08ozuI+TowOdzySP52c9uHrlAh7c/wKVMrC6OoVgMImXu4ev4hr6sDnGcFLpwl6ZDl14FrQbjB10KnP9wsVFFcIe7m3D7XTivfe+iVKhjMePnilOjp0E7LN56yu30OpW8Ktf/wx7By8FSHp9Hly8fAlBfwBWo0lRYVTL0yXFXpBoOI5wIIFatYtKoQub1S1yhN0upVIemQzfSbMiiHxhFza3nqLXb8HlsouUIAHFofhg7wSt5kDdAhTPEAQIhc34xntvw2Ib4zxzjuPdc4T8UZUKU23JgtxiuYxsLqui6/mlGS2jfL5IJDhdfuztngBw4OrVq3DYRyjnTrGSSqFyuo+4xwT7qIvZWALxQAhhkip2M+p1WsB3lftNlSHdT9ksO0DaOM3W5AKpd42o94xo9oE2FeTK4zYIBOHP41+cy+SQJMnHqEMSBlQLGwYC5Xiv+uNuWH0ueKN+5Ks5RRHY7U4Ui1X1G/FdYva3zcHYMReScT/2t/YRCyUx7BFsN6FQqirmVCmUgz6a5To8Nh8218/gsBK4MSuSli4skTMGKPuaoA+jrjiP8YzmwjiZLSfeW34faWOkwpVqYcUe0pVBmxijEkimMNrCZpvEPfGbZrRIdS07ucmIXr2GiIcOOIqhGNtnwoWlecSjfri9Zvz4Fz/EXmYXb3/zLVy6dV0RpZlsCX/z1z/EsNvHMjsU4nE8e/4AFlcP165dhscRhNXoVCmk3eKS+vvl7r6ii/pD4OycefsxzM4tKP5o7RHzqqNYTi0jEZ3S2VYulbC1+UJf/+LSqsiIZpNgGucrOq2qCAUj+oAGra5UaCdnR4BxhKvXL+PS5StoNftyGfEdIIFRLefknGBGNT8frzeE3b0jFbKyZ4jqM87b3FHeuPOG4vt+9Hd/h7/+67/GO++8oygrxvNRhZktFFT6+8HHn8i58Uc/+AEi0Sj2dvcFDpEAIWHKOBmq9uYX5hRazz/v8sqyiAruYHRRpqbTyJxn5CzlA8l39/CIUQ7zKkXnvkanQzqdksOSBZz1elmxV5FwABmSD+MB0tNJfPLxJ2h1BnJPLi9fwtOnG4ra++53f0sO24ePHuLk9FgzzDtf/6oK7//8L/9CCvQ3bryG5fl5KSNVyNlta/7kvsCy00AwpLlh0h/oVQn5WSYjEVaHQqYBo7pILAewvb0txzg/Vy7FnFPYFXfIqBOHXUXmjNDgOUHXOP/dyECnRxO7L7fkPuOfU4B4uSZRl9MxKV/28qyz2fVOEfjivBKNR6X25e/J6/GJBOG9Q1FZLBoXQKP+RTn66dSZ9AFQMMNdtNduIxIKTKKIykWRSuwnZDxblEKtYRudfgvJmSnML8+iWM4rrpYO/MWlRb17P/vJzzA/M4MP39/AH/7eW5hLz+Av/s1/UP9Ds8EZCvit3/4OEtMp/Nlf/hn+6J/9AW69cR0m6whPnq7hh3/9N7hx/SJK5bKiRAlOv/XmHbgddsVesF8pEo7K2be/e0RNO9wuP+689haCbj/ufvAJNp48wQ9+8Ic4PTvEyfkREskoFlcX8GzzGb549AC3bvNOL+M8k0UimpRjj2DhysI8VuamcHSwjxc7B5hdvIrj0wbqLQNC4WklHFCsNur3MMV3N5nGbGpOpbrqrWAcL2dbJsaNx3JOEuC3kLzr9OTgIcjNSG6CbSy1LRQr6l6k+4J3RKGQRSwcxsLMjMgFugioqKVz8zybxaeffiLhUjIWhd1sRLNRlhuHAHEkxKgZP2wmoFbOYdQn6dBHr1UX6cB4LvaOcNbx+T1S3bNTkWcNwW2jmR1xQxwcZZFOL6FLAr07VpJFf2hEq9sXEEPCjvMGQV0SzJxjeJ9QVMA+D0ZT8j6YKKQp5DHK/UGCwudyquDbxs+yP0A2P8m4p4CNkc2DdhMBLx3YXoTpzrSzr3MgkoQqXO7sBB8VK+L36b/RlaIZzmrB2cm+hEde4itWK+KxhJ5/gst0bdL9u729I5c1d0S+3yQlGCtE4r9UyKDfayu7nSkT7C8S+VFjryZV0owXHqqHjmQFv8d0gZAEIbnu9AblvKMA5vj4UP1QdICw04HvslExJgTY6tqfSH7Q2csoMoJ2jGrnr0G/DoklEiPEJDjX87NgpOskjtyg3xf/PUWeRJPpop4UoE/+O+dc/hmpWOd5zMQLzl/q82APmGw0xHiYhmFSFBqJkS9/Pr+HteZES+AJTERuTrdZRDZnCP49Go3+o0uEZdp24xAmwwCXrlwU8E4il9HRJivFYgGBdcenR3pGOHCQ/KeYlLGNRqsTwfii+tAiviBeu3INqVgMdz/7BJcuX0SukEcskcKjtWfY2z3DxvqeetLmp+KYm4rirHCEC29fFuh5fHSA+dkFPPh8DbmzgpTpTpsdnUYd2bM83n3nHcylFzUfU53NUuKx0YR/9x/+Fo12V3GtcwspeP02+PwOdHs17O9vC4dYXlxCPjvpVOUcyGczPTeL9qgNe9gOo80kZTyJaro5+XlHQmGsP16Xa+xo/xTpqRQ6jR6uX76JRrUhUdRUclo/Nz41pW7Dre1d3H+whpXVFVy5emUi2PMGcf/+mnYdklVPnr7A6moab73zJmKxKH71/q9xvH+EuDesxAsS6ocnhzAZhujUSvhvvv/7Oid+9fEHGJpNiKZmFNE6bI3U0/U//Iv/TvvB3/zw/0G1TuKELu0gtja3sDC7Cq8rhunErHow93ZfCr94+vQZ7HYfbt++hk77HPVmFpu7z1CuNjGTuoRuA5hJzgvvgKUroqrRYwdZSOBut9HGxqNHqBRa+MpXFnUOJmeXMLtyAfVeV72u4UQMRosRjWZJ5+FPfvQrEOJ56+2b6v4kCJ4r5RBJRXXP+R0BJCj8zhfV/Zk5z6pTijHe//dfPMEf/OEK3vv6e4rE9fsj6PZMInq/eLSGP/+zv4JjbMSgMcLK3Kz6vCIxF7Z2H8up6PbxvRrCYpvErfJIX7l0UTFbtWpZ83jIn4DD6sE0d8l8HguLszg+PhCxxOi9/cMMLGYb3nrza3A4ffjwg0/0DruJ7w1YSs5EGqa91NQ7zIpPfzioc1fR4WCEaBWpxXn0xgOJ9aLTIdj8ZqSXk/jo0w/gD/sxtzAPl8uLWqWlLhz2UF+5dFluxt6gA3/YqzST7/3e93Cw/xI2owHra2vqPuTPOznOixDis0eCg+L/7Rc72qXokviX//J/w5/8yZ+KMKhQTGSlk7GHS5cXsbv3Qj1A7LBkx+Kjx5sIhaxIxNM4OiihkGMEoFF3z1TKiVCYfSJZ9Bh37jTBbDMjOZMQDkOhq8cdxP7usTqwuHdOJ2dw+fJ14dHlSgFHR9sY9Coosgum1cHS6jw8QTeMphGGvSba9QouLs9LOGuyefH+h/cwPb0sgUgs7Nb83Kh34fUEsbJ8UfjS7u4eXrx4oWguxrxFI3589Z13Jdxh50ghl4HXyzL6c7jcBlgdLrg9Hol3PF6H9np+vznLOhxuBIMx1OtMCBnq16PIjok8U4kIXmzvSHRNnD/MBJJWFyeHjPbiHQq5nscgqd+Gy0aR0UgdjDQ70IFvcxpgePsbV8cmmxnNYQvNQRPekAetbp2rEKaTMZgIOtH+CyNOz3IIhaYRCU+jUWehNzNVvbBbbBh3B3AzF7PawN6LHZX2vvHG6yjVSljfWEehUUCL6j+PGVaPGbAOpXaunlbRb5I5d+L2rbdw+dINRZLQ6sNBy2q2o9+dZDcyooUDJPmC7Z0tAdxzU0l0Gy2BWZ9+9DHu372nKAcy+26nQxdzX44BEip9JGJhWZr4oLWaNYF0vFSpOuSifnyaQ29owsBgZ03yDgAAIABJREFUQ2dowMhkRalWFThEIJnKri8LiVV+rVzXSV41h4tJ/iR/LDMCJ50dVAvoimZUkPpBKOCg0o8F6FSRTsiVSTH6hDihuoUXK5lauUoMr3pHFMFgVKwCsz739vZ1wBFEZxYoewaYBUlwn0onDup8oJjpTlCTQ3Iun0NPyuU+5hYX/7FwloQOFdFnJyfIZ7OK0iGQxEGdKii6AJqyl09+b1ym+zxgCBAw9qLdVo4pFSc3b9/Cb373Ozg5OcHPfv5ztLsdfSYToJ3WU7pBrMpLzOXyMJgsOpRpjx+OezBax7jz9mvYPd1GtpbB5v6WFvkb7y5jem4KrU5V3QRUu+6+PITRYBXgxANiZmYO+7v7Aiqopsmen6GQq2L5wjTi8ZgGHCpzeq02Ag4HGsy8Nxvw+p3bsJgs+PGP/h5Wq0vDq9FiRigRQd/YQ2Q6BoffjfZoiCYlSex5cASUm549y8BldyAWjijvv1oqo9/tCBRiXjht7yZO1CogepW736Y1mjm3Fb3ATpMDvXoPo9YQnWpnAo5ykGapFzsqxiP4k3HcfpOXd0yRAY1aGcNeD4d7h7q8aMtcXVlUFnM+fyYlBnsjQn4fnj19gkazLxC5w6JvZtazY4QCUDMQjoUQjkWkrCfxQ2UM1cHd1lAgLEFwZlkTzGHOHou/GCczGcxsKgseUc8xokJpKDCIJAOxFbfPLbcEy8JJlND2/O1vfhe3Lr2BZ2tP4bKblc1NMmRhfgmVSlNL+XHmXMMSvzY7Mtj34XV5pUTzuV3odytycVlYascse+Z45nL63jG3lmoLArDVUknRd07LCJ12D9euUsllxu5BDpU6CUUDWt2xiBpeHizvFAjrpgrUDYORwG8SY2Mfz54/UsYqB93ekKVaURFp5UIJJpiRz7VQqwMz8zEE4wnsHZ1oqeOCQdKGoBktpZVSFv1+BT6vU8REmyVvtQ7ACC0LwSC6FHqospycXMMQ8LqAEF0FJqqk62iiCUcA6lOg9d3ldCra6fTgTEQKL3+ng5dBQstksVyV6pdleQTLeoMu2n1gcTWEa69dVj4oiZ/joxMVbudOizDxMnUxLs0gVn5h8QKCoSktQFsbX2Bzc03xVFT/MzaKGeC0fFKRR/ULAVH2Q3FgaTVbODvlJehDuz/GvfUXiqzzeRwwYyhA1zQGUlMpdQ/wXshksiJ6Dw8PJ6WIXhdqNUa5mRAOh1BkEVZ3KPIlzqGYZ125xA1HNnAuApnTDFrVAYx0LxnM8Lt8IrfanRbOMswiHiAam8KFS8twuiwoFM8wOxuXhfLoaF+lfue5IvaP8+j0huiwt4TxYS6vljc6k/whDwrlSfYqSV6SaLy7GIvCUjye4195521lbT/feCilm9cdQr87xtbWrkBzdknsvNxVTji7LBwOq2zo+fNzlSGbMYLDahHwEvAFYTTYEAxE8Lc//CH2D+pYWplEs5H040LGgl/afQ8OmSXewvz8kqJbNl/saKkMMoJjJoW5uXnlhHPxYwTM/u4B1te3kZQryydimgAXuzG4oAcDPsVpVfIkrcMolLOwOky4dHkZzTbB5YyWeeZ9E0Td2z1CtdYWqEoShIdGNBqGEezDGglc4cI+AaFGmJ+ZxajXV2m4l2Qd/axjgwboRrON6dQM/GEPmoMiDBbGALHvi71lKZE5JHB5H4d4R9SpJmzqf/F4XHcxY2n4vvL8I2E5HBAcYaE0VcclzM7N4PKVVQzRpdgSB4d7ereo5KE4gwA/4ybbzYqe95HBiPN8TiW6dIScnHJgd6LXGimbnQBZMOBGKOyE2TxGuVJEpdKG3YpXc01fZ5Dd5ZC1l+Xr/MxDoSiGPSOqpQ7WvliH1+ERkTI9FZHFmLEAVy5dwdLKIl7ubmHr5aa+94yPmZ2bFXjIgvlKNYtKNY9yiRFVwKUL7FCb1X1FQObZk2dwO9zql8lny1iYWUGDBeGnRYGhjIEiSBCOBtBsU4XYV38Js6WT026EQwHNBTyfCZQ7bHTjuBThwvjEQDAo9fN59gQOlwU+vwu5zDnqxabec+W+n+d0L1EdyHJbZgzfuH1Vz1Mmdy6AiHctnTL87F577TXcfO0aHBYD+rUC9p4+wLWFFCy9Ni7NzWGagJDJALNhiHqtoO8BnROMLGJpIp/HZneMvaNzZPJ1VJqQC6QPGyqtPhosJrVb/7HfjSpVPptcuBiWwZnBaWc++aSslcQs5x8q8MwuG6bmksjXCxiZRzDaTag0ali9eFHg69n5GRYWU0jEXcCwg0qhgoAngv3tjNRwvS5zzrvK6eX97rQ5EfFHsbu5j1QihdPjI3VFNWoULXiQmIogmz2TW9TmtGAwooKVd1EDGGpPkCCBURwkO1jWyzz4YCigv1OhTydnv8++qibcjJYyToq1eVFwVvO5PVJTDXsdOVW8HqcWepOhDwv6WOGfZyqE5y+fweA2w+i1IpJOYPd4Hz/8jz9UfB2zyt2MYSnXsLW/jfCMA4npKNAG/HY/xq0R7Can3H/Xrr2Gk/MctvcOYOHvw2BS7Bcjswjssvi4W+9M7jinS46FlzsvJSBJ8O6wWGG12NSPcrDPu4PfL+YL+yQS4M8hcEhwiue1RCT11uRzr7JTp6hzh78mlz7OlXPzi1KnB0IhbDx7LndOqZDHt7/5TUV7UHBEBy5n4ngiphmbAon9oyM5B6fSsyJkzFY7Wh2q2ccC5klYqiPKOHHeUHXHqDntDz0Wvw71dVdXVyedIWaLuk8mnQF0ugcRjcX1NdhVwr2AhAOfWboqOAefZ07lXCJxT7KAwjeDaYT5hQW5nOke4mJeKJSRyfAsY/msVUIlEiEvtl/g6ORIzhO6J167eRPhYAALc/Pq1SP5zPeDZ8DEbf6lM96sz1DCrtEIz58/V+8cI6tCsaAibERem7mHWTWXEVhU7AyzndlBxa/FLGeS8v4AulJlDwXI8v07OTqUQIWFzOwW4rNO8JJKeLvLpfOZ82cgElaKQKPVlNPSap90AnImpGsl4A+q/J0Riox+VVH6q9JhRnsQDGd2Pz9DRsyqR6JZx6jXQSToRyoZQyjolbuXnR0D0wCRqQjqnQa2d7flAKcqlM73uZk5fPD+h9pX/W4nrl68iNPDI9z9dFOuOK6s//QH34fF6sL7H36EP/ovfyBSnBEzT56t4cXGYzitJqxeWEKpXobZbsLp+TGWFucEUlPYRaKs3x8pRmN76wBWowNBbwRz0wuYmUpi/cFddNp1XLy0imfP1nHp6gV1cjFCtFDKI18sqDuC0W8spZ+enhE5yY40w2AEy3Cos4ugfzK1hJHBBYPRDX8wgUAgJgKTURaMsSG5R6U+5yYCz1RjGgyMs4AU8ARGmQbAbpdmm4XT5GonCwRjMFjozdgfxUP3Ovq+CMAeDGBlJDXdRT2WwxN83UW5XEQ2n0GdHVC1CvqDrkB1duqEIyGR9bFwCL12DaN+Deg3EA+6EA3wHmSMz0AiPwJGdAPSqVCgo6TRRqlMF/AArfYAfXaGlqqKMLU52IXhUmzrpA2Q26BJ4jEqrTkX8911s6PL4YDD45i484gEENwvVVQqm8/n5MpIpSbl5CzlZReY1+8jDS+BIAloxvgRv1D8lFx4dc1dk117gjX02AtFp6DEih14vR70GDllHKPXbej9YRKFx+3T7MfYumg0IdDyy/NkEpvdQafH87Gl3wPxEKuZk9ykV4N3IN9x/j70vTGbUWs00O72UWu2tH/U2105c7inmW1ODMcmnX+Kz7OSWJj0axE4pFOKuyPPZgo8tR+1SOiTtJiUiLNzkucDyVbNhyyg7xKb4j8zatGsM5TCTv6d9xjd7IyOIQHCM4KfPTNKCIoyOoW9PZwhiQmxZ4lxYdy9eL4RN9EiYxyhVqEdW3oCarWwejmFi9dWYLSPcF46RqVRRDgaVncQiXhiC3Sd8AxmLGqtXkK2eAq314nZ+Vn1n5CwIQ4yNhqQK+REVpF3YRQfn0Wqr/n1iKu82NpHMn1BvX5ehwO50xO0qmWUCjn8wff/QGf5eGzD0/WXOD8tY9QB5hJTaBbyGLTKiE4HEVmOoTlgWsQkkv78LAOP26M+kMP9I7mMhr2RYqwuXbiiaEruFBTdlKp1PFjfEJjJOZKxV9euX1BU9cn5PsxWAxrNuv7cdG7w+dKf0WGV4v6seIqHmw8wNI7lPGRvEMn74+MjiXUpxjSOzagWGwh6YzjeP0PYH8Xrt+5IfEyyeXv/hfbeqURasbSffXpXbsH0LPv17Oj1Tfjgw09EZNOR8vD+MwR8wH/7X/8z9Vn863/zb9UHYzeYEAwG0B0PUKmW4DCZYBmNMRNLSNy0cbAPq9uL1YuX8fc//QeUcmU9O19772v43d//Hv7tn/8r7B08QzzpxYWLaezsPJWbxWWLYe3BFjaekZyXiQiXr8zpfru0soDj/Q1cvboMq8uCo5NzGA0+FZZz92dhtcNjRqFagCcUQiIR1z336N59LKfTuLS8CJfThvtrDzCzsghPJIJstYof/+JD+CN+dYxEInQChtBv06lVQDgcYdEKDOYhqs0GukaT8DoK1aiiR3eIZHQKt26+LkE68Yud3X11dKSSabhsbsymF2G1emBz+DAyWnGwe4z3f/xzfPKLe+rhu7ScwKVLczg63cbA2ML0fEJl5hRQ2IQl9vU+rFy4ICyI577T4YXfF1bxOp/xzz75BC+ePxfpyX6aFGOzHj5GvT45d+jomUstol3piQg+ONlGIEzcwaVYSwqg33zzLdTKVbz/D2u4eX0J8alplJoNbB28RHJhCtNLSRyXjvH6V+7gPJ/BR598hEuXrkgk4HUGsbt9IGHL2fGx9mS7wyyij4Xs2XwOuWwWvVYTly+tav7mn2tn60RxXpGwXz1SJ0fH+NlP72pGDQTc+N4/+c/wp3/y7zE97xQmVGmU8b1/8ttYXpnHz3/5Ixwf7+Lb3/kKVi/M4fnzZzij66XUw+lhFeViF0E/Y1CHsDv7mjE4UxIfZPoFXYac70k+M776/CyvX7dWnQiRJ53LZsTjSawsr2I4aqHeyqDbr6q0nTFgW1tHmJ9nPL4Hm5svce3qrPCgw+MMsrkKrHZ2cK6iL8GbE2trj7WjRsIJueqJd2w829AZywQRdf75PcKmGcXKuSSZTKCrfrRJ1Pz8wiLWHj2WQ5fzHfHwXL6gKFImfOToZBxS/OiWuIPVFZ99+tEr0nsEp90lcpX4GiNQz05zUnulZ+hgHOg9NZvtONinA9SADnerLjA3PwXDW7evjo02MyrDJoxOE4bWPto9ZrAakE7FVBzJiCvmzp8cZ2E1e2ExuNFtASuLV+APRNFt99BrNGFnzFGjgcI529/PMb84h4FhiL2TXRxmD2H1WOAKuQDrCI1uTZY228CFXoNKuDlcXL2CcCgBI2h19Cq/k5Y5kg4uJ3PFTnUBxeNRgb/H+wd448ZtKT4Jjv3wb/9WESp6aZjd7aHFeyA1Lm1QVJfy8plJpRDws+OiDxcBpkpJZYi0fbJYpsby6ZEFY4sTXRjQG42UU05lArO72/UWjEODPnCCQcziV/mVJALMmJzYKb/8i0M/h3lepV31YEBACQd64pAEXEV2vCIWOD3w65EsUQE6TVBWixY2xV8NmaOXElv2yWefTXLQvB5MJWIa/g8P9sXeJ6eSCAXD+nVpGWee9e7eLnyMP+q15ZKZSqW0pFE9PllMK2JgGf3Ez4RAOBW5JFL46/IiJnnBPGINBFRd8EE3m0SOkAhhBNbrb76Bb//mb+LJs6cq4mUHCK2J/HyoRuHX4IPJaB4OJbShk0Ch1ZCDPO1cb3z1Dh5tPITVY8LINoA36kQg7kFn1MTG9jOBn8e7pwj6wrAYSXSNUK80EQ3HcHJ8qoGNqnFOHXwW6VQgacRSbh76maNDhO1WmNWV0cKlixdkE//4o8+UH2swW2F22GFyWgG7EQ6fC75YSIrGhjJnBzAZ6MiBcolJbFANLACuUlGmLJ8XDv31Gu3wXDiNsmEyBsjlsqKYP0ajXMFsdAr2kRX18wpq51UEXSxHplLIJgUNrZ6NXlcvNKwW2DwuHUwc/qkcpLKSESW0CLMgbSodU75wt1tHv91AMhrGJx9+hEKui0DAhjqLlMl69Nk/Q8dDCIFwCO0eizNLEyUSHUq0F3f6MI1NMIyMOlB50HGp4eBZ73Tg8jq0SFKxa7SQ7OnA4bUrrojRQVQiMBorm2/B7oKymLmsL84tIe6fQum8BK/NhbV7a7j74T38/n/+hwhHEiJ8OuOe7Gq9YQv5/Dk2n23AbXOj32TuFpU8bfgDHj3jtWZdFuFytQt/kLnPERRyFdSrTZhh0uXR71Rki/vjP/7nsoL/1f/7S2y/rMLjY7cN1b6TAlkuBFSf0GZJxpoRElT2sbtha2cTg1Fff67+eCClDgELvgccmpty//Cy96hbiJ1Kip0ykPywoseunUYTmZNj+NxAIuoXWDXojeGyTcidXrurIYl/psHk3tLw5GAhbW+IUWPSr+IIA3afHcFoRIorng/1chWn+yR8JFDXGePyuHXecMBk5u2EJDaJmCxW6zDagYtXk7h07YLAfoLAzKHefrqtWCCe916vDd/4+rexeuEq7A6/AMUHX/wSPp8FyVQUp5kjDSdUFhfzFQHj4WAEsUgMLrtNFntutXxeCd5t7x7hZx99jkyujWtX0oiF/agWc1o+Saxqcfb4dWGbzDY5144OD+S649JGQpGqHiqGWDQ2M7eArZe7+NFPP4DZBiSmY/AFaQcdKUKqUihj2GaIFf/PrO/HYNgX0dbpm5QpnppJIJ6kcoRRUUnYrCNkz09E2DD79DhTgdnullOIpdFxfwhnJwdweI3wBhxYW18TWd5otxRBRVA/l2OhO/NC07h44QJSqQRKpTMc8s/SN6FSJqhLZasDr915XdnNPCOjsTAuXlxFu1nDB7/8BXrtJvxuF2ankwxbnnQ4GaxaUj/+5COV3M8tTCveyB+gGtstdwzz4Km65Y/j/cN4IS2C4z6sDjoJ7YhG47DbCGLZ5U5jzMXnn91DlMrN2dlJGRsRGVr72y0t0vFoEu3mZDkslDIqqybhSUdSKBIUmUjlaLXWxLNnW7LisweAYAoXWY/LDrt5rAgFrtFShBIQZFzkaATTeKyCM4K3XN45C/A5YPa92+tDei4lhdTYNBA5UyoWRBqRZOe5z3eBzxGJf95bVLUvLS1rUSZASKKQXWntOiOf2M9iFXhxdlaGP+hALB5FOOLDdCqBjc1nUtIyLq1GcrbZky16LhVXN8ra+lPdf/zsGSfHokNFjLkjcrDwzzg7N4Ur15ZQb5bx7PlTNJsDuBwGDavMx84VinD7PVqCCbKxyNbFM8Rgh3Fkw/3PHqCSr+L6lQsiDCvFsn4v6fQMwykEjNXbRSTTCQG1Zosd+3snGjQHgxYajSKy2WPNa1TZLy6u4K033sTZ6Slebu+orNE4NEppZ7e4VbDNmY+AKFWWXGDoiuHnHZ+KIBhhnEEP5RJV8nRE9VQeeJHlm/OrcvJls0V43H6p1AnssC+o021iNOrh5c4OCmdFFHJ1LflUw1Pdy3eWudB33rwFX8iDL9buCaRg/xCVQefnDTmj4okkFhbncev6ZTQLp3h69yNcmpnCYjyCKZ8XC8k4TKM+6uUCGvWS5jKC+qVCDflcBY1GXyKX/eMsKvUemj0j6h0DWgMT6h3OqAO5AdV5JgWpij+kRDIZxopSZP8SFaq8QxULyhmP8aguK6bnU6gP6qh2a4hMR9A3DOH0unBydiI3C4lvl8uIRq0En9uHSCCGR19swO+OwDi24u7nT+D3mhCPxRTnRCdZtVBXhNfLrT0MuhOCmx0k4bAXXUYaGEaoNrqKpCRIRCKF4OCgPRL4orJW4ktWh9TWjBUkEEdFPRcPZtlTNGAku8+GA5arT+rfBSbxz825mlGLFnYd2E1IJyPo1PKYTycQCnlQ7zZQHXRwVs3jrJIT0dHpNaRsC/jpJrTJyZCvFXD9a7eQK2RROsnDMbJiVBsg6Awg7ItidmYRZ7ki1p9vIpGis3BaYhzuAxQmUGTC/OiZFLsdhpp3aZen44pRvhQlUCTDs58FzPFYXAQr1c6cqxmVyF4r3g+chSgKWHv4SAsXSfuFhUWp2hhZxa//1tvvyF3IKA0Fjo0hpxs/i9/57e+iUKTzoYLNzQ0BOHxmGSE4OzeP0/MsLl6+CrcviGq9qV+3Pxzh+PRM53GbMTHdHn7jN97TrN3tcGasC8jMZqiOm5QUczHlfDmQkMiA6fScFkUKlKgA50zGjgCKrqh25vrA95vPLO9rvqd0eyenEhMR1KCF5dUlHB7yvcqp/LxcqWEmPY9bt19XXGClWpczg3G2JNGpriUpwl9jItQaCWDkfcSzm39ReMZzV+dvsYBnz58pEokiMPVp0N3qcigqikAnF3gS8CRteD5/GTvDKFsCz4zepFiLfQm8z0rVqmZqr9uFlaUFKZi3tzYUPUkgjkQ4AcNiqYxipQJfMKRYU3bj1VsN2JyOyT5HJXd3Qn7Q/c1nYDxklCgnSpIoBMFJ4rYVecl4K8ZckbwhcM2erlDQh3gwCD8z+u2M85rB3v4Wnm89hc1r13tvY0F8s4F6o4HMOUV3wLe+9TV1SD15/AQ3r15AOpnUXLj2YB0YUY0/gxs33sTde2vwBcK4fOUKfvmrnyMY8iKXO8FMOoFmtYhwLIDDzJF2JquDscs9fS57u7sC3/kej8fs4qppvry0dAUrsytyxz1+9IXupps3r6vgmu5qOouoVqdziZ8CwXuniwBlHNPTs3LU0AlsGhsxl5jWuUQCxGBksTxdNiy/Zm8lEw5Muu8pOOA7x44N3hPdTkvuhFyuhHKlKoKRzzDnb7qTSZxQNUryXK54G4vu6Sjoo1IpSZRAEppxi5wRGLVJYUiflplhXw5//rjHT9a0m7Cvin07LEzmjhYKhUQkcucdD7uwGjuIB53wMomboEm3i1z2XOSiisqHAwG+2UJFREenxzWM3aB99bbpczaQ6PDCaJicnXSYkkzg80wime84gXrOIXSWMKqFkak8mClE4h7O/h7+WHaNUdDB2C2+ZyyF167Nu8c0hs0+RLtdf/X50JXASEOSpW0JIrm/McqGziZ1VJBNGk/cUuzcYaQfnYuMsOX7xxjnqUQKNrtLcyRnOs5oJKkm/aKMnKLT3CYSisQqZ3AS9BT6kVBRSDZ7Wdosqub8bkWF0dPdvghMK3szzTbdkSxmpjDGYKJDg5zWWHPjiHuVifgIxWy8qzjbWVCpkGBqydFFqIVOVgp7rFaTRKOK6J38EQW4c9fgMyDBAqPFXxWT8xynQ5a7Ff9Zz9R4gM6gjd6wq3gcmR6NE/cV+wZ4z1OMz5mD+7fDZVUqxPzsPNxW94Tgovgr5AGsA/SNHeRrZ1jfeKYIIu4OnXYfIX9QDn1Gznjddgk78pW8FNvxqbhSQui0YcctMaBJdFdfsa7Xr91QlDHPpl63j3KpjNPTPIZD66SAOHuOLc6U1Ro8TqtiGK9evoVctoHnT/aws3mEmcQsbCT7O02kp4KaFSMLUTx4+gBTFIa2CWo60Go2Ja6ia2N5mQTLGAd7R1hdvSAy9OHDh5q32RXFDhBG4zGRotmoY34hhc6ggY2dFwhGXSqh17NUI3gbgj/ox63Xb8FoH+PDz3+NrqGDRDqJ8diMYDCCQrGEn/38Yz2ukbB5EolkcePssIBWrYc3br+JC8urOrertaJitxTBrrhk7pUNJVYcn2axuHwF2UILn919IJU4exVLhVPNTX/8P/73uuc//OhjpVgwRn9ufhZn7NbDEE66fpptzEylJRg5yufh8gXR70widhidm0ylkC3m8T/9z/8CnW4Vv/7oRyhWdvHu12+iwcjzkzN0W3Z0Wza0GkYU2YWCJqw2Js90cf3KMlyWMZYW0zC7LHi2sYXx2IGpeBo99RlZ9Iyc08mTTKm3j6XfXXbAuDxIxmK6J8+yGUTTcWWq/aefv49KC7C5gHqDn6FJkccUFTIy9Oy0iMtXFpUucJY7h8Ex6fRk+s+YHTQUdEZjuHLhBiLxJKLpGcUVf/b5XbmNZ5OMnk3AaKLg1A2LzQe7yY57H3yE87097DxeQ79VhcXcg8HUx/yFFOZW0tg+2EYmn1dk8IjYqcU5IYC9TuwdHuDatevCXdhllUxM42B3D/c++xxj5h4ORhORhdOtfZL7H2Pk6Rje3zzDw/tZTM8DqYWgHBq8GyjCojA/EoxItEsAhQ60++uP0R73EJuJIZwOo9KrwmADFpcXJM6oVOrweYknOvH3P/qZ+m+cjsn+VK0UkC9mFfH5yecPUCqwr4Z7fRSJZETiuI8+eCgSx+M2K22G+N/6oxdoN4B0Oq5o60yW+2gXVpsL0XgYv/U7/z9P7xkjeX6mhz2Vc86xc+6e6Qk7szOzmWHFZcSdBVG8oJNpn6FvgmTjvhowJPubDzgBhr/aPpzueAw6yuSSXHKXGyeHnumcqru6cs65Snje/ywXGGya0F31r9/vfZ/4Hl7sPMfP/umXoO52adWDzSsrgm08ebyLo70U+m2Kzdnx3IfBOIHFOoHHb4PLF5CeO94NJK8nFM2+dMJRsJ6+KKPfAyxmFQZ9aTWSuHb2RHKH27g6A5NVhePjHWxuXsJvP/gY09Nh6X1jehNnDZ6vjMAMR+KYX1gTUcy9B3clVYgbD0VlmXQeqgn7SiMirG7W6kglL+QuoUZ6ccGLwMsYyfskId1KNxzFlUtLy/Ke8v4cDCcyXzC+8ez8XHZGYql0+DRrVSwvzcHlsOLhvbuSStOoEitiBKpa7nPGwHPGJc5PgkY6A81KR142W0S5Qiem0re0tDQL1Y2NpYneYkR70ofZa8VA3UNrUINaN5Diclr75+fmBNCajHUY97Qw6RzQqczwucMw6O0yLFI+RlUY1RfDQRcniUMBRA2hbJZ1AAAgAElEQVR2Ay5y5xgz6sWqg9asRn/CEtI2hl2gkGhhPr6Cd7/+nmS/qagl6ykFhi6XR0B4Xma7OzsYDLpYX1+V/EF+YIu05HqDaDda+Ou//mu4HE5hprmwfRkF1Wk1JcJlcWEW/U5bBmUqfqT0S6OCTsNi6CZmpmmhbWN75wD9oRodZvhTZT0GzE6H5JWRUdUzpmg0keGPtzCH6C+LvZUILCUKS2KwXro2qAzkhctLm0uXUoqlxAr0+koc1peEyZfuEP47fx3/kt9Hz/JgozzcJCIISlG59esPfiPMdSQchNtBR8pEelcY/UFb+crKmryuzOMlCPrw0SMZYGiHFceFzyfADRcXlr+SCWaUwNE+ozX42rNoRyuXDP8iMaP0gigKEw4R/JqoXiEDSQIknc3h0uZlvPfNb+K3H/4OW8+fv2QmqT5VukCk74SDrZYKM78spsxKLlZK4lBoDVr46jfegdqkQqGehd6uQXfSQmtcx9H5vsQPFXMlLMSm8fqtN/Hi+Y4oxZkXS+UKySxGBlmsBMdZ9OwR61ggGBASiIPFsNXAYjiAWFBxFnHQpPqIWYkaFtuNAQsjjoY9GGxGqAwadKn60mikL4LDG/88LmQEn5lBT2UZhz8OuOxIIZDHcY+2W/bBcKkgq0lFkU49Qa9WgkmlhlVjBNoj1DNlNHJVOI125FM5JM+KsNqo2iTAr8Q2BcJ+Acm4nHdbVKNS4TKAmXZtmwndcQ+1fg0371zD/MIUWo0KRu0WTvcP0a23YdKzN4ZFqFDKrFlmz0WQr0l/KCAD1W+FbA4mrUFKt1QjFerlGoa9kQwQRnYyWCwYqMdQ67WitGcPAGOI9BZmoA6h1jNvnKRfV8rtOeRFohF5hkjI0aXFg5LdGR5rAB++/xl6DRWWFy4hPjWHQDgAs1uPw7MXqLbS0OnHODncx4QgTa0Pk9aEeDAsJF0ynZLFOhDyodluSk4qAdXz84pYMjnQ+X0u1Gtp9Ac1/NVf/U8CQvz933+As/OSFI4SSODzy6Gi3eqgWhkjGjIjHo9KvnS+0JQCLRagMuZIXAB6PUx2LohmAfnYH+JyemSY63dGOD06Q789EBVuvVpDj3FbtaqQljznTFog6KdTjYXregx7E9TKdYn8IVk20asw0kxg8VqlEMzvc4vqIHWSQCnP+CDAF7TJ8833j2Xt/U5f3iM6f+jea3GJ1OuhN7JUqoVmbQSLHgKsCcAw7CFXLr5UMYWwvLIsbq/UeRrPHmyhUZ3AaecQfh03b76Gi1Qe2zuHSF4kBcDzB+2IRH3o9pW4NcZfJE6SsJrt0lNRzBck69psNAlZTYKSGev8DBWZD/n0CWLRINzsZsIA+Uwa01PTAmzR1nx8dColplTxFEuMX1PKrfj8Uu24uXlVlpqTk4RYQnl5UpbF85UXIEEhnmEOmxNmvRXtegdllqdy4aYqdcJIGIOotzlUzMyxvKuB2ZkwAj47To8PRblHwPrR00M43EHceeN1IaV3n2+h065hZiEIrX6Cz+9+JmeBSODUKhkcZmaiWF5alrxOvq43b74Cf8CF51tbUA+1UvzcbJPI8+LylWtSVE2lKAk3AqwmgwYnR/uSSc3FfG56Ru48xkExioiRTlw6uUDR+k7V5rNnT8WBYrXb0Rv0BXzavMrBvCX/nM7kEI4GsLgSE1ULXTlniSSMejNcDi8w0eBw/1iWcQKBBH/p+OJSypLOvf1dpRvMoERklis5ccBotGO0u00B8NldRTU583lrtTb8gQjsdpeoSBlHs7e7DbORt/VYiEOBNEaM/qC7ywoVJemjoXQGkKBnNAOVPTzXOSQxWiRbOIPeqEQk1Bs1TE9PSbyjkkdN95PiXiQQyjtHHDH9gYAvjJUAE/EGQKXMLHgH+n1FAU/gz+4gSKEWgpUxLbynWAJbqzTFUswemYXpOAw6HZ4825Jz/StfewcXqXN5jbOZgkT6EMhknI7TZcC7772FfCGF/aN9+by6HW5RN1ENTqeSyWqR90tiGMaAzeIUa7hmopcYNYovWCKtUwNOu0PivZi/XakW4PJY4fYxJs8ghcvMevd6okpvSZFxGHROFCTWkGeNw+7C5uZlfPH5Z6KGdNkdGPYGAsbrXwoK9DozstmCONQq9aq8t96AG1qDGt1eEwajSs5XxukYDIxQA165dh1GvQX3vniEbnuEQICOYRIwTVTrFaysLiIQ9ODB/Yc4T6RkoaT7iu4g3qmE3brDLvwhH47PDvD0+T4WFsPyutDZx5gml8snIBFBeMaYVDNnUHfqeOvaBqJOK6JOB1xcXDp8v4pSOGoxWzCZqOX9IwHS7tIaYcLRWRol9r/QadOeCAHCI5sESJ8RF/woy1w3EeKRoIpSxsr88CFMBibcK85OCkHYTTDRA96IFyMKAjRDTC/NotVvY//oUBSFU1PTODo+wK3b12XB4qKUPs/iv/zjr7EwO4dKqYZUsohAwIJIJCzq31ajC4/DJ2dXOllk+iCFqAL8saeCYJCaLlN20/UHCjg2UQlwwOWWsTqcQVmKOlQRWB5LGbSo/EmAmiySHUxgg64fzlEEbwgoEdyguILPOsEuAtwE4uqNIiIhF+qFFGbiIREZMKa2UK/hlx/9FqlyA6yS4UIenmKp91BiYhwOYH5jFYs3buMsmUXixSEa6TLcWjvGjSGMMMBhdSEUicPu9MBgNuPzu18ohd28RwIsS/fAabXJRcBuiJs3XpVZl51GtJ8SuHU5XDIb0QlCR8iD+w9QLDJqhM8vQQajEI10LXz66Wcym64srUokWyQcw4sX26JWdrpcEpFCsJZKtbW1dXktWWhLpxZ3gBOWWGfSMuPy/GbcCV9b/vzo1LR0Cf7qg9+Ke41zKX+vL+5+gTILHLVaXNq4JDM7QbxwOCKqS3aBKA58hfw4TZyiVq0gFAy+VKezL0HJ3OefxdmckRb8fViALkCkTit7EX+d+aUrvpDPCfFNNyLJ4nqtgXQ6i0ePnwrQyHslHIlJ5BjvELppnzx5Is5zkhj88yQORqOVDr1atSr3Pu8hJeZ2Il/38fGx3INcouuiIqejjrJxFnq2hDAjaU2RFYHv3d09JJMsQ2cp+QChcBQzs3PoD5X4H4fLhXA0JqSxuMWHVDmPJI7kww9/J8p57l8su+Tvx/v2xs1XpTPs3oN7OKQLg59XDUT4pmW61WikRNPwfiiVJAJWHO4UdVGMMSCYw+fJKMQ+SVcKttgTNhw0pUuyzjiiXgtL8zPQasfikmPZJgWA3dEAbr9fgKaTREZ5bhrAO+9chd2mRbWch91ilmea6sl0Jo9waBpvvPkuHjzcEvJidfUSnnOP0jAj3IOnj+8LqXvj5lU4XFZUWlUpQr338DP5HoI+tyhjGdnIbO5spigRKIPOGBsrm9BNdNK1xs9J0B+UDsHTxImQe4xlYv8K71hGqzHy1MaoIomoIfDFuCO7OFvVzPU32yWmjsTAcKzFaKIVBxoVxOzLoeKfYgSSaHzu+KzwPCkWC0ImST/FZCzxRXx+6XomEUWygHEsvN/Ya8IeQKY2+PxulEs56cmoFstQ0b1lscj5JJHTRqNE0dG19OHvP5LYYT57PJftXjesDgc8Ab/8/owqHvc6CPnZtcHKgzq6zTpK+aKA6gTuOxTjmExCKjNySaMlAWCWlACz2SkEPwUrjOkm6aYoTrXyGSR4z7g3SYkYk5BUCUHB/ZACPs5XjEIpV0qK82k4kd4bcR+MBuJu5/3gFufHRAiQcimPVrMqP7/dJzmvlWQHOor5Q6S3opBvKQJKOfRHCPr9UtBLAoTMud1hlrhXOrAoDKCCmWc/39tyqSqkA4UyfD05//Fc457IzzgLa/me8brhfkuXGUlbo5EzAHdjtQipBHIzsqeHLp8htHoDNCS32l2JxhOhJ+PExWalJF7wrFAinwjmcRaiy2MsOzCJE8Eg1CTfDRKzSgKGWAInSX697LAiwab0tDJNYyBE7ZddpRJHNmScnSScgwEjTCuYaJR/Z40WeSk6Bbk30jVIkptubP5/9nPQtUG3RDwypSQWNOr45O5naA9biM1FYXYacXR2JOSrRMh6A1hbW8OL588Qj0dEjJI8P8f1K6/I/UPikfMAO/hKlaK8znxfpmdmZHZlfA2z9NMXWRzsH0sENQmKV67eRLlYhs/jxpNHD+V9JYn6zltfQTwyh3/8h1+glG/B6wjLHm+j5XjYhsuhl1lRZ9fh7v3PxW1EZ2un2RTH9OL8ovx53A8ZO0fH4tLqKkaqMZ4+35JOFTqxr199VZwX7BGiIn790irGqiGe7jxEpjBBOKaSlI9uc4Ctp6f4zve+Kn0F7//2ffQnPYSmAqjUKjg4OJUZpEOyL5PB2sYKXrzYFRJqbWlehER3P70Pt8MjO7Rep5EYnKtX14VEtugZJRrG4wcPZH+n++P0LItvfecHImhOJM/x+49/C5/PBqfDjPfefRd/8zf/SUQ0FBsO2218+9vfgtllxdOtJxj2ulhbXJbzJZ8rSmcX4yWNWjOSiQtEIjEM+fybdEKwfvu730Kpco6/+9F/wrvv3cZ40sLjx1to1HQY9U3Qqu0itLAw/UbFKHwmmNjgshuwur4IV8AlezCd8syImo/PiAOHn8s6Y+NYnM6zP+hELpMUwp1dkGamYbRbIs6l63hrfx/TC4sw221yL5+fncrdz0QFClezmbwQaiSHLfw1ZgOK1RJqdbrUx1ibD6LT6MDjDGJ2fhm5ag2nF0m8eusWKiXGap/gzTe+gmB4Cv2hBlq1DYVMET//0Y/QrZTx3a9/Bd1GGY8efoLeoIG1K4uotivoDLsolMso5EdwObSy0zAGuzesQ7mEFbyTn032P7LHbXZqBrVSBZ98+HtYTRZxES4uLglR/Mmnn6LXHiObGMFu1cNo0yA67ce1m2vYevFIZnVii1q1SQDvYqmGk7M82Ak+v+rFK3du4cHWA0TmQrA4TDg9T8iMwZhN7naR8DT0WoM4MtlNqdVMcPPGVUTjEXz8yUeC+TFJge5HCk54J3W7Ixwe1LC+NovBoCH9nRow/SENu8UjbuIr19ZRqdVx994uLq2v47vf+gaePH6Eu/fvY3puCoVSGolkBd/41hUhA9vtMR7cT8Ji0qFWVSJu2V+iNxKjZPyyCw8f7YrjlX8xsadUqst+MjszJ72jhVxHES4zBImBLS8ha97ZdjewuBRBKOwVp8Ynn3wq0dyvv3EH//UXvxZC5iUIDavNKU4t7s9n5xmE426Ep4LY3t1BOBiFTkMRglXSaMpFxoqaBZdmLGelUpR5c25uRmKo6d7b3t5BLD4rzn86gugk4WeMna+pJPvcGB2dlCQIxly261V5vT0OI/Qk+zsdRcQ64O5JwX9Mdu18Ni/4Nol/iurpmOM9REKfwg2b3SlEP3EN1VdvX53Qbtca9jHWTdDX9NAZN6G3qqDWjSR6hmoom9mNTmMAp9mHfotIvgZOKzPp9KLm5T1rtZkxHFKROUIydYpys4hqqyyXAXQTmB0m9MdU3LbljUydFXFt6U28eetrsqQzW5DLAMFXDsB8MzksUWnJN21lZVl50DotBUjvdHGyf4KtJ89kOOTQ42J5oImWZua6t2RhJQFC+wxtsMxrNegZW6CG027BZNhDpZTHlc1LUnJ49+4jWYz7Ix16YzX0NgfajB8aD2QI4K83swSU4WCUVtNhoOJgwh8kN9h9wBIt5Qcva1mMafnUMU6BBVh9uZBZ1ibuD17dfyBNWLDGwnSV/DoOUOK0GCpkg1K2rpUBnWAWSQOqMfSMgeixHJGHi06WHn598fi0WJb5a9n1kcpmBRAiu0w7mkqrVgq8XipvCQpxgOaDxxxGFiB/2VHCf3Y4HH8oAPvSYivAMRd/Dp8WixwOJAKY7cavm8MpFzmCYsxSZjcJFyGSMjykWMQuC2m/p6izLAbozDoYrHr86X//A/z0Fz/GWDdAa9yAzqpGppRCvlwQUHkhEoXT6hBgrNVhbrtTYtkI8XCYy+RKyOeLmOelYDb9IaKAz6qFcQDVEjTjvkRUxafjctGzu8HpDsBotaNHlWCjKplxKp0a9U4LDrcbo7EafeZlCzHRlGGP0RYc4LiQiuqGCma5rAlQmORZoDqUAxGNtzq1Gp1SEerBEB6LE6ruEOaJFpoBkDm9wB6zmJuMVSPoqLhMOMxT3c3hiKogKvPb7Z6iFqJyWD3CQD2AwWNCMO6HN+DE4vw0dOMRCqkMuo0ORj2qh3owmNl3oZLhrZDPiwrSS9LRaJF4GF7+erLZJoscPIzkopKAJhQhQMwmNAYd9NjpolVhrJpIJJTaILgiXF6qeR2iJmMpEhVKVL2XihXY7WaEIwFRhDL2adTRoZBsIZ9s4/v//C8EEDtNHqPSzuDw/Cl0li4sVjWSZ0m47VbYjE6YtBaUs1V5HZgryQxBr49AqTKw86Du9YYwGixiLSdgNZ50JD7tu999U0D1n//8IyQSBRlspUeWKmF2i7BIiznoXi9KpQJqktfI5W4iZAmjajqDHtqDIRheo2c2q1GHzpDOoA6ioRhsBiuGrQHy51k0yjUhRHiOEVBjNiyXWZteAR4Z4UaGn3ZfOuNIRDHnd6AZQWXRIDgbgifoluL1RrWEerkkygCPUyfZ4CR/aHUn8dmm26sLBHwu+Uzp6RTSsqh3JHE8tfIAFh3gtDBjVyclau1+Q0DHSgO4dWcGU8xUrreQSWbBzgnaU/k1MteR9n+TmbnDNowmBLrZ8zKBzcbIjokoa0Z9ZTEmSJ5LZ0X5F4tExXpOcluvNWF6dgFWrw9Pnj9FsZDG2soCqsWsLC8Ouw3zc4tCaj558kxAb0UhSHh0JO8zQYtQMIJ8roDtrV006yyX1Iol8ss+IpIkXJYkepCZoWaHlGFRpcBFlf+9NyBgMUJvPIDZpsH0bBAaTQ/RsAfhoBu5DBW0BJZaKBS7cHhCokima+r+/S+wsjqLaNyNVDaBe/fuCvi1tLQiiqL9wx3pr6Hrh9mvtI9y6SVoIxEb7YGoJ6p0b8wuwGi2IZvPweN1YpZK0uNd3hgI+t1QTyY42T8S0JvDGYFzDhNcGAgwrK6toVKtIJVOC7gWjkaElE6cn8mZxHJM/nw+E7w7VlYX4PRwOe1jf+8QiZMCzEYNnHYPJkOVgNYEATh08sxSih4n4iSki43OqoiP1nMqKprSJaNSjyRCo91piaKfRHQuVwSNjwSf3R7e0R4BLMtlLvrM8PQiGAyJBf4imUYmTeeEVbSrOhXE1sphx+N2IxAMSewebdPMPDVZaOEui0Lf4bDLck7AgYcmP8ck8ykW4L1F0oPFwwRYJAZuNBGAmHFWHSq7mBSrpdOlj2y2CtYcLSxOCbBMZSUdmFwiWMBXqzalANtttUnBIxMRWawYpY34YFex/GYLaNUJMIzEAURibWo2JPGAyVRSsu7FnabRSbRFTWJpqJLk19MT5Z3D5hFXhVLWzvqiISqlMkJ+AjgGdBp1bF5ex5AdR4MW7A6jkAx0n5iMdNH20OsOJQ6Edx5donSF2iwuAVn4ec2kLwQ8optQq1Yhm2LPhFniRxmFwWefA97TZ88wVo9FMU7Xm+LA0ku0VjqVQL1ehEGvxuVLl1DMlXF6fAGvOyqF6jw7CGxSYbi4NCfK6YtUGkeHCZTLbURjESlcZbwIu2tYupwv5ZArpUUlztiSdDYjgzJdbHNzi0Lgttt1qIY9HL94gYhDj5WoX0iQaZ8LmkFX3B8MGiWoSRVQvc4Ij75EafWoBBqpcXaRRzpXQa09QmfIMCfDHwgQKW+VglSO0AoBwr8zekXLSA0NSTsW65LAm8izyS4crVmLzqgPb8yDercBq8eOUqMmYK4/GEQqlZV7hH098/Mz6Lfb2N/ZF4eHx+nDydGJEA0Wm1EAMwoW6IhmNFS1XIPH5cLFKWcHIBzwwWY24fDgHAsLYbz3rffwk5/9RGzjkotOx115AJeD5fVG6RcZqXVMOxClNd2HzJcmAdIbMI7CKspmEk3M8RfgaMw4Wq183163G6mLJGJxZsQDmfQJpoI+dOoV6SthuXF8bhaHZyd4sP0IzXETQ20bzqAF3WENkXhAzjcVSX9XBLl8E/VMCVOuMOrJEg4e7eDy4jrC/giajY5kvTdabfzqN79GKtXGzRvz+M63v4NIKIhBuw2HzSZgWjgUEWKV4J3D4ZbeJ37WCQJzSeK9TNKNczDPQc4vXLjpBCUYur62JsQUAch+bwink2RtTKyXBOEoFGIUI+8MWvQJyDlIUJiMEjdLpwOJTwJujOslAD81PS3RL4yCkSisxLm4X/nn8twmKchZmEsaAXgSTvx6+f1QFESnEJ8tZs7TjZDLZUW8xTgM7hHpdFpU2vxngteMuOA/E2xm3B9BQP6+nTZL6IdyLrFDiXMYYxqWFqekK4LZ7MxfJ7jQaLUwN7cghcVcFuno5vf7+Rf3hPygSIudS9F4XAgS9k8w4iqRSKDRqEskIOd/ydwfj+HyuGRG5p3B/04yiepPiheorGY8FwUxjMI9PDySGBu+7txdCMISOFpYWoRDgHl21jSloLVcKUqvyfRMXL4epgAQjGCHDQks7pAL80sSCfb48WMh2qky73Zb4n7hnmQzEKSgkr2mkJwkZkiM6Sj4UhTt7F9ZWlqSc4mRNBTCccfhrlUpp8UhSnENHV2NGiOj2E3Qxea1SxLR8+DJY+hNZumac3kCODlLIpWmQplfY09+D8aztJtNIZHYxRIJzWI8ppt4ghs3XodGZcDf/r9/i7mZuMRsbW89kRJ0t9eBwaSP5fVV6fqiatNhsyAWighoxNkomVQK7jnr0S3/6vXb2Hu+h6uXroNNxD5fUIgDfrNUeFN4yHmL/ZQ6LecD7ohDiTMkQUrwmmcpP1vNl8A3d1mS11Dp0Gz35T6kk4jKTgKSjDzj98YzjViNnhaYCdWjVO9zOHhZUM14aM7gTEHg1zQawc1+C49LHKOMuCLpVShmRXBJ6pniFjqZLYx80+nlmeVnlx2GfJ4odOJoT5GPzmQS9zxBQ+7R3XoLDjNdZQP0OjVQlUnRmtPuln7MsUqDVCYLlYagvEVEKjSeDxg7ZHNLVxCJVoor+OyT6CBRRoyB9usvUwjoauD/I2HPZ4i7hM1iEVU1P/+lckHmW4klpkBSrewH/X4TdqtByttNBi3a7aYo1glS1xpdtAYaKRIfjnry/0iE8LUlPsKZj+QS46NI5hEF412lxOB1pduIufxKxBtju0kgkSig40M8E0LqKEKhkShqSQRSYMLvlb8ncRSqbnlGkfDk98nPkLwerZacJzwzSdLwHKe7gpgH70liIHTykWQk3kEQiygvZ03uWTxv+UzyPaVzmQIYOoF4ZnJG4sJGkYyWQkq9ToRwvJO5Z/LOpCCDanCKTAke877n12cwqUTQxL4+FjWbbAbMLsTRaFVldiIZSOdtuVCBQWuQ73E85OvL+PURgmH2jLIsvot8Jo+5+UWJMn/07BlsbgcWVpeg0quRKeaQyeelu+add97B7t4uXmxnsLbuhEY7RJ5OVg3JFj5XdNPyvCFCNMbs7DTcHjc8bo+4iQkubj3bxuryOkxGErtmHO4dwEKRV6uNxcVFeQ2++Pxzcfj++Z/+BT756C72d84Q8k5hYWYFieNTvHLtEvTaEYrFcywsT0Nn0uDuvS+QOjsTspEzN10q07EpcWlyLhiMJrA4HdIdyi4KCqa1jPJjNE1vLPuhx+HB8dGJRGqq9Crsn+5gaX0JY4wkjaNeaUu84J/+2Z+jWC7hLJ2EJ+BBucZdgeKikAiBiSVRwMhOLmJ6D+8/RL87xNzMEnqtgeySz5/l4PcBVy7TCUIRZVV6MTi/3rx+TSK8RiPGFDUwnlgxt7iO3YND6IxaOFwGcWBQSPj3f/8P0h3C93jc7eL69atYv7KBZ8+fYfvFlszY+UxOuhdTqYy4QUxqo0SBx6ZnpD+K0U4svOdZ8Uf/3Tfwq9/9LdK5PZhZPp4ogjCVRm2RjkeSo/6QGz6fW/AJtWYiPQ6RqSDag47E9Z0ljjHodlHOtmAz6kQMGovN4sXuHkq1IoxmNaxWvUSv0lV3dJQXYnZ5YwbheAQqvRb/9VcfYW4pilqjLp9dAsOMpKWrnz8YZ01XLO/PxbV52FwW5EpZwTgcZibuGNCoEScZotho4NU7d0TcRXHCwe4hNq++gujUPExmN1QTMzr1Drq1Gl48vI98MoHvffPrzM1Bq1NGMpdAq9eQ54V7OEU94WAQLjsFTBZojSPkS7wbuK+G5a7mWUJckIRWr9lFmn1mZqvMMX6fH8FQEOVKGfc+fwyjxo0rl69LF9rK2hy6gyLypQtYLSR56jg6SEnULaM0Ge/uDXkxNT+L/eNTiV6bWYxLF4rT44bZZkXiPAl/MIRGvSX3G8+Wi7MzOSvdbidee/2OENZLS4soFkr4m//zP8sMQ/zJ6dIhnx8IwRmNsn96iLPTI4ncbTfowgAWlqdwcHiGQCAiMcTT0TB++pOf4Oi4hstXptHs1FBrVLCxuSxz0tbzXRSLDZye8PwlxkWnvAlTs25xNHl8IRFZPnxwCnLkjMSlNsVoYL+RBl6PD4mTNAiF879122O0mxIiIziU1anDcDLAysoM3njjDu7e/VzIsddev4Wf/vSXkjJCAXYoHJFkD+5O+4eHgg/RMdfssEOtD4tJjVAgKrvL/S8eya66tDgjwjP+fiRBHHaLdNI5nHYRs3IvpSiDf+fdw/Pm+VYam5dn4XZ6JT795OhYCJCF6Vlkk+dQj0fS5zXs9QQj4vxA6pvxreEQu6HVsiMyDefLXlDeS7xzGaEpvYdmi9wzvP9V3/767Umr01HAXM1Eug46aGGs78Hpp/KH7el2aMYG2PQu6MYmKQAyGyxQjdRo1Tmo9+AL+NCfDNAetITsOM+eIFtOYaDqwhvyoNoow+VxyxfBn1+pNmDRe8JspGEAACAASURBVPDD7/9b+BwRsUtT2cUhmBZR5u4fHR7Ij8lohLlZggthGWKpjOA3n06m8KP//I8YU6lmswujvrSwKEonXoYWk1GyDUUBZTEJIULrMsFo2iPtFhP06jEyqTNc2liTTMDtF3vI5CoYq03oMdiRvQfs52AmJRUJLAPr9mDQGMQhQWCEiyYvfE5ZdIRIKeVL4oyXOcFJKqq4OPAi54JCcoMDAWMHyLIrBXtKf4gSgaWoIXgYKHZ9ReVFIoV/cSlVVBNqZejR0YJYFaaQQzKHq2qlIg/FrGT02iVahXmNLE0iMEaF7mA8VKK2JB5CLTEfzNw7PjoSRQWJES5l/LOE/OiSpe3JokFlCJVCXNYsHGTabclGJhlBEI8ljCRoCM69cuOGDEZUyM3NzylLycNHiEXYU8KF7Fw+kFSZ8hbuDroIxAL4wb/6Pp7tPcXnjz+BygSozRP0xh25uBnpMG4NoBaAhuVjWphsNrkQmp0BxhMNur0x5ucIOpoFOOJiSnZ4f28b7WoJbmZxVoui6lhaWUJ/OJLLbWFpTaKnkuk0CqW8gHpU/RNgtNrskpddrTfR4SDHCDKPWxhshZCiGlMviibaSXkQMS5N1E3MnrZaxDHDAY5r1qjThW6ixqDRhomD73ACvUqDg919FAsVGVBZNM1lmEMolxW+/vlMFSPOiBOlWJ7AS6cxAmyAfcqK2dVpqHUTBIMeRIN+6DVanB2fYXdnT5ZyKuTNDpuol+g46Ld70EMrqtJyviTKCC2jN0wWtGpNUTzzMKeSlJmfLPwdqAGNUYtmZyhKGhIfNpce0/OzQhJwyG11WigUci8L9BghwsuACkM/XD4r8ukCypkuRm0DnOYYblx7Q6J92ANTbl+g2EiAovRuvyzqp2gwKvbHRqWD87OMxFxRncPPOZUsNqtZWUA4RDe7UnJNwFIUP1qg2wOsdiXyplikwkj5dwOzX/tDhT1nqZXZhGwqJSVKJPAYhcJHjeQV3/d2ryfdE4RT9Q4DnEEvVCY9Mtms9JSY1QY0shU08w0MWxC1FHEyOuSNdoPkd9p0aph0RvQ6I1SKDaiGWjQqLYmp8gb9aA5b6GoGmNmYxcLGHMx2Aw4OtsXdUczkUSvVFXdJgzmaSr8ILwy7ySKgFYEbRj+MmSU+GCidLq0RHCYDLDozOk3FUabWUzk8lggzumgYVcPntlaqiUqbObPsZWK3CcX6VHVRpeT1uaUEt9urixOCnUhk5ccDuuR0YrXkgO92OGWpI0BVyJVgtTjkc2ZyO3FynpCoNkZH9Dp1ibEgSMPII8ZykMCkipYfBEYMhSN0W5DAGInjgwN4q95Gt9ED+mqJcCJoSwU0z1cSPxJzomNBow69rkKG6PVK1IDJake7N0Kz20SrW4Lba4Ldzp4NKxbmYgLAi/rlKIWJyg5/eFpswWqdRnJHr1xdQSZ3jEIxhZ3dbRmcCMZdvXoZg1ELrXZVCphJQsfiM6iU68jlCvJ5EvHLWC2gAYFHqgoJFrCIlHbyZPIIJrMG8VgIPrdbQNLHD7axMDeDUJB9Gm7JuyZoR4cCAYdCsSoKVX8wIJ8/xmARADCaDGh1mkJkMMLQxggeB0szGQHSEsWXeqyFVq0XAovxhBQl8N4imcIeBxLUJEAY3dBrd1HKlOW94rIpjhU9MzZbQpRweSYBQsKA5AcBXIITPIvT6QwMJj1cbouo/fy+oLxfPO9MBpMsdVLOyWhB5n1PJlhaXvzDIEPynt8jyZvdvRdK34fHLUO8KCUxka4A3pOlUgnzcwuyDLDQk4IC3qMEPjudgai5SIAwOzQ+NSvxiARrYlNRBEMeUa8w+oBLM/uE0qmcZHKTCG6Vx/C6jHC5vUKIMUuVwFirWRclU6nAOBUSKXbEpoOwuwwYTHrSacEODoPWLCAVeztIatOlyMtsQlfSmHZxFqJ6Ybc6JBKESnYumoxTY6zn+em+qP83N9eRzSbR6bD7ZIB8toiAj3ZkI/b2juT95XxBoHVmZg5Go10s1mazBvUaVc8qFJnROhrg7PRElPPrq+vyGnH5u/Pa60Lw7+7vifKadyWV0QRSSWIViiwm78mQTZCVDgatyoT5mXUcH6aw/fxAChQXFudQq1XQatdkwGf5Xb5YVYCzVhc2p1tAVjpBs/kOQjE9pufiGI77SF5ciFCG5J5Bb8LlSxvSp5I6PcaoWYPXqMGk2sK/eO825kgWq0YYcPKXfja6MCHlubRZ5wssslXY+mqjJyRIrtSS6NPeWItGdygOEBZ9fimZovpWIk5JzGnUAtIRHCEQxNmGIJGEYDFxRD1Cl7OT34jOqAtfNIhSrYb1y5sy7/E1jU7FMbM0K4tw4uhQnMWFdBEWo0XJ3h4PUSxnJQucXUiVShPFYlsUbYuLU8icp6DujWE3WuRO3N/ZE9Xqn/zJv8Tjpw+QTSdRzufEKWLRqeG0OTEcUrDRQZNEOS2uMIpKm4AnI/gYjakzUv3NslX9S4GO0j/H2CWKAuig5hySz6cQCDpkARz3urAT5C2WpFx3fWMNKsME54UTtFCDxjVBqZ2HyWEUJygJ1/NsFUbvDFyuMGxqEzx6O8qJHCb1PiKeEOKhuMRZpdIZIXGj0ah0YFDIwijJOp0Qfi+W5hcEjOFiQ9CVhae8F5wOt5AQJBNz2RzOz5MSjUD3RXwqLp9x9miQIF1ZXobNan/psGZZYhmvvHJDlnaCePy5vEvPkkmZ/2i3J4jq9nlFsMSB/yKVEtCVpAidrpz9WSZKEJ9nJ88clkQSyOMszbmeRAWV2twXeCazKFkhyOkYZ9SNEj17cZHE8vKSvO78fDOer1atya5D8oHnH+dxijgI+vJzzq+RcWX82hmDxQxwAv13bt8Wp4RGPcb1zVU8e/JIzjadwSAAFL9nulSoxmVcl9vjw9HJKR4+eiK51XydOffzm242uc91cHh4gCbd9i6nxNYQMCHRTnEFlfd0AFMgQ3cQCSO+ZsGATwjco4MDOaO5B/AO4/dPUpggNu9Mzsvs+drd3xWxFx3sXG7pNu20G3I/K52EFLaxiH2A9bV16fVIXaRQrxGsZb+IVmYLFi2PRuzXG0BFF56T5fJ12Sv5bPEe4WtJ1wi/Vn4ddJHytSGBzvv5PHkhHUBnp/sCSM3MRnHntVfQbJVgcxjg9tqk5yhXyOJXH/xG3FbxmXmsXrqC57sH2Ds4Rnw2Cui6qFQz0ulEgJtE9KhPT7cZvTY7fHoI++dQK3fw8N5D7G+fYnU5gOUFuoh0qDaKCEVDqDbpxjPDYrLCZrbDrDFLTv3FRQY+bxDeQAiLC8tw2l2iBuUrwXvJ5uB5S8CcLgxFjEeAn6Iq/ncmkMjsPKGAzyj3JYUDFBex56vbrStRYjyvxBHVxnkqLfd+sazEbxL4o2KcM7nECL7s3CGgRZEeAXo6EA0sQKf6X6uVvYhkKg87EtjS7WLizm2A1+OUKBBx10sJNaQD0On2yutMERu7dVIXGZk1CL7THZvMpJErFQGK/gY96Qnj/MV7dDLpYtBrwW41w+VkVJ8fkeg0JuxRKpdhd3BuMYnyXgWtRGB2WkqvJZW94hJiAJhRL2JLfptMqSCozWe/VC6ixHQDA53YBkVEpTegXW/Ia8Ddns8vXwuC+Pw9R8MeRgOS3k3odQP0u3VRvvfYUVSlS9WA1tiKwYRf/wgTFTeToZRsk7hjHjy/Ln4+2FdKt2K/35E9jCkd7NlgZyPFq0rkFgkWJj7oZKdX5mWNQszQ3c7eEiOFbJxNGHvHr4/EGN8hkkJ96SsiOUKMgOcdPze8ZRi/y7NJib5iGsLk5R49/MPZRccR1b8k3nkGSezmQElOoNuFn00SGxS7SBQ448nGGphE0V6RvY+F7AqJQIEoJOs9MqWUBMdn4mh1OyhXy4hPT8HB3SN5hpX1JSWaJpuUaPU3Xn9Leg34o1qoSCE9Z3CjUY1A0I1GqyY9FsQwGONyfp6Gw+mD1e5GIpmCxx9A4uJC4r/4TD59foYf/g/fx0cffyj7ld1pQqtTkt5W9Yj72lh2hWazLs8NS7RJCjPG/fGjx9hY30DyLIWDfWbYA5uba3C7vOgyNo6uPp1eSLpvfuvb4mI83D/B//a//gd8+MEn+N2vP0XIF0ez1hNi45Ubl+F2mzAY1RAI8yxmKfcWmtUqRt2+dFR2mx1cv3Jd7kBiOZF4HCONClt7L+CVHlQLwlMRhYA/uwAzmlu1LhKn5zg4OkJkKopKqyI9H4yK3tragkFjxGt33sLCwrL0wRydnSGTy2BpaUHObp43JF+5WxwcHWB2flrOinKpLK6Fjz96gUvrUzKXMuKdEW4LszPwsyMgnZKydpfdJtiE3+sX57THG8NkYkel3sMXDx7h1uu3UKpl4PHZxf3+s5/9F+gNdiSOE4gHQ/K5WFiaQzgawo//8UdYWpiXWS+dvMCo08N0KIbtR1vSr2Jy2FFgpGS1IAQr4/Bu3bkCf1SFTz5/X8SYVO//+EfPFQJT+tQMaHfqIohjIsDVG1cxUg+RLaaRK+cxGLWh0w2QOj/FTCgOq96JSdcAnzci0e3/9P//DNlSFi6vCZFoQCI0ByMdLDYnEsmEEEtvvH0bDXYaqcYolEuoN1uoVptoNgGDhmkTYWihx+FeQjAsuwNwB6ww2k0SDcgUnVKhgky6CLXOgKFKjWs3XpE5n/vc6ekZYlOzsDi98HgjaFSGyKfyuPfJJ2hVy1D1x5gMALsNWNuII3FxDrvbKCkg0slRbYq4jikXhwenck5Rg0PX1eUryxIHSKyFZzrL7nee7Ujixxu372D7+QuJXn7vG+/CZDHK3jzsa+F1B6Wzkq/59u49aPUjuFyc8ebwH//3H6PWYEoG8C//7D04fUzqUMhQFt8yieXg+Fhc53qLCZVGDeVaBR6vG4eHh/jKW29LSsmvfvk5vvudt4SApZiCuAdFwQfPc0ImcDPghzN5Ady6PS/vD6Pu2B9CN2H6vASbTS97DEVjP/jBv5Znnok8LBn//LNjrG9EUGEijFkHk5VnLDvGFHL65FjpkJmbi4joqN3JS/dHMDqNq1dfxccff4pnTy4Q8OteivGVeYh4+EXyAsVCWeL86AAhzstuYWJdgTh7ZkjyqvDqqzeQODuWSMzV1SW8//4XoMHa5TJL59vh4TGKJSAcMQrpzz6tdqss4kS30yfvR689RK1cE6yHPVe8ryi+K5e6WFkOiZudmCjvB0b8D5rsgNAILkDnIecL9rsq0elBwY44WIR9AYn3Yw+qmkYD3vMk31Xs/2R0qdKRyx+cb4jBy59BsQHFAMQh2+zCprO4D41g7mOoXn9jnViBqB95fZYbJUwMQ3TVTcytzsoAWCLAqLZjMb4Kl9GLYXsog8eAhVblGuqNBua4EFN9rhlipB/hxdEW0uULODxk+dTikuAFW6u0xLpEReAff+dP4bVMo1HpibWeFxyXLC6aZ4kTcX7woGOeKwsUY9GwDEhUkXCAf/50C+///Jf49//uf8bTJ0+ws72NWDQqDgba+RSlCUc9lnORbeLlrpYhhSQLhymPnYNiGn6fBwtzcwJMJc4zqDYGGGuMKLNU0mIV9T8Lnfh7SvmtnU6Ujijb+SIzA5dkAT/QEofQZ9bpQMgPqjrpouByxCGAlzkPfcZhcVsWCyu7HBjV8jJqioMDfw4HCwLUkt3ME+sl+cGfR2UNfy3VTFoNlYkDTEUDmJ6KYsz8yG5PSvDWVtcFEDw8OpXv78HDRwIOcTGhQonqMj4wtMbRWs5hlK8lFzPGH0gmq1YrSxIVbvxQ8nvzBwIy5LBolXZfMs7RWByFYgmZXFaWIA57HBKvXLkigxOHIz6MBPDPEgn4PD7JtmQxIAkfsv8sLx4yUsNqwGvv3AEMQK6awUg7QL6WRalRRKNdE7fPpDtEwOcTsJ3kCR0ozLau1FuYX1iFxx2UZ21/9wAHewdYXV7ExvoqTo8O8OThXYw7TajHA9jdNiFmytWKZBFSzZTOZpFOF0Str9aM0e3S4QN4PCaxtBJUPU0modbRTUN7vE8+YBzaSIIwVoGuGWZWM2eYi/D6pUvyfVKxxGeEFl4SEwSsqeaw6A3ot9qi8mZ0kAyagyFsDoeoFlvNtuTZc/mtF8dS6kyAg4XQY/UIKj3QHQL2qAFXXt1EZ9AUoDMY8EocTC6bx87OLmxOF1RarVjRfF6fFKgnT87QqbXgsjrEZso8Ta5itB62m8zOtosawma2iM2MKu+JRi3gcasLrG5Mw2J3wOp0olKvoVpnbFxPFJdUZlN5xAXfZiYAySJRGzwBmygYk0dFaMcWhDxzWFu5hqWlVVSbZeyePkGucopAhHnRJGAakoferHaRz1WRL9XRbI0RjfhkGGrVaqiWitCSpGjxnOJnEXC77SgV6wJU8aLnssvoJyr/aeSi1Y9gLFU9m5cvoZjPiTKtXCjIgE8VNz+7BN6dbjeanY4ABGSvOXUZPXbYgh6Y3Hakc1np4LFoDMgcnkPbG6Nb66DfASiSY9qZzWcW1R9j2PSMI2HxfXOISVeFXmsIHWMGnHYUGiVUenU4wg5curmBlUtLOE+eiDqs1Whg0B0LmMZnigQQn7NWtQrVYARJb5dYPrVc0ARk6Cwh0GY3WWFUG1ArNFDItaA3saheIZ1cHrtE1FDJmUkT7E3JBePzR6T8koouUXO2Jrh6bRE6HVn3MmpVktc6OG12dBo9dFt9GLUmibwimUolULtFNT8zmq3QsOTVYpR+ExaERaMBlMtZIblonSQJzB6BVqstWerMj6UF1R/yo1orYXdv7yWh0oBJo4V6pMWoPYFOZRAFF5UAtM4zeoQgFgEegnwkcfn/ePwyBkhrMGKiJnlqgtE6gdtngcdjkXimqVhQhgOC9+lMWUDZ/kiLSrONXCmHv/w3f4HF5Sm8/+sfiwKebq/0RUrs6bdv34DPb0WucI7hqC0uMYvFhe3tA2w9S2Nxzg+/0wmH1Y7jk3Oxrhqo7jIa4Q/6MDsfR7/fQLNFIOMUM1NTMmnRWbC+ekkACJ0e8lrQrcHoJpvdJZZ1KiqodqCNttVpY21jVVx6LMpm+evyyqK43spVlly3pO+Gebv1ckNyNRnFoAYVfnqx6H/ZXURgmh0NBBRIsAVcfrm7m62aKDO5fCYSJ0JAEKym+6PfG4nK1G5zinqUZygJG561U3MhzM7NSs8EB5+APyT5/VSj8bOeTdF+DEzFo0IEF4oFUSHaJV5CK88bVdFUENkdSukvgUPeMVzY+XeKK+gwoQMkkWDOvNKnxX9fXVmX8nkOXvxhMlnl+SbozaiUQjGD/qCDmZkp+RzlMjl0SFYxL74/QTaZQzJRwa3bm2K7vXvvE5iMOrlnWHbK2nrOCRP0Ua7lYXXp4Y/4Ua5xaTLBbnYhcZqQcltRygwGcDrdcma1mpwpCIwYBZTgncJhmLEka2uXMOzT2tzEpx9/gHfefhPRSBAnx/uyOA+6dEMZEQzE8Ozptjzrg/5IHFW0/0qJocEAp9OEyYgRNmUsL86L0jEU9MsiREEIVd0fffSROBdY7t4d9FGr18RBSmCCy8po1MXO7mOo1UNZBtwuJww6E3LpMuwWP8YDHVr1AbptRoGOcXR0gFK5gXe+ekvuT63eJCqtQDAKtVaPbD6Ps4uk5O3zvHR5HShVCvJM8WvmHcI5hTFAjNzo1irIHJ/CMgECBuDP/+hriLpMQLchizGfJb3eKiroZnuAXKGMi0yGvhCYrC6JbElc5JFI5tHsTdDuq9DqT4TkHKs1ShThyyxxAdu4tGk1QoDw718SIFzYCU7TSUftDMvQLR49yq0+vGEbpufmcJI4R6vdg8Vqx/rmBgLxIF7sbGFCN2G9hWFniKAvKLOby+PEGTOfBz3JLz46acDu0MLp9GJhcV6Aj2df3Me4PYBZZ0E5XxYw6MrmBixW9oS8kD6pMHv3+uzU4WdDi1qjLaR9p8+YFAYg0eXBXHMTelSPqEkSOOR9YTQbyWfOfzwn+D2S4AoGAxLhcHK6J7OFXq1Fs1KHuj+SuzcUcMPhNaKnruC8fAx7zAxbwAZfJIzHT57jxdYhkukexiQjVSYsx+cxavRRvSgi7g1jY2EN1zavSXEwSTienSwV559/njiTpTQeDSPk94kY4+joCMcnCXFvEcil2p2OFrqFfvKTn4rA5vXX38ASc8wNVEwrgiOSEdJFZ6Davi09GgQDnz3bwuXNK0qEjEotJAxVy/y1FLowXoLzDcE0OiGvXb+O/YNDrG9ckjhMnrsso2yzI40l3HQSS/SWRvaTcFAhZ+lUpFODvWtUHnNPIKFAQJ6dV5wTrVZmGAOzs7PwB3xCBhBspFAjEgxJOTrPOOYpUx1NcpnLH38PunH8Ph/u378vyTgEYa5evSrP8/7uCwTcNmikdFgtewZBFP4zz1cWTxdKZVFEXqRz0gUSoxKPjsvtHWWHGQ4lflBivwwGmK0kz/S4SKdFsLOyvirRu2abBYFwCJl8ToDH+/cfoFQqwu91Se8gX3M60vheM36URAPnXXaC8GsmgMxSWMaNcJas8HUn4Mn+gX5XEXsQUGSURoeFw3pxknDP47lJkp7xQASAFeCX8bRDhP1eFHIZrKysvBQasRtyKI6UWHxKXJZUC/LZyOWL8oPKQeZKP3n8AOnkMW7cuASDSYONK0tQ6frwBxxwey1IZ8+RTCbw+OkTHCfGsLmAO2++iofPXuDwpIkf/KtvoDdmP9cpsqkL2C0a3Ll5E/VyC1aTD+O+CY/vHaNaHOBg9wxeF+PvcrBb9DDqJ/jKV16H2WaU1zWdK8DtCWAyVMOotSDsiUCvMsLt8olblyXwBJX5LLaJDEv/gRkM0C1VKhK1QmKWmd10f1GMQQci91POfJyjZP2kaE+tkRi5VCqJcjEt92Sz3RYnEAvmOW+QLKLAjsQHnxG6svnM8vInUSyF2RTe0IlLloVxj2aLkB9MWbCZzZiNxwTUrDFsfcy+LMZAtiQKi/M7RWWhQFDeqybnCj7DImbpCxHK55WfJe5mTB1gpwL7hnieUwxCxbxqRMEOvybGYzTkc0o1utMVQLXOGZ+7l1MIzE67LV1CVNjXKg2JtHW7KfBj1CBdjoxmZf67WZSvFH3Rscy5i2c4C39JpFAwRzEScQT23TEJgKA/737iFtw7CMb2uy3otRMM+3X0uiXEYj7JP28xjrLYRJ2rsjWKAfTymnZ6irOJew3vZuntHHMXVRx8JECY0EGxWL1WgcHIHoeJ9G3QkUZSa8AIZDOFERbZ3ShA0hl459BVQ5CK/0/p8JSu0KwSOcefOxjQxaMAgdQNkDwxmpQMFYnnk5g+g+AJCrFM911dXGGCi2jYTcLZTYnEEYc2sRUS7+zPVNEV0pd5kDpRxqCUi2NxlZAw+1J0OjOtRyweFhdBJB5BMBpAtVHFi/1tPH3xXFJIqAi+dO0q3MEAfEEvLHYtPv30Q3EKfuPr7+F3v/kMlXwVpWwRNrNRnAPxuB+bV1bx/q9/IbsI50x/KIQv7j5ENDzLTR4vtvcRDMflMxOOTuHZ1rbs2u/+s2/g/CKBWquEZOoQE3VXiEP2lkbDUZmZ2GHHvHunwy7up/Ozc4kv+tpXvoaT41NxNnKexoQYlgnz01NwGfQS01MolsWJQufep598gf/l3/0V/umnv8DB9omIBUOBmBSnDwZN2VemZ/1ShE0MiJhOPpVGjJ1zeiPOThJYmJ2XzznPZM58dH6Q+HAF3Cg2Sqi1a5hfnEc2nYZWpRMxYjQyjV/9+gMB3m1uGwLRIPqMKGQqRm+EWzdfEyEdy763dnYRn56G2cjUADV2dw/E2UdCJp1NSyFzLBZV4tSgwvTULP7v/+v/gd2uFTF0LpsWrHBzYwMmvR7FXAZOmwWbG2sSAca4UK3aiuRFFU430yRSmFtaQLGaxQg9rG0sy1zDOM4f/+gneO9rX8PHH34oEXt/+T/+EP/xP/wfWFmewdraKo729zEbjUvfY7fWEJdodzLCs53n0qN445WbuEgW0O5WMLfsRL54ioWleRwdpvCb9x/DbmPUtEaiMuuNitx7JBi/98d/hAfPHiGVT4lrxmhRw+YEitk6ZiMeVLINFC/6ePer74pivtIoI5E+QZ/xdW4dbC4X5pc2RTi0t7eHk5M8YlNGzMzFJD6W/SQ/+/khwhFiGzbksw1cXl+RWfHJ/edoNXqIxWzQGCZojjqYX1oQJ9H5WRLJ86zMiW+8/TZ29vdkHyeOt7d/KMTI4sYmHM4AXNYgnj3cwi//6eeoJZrQWoFoyIZuuwGHy4yzizZiUxpxW71y7Zo4anae72E8gJD+FptJejXoqJqei2JpZQFPnj0RF+cMiRa9Fa1qCw6rTYQSlNjGY2G89813Jer6i88fYTq+iFyqiHIxC7tDBZ2egmRGWS9he/cC2/vH2HxlE/1xGxuX50RQtLdzimq1JYIfRq89297G/kkft94Iy7Nbb1bgdNnRqjfg8/iRODnDxtplEQX+9Ce/EVyW6QTsTKGW+eqNdRQrNXxxL4k337oiuPDpyQkW5xbx8YefwmljtOkQGu1AOiWnp+awvbOPSqONbK4E6vZsNsbE+zGe9MR18eRpAW+9PSUJOY1aW8Q/JBSqtTz8frsIblLZGhaXN4QUJybI87taqULHs9egl643CtoTiXPZ6enuYQcIiSgaHyJTHgwnnJkniMUiyGaS4p5ZWp7HZ58+EIEck3z4/fCcpguZOzzdoZy7/S67EKs6jVHE0Xs7h+Jq9Lm9iEbCMJsMEsVaq5QRDgXFuMDkDuJS4/4E2qEOFqNdiHHO6tw76BBkByHdiEzroPjUQiNCq/0SF2iKeJzCZBL+7Ibhz61WGsIxMLJQsHiV0uHGnYxzAP/i3E+8UXqkKKD4xvfvTJgFOuoIPY9muw6dRY1Kr4DobEQA5XSygJh3FlHvDMKuKEwag+RudloNNGsV5Io5BKZiNxAAvwAAIABJREFU0FiNKPVqSFczSORPoTKOYXWZxGpFWxqLNUvZJoLeOK5cugm3PQLt2Ar1WBlqadPmQ8Lcumz6QgiLuZlpyTckKSKg4ssooZ/99Kd49OAhAm4vXrv9mtiIFhfmhfWilfhLooQ/X2zglLtMRnKZEtC0WC2yyC5ORZBPJ2UJ4AeUl+7ZeRoHxylojDY0+2MMuQRpVFKixigXZg5Ste2w22WI4otMeznBbiV/U7mM+VBRzciBgYsNgXEehPzvfEM4BHEgIKghEVocApiz+TKDVoDyTkdRmFF3IsVTikWWD5BEYhH4o1GFPd16FWanw5iKhYQ4oouGWaost2X2OkuYeIE+ePBQ8n35lY5AW65CyFAFxAxlMndk7Qu5gijVuEDQBcIli6oMgkqrq2tYXV3F48dPcHxyKosKlzUWVdIuf5GmOjCoRHbptPJz+UAy95UMKoc9Ei0ssWNRG389ASuOPkNadenMyWcwvzKP63euY+foBS4KSUx0Y/giXmgNPAgqslSur61KbibLxLw+P7QGA7y+IELhOE6OzvDJR5+JqpJKm1I+D4fNKrFoBi2Hbh0Gfaq062LNorWWJBGLzbiUXb12Vcrmdnaf4fQkJwr+cNgjjho6ABLpNAKRiABmLBpmPJZSesbYEhJxY+k94NDK5ZSFtVQ6UElLFdHa2hzWlpcUJdNwKHZ8AYsvUrIEkq2kvVyJAOqLGkIOMpZp0/3S00JLp0u7A4fTLGRjsdFEfMGD6aVpITR5qLY7LF/MIDYVhy8YRKFala+XBdVUfhTSOQzabH0bwqg1oF6pCuHDqCoCgjzwmA3MC4AgeuYiJyoVk5lF1eyAiKHWbMrikS0QrFJJzIH0w3BaBaRIslaswWBmdjqVMGYYLIpd2agxQTMxQDWm+8uFQrEiKgaHzwJfyAmbSyfqCar7XHbGAfFAHqLY7sDqdMPjdIkdvlWtIHN2hqEQWyMZjkx6o8RgbT3bEfUsPwsklahKYByNWqeSbEAuMwQMeGg/fcL8emXZYeEaP2t2KruohOXZx2L7Wlcsw8zSVDtM6KiHcBEwN+lhMRpRyRVxcXAKp8EMAz3YjD2aDNCbDGByWRGJBgW8m/QG6Nb60I4N6NWH0E70MBusEr3CGJVav4FiqwmLW4cbt6/J0EBFOiM3bG63ANJcPEm0kgQqZbPInJwhsXeAcW8IA88NFV9zpfCejh4+b/VCFe3yRGLUvAEd2x/FEUbV1PIauwnCcnHW6m1oVGZYbW4hE5inPFEpix2XLMbQyPviVIrmiacUs1UMO8BUNIZIMKL0tFCxDJ04AljIxZg6M6MN3HYYzTopnK7Xijg63hOAjUtWKlUBj79IlAXSG6IuffLsERxuO7w+D6ovHSX91hDoa2DUWKBTGVHMVSTGhIV4XIz5PFLRzIGeAGqXua+DsXRe8PMFrRbNXgPNXgVWhwaXN1cwPzeFKPt29FqJUDs+TSGdbaLeGUFjMGHj6gauXlvHWXIPDx/+HsGgW5aZzz7+FCdHWbzz9iswmoYoFM8xuxCR0jAWL+/unODJkzzmphyYDrOIk3dkA7lcWYrRWEhMlWsw5Ic/4MH+wTZ2d7YwPzcjSj6qmHnR7++9wPLqNPx+D46PEygUKiizP6Y5EoUz3S9Uzcuyt7mBfCGHWr0sz52ivNHDZLWiWqnj4uwC48EYFoNVzkpanUg08nNCopfnM89X3oMOl0PsxEaDEdPRKaSS7LzgQsLoEMY3sQuGS3YDyWQR0QjL2rXivOF9x/OC9xqddW66TElIjlUoFMpSJDc/u4DMRQqVYgGNahmRUAB6PUECJaqQogJ2AnCRYEwAo694J32Zu81Z4uj4GLkci65JDvPMZmzhRIlPULMzhMAks8JD8hwwd50LPHNdGbNFwCadTUnswdr6ijwDzC0/OjzBRbKFmWkXIqEYzEabdPkwcodfz2jYkb4xOrQ+/fhj5NIVBPxOaPUqiVsIxDwIx0NIUtV+WkIk6Jaoz3anJq8bX1ObjbniHtQqJLubUqZK1w7vegKrN27cQqvZw727n8nQfHVzDdFQSBRrBARJ2uYzWVF9E6DIZJoSHxgIhNHrTVAs1gEVrfx017TETn/71k25E3udtrhlqRx3OamI78lrKTGGZjMKpYIo9EKRkIAhBI3S6XMMBi3MzcaECONdxAitYq4Gu8WHeHgOkeC0uFJ++9vfiYuArtXV9RVky0W0Oj14fSFxglykstLFwy4Udshp9BNsXF7D061HSmmsRGC0hEyjY+/05ABGtQoOrRb1iwZeXfHg7esbMIyaMKmGMGjUqFfr0lXHXPpyvY10TiHfWMhqtDig1pqQypRwQbceCZABFFUtFbHMJ39JgEjR6kTp0iDZzFOF5KiotgmkSRDvRKI/+pzlSKoH7FCbtLB7HNCZjHj8ZFcKdMMRtxTexxZjAlxxmTo7OsWww8gXt8TE8fM/GPeQLeVxns5i/7gEt8eGjctXMBgOhOx/9vkOzCrGGVpgM1qlt+valTX8+Z/9MZKJPfz47/4BPrsBJpVBIiQ0apOw8FU6rDosuB7I10OQV2+iM5UqTBUMZis0OqOQCLz/OYOKyrffE6ESP2PM8yU5mMtmEAnGZG6g+sLBCMoJASAb/FNmtNUV1FUVtCc9FGstPHiwDd3EiYN9Ols0iIZj8FidcFmcuHXlBmYjM2J/Z0QgFxUKKAjwkWAkOE3BCF/p50+fynswPzsrznF2WNDZSpcdFZfsHkicJYX8vLx5VeZYfn74F/tkSLAzHoLgH8Ehdm7wPiPxwQglOqMp6mEPCF0jkmPf7UlcHc9VKuBCYTr1ZsT18fDRYwH+i+WK3JE3X72luMaMRuy82JbXbn52XmLEPC63zNzlKjtt2JMTkO9TXGs6drA0UakpxdEkEkjsPnr8UJwS/OdwJILpqbjE4RwfHQpRSdCSimQSVSwp5xlMJynBEwKNdIqQbLl27ZrERVXLBcRDPthtFiST5/Ln8k6oVKuSXf/42TMRMwXCUczOLwkwnskXRXDBbkFGcT1//gitVl3+TH4PdB2SxGB3B39tqVqR12vj8ia293bl96XT+62335Hd6cWLp/K+kgRmhxfPZimBFqcgI3F4fhsF8GLcAckOFmHz7/IsiAuEMYJ0qw8lPoQgOt8suqH4DNEBxN4qKuMjsbDk93McW19fRi51BpvFjMuXLouiO5/NyX7Er4H3wte/9q64GUgck/yIxacFwG3Um/jdB7/C1Y1FGAwTlOpZvPnV25iaD2L/eAvZXAKDIUmBPNbX18VZztgNm9uPeqeHrd0DXLp6TfarRw/votuqwWpQ441XbyGXLMBq8AIDM4qZPsqFnoBXvKuWF+YlaisU5OujkwhekhOcgQ16K/RaM7x2P3TQS7QsxV/8ZoeYiECMJDLB5Ea1Jkq+M76uRsXpyf/AzzvjJPhekxAh2UWyQwIAWaRLMVOXJdeMjGKcLiNktPK8S++enrHOBKUpIlMixeha+vK5pROHcx3PSYqpxszv1ullr2DBM0vJ49GYvHedJsVO7EBjcSuL47Xw+7ySCCHEJOPK+kMh/EQkZrOLOIB7NcF27nLc8zXsapqQnKezoiXCAR7VFFJK74iaLg3u5G3ZzUgCUzUem5rHRKWTnabdbaHdaqJeqUDLmCaqXSkAQ08AMM5wvDMtZqMIvfia8Plm3DeBVu5GuUJJzoZObwCLzSZOOpNOLbuC4limm6opClw6ldwuRsjSDcVyZyqNR5ibicrXXMzXUGsCtZ4R3RHdrFWJgekwBptueINBUhkkSWLEns6eAFFq9VgiuvhZYlQU49y4nwVDISE4eBbxvFD6QxgTorg9SCLxc8gzi+895yjOd81aR9IJxHvykujiuUPsglgM/3ylz5TOIYXY4J9BIIoC0O5wJDsun0tRJhOGYhIGe0Z1GiXbniXlbaDbYa69Xv4b+5BIusanphGJROSz32zUMD8/i1ic/Ukn8ky6vB70xyMkUknY3S58ev8LlOpVvPLqTenyzFWr+OjTx5hftCEc9sNiNiPoi+LnP/41LDobXFYn2s0qBv0qllbicDiNEv34bOs5PH4f1AbeKVQ8W5DLVqCCQZwOqysb+OijT/Di+a506axuXMLRyQF0xgmq9RyKlZSQl2anXZ7j2alpHO4finDqnTffQjwSlT429rWRIGYiB/vreCby/OF7oh6N4TSa0KjUhOzlefXd734PuUwBy4sr+N0Hv4dJZ0MxV4VWbRQiudWsYKLqwmAco96u4u133xXCOnF8DLvZIqkaJCL5Z7M/gM9CNp+F2qAR0oPx9nfeui0gcb6cQ7vXlveVe9f66lWkMwXcf/RIosDmFmYlzofJLvsv9nDl0jW0Gn188NuP0aDYyGxV4lyDIXGvxaemJAb2JHEMs1kh03nv85mjwJY7Ifvqvvfdb6NYzOPHP/kN/uRPvoXzRAJ3P3+B7//zryLo80o/4rA/xt4uSaMuorE5HB4n8O57/wxao0ZiA8+Sp1jb2JAZ6G//v7/DX/7wh/+NpvcMkvS+z8SezjnnntQTN0dgsViCmQRFghRFUqJ057JFqaxS2SXpLH/w+dN9O3+48geXy3L5znd1tu9K4SSKohhFQhBALPJi8+7MTp7pme7p6ZxzcD1PL7ZqaxFmZ7rfft//LzwJP/nh3+GXP30T//U/+wbuf3wHX/21VwX+/d0Pvo/feO01zJMINhzJPnhmZRGHmbT2nzdfuomf/PgXMJrHmBhrsNjH+PSnX8EH7z9Aep/9sEHnE+cUIr18jrY2tzAzt4Bnuzsw2hk8A/hCDgwNFVjNY3SqLbQqI+QOgD/9o9/FD3/4Q1gdNpSbVRTrA1x9aRYOr0fgJ3MZIsGQVHH5/CH29jenWbMxP/zhGDY2t5GcnRWZhNbms/EFVE7ryJ8UsJRKIBwPwuA0IV8pqv9hfV9dPisV6BtvviX7Wdpk0r6oVK7g/OUrGFlspCPhzNIlHO4c4W//y99gRKVsuSKSOXOGaB1crZMgQsWrS1l5DAY/OthHtVSWSoDPRjpD4jLzKEy4cv2SskF+9tOfiUAVD8XQb/fx0gs38J//319idhb4nd/+Jt5865eqT4FQEjdeeAWNUgumyRC7O3f1nI7Qxfr2LuaWLiOcnMXb799WRuKFS8tamB8dFDAZWhCLJNUrEkz68N5HyBSziM6EsLHzGOGwX8v63a09ZZbMzy7Kmun/+3/+Gssrce2WDjbTuHB+GS+98gIypzns7B9r98iTjoqI48McmtU2dp5lUc8Bn/m1hGzPcrkTWGhjt3+qZf/JyQChEHDj5nWsrM2hWCb5hQB+a5oLla8JsCJA3GwyM5PEeOZLDRBPBJA/reDC+TPKbN7ePJQSglFPrE2LqSSqPDuo3nV4cHqSl60y6wv3mbRF5K6k1RzA7Z7GHAb8Zj17zQafvanT0fXr1yQeIAg2JLtrCMT8QcRDUeWMeV1+RELx5zszqkoIwnC/2pXajRbWJAmwprAmjHpj7TBpcce9wMRgQqlaQ3cwlK3XYfpYxGMS9whqkJBJtyepI7lLJ+RsMcHpcCqInX08CwidSyRIoM2HKhN36yTDEAug5SQzxvSlMPzuv/ruhDka7WIbBsqCqB8xDVHpFsRUNFltKJxUcWHxOhZiK5ihp3O7K5uH4aCNYjGDVq+Fkc2MidOCbL2IXDOP5rgBE5Pnxx01QBxohrTr6TuwtngFS3PnYALVFw3dVGRwssnp99o42N8V6s4BnE0CmwuivQRAuHylOuG9d99TsOhkMMCo38dMIqmCSFaCEPTRUBedTQilt2wA2OjwFy8M5eZuhx1RrwvtWlmZBmury1JB5AsV7B3mZIFlcfrk898fDxWaSO+UFA/qUgWZ4+PpkCFj/2ljoJ9jMKhQUfrLpkA2Vlyysa0ZT+R5SMYEGwxlgIzpmzm9KXiHTL8nAZOpioTNHL+GC8dPABA2FwJajFMZuMtlgdlINYQPF86viS1DZi6nVgYE0wKCHq7ZTA7vv/+RUE/aNRCZnV6Vqa0WiyuLDYc+vj+qMyR5tzuQPjp63hBNhBRfvnxFTC6G8JJZpBBol1sWIpSJ0/+Y34tejlevX8PCwjzu3buL/f19sUbIkCVyyWaX75cMNgY1k1nfYbbEsIchhkguJBBKhlBpllGsFwALYHVYlMvy8q2XtJC7ffttbO9sK7CRjCCCF2Sv94sthOYT8sxn0z/o9XRQM4TO63HAaOihUS8rBGhxMaUHpVSqYDI2ymORdh1kNbfb0+BOsmemDOMJYskZdHhIdLnMK6khIsNHS8P+EI1aA6PeEC49vAR7Omo0if7TlmZ5KYXZWS7g+ED3tThic8uHlxJ7oaJDAlR29PtjhXu2GkPuIGG32sV0b1e6GHJJTxWCwwKX1yEbu9nlWTj8DhSreYRjfL5oMzJBu9vBHEHFRBx79GyuNBDw+NAoV1ArldCqtAQMMjBpqtJwolRta2jlopghRXzv87NT738yn/g+uYCg3QOBGQXSGQkaDOWlOGgPcObiWTEYOYg/e7ahYZPKlMGkjVarjxBtZOjV3adF1nQQo9+z1WmTNdPYSCaTUZ+py+HFmdWLCEQTqI5GsDNUifqndhvG4RDFTAbV/CkMQ4YGN7SQZ+7EwV5RnzmLALNBpKoydlGuthGOuBT+zcGBYCuZLfzNEF+vZ/oskTVGEJJWa7Sq4cDWa3QFVIwcJtRHHYQWEvBHA1JP5I4yqOQKcFtsiAZDWpg0ug1U2jUYHGRVeeAwG9Cu1HF6mMegOYEDdtBXzEZ7Koac+Tww2s1oDNr6u3a3HQPmNU1GujZXbr6AYDyCHtkFtNuzmDFsdzCqt/DeG2/BOjHAwWBA+h13u+jxe9odsJosaNeaGNbHYmMYadvCg8AEuLzAylpiys4oFpHN0ZeagyQtjqaNKQdKDlscjHq9NqyWsZgDTLehKrCS74ihFA8nxaCgpz1lqmQgFAtVdDpD2BxuJFMpWJxWhYYaTCP5s9JGyGYn492sTAjaYiwtL+u8Wt9ch8Ntx8qZJfgCXtUCZlAtza+iUe7gJJ2H2xEQY4JMfd6rLK5cBGniH3PwpTpuoCU/l/48Q2md1+zX0R3XYXUatdhiE06W89z8rJZD2VwJHz/YgjcYw+df/QoWVxfFxtjfX0etmoHDbpbaZWtjC9sb20jNJzExNDBGA8urSS2Nt7cOsb6+j0ymj9RsGImQRx62JtZHBhAbGDo5ZS5zgCU4TUXFaNyX9QPl8RwE7tz5COl0BZ//4jJWV1L48KN7ApY6baoCuSh2azlA4IZ2VbRIoK2Z2WJAPB5GIOTTed3s9PRMVUvVKRuzN8agN8SwO0Q0wryIiM53fi0VRJFETFkis/NzqlflQlFhq+wbSqW88ltYf/nZ0e6F+WFkoR7RmqtQ1pDDxkN+4MMuvEGXwB4y4gnQ93tj+fHz+wa8Xkx4r9OuZDJAIODVAovPHlmr+UIekWhMi7dLly4p9JS1hbWdNkk8Yzhs87lQKK57mhXAc4kMaQIeXKZWyhxObLJ6sVrsUie6vVQ9UppLyxmGbxdFalCWQLOt+s77mkHja6vnZN3FoZSMTb7eUuFEVpluh1tLTbvDjP64C6vbInVAsVxFPl/CcmoZQb8f6aNdlMt5qfEIeHTbtGwiHE5f/uEUPOP5ZrZgbi6FnZ1DsdW8XvYGfcTCMTFxuEAiq5TM+Fq1hG6X8veG2FLpoyxSqTOS5leqHdmhGMYD3L/7CL/26mfRbjIwnIBNGNeuXZ0uFVp1ycFzpydSZ/ZHZNdWdF8ydH7/4AixKO9TI9qthhg+oUBI8uaQP4pCrooHH+9icX4G87MpWRrQGoxsx6svXMXZK2fxzvvvK3z+tFDBYAw0qD5sDxCf8ePKtYtIH+8jk83A47XB7/Pji1/4oqxIaAvEfjEW8OPZnXsoHWTwxRfOYtZnh98yhBV9GMhYarTh9cbQ6QPFahOFck1sJokdzHYYTXYUKy2Uax20qLyhreHESNGEbAa4SFOI7XMAhOAWQWVaaVL9RrINs2TIYGW/1h0wB2+C1gAIxO0KqLR77MjkT7C0vCIWtcliQaFcgMlt0nPpd7uw+XQTNqMDfndA5xPtg2qtsoIqTytVVJsdNNoTfPpzn8LH9z5GtdiH3wK0isBc1Cvl5mnmGLdeuoJkgsSiFh7euY9b189iMbaAbmOAYr6B40we2UIJw4kF1Xof3a5kyVJ8WGwu2YSZrU6dz7Q6ZA9CIgOvA8k+vM/ZWJLRSDCEz3On3UXAE0DMH8Kg1cSkV0c4bMfcahBW/xg9Sxv1fgs7BxmFOfrsCdrtK+ySBAXmYFlovzkywmlzKtiV15OkoUePH2t5l4jHsJhKiR1+uL8vvfvq8oqedyrKeM5TaUYWeH8wlhqEy0uC+OxLqWYhUYPMY9ob8Gwg2EifZAWht9vqVUncWFldVc9OFcLm9pb6OgIoLJG1BoHdIyQSfD0zAgDIeOc5SVKMzx+A2WrVco5nIBW73ONROcMelEw4ZriQ4MK+mn+XxCyeUwR0+V45H1BdQlCEdYDgKt8nLRZ57tL+jwSsbotgIJd3Sc0XrWZrasPl82nxyX9eXFzS0nn/4ED3JxeGVJzkT0/gc9l1H3u8tArrisTEmp8vFdHjOUkCC3tNGy2OmNHTFrOei+bV1WUUCsc670JU3zKTkEQ3h1N2Y5xbeN7TFpYgGvskEoQYTEkbsVq9qmUs3ycX5BzaucSmUlpLNdlg0mK3LUtBsur5vLOIc+SitQJJaVzmch5lKDbDa5mV9TxZUa+LChSyGBeXF+FhDbSZsbu/IwurWukUqbk5sSdpb8g+nXkonBdoOXjjxZdEIGPdYE1RSD1VE6USDOM+5uNBPLj3PlqDOr75W1/D0NjG+3d+pSWj02nW/UQ//7Uz51FkdpoviFyphp3DYzicXgEUBKvNk6FAzLWFFEbdMUZdExwWqkNnYDF5kYin5P0vN4AJ71u77KBZrzgncGnAHILJwADTxCz2eqdJljlDp61oDwa6N5n5yBnn0f0H+Nk//Bx2rxNf/fprsrQgeFYqVwVE8U8Cfrxv6PAw4MaA636CBhhL6c5x2tCnIs4s6yPaJHEmY84F7Zh4VhAE4VzOZYjsmDhL9ziv0IWBVpt9KeS5nKDC3OfxiwBGmwwBElQWWS1IpRh8H9T9zXuX34e2MKrpzAMj4AGjgpg5i4YjYdkoU+mTPUnjJJtG0OdEMh4W6NCqVaZkMxO96Y1icvO8tTtdGIx5PY0YwoJaY0o8YP/F3obqcovBKGJRo17BcNhU30sQgzMl80q4oOe+YpprYUO91cLJaQGNdldh8VTJ251udNpNmHi9WF9GBu1AOuzxaeU4GWi5w2tjMk7QqOel+vH7nQKwmNhdKndRaRsxGJtF5mq2GzCap9dblm0Ws2ZhZg+RwMLazJmOzw+X4SSGsj/mOUHgU4uh5y4Tn+w1ODPQbk55pFaLdifsnfiLRByL8fm8J3vuqeKc8zGVPzxPtJCigp4gx3MwhP/O3zyfe2PeTdNZkwQCzl5cxrHXYg46bzvOu1999YYcO9KHe4gEAyJT3njpRSyt0Ra1r/OBoAiVM0a6EjBDjRlvZgvev/Mx0rkTnLtyGU+2NrB9sIcXX74pS8qHz7bQ7DWxeoZWt9NlPoZm7G0U4DDZYRwZsLY8LwWOxdJHJEbgxagze34xhQdPH4soMOhBzia0/Xz5pVews7WLX/7iHZB47PUasXbmnO7H/qiJswxJHjXwbO8ZhlaIGGG32GA2WlDKl9CoDtBrkUnvxsLsvIibXCoX8lyWGmUjw56OIIXNaEG/1ZUd2/kz5xANRxSaTqD944/uYn/vGAFfRFk/zANbW1tEvVaA0diH2WHGpRdf0L7ln15/XWQ+eucTBCa7m24TJMJGYmF4Am4MDUMk5qKIzUQwRB+1dhVDMxnhHRiGFoQDCWSyBZzmS3i6uYMbN6/h8HAPL994STuKt/7xV7CZuV+KY2K0i+TI3QhVlTxTjzLH+lx5ppP8wr0hn0nOLpy9U6l5hcRzuc5dEsPTU0sp/F//9t/iJJvBf/U7v4OH9+9jZXEZyfgcdncOsbtzJLIQCY43b97Ucp0qwidPHiGenIHD5cOf/8Vf4Td+45siDmX39+CyWNBrNvD7v/89/NX3/xLPnq3j1s0b8HtoL+gQ0OuOBLV3qhTySM0v4KMPP8bbt99EaimG/cMdzRixyCzikRUM+yZ43D7NDVTrc+9Fcix7FCvPG4xxWj2FK2CBwd6ByTzS+W2BBfX8AF/+/Bd0vr19+7YUtGPzGPGFKJKpWWTyJSlAHty9j1goCJtlDCOD4Ywj2NxOxGcWUGu2cFrMS2FKwHnQHaKQrWLnWRrxiAfJuSQKrRJsbgKjFty9s49/8ce/h3duv6cMX54nvU5T/V76KI1vfPvbsPuD2GSWRXAW/+Z/+T9170RCHu1ZmJvKOhkMBqQOZD6Ry2nF/u6mFJcziSi2NtalQAxHZ7C1u43uoKlZ0Oa0IJ6MydnhH395iKgf8HssME1od9XDpYtnYDAMEImSJOhBlarhcgu5w1Okd/O4fJHWvrS9i8HqduPpTgbJxWVYmQnSKCMc9uDyhUvIHVXw8O46DrePRDrsj8eokyRcbsAfNSIxF5qSMkMhZI5O8OF7Rfz6169jYSaFn/7kJ5ifn9WOeXsjDX+AzhljScNDsTjWzl4Q4Y8z+Afv3sXxwQlK+Yb2ajdvncX+/jNZ6jk9Hp3dVGVHIwkRp9mT7O1vIRDmzpVzx0C9FkHMvZ00KuUpUX5xMSq18ptvruPa1SmJh9bMXrdLykru5dgv8XOJx6KyheNOlMAgs12pJnNaSaKuYTIYIuALaY/tsNNxgLmcIeVMmU0O2VNTrcYZlM8i9ygWC8kWdrjYfyirMiDAh8RWKnhZt7jL5GvQ/r0/OkjCAAAgAElEQVTbVZ9K8KLdamsXxf6e34u2mVRXEwDZT6dxcJyRTXGj1dHemrNeu9WVDTSt5Tlr8fvw+ju5j1VW9tSu8ZP9PnsN1uBPsrfY63OHznrH2skRhoRyw2/+69+Y1Ao1tE6bqOVKQJ+F14AhUWKnbRqI2BhhIXoWqfgq5mIpNOt1hUF1enXA2EWxXkLXNMFW5gAN9GDyWVEfVOUB7Pe79WJdFjcGzTEcxiDOpK7CaQmh1yZrYCyWPFlAbG6JNFKNwUR6am7ZACvsil6dNgfuf3wPb//qbTGOaTPxmVs3kcvSH/EZcicMyWzKEonDPC88iy7lz/rgjPyWIx2yHGyMzE2gN6mRH6ANyURUDEMeTLnTGtInJfjCCRhtDjGsubT+whc+h0/duoX3br+DH3z/b7Vk4fcje4IfMIs42a0EPz5hTwitN5n1IbEx4RKa/42yUMr1yfnXBycvsqnfMg8iFlk2Hwxb/OTDJSjCX1OVCL98yow1YgCv14bZZBip+YSuH28HyqEob6ZVz8LCsj78v/zLv9ayh10G2etT6waqScgKMYsxt7e3h729fR1SfN0ccNkM83UpM8Bowqc//WkcHh5pSOLww8OSgyIb0u3dHak+yC4gi0ALo2gYW1ub00wTDlcd2kD1EfQzFGrqFyqVgYNBrjVU6hWMTWOcuXAGgagf1VYVudIJToonCt2++uIVrJ5bVvjfW//0lgZUDnwEV+ilyoCuYGSq0smdlNRIsXnhdaPli9vDsOweFpdmxA5iQ04mYDFfkYVCq0XGsh4JBeImZrhEYaM/DVi3uZzojgdo97tqNjn4UVZGfzku/lr1Flq1hpiRHPIZQM3ryffKoh8K+hQeTa/XVn3qU0wWDD2LOdDzhiW7i4NPtzNAKU/pOuC0WWVnMewTfJiGCgrosgLhhB8GhxEzq/NIn6RRqtFaYU62KMzHIEuGjOuVM2sKhqI3Pxf5J0dpFE9zqJV78HnIcDVp6ezyeHF4lMGYQFt/hLPnLyukUZKzchVHB2lUyBAbU15nnrK6iLJ2uwKBKEWd9IGZxRl8/evfwOWrV2Wt8KMf/wTpo310ezVdA4bnMhODhxoPc6fLKxCEJ5h4Q2YG3dlQZ1ZBsweHzYPY3ByckRBMBGO7HRxz+Wm1YtBqo1OtI+z1o9towWYmw2Uf1TKDUiM6c6gM4HDW7NWnmRcMTez35efJAE6ysvd3d3Gwk5W6ir/JeDZbGdA3nC5tHS4EXUGBQ0MLUO7VUe034aY6IRpG5ugY435fAARBXJ5BbCJNDjI+aK0xhttmRenkFEfbZVgppxwZYBqZZeHEJfiQDDiPWwHdPIO4hCJDc2VlBZeuX4Y/GcTu0T4MVpOWUQrs6/Zh6g3w7MFj1LkY4hlDFQQt9UaU6jOXw6kAyEGjj5Cfyx2COi3ZkllIvDQPFAw/GI9RqTVRrbMJdWqBpIZowHOJDZxDw6HFMobDZprWhrEB5okFiciM1H3MS2rUGzji0G9z4jRXFKOBwENydk72dVwOd/tNeAJOxmzLD5dDGK0saKXE54b2S0cnR0jMxrG4uiB/WVol+jw+rC6fk8/tR+8/QLPWhQFUe3C5NAV/mBlg4sg74qDSw4hew92Blv0cEG1uNqJ9BOK0ixjI1sTtdgpwYBElGNvokI3dQmw2hQtXr8LutKHTqqLRKKJeOxEQTbYKFQHtOgPE2/AHjFhaiaHWyMHtcWF/L4v9/QJ6PQMun7+IgNuECj3+rXY0Kdu2OGTXQzsmyv0pbWcN4GuhT/Brr30JxVIO+wfbqFRzODh8ArebtcYmH9qN9bTYv4PBRGoQMvB4HQkoxWIMN6UNg1Ms2EqtjGaXdpJFFPN1xMNhZbcQFPU4fVKGBAJhsRPDEb6Hhpj51158QUsRDsLM3VpaWhQD9/333pFUliAcmV0cJrnQYNNBP26C6/Lk77TFqne67cq0IWOUFlg8Uxk+epw+FjBBIGXYbYsNyTPS63dLWk6JPIc2r9+v4Ze/ybLlcoS1isHAXPizHjAUmGxt1ife41zk8nXxn1nrlxfp82tUdgpVNWQvswZTfk9faaoCu922lhMcuqhkajG4uNuTiog5A/H4NKyZy8XJqIdYJCgCQpsWiAMyLmkn0UJv2FUNMzsovacUt60mkQstMknpEBKLeZXBMhyYZIHVqNPTmkwpM/ocqhIJqbBOcyWEwgHY7Mw5qmtpbpyYYDNZsbKYggkDTCYdzM6GlJNC2TcDH+fmV7F/kMPubhbpg2MszSWn3slmK54+eYJl5YW5lJVFZvijx/dx6fJFBQ2/98E7aPdaAiLpYc5QQJ5hZDMRvGe2Df3LmftDsCPsj6BSrKJSrMnPl7Lrc2fOqW4c7NPmIIQvfu1z2N7bwebWvhbu3f5IjORmp4VOv42FxRn0B20cZbKYmQnj8qVLsiDY3zvQ57C6uqIAy7d+/DOMaz184foa/OYxfOYBvDaTFmgESN3uMBrtIarNLkq1hkKZuYCh8mg4JpvYjkZ7gFp7gM5gghZTfE0WdPscT6dDB5cyz8XAOlO46LKY2aDblShIppJ6ENqENbuwOIGl8ytYu7iKcrOC/rinDB0u2PmrXC8jV2UY8jJsBE865PM5sLu1r+GCgawMqXR4nfjo4QMUqkM4PEZ8+7u/hTfffhNc+YUcQRSPiihkCnAzxLbTxXe++QX0OnlUC2k0Sw388299BS6DE/mjInotAw7TpzjI5DBghl+H7CsO9VwaDWB3+6UAcXkDCmwulCroDYay/CFAQEsV1pnpvU67mIiyH7j0IogR9PgYAYheo4Z2s4z5pRgWz87CEbKi0W+Ct/uTRxv47K0vw+vwIhGKqDciy5XLHwI/tF2lCpdMSy7k9aw6HMoAUX/Q7WBvZ0ef/5e//KoCGnd2dnXW016MZybzCqiAYw1lD3X3/n31Dpcu02u9idGEgL0XVgvP+Oh0YA+FsL6xrmUf+3f251QK0f6KgO3jp0/w0s2XxQrkmbq0OI9uuy6iFlVjZDIzG4N5CD//xS/09zc3N/H5z30OJ5kstrc2pfIlkMMBlUAEg9l5DqmBM0D2cgzZ5LKXNr9vvf0rLR7m5+dlgbCzs63XzhB09uHRUESZBRxuuaRnjedZxwU9/2TPlEwSpGGAewvHmWMtJhPxpOwRyDY/Sh+or2CwKHM7uv0uvAG/wNbTAlXftP50yA6JqiivL6CgbC64y+WCzgECU7wneHZwkKatSiQaFYjM3pgKNqppOENxOOXiend/T0tzAuqs7zxT+fzQe56vm0xw/n0q+rl8pisALYZ4D7iZB9ClBStt8cxiGSrjcdATC5jTLj9TAh8en1e5RXaXHbVWVX7p9x7ek7LwpatX8Pj+A7EsaT13kjlFwBtCKBDG+XMXFErNRQOfcQJTrVZD1q+cV4f8+VSHP7mPc1fOwOW3IzLrR7tfx9u335BND+3OCGh7fSG4vWEYSUwYmdAfc4lKC8QgLAYrnBYbQh4/3FQLm+mwYEbAH4GJSwbmP7VIemFIOe2HBuqRpeItlrTYptKG928hT9VkHdViRWQi2if6wxFYnG5MaKFIIlijheN0Ru+nVC3i8pVLqkXHmazAHxKZ6FTA5T0X2STbaClp4DnIWjVSroWd4dvNkQAXuSzopGTQPMEYnoUk+E1rLVVP/Gw5+3E+YA0m8MblPnMxuPwlOYae32HanXJZI/usaa4EF++ycB0OZV25tLwqqzmeSZzlCSwSOOGMygUpewuqE5vtqvLluu0aErEA4iEfJoOOLAfZBxoM7DdNWtLVeZ8NORfYUG8PUaq2kCuU9HOZ0zQe9WCcsLerq380jEmOsouY4rRPlQkkSo0GPYFTBKt4LnYHA6k+mCfVHdL6ms8Tlch99DtN3edGI1WRA5jMYwxHHVmban8wmjoCcD4djWjj0dVyiteH4Mx+Oi+rmnqzjm5/DI/Pqpmbqt1IJKb7RAHktO9luPiIbhjsPRpTy6shP9NplqjO2eeWRNMZf2r9SFCD2QzcE/Dco1KFewA6V8hYY0wV0kCgrWxFlHXJ/oOky+f5lFRgK0O1p8+eXNIKnUwExwDnzvh1jrTbNYRCfvg8DlTKeV3fWzdfxPxsXGjIcfoAi/PTfEaq+e4+fKS57fr1q1heXlJdrdbr2D9II1eswOn2IZMvYu/4GImFeVjdTgVwOz1OmJ1ObB9mkSud4vqLF5DPn+gcMsOBo90i8kcl2E12LMzE4HbSJq2BVCqOo+N9vPzyLZhtVnx072PNqhtPt2EiecnswLkzF2S3TcIjl2ysS2fPnpdawu4mcJJA9mQPu5k9eJNh+MIhHB6k0W31RBRu04baG0D2qERRPq5eOSdFEcm9JNax52FtyJ2cylI+Gopi3B3ATRDOYcfaygo++5lX8Pbbt5HJ5DUbOJ0BZI9PcO3KJQy6zJjsS0V//dbLeOOtt3Cwv4dOsykSzZ0PP8IL165jY31Dtqe0z3309CGcfgd8YTeS83GpR2Ab41n6GUIEG5tDuGx+vPnGuwiF4zg4OpruskwGJKMxtCsNFLIFhP0xtFsjzC2sIntSxJm1cwLL3//gLoplAuDPMyHswLXrV3D+/Dnce/CxcjN4zmsviAk+9cot1ZRGt4UnG+v48MMP8S//5f8s15K93UMszC3Kiuf9d95Dtz3t1b/9re9o6UpwlSQnqtuSM/N48/ZtqUMILJpJcul2cee9d/E7v/Nb+NV7b2Fnfwtf+tIXlG9J1R2zL5u9tj4Lfj50jPj+9/9aveH5C2eltOQ+sF7r4FM3P4+7Hz2CaTK1ZGzWaVM0UDYpM/G4R7E57TA5jVjfe4x4KiBwif1kv0NnjgrmZ+K4fOEifvrTf5SN6sziAtwhB+q9Bj56cFeZfj/5u0d44Yofn/3US3j69AEGw950HxeMYGQwSr3P55euHbnsKTA0ycKXvRYJcu6IT44rfH5pPUor5J/+5B6++93PyGrZzGxPE2RVb3U68akvfQn1Zg+v//xNNGottJt9XRvaW58/e147RNpHPnn8CHWG1JPc3m0hHgki4KGlU0X3x7lLV1Cql9EdtjAy9HGSP9aekOcVs0jo5nCSLsBp4wxvRijohdtDspoHR5kM+mNmdSbQqbbxzpu7+G/++WUEAnYM0UUoEcejrX2EkjPIV6n6LiHgd2NteRWmkQ1v/fI22pUOKqUWzA47XH4vEgszshlLzIXR7jalEmRvUCnUsZRaUYA835PZbFCP+HS9juVVJzwhFwKRIA6zGSytrOHoKItalVaOQZFAs0dZhINeeHxGnJ4eoNdv4pXP3FJfcufje1hbviiV1vbmrnbb3NNR5TQ/NytFVqlY0n1MtQPP6G6PKswhDg+LIgewZzrNtbAwH8H+bkEOBPzNSEni5WfXUlLNE8yYEj3MCLg8CFhtsEwMsrBiz+RwsEYzX4PzzBB2q1uE4Wn9ZYwDCSgEu+0wGa0iEYgYJscIq+yuGT5Pm00CMQS0STrnn7Tl4gxFBT9JQXVaXcZDaHSngoBWtytizPbePvLcKU4IqJummaS0PfaHMewNRU6h1Tt7PhIOBbINR1Idqvb0unC67HqtZtVNWmyyfyFZ0KDsFVrMcy9h+Ny/+vTEOrHA1DHidP8YvSqRKqL4/an9kcmOSd8KjzWK+fgKAp6wlrQenwO7h5sIxDyodKq4v/kUHdMI7pgfbbLqBzVYbLQHsKLX6sBGjVfXgknHirOL1+B1RCW54ZDAhRqXJmRE8JChvRalr/xvXpd7+mZ7A6T303j7rdsaPski/NN/8Sf40udfwU9+9EP8/d//ENnjY7GrWGgphWbx5ddSmsqizcFBP8tmg8PpQLfRhJkBfUQoHSZZR3GYIVp8nClhez8Ds92H2NyCgtC4hCWLm4uZTPpIC/xXX3116odZLGJjY2Nq1eV0PgdGpsDF1AqL4ALR0LHk9/xvBDhEpuOCV6x5Ltani0o2IAJraJnFFs1sft6QTNTQyNeTTAtavIxHCpU2GYaIxwMCQMicZUOWP81r0LOYHZiZmYfXE8TPf/4LDYmRKJH8KbOHC3kOmTwAU0tLaqSpAmGTxKUShzQ2B9PQt54QvOXlFSG1ZADw39n+kmnH18fBLxgOTRn1z72CFZL2yUBrt2uZxHuJqhsOcHwNbI74fSi1plNvo8MQrhnE5+LoDjvoT/p4uvlEckCGyXZHLZjMbBDtKBbowW/TA8AHmE0jswzK5SKqtSFsJNeT+K3wJ4dY3l9+9RU0m2Vsb22IlSrJvKwiCD4NEKO/tcMqhjwRpUKliGanL3svWnWUahVEEzEFNWZPcvpsI+EY/B6fQo65cB3yezbb+neyDQl0MIy32+XC2Qm/z6U8h1g0KjbQw/sP9SBLcl5h48XGGrCbrRh1R/TnQL89Rqs5JbUTSJWNrgEIJGwIJMKIpJLY3NtS08VnInN4pNBeZkcFgz7ZyBgtVswtruiePNzfVVHiockiyQUgGYeZTBZbO/tiLl2/8TJsDi/e//DjKUJbZuAw6U4jScetRpOUGGSGsTHwOOkjTBs3DrZWxJOzYnozc4H2EFQfZTI7+Pjjd5HNHCg0ks+8Ake7tIuzwEo/PwYaUQHmck/l0hMjotEZZHI5dCZ9XLx8Hu1mDe16Db1GE6dHWQwaE8wn41iaWxLL5O0335Jsjiyt6ULZLb9Rh8umIFMOfXt7OTi9VoTCUSymFuVm9+DuXVnRcEcR8BO8giwY+CZZSHzOIJZX1xCeieCkcopHW0/F+A2EAsomIAjp1VKAGUJ19BjeaIFUD1RQxEIhMXjy6VO0SwMEGF5OFp/JIkScizo22naXUwBhLlfAV7/2VVy+ckUNy/0nd5EtnMBst0w/U940ZH9RScMlf6crOTnPEYGuDAHvdBD2h3QuN0s1RENhXReTxSAFxmDcRrmWg8VulrKk3Z3IJsXhcgoc4oKE14Gss2qLCgeqc6iMm0EkFEa31VUoHm0YRj2gXq6r6SPoouXWSUE+lAxQ5XIgMZtU08cmiH6kfB2yfwpHJelkYK7OR0r2R10YbcapBV69rGwXsp6Y9VPMV/H08Q7yp3UtbWhvEk/MqPFsVBswjAxoVhpwsoCyCBrN8pbkYshgM8PhtcMVtMtrlWo0nuMspFQdnOSz6E0mODguYmH1DJx+n6wgrCaqoWKwWafP0PqTZ4gGYwI/cydpfPZzV2Gx9dFo5cVooi3T0ycHsmb6wmc/BdOIIZcdNRE8YLo9Wh/E0OmMcXhwovBRNi6sXfFEGJcur8JiJSudYZdt3Lv/juynkol5NOtdZDNFuJx+1Gpt5VkQxOAiggz9CxfOoFotYCHFgN4JNraeojfqKKeJw0K93FRIGkPsKDelVKHXHSEQjAhA9wWCmJ1f0MBJ+zw+82zGXrzxAtafPsajhw+lGmC9rdJX3MDlFQNCp8q5mdnZKUO+S19uqqmM8AU9snpJH2Z1zs3PLUgSv7+7h3AgAJvFiFKe1jY9BSbymWFIXYDWV8GglIZkF/N5/iTrg/YpHKoo1ybDmj+Ti0aeqRyAWi2eR1PSAhsrUhAY/smlm9FsllKNzysl63yGZWXRaeLM2qr6CYYJk2xxkqWFYBzz84sY9DnUE8SgbV4TjWpJ195td0wtEXttNNoNmKy0GnIiGEnqTKS1S71WRrU2RjQGXL50EV5PAI/ur6Ncamg5Uyp3wFiSy1fmsLi0BH+QNa2O3b1tscVowZQ5zMFucYndRZsUu22MPu3cvKwPtJsY4uSkgEAwiXhiEaFwEpPhBN16Ff1OB7VKHXfv3lMRYY7NSzdekv3X7u6WFo3/w5/+MbqDDn7x+s9lb3n9hSta2H6So8DBh0ypo/QJ6JQWCTgxE09Kbn7x3AXVPv6M+x/fRzJOywpaehoAax8mixE2hwe33/sAdqcHPbLOHNwATeDy2KUII8j6ne98S5/jhx9+pPvz8qUr6vHyxxls3n0Ac2eAC7NRRJ0WBGwTeG1mmJnTYWFoXwDVeheH2TxKXBCy97PSO50qD66rLGgx+Lw7Qmcw1p8jCnKfZ8pwAODRKgk37yMjhwCCiwRFqGa1ia3KpTufD64Jya6OzkXR6DdQaZbg9DpkwcAcmyhVma0Gbn7201I6Un0ZDUTx5N4GskenCPiD8tg+d3kNDzYe4I3b76LWAaxO4Dd+8zW0eg154zKTb3/jEIdbB5g8D6BcSDqwshSB32nEUjIKt9GM++98jIvLl0DK6aNHz8D893Z3hEaLCxqH2HRkUJDkMDYwqNcNbyCMBtmlXFox849WryMqqqa9KpVaPJ+ZB8OMFi5iE9GYfMQ9Fgfi0anSbHF1HkbHBI1ODen0oRZ6qbkldOotZVHtbG5psAv6Q+rrc7lTPburq2t6rpkt0Gg1MTc3pwy5bDajPpJkl0w2Jy/xL3zxS5hjn14s441/eks9/OLSimyLiiUyRZcRjcXVm7LH5mKXloHVMq0HC1pUsqYmkgkBBBzI2IOyNpy/cFHKT1q08n1zeKPaTAO536Paub6xgUAopIwRqosCwZCAdQW8tlrY29kVOWEmkdBgyL9TKU+DcIuFvN4XlYZUdjBQnCx3AiH08uf7ZU9EwJnh5wRovvOd74gYQAvT99/7QOx9gg5c1jNYnTMJFxB8vVTncjvD9/9sc1PqF6oqpXYuF0TgoiWNcgosZpwW8rrR+Xyw/1JezaUrsLs8Ik4RgKV6hbPb2fNnda6enuQ0QKcPD7SIXFlZ1uBJlcn+4b4W5KzftVpVy1plGA5HspRKLS5pfpBSxmjEBx/w/QSn2ToGIJs5gtnILASGLlPhMZbtVSDoQ2/IUOMSwuEQrly+iCtXLk/Dc8tlzSD5YkHq82svXkMun8Xt938Fq92sHuPXX3sNldMCfv6jnwqcjQRjmJ9ZlFXfcmpVIAi3s7RdYs3iwP306SPZ5c7OJjHq9/D0/l3cePEaZhdnwETtXPkE9VZFTF/Wj0iYYJkTTodPPVSrO4E3EEMwmsR4ZIJpYpHtJFVPIjXRekrZbUYpZwjuE5QioD/Ni7SCoWnsgZkXSCMSi8mAcq0s+xiCGrTmWKTVrs2OcqWOfLmKWqePVm8oBVy3N5T/Nq1nOfuQbEJQgctyko5IbuP9PyXhTUMtSQLhn/Tc5kUhM9thccjDm8pRfr5cgvPrSdagsodh1bLKoj0r80YI3DAHc8Sf3dFSxWQiGDKCyWDBhXMXZfPl9/qUt0GbM5KiSNQgyM4e6MyZMwgEw2KNFvJ52XfQ6pmgprQNdH7oU2FEValNjFZmU/U6NfQ7NdCXldYgVlpgdYcY9KzInRSVz0CQx2ojSEY1xYAQDsa0uzIbYTKRUcuFC607uggHQkjGCGT2pXzkvJmIRfWMswfib5IjmYdC1VibYAMDWo1mKaqopud75KJLyxkjyZFDmG2c70dwuLgXmX7W3e5AytPRiOABZxECNiTHNNVb0WImEPRrMcu+igAIwV72NAQ3aD0q0EGf6RSsIpBNop7HG9TX8fNhLSeIyj/5m6oR3vdcfBGE4kJJf380JWFySWsyMmOH6pGeXr9AE0xQLJH5C4QCU7s4B30jxyTEuBT+vrqyjIsXL+H8JZIrUtja2sAbb/wCjx7f0xwYiwYxGLRlQ/vyzReRyxwJsKRamj0SAfMPP7yDQrmBs+cvIJEkS9mIeoNA0BBPn22hXG2i3u6h2uqgzddmt2JgGGEmNYvDzCG6ozEqrQFOinlcunxGqjBm3i2lzqBe6GP9wZYAkJloGA7rEJVyBuGwS7YyrE3McaOVKe3EH9x7jHgkgdnELDafPYPP49E8z/uUCz8qQNq9Drb2nmkvZnMakEglEZiNKZeEdrN0Uugwb4fuBFQK0Y6clm60FLXbxXSm3SOzPLlr4ufmD8alOqfSf9TpIL27hZl4BC++eFWfQ6c/wGGaYeOXxdJmpsHm+hOcW1tSjtKrX39NeWt//p/+kyzgCeCRuEcQhZ/l0soyxrSIsxmxvvMU2+ktvPTKi7C5LJhYR3jvwbuyTQ56wsgcnorpPhwyyyKId9/dwI3rKdx84UW0SlX8/O//UTZbqflVdPsGpI9yUwJRIomt7U0kkkkB/8yhun//vmrhf/ff/yF+8IO/0T6SMwst4lhDfuu7v4mXP/WyAKjH60+xub2Nb3/nu7h58xX8wz+8jmq5jovnL+BgZxt72zuyN5ifXZCFLS3XF7icf7IOt8eP9a0t/Mn/9D+KyEXCoN1owv/2v/4bfPlLn8cH9z6E02vHtReuaIai/Vm338Fp/lRnDcmfJDA1W2XlheztpfUzuM9KzS9hZekM/uI//zVaNTovuLGyuChSHx8h9sNyCZkM0ejXsbA2h76pi/3MnogUBAKZU3VmZQWHe/sIBaJYWDyL3fQRHmzcQ2w+pnrDM9EwoP13A9mjA3hdTgGcjeYAkXgUp6UyQtHwczWeUc/6/bvbcDnMmEumUCyX0Z100el38NVXv6IsOZKHQ/6gajft9A/30ojFPHKvYV88MJnw9V//lgiuf/eDH6HRAObng8rtIIheKlZUT8rFFqIRZmnU4aQartyD1w0EvE443E64g37MpGawsf1UoFpqaQ7XX7yG7//ND+B1exD2R7G6uKrXsphaQL1RxnFmXzkZJIQ+Xt+S2qJwXEDAZcPN6xdx8eIq9tO76GOMN967i7VLayKQcnZcW1nSbq5aqMlqcvPxjjJ1ErMpPNncw2e+9ApyhRwMFgbM97G3m4HbaUIpP8Irty7q7CI5+OGju7Lkjifn0B0NUG/VMDSMsbC8gh/9+KeqUcuLa/rMbr95W88y7RdnZgKYGHq4fOWcZtCnTx4q48NiciMWmpVl1t99/031HdyjsfxGQhaRHUgw5qynnMFOS6Rdh90nouThYVa159qV64piIDmJ5wbPSt7r7K9J2OWMQoCFLiujTg8Rl5ssV92bjHGo1aZuDrSuoqqs3RoI9LWfeE8AACAASURBVCHYQoCBs46iqw3MU6WVqHG60+700SAQX2urtpOATlI0yUq0fuVfIsBI5adySqo1VNp1lAYNKcOnlogjrJ05IxcgEt6o3Oacp98To/JAeiSCDNgvEMwYwsLsayMVh1NlOnuXKcGGqjL2F8wDnJYrgiQEpDmrqWZRAfK5f31rYjVY4IIDtZMymnna4NTQaU2RZRNscNtDiAUWYbf45HnNQYQSq4fPHiA8F8Je7hDbxwew+BwweqxoDpvojztiddOCwDicwGVyYtw2olMZYT6xhoXkmgKRyI4gs5qSTMoX7dapv69hQod4SnIYrtLCxtMN/PSHP8b8Av21LZLnMTDs3JlF5LJHkgf+yR//ESqlEv7LX/0lYuEwatWqMjA4mNGaiosePvzs+DnMMKxx1Goh4GEQaBMW00RDW6fTx0muiq+89i10Bkb81d/+PaLJJP7gD/8Ab/zT63j99V/qA11dWcErt16Rr+7Dhw+FQjPATCiUAhOZ70H2NQXZ03Qw3ixs5Dh8kHUhac5zDyo2vbLBYjbH8yZEYIjUImYBJixKn8h9+IFzkcCfaTKOYKIFVtSH+bnEdGBg3omRCx+yzNyYnVmQomd7excbzzYRjUfFMpw2u1YhmiSDULnBRuju3bu6WSlrp6xYDVuzBffzUHQCOmQOUSo9DXVnToJfy9bd3V0xu2gdw+vABlWDM5tpsoAYeN5kAzd4zjxx6DWkFhY1wPF7cTFG5rWRaoS1JcRnYlogkMFFJngun0E0GVCIGxd4+3tpeQJzMcHDhQqPaCyIar2kw93MhFaDCTOzC1heOSOGWCZ7gNd/+RYuXUzpkJ4Mx0Jaeb34XmktwED2RruK02JV/uAePxkzZi0A+f9pw5LLnyr4m//Mh5AKEz66XDL3idxa7WrsGZzHfI90+gSJZBCxuB+jcQ9LCwsaiLc3N3U/NOqQfJZyvtmkX6wwq9GKoMePoCcgQGN37xDF+lgB1mSsU+bHBs8e9MAbj2B9Z0v2CRy6j/f20apU4LJZJLOrVPsIROwIMIAtGpGdAINwybaOhENYSi0I9Hr88IkW/aFwDKOJCR/dfYgWmfP0CQyGBZCR/WvhUojMJt4HnR4aJTa99MK1aYE75tUwW1DmItpswdLKqoapQb9G3pYY0jy42KhToTGZmLTEltqGyHO/I6YCGaFceJJ1w8Ukl2MvvHgZ8Vho6i1ZLGmRm08zP2gO88klnGZPsbn+DB43fQknUh1duXpWQzPvXzI81zdzsNoBp9eJQCgsSwCf1ydP/IPdHRU92ox1O9N7lnaDYnxZHVoSMWhv6cwSBhjAbJ8yHql2oqqIgByHEsp4qaqjLJ8WbvzMaEeVOTxGPV/FsDXAuDsRC56WBlV2FVwCkAXZ7iIWi+DTr3xW/uRUZ/3spz8Ro4EDJhecUlHRxqJBT1YgNRdXszyXSmkhV280NRT7WEiaHYz7AwXGPXv6VIy1M2dWkC8cg1bugbAbjXYd5UZHIy/tBq5ev6Gm+v6DByoswXAAmee+w9FoAHNzCVnc0HrBbfcjkz5Ft9GDw+oQkE3A2GlzqNk/TmelaiJTxOF2oDNowem3A+YRvH6XGJa0w6B/P5UjPMOo2KEijIb5rX5LVhqrKzOqE7xfBgzYO8zJGkDD+sSohQ0Zhb1WD51aS9fYMjGp6Ie8AdgYVG02YmyaoDvuoDdpodqswmQhK5e5CVGpDmjBZqVNzX4GY5MVroAf4WgIiXAQAa8LBwebuHfnjgZWp41DngOzM1G43GNYbQNksju6vwlQFPJtWXJdPHceXgdDu8w6C2mHSFYFvbwLeS4lqJAzIBJNiFU0mvRx4+YlxJJ+3L3/ns7wlZWAGEgMyy4V6xgNWPBpFcm6MFGzQwlsoZiTD6vZwrAzZjNN8GznMaweIBTxwzAxafHTaY7RbkKLvWScAWw+zM7yTC7i4cMneua55CVg+O3v/CZeunULe3u7+MU//AybzzZ0hkVCIZ0JHNrJ7GRdY34EwZJqnXZftHBxiVnq9ji1WF1fP5RlCFmLJDsE/QFsPN3ExXNL8irlooMgwlH2WOAin6cBgz5dTt2b/MWlHJkwBPlYS1hbaQHBZpC1ql5vTpmQZqPOfgK8XHLS8pD1tdkaIhL1Kt+KywsSQMrlkhQrB/tphcAupqY2PGRtskfi2c5w79PTEhr16bKDILLXZZwSMMCm1aFhjtL5RqsBCNhl49rBceYEtLqnepNT74Xz51U/9nbTCoVn4DXtSPhL9jjVGpZXVrSoevL0kbJD5mZmMRnSw86EToMsIRtCQTs6nSJsTi6v23B7aWFH+zyLWP8E1kjiiAV8WCOo4g+i1WCfwMDmiXzZFZBqNU+XeQEPZueTePz0EYrlghYjHHB8/pDueYbftanwtTlQKnQw6gPLS1FZg1BhxtBn2u69+/Z7WnZR1RiO+BGOuWAwT3CUySE5O4+N7R0B276QDx6/WxaqtMdbWJhFs9VANnMimfXv/e73JA1/9OAxyienKBymYWh2EeC5F/HDbzHA76I8m2G5tO5z4bRYQ73dl6KN1m8kZ7AHo+K3NwDavaGCwftjAzpU3/GztE0tL+Unq0aNhjPsY9irsfkeiWhBRhXPG9YsholTFdrHAO6QG51RB5GZIK7duCIQYDjm8v0U12/cQDAxg9u334Xf7cFpJoeNh1uwmmw4f+4ibtx6ESeFQ3z08EOcViu8zBTw4vpLlzGXSuDw4BghbxLoGTFo9lHI5PDRexsIeICXXlhB3O/C0dYGIk43liIziHhCqORrcLm8UmHukvA0YJ1l9oMDwfA0+Ldcb2F2YQVVhrKTMdXpCQTh9Zr690+tcUgYuXThopajVOoQLOazT6VdLBCVGo7P45lza8ieHqPeLAmwpk8+bXSzx1ktRedopyl25FRZRRIKVVPsBTgcMvuFjOJ4Mg6P1yvrCwaBc3Dn+7j5qVdkYcXsOaqlSGCgr/LO3gGyJ6ewKtOAORAOBVsTUCF7mLWfwDlVzAxg5VwTo7KCoa3jEc6dP4/o82wOvt899hfVKk5OTgSeriwtKx+M9wQVF5lsVvWMi2suA3mmsz9ij0gwYG93V/YXlXIZZ86sIRYOySqPIAGtmsgopUUsl5uXL1/GyUkW/+E//HvsZ05wYW0F2ZOsZiXehVevXsVv//Y/QzFflvqFwAfPLIK38vBvt3UN+YvWtfliUX3TYfpI5wgVPayf7NGpMPnE/orXmf+NtlGcVajIpq0sGey8luz12UOwHylVqmgKALPreq0sLSr48sL5s1Ic7+5uo1IuYjDooVhiFlEWs3NJfS0X9fSN9vsisvjj+yJgQKD58eOHsh7kEM6lAW36xsMeKqVTscAJgHCRSjawx+tQODpnKr4/9uFefxBf/dprODnNo1Qu69zl2TU7R/b2LvYOtnHl6gUkY3ERIuxmJ9rNHgxjM7zuILrNgTy/R1R0UX1nZgZYCXc++gD/9MYvRZyidS2VQFS6qY40qnB47HB4HPCHSOayat5zu3wYDqmodsNq88g3nWDraMIekeHZ7CGtUpqIqdyeKsxPC6fKW2LYspTKzZZyCdkzkWnZafUwYMC3gRZKrBxjEVNcLtpFDzDssSblUW920O4PMTSY0RnSXpCqB6sUZn0qMccd9HstEQNYMz/JaVBotXHqZsC+lfbLtF7l8oX1kwCI2WiCx8a8MDo5MDOE9wZdDabh1RxlaVNNG7dp9sNQZ+cnRDf2q41mA34qmDx+JGMzsrkgoWXQ6yCbORRA4/E4BHaxRtOWuMvDGsZpaLqJDFeC5UYRgBxOm5TBVJaQ8TXotVCrFjDoNTAe0raWijKg1+sI/GxUGAjLvAsqLziH9DRbmCxOdIlYmEzoDacWw/yeXo8TBi5zmFkyHsLvcSo7i8sdWrEdpQ8FFPCZIjBMxjQdEprdnkAPg8mKHn3MNUNMl0Qk7dG2lJ8f9yrMI+Gyl0udbm+Mep2OEdNdCMERgjFOF61S7eh1hlo4cVnH3pz3Cj83AftyD3BpnrLThpnAL/cgzEll3qp2C5yVp1kdJICwXyQ4ShBXCh5leZikeqL6h8AWCWCy2ZKdGe2hu6qRtMclaMYziGo9ZqaxRvCEvHLxIkI+r9Sqy6kFtGmB7HZpBuPsyeww/ibwY7MzkySC8ZhLtRocdqvmL34/ZifRXYD9ZbfLWXVeO431jSfIFwpILS2KSXz/Eck901p+Wi7j+PQUfQxhp41m2It8OQdvKIKTUlM5JLMLcVmq0m46Hp2HzxnD5pM9PLzzEOeWlzDscYHLJeRQs6bT5dB5WCg24PEEZAe2ML+g+pfNHIPMRz4LrAEMDXa4ab1n1ZxIhXl30JCF7tbBrjLDspmszgLWQ4LaVMmSoNWk3aDVjnAwJEtVqkr0TFVqslFz++l20sGISkJm1HYaSMSCSC0msbA4D7PdMa3jIxPOrJ3HnffvoFmtwTQZ4dy5s7j6wouy6aMl0cLcrLIkaGHEmZV1ku4KIVosY4CdzJ52e2aXGRMrdfo95KoMVu+hWWnq3JxJLmmvR7Ub7daPDw/xnW98Eyf7h2hVGui1B7hw9goODnNYX99WvWZuFO9H1lHOtsyOIjjBs+cP//AP8M67v8LR8Z6AMdpg8T5kXb31yi3sH+2j1etiZ3cfa2cv4vzFayJP/vIfXsfNGzfQaVbw6N5dpObmMe6TNNqT+pEzfLlUwY0XbuJX774LR8CL1PIiQj4fosEg/uz/+N/Vcz5+9hjf+NZrUgP4Am443AT72shnM1rIN2p1DIZdzMyG9Pz9+Z//TEvmixfXZBPO5e3m021Zo83NpJDLnEg1FQkmRIo1TZg7aEd70MDIMkaxWZJS1hf2o1zNY211Di6HBeuPnuA43cHTdeDqizapcTivzq/MSBF0sHWASr4MMxfFJFGOJrKnZT7IQbqKaMKNZqcNh8uO5NyszoTcSQGxCPs2N1r9Jm7duol8JovNJxvoNroo5Yt6Tzz7aAU9HHZRKnUQTXqR4/seA1//2tdUZ5gzKecbpwNbWztwOj2y2CXInIgm0KjUccJMmVJZhNAA1f3MQzUO5A5CAk0wGpDtNvccdz66Iytdj8OLC2cv4N3b7+JrX/uqam+nx1m5j2qjgiebU6t+khq9dgcCbidXJlJ4xWaT+I9/8bdILIRRblSQnE1ibjaJoM+Hh3cfSLmY3svi3LlLGEyMqDRaePh0B4nZqCyQmYvWag4xkwhgbmYOxcKpCPo+H+3J6/AHfRgbDSLQdniuOlzIFcrwB8IIhaLY3NjCxpN1qXTZK55k2XsxE86Ci5fOw2I04t5Hd2AYGZWPTUtYj8OHn//oDZTyzE81c2uvZ5IACFVgAZ9P+zk6I3FPxKxI5toy5iAUiijBghZ4rMm1akV5i9y50kaPRL9mY5prSwCA88yEZDOS63lKa7wZi3jCes6v42xLlRKt7Fm/+c2YF+Z0euEJBHGcP0U2n5dFFQmXdFGQ7f1g8Hyn31Um1pTMwk3N1IKcoDjVW01DB23WZLmK9AS2r6ytSlnOfGnWewvddkgw6420Ax08V4nz+g2HJFQMtWNgb8q/z96bu0G6tRAwJZGC9UqZchMCOFQmcpgywPDNP/vChEO8hUPQ0IAOpWpHOdSKFficfoy7RgS9SSwtXMSobxLqQyZnpV7Cxv4zTDxG7OYO4KDlksuKBhmtbMosBsmmhq0unAYrvBYPerUBevUJvM4wrlx8SfJzhkySdcQLT4RboVdcbFgsUn6QGU920Ucf3IHNYhfyQ4YMAZBQ0C8JTPpwFwG/H7//e9/Tgfvv/93/jbNr9N6jf/hUyilUyOWessj7PS0L6SVsHPThsVMpwp9VwvxMQiFwR0cFfO+//SNUmgPce/QUrV5PGQ8PHtzD/t6ukDA2mvyAeHOTfUWQgOxXfvhUSnBo4s/hzxeD7nmgLEGGT5qPqbGCNCBTi5rnAecKN9frJrOGvu6UTE/DjMmeko3UYOprxoaT4I3RMEQk4sXKEhE/q2RIFjY3I/qdDZCIzyqckEPjW7/6lW60/rAvNhxfm1AyonBra/q5Dx48UHPF90D0kT+big02bLyuvJHos0mmG4EbDk1SulisUy92H/34XAKcOJxROfOJAoRLaLKbaAcmZJE38GiCX//Gr6sg1+oNvS6+Pi53vQGvGga3zy3lwOP1xyjXCnA4uVybSqDk68wtlYEWHQYVTKfbinavKW9aBqLx/cfj9NDs4tmzTaQP01JE+LwudFpNoa6UjvPe5CKtXClJTk12Fe1a/KEAyRkCUubnUmLRNJotMRQpySOgx2F0cWFR76lVa2rJTN0zFQgEkRgqyGtKb2C3h5JlNvNOlIoFZDLHYphygGWIVCqVki0JUU+yaKOBEKKBMHLHGdlTtBnMORwhnz9FlQqDyRC+eAQjq0Wy32AorIK4u76BUaePSJDefQwzbCI+H8XE5sBJqYTzF87BbDFJLUOmc8DnV6DVwfaeDh9KNg/TGVgcbhgsNrR6fcRnZnS9Gfg+IcOp0yUJjjts5I9P0Gsyq2Tq7kDAQJZrXi+MfLaZn9Fvw+Ug09qp+4IsIg7DbCBYQLkQFvvMbEB/1IbXT8/EIUYTLvPbiISCaNaKmJ+LIzkTURYBG8Z2o6dFbjwyD7fdh2dPn6FebCIQMomRlFpIIhGPaOHy0Qf3BGaNaT3W6sPld6M/GsHmcGB5aVlWFdnjI5CyMex3MVDeBaXplNyRPWwTWMHnhgqc5bUZXLl2WQsPslj0mhrM2pl685JNRg9qGMdYXl2G1W7F+sOnz8GPsYohLQ/ogtuj3L7X1TNARs71K1cRj8ax/nQd9+8/QLNaxawWxt1pxoHLJTY3fT453JOtYDCblSNidblkzUFmMSWgUV8QDotNgBwtBCulPJ48vof9gy18+nMvy/6KCqKRcSIJrS8UFguUS1syVHm/nZyWYXdDy4X5hSSi0YjAy93tA7TqfdTLbXQatJYIwEfFDZVrBlon2ORFycGLQGuxUtRgYnUxLNiNsYHLo4bY+UT9+ZvL61anhe6wJ69Sk8OEVqcBF5UvFjPGIyrnTMjlGQTeUjgoPeFZ6FPzKRXO/HEO1rEZVDzS4J8MCS5TeJ6Q0dQZtdAZN6Saqjdo48CF96yYHv0R1S5NnJTqSMwvwkF1pNWMXqsBukWTachhsVysw2F1qfmjZUG7U4DdzoVaG5ljeng2xZpLxOfg93jhcVg17JMZzb+/sLCITnugQMVQMIF0msHl01Bb+lRH4j5E4l48ePQhrLYJLp5fkVUTA9JOc2WE/DHUq215ErPRtlK9Z7cqDwKGodRmBIXbrRqMtiGCCbvUnGQJFsj8GZnQ64wQDc/A5QzA7fQjHpuTFROl5WRWMySPjQ7VIInZOUmtyY6lLQ2l9DxDCXbxZzNDSgpCux2z8zNi++fzOamhGEwrliqXirlThCnlH0+kWiQAQu0jn7lzZ1e11C8yZJzZN3abFghcMl+8elkACu8jMsJ3tne1LCJ4SS/pcrkmthXl6Vzmc0Bn7eSArlBQswnFUknMyXK5iZnZKGKxuBhctJ3hvU5bRAagkmhAQIxDLs9q9idWowWdRlf5LVSbjKjwMgwR9E2VolQesXbyZ1HWy2USLQLGsKFJj1PaXdAc1jCSfVgqtSCwi0tZsjd9/iCKhTJisYRe9+bWnoB9KhDZ2BWLOf0dElV6LeZOdbSYmZkJwuUxoFJLwxekfYBVILTbE0al1pqG/NLfn72WeWo/QttH+sgy+2V+bh65U1qi5BV0XSidqqGk7QiJBFTb8B6ghQAX8bVKB07apbZ6KBXIyp3mZKTm57GcSqmn87m8yB7nMOqPcZLNa9GRmPFJwff46YbOUX84jGqzLoZmJEH1pUFKLyrOdnby8HgMuHDukkJGM+ksht0RTg6PUDo6BpoD2PvASsKFsMuhcHQuAukvT5un7GkBXVq8cclossLhov0n2c5DNNtUafWU/8EQXNJv+EOZWyBz0k9IK2K+TuRDS0sYAiA8J7jY5v3GM4f1iYPRhLXPNkGbtmizAXzxK5/DbCqpYTqTTWMutYztgyw+vvsA88mEQswptadtGi2LyGJ74eWLcAXssHpsssJiBgstAHf2nwmkdztC6NT7MA4Br92FeqWGf/dnr+PGVTuunF1DyG5Hen0D52YWEGCO0whYWV7Bzu4eHnMwt/ixvXsspRxVOLTForVKUxkkHPSGugcJLrBHpG0Tzyk+GyQAUdbe6TSQnI3K+oagH/v0cd8gIJxsVi7EaNlHtWWv25RiN5mYkarhk8Vr+iAtVQ0z4bgkjcfi8PsC6rFZcwgwxGeSWvRSQTBd0I/weH1D9lNUN7A/ZT4FF1NkBaYWl7GjTCCfgC5+nZbLp3mEIhENcqVSDR98cAcLqQV86ctf1nnA553WSVSZUS2qJabsXUgyMuq1kCxE4pPyJtj7ulx49Oihej8OitQx8xevF7+ejQxro+z5Tk517V584RqePPwY2Uz6uR1WS5aLtNqbnZ3B3v4ufvzjH2kYJegi5arHo8Dz733v93Dp0hU829zRMpizBhWLPGfJguZZwa+v1esCd1odsoWDyufjL5IhqHaj2pvgAVn4fK4FgPh8aHY6AlIIuA6eK9HDkagsCvi50TaR7Hb2KfwsOA8tpVJSS3B51qhX8fjxI+ROMlqg0kKKX8OsEYE4ep4M8HpCGpirtbKCNrn4ZZYd87ToRV0uncLtsKHXrsPDYFyrBXPJBOZnZ+By2NCmOmw0xINHT/C1r39dfvw/+fkvEI4mUKs3NevQ4skf8GppTKtOWlayX+FcaTbY4bJ7lbVE0IOWDxiZpVylpzUBfFqGUp1CQIZ5L3w/sXhENl4TWGEWo5/XwaXcEzLxeW15xlJtOBoy4JrhnVT1k0HPJQKVHZxJ7RrWydrkjETGpMKrJ9OekuSfnR2qpO8il83B6/LhyoUrCAUiCgkfdBtSgDOHkDaHDE3lgpRjtGY/cLHTRG/Ct2MWoMmeiLYSg24HTstEqgY+h8R3Za1lpIqD/Tf3L2T1T7MpeY/wGWBPTusy9sYMtuUZwM+cRIGpBRL5gZxNx5q77Ta7nhHOU1T7T4l7tIGy6LrNJGeVlcXaQZCcC6pw0IfRsCNyQOZ4X3a5tH0j65V1h/Os2+kilKSlPHtvngv0OebSnEtJgpNjNULcA/TQadfR6dRFpGCeFX/euG+WJRdlr24XXyfVUHREcOlacZnO/pv2O5zTqI6nzSsJLvRbJ9KvkNdeVzW2UMxrmcN7nL0GbUM5+7O20UbAKaWdCZ0ewaSRwAMCOvwa1hGCN1RW84wkwY6kM+aMTcZm9UqcCamG7PYaWiRhNM1bpKKDQDRzOghWcT7ldSIJhlYfJNzw9ciqut+D2+WQqoNnKM8y2Q6znohYZpvmdzBr0k4SJ8GYLprNGmx2s7LxmPPCTErm2AT8YXj9Pp1vzD2iNTYtqh4/eohKsYiT4yNcPHtG5Dv2dHazCcl4FLFIGEbQQjMLj88tpTXzNtlAkiRAhTUrMe1HG/WaVF3ctbAmcJVGf3qMbJpL84Uc2rT2m5nBSaGIersLk82J49MSOoMhau0meuMexiZaXDZRrjeQnI+h0Z3AQma0YSArJxIB9vcyWJg5A4fFiwcfPkCzXIGDoFm7ikvnl9U78zmTP70zJOtSzjJ8dqkKtts5w9n4EUxVxuOJFBG0nSaJkz9rjD4K5VOB5qw5tJsiUYb9L89uhtzzGVhOLQkAaTVaqu3NWl15If8/U+8Va9l5Zomtk3PO5+ZcObCKxSCKpChSLbca6jTdcAd7AI8NjOGx4R4/DDBvfrDhN9uADafxm8fGYNroKGkkMYhiKJLFyvnmcO7JOedjrLWr1FaDkNQiq+qes/f/f9+KvCctVgeGM4tiWz1WG9wU9nhscDtMWFxKIJ6OodpsIJ6eR6s9wNmzl3Dv9n0JMSuFPJaXlkWE5rM5LM3PiQDhnMZZl0KmhWWWSZOhteC0WkBj0MJpLYfto224gx4EYj7UmgURAo1yXV2Sly9eR7XSwdFJAQF/BM8eP8XV8xdw/eIl2KZmfPzLTzCfWkKhWEe90RERTyKZMTbsceWdQLLO7w3quebZ2GrVMBx1JHYMBL0SCjTqTfzgh7+FVo9A/EQ9F4yAe/3Nd2GzeXB0cCyHZr9Tx/07txDy+XHl0hXUai2k0/O4/+Ce4ljp1v/5Lz8UUBEMhxRZGA2H8Oz5U3UU7h0e4F/8y7/A/Yd3UKkVFf+1ubWKL3/1ieIs06kUKtUiNjYXdJ79/d9/pGSOG69d067OXy+fLWJt+YxKtIu5Mor5qrrxWF7P/Y9nD8Vti6vzmNiABntCOzXky8eIxb1YXZlHq1aHz8Ooah8sdhe6oz5gB4JRr+7Srz77Cg6zQy5izsTcSTjb1OttPdMWhx1uirBouva4cO/hLr773Rvwe6NG989siKXFefzsr/8Wj2+3sbZozLTE3iiESiRC+h4Ir41mQId9XSEHzmxuYXNrQ2fF3ft3DByq2cXW5roio9qNDhZSi6iW6/j0419h2BsIjJ9LJRGMBFDqlNXxS/L36iuXJEa8c/tbzR7rK+sirRLxBL7+6hvhCwtL8wjRGWOZYfdwGye5Q0XvMnY1FQvCaTbj1evXkJpLotZq4DCfwb3HDxBPJ7U7sqYgEgyhmGOXrBdff/VIs8DDJ1n8wR/9CB9+wv4uq3oniMWmEkmlAiXjMXzzzU3dSXMkMWdDrG0s4/B4T0k3x5kcXJ4gFhZX8ejxcxQLFd0rjEFmnw7nIkbYfec7TJxpS0zUb3dw9GwP/WZPwotqsQ6Pww/z1IKAOyAhETsd+c8TK+B7y7QfEv4+j0c4OJ0js4khpG82iC2wb4uRoCz6Zrk53f1MQqBDfaIYfrrceF4JnzazpoLdIzbN7hQg0V3LHZpitnarrS40nkucrhbrAwAAIABJREFUB/iscCakeMXmcqHUaaPM4vL+UOQx31+6Dw2cl2XkxNoJeE/l8uXOSVxUDg4z0Df1YbZR5GxSNw+JfJebWMGC5o6Tk4zOPlZgcC9iLw6TPHgsqUO6a9RJqJqBf8AXteecv4lncjZitCLnEYqmOIP0KNi2UiA5hul7//XZGRVXfDPcNhdMXL6qbQybA1jGNgxbM/hcUcSjVLpEZRnjUNbptvH48CnKaGHiNsEd8MJkN+kvWrpoMTXx0qfidmSGz+zBrAt0GiPYzW5cu/o6XB4/eirXcghEpU+CByEVFizGZlQLy9r2dvdQKVVU/MwPjiw5lx0qfzrtOrafP1Xfx8rSkoYTyh+YuU9gkMMrlxYOeFQp8HLngspBn1Yx63QMn8uCYb+qEvHNtWWBNt3eDA+f7CO5sI5/+p//hVji//3//FeIREJinMhYizl7WV4+ncm+R3seH76XJYSG08NgnQwbEVUaRswVLeA8OV6SJCoQk/PDGIb4v4kE4RfFgdNoMPtNHwgBwuGQ8Vcu+LyMlKpK5b6+uqTDn+yfAYC50e0OpfKcX1gUufDzX/xCSlIvS5ZpYxqNFTPEQZ/gCkkW2iw5dBDs5ctCRpZAHCNAquWKoeSZ/kO8zsbWppR1XAzoHiEBQiJIC+H/bzCmAoU/qwgQZuxxjWB+c6eL3//d3xdg9vHHH+ufJejFB3lmnmF1Y1VDEoFHqgBPc0colI9VMMtCqu2dbQ2rTg0fM3j9LgHN1XoTXr8dC0uLcgCxWJn5k1Z+plOzio5oK2YUgYdZxAMCekaGq5jQYRdnL2wiHA3i6PhQzxItrSz1ffzwKer1HkCyll+1FVhYXBBxQVCuUa0LhOGhzxePz3m11sXycgrXrl1Fr9PE3u62LLNxdtd0O1LO8fedm0+pa4LKOILZtLYPu12pRYNev5Z4dyiMarOJJ0+e4OnzZ6i2m0guLYEptPsnWQFUHKC2Hz/BdNhHJOTDZMLPfCQlwMzuwO37z+ENurC2uSHLK5d4jqqPbt/D3Zu34LSw5M8t1fHOwRGmVjOCtAV7vQIf+byTlpwNxxi2ugJZmpUOMKKN16L3luBkuzZWh4k1ZMbG5pZKlag+OzzY07MQCIU0VNKBxXJIvid85G0Ofv9DBMN+ZAs5AVPMJ6eKwMyoN9METVr5WUZqYU5kAk6HH8P+BJVCFVnm+wOIh+1448ZVhAM+HB3s4/H9fXjtbi2ojV4X3fFMQNNQSu0xVtfSWEinldtZK5XRrtek0nHyeVRkBFSaO5xApVZ81qLREBaX5vV98r3Z2dmVXVudNyMZD+BwQxEkW2fnNAQ8vPcEZpZJ8uGZWrR49aYzuIN+FSZfu/YKzqyvYdDp4P63dxQzQbvitDeE3+pS7jqBDoI0JM+o3k5E40Y0HTuOfF74o1EV+vJi55J5YescVuaX9N5x4LNbp3j86C4ODp7DZJli/3APVaoaA17U+EzNz2N+YUHkHUEcngNcWo6zB5hbSGrhjCfiWpzv3nmEW1/twmk3Ix2fV7k94yL47JqntNaGFJ+gXo9yBUeZQ8yvzcPsMqE7bCv6hmoS9obYTbzs/VJx85zojnoYYYz4fNIobh/0UKW6tdXTyzcYUgk5kbqSy2aEw0MghGggLJtw9iCDaW+ii5T9LATkZqYxnD4HYnMhEP/IFk9xkqlIecZM8zfffAPtLkHZLCZmJ6KpBZFC5VoVvV5DTkfeRYyRYAk5YxyYZd3p1BGJUnk3QDFPQHuK3GleZzHt5jx3qIQ+OjhUzAeHFDoA6Oqj48LrCaJe76BcqSMYCur55+KUKx4rTz0acyPgZXRMCIn4HG59dRfDwQzhYAzj/gylAoE3DgpW1OsVuF1Wqde4xPLPbHdN4YkyhsotZWkmk4PbHVBMos3mRva0pFxSqoSCgQgO9o5Qr7dQzJfg8fiksHZ4vYqACwcD6He72N/blcqH7wmz6RPxpJ4JAgssUyRp9eTZI7Q6TS2HfNdZMqsAMKsdzUZL7w1Vg9FIGAtzSQENLAGmpTU9N4fHz56KoEykUwjFQ3jy7ImhFHc45dTg0MYhjxbXeq2h4ZCZ036fHWe2WALe1fNF4I/EOO8SOhUJWjD2QaCA2yOSpJDjgjcwgM9SCd1uWxn+HIo5zJfzFYFJXMYZEce+CkZVzGYkm0NyFPY6XS0Gg8EUZ89vwulkGTuL4NvIFwm2ulXszkGNLjc6angOxmJh5bUzjpHEGLsv2LfAXyscCsDjcaBRL2v487j8uHf3kbqu6Hidoa+lbDxroVovIRAMIByJY+vsZSnsGs2q7PeWqRHDwg4aE6xyAjE6h4p0KrbL5QIKxZwEACSsqHCnE5Xl0gcHhwiHWZ5n0RJCVRnBa8afKb7U68XFC+dxdnMTpXxB5w6zhekA+/LzmwI6F5aieOM7r6Faa+Bnv/gFNug+Hfexc7CNc5fOyIp+mjtR9j5nt8uXryquppivyO2ykFiAA2ZktrdROeng3IJXtm4bM2F77PoxCBACkyzVIzDCBYdLIc8HDtlUyrY7AwH/jD/pMj6Q6AVZFxIZhjRK75IEKgYHonmV4KtAqQmjKgleMIaEC2oPU9sMH/zO+wjE/bjz6BbefOcNlbp//OmHip9odvr44pvnRocPSBTHdV8xVo2EGV2nyxtJgTbLm8sIRcPqEKGKjxGenAsPD0/x7PE2ov4QzqxvKi7g459/hM8+OsR/9k9+gKTPjw//6m/wwY3XYB9PtCCuLC3i6PgY+wenyGSauuvYg8LeDF+A94QJ+4encnoycoeO2auvXMN3v/u2FhgCXQQtwqEQKsWSnKOjUQ+9fkcEYTo1j9xpEbs7B4p4WlpclIqbgpZHjx8KjF9aWcOrN17D/MK8oopq1ZoUWSfHJ4qMO7OxhXKJMXJ1Keyp5G+2WwKNOf/xLuC86fMzQq+BR4+fiNBYW99UNCvJRT6jBIdef/NNzaUkceiKICHA5/bLL2+KXCa5uLG5KSCKbmWqwPmfCRZSnEMSg6Dhk8ePdW5QIMT3o5DLIZ/Naq5jLAy7UcKhoPpz2NXB2Z1zIJ0WJAy2d3YNEZHFKidKKhnX7EL3JR1VVFkLzJ2yg8QpNfndu3cEMPAs+vTTT1VQ/v3vv4/XX39d991xJo+d3X0pzrl7sJydUVpcNklS8hkhkMruILpg9g4O1N9EYZPd5cLcolEKz/mc51y+WEQoHJajhnsZ/z52jtGRwneBwij+89oNePa4KOowKeeb3xNFVxT5rC6v/KZvkQ4Azj8kiegioIuH+wXv1naroz8zF1UCTp1uQznU43EXFvMUqWQU33n9VTQqJQQ8LrRrzAU3iVTN57JygXBO39k9wIXLV3Hh4hV8cfNb/P1Pf6H4ZrqBlpboZiYbOUY6HUUqFUGjUcZPf/ozuF1BnNm6gMXFVQz7U3hcAcVAmqY2OO1MJmDptEfgJAFuutiVKz2daN632KmsNQqvSU5REMfdkvFhWsjNhjOM95yUkQPGNxjANF3CvA8ZQcV4JR8jQTwuAc787uSuZvTzcUbKzoDXT4OAlLm8HxkPx9+CzvOJaabYFJIvPJ/6nY4AWX63FhI3wwG6w4Hi9tQ5MyEdDjhexIwpqpmkBHtCTCa9Z3xW+RwZUcz8uVmCTbcHFZeMSqTwxABaCFRSlaoEgymLrymUM3q8eKcasc5TkRbc//gcjSckCnl+MkvcqthQDgIkQOLhAFqtEmw27o50k/ZEgPAcZ9cSdy+q4YuMwSVQbprJtUAVqaLc6IQgDcnnjc7xblt3CAkGloUPWaDqZrwQSRez+kGCfrcEmLzDRFZN2SfBzpceXF52sbgRCgV0FZDY5dzZaVYRCPgE9qh/hyprdn9gJrKQOz9nUTqleM/QP0hHHQFpg2ACnG6LiEu6WiXXNfH5Mlxo/DPwGaDAh7nlvGPokprNxnp/6Prk/UbSgM8NBVYEe4gtcO5hRDZBsd98b3SJmKBde2GRez6Vs1MpgzkDjEf83836M0toycjfyUh3NYnuRDKMS5fPi6h4/nyH0yUCgbAIZMbrbWxs4Pr163IDHx8eIhmNIMCulkYNPpcDqwtzqBQLWFqY0+cejYSk6OfZTnEFHf4kIhgP+fkXnxvCPKtFosirVy4rFofgPF29jUYL+VPOZH31WtpdTgxGU5wWyqg2u5iandg/zqHPCNxeV2dVf9zC1DRQD8doNsX2/gk26WK0m+ALBnD34WPs7dVw8fwZXLlwHacHOdz9+lv4HHaMui388IN38OnHv3yRl++Gz5+US4fPc/b01ADg1OpOwQ07IVawsrZmuEzHI0Wt2Z0W+IIu7B/solEf4fz5JYlzv/zqMdZ5309nODkp4PUb1+C02QXmZ45OuV6qp49zFGc3ElbdwUQ4g4UpIZhgKR1FLOZTuoQ/5MG9h/exdf68nJ0WmwuLi8s6o54/fYKttU2ko/MqU+fZs7Q4J9Lwww9/gVQqhUA4iKc721jcWEG5XcOzwx0c5I4wwBArW2sqleZZSpfegztPtWNzzua/3N4ILpy/gmgoiv/pv/83+Jf/1Z9j3O3j+ePniIYZDTbAIkWiZotme0atEk/jcyhAd2TS3hcKBtTl0+kSfB9ozuDzXcg38Oprl2FxWnGaz8oJzr4XhzOIa6+8jufPdmFn/5RphPt3b8lpRGc3Y7VtTju+unUTb73xHYw7Y3zy0aeYW1nGd995G9mTjDCnR8+fIFc4xeLSHC5eOovT0yPY3VZ0Ri2cPbuBX3/0S8woqnY6kc818aMfv6Ed5vGTHcwvrGD2wuHHzi06TbgjvPPd7yMciGM6suLTX32NcqEEv8uGZDyEo8NdCfEWlpdANL81qmNiHsDqGOPMmTXt/deuXlfU+bOdPaSXVkRoFMt53dvEmFq1NoqnZXQbI/RaQNjvRLXK9AkThtMZoskUshVGOK/h1Tdfk3jk0cPnuHH9BjY2V/GTv/prFI8K1OzAQzcgHXA2MxrtEbbOJoSp8YyZX1rEh5/dRnohrLhLkrXE6IIhH3750S9RqTLKNy1X48bqJgLeEBLRhOoL7t55CJeDuI4J0UQYM6VNhFCulBR7yfkxl82qQ5JpEacnRaSSEUU4bW5tqsydfVfphTm50ovVrHrMSrkKkmGfZgR2666uryjNo9Kq49PPf60En2QqpbOQfYRWk10x5//D//iXiMSBpdVFmLl/dpi6MJXgj78nCR46lr/68jN978+ePcT33/+e3t3FpRTs9hcEbXuIRqOHcCQp9z6xp/XVdeQyp7oPF+nSV3n5Omr1lqLcPTYXHMMZEsEorCZuMYyTpDvTre6Q8WCi2DomHnFn5TkoYSjPY6XqdNBusV+Dong7qtWa0hPoMCZRQqyajlDi1QZx4sBpJqs5m7sy003GAxaWm+Bxu7U38tdUwklvIKKZeCTvdGKyFCdzHyV+TDEvhdfN6VjnK10iPOO4A3J/JtZO4oyXJe9UPjfCrs18J+kwMbpB6KghyU1yakrXnIuijYnw1K0zm5q3+Tzks1WEgz6RIOyY5cvmtDkxZlT+zDAFSIjJJBSbRUQK7y4+m2+99SZa7aYE73TKGASIwxB7bP1jq7HKccCh3ddkg2Vkgalvhn3ixLRnhXnKiz+NRHIBXn9IoCcH9js7D9DyDBFcjGEwGSgqyMG+BNMMo3YH9rEZlu4M9oEF7pkTbrMX+QyBZydeuXoD0UQKXYZYvlArsaSZrg6CDSQy7t65g+ODQw10LFQmiEylTKfVlgKNpACXc4LFrUZdShRSlOwA8TgYA2I0wRMgYJwKB0re/lzg+SUHObjMxnASsZ22YTENcXZzTdnGrdYYR5kS8pU2kgsrKFRrOM3n4PN5lLXGB4AdFvzs+GsROCfpwUVJaiqqYthsr+JMo3ibFxuHGy5X6u9QbpmhIOPf89LZwWXEGGA4HLIcjQOoQYD8xiHyskxuNBOQZrdzWCW4MNFD5fO4sba6Cp/Xp8WQMQAuKjx8fqlEbn17W8PxwtLCi5JPw31CGynL9AhOUWnGQZxlk1QVeVgMSTCtZgDB7Cngr8tFk4AoLxAqC/lzPXjwQM4eFeCx/IZDtcrT6PZhodxUCqfemIojOnAscrS89eZb+N6738Nf/uX/K6CVnydVRASqCKDNLcypfJnlQYzA2j96KncArXPM7oMNUtibbXzPJ+hokIPYY/58BIf5s5ChdVJ5NZxhLpUWo1ut05bPvpihHAZcHMPhkIBWZpFTecMDaG5uHnPK/XyAw92MvltGU6xtrSEUi6rAnZ8tv3+CcS6HU3+R+eULHUvE5aLihf/o/n2Vj/G7pnuISwN/ZrKgLC5mZAqLALkQUzHD2LaQ3y/1PhcIn/58dG5UpeobMyLN7UWp2cGMsVkOj4qndx4/URGV1UJLdQPJdABLqyvIFysCdhfX15FeWkIgElF3wrA9wFe/+gJHT3fQrTUx6M4Qj/tVIufweRBbSOHw5EjAGGd2lu9yMCN5ysi7fqsHE5VUAiL7UmHb2e2QTMIf8MPmcEgZSZb8YD9nqI18FoEfLFnvdNgzQTWdWQTXaNJDIByQ1bBUramokADU8lwcoYAbTo8DmWwGNodTatZeb4xCrqjPtpA9xXwigO++/iqW03M43NnDX//bzxXZ5TYDPn8QTG3PVltoj4FIyi6wiRMdcytJplYJ9JQrhAhlR+QhziigRm8ktwEvB0b2rq0tiO3nYsaBMBaJ6R3KZnPoDeimkLCQ3BBWNiJIpDn8HKBRnDDZSWDncGJGezLB0sY6Ns5uYX1tFfViAb/86U/QLDWQTtBa2pe7LmD1KEedoE2xXFMcAolKXpokF/guWpwOeBmxEQrrAmBMFXtH3rjxBpbmlhEK+BAJsZ9jgu3th1K/EJBltuXUakJvMkQ0lRBRyve60RhiPh1FeiGJYNyDdr+BWqMiEGlj8wxazT6++Py2VC7MwLQxKoFSvvFI1mFasNmNw+geRt51h130Zn1MzKwhH8AX9OnZoNVx3BsJ8CQAwAVlxpzffgt2lk/GwlhKpZSPurOzr/ioXn+EZnsKh8sstx//4neViiWRCCew/3QPxZOiZCwBOtZMY5Wv2dwmrJ1dQCDqwEn2SOoZvjeMpCCIyx6EIZ9nTxjHpyWU6ewa9TG3EEco7Fch9cHBiUgDnzcEj9uDzc01lCtUNk/QadW0uHFxYczA+fObGvCPDzIC+lg4zXuTQBbP7Z3tXQQCIQGQhFwJvpzmTlXi2mjVWfMCdimf29rAxuqGCMNPPvwMBQ6C8bTK55kxyyGOUZEEKkbDnpSQjMIisDSzDAFHFyFmtHb6Uk+z24dAPaOXqJYimUIbLIutqZjkGU0VBUHawXgCm9unz7hUyIsAoXqs3+nqM2dUotdjxCeSvLDazTg8OUA2X4E/QJWcT+o5s9muKCoCErzvqBjttltIJmKKOmH8FYcxgpPBSBj7B4dyM/lDAfjCXnz97dfqDVlaXEEhX1ShZKfVRaPeFgnDhZ4uDEZI8Ezm/UWbMIs9vSEfSpWiSGaDkOkJwJJggmBDt4duuyvimmcwFTUkP6hwoiL38b2M3p1QKKbZgiV+jKlgxBgL+3gGuul+mUsZOdmjCcrlJk4zFZ07g1EXTrdDcRgraytoNGuKznB7WNI2UdTdwvwy/H66cbwCOamYdDotiMdCssdzZlpZXseHH/5KpZc8Y3v9FkqVPBZXuGySvPDqu13fOKusdjorqPzLZxhZR9V3SN8xyTd2C6jkejZBLE4SpmlkmbPw0UMFeBf37+8jGvUiHmcM4vCFmt8oWe0zWgVK75NzbWN1TTnM3VYXAU8AsUhcOciZzCGqtRzefe9t9UKVqhUp1WiJLjdKsDhMOD7d16LDO4POHK/b6DO7+cU3CLiCWE2voHyaw/b9e5i2p/iD33ob/UodlUwew3ZPcUok1NjfxplqypwWZulbCTQTgOJMyI4p5mXTCTJSVv6MYhTOZVLTGopnI/7K6ObiYCfnLYdtOZeNoZ5/L7s1bB4gnArhh7/7A7iCTnx150t1DDk9dnz6+W1QYBuImOD0xuTGDAW8WF1aRiwU0wLz2Wc3sbgcQzTlQ7GWxZtvf0d9ULduf4t0OoUU1Z21GnYpSBjPVCx5Zm0DVpNFGc7FTBHtcgfXtjZRP85gKRjCucUlLCWTaNVqclwNRyacZOooV6iupCvGAa8/Arc3iGgsLafS9VdfRzSWxNExYwi7hqvQZNL3zW6L2Wiq7Hv23lCEdHR0hCrjO8jyy6nN+ceOZrOKubk0gpEozl26DKuL/QZjVEtFI47OH8Du/r4WM86DVKo1G02Jkfjek8ggUEpTaCDI94YHBzvd+uj2u1hf3wQdCgSZ2enx8NETPcfs4nC6WHQeE2lMkpqfG0tQb9++qzLlM2fPKfaVq9j9Bw/kAKECjXcd1dHXr19DJnOi95dxRX4fu4EKynpn1G4iHlOcCOcROh5OTo7U95RMJnDnzh3s7e8J/EzPzev3ozOF9zJz++m4JQjI5Z8xS3RdEZRkVAMdJbwP+PtyFuZ+wTgt9n3c/vZbnOaK8IWiGI6nWvC4IJN8SSQSBqnEmCm/T+6YUqWCVqerDhQqxLmKFIolxfsoGhYmERh0ybCDheQxP3O6P/i505lC4qvTaWv/4wxJR4XFQVVg90UMwQuxmRZmEspeEYQ8H/j+9AdUtlNJb1UskrErjeD3+1CtlRBPRqWctlhn8Hoo3mJnSgIuuw1f/upXiIcZxRzW3BYOhHD27FlFKjLClC6fQrGCN954RyrMjz76XNEQdADyvCFJwjt2ZZU9MjW5S/isAQ71L9D95vMGMR7OFCfpcngRCkXl4CBIx8+HexldBgSrSYpWG03FZjDGxVBUMp7KIoCg1mii2x+IROX/rhhIh0szcq1cRf40a8ReWkwC8Bk9azUzfrelIveJIiRc6HQHEq0wGoqAP2OfOI9SDMUF3usLweH2oD8e4uD4SO8l91M7nVndtpxI/dEANrdD0ZGKmuAd12VMIYkLIxb6Zeck91DeRXzm+J+VZMA9lWXY6rE0wHTeDyQ+SEAlYjHdjbyjeTjyHSE5yjmYgxv/Xt6rjEPibk1hA/+cdP20OjUBL5FgTKW/2iGaDTm1LWZOyQTmpyJQKXB6+OgxisUyuh0mF0zR7Q9F6pB8VFQhJSIjkgvEAYgbDAX+EDQl8E+ghX9xlyZpybloeTGNc2dWRLo0a0Yvj93CfY39MvweKSQyfk3+cyxUZhwZI8CcdpL/ZTicTp1LPJ9IHLa7Xab6qRCW/5nAvDLC6NYaGekJJEoYHaPdXmANo6h42fB5M78ofTf2Y6YjEJhjTxzVupwRCOaROCI4xn+EDld+31Tfcmfm3MjnjiQMMRE5efgJTcZYWJiTy4jvH5/vRDyF3d0D9Y+xVJlORkMAWZG4aTDswGoDUumI4uPm55M6Ywlk0820uLyk75k7G8+y3OkpPC6nYq/ee/st3P36pggQy3SMSMCH8aCPZqOm/gK+m3T1Ohl7OAOeb++IEKEz98KF82g0G9jb3VXkEMWefK4ZP8poWzoxOasxJpsuG/bdHGdLOMwUMbO4Uai0kCtVUKjUYHMZPZmMjH7l2prOPjo+z1++qlJrdnHU213kCl0Rpq9df0vxkvvP95A/OsZSKomFZBT37tBFYdGd5XCF5B7l2ZjLjvDG60tIp+NIpikWZqqDsftRFe0PBFCplbGytognz+6pT5YAYzyeUIoE52+bkyTFkj5//mwP7z+Eg3E1k5k6NicUdnEOpquRKQEjYxetlIpyyF29fBZzcxGMp22cv7iFJ9tPMBiP8eT5HlY2tvDmW+/go08+RrNV16yxOX8GzUpDcU/sziGITSKeHRfHpyc4d+kCSvUqjvIZOHwuHDPKstfC0toy9g52EAp41NPHd6BcbKJa4TPihcXqx5tvvotPP/kMu89O4DID/+Kf/zP8q//1f9PuQMEFz2w6tYnRFfKnmr/p/NhcP4tyoSGymGcu74Fmq4yTE84HVhwdHqLfn2F+MQV30I2vb+8hOW9XOs1rr7+LQX8msRYJ2fl0DPt72+h0O3j9O2+i0mwIcP/67pf40b/32zD3TPg3//rfIpWew5/+6Z+hWipLuPtXP/07/Ltf3MRf/Jd/Dp/PKSeiy2fXnhpNhNAoF2GejBD2edBlXrkVePDoEaYwqcfu8Jj9jWZYSBrz/+d0YmP9LFaXzqLXnqHbnuGnf/8ztOpF+N0OlPMNBPyMzp9h89wiovMBnBT2RdYxNpTdKRQz8+4+zmQxs7oUJ3583Mf168tS2ge9IXTqPbjtXhw8P8ThLvc3CPivNFoo1tvwRUN497c+QLFZwUe/+hTra+fUvXR0uIeT3V2Yu0NMu0Pw6D09HWBqBQIxYGktKSc20wR4sEZSKREwjCRjFG+r0xCZ/d7338aTp0/w1c1d/d7vvPUW9rb34Pf61UXBhBP2HlbrDaTno3JlGe77GppNJg8wpSKopAiKKRrVmvaZ09O8nOKnhTyOT6vwBR24cPkCas2SgHyfy4PD3SOk437MpiOsrS8jmogKo2J/KrEDzoL37z3A6soGT1FhLX/7tz/BxuYa5ikaYXKPw4VvvrmNg906UgmfcF3iI99/722JJbd3nmFndwfnL16UY9DlYGwdI22baNQpjjmPWqWJoD8i0ocpAeQBSFZT9BCLp7W788C2TE1wcj+k+x50PxMDjMjFz+c/Fk2hXCR5ZsxLdOCTHOCZzXuOKUiMs83niiKBKSSUg6PT1Z7IYEwKEWgq4NHPeYw4OvcU7vBK8Rmxc2wijJRnUanIHmW73CXEK+jIVaylIiyJS7/skrJgRpHQeKJ4x8GQvxfdh/x7ib0aRDvjEinokXtaogjOWoaJgZF+E0brsl/P65Lwle449rONMYLH58biCzHP9vNtxboRM2H8H/sryVU4LS59PpxhKW4YqjKBkfkMC+hrAAAgAElEQVQd4b+tdg9/+md/KLEJqwdq1ZaEoeprpHnh/J9gxn+ATB+jX5jNbBlb0a9SXRzGuG3GbOxAJDYPj88AZPiS81LKd4oYJyywRZ1iXnih8oJlDM6sO4R76oCzb4V35oalZ4HX5kcxW1WG89lzF7F17jwavLw5FFstRhcIbaSFArafP8Odb2/r/6/IASqinS4N01xqSZJQ7Z8rFlTMM6Oig4XbVGZ3u2LKCTATqCe4zEWG/6I1WdEr/QHcLBcmUD5qw+cGfB4LYmGjuK5a7WJ3/xQn+QYrfmFxuWAmumiaSaXFQ5ugCAcVlau+iKaS7UcPlVEQKveGekCMYjuVMFrYTD9Rxi4XZ4Ml+QcniNQaKkE3Wu1fZpvxiZIa5wVhQhaMA3vA75eNzs8ukynjU0417FN5F/CHNCDwxeZgxqIp9p/s7u3h7v17Ai25+L2M66I6jqo6EhoEbln2yIw9DpJUdPJnIoFA1TFfOtrMCQTz8mIROJlNqq4Z41Gt1zRA8/Dnr89lSEMY1UBUaDIrlquEQupmAqUYV/Pu2+/K9fPll19q0KGih1Y8snqBoB/ReFR50FS2HmV30ehU2N+JcqMBi9MAmJ2MP35BGpEE4kuSPSnLyhpTuRQjcLpSkzHSpNqswsqDgvmojF7rj9FsDeH2GVbW9HxSbCKfR5/Xj0K+jG6zDb/D6Eax2G0IRMMYc+ieTcRSE2giEMqhkARPTmqlvoojuSBy0WZEisfpkoL2JWhE9ZIOLqfxUvMAosKcmamM7GEWoIsFhVqe2iKWCMqQ4DI5HBibbKh0Bggn5jCZWqRWquSLcDOyZ9DEweEhNrbmtNTmTgvYOHMOyeUV2eQJ7BL8DLqDGLI09skO6oUiEuGI3C+9SR+RuThsfreGK0brsKyYIAwLeFvVFtw2t4Br2jBJ5rodNlw4e1YHHfMA6fjgYctDqN0aKerKZBXvq4gELgJU97x04HCQHE4GymWcW1zSd5MrVNBs1ZCIexAMufXdNTsdOJweeAMBxdgxW5sKrbDPiUtn1hEPBGHuA0fPM/jm83swj6wwD6dybg1MYw0F9qAbc6uLcHgcyOazWkTXllfQbbZQPM1jpILvgX4uKunNBGxsRikhwZh4PCJg/eTwSAc2yTUuLHRonOZrej7MDsDiNiM+F0YkSaX9MUYtqvZ4KFvh8AQRmV9EOJnUcFCrlDGklb7TRiV7CtOIheJ2uMwODOt9WE1W/boEKQkw+DxejHpDBHwcLidaxCcWC5xeAg20sbsExK+vbGAxuYQY84ptY2SOd1DIHcvBx2FgQOcXw2CcNnXvDCcjlXiHQx5Zp1lcvnw+DXfQjk6/o0uIfRVOpx8nxyUUSYAEY/A63dhcXZH665svv8Dtr79G0OP7Ta4jyYVar46pdYL0clrdGrzw6TRwmhntM0S3O5DCkn8eZkea3VYpAqP+IMr5Ih7cP1FRPVXxVNjxrCOgzoublkuX3Y2QNwTr1IpRZ4Rhhy4jGh8JUgxhcU0RTXnhCZpktaazjqSL0+pEOpUUUFWrt9EdmFFvDdEdzeR69IYYsdfB6tqahrRDFpdPzVhdXcPq6iJ6vRr6/SbajYYIsU6Las8BFuaT8Hl8yGaqsnOzOLTdqku1+M4738WTx490dlIJeOHSRYFb+4f7AkGpKiKX73ZbcPXiVRFFuWwJu9tZWYtnYzNatY6eC4IRdEp1Wg0B5oxG5JXa7TTRG7UwtQ5Y3KP4ABYh5/I1sDP30qWUFPI+b0BFx1ShUSlGAJv3DUmBja1zCMVZYLiHQ7oWZKk1Y/ii/JckHP87FaA8C6l2ZYG5y2OBL+DRUmi1eERWEqDkd8VFkgs6Sb9wwC91D+MPFhfmdW9TkTkYjQWwUnCRXk7iW1rcAyFcOH8J3U5PfWHlYgWt1gxLC8xrX9AcwMWJswAFFK3mBEvLEWyc3ZAbhepD3nUsd+diyt4ikh+8g0uFmspG4zGvUfLu9yIWDSNznEGt1JVCOK6zdopSNQ+Hi6XzMzgdVtjN5hd25SkyJycwiRgKYW+3jGQyikQqhlK1DKudpfBWnOYysDssSKZjIh5eRlPYLa4XZXkERyZoMP7RQdHEVN/n6sqaVLGNegcLS0sCdwajHtiZy2z8RrMPrzeI66++hqfPHuI0vyd3TCq2glqFnwczv+0aCvkZEVQhoEdnG89H5QQzKtXqRqdDQGuMSrkKf4CqZ8OdwyhDktVm00Q/A2cxilpuvHIDTx4+we72Ca5dvoiFuUUt8JwXs7lDRX5wIfrh7/w2PAEfTHYzPvnyY7R6dQwmXQkfqL4l8MSsfsa0xSJJLXlXty7j8bd3Uc2eYNLp4/zSIuwTE/rVDlpVxtFR6dOXSp1uOM4q3R6dDSSzGC86ke2eYrcpHWQjI66E5bd0CjNyiWW+nFsICCo3Vu3vhhuENm7Nf+yqMrHjbQyLg51CY1jdZjhDDsVg0d02MY1xeNKToIJk+cXL6yphPc0VpDhNJxPIHmdxfHSEXK6JS1cXEE8HYXdb4HA7pcomicV35DTDDrEY6m0jm73fGeCNV88KHCKIGPFF8c2n32AzPYfXzlxAdf8IV9a34OYwM5qJJBiNzOj2Z6g1egj4wyp0XF0/B18gApPZgWyupAgsvz8sVyzdjFKEj8ciVqmkojuURaBLjKdiXOtorPmv0e6iWqvLRbG6siRAO5FKSIX44Pk2jvIlAWcUSiVicfjDYYSiUXTpQq43NFcSAGY/AMVLjA9lLB3JVM5TjHLiPFYunQpooiMtGo2rz+fmV99IFbu/f6iZOxKN4uLFSyIgGDNEMPb4+FhOKJZw885k7BD/Va5V5KblzEoghLMXwV3OIiR8ysWSHLJcHp8+fox0PIbvvfu2FMGM9hsPe4rIpKqVxc0CHDFDNl+U4pXD5MISf0+7um4cLqcipHiXETBm/0W3S5XpFkqlIna2n+PWrVvaKdhRws+AnzvjhbqDESwuL+KptMgl/hqM5+XvS0EEnSDcPzw+n8iObKGgnYPrBkFZfg6pubTuVbowuOCSjCcobpwDVJKP9bOR+CDZx3fhJZhM4oMqZwJnnhe7G4FWvhxUqDOij8WjfIsISvOcpaCFvwaFRewimV9I6ftj1CydTVaqQDBBqchnPINoKIyVhWVk9o/QqjQQdPuxmFrAXCItAqLYaGBlfUMxmSRVCRoQfHj0cFvk+lxqUYRpMpHS/cGFnEAx/0wOu1PxQhTc0KHM82/IEnKTRQ4inhUEq7k/8fPkfEOREYFrAlF0M/23/91/g1dvXMdvvf8DzQt0HtLZV6BjuMd4ByoaSaR3dQd5KczrDxR/wWegTzBgMhGR7bCaMe534HHaJegrFPJyIhI4FVg+GGrv4jugVCpGZDj9ukdLtTLqrYacGHR+EGDmjkrAmII3FlO9TBCgQGHcpUvCinafJIrfEOCxr9HJO8BwIPDcNBIHDIDB6G78h5hmuo3n0knN/3xfeC7QIUYwjrseiRjOBCRKSBaTbKaim5EbvNso2BsOm9pVo6GEuvomw7GivaiK5uzU7XLuyqNczaM/6GkmoduOpJXF7kGjP8Z4ZlLaA2OoeD7xi5DiVGslozBsIga5u1L9TiCIcxHvrdGUUUYdBLw2zCejiAZ86DSaqFcasBGENjM5Qj25IsQpYOCfgR2RFG/RHU6Sl2K+4ZidHQP9ff0B48vo3oAU/zyfCB5JhPlCNMmdlnc+xQ50XZPomNDpYWNvBx2F2sx1vvPM48xtAvtiKCgkFW/Wjk6lrY09mBNG6RBvYIwXY8htuqsU9+0joUfnFUksM8qlvDARnplMNSOB/NGHv0Kj0UEsmlRMNDEC/v0kOvnn8LD/YNiG02XB+QtbItGLpboELHSHkqDl3K57wW5D0OdFPBLGq1cu4ctPP8a428ZSOoELZzbRqNCNxwj0EfyhEBLJNPYPjvH06XO5Txh1Rpcd748Pf/kLXLl8CRfOncVcOoG7t2/pnqM6m04FkqCMamLU2/b+IeqdIXpjM7LFBhctpt3i8bMnsLuYJNATCZJIkWi1IhJfUKzzaaGASCqJzXMXcOvuA/zi57dx49oFpKLzaJaayOwewU8co9PAZMjunKHSGbij0YF3+fIVuV/YEUO3UoaxbccHurcISlJ4xs/bH+D77JZIhl0xjGhksgLPmTbJTq8fPn9I9zGdY6cnp3qnZrxXA364+GcOBDCfTqJZb6Fcqgl4pAMvHgvjwoUtVp8jXzjAlWsXtDfz3C9WiWOZJHBk6XswFoR5asVaYgNeh0+9i5nMkXoNeA5XGhWJRoqVMnb29+D0udHsNPUe1BpVrKyvosIuuE5LHRFeN92CXTnxL115DeOJAxabB7/8+cfotbro1DrYXEljPBioK4XzO+93EsH1WgWDflexmJEwHS5ubK1fxO72PvodKvHtMFvGKBZPtSfx7uMzy+8xvpjCzuEOeoMOPP4AQsEkYrE5HB1ksDi/IOEZ1foEwV9983XM7GZ0J1387OO/w3/8H/0TVA7L+PrTrxWJ9J/+J/8UJqZAOB34+OZn+Luf/R3++X/xz5BKRIQjeEIutGZdHGUP0WvVkT3aR2b7FJcvLGNpdRV37t/DcDZSNLjbF0G52jJ6WmsNJFNhtFt9JOIr+IPf/XOUCowpHmP7+SPcu/UVzqyuYkyQ9ugQ8VQIwYQLJscE27s7SKWiTPYT8Tu/GEWLrszmUCk1s4kVoSBFHnZFpG+tnVXv5t2v78HjcOFw7wSLi0n14exnCnjvR7+NMV0+X3yMcDyJH/7gx9jb3sezxw9gIqE+s0g8xJQEOrFK7RpylSHe/eA8Dk/2kcv3sLoRRnppGasb60qjePz0kfY59ve89/13UCwX8OXnn6tvJRYOYHNtXUkah4d7GAwYRe7XecJIc+6DnIH4WZBU5vnPe58ECJ8V4ieMES9V2lhYSmBsMiLf7S43llaXRaYwQSHoCyluqlnr4cL5ZT2T3CvGs5kcv+xAXFpZxr17d0UUXDh3Bfvbh7DCDp/Xi2g8hMXlBbnYDvYP0ai2FWO9NL+gXmiScMT+Hj95DI/Xj2AoplmB0Y0iUyxOJScwKYEAJOOn2X3KuDqK73gOUHA1HM3UAeX2shOV0fF9uTWZeMQuH57xgz6js4ZyhExGhrOcGB/3JfYZc1YajdnbbNX5TaEjRUcUgIYCYQmVDHyNqQ4nmhfoxFSfs8eL8Yj9y+xQZfE9o6sY3z1UlDaJdoqO6BZhTxa7TniX8v+IIZPU4z1OrwFnIN5TvBMpZqI8zEKCw8LdiQJ+mhsYr2oQNsRhiIPy7uLLS4J30h8LFyS54wkwqs2EZqeuniRGfpMEoSuIXTusK0gn54RdsRvWyi5Js1NiX82VdBFPepiZxxiMDQKEKZF//h/+vkQcJ8c5HB2colxqyFFptzlheusf+2c2lqjyN+614Q8FVQ5zupuD3xZGvzqTA8TnT8BNhnEw0CLJUunwcgxt7wg9GzMsWaZiEbDcr7fht7jk/AjCC7/Zh16pC9vMKGetlBsCMq++ekNxOjxouWhwEKKK6ubNL5QfyUGbQ5giokwmgS5k1Kg4YSTW4dEhTDYqOcaK+RhzmKOahfYip0v/WeP4hCVgTqn6BIixKZ7qVYtJRc2zcQdelxnzySAiAbfUM1QB7e5ncZCtYmpxYUQbqUrE+kbhmdWsy5m2YQIGtL5zSWYWJ9UXGk+o3FAClvGlS6lAF4ca6Rk7MP5NoflLdwcJDtmDmaE6o33IyGY1XCNUvFFlYwyl+oX4UrFgzQzlk9L9wcuETC2VNVShsdTsZdlZen5e6lkO8n//k5/i2quv6mLmC6M87D5JnZmGGX72VPRRkcjlj+wdFUBk76jKKxZLuoioWOBSSBUvVV4sQieQxNJG2t2pLOPPZQzTBlAgFWGL3RxTMcr87+lUWgP+W299V1bpv/mbv0GxUNDnSUU6WTw6I0LhkNRMvVEX3qAThWoW7UFdgN4Afcwvz2H/aF+EHgkgvmy0vdHuzMJ7KlA8LjtymYzYdxY30t1jdThQb3VRbVDVb0RaBSMG0MYBgQvb8tKqLOlPnzyHy+rAWnpBGerFalHECyOLYlTL263qLFD5bos29zYKxRrC0YBiXKjmrlepdGKJ0ViHdK/3Ml8Xyv/kosBnjYsEM/Cp+rLS2s13rNdFvVYW8cXseD5rbaqVOXg7PJhYXVjeOCuVFGMGaENOJ6M4OniOe/du4Y3vvKohKnNwjEAoClcogtZwgkyxJvDj3MZ5BJ1+zNoDtIplVIt55fCy0NUfD8LkseMoc4TJeCAHEgtPx7SFFyowjU3w2N0Ievy6lGlXpgqUyiqCmcwY5JLER800s0ntwlx0unYIBnDs/00nDRcpZvliorOJJA9znlni22jV0O2XEQh7oMYG2uOnM5F8JA5KxSw8TuDqxTNIhv3o1do4eX6K3QdHmHYdMI8smPZ7cDjN8EU9sHltYHu41eVEoVQTAESw9/KlSyqLKuVyOmNIfI26Q3XdWOmKUk4ugfOmlN5Unu3v78oLzXOIxB7fmyfPD0TUWdw2TBibFPcglKAlr4VOjWw4Lwgv/KEE7J4AGI6RK+QEnseDRr5lh0tbj90pDoS9AUw7E2RPinpePX6PlmSeG4xiWlmi7dKI2usNRwhFWO4VkGPLZnOKRTeNzSpB7rerONh7poGRpySXEAtLb3mR0a5ho3DabHQw2BxSTzCaJTjvwtwqFaYF7O6X4XQD0WgKs6kdnfYQoUAEZlpA00msLs6jlD3Fwc6uOnFmwwmq+aoiBkxOwBlwID6fQCwVE2HEXHiPnSWbBNVHek56wz4anRb8kaCWbCfBiTazot3K4C8UqIQlGUjFI4vpTCLnCE44bG6YJ2Y4LE4pRghkl+t51NtluH1W+MM2eHxTOcpYAMaoBYIkJLe5QDKWaji0CzQkMEig1hmyo91rKfJixpLSPkEjxlG4tHBGo74XOeZuAUksqWe0Fs8fnp3Z04qGP6k+J0P1f7zz9qtotxpym5GsZrFcrV6Ts4yLHgl/lojzewh6SD4Ch/vHyjFfX91EpVRHo9IUSUf3TSqeUKcW77t4LKKFOnNyhO6gBbvHjGK1IPKRYMtJtgkKYy9fuSTHD8mLbqcrUJbRVvy16Grif6erIBybU3TOo0ePdCcn4lGpDTmgUBHOe5BnGO9oKn9n5umLv1j+6cJppoRWa4L0fEJ34d7+Ca5cOS+XBUtMGYPCM4+XH63kdKpk8yVFnbHULhQP4OnzJ/AFAoqqoWOHzgzGaVCBEwtzwZ+iXCzr87x27ZoIrb3dHZWmMq+PllneW3v7u4qh4H3W771QQA/G6jzhz8BzjMPg5saqQBae36UcXVcsYk9IGd3uM2aDud4dOB0muJ0OOUCGfUa6MVieIBmjQwg2ueHxG51kVCcxkzuXy0gBY3eQKTVswx63T8IUWtJZ/snZg3nmsymJNKpv7Rpe6dhhklAkZlFc3dLKkkhcLtQsus7mivqMRlO6fXJSJk7GLvR7M5ESnU5PpAifU2bmc2hdXVvSmcxeBYIzBAtz2TIq5TpOT7MqQY1EPFhaZh8Uy+bYN9bSwkC3DEngq5euoFKqClTyOJlZa0IsHJMrM5oI6h6hUosllJdeuQS724aPP/tQUZahaFAuSDrC+OdNJ+cxl1rAdGLC/W/u49zqWTT4PDTraOQLsI2mCLv8qGWrIk/NHNjVo8YhXDoLkYdGXKxJ4CDLabmUMBqLcfD8zwSxOD/QyUnAlnMLZzeqlwgqGX1t/CUY+TrV+8WFgwCU1WlWAXprBFz9ziISS3E0+030J0aevHKVGREXjuHDT59iYZlZ3+wTM+HR/Qeo16fIF4A//pPzWgqanQYePNrRn+2tt16R8ovl4gTyuMRUykVsrS8gFgkglzmWWpDumMJhFqNqD29eugbnYIrzy+twm2yYDggmlPRcLPL/5wkY0RA2D6YzK0qVJjKZIvYPTiSGoECB7x6JNBaS04HA/HmWePLOT0biijPhQsczaXV9AxXGT7XbynIm0EPuiPGadq8Xh9k8rB6fCIpWqYqL589jeX2d+Tu4+c03KFWrUmT+6Hd+LBKSTmtG0ZEM4RxJkHNxYUnKSKfLjFKRpKVfsQns9yBwT0BfIiOWndbq+OCDD+S6JWDITgX+Gscnp1pkk6m03AA8s3m2VmpVFTASTP7DP/xDEU4kTvhrcQZmz5FiArpdXL10TpFif/e3fy0C4uKFc7h75zbu3PkWaeaqLy8jkz3V0sxurwuXrqDZZrQWJJJhdwOzx7n/EEil4IfRc9UaxUcZudY4k9Mlw9xo7g2Ms+PfSxDAF46jSUCkxrOxrWWSxDk7Djh783tmrAyz+Tmv8IziskBxAOf1Urmkd+GlS5u7xMt/0SXzMtqI0T/NZu2FqpAues7s7GjqYcLMKE5odOoppoTnS1U/I2M/0/NWxccy45sORi7lfJ9YfsvzmOA+4wkYYcuYCwK328+2FReZiqcxn1xAs9KE1+FVZB/jM3lh8X2NLi5jdX1LQjISIOEAu916Aqg5jHc7LMSmG8WvH4tqfs7VfCb1bHZHUiJzfmMxJ8EDOiIIOlAoYqj1p4pX4A5HYRrFFYyw+/iTD5EvHCkVIBIMv+gOdAoQqPAg5tzA76rb1qzC+9AqWaQR8ch3bmymeHCmWFaHxYx+uyVy3cQ7OnNsRDPSHUoyQbEWEe2y3CcIIAzaRpcE43V4x3KPIwHitLPYlHcsBX9Uxw81G3JQZLm7ecqeDz9m6qWzSWXLM5I7Ft0FdOfwe6BAju8M7yjuhPxsCHTyL863VJDy3KN7neJF9niS3OJZRjKO8ZX88/Cz5tzDu5fCLSMNAAgGqOjvoMPM+lJVvXwNdsLZyTp04XAQ0KfCtKOz1uH0Ks7HH4yjNwRyEqUMUK2U9OvzM+Z7T8EdnV90s3Cf4PvD74CfAd34/HMSROoOagJ/qAH1OgGXzSzRArtfCMjxPaFgkT0DjJClMIvfG8kMEoYk2CVwU6/hWL8fQSW6USi2JOHIuZW/jqKw2ixcpxSGO7CRskgybjwlwcbeUP6YVGUayl0SjCQT5TgnIDY2YnK5zysdYUxXFV2KdO72FcfFPkv+TBTNiY+UwLEnoGttY1Xz5M9/+XP8+Mc/Fhj21c1vcPbMRVQrLfXTPXzwFPMscFYyR0cO53Q6BpebXWZ5TKY9zC3E5JR92VHXandFzjKGjL/nuTNb8LrsCLhdqBZyON7dxWuvXEWUAsagH5UiO8CcOM5TWR/QO7i3f6Ace7rk1OnW6+PBvftyYJs4Ow/5HJX1XM3PJfDDH/5A54himGdAqd7Ak90DuPwR2FxBPH62j9HYhDpz7PsdTDDA8loKsI6QLRzKwZFOb+DwJC8HSCgew9qZM7A6GM3bxDdf3UUslEDA7UetUEKjVEKnVoWd8douh+L8mJrw1ttvq6S8mMvh9q2vUMhmEAmHJFik4poOf54va6srSKcSOkPbrRpOMseK3XH7AzjOZlGuTXHllXOwO71KbjjN5OWC5N5PzGLQbsrxblN09wy5XF4zM3f/+bl5nNnawPLyHE4ye8jm9mGxESi249ad25hbWkUokcBh7hQmFZtH0Kx3cHH9KuYSC1L3H2eO4POz+2aI7b1ttHsdzTYENG0OurTrOhtsTjbvUMDLnb+vLgy+43zvCLZunbkAs4XRd3H8zV//VEK21fl51Msl7a2XLlwU4fbN17dE9DLZhd0MFJdsbZ3D3s6BugzpZGefJYlcOsIohiLWQYyNUZAmuxWBeBiVVkX7py8QEgHCvpxohB1ifu0P9x7cVZfPpetXUWnV0J/18fm3n+L6K9fgHDlx98u7qBSK+A/+/T9D7jhjdOWM+/jZL/4d/tHv/S72tp+qN3Xj7BpS6/P4X/6P/xlBvwfnNlZQy53gvXfeQW8wwedf3YTZblY3gssXUhfGwUkGpUoXi8thdbY8fJDD+99/H+n4qqK6uefsPH0My2SEkMeNYjaDSj2H5a0ErE7g1198IdH0lcuXsbPzFOGoS2e/2xNT9NbO8yzeeP1NZPIZOSb+8Pf+CD/5q5+gXW3hxtVr2Hn2DLlCHha3m4pN3Hj7XTx4/kwdI+9/8Fuol1u4d+uOQPh2pYZ0IArHzCKXIgUgieU55OtFLG4s4v6je9g9bOK9Dy7J3n3+/AXc/fY27t59ov3x3IU0NjdXkUzFFYvKGLzD/YL23FeuLhDVwWTah8NlhT/kliCCIzQTVU6OTpW4QLcmY+N5P7Lsm3fl4eEBnj6r49yFCM5cuIjTfBHbu/sSLKwur2pOoACoWasrqeTa1Q19rhShnL9wEYdHRxLskwyns6xaaeC1G29i1Jviwa1HiIYieOPN65oJSuWCiG0fnerhGDwuj2Z1A9+lSMCuHhS+n4zYnPK8Zn+Yywe73aXZnPeGy+ERQdJr9+QUNAQljIcy4gcVO6pejI7EiCSM6ViaMRFoZkarbpAhJLvpItS9PmCkZVeR8K1WXa5fsuwkwjlzEAMhzsGzk5guf1/uTZwZ+Uzz3/nr093LmYFEH+dPilSIG/MsddrdRkk6CXeRSNxn9UNKiMQ/P+cPClV4h/M761EUTLEgoVzi0sTJX/Q3c7c2CBAIx5O8ZTw1RP1UCExMctCw/4PpUUyBp1By9oIA4SzJSPlkIiEBI/9cdKEznYjl6OYx5xw2SU1gdZgxGNNQYSSt2BzA/EIUV195RYKxg70TFHOc+aAINPaVmN75o7kZ8w9Dc2FYPWYpkzkoPH3wBOaBHdahF9OeA3ZrGKFIEpV2E9VODaF0EL50ENVZHyaXTTmmDrMVw3YXLpMVTlJ17RFi9hC8JhdGzTF6rSFcUqz04HB58f6PfghHyIuZFbCagWa9hof37+CbWzdhstJK5kS719XgYyjPJogQUJuZsPd8F+1KA6CLmcobI+JVwCtZJZjx1kUAACAASURBVK/TAxutMbS58JFkFBMnLkUgkC1imM0UNtMUTrtJuf4+pxmpkAvJcED2nKPTInYyFXSnDkztHmUj87DnsscBVb0WZkb0OOB0WqXEmE5HughEYtCmY3UJ6OHhrsJyqaP4z0GqRinXqfQcsmTRKE582QVCG7JRPM5YJLpr6ACha4RZrLRwO9Bu1oyekCFfAMZcsbybhelQkWA6FUMqHdewRYDf5fYhNbeovOuPP/k1Nja2FDvUaNRUXEhlBSM1mAlJRQ2HX0YGME6HYD4fXD7ojC/hU80uCg7CVIrxz884Av0MZrMAO2ZFUxXDi5oLHIFNo/TcJAUmbfb6GW1WZQ/zgHn//e/jzJkz+Pzzz/H1Vzf13dNlwd+DoAkXJ6LMzGgMx4OYWUYw2ycwOyZw+CwYm8ayxFJJeHCY0WAtq6yJdlHaqMyIxwJSLfDiJkijoXZEYMOBSpUHsxkWuwmDCe2NU8SSYaxvbsFscuLWt/dwmq0hHvIi5Y9JMdTuNpQReeb8GYQTEeRLBZSUW89S0ZaUy3TVMKeXPweXcilwIhEpYGqtFvLlsv7d7nRiLpmGhRbKyQx+pxtep1MOJ4EsLP19cRiGwz6V851kWARXRSAUR6s7hj+SQmJuUe8PyclzZ9cAAl/VnAol2fvATomdJ48VW2QPRPB0/xh3H23DbHHj3bfex9bSOmqnRTy9dw/tWkmqVapaQ8kIDvOn6oage4eHmsfuhMfmgHk8RSIUVdnFsNsXacmlhv+uZ4CKXCp5O11lF1LtQScRFbpc7FmGxFgtlmLZHCRHqJAjITjWQsBFhu4tHsYqNqqV0RkOEZuL8noVSJ+eT0nhNJv2cP36eXjdVpRyGfhdfuT3y9h/nEfEmYIddpSLGTHFqSULQjGfFAPPnzbQqqtPEem5JRWVr28tavjOZ08wHQ7gsbuk9GsPx3C8KOrmz5eMxbB/tIdcpQi7Q93GYM9ZMp7Qs87vozUAzH4glPLA5R/A47ZjMrDCOvPAPHWiUeui1erK6cZFjmo1lmDZOOwP+7IsMrKt3xoiFYjAbXWhVqlLscYFnZbnWrMtAi8UcSMaiyqKiCVVHndAl7fN7tJgmjk6pgEA3WYTJqpFmfvdaus7o0qB3+9oNoHVZYfdYxAQ/G74Lg9mPaRXw4imAyqCK1Xrco95vCEMBiYB8dVyQ86W+bQDm6vLKkDsNdvKtPW7fOo+4Tk3s7N/xY5IOob4XEJdLxlm6lJNMQK8LsZ0RV+AC1XDWce3azqB28mIkyRaLcPmaGTETwR0GAQ0M7eNy53D2MH+PtZWl3H+/BlUmxUV9MaijBqpwebow+3l4soeCC/8wRDyBeaTcsGpotOaoVntoMP3OR2HM+xGvdOQi5EKPqoD+fvz/GFk3sJCSudqibnH8wsCsHmA8jtlEfzhQUaDCYvQmd/JP9/lSxuKy+BZz8HmJJORSsYX8OE0n0GtMUQyxUi8BMxjG0aDqUhZuhZY8Mfot3a9w85zRdBFAmH4SUaCJZ5+gRdcrPqjDgaTFvW5Wu7zxQa8AYeAQgK5VMQw7zyXO5XShkNgNByWwnxvZ1efdyTGLNao8u15hvOdZMGv1+3Gwd4OqoWigBHG4FElzM9J0UICKmZo19toNPrqAyqU+fv7sby6LLI1HPLh4qUtREJ+PHvyFJMR+zSG2N07xmAARdzw3GBkmj8axHGWDosZFtJzKBxlscYsXuW6e7GxsYk79+4oB5xkMokg2rbZOUPbLN15dDEyRofgV7nMHFWC5ywgJVATgJXihekYbqcN/V5Hc8fxXk6ggcVuR4eAv3mmvHCe7wsLMbxy9RIeP3qo4Zw58FQlq2y2D6lW2KPE5ZJ3OZXJJLUJOLAXotNtKeaHCygHy3q1/gJ0nsrFGI0GEQi6FKNVKGTR6jDOCQiGGA/HwsBl7O4doFSpK7qKixTdlC43gdA+KjU+tz60mkMszC2j22RsGKPIXEgkIloqL1w+h3gqiSdPt+UeC4WjAlVrHKxHY0WyMD6Iw3kue4JCPqMliFFrfJizpzn1w/gZd+AlWWeCzeLE4X4GX3+TwVvvrSgaysbhddTFhctnMb+Yxs1vvpTCkp0jdd7j+0eaPwi+05HCiNRH9x4h7A7jwsZZfPiTn2LSAYIOE1wmOyadMeygP92kmEsqy3j3kGw1nB0zKbxJMvOOVh67ctdniuHgJDZWOTSH9X9QPSvS82WkKTE6oxnEIPgZMUcFLgXXPjPmt+Zw470byDVy6M96GM6GUnU36sxD98rqf3B8bCjK/FGcnmQQiQZwdFzCex9cl+o6kyuhXK3iNF/F5avrWF1blMPp+IgFzlbNo73WDH/8B9/DfDKOpw8foF6sYNDowzwwo5apY3NuHVfPXsZqehE+hxPzyaS6BlQwysLDTg+NZhc+bwRHhzk8fryD+bll2OxuOTFmJrMEGgR1CQYKVJwB6URKIgeqOJkhzHx2fl78nDmP0ElD8p0RTMxB53tfYLazPwCz3YGvvv5Gd+z777+v+BgjOqajiDuCYARbCS6S7Ll3555cYpyZeCe+9trrAg9N6KsHMJc9FajJ2DyuQ0+fPNK8wLOXkSwE8ylYSqSSOm8J3uXyJUzhQDDIX9ctQkB7gtWGcCSquXpnZ0dxUq9ceQWXL1/Gs2dPFT9FwCYaDuLyxTMIh/wqWKSjgs8H52V+dyRx6FRhNEYiNY9ff/YFXr3BSLEEHj15ougbigvoIGAHyuNHj0UiU2ykuLUXkbdU+pE4c3ndckcyroFKRLqmZhYnCuWqzg+SckZWtFVzNAFGxsax04f/GwFGEun8DPkz0vWgeFx1fbRVDs2diM6Olyp6nt1Ul3KvYWEmuwAouml3jAgrkmAE2LmQu9w2ddN0B00sLSexdW4NiWQIXr8TuUIGS6vzePDwLo5PjpUd7nb7EQnPSyhx+/Y9RS1SRUlggRnwSwurmAwZX+hEOBBBPJKE0+ZShArPZG8gjMHMhmabkT+GY5PLJM/ZbmcgQIBZzwSfSQ4RySD4zshDYtB0sj959BTRcEwgDD8POmB4Nwf8QZFiJKs5t1HFzZ2ukM/r+Wm1W8hmjwBTX05gxhMxOpfnHFWUVCnTJTUeDySa4+9Hs79hIqMoZQyLherTsFSbBLiNqFiKtnwSXPCu4l5Nh4z+vOxRexE3aJBUJj1zFAvxz87vkap6OjMoGiBRzrniZQyZw+ZU1Jfb6YPT6pai02QzyV1mOKsMkoXnAjsVvT6vot4INhKs4VlHAoGCNvXjjMdw2gxSh8kDJu7STiuajLZqNdFlmoDHLQW7CBZG+zrt6rqiqK3fa6NWKSr+pNsl+WK4FtjFgWkLk2Ed80kv1lfnEAyyu6eHbKGJYpXRVGMUKk2UanWpR+m4pOORURpyWozp/LWjWjNiquWOmI50h7ODhO4ZknUc0H1eq+51m4gP6E7rtOlOpWCRMUMkwS0vHB5MF7BKLMLPmrsp3znu/J0uzzvA67NqP+EuTjcy7y+j78OIwZIAczQWkMPvifctuzso0OR5SxEG3zsGgUzHfRE2jVoHdgvJJAJHVgm83F4nLPaZzs6ALwyf24vRoIN8lrGIHfg8dtSqJfR6bTSaIwGqV25s4v0f/lCkw7PtbfU3nBxlMBnb0OtMMRnyORS7aPSYjkeK9HvrO69jLh3DcNhAp1eG0zkVPnN4WEA2X5WtfTieSYiSTMbUvdBr19Bv1jFl7HMggs2VNQnC+N4xRYOu492jDDbOnMWXN2+qq4fx27FoVJ8/70MWf9+4fh0/+8nf4uBgT26UldVFnDm3KZecEY89xfbhEQ6zRQST85iaHGi2h9r9GYNKooJgPcUuG+dXkVqM4/HOIzRaFDpZ8eDBIVY2knJFZEt5eP1hLC2dgdnEXXWIzPEBAl4ritkTzMWTePboqXpqFuaX8Hv/6I8VKfzFrz7BzuOH8DosiAfDcNm8aDUIWg7lHuecFo0E4bA5JIJqN+s6X2ZmKyqtJs5du4KVrS3cuf8IpVIDPn8E9+49VLdKhOkPDjMCTuUNot/q4uDwBCtrqxhM++q3eOe778gt16xzLuvB67VhPOnhJHuCj3/9a1hcbjjZxxONoDFow+a2af6JhefUS8B9h8pyzmzf3v4a5WoRW2c3UaxUNGcza5+Da6vVQDQVVXY058Pc0bGAyGatK3CSTge634PBNDLHZdRrHXzy0S38yR//Ln79ySeYS8Qk9thYXVfCi0BVCuHKdSSTc3Ioc86g6zEejeHM+gZGvT4i/gC6nZZ6ovxhL57tPROZ0Rr0YPc40enzPbciHF7A66+/LaKR5+fiYgL/9//zf+Hx02fwhYP4/4h6zxjJ8/S+71s5566qznly3tnd23SJvOORvOPpTifRpk3IMiAblgzDBiyYbwTDbyT7hQJsyAoQLVkSZFG2AqmjAo8X9sLmnZ0cO+fuyjkH4/PUrDTAYfZmd7q7qv7/3/95vjE7P62l9WV9fPcjZVIZLWfXLBL5+ZMn+vpXv6r88Yl1wbLHEt2DW4WOVmJ4V9eXdePWNf2T/+cf6uQIBxL7UEhf/tIX9fDxM9WbHT14/EyReFRXb97U9v6+RbzT23Z0wjMxq52dMyWTGf3qN76tZDyjgDesR/fuqVkr6LVb11QuHMvjHcgb7tu8+O57n2hrp6xf+ZUvqVA41qWLOOWO5HfGlIrP6+mTfQ1GLkVScT15+lS//Vu/rf/6z/413bro0uIMUe1zerzxQi+OC/qLf+l/1O//mz80POpPfuc76jaa+ie/+w/pUlfAE1LxtKnVhVnNZqctirfZbannHMnBtQLGO2grkUmqUq8oFAvpxrXr+vQXH2vrxZHFMf/ar/+yHj26p69+9YtyukZ6+PCeiqUzi8Yi2hKg3et3mNiNZBOLlR70babn2dSoEbHKHBlVs1azeFGwSAR721tb1tVGwsejx8+0sLBiZ+KgNdLjB0+MpBj1hoqG6KslPm5kYuq33nzLEhZKlYp29w4UjSUtam5t9byuXr6hYYvXHlAo6FMPoc6YWd5vUY30ePK8BCvhHAcwt2hCXJtGOIDrTvqScEBAbPCgxtHVIlLaIsrogKnYc50oSwQInP/WiUVvjxf3CM/2huFAHjeEQFeVYsUip+kGQeBIEgPnJqknCAOZK8DKEL9wHzP/MS9aQhJ4CokwZgBwmThm0gXnU7uN8xeMdmSzHDuX7SxEzVFp4CLSzm+JOXyG/hCkQtOe/0boW4sEkdyelxgkyU9EPeI+9SmZSJnLkbOdXwgHOFuYKyx62e+1Ocr2q+HIdgmLGx6CCU9Sk5h3rRePedTB/3dqbW1J0WhILzae6uaNa7p//66lHzmGbrtmzgqTGDqecUQcEs26tDIpUoeISiXSun/nsdq1kYZdp8Z9l4L+sBxf/NWFcaPb0Mz6tKLTYYXTAQ3GXT1/8kzVs4Zi7oxaJYeC3oxCsZRKFHCFHApmAxr4xqrxQVCkxqvtDeWBIUKxW24o6ghoOpzSoNaVe0wmOUMoqkuPgXNf+PI7iswk5Q64tbXxTJsvnunFs8eKxsMKRHg4jOUNBSy7FyUvH4oXCTU5ZI2O2WI4FAHsWvWuxchAZqASggCh/JlMZFNdkl0qx8TS7CFDE+aEUjavxcmQI+cedbWajWp1LqNRt60nz7e1dVbT0BvXwB1WqzOwG4QIojGlBpSqGxtGVioqEOzh5KcykA9eZkW7FbYYkZ491BkuWRhMrZGIWrYor48Biov480J0W6vpCUFCZZZZHCsT4gNHCSANpbmUSE+srpP8NW4GLiSKj8IhHAMDrawsGLMfCIXtvXe5A3J5gnr2fEvHx2daXFi0QZsH9LBPCRBgHHnHbnvvyGs9PDoxYAAQtdOj5M9nmeRBsmhbuDM6E8u05TL3DYDZ3N6yoQYLN4wjB+8E+EdhNTLnCks8BAhl6G6fV+1uV+vn1vXtb/+Gfb3/++//AwOfULyhImLYu3TlsgGw2OcoCvWHPHr84q6Oz07li0mRpE+haMRusKODktmosF+xwDXrTU1NuTQ7g0IDJVXdhmFcSSgWHOOQyuWGHXgEdHmCA8sbnF+ak9fP4hgyWyN9IVzEro5D01NpXb12yYqSD08Otb1LrMcERAmEnOaIiScSdt3ZsIxySmM1mk0DebJzs/JFItrc31e50VSa4uBAWO6xU2G6Lrhmh2Mb0LG6skCRhQ/JFQrS9ZDTRx9/ZgpGFJ2ReEaN7lj+SEy1Vl2xRFiZLGogciL9Gvc7uvPxJ2pWq7p984b1mXz82QM9erpl6nYiRi6duyL32KX80YkSkbCmUsTj7GtqOqmzck7lBmVyuHhwTwW1vrIiP1nHRLQNRsodn1iOd72K/V2KRv1KQoyMnAbQ1qodU4Nw35Ky4PE4jPAgZomDDQmAK4B93GOdL5Zb6IZ99ln8BAubZYJDRnrdGrjHCsUjOj47Vigc0MVzaxoC8HYrioQ8pkieTmWV2y/q/gdPNRWck3vItUeWeEOBaEcXLi1rbe2C/tE/+EMd7PDe+uTzRxSMBJXIhpWaiujoaNcKvSmJx3pYqfWtmBHVFuWvc7Mzlo2aq59ZfuKAZ+JYSiUnpZjEr/RQfsUcRoBEkqjKOZTd6recapS7qpe69ncA1XjkQoRwj5P/jQKm1qiq1a5a1NByZtEIkFa5aRZKFDvBSESVdkNDN+enb0IsjWRKiUa1bUWfxJqcnebVIjucjgQ5zdHkc3nUtSKwyTJK7B/ukmAsJH8ooM6wayQn1n3io5IzISsPb3XqpjRF7UbJsxycD1EjHoltYxljON/d3NCw01ckGFM2kVXYHVChkNfe6b7KrYHmVmOaXZ7TSeHMHo5Op0fJ2JQpBZrVpqkNAD9QfLKAQwbRGRGJJNXp9CfKSxEP0jC1Eg/l+YVlZdJzKpaqtmwTVZIv5HT7tevKzkyp1aqpWippf29byYRLiWRYvmBQy2trqjaaOs3ltb6+rrOTgh7f21C/NbB7AgfC0OcUj3MAcAPQPG4DqlBNmH1zmriUvhXmHu0faG52zgYrirwgrQF2GVi4PlHwMMjNz2WM1IlE4jo8ODZ7K4XfDI0s+ZS2oxhEte8e+3W0f6J8vmjOMkiwTqurRqWuUW9kkSERf8QcWitLqxZlA6DIGYw9tdkuW5khZxvkLOdvoVSwwvX186sGdOXyJ6b+PX9u3ZQ51XLFlNDhUExt+g58AVNtA16e5Uq6fv2SFhfm9OzRQ+WOz2woBUBCqRiMxORFqeJyW1xNm96i/kixVNqUsICjoKJPnm7o+g0UcxTgefXw3n1T+DbrgHY4fXoWefa9731XvVFfnz2+p3q7rnQ2pVdv3lItV9bJzqFmkjNyjSnRfGSOvLn5aXPaxGNhef1uNdpVNdoNe86hduWs2tndt+etk1pJrMz+gLxuMuIpw/VqZ3NDzUbVCh6bVUq2QyrVqnryvKLFFZ/FUSwtL+jNN1/XnTsfmTL+8qVL2trcVq3WtDOTzoVqratogsiDqCl1IW1B8dZWl4zErdUq9rOhNjbHATnQLq9FkaUSSYvmwUreG7TVIZbBObLrA5cWVutMNqNMdt4cc4gWLFe7kLcSWCKqWsS9eMOmOl2aW5GLKu7RyHK/Xa6xuoO24qm43f+USAdCOD1WTQH04N5d6xebyUzrR3/8E1Uq0sK8T4sLswZsZabiRjJB/GFdTsQn9nDycQH96Aaq1hsqt8rqjdo6d35ZZ4UjpdIxvXL7hnZ2d2yY5x6olFGmeieLeL9nYCZL6ubzDS3NLunqucv6V//vH4ijPOySksGoEau9el/D1shK3smThgAE+OaMhCS2s41XTUwNs5aphSeEEwQJ/62BZ6NJHIlFXb3sM7PePKJKX2bbospE1QX41dNA/qRT4emwbn3pliq9ivL1nPqjnpEfPC9jwYgJTBaW5k31+tMf7+gv/PnvmXvmZz//sX7pa1/RvQcPVW+MtLWdN8LvO999U8Nhy5Tqh3t5He7UtL48KZldnJtR8exEIY9HAZdP3rFX63PntD53QRFvTKP2WM1KwyI/ex3cvJOookaHKB6PAc7jkUduV0DVCmRIwsA4HCYznCt+IrFOVG00FLdrL2jzbKvWNKHR550PM9kZA5zJb4csOzo51Z2793XjldvW/7G1u2cOiHgqZXMQbt50Jm1gkBETvb5+/vOfW+Ta22+/Y4TVJ598an8OSE3ECiXkS0vLBrSWCseWzZyeShgpSAdep1ll9XrpQmrpH//jf2TxJJSgQsbwmvh+WzsHOj0rKxBE2TYykc/c/II9M3iOMXNAnHAdkh0NMLeysqzV1VUjksnNbjcr8vtQ6UfsfYwnk5MejdyZnr3YNPfMBx9/ohYl2I2Wzl+4ZI6T3f19Uyjy3EwT+Vipqk7hcgPV+yRy6/NrDocIzxRAUpfXbc6RJ08eq44K3+lVkk4dLyTFyO55yHreW2NDRQ9G2RwsfE32INSEALf1ekMe9ySeFmKAglmWceIj6EbASc4CSQktf9ZqAzIRfzCy/YJZxOv22sxz8dJ5DQYdPdt4rKPjXX3xy29pdi5tIC258rt72/L63Go0G7r/4L6+9KUvmVK3kO8qHEyZ0pHeDQRyRAQS9ZOI0xUUsMhkQACel23EMo5J74EvEFFv7FGxXJ8UDyMYcnktkpAoUQQpVuRNSeyQovfBROjVqJpSHhf15vMXdr3GY3ET2FXKFZt9cDghAmHnsFJvYqGI8H3paGSZ54xsNYoGINDnBMCBOAcFKeQmsUyDHsK9SSk3QD3zPo46wAT2NZ/bb58B+xyLOiA51zq7D6I1yBOEdQhfAC7M3dumCJjzCFHbJLLKXGmAK2Lvo7zda6TEGJV2n/nCo3gsqVAgKp83LB/dcdGoPAGX/VxcF3xNhFWWuw8h70cMVjIApVKr/YeOB9SePAOsVwKxX7dteyj71GgEyUE6AU5hSHsyzOl35CxFfYoQCgLBZ3swD1hKvttdyGfD3dXDQejqai4bVibh0aBLH5vLXJ8n+aZypa7y5b5qRJniEPcyBXbsdxw3nd5QlRqltMyKbrufcHvU65NoarrDma+IdPN4JqJFSC9mL85kK3UnLg23j4d4vJARo81Wy/Y2QCvOJZ4PxNtax42DWLfkxGXIbtvjOYXbA1xgch2aI6VL5IhPKyurRqxxbZkTiS4Q64vhdUIQeOx9TEQDFpXaqPbsf7QGc65Oz6R1lj9Wf4yTxmvK1o3nG/acW5gN6+a1dY37Ldvh0X3mCsfqjToq1jr6K3/1f1ap1tDf+D/+dxM64phyOcIKB6fkcYblxjlJesVgaCpsPudqeVJ4ffHikhyOto5ONgygGo/ppiOipq5yraXBaGx9pNGoV6sLEOR+zWeymklOmxsTcI1nBYQuz4a1C1d0/8FD3X9432LKllcWlYjFJi70RlO5k1M9ffTI+kK+9a1f12tfeNWiTuj5BLDn8yrVamqPHEovLGvriLinhgIhIky71nNGMkm9VlJ/3FWhmtPUbEprl9e0u3+krRcn2tjcUak61PS8R2vnV3VwdKKj45puXL+lixcvmYP7+OCFhv22lUyn4jG988Y7unXztr7/hz/Qxx98pJlUXOloWBGiXCAaB5RIO+zcpac2FHHZzBn0BrQ0t2hixvc//FCFSk1f++avaS93rHylrMOjU928+bp++KNf2LVAR+vSwqya5TNz0jj7fSUiCaXTs/rCW2/o4HTPHGJ3Pv7MCpeJM+51eYY4tHZuWal0SjML89o5Ola929HKxfPaPdnXUe7QXBHcd0TZ/onvfFc//OEPLW55b3fbdgxmk6cvXlhkkM/hVTREp1NfsUxM/nTIAO2Pf/GR2lXJ63bY5+bzD/W1X/5lVSs9Pbj/zO6/w31EMMwpEe3vbOnP/7n/SntbexbVTPxet9O3qJ+79x7YDvLdP/U9ffrZx3ry6JFeu/WKiSyI1af7lNik0+Kp8rW82qOudR8FIgF7jgKMf/nLv67T06JW11ctSvJnP/tjtdoNPd/YseLsgYaaW1pQrpizoupmoaOxCWR6+soX37Fo8SExnMWizcFvvfWmiZYtdrjb1qu3b+jnP3vXIhpJ6WCOqlYq1kWEsDgci1us2f5JSfGpgIKxoM1O3N9HJ0WL2n2x0dLv/E9/zkR57//ijqaSU4oEXHKOOzq/RtWAQ083PjEh7T/7Fz/X6jqdMEEF/IZUKR4KqFUaqlbsaWf7TNNzS5pZXbJ9mfPoH//uT7U2K0X8Pt26fVv7Z6e6+tbr6mikg9MTcyslQ1F99sH7ev5gU4vTEY16Tp0dVa2r9cqVdSO3Sohxox4lZzKKpFNqjwYqN6qKJCOaykCK9TRqDDSTyth1QW9ZrV7SH37/35lY9sLFeQXDPsMBr9+8oLnFaR2d7Nt1AwGamSaZZmTO7mK+rEqprWoZYY1PF8+dM2czBAjnMQJOdoBnTzfMdY7DB3GEc+hXrdywaOn1VTr04uZKJHILAgQhHt0buEWY6RDeExkHSR4JxdVtDjWTnrFnWLmQV4x4SXMpIDJ1yOnymRAINw99YGCvJuKFZBgSJYWAr2bu6CGpPZPCwAnxWa7a/wBFEUVAnLBfgumy83N/c70TDwoBMp1NamoqanPD0cGBCrmS/J6gHGO3iUOYQUIh/8vZjLx0xj+vCbd4P5kHTBjqnAgjIGUQZvDc4eGGQxT3FK6TYIgZ02fxi27iNEkbIszL4be9l9dHvP7IieCV3re+YefsCZZohAOMWYQ/I1Z1DMbuMfLI5hNcl8mUCTeJzeOZRtSzCbf7vHbSRLCBTPqucHqT1AFehPCA8x+snF2SmZRo5dU1+qp7ml9AkPdQezsdc+CEQ5LH71I0GVV/3LcEEaL8eGYfHBzq/t1T/dnf/g11mwP9wT//d3IO3Qr66EMZyvErv7o+xq4/CIzkjDq0fGVR8amInj56opPdM8VcaQ2aB5QkbAAAIABJREFUtNMzbLrVdA6VXMmo5e1o4BmYUpRFHLC2XqzIN3LJS/RXe6RsMKG4J6xeY2Jv5Y0LRKJq9XrqjIa68car8qdCavabliGOWmEwgL0OWAkKaAvKYyvL7nQt055lC2Jj2B3I7/DLO/Cp3xpaTny5UNbZwZlqpaqVM+IUgZXmQQ5YioqSZZbljaGE8rlIJGhDAu4T77iv83NJrc6mMZtqe+9IT/cL6rnCGniIqhhZFA6DneNlRBVzN8MjHxYKGrOzojigeHYEaMu/m1jXGawt/gKgJ0hcTddiFiyHGpshi/gIsBfyZFKOzt/lvydDjguMX/x7lHaAwVyIDEBuT8CUjICDDPoWA+N3KeB3KJ2mZDKkdCZrRVH1ZtdiD45O8rp794Ep21DmYBvLn52YfY2BGxsnwy/LrBEwXr+pBSlTRBUICAlgynBtueHt1ks3DIDLSPVmw5ZVLnYOBPJXc5RMRaL22rhR/B4WXyInyMeivKZnivVvfONXLL7rb/zVv2bLpi0nlYrdSG+9/bblEx4dH1l+PRFIH376M50U9xWI0YI+UrPbt/xV1K7kuFqEGoRDQAoGiGWRprMpRcJYCps6PCgpmUxrPArq8LBgKjLY6UBUuv36VfmDHuUKec3NL+qULOVR3xQXQVfQwEzIoJMTgMiCvWe8tnZHSqb8pn7i8yUKC/CF6B3A/qPTI9XaLV2+eVXhZEL5KjmdlDdHENmpXqrKy31VqKjfblvUFoM1S9TC8pKph9yU+2msO3fvyOXza2ntvDpDh9zBmAgmeL6zqduv39L5C4uq1wo6O9rXw7t3NBVP6Pr1GwYIoAD66BcfKX9YNkcPynzAxtzZqZEtr7x6U+GY36I4ChUAtIayM7N2YPrlt0gNFLkUIDeqNXM4tdvdlz0FHtUbsPwxy1RsVJsqFcqmyEXNB9kBWcj1Yys7123Ib+ponAZ8f1wgRJ+FAOA7bXsPggG/wrGIReg1+x25ydFFdT8eaX52VqV8XsXcsZUbTmfiZjmmfLtX5aE91qAq6yopl3JKpekYqejWKxf0S7/8df3wh+/r7/2fn2luxat6q2fZ5d1BXZeunLNBmoIpyAaAcPcYktFvC8XS8oqp5CFAGt2aEZGodiw6BwUZFnlAHp6RISm7GJUv3LNM3kHXrcJJTdWidUGJHZKFjDeFPEaUhcvLy+Yc293dNscRXkzKykK4zMYei3hjcUlk0ypj+fY45I8G7X0i93l3Y0fN0tAcH1gXWdQ5txgwIIq9Lrc9FPhzUzoTn4B6f9CTl7YvJ8sfanRUEGM1u3WFkj7rYZBzqHK1bK6rWIyYJZSiLrtm47GIomG/CqeULh/KOXJoOjOnWCCikMtngGa919BJ6cTiwRbXFy3miqGx14X4pQRwouTGJUGWJZsyYOhoPCmsJoPTIRR7LJFStV6yziBAn5nZeS2vnLPIk7P8mVlHMzMpTaVjFqGCI4CBvF4ta8rySck/ndbs/KIePX2iXCGn+cU5U2+UzioGqPtcDqWzGZVbbbn9AcssPjo5NoeMXS+9jmJxSNiuEZSTWAqfKZ8gLnDf7O7uTboqajUD6wAqfB46IkJG9hNDsLVJlnBBiVTIIpvSM1MWJ1KpFi1uxjn0auPZlsUAUKYImQAx12l2FPT4NZueUQCQq9PX4vySTk9ODRDjmQP52+21JznUkYgNLI12WwdHB7p6/Yr12Wxto/wnCi5s7o/TkxMDWfj5iFYcDMfKTE/r4PjI+rg418js5PrA3u6gBA3QGcWjPyCHyyunx6tas23AL4QWz7hIIqFQLKZKo6Z8KW9RgRTZeVz2VNMpEQG5okZ9rj3APpcuXrysdGbKiPBGr2W5xevrq3KMxzrY3FO72pRn7FE5X5Lf8t6Jm4lqZW1J1VrRhAv0CHA9lCsVA0mJz3v27IUBaihwcIGg5AWo4LnPEkThJCIB4tFiCDzscoTA9SpfzOv27Vu6efO6nj17pPff/7m++M7bBprybNjY2jElErnlDObBYNgsy32cGX6vspmUAYsAdsxWxBAwRyACwBWE1IS5hqI7VLaQHv6gV812zazRL/tTbSDnGT09jfXcZeArMw8AMopInkGcSWOn13JdQ/6gDa9cGyiNAfWITyDuAOKoWC5aJAyfVWYqa58bsQv0rrz33nva2tqaRA6gqffSO0VxfMOifXj2csaTV03sIS6Yi+fP6/brr+qsfKKpaSK6OsoXTiwLnc+F5zwzYzye0uzMggL+iBEpO1vbmpudtWfMg3sP9QYRnl6fdVwVjs9UPa0qG4tLraH69b4GzaF8roCpWpkzIDcYzgGzACH7LCaAfy+jAj8nQADirP8ALdLE5vEfojv5Z8tnfxkdNCn442x0qIeFyyut3cgqvTKlyExYzXFTx4VDU++fHR9boel0cmqSiZ+O69HD5wp6I/qlL/+yqqUz3bv7qRGVRGY8fbxrcT5c01/+4luqVfJGgkX8KT1++MzO8ZDfrwvnVs2ZXCsV9drNVxVyh1QrNqWOS35XSIM2bqu6ZrJZA0Yh8qxbjcXH7dPpSUHHR5Qp9rS7c2CdZLduvWJnMIQa9zhdEsVyRSdnZzbfTGdntby4YrZ6yFvcmYCNzLHEc0AIcN2d5PJaWV23jO5QNKpHT55q7Jx0ywASopQGwE9nMlbATTcaxZ0AkGf5vEqlktbWz9nX57mEq2F7Z8fcyoXTI01nkjp/bkWJeEDNekGRsFehIAR5x2ZZ/g6O5R4A6knBFlpi+4gWwEXB8sW9ASAJeUE0CgvyWS43Kb6u1m1+W1lZsbmcjiL6/4i2A5lv1usKAyZ7vRNyJRAwcUij1bFY0o2tXe3uH9p9xsK7tn7ehErHRwc6Odqx+AHeT4rTPyc9JsQa8wwpBy7LyKczBIK/S9mwm76trIlruGZ5zjFTE5/FfGIqOuuugRQgIqFnexpLcqlc+g9g/qR3DkUjHRguc7bxczD/cw5QIO1EjeEAwO5pcWlaxdKp+r2Wrl2/ZBE8gO0Tp05BjWZdV65ckQ/7qxzmSEwkUiqXcJaFbSHnbCW3fIQAZUx0UsRACYAw2+rHREn2jeigiwuXit27TroMonZ9ASySmdoz93/AFJfMnLYLuYipmBCavK8WVWwOhknuPopSXisgFucUr/XziF4iFBFwAYBP3hvnhHxmp8IhYBHAzFkTh0U2GbeeIxzeTT57f8A+wyCLBkR0p2kCCAB2BG4A4ZwtxCkbID5gT2FSJ1LMZe5+HNEQ1XxfFJOQIfbzc69yTRCr5J64E/ic+dl5trIfEhFNDBSRZcwUEBKhoF/pFDnyCHXccjm85lok1rE/bBs5wC9cXuxCiLXY9bgPm+wd/oD9jOZgts4hHodj1SolLc1kND+DyINoKZcKedxgkwL705Mj6+HkucJiCoHEdUjXJ12O7IuI//jaCINwpOCe5b4N+8eainuVDCOgaatSyuvw6EytLhnwbpXrQ3t2QWLTcxCK+mxGpXMF8VmlOtDpaUXNFp818aTEaXMNERWNExqSDICL2A7EKH271q1zVDKBAbsGcxyfJ6/XQC8TF05yziGdcJfyvpICYfOURXsBIBEHORFastswS4M9AMoQMwZoxL+bmV2wswBBHV1ls3MLtvcmU1EdH+7I6x5b5OhH73+mTz5+YBFY7LORWFDlSl7BMNf6SNmpBbu/wAPmZqeUiHnURqQRj9v8jaO212/o2eYDffNP/KoWVxf19373/7Iy+YW5Nfm9cVVKOJCc9hzAXUyBN/FTdH9CFhInBLHhdPXU7VeMpIG8Oz0r6sXWofVngdNA2KWnolqcy+rcypL8Lo/17xELA4mZSqct1hJAbf/wVEfHJ/rgo/fldjv0+uuvGOjpxcHkxEWe0+aLF9rdOdJ//z/8eS2vrlqKBM4E3leuKyKHKt2eXOGo7j3bUHMw1lRm1kSb9FNB4EDQudxjFSpn2js+0je/+ytKpKZ07+5jbe/smWiFvoupbESxREJb28c6Oxvo1s01xaPEj7Zsp2xWmvrut7+jN17/ghV8//EfvWsOa/U7igV8WppJS72BHH2PTkgQ2di1/rillZAJQrKprJbmFy2a6PnmhkJTSdU6bWVmspPnkBP3WUr7+6ek5qtNX+DijEIBl/VQpOMJdVsdXb5wzQQ7D588sLMQcRszrkWF9TtWGr6wOGvg4/TcrALhiOaWl9Xqd5SvFAwj2T0+ULXdVbPT13/+239G7/3iPX3/D/5g8n4N+jYr87w+3D/S8gxOlITNm8fFYy1eWZHL69LDTx9o0B6q3cQZjQNNeu3VV5Q7q2pudlmnpzn99Ccfyu91KjuV0ebzU33ty6/bbIKqnR4HI+kLRT19/ky5UkG/9du/Zbv/Rx9+aG6sK+cvKh4IGaDNczEQDunZ9qZOi/T/VjU9N6VgxK+79+/r6tXXTNwH4Z7JJhWJ+vX06RP98Ed39PVvvGOpFVXm/VrVnHC9ykDdek+Fs4K++NYbWllctGudvwOO99rrt410oU+CeNpkIqbNjefK5c6MAOjU2JeljW3pT/6pq3r7S1/SX/pf/pbQAE7PB1RrtxVNhizppVytWg/YRx9v6xvfeF2RyJT+9fd/rDffeFNhv0ul/KG+8Oo1jUZ1uXwdU7Tff7htxG0qNY0MWpXipi7RF9Jwam/zVJVyR8VKQxdvXVPaXHZ9vffuz6X2ULevXze8IZZJK7U0rw8+u2ME8fVr17X56KlOD/YUCtA71Vaz2hFFoicnFSWTQV26ckE//OldYe5688sZNSHe2Ou8HmVnpzVUX91GW1v3NnS6V1Yk7LB+lvn5aR0d7uratcs6Ot7TrVeuqT+ALG5b9wdCLc5b0gW4bhuI15sdK6a+eP6Scqe5iVsbrKvTtu5H4vCfP9/Q1uaezq1espL7a1dvaWf7WE8f71l8XyQUUGYqpbWVJWVSKSNMk/G4CZ/BJ3FnIoSAJDL3RmASFwWZgrCcRB+qD+ix45mFyJa4J8IqmTEQv0OgWBxsuWJz6oDnFrH/rZY5gunOQDDDzMGexC7FGc95wkwB9kkfHXMAfa35XFFDsprGIxNh0pOXTsftGiMpgv0HMSMOUYTD7J/MaeVy3mKPSDsYjSFdRkai8DxDWs2QhzCfWZT9PIoYYziw7uSJ951YOwgGr5wjaitkwnfr7gRnodsKwXmtqO6waVgnYBbuD5cDnAWXYIsSEA1dPutL5PUxm/A7swo7USQWtuveR79ZwGvPaScF58OBauz5+YJ6XWYrvjZifwwMpDaBczN9IU6A0BlZSkso4tby6pymZ6Z0mjsynIOfh3kPMWMwSqKSW7FE3OZ6OlmPDosqFqSvfOmGMqmsPv3wU+tdJlLd3qpvfuPq2OF3qq6GBv6BIjMhrV9a08Hurp4/fKG4Ny1HLyCHI6JDGKnphOLLGdVdTTkCqNLHllFI4aSLeFl6DNoDzUSnjPzwk/E/dmmTiAyvR4FYVJ0R9bkjZZdmVRs2rMsBRwUXISCQRUlxizF0+rw2IHFB+fG20N4+ptQW6NUvbz+gcUd2AxVOCyrlS2rX2xpS4On1y+eZ5JJyQ/EBTcgHrPVuWxQogI/FYKHbUrel9emYLi7PKeR2KFes6PHumU5rPY28EdEoCgDCUEyeOhEQDK0gbpYDSgeKk7gEuhxGNmxNCgFfqrFYpMe4RAABUPA4bblhwWbIYpBhyP28bJObcLLA4MSYqJD4xSDJL8AFsyaZyoTPaDK8sVhTRDoe9ZRMBJVJx+1witIpEYxYdns4ktD27qF+8d6HunDhgtmusT+yjHEblYoFW4QoM2eZxc6PBY3CW/LAiYaxQp3eZBkkA5WbkJ8Ni72VwY1HWlhcNLUQB87+/oFd9LD+DIf8PWJNTG3iwLo0KfrMZNN66623tLy0qP/1L/8VBRnuXbhmJjb0i5cvmb0fYBKgnCHw+fZD1TpFjT19NbHms1MYqTIp1jY3Ta9txcGAgRcvTluOKAQIMQcs/pSC5vNtlco9izeh92BmPqVLV9e1sfnU4lYAsprNmuYWpu2agXTb3z5QpzVQ0BcxFRuKfa4RFmWuCQZ+yBsOIQ4tHqgU4zW6TVU7dc0uL1g+Z91KEwH6o5McvrFLo3ZfZ4cnqhZKpnjnfWUI5yEUi0QU9wUUCvgtMqhcrymWzsgbifH804BrJ+TTF7/yjk5ze3r04DOz8S7Nz2t9adWs/xzu/+Kf/UvVd0sW83V5hYK6kp4+fmHfx3oR4iGFE2F95WtfsZx84h5i0ZgVSue3chq2BwZOYf9m2PMFZeXxgVDQAFVj2yky7U1AmCGLCOQkC2wH2/jL6Dey1u3zDNpAyvIB8wzhwzDC9U4EGsxAtVy2nhUn+VI+lzwhn5L8OyKbuj0dUkLe72l5YcZcYacnu+o1W0qGYvIOvaocVdWqdCy244vvvKFMNmRL/uUrV/To6ab+5t/+l3ZNzszPGHD19NkjpensSEZMxVgoNuQcOuTp+UyV3huNdf3WLbNuUmQcS7HUO+QhB7vTM4cPVl26k4q1vPqunpLTPCB6Vjw57nl0elRWqwYx49J4MBTR2rEwoAW2eZxkYXuwYEPmoQDxxQfoGjjkdxKj9RIkSCZU6bU19rut9A0HCMTU9vNTuQdSkKW+LwPLUeKx0dJzATnLw4h7BZUbZy8xMM0OakuvXf+QpAAeqBSKlbzGnqFml2ZMlUU5HurATGZaDgfERtuif7hOIyGf6nxmELsjh0K+sHxOr9oVluq6qYo8IY+66iqWSag37NmQAAGC7oX7kYdWr02M4qQQulZHYVG3Dhc6mwBMDGQHvORh68bxB4AnI0EoEIfMyc6mFUuE7O/5fKh/ujo7LqhZJ/qDQ9qpK1dvKBJPmH25UMqbVZTzqt8cWIQVykpAvc6AiISRRScx/HAmTc+iMm6a4jWZjNnQUS4VlDs909LisuZm53V6fKajg+MJ+N3taTicOO6IYLCzeDzW+uo5y5ze2CBzfmAOr2SaKMq4OTPohmhWu9raIs84agp5gNPjw2ONiNIIRjUVS5prEnsrxBHF1TxTIKRRMQLMEI3EkFat1S3yDBJgeWVJtUZFjx/dt+vt/Lk1K4sjiqrb7pgix851f0DZ6WlVWP7J/Ry+tDZTWAqA7nIYQAiGRkY0rgPKtCnwbdQnVt35hUXNLc7ryFRwBSPa3njrNYuA4rMhIxwCxSzBTq867YGikYQpugEO3v/wfcVTOOyc1g0VCgSN9MkdnWl1YVV727s23B0e7Jv9GlUyhDafyyxlkjWcXBVzKwIi/fTdn8nnC9pzgu4NbrMaFl+klACTTkAQYjCdWlhYUyBAQThlv8RRxPTt3/iWuTn+/t//Xct3XVqe5GnjEKCLp4zy0+kxwA5SIxGLayqVMKAMhbJZf1243ybiD85BhgTUMUGvT/Fo3OYb1I+44yj4I86L7hCXlwAgytjLRkDz/GHIdromAhBU5ggniIeDDCG2gucvoBnPbe4dK7Qd04XTM8V5qVI05c7c3IyBmT530GLpmo22prJZiw5r1Gvm6GQwDvgmyp2jw73JPEdZJd0xUwA7WVs6iPhLTiXEgTQQavSyznLHCkcCOjw60ML8gkXYxKNJlYo1HR2c2vfjdV+5fMWUbkfHh0YYEQ3IfBALhHX/o8/UKTU0qPbk6TvVLI7kBwzmWYPteBKKbrME1z2xKyYenzAcRmRx5k0YD6g3hymqPu8t+5z8AHRE1WXXBLOZB0Non8Qtkbx17Y0ZpZYTKvdLytXONHaPTbXbb3Wsf6hZZvlrKoma0h/SXGZFjXJdkYBXP3v3U8UjUtAbVL/jVqvWteXs1rWrioX86jSIhKB8eNqWNGYpop+CPq/Z/71Ot8XNknHsVkCtel/J6NTLiCDA9qY9P5glcCI9fvJCDx481sz0vFZX1lUuV+2+RMQCwRhPxo38mHRkdMzeDoD3OVgN8AYpyuJHXwbXD+Az0QapNBGofVOQ9wZDLa6sqlguGzmHEw3AmgLySfG2U2f5nLk7OYNSUymLptvb37e8ab4/mcYAjJxdOCRLZ6fWW/XkyT35vGNFwi7NTMd0bn1BqVTUQGpUYMT1EbMzNTWnjY09y2zO5Ys2T/DZM3c+f/7CznEcGpztgL3MmQDonJcvXrywuBE+YsQu9NNxrnF+GKDp9dlrmV9atCgEztN6s63j0zNlsjPmeGp3e7p06bK5azZfPFerXraFlxgcSD+U0YCkiIeA7CFuuGzzhZKB0sQyTs/MmXuAeFrKjvkcee8Bb/k6ROlZfyLl5KGgxa7h8A6GAnatIniADOGeJy6p2ajbYo3DgLmVGZ75P0qcZShkrmPUgIsL07p0GSHBthqNitbPrerJ08daXlk2h2TAH7SsZj5TRAtkWKeSGXnp3qJu1BNUvdqy6AHOPooogwHc3ZRX8/0B+lEL0tlDjDCEJeXbLntP2I8g2IzUAJB14xgfGIHHXsHADzFAjxE7ljka2nzuTXOQs4chNoGkMQcJYg6x84ztmuL5BqjagFz5/KggrtgxNlCW5zMzPX1LfK1ENKb57IwBJkRs4IyfyqRtFwJMp8erXpsAMUTdsi9CBNXqLQOKUamhE5nERUBWTGYy/pnYCCNi6Kly4LbhcyWshP1xZGQg5zhEi/U2jif/DSIvXCO4+SORgPp98r0n5xQ9WCZC9IcsipDnR7tdsw4pzrfP+zH52QDr6QhB/NZlz3W6bQ/EGQP4Q1/Fd7/9La3OZ1XOn2hvd1NBP4RVgywSJeNRi59DzMHPdLC/b/cOKlnLDg8FTBhHRAbEB4KIieMXl91IAc9Io15VfldXQS8OGGI4EEjRyehRqydVG6RPuOXxTwAQUgSIFPL6YnJ76V4Za2//zCJMed5w46JMppckGolOBIsOoqwH1rXDfW7FrS9dNry/1iNkJe5cIx4DsMAP6OTkwREJRs1NgoiHa4PXzPMOAgSXFZ8JXxcVOI4aiBMcXZcuX54QzwWy3FvmtCEuml4m7rsLF1atk+/50/taWljU4f6ZNjYO1Goh5kRVy9kc17nzK3Zmzc+dM6ckYFUqGZHXA+aBYQtgj3LKgfXRjVRXvnCgmfkpfXrnM31257HS6QVFgik9ebxl2fPEduPuBDthFqWEeGVp2aJXMtm4EomgWp3SxDGGkncw1sFR3sgMep8Sibi8HikzldCF9TUFfQEtE0c6cpoTjnjBwXhoXYTf//6/1+zcvH7x3k+1tDQvt3ukh/fv2rx/9fKibt24avsD7//8wpL1cxBddZYvGWmKw7SIqMPtUand0VG5rOXzF9XqDfTRx5+YcOD48NCEoZGo04ij+FRUl65etOslk501Qp+YqmI5r1a3qgsXL+rho+fK53qanY0bAOvmoB8SxRvTKzdesa6mOx/fUTlfUyqaUJA+iqBXmXhIw05v0g3n8llsI0Ki09y+pYzMzyxYx8Hu1pZOclVFpyOKpRIGojILTqdnJp1+u8fmlh45xjazEh0UjQTMqU6EdCo+JdyWXMPb2zvWl3F4cGSigpu3rll5McIlnikr6+tGuCJSqjXrJi4mOvzg7Ehdl1P3Hz/RwuKKna3/+vd/ZOLQUASwd2zO9quXr5u79sHd+3aWnruyotkLC9Z38fCzhzraK2Imt/shHnPqrTff0L3PnmlpaVVf/cpX9OMf/Uh//IO7Fiv96q2YTg+rWsjO6+tf+1Xbsbd2NrW99ULVekWvv/0Fnb9ywaJwP/zwQ9UrVZ0dHumd198wMR3P4fTMrHLM4+yn/cn+1+nXdefuXd289QVL78DhvLg4a1HR7GU/efcX+u73flOVek33Hj80d+bq0poKByV5Rh4jYL7+S1/T+XPnFAoG9Nf/+l/V3MKMUumERaEn03Hrtjg+PlLu9NTu6VqxrnahZz0x7Mpf+aUvyxfy6y//b39Pt99YUqFatJkwnIgYEfWVX/qq7Qkbm1sWL9hs9vXBhw9tzs0mI0rGA+q1uf7m9cbb13RWyGlnLy+/P65mA4K2q3JhS25E3I6Ytp7ty+cLm5s+lk0rMztte/Hj+w/Vqza1srBs8ZtXX7llST0//sU9/cXf+Quqlsq6896H8jqlZBLRSNUisGayc8qf5S3mc+3CquYW53TtlRs6OjvT9//oBwrF4objQaIwq+Mo9g18qhUqmpnO6rM7W1qY5xztaHVl2mbMk+OcXrl9SbEY+zY710i5PO9f3Z737Lhohp4/21A0HLOzwmoLxg7Nz84om84ok85Yv2c8NqVeh2fx9KSr6OGGfvSjD8wNxQzFOYUYAQIunZo45NlVwWZNNBsMTuYHi4ucdOcwh0A24NREwAvCOokelVqItutNjRwetenSbXVUrtaMyIDcAKMhUnY2mzUCBEKEPRFhJqS/iUitS8NrYhSe6aQkEC/JLrizsye0B4Zt+3huTUQ7DOoIBUrFor0XOI8RMCwuzhteiaMslzuxXYvdmOfTwsK84Zx0fUHQ5AolhaNxI9xcdKcitu/3TKBn8fIeIiDH5vbmviU6ERcMKQP84r8loswLQTai3gDBHnDqhABhhkQ9MHKzK06ityBjmDuZjYCqEfBBeMk1ki/oVSgSUGZ6yl4/BHjuLK9mjS5jRClSq4HYd+IwQdzJz8BsQuyd0zNSsQTGFlciFdFUNmFizkaVXuGG3H7cND5lptM2i7/Y3FOhIHncUr0mjZvS1775imERH763oVQSZ7Tk+I1fuT0OxIPqenpqOhpqO5pKpKPGoB3vnygVzlpuVjCU0dbRiWYurcqbCasXHFhEDcVM5MYXT/OK+sMatfqK+8JaSM+qfFJQJppSlTyzNhFH5MYPFYhF1MaeSxoWuKMLZwV5lwNFQiFjBWGgALQYvPr9kQ3NMJSDzlCNckPtRketalOFI0qBAQMA/V0a9fgakUmGGYCBP2AXKjcGExRg08Qi7FeTYpnRQH4ycRm8hl2tZeO6uDQjn2OoZrvSi526AAAgAElEQVSn5wd57ZyW1ZbXcov54FmqGIr5WkS0mJPnpRoHRQkECOAKyikWCwBOfjY6QTgJx2OXDRk28BuRMbGcApSyCDDocwDwi5uHQQww1ZSZo8lFZvZnBmgIRMEOBkzFBsgBkII1r9OqKR4PWKZqKhW3cjqWUUiQ5FTGFBs/+OG7lo8+Kezq2kGCImrjxXNbnlAlWGRKEBuwV3t7Bza4QGIAfk3UTpSuodzEJk9um0P+wKSojz+/eu2a5UK+/8GHlh/ODY/9GnaWGAWWZYuswjnAz5CkbHxRb37hDb37k5/o4f0HVpTDUEZZLe8Z+aTcSMTZePxOVZp5tQc1DVxd9cZdNbodUwsx9HoD9HswXNvOoVQyoDTqb5/LFkMWNmxsdBfE4jMaDFxqNLs6zaHCIMrGb3nR12+s69z6iqmHz84OzeqLrbVWasjriinoTSgWSptCcyqRsKLhBw/u2+cG201mKuA9X9PhGqrZk9xhuiDiyszOGeA6drjsAYKtD5dTp9qywm2GHnOVGAkkhRJBXTp/QUGHW/VKRdVGVQ6vS95wSMmZGYVTafmjESMIusOO6o2STo/3RRAcGfkeFlKnX4OuU66xW/ViWSd7Bxq2u/YwAJDKl5paWospHOehF9HK2ooNtwwLFNF1yh3V9qsatYb2fuH2g7wNRqVA1KPEVEr+cNji0kqFko4PTybf1+W1mCVUggCMXJOUPKJEt76PIUvthAyZAAIAtsQruZTJUMDaMSAEJHJhfVXeiF/ekFeFaslixZaXlq17Y9TrKRoK2OumED0c8GgxMyu/PNp+vKlMdFbecUwX1y/q1s1L+uzexwb63nlwT8X6QNMLaVPmOJwD7e8/VyDoVDwZMpC3WG6LiH618B0QaxAzEACF8lnu1GyiEBZEDyXTafWcDh3mUDgP1exUTN2RTHsVSwZMbUB5V63UVq81smGSbOVsmsgwTbL/25M+IBYB/tDitYwg8WmI+onOJdh7FJHce8Oe+mR2RwGTZuRxuHS8e6BOjZPMK5ewVWKKpfzKZUQm5LA5zlA8OiCyAngDTaXn9jrNhYOajAc0oEitMVBq2q+Z+Wl7SGE1tqHZRZ9PRpkpBhdAXp8B+9sbG+o22+p3BlaGjNOoValZiao75JY76FaLUE4fBcRYLgGgA6aCAKpA7YxDBYJxMtR0DXRgsMJJRE8SajzOR1TxRAyaer3StpJzItIoVl5cXdBZ4VjtTlWrS9PW59FpjnR6nLflg4HqytWb6vT7RuqUKnm758lldo7J3Uf101MmMyO3J2KxT37fBMCibM0cEADYRImYQwUX3pQBVjjZcCCeHJ+Zo6TdbFt+PnEuKLO5FrKZpEURxWMJI74AfskXBZxlcA5FQhZTReTa2WlJOzv7dp4STcM5RkRVNBSxYZK4MX5PxhJ2D5I1zxXE1zN3zAxRSzUDNhEaUBzPcg7wSc4miyEgNpntRB0eHhyY+n9hbgJQQ2Ly91DPhRNRW2whnygBH/QBYhI2WOJ+4eetVpsWIQh+Wq6gcpbOX7qgqemUciXKKBuaW5yRAxvUeGSqlzzl1i6v9dxAhoVCEd2+/Zq9hp+8+6457ABLj0+OLLuXZynkxdH+kZE/lELzNVDg4UTbP9pVKpuw82R1ZUVnpyd68nRbMzNJA/w4p1LYugfcY6hhmhazefHCeV25fEl7ezvK5ylkDCoUjNvzF0AWwOM3f/NPm0L4/fd+rsODXUUjIU1PZ+zaAPwso3jq9myZ4NqOBsJqVAHKiGcrGmkGaccwh3oGBxxnLmQF1yngOX1AnG/8HdS7gD9Nokmd0szitJFBRPDwnCaaL5udncTDFSZxJFj2mX84f01506MgF8fSZC4ClGLAiE+x/LlVbVRMwQWYs0ivVLWjQRf1sU+0x0KIG2gE+BGPq5TPaX5uxuaIShlXb98A7Zk5MomXLBv3wcPHisRC2j14oVDUa9Zuc350WzY3TGenDTzFBr61sWf3XWZq2pxqvG/MU9FYyM7jg8Nde26cW15TwOHRk08eyNOWGrmaGvmO4I8AALqUEJpVmwWL0YB5hX4pqKtJbxnnHpZygyHdiFpY2v7jr8972syhi0LcAWCMNGpkZzrCg1e/OKflq3MqdHJ6vLOrUFJaWM4aSFbJN3VuaV5Bl9/m3O6ga8XuXkdYzx48VYjIEr73SFqeXVW3ISUiU0Z8zWWyioUC8sgjxwAyjp/NpakM52zbFg/IHpxJudOSep2RDvbPzHGDS5H7BjEGWcBkCTNroqbb2ty1qDFcySweEA3MS9FYdHId8hymTLxSNscIoDzdFnxvhDRkIxMdhJPtyuXLdhYdHR7ZrAJ5AcA1v7hoopl8saTNrW2zxqOo85I37Pbo0qVL1i0ASMjZ/ulnn2p3b9fiU5O2zAYsgos5e35h3noJdrc2lT85Vrl4qlarLMe4o2TSr0QiYCrGleV5m2dR1B8enMrrDesHf/RTHR7llclwFk3IQNwmECzk16PYIwLvwsVL5uRgloXIYPb6vEeE65lIH+s0I15uODLiHwKBwuu19TUVSsVJp5/Dqa3tbc3Oz9tFdHxyau+79Us4XUolkzYbzi8sWPfZydmJgpGQEXXHp6fWw0WpfCqVNmCHsxMBks9HF0rXyFi6DQBN+WwnHXH8fF0DGYC1meOtD6VRe1k+PQHyB0T34FLocna1zAFw8+ZlJeIxA3txrtLBM3FdTPYQxGJ8BhAJCSJNnX4l4lO29CPyIXICUoUbCGUlMag4hHhuc4a7HIBNZXNM834RS9uBLA/RqRB66QbomKOGa4yidzK2AS04PyH9AcohrKxPweVVo4Ebrv6S2EchWTbC3MgMczXUzYU2cdhPRGUmOBv0DLj8nPRBDIAzgOc8Yhubsyj/DAd1fIwrqqAYMTbmRg5OXptFJAZNlWwr20sCifmVPWw8hPQomWqb8wbgBkIa4pUzqe/kTGKng4iGJCKaImTvN9fU1NSU/fMkpsxtIjbbr/xEYQwMpGYDhGTAkc992+u1lEpG5fU5Va2WjIzmNXIN81kGA2GbqQBPei0iJohwhmgByCCGa2jxFJBQ7Hncx+FITOfPXzDRGw54On6KuTN52ZOrRfn9LiViQQX9iHe6cr0U0hFzw6zOjINyH2EIhDIzDARrbzg5k09zBXNJQERVy3n5PThAAlqaTSocdJkTggOXmEwUp4OxW5VGG7G9RcEB6iytrFlKQ7cPrRVQodhWLle17hDcyRAvXMOQRxBCCOKc7sHLPb1vpBguMaKs7f2lq9KJM7dv/x+CkbOJc5bfmYOI7QBv4PpHOc7vuBuZAfO5nO2pgF6cJavrazYnffDRh/IHQwqEY8oVG7Y0TXpDBxYLWin3lEnzvIspGp70pznGuMvY+wPWRcnzhpgiYo4Ar4+OKgaa37h1w0QEzUbR3LPRQECNclkBD3NrS436iR4+/FD/xX/5m9Yp12gM9E//6b9Us97TVHLGcvV5TbheyWVn3uOzW5ibtzPk/IVVIykGw5YlKEC4Hx2dmBDJCaFzmrP3Z3FpVuFgwHAXsBhcDbhd+oOxipWKStWK7nx2T9tb+9bbx3N/bW3RHETvvH1bS/MZed1gCx7NTGcMdCwUa/IFEgpFUuReqFZrGeGOs/CgkNdBPq+O02E9Fxs7u9o/PFA0EjanV7k41tpaUF/68tsWVW3OiVZb03MzJuDh+kdUdHK2Z0A3z0MjvZ9v2ixyuH9oxciXL9zUsycvjOCko5OI2Xa1bo7wuWxK4QCbilQtNtRhthgMdPXaZYUjPis5rldaBtwd7O4YsIiUlWsSETEiJbr6cMDlC1UDKEFkF5bnzeUwlU6qXCnqcP9AIX9It67f1KMHj80ZfeXyDYvPQ8Szv7+rT+98qLmFWYvh5Vzn2ZZMQ8Sc2C4HiHhSzqnYRcjs109/9gudP3dR9WpdhXzBxGMQjtmZOa2vntfB1qFyRyd0X6s9bOn8K5c0NZPW9saWHtx7IUJruJGXF9O6eO6iOVcptv7Wt35N8XhYv/d7/0x/8ru/bikFo65DTx5sGZAdTcRUKuNWmbaeqAtXL8gT9CmRydi8gc/q+7//+1qZm7NuCmIG6eUc0GXE3lQ8sRjrF5uPtbO/q1dfe9PEe/Qb0JNwajiNTw8ePNNvfPu75v7ZPzzSJ5/ds3nSO/JZZH7+NK9vfP0bdv5ztv/Nv/W3lUqH9Kd/63sqlE91mj+xTgF2JfpJssxctaGmgwu6dfm2FpYXtL27qVzpTD/40Q/UGfbstVXqVROrElmezqYN02CeTCTjunPngZ493rUYybXlWU0lw3r69L4WF1P68tdet8jL7//bn2gw9CgamVK1UtTMdIjpT726Q9nUrIl4dg725ImEtLiyYtcsq9PjO/e1OLegUAiCxKWd0yOtXThv78W//zf/TtfOX9TR3rYunl/S7HRG1WJN+7sHhkUiokBQRbRYHzW/w6mBXDo+zWttbd3eA+KTRv2R+g16mXlGefTDP/6JuQnCocnzdW0Vl0dNszNZu6cg4i06mw7bTtMEUempaXN44nKAAGFGYHdFmIqbxefxKEnXo+PzGCi/xQhXyg198OEd3b33TNnpOTsjESaYM3s00jtvv63ZGQRbCRNHQYaADVk/GnGGRnYPdHCwb0IQr4dOiIlTEaEybk7ir8uIONtdFSp161K0Zw3vscttpDmJFHPTM+ZCr5XLcg1HiuMGoW+ZhB56kVv0TBLnG7a+Sch/zACTBASc8SVz3CMYJLaN3TkWDcnnc+vcuRXNz89ofj6rTrtuuJwPwa/HaeJFzmpwHASQECzVetPOWFJ+rOrAHdD2zqG2dvZMRMNMZd0jHuKVPKo0Wi97fCH+J466CcYETjmyRBbrTMR4wIIzgvinX2v8ck5w2pxgovdOZyK4G4Hf0bU9skWGOHB6YHqUsfvppSWRKGy7dpi5/ngibkOkQBQqgmjrP0XI76IUnb43aX45oqHalqSytp7V/v6Z8jm6TqTllbhhPmxy+4d5E4bR69rpDJTPNRQMurW+vqZXb99SuQyBdaZbt27I8a1vvDlG4d1xdlRqFzRwd9QZ0NUxtIK7sC+uVhO7aUjVbk9L1y7ImfCpPKwqGPWpWSrKDzPbaMvv8qpVaWguPa1MNKnT/WOl41PmzOBGDMdiqrZbZllsD/uW10UGKW81xVC9dtcWaHoaALIA1imQiYYT6rX6OjvOa29zX91m10qZRpR+uicMG0MbgyGDN24Pi6xwe8wWCNrixxqNymUwNMU8N1a71zPFHkCX1+1W1O/WuZmk1ojAGhNB4dDmUUEHhZryja76YxlAwSAEsTG52SaZZTz0WYyIX4Fd4wcBnEAtzc/FgGMlOmMKZIL2zwAskzw1lmj+PiGokxgr/gxlEQcSD0guSAZ5i8Ygi9aID720w3tNHTaxQU8K3VAAoS7Dukn8zFQ6bpFWLFEssCgfAqGYfvLzDxSLJy1SiEE4EpxYtw8PD2xp4KAgG5lIDXOu9Ll5WIopb28Y2ES5N98XVSnlgIUiSqOJapLXjbJlYXHJFHaWb9vpKZvN2ud2dpazBzRuAdhLSqJ5Xzm8vvlrv67NFxtWOskyxdBquapWtjVtw/Lm5nP5Am55glK9W1atW9bQOVCTIf6lAwSnLJ8bA1wo5DZHTKWSVyIRtZ+nUCgrEAL4pQzVa+9LJJYw9V8sHtaDh/dNAUaZfLdT06efPrLP6AtfmNO1q+vm/IgEZhXyZTRou1Q4K1kk1O7Olu58+vEk+/ZlvjifA+6PUNij1qCh00pDa5fmLB87GI7q4PBEDx5s2lnEdORzUjQfN2aW94k/Jq6GA3R1eUUzibQO9naVK55ZoWF2YVbrly5pcX1dD58/szJuunTIb56boXTLa2A4ROLm0111GyO99frbBm4Wzs6MCAO4pVQwVzhUOhvXcNxXyLJiazYUk2E+GvS19WhDuRcFhVwhO6wAmweo6QJeKyTn3oynpwxUIPKnWq4rEYkaKNmsNawYKkQ/jgFwE8cQyxHoFA9/lIww59xHLHaUJ8bjUQM6ubbOX7yoGCrRYk6NXk2VRtUieABTUICjtEEBVMyf6vTsRK/duqLXX3lFEU9A2082lAxm1So79eTeCx3s75oF+z/7M/+pdo92lF2c0eqFNW3vbun+g0/UrOWUTIWVyx+pWGmKTrhcTor46D2hDyGsmXTWnCdY3J1+j2Xmp9PTuv3GWxqFAvrhz36snZ1natd6CscB2olB8NgARPlgpzmQa0S8HuCBFI9GzblBBwTnDIAjRCDnBBncZI+b06g/lKM30qDLEiV7Dxx+rzpDIlZSmp2dkXM41u7Wjsq5ivpYDf10Eb2M7nMSfdExdR8AGMpTiAxyx0eusYYOyrpQYTIUE+VH8SNErXT1xjmzOqLeqbBsd+kC6mpqKmOFWJwhDArxSNjyfHFwoGBu1tuqFavKJpJKTSUUjAepDVGtW6WS21wnOG0oDeQ6qZa7oscQVZsp8D38PC4DPi3asD+xUgKOmhqBhzBDQtBvheRdSjq9Do3cIysO9Ee8CgRcSkUDVhROAeThfs4yUNNTs1pYQqlM74FP+eKpGs2K1tdWrZD19PjUIsUgnRlMiRFg8ERlatbPCErSnsaUWI4hXse6cOG8qYYBvpD37+3ty+umEJHs1LnJsH5yaM6v6WzMXgdkiOWKt7oWPxFPpBTBQdntGiCeTKV1lisboMxZxS9IAT7LdCplQ1m73pJzNFY6OaVquWqOPs5/SK1z59ZtQeTPUCRP3BwAXhE7s46ODg1Em84CsHZULKBIcdvPyGdC+diFc5cNaP/07j0D4KdmUvaeoaZDnby6Mm9AFwWdsWhCx8eUntZsiB2OHFpZu2AxFgdnuzp3aVXtQVPTc2krqgWE4l7g/Y6FJuWyqFiJ5oG4efFiw0prcYKg/iHqEuU0wBHvTaPW1PHBkSnHvESOeMiNzik7m9HQNbEC8/V5TNChgtqEcwZrPqVpgBFcp8Vi04AIyA/y7ikFZcmMx5MaDHhGtrWzV9Rv/uavWUfAv/jn/5+Ba6iQOEsh6RlOsSXHUim5EAAkUubGGHV65oxC8cPzF9U2ryESDxv5QP749ExWO9s7kxL23sCURtjE6YRaXlkw8nHv8NCApKX1WesVIbqIAnTKzy9dvKqDg2NzHNEfwrOEexKjaqPWsTkDk2kiRT+L1z5HZiJ+R+WXyqQmhFavr+WFZT28+0Q7m1WFwg6lpilLL2hlecGeC5C1F86dk9ftMlJvd29TjQa9NbJIhq989WuW9ZwvFLW4PK/+qKHT3IGBisS27O7tGElI+SQKyudPN6wocjY7r92tfXOMUr5tblkN9PpbN/X4+UMdHB/aWfGffOd7Ots81PGTHXULLZ3t5pQ7HdLRqhHuQIBGh8uiVJlnmi2G84mz1kJyXpK/kzOQ7FmiRScl6PY9ceJQMvx5GbpFm3bl5usjfvFKV1/NaP3Gkrxxhx5t3Ve+0tXFy9Mq5PJqVYa6tL6sQXNgzye756ZmtbtxaMTGXHpKsWB4EkXpj2t+ek2LsyvKcebgSHARu5NR2JewIvlcsWTxe8Vi3sBFzh7OXeJeDg7oofKr1cI5OjCldaVWNQIEtRnX7VRiRrPTCyoVy0ZEsJSwHHGOo+CKRFE7OyyWlOcZRdpkF5v6tlhRi4hCr9+If2a6t958065lwESiq1C60fdAfBPL15Nnz01pTpdbOBxRLJY0gQ2LKr1xE7dFx8gAvg5lvxsbLwy8tfjLweRr84yplIoa9tqKhCFScFoSs+TUVCqs09N9U6WjjGOBXlu9oL29E0WjKfn9UVNfEosAKf3mm2/p0uUrVsqOwAeyxun2mDIf4Q+/Hj16ZN+Ts/Ho6MjIBuaabpfo14kwCbAaVwTEBDFTCJ94PZxjEDbExBlRzY5DZvRwrHh8yggWSDcAn1RmylwEkJjp6axW19btusQ9/Xf+zt+1vjYIFABKi8glxg/nLPGxVnBJvwtuBvqK/mMsD2cwP3et1lCUWMxQyAqqAarPn1vVzEzWYnIpjF9eXrKvDxjPrEH2Ns5CnnFcH7wPPBt4HyPRGQONTXnB8jzsKxQIqFzMGyEKIcL3ofyY85mzC5CNuYCfHUc2jmrOK1weqPcgOhDNHJ6cysnzf+yQw/oNKXYPqVypGyA6IT4o+SYDG5dw3+4BnlUIqyYxVRNSABAEQQq7Pf+f+CJzAoRCpjBnYcdhzQzE9cfiDYBRLhNRWbFy0jmArHjEenzYxfi+7Vbfrn+Hy2luUUADK5QnaosIZGLI2Pk8dGb45PVSaO5XpwP4P4TDlD80cfkCskN+sPvRwcHPaKRHNGrvPT83BNTElQDB06cuy0gQQClGZ4s7I0IqBJFIFFTBCDGuBa4XyBRz2bS7WGTUqdctupDYN+5/24eKRZ3mchbZi1qflAJ+59rfIXqu07Hr10hX9uA+qQhjIz88LspUcXePFQkGjRAg+hjgLZGkt9Bt8RcoySGAcJqgTCtUqrbXIbJh+QmhiHUN5XUONZNJaGlxxs4jeiRRsTU7XUtoGI5cKpZxl/HvIK05x900w8lFdPVocs5Dvnx+j7JPM6u1W0SA1m2WZs/mGR0kUNxK04nMgqh82ctJy6bbbQJNZg0AH/ZayAEiGbOZtPJnZ1b8fvvWK3r29Il+7/f+UPH4BKhNTE3ZnFOjPN76pQYq1ZpqtADbOIuGBsS1Gn0lE1EFvMSxsAt3rd+okK+YQK8/dOjqjevWZ1GuFbVybkleX0j37m/J643q4qUrVmD89Ml9TSUjivh8KudO5XM49OQ+Lh1pfc2j3/md/87cIrPzK3r48LlePNvSyvI51SoNu9d5jn92546ePsnrN771pp1ZkKyIOVBzE6sdDvlVKpxpZ2vHIgX53nzOnNWpZMycZ7imIaA5I8KRuDr9gX787k+VymT02b37+uTjHUXCk+SA7/yJr+rVV64a4RUNO61g+uGDOzo5PdLO7p5+7ZvfVaMl/at//cc6PClrcWnNzqfM9Kwag54evngmbyyi9NyMNne2LbYT8hIiEoX1xYvnlc4ktLu/o1qzZvcrn8mlK1cMP6Is/uBwyzqLABcRYu7t7dm8gFiBbqL93bz15+BupAeyXalpzN7kcir9UsXPGTjoTpzkiLUmqQXMCT0Vc2XVqjUFvJPrgnuK+T93fGykMPdVLleSy+23XYFnXa1OUomsF/erv/wVE8pgaz+/fl7IJehgu379loHJxOreu3dXFy+tG0bFXkbn0PUbNyzy8uTsyObzXr+pWq+hpmsoZ9CnDz6iZ2ugZDxpAhn2cJ5J4WhC44FTC5lFffbxHXP5hmJ+ddw9vf3Vd4wspi/4YOdIjtFYqVhY51bP6+c/+cy6CzhT33jzug6PtnT7lZuG7V29eFN/9G9/agI+xHmtTkNB3P+Dloq1ojwhv77+zV/X3uGBuZ82nj/V0c62vvDqa3I53RZ5GI6lzX3UgiRxDPR885E2tjesiwmisVA8tR2RzxyC7uOP7hqmM7u4oORUWu/+/D3Vqw2dX70ov9uvTz+6o7/w3/y3BspvbL7QH3z/XykY8erWa9fUGTQVJl6z3bDrAKJ5ZXlVH7z7sZ5/cqbCsdUS69wFmWOETkLO9kgsbliZuesbDRMBPXry0J5LuMCIQGJoxNXs90qL8xnVankNRy1durasequpRHJW+UJdy0vntbO9rVBgpG6zpZg/Y2kjoWjYhGc//fB9w4UWFhYNt/3wp7/Q2tKK9abh6h+5Xbpw6ZJ+/KMf216oTl+NMrFTKzq/tqqdTQirCQFiOOOoZ2XugM2JVNr60hYWlu21M9/gREBE1G0htvbrwvnz5raAiGC2YD5CYIE4jR1zQiRPhIvMqMzPdFTQ2RUJ0/MxNkLZSby0h9hwBHA4E3pqt1qGFRKRiUiA8wScgjng6bNNPXz4WCura/Y9tra2LaUFly3F3GCziCMmMZ8TgTk/A6+TnwMBNM/3k/+fpzcLkjO90vPe3PelMrP2vQqFwr50A72ym01ySM5wOBpqmRlpbEtWyIrwhcbhGIXDtsL3vlBY97bDVxO2JFKihkMO126y9wYa3ehuNJYCCkDtWZVVue97Op7zoweMCrABVGXm///f953znnfJHujU6rKT0ez3qdZqmSPLSbmm/eMT1Vpds5j3+oPWn9EPsD7pg3s4fMCshsTf7ijKQNPrkxOzR04peA2h4jKsBJeAialJe39bT3eNZMJeA0nOrLMTMU1Pjds53mhW5HYzcGco0FGUDN/RwIiJ1M+RcMLAfvAA6lVUzUauGPm0+XhHH924Z1bc2L6COVN7W4ZJDycZszIwkp3bzfCDjJBn8Q1mveoy5T/1Puo9soC4PxyoXtfIajZ+xlcWrAxAqEmoxVCPsP4Y+NA/QNg1nI+8X78T/ZEZj5kiBNie+18olI3kSHRAq4UVvvNvvX7pldevaHwqoVa3Inl68vhGVouQEYcVN+R2Bsq8NmpKrMqINKjXWoafXb9+3ax8NzbuWV4z74chjOt7f/j6qE8KPDJTNdVXU412SfFEyFhM+G3jqdnquhROp7Vw9pQU8eigdKBoPKSueeE/a6LlUq1YVjwcVcQfNK93wE6Crplq04BZGGCzZQ5DNGWdzsgk0GRw4N0/QRNkwahdpfGOLZQ0OzWjJ4+eGJjB8APQyHxNKBVh6LHAYe2RNN/FLgsf2GcSVYK/ByMFPF4DDDxIWVF7yGX+eD0W5rPixjfqayEV0frClGIBWG99FZsD7Z6UlS1W1LKgcgpxRyLEQkqn0hbCa4HMSH+oSAnwarWMfXR0RC5ExWGvYHEr6aWXTluhXq82Nex5zOOZhpIewmTQXeyrGIA4thQO6wQv3IY1O0iNzO+NZp25HK8tWCvOAIQFR5Aq1gAHO09MBsQQZG5u1hp6PK+xqUmmp3Tj0zuqNdqO114k7HQ2XqwAACAASURBVOgYR0NVy2VVKxVbWIQUMaGDQWjeHC63AXPNdssKSzaeF1980RQmjx9vavPxpv0ZINX8/LwDGHh82tndM6YTLGX+juYQRQjMSzZ7mIeVes2arBdfeEGXL17SrZsf69HGQxtoAYCZBzNBzzDGQgGbig9GHQWiHvXdbeXKh/LH/GqzkE1t4ZbL6+SrEI6Nj2KhmDPG6thYTOFQXHsHB+ZPCIsrX8SbrqHMVNIyHZycFWlne1uhIEqSmrHfZ6biWl6a1Plz8xqLpdRphjXohHWcbWh3O6t79740BpAfX3C8UVuAttKZc6tmhRGL+y3ArtgqqDvqmcczcv/bt7/QwX5NYb85slnIz9T4mNnXkL3C1HZhZdkk1cnkmK0NvKQJc0ZiRrhXo90iQUc9Oh2f27zhAYvwmCdcnfXz6MFj5fYLquXxWVwxZjnWU9PzMwrHQkLzenzCEKyjDiGYHr+iwbC6jY5SiYQ1zjffvanqfl2xQMKefcAKNtYhGQyNmjoDmcUHAcsU1Sx6WDP2uwsZ3UCdHoNB/R2DmmfarNfd5LcAvKRtoEBDSdgbQxEKcZM3drra2z+SL+xXIO5TpVlWMh3XxYsXFfAEtP10x0BGNkWYS7DRY+GgEqGI4v6wkuGMTrJNvf/OLWOrXLv2vNmFeYMuDTx9C/DicxXyOdUrJ5qdmbBD6be/e0ebT/fVG3l1eFwyv/RJvOpT49p9tGkT9o57pBJS0LV1fev731doalwbZIPUjrW9+aWKR9tKRrw2mPUDUtV7atU68rl99mcwIxm7A661m0znsThwPHQBrgAsGdhweJDdEQmEbChMdo0pwfxYB3aseWZPJWz66DBn66/H4Nb8xbGXYmgQUBjvdnxcDMsYmPUO8usGln9BrzrDjtlgmUVZOGisTQYUE5MoZGi0S3af2L9iscDfFe/5k56ScWk8lbafzV6M1RRKC8DY6fS47TmhRFChREhNPCddfTW7gFywt7tmtwaDkv9PVoEPMOTZoMyxo3DYCbAhkJEDTPD3PI8UiIC4ZER4UYVMxHVUPNTQw5B1XO5+1waCDPkP9k5ULrXMt5xsHMA2X8Ctg+yuSiXCvS9a87OztWdemQwCWo2uErGkAaNmL0Qy94h8DWxROibDRqECAAXrGQkx1wgvd8Dc7ScnWl0etyZ3f39HzUZHE+NRU//APIQViF86YA+gMYpILBA479i3aYgpytjX2U85d7ggKC5oSBj6U/CuLi0bmEJDB9DCcGd2btb2NJjpKIwA17i2jx8/NjAPhQHA6tLiojYePLBBHfkPBLezH/Hcnl27qFwur/sPn5id3sxi0qyNqnW86ltKjMXseSLHaThwqVysWqgtLJWp6TktLp/SUeFYT/cean5lWo1uWaFoQNEYgaEdFfNleeVVKpG2AQ7vAZAOhWWcgfFe1qwAfC6vDvb3bVBEwTa35Ej693b3lN3bUyIUUrcNe6dpapO+a6BoHPVFzdjCFPX84n1m0hPyuAhvxKKsa+HZFNUovBr1qhXLFKDBEIxrl4GK5EV8+7vf0YONDfMPxnf9/Lkz8vlcunnzhu1ZgL4wXqdm5tRsd6y4jzBwhLWLHcPUhLGYdvZ31Bv1zSoRK6qZ2RkDXVirCA1QfBWOT+z8W5ifdiyqkDWHfIom48Y+y0xOGHMaqzDUSZ99+oU6za5i4ZgNfairGrW+JtITVkDC0MGDmb2bvKepuVnVWnXt7Od07sKyPcMAmFgvfPTeTdVLWEr4FE2jDsQigvXQ1pWLV4xkcv/eXbN/6w9aymazyh5Jp9ej+vobv6ePP/nEBg0T0xkNRi0dHu+rXG7qB3/8Hfv83MdMetzWx40P7urFa5c1Fk/py8/uGoOcunB/Z8/UemcvrymcDGn/+MgY9WQKTUZSKj3Oajk9r63729rcONGAaAGylp5ZkNo5JLfafeoJx/bPzh4Yb88GwOa5j30WmyxVHfUWjcGzMHQGUhRtWI2aFxK8F7907dU5LZyekoJdddRUq1s34A9vXZ8COtk/Uf6wrrFYVK9cf0VeBVQvtzU7MWshjpOEB3r9qpTqioXH5R7B9Bo6CulwSD6XTztPsnr6ZMcUExAjqG1OrZ0yQAU1l1w0QNs6PCro+KRk9l8z8/OanJl2Jn5uh5V/evmsKoWa3SNA1enpKXl85JUBgrCxjjQ+mTFgFSY4rFTqQAaYIYIp/REVShWrFddPr9k+WS6VtLKybIoAfubxyYkNwGDxA6SinIIVTZgvQ0RqV9Y6/st8z0n+2KzgUJ0BlGJzsru3o+OTnDXUNLLsKRAAPF5sFnaNKcxe9vTJhoG/4bDfhpBkcpHdcXSIlURYly4/b2qoKJSykUcP7m3YnwMepDPjlv9TqzfMujNfKFqtTEYJChiUqbxP7r+jEECyH3GySnI5LSwt2OfGogASEEQlgACa3+3tbXu2+X5Tjvhh+HdUrLQ1t7Cs569f0+T0lA2ZzG4sEjIA+u79e3r69Imq1fIzL/uWNZkMMPn52LByfnM9aG/pexxgnP7BY0MPvLJXl6f1ve99T2fOnLHrb1a7rqGFxhcLx3bWmsomizKyo/29rBLxlFJjE2bxF43EDYCnNudcRQEfjaUUDKXN2irP+vNg4dSWn9ar17LfU4mIWvWqAeLlQt5U5gGf1z6LA6I4GWh4zoNec70Bkxh4FCsNNdpd8zg/KVQsiLQ/JCSagFIWNOqzihEeTNnkdzyyUaJSNzEsMMWHjRIciyjATIADrKPYL3jEWdRfZcuZfSaSKY0UT2AlhLXmyFT/EKgc24m6k1tWb6pax2LTsYlAhUDbyeeJhoOOwiQYMqUdII/bFVCzxTNECxUwFeDk3JSBBfw8x0WATDY6Uif7DfDmKwUC+w1ZE5Ar+PeofTjnuZY8V7xnXpsMgNGob0MbbEgYgHxlTUE94ZDT3LbHwFgF7C0SdG7KwJCxigE/OK8AgxhiomxFgcUaAPly+tuajY6xPBwNOmaB5XUPlKROh6XCXsrQyxiiKD5GVgPRj9E30h+zn5r6xItPOGowejVCSv1qN+vqd5sKeGEUM2is2/CAvYTegmshl19hlBT5vBKQCuottbtYuEbVp0brDG3Qyec2XADgreVYNzHMsnJNfVvz7NEen+/velrWKQoOhmlc5z4DEZ9Xp0+taXV1VVvbjxUfg3jo1dzsrPWro/7Q1Kbvv/+BKagYKn16+zNjEy+fWoNyoWanY0xi/mx7J2/EC6fvH6le6VlI8dz0lAK4OLQB8Vyq15rKF0tq9wjrntTpCyuqtEpKT2dUqjZUq7EnQdJb1I0PP1L+5NAA+XLuUPGgz75iQa8pnk+tzGppaVo3bn6o6zb8vWB11r27DwyHGE9PGPAO4QFAHqcKBmML84sOOc0lra2tKm3q3poBs/iwc73OnTlnzwUBxpY3VCgYqQaCzY2Pb+l377wnXzCkV19/Tb/69VtKJDKWb/id73xbF8+vOxYow6aq5UO5Ri1tb2+Ypdvc4pKi8YwOTxp663c3Vaz01Om5tLuXNUwCQm2j19Hi2ori6aSyRwcWXL2+vqr5+RmVy0UFQ37NL84qm8vq8y+/UDDqZGluPHxkwOpzVy8rX8iabWkuV9bKyqRZBGPvnMmMaWpyXrkjVDSAhT4N2n25eLZaTdsXuF88kjyvWLVyZgMY+zwMUCoaiyfN8sWGIumUzp5Z10Rm3NRb9+7ccfJBUykL1AbX4nzGwswscdk/G2ULxka5w7O4iCWY22e1HQN+bODJRYOog08+ZwZDIFj4r7/xdSPT7BxsG16y8fBL9TwDtbx9ZeZn9Ytf3Vc6LU1OJAzApq4AFzk+AdzFNjlqzisT6YxZOzVdI/29f/hds0Js8/6/uKd+G9VWQCsLp/XlZ9tG6Dt9elmvv/6S3vvgTeXzR/rO731Hg65LX35GL9xUOpOyPMMXrl+1XIkne1tKTY3r8gvX9OkXn1n/MZaI69aHH+lbb7xm741BW7M7MKV2EAV6s6F7G58bZsCz4JAn3UZAAH/CPmnr6Z6tH44NyA4ff/qZfP6AXnv1NVMd/PV//olevP6KAbG7uzvK5iAUtbV2bknpyYQOj/fsHqBMILMCFV0yktat9z7RoAvJl/vCnjMwIHpl9bS83pD+w7//jQHUM7MZ/eVf/k/6V3/xP2t6Om57tWUhjSX08kvXlIiF9Ns3f65Wo6zxibiuv3hBtz75RDOzK2aBdXxYtOFCq17Q7MS0ov4x3b+/qWKjotnlRcXSY7Y3Am6fHB3r1of34Ovr3NlFnTl7zvJBdvd2DVuNYpvu9SvgciseDunM6poNIlAzGHpJrk7Ao3gyrggh9V0yhx3gnBqNc5Z9GRUCKmlqAoYh7K1gluB07BeWFWWDDLLIyJ8iv9Fj2KCThcWQzaWqEd69ZpnZ6wyMzEjeM8MF+h5qSoh4WF5zPlCfcrazh/N6FqANrlitG8kau1HwTXpsiG28FkPHZMJR0oMROFEDLjtLOd+LhRPbr1ZWl4xMCEbd7Pe1m82pVG+qjXocvJmMqS4YC8pRMsxc6rbbGnS7CnjI2/PIBXHR61EqEdfM5ISRQniOwa4YBlSqDLOjlisKuZjBGHWw5YC5vY4yu4OStWjf18AXXUNTJnHtIBahKh26PcKRG/t1njtqBYiV5UrbnAfC4Zg9g5wtDD+o68CDqHXMjoxcqwbh6pCOsVhzMlVBlb8igFlQuancQZrJZaIbBqjGOnioPt/r8/5dbrVlFIeCanWohVwGF+N81O6Sqeg4xHDc4/oZJ9rEJ41P+rS0tGx1AtgQ94gaBev5g8M9C0C/9sJlpcbjqjdLCkZ8err1yDDgThu3JEeVSX3KEIYhINaDEFMeP36qhcUlra+fMYwR5wxyYLHjxKXI9Sd/9v0RYbGtTl0uN6y/loqVI4WiXgv+YWJfabQsVDkzO6f50yvquLqqdCsGtGNzRQC62XjQ8LS7ZtFAg2kWVIEI2fLqtPCdJUyr/3eHFpL0QR+/aEfRQLEBG8UYO9zoQkFTE1NWzL/39rv2wDHdZDrI4WIzdoppH8GWQwMxYDVYoDjBuG632e1gUxBwe+Ujc4NcBnyufT47ZKrdngbmse+WZ9BT0jfQXCahybGIFS9DX0SPdrPG1LdYCQPVKcBH8gd8SsR4oAhKcyaC/ByKLRY+TDqAj1OnlvX8tUuam59UoXSk3/zm5zbZw9v68YOs+W8S1Gb2NV4KWr8BbDCasTOgwaKIBSRBUWIWWNSX5lNN8CmMPTISnrFV3PhnrqteLepgd0vpZNTYVkwWYdpBugH0CMWS2juu6Mv7D3X69JoxUABuaLRZTBzM2B0xsMjni8ZMAizgvSKNNp84ZL/WOE9bE4VyJDmGfBRAbVYvv/yyDYnwYf7yy7vO64aQ5Af03vvvG+OJZpjCk80Uj0aGKTQobKqRUEQfvve++edyT7nWNKPYMwDEthpVYzOEEwHJP9DG1n3Fx+MaeEeqUEDbUnZZaDrXDksOGMJTk7CcAT4Y8CGprxtbHG/6RCplgUEUxEeHx2bVxTO4trqoQIBBVNHyQ/qdsiYyXjtAa2W/9ndqKuXZJv0qFPNWdOGdXDgeGjMpk445/rHk5oTc8oZGZtnlDfG5aOLids9zhyfGnoDdUS1VNTE+ZZsYBxFMqczUlAKRkNkjIHk9vX7K3s/de5/rgw/etU9s8lk6Uq/LGMHpTNKm27AeDvaPlDvMq15q2kE6OT6t8YlxuWEd4dGYP1Rv2NDEBD6wA9vAAy6f/Apo1B6Z2ivkd1tGSX6/ona9a80IE+xmp2WS/ma3bWBcdCxhIYqA9mb4ORgZUI9vLk0p94LnkWccGyyad5hD4LiJMb9Ny/OFE5vwnj27rm6v7UyMB30dH+dVrcC+dWl8PqWBu6towrH1Yc8h3B2Lute//rouXbmoYvFY1VJBk+m04sGIjg4Kyh7UdHxU06Dv0Te+9S2lx5M6zmc1EOzCohbnYTb71e80FQlhlVbWT3/2czUaA3lDMe0XC1pYWFTE7dfRkx1tfPaFFb0MQLoutzLT83rjj76vUSqhw1JOAW9fleMd7d2/LVenaazfZrWtctFROIChfTWwZJaKmovrBmgT8MPYxGcZCzWnUafB49+nYnH1On0bVKIUoeG05hJLPABeQDGGYhqqTNhexMcUyoLrYEECIsPgBhCGpUODi3y3WGsoEHWr2SVs0LmFY6mINQY8T/jn+miSzcYMBiJ+/2nbg9l/nVyRkan7+GaK+gN8V2EAjI1pwoJwaxr5R3IHXOq5e/IEXKo1YaH0LTeGBpthCUcv+y1nDXsg1koc5uOZcU1Pzjifv9ay94/VA9YmWMM92tqUK4Bd2qKml6dVbpaVyCQNIDh4+lQ5FAbxcR0dFZU7KuvixUvG2K3VK1pYmtXe3rZOTrpaXRm3EG6Cu06trKtWaZiqJRqKqN8bmAUM+0S1WjFFRyjk07d+7+vGCP3goxtaW1uxopvCjFDfg/2sPvvkiRJRaWrKCW5j8IVVEwUM+y9DDXJDAB2/+OJLA+042GlKYcTSCLjwSYfp2u9bwYfkmOa7Xq3Y4InrPDM1berKzz7/3IAHBqiEbddqZQMHYQATKk6w2P3793X50kVVyhVjeMEoZljJZ6TYuPnRHceC0eXW5fPP2edgcM26T6QSCoQDqrdg9TYNWG+1+zZsmpwgjyeid9/+SNNTM7ry3PMWIL/xZEOFak6BqMu+sMAqFE9skPXk0YHG4jHNTy+YagwgFlBzYjJtrPWN+5uaykwrFowoj6doo2nDv7HxcdvHGRShLj3JHhgAh4oJyzYMcFErlgHQ2l2dO3fG7h+WbbCLFueXbB9u1lvWHLMeCPfFHxhrMIo8gLTs3rENp/7kH/+ZDQ1//JO/1vZOQRcvLdr1xX6E5pj3TQYKbB8GE9jsAKpMwQwln6rjyJgpjncP9hSKYqsXsTWIshJgGsZ7IhpTrVhS8SRv1hCwMLd2nmh+cUHVZkO1dsMsrCamp80bnLO6WW+bvL1SqCiVSKlRaajdwFbDo0goYdZksGuf7j4VZJhGt6GxiZTCCV6/bDZINKqsv4AnqPd/94kGZCYOpLEpaWVtwWwTk/GEDUgYVHF2G3vJQ+Ag/rYBLSwtqd0ZWK1SqpbNimJuaUrZo30DJ2ncqR8AVGgseObIWTm3fl4PafaOS1pfO2Of4c7nd6zWG/n6SownNTSbxI62Nqq6sBBXvOPTt65/XQlvQj/7m1/p3qOsqi3JG0RBRqYQQzj2tKgRXajnOH9seN3rOoG1MJjIWPI6wCT7mTV1HMbOjF7RMKq8pjUgzI9xBVpam9LsckbRMb+qzYKp52gSmS5ld46VPyrp9PIZvXD1RY1F0vKO/Br1PKZyyowlrY5mmOoSqlfqYTz8YazFLHuJM3x3K2uMuYXFect2MHsXLEdg35fKlo2wuwdgiZcxYNHQgLel1RVjfPE/AnyblbYGHScrAek6nw21JwP26dkpjU+krc4FEKGR3NreM+k++30oEle12bVag/0YIJ7nHEs5zklYbdSA/IpiCxCN2LWmwURVTENG6G/2MGv1JszT3NGRAcyWM9XtmJUMdqw0gDPTU9YUMphliEstHsMmZ3FWO9tb2iIY9fDArIpgZMfjUVNCnFk/Y2vYVOixmNXqAL0Mrre397Qwv2Q1NOHsn356W16CK5NjNq/PTExafUogOk2ZYzHUNZCWwQpnT/aA69wzgJW8lAcbD5TKOHZ6B9kDU8fu7e/bvstnZw8wYsLUjJZWz2hmdsFIXKUyFiw5O3sgF53kT2xoggUZeSeNWtnCKumVAGIBROg5UK/TAAKc509OTKXL0JpMi/W106aYI9TZUaOErEehjja1QKdhSmUULmzq2P3duvWJzp67qEx6SstLp7S+fk4zM7MGivI6WAczRR2OPCoU25ZnSI1IsFgmFVc07FO7Xjbbok6jolo5r36npUQsbMxB+sbFhTl5GKKE/HbOooJpoCyA6DAYqtMf6Shf0tbugZqA2F36Lp9cniCyNGOcc09p7GmYuR+Wt4WtzIAhk8eeHwZVnHvYFNFzoOpD/cB95HeIODD7v8r2MYKYBwWAM7zCZgoGK4OFMmBipWKMchQwgNkuX1ChSNQUINFISLFY2ILk/V6X9ZnO8MUtH8WTCy/wkPzBuPzBmCm+PQG/skeHarVqBvIzNGFwwEAZVT6Eviebm3amYz/qBLb3jKnJ/uNYXzlB97xn3ifkAGoOgHMDeDzOgJdrwT0EYKFnQzniZZoA2eWZ5RVrAzJUFCtJL1bADVMz0efBBuX+8zt7LWuUZx4lCIMOBusAwNNTSSNeQMAwe+NwzFSiZABZz8qQDnUMCnHL4vDY3oQVIQ+37bGQo9ote6ZNdaeRrR0Uv+xngbBPwXDYCAjUuxDo+FeQf+y+uBlcRo1li1of8I59n76c+pGzl3PZG3CyIVGQ8PIokGbnIO051lfk0JQhqxAmHI1pYXbW+lBsVrJHu4qlfDo82tPf/+MfmMoJu9GVpRVrzk+O86Zuu/nxJ6bUA8RnWIwajuEHSlyIJ+RPHh+XjBHvdQV0+cJlGyBFQmZ2YwxlMAVIJhAUkpmYImN+za3O6I0/eEM//PGPVS739Pf+6E/1s5/+WltPdpRJJtSsFM3K290faXLMr6W5Kb10/aouXzpvamOIGi6fT7Pz8xpLoCIsauPBQ8vrMuV2KGwOHIBqi4vLdm4Dcl64cFGn19dtAMdQEJyGM6dUKGrt1Kp6HZw8GBw51oHc83sPHpiLBPlK1AGp8YzlwYUjSVNx8JxT5zMQvfP5TZUL+3rta9cUiXj06NEDy3qptfrKTK3oywfb2t7L65PbD3RISrPbYyp1rAMJ1QZkfLT5QLOzU6Z0jMUixkTeO9jV+oUzVtPc+mxPz7+4qERmTB/d+NzIWSvL01arECSfPciqXJG+9XunDWwbHydQO63HD3Oq16T9vaoigaCmxlIKuD1G2LVgxRHYQsZ6XHqpzFja6mSsXlgf2MoHfQFNTaRtkGaD7F5fB/t7erK9JW84aOQ0yJC4l5CrS6YdZJ1cPqdKp2Y+9+wDPJ+tZtuGT5Eg+25co/5Ip5aXtb31WIXCsYqlghYWF3Xx8iU9ePRA2Rz7adWuQWIiomHIo4W1Vb319mdGjAAymJ9P2gCU/Xhv37F69mEpkwhpaW7Jwtvbnr7+7L/5Uz3evG8h8bmDrJ483FUq4bIByP5WVflc1XCHmemMskfbyuUqunLptCbSM+o0pFsff6rFpVk92tzQ1159yZQp5WZVp86tWz7w5vYTfXnvjsbTYyrmsAzuK5NK6doLLygQItsqr2R4zJT1G5t3jdBHTYcKu9mq2dmJxdqrL79qtvNf3PnSlA2czahXUWGgOq2Wa7p185G+/wff0tLCin72tz9TKpPQ/tG2JqYTiqfCGrl7evRoX8tL46bm236yp9e/9g199N7Hth/EE5CYHSUZ5/v2zoFqlY5SySnd+vgL7ewM9Lvf/kjfeO1PdPHKtOUqUm+BaywvL2hmKqNICGsmesC+Tp9Z1DvvvKNEYlLHuZJKeZ6llLzuoc6eWtf+9rFq1ZYuXLlsTg/JiYwNOfjF4ADSWyqRNIIx9vPsleyjDP2jxAJ0esokx0x9goKLoQMYAHWVWVP6kH8zl8Zdx1GBMhwh0zEU8Jjqpt9vKjNBHmXVISHacINeqWtDJxT+7J+YhEN2h3YOzsWZEI8n5MF6vlGzfRqLKwjhtXLdfmcQRX1DrZXPH9t5B+GTQG2wh8mpCRvEuEYOdnyQPTJb5Ug0bv0Y6pD9g0N7PXIL2YS+IilyIlPnOgQJJwEQMtn+/q7tW+mJcSOJFqt1bW7taER/HQhaXQK5jkGlnbcMQrDB5SdAjsdRw+tWOBCwnpX/zqSSzxx1yGvxaWl5wepgzk3qarOMjwLkD1Su1O06YXOKMw5KS9xPGGDyegsL83adUQOzZ4zo/xEX+B1cis/Cuc6Z53H7DE/kd4YXnGecswx9ePYgGNJz9lq4fvDn2HB25XI7/U5vMHAUG6h0EBnYMItcbSSWPSPs8t574NAeZ6CBsAhCAfvm2JiDBdUa4Pqy++ZkJToEWhRmZMcqPNLu4a71CpzPWGZSzzH0ZUjBno0yj17xpZevWWYXxCwIUTgPlct11aoNI2CBT+BKQkwB+AjnGKRRznX64+XVFcM5796/a3UEhH3X6689N+IN4afcbFWUO95RIOxSZ1hXPBVVs9vRcbms5TMX1BoN1R72NDadUSwdNSZFcTdnOQWEixAWhQ3MZGbSwqGBcAPeoOPr1R0pHhkz5i8sd5hTyPwqFQBQt8JMtzz4OifMDglvRw7gpYUlffTRDQPQYTK2mi0rBmCzUvhRoMK4xQaCCSzN+lcSfJg3sOU8cqwjsMHgYQ16PUpEw6ZCafRHNkFjvuUedBUYtjQzFtFY2G+yT388pYc7+zohrMWKlrA1JMYW8bq1s7XlhJSPeIh88vF5bSPwyB/06eTkUJGYTwtL45qcSej6CxcUjroUTwS1+XBbP/yrX1t+BDePZhs1iFs+RSNMQGksZR5vAMQU+VjeOKFsQ4edaAtyZA077xc1BRtSOOBTKOBVu17R+bNrVgxznVhINOuALdPzy6r3PfrVm2/rhevXDdBkMVieh8etwklezQaTXp+2t3ZtUQKswhD6qojmWvN9FNY0DABD1RoegWFrEJ977jn7GSzAe/fua2trW3/xF/+D3nzzTX3+xRfWCFIMU8Tgvdfp9/T7v//7KuTzqlfrWls9pR//6D8/87tjkeI/ike5rMEl46FQPFJqMqFA1Kun2ceKpiPyIRXzyg4H7F5MXk+ehJvBFXkr+MJhVeNRqUrGgRRNxoxVDQuUZwlAER9+miQOh1DApdu339HSwoTOrJ/S483PFfDVLdS4kJPefWdb+ZxjXXX26qwNv3K5DQqhNwAAIABJREFUQ8v0OMl2NDc3YcC/Ew7oV3dQly/uVs9YcNzzuA282s2uEtExyz3gMMCvt4xtgM9vk2kKJBqUb//Bd7WwvKTDo33t7T4xxU+jXrHGl0vEdW3TABHY64FgB4MsagcStj2NStvsmPrtnoVbh4N+7W5vK7t1pPFFv1559TkFQjD3CnINfNra2FWj0NGo1VfI69J4elweL96+DWP/wwwEVC/VKnIHfJpdmjfbEZijuaMTawQTkbiataZZkMDm5rkwJZNZjBCQ2LbNDIuAycmkgTUM1pCysmmjrKHRQypPY4P6IhIPK5Dwit44M5myQWrxpKyx5LiuX3vJ7uPdB3c0Pz+rs2fWlD860jtvvqXXX/+2khOrevPtj/Xo0a6GLpe+/d1v6qWXrijg7en2rQ9UJGPGNTJWD6y+jz++qY372/ZcHByXVBtJFy+d13PnLmkhPalmvmRh19v7+yo1mjosVHT6+jVd/PbXtZXbVatRUNI7UH1nU9nNR3L1PSrnYRVafWdNrTXOMLEjNJSo2Wi43JZHQEFh/vNUI6g/CPOi6uk7ygrYFjScNIXYFSHPZPjBYc1AoYW3IuqaVFApCxB2GQPd2IDPfFyR+ZbKZXte2uRdeKRg1GtBvu3uQMsrs5qYzFjYd76U13H+xACBanWoTNpngC2HF/sVPp541GJHFPRxz9w6PChqZQUAxK3j7KFqjZ6CMdn9G5tMKhQPWvC4NciJhA4PTkw1hK1kBK0wYdOJuNMA1GoWlMb6hN2OWoYhEcOJ3PGJTkp5tfptuQIezZ2a18LpJblDHs0sztoA5Vc/+akNV6LRMdWxsuoObRDw5Mmm7WOsWYA2fHETsTFpSLhrRF5PRE82n1pWTyoRskEuzD0KKJhXMOOQ0p85c8oGQ4R+sY8yAHm6tW3gOSDgnc+emN1dOo314dCUIBRjsN5Q/GHjaIGngaBJpjljGIjSOD/k9dt9a2CpArGuoADnHAAYQYJM40UxjOUjDBhs6mgY2OOwrHECb4u6cumqckfH+vCDu7p4cckAMyw84lE8lFGywTKWscz2dw9NzYjNET7EZItgrYPVGKwhbwCrh6qK1YLtOwwx+X6k6F975XXNzy4aIYICtVitaOQdqtYuqNmvavXMvMJRv7E0KIIb1bbSyXGp71Lh5MSsCNfX11SvlfXhBx8pHknpz//0v9atD25o9+mOFdc0brGxMSUzKasrGODcvX1bA7zfXDKQst5pKByJOsxQr99sCA6zWSssAfoX5hatuTzYP7QcCs7h5eV5A7pQf0AmQHF0tHesb33rO7r+8sv69z/6oT68dV/xMbfOnj9jw1p7DuIxC+oGDGPYgtKGQc3DjUe29qYnJ2zNOJ71NflDQWOTt3tty406ONy3Mx/ApgRwXB9oZjKumalJC9Yk1Bc2VblWky8cUiAcNvXXpctXbQDC8AO1EuqyfqunQq5glmSpZFpHOcKD3WaBgiUEZ1GtXdXZK2c0uzSjx9ubNoRZXFyy5rpWqumjd+8pGpSuXj2n2eUp/fRnv9Urr6zr3PoZ3fjwY8tfWZifN8bfxqNDXbyU0eUrVzQ9O6933/1Q8URSNz6+qcXVOc3MT1kAvTUDLrfdA2tO4jEL/iNbAnAG+yv8sQn7JNvlyy+2deHiktwBt2U/NfptWyd7jw91dnZG7b2SFmLTurhyQffuPNKtzzcUjMVN0u4jt+FZwDLMLpodrj1DGtYRDC9+5zziF6APew77Lgx7AGb+DsLIoN8x0AD/+04XWzfp62+cVXoCewK/vH5YeT5NoriNpzWemjFmZKlQk7vvU8gbUdAdUjgYN2CERoozkJBnQN6JiXkbZtB0ASRBrMByoNcB8B6YzzoDA947Az1qIwgHNIFPnm5b0O65i5fkD4bNhqHK8xXAliGhna0dNSpNIwkBzgMI8F5D4ZBZOZAtwXOHdzWKsAcbjyzUkmE8QcqEQtIgXrh0RWOJpFkwYTX65Zd37NqYTZQfFnXchjcoLGCa0wByTW998qn2D7L2WakXH6FA6ve1ukJgbl8nuSMDZwHLYdkdHWZtMDs1MWHPyf2Nu4qORbS2fsqGl7Bp79y5Y00+QzT2wampSX3zG9+woTRg7tz8rG7f/tSeFdRe2OyiGvvo5k3tHWTt2USdBagNaEBuSalSsWEGAaY05KiCLe+u3pBXbk1OTOoeTVV/YLlZDDNgnaGgR2WOnRNMyqVlgkUXbPBD/QzDnvMR1djDR4+M2MO9s8a317XhM80gdTuDD84+PPcZHAR8Hgv7drtgXJIXFbd7hGXIteef11hyzM5Ham9sneilYGhjB0AOCeph9jrYhF988YUpClCIP37y2MmrC0VMefj617l2dcsxwa5kdnbaag9Axm6PdeBXNBwzZRw9RiwS0EQ6qV67pmGvLS9hRSR99jsa9jsGWsDuB9x+uvnQLHQOGYBZ6LtLPiwiqQ3DEbn9QXVM4RhWb4DVAjYp2KOieIxa2CdDLZ5Zao3h0LGbZBBioe5NBnUAhFg4DC0sE4Y79l4oHQEYHVvfvg2H6GGoR1n/7J8o4jmzM+mUncW8hg35XKj+qraGYGx7/djr+q2eoHYL+NyqV0oa9VCABKweQ4GFXVx34FZnQPg3mUSUaz6VqXdbNXk8sOuxEutbn4JumzXFzwQc5isSZp9EVcG1xLKqa4AV57ipGLErZXBRxy+8Zn//VeaJBb8HIK74bb1RW1ZLRbMd4Fwzv3hzZiBfhfvbs8wKFPewqR2GNV9De0b5t6gfWKucb0GCoOMRs75igFEpVgx8CfhDpvj0BYNGTmD/YR8CNMY3naEL9o30D9x/nj1AN5ij1Dn0xVC36alBVbABZc+AwclbYp1zD/hqk+vhllqWJVU1Ih17GwA3OXcB8yqU4QgMyVw+bH4ipsxF8X/6zFmrIT54/yMdHDhDZixY2FOoMxnqMByAWHL+4rr6wtpmXE+fPNXC7JzZ0eYOc3rj62+YXQ89ZrFc1s1bn2ove6jbn99RtYENNXgHZEaXEehYl1wnrzuoC+cuGFGLYUA4BKGyYz7pWH1h/3XqzClFkkE93Lmns9dOKRTHijWlftel3/zybRWPe2qUpLOrnC1DhX3S4uy4ZibTmp6YsPwCFJaAWwx7D7KHpmp97rmrBp4Rdk9vRe3AwBRQmXoFmxkC5fnifFleWTEi5uzsjNUmTx490muvvGKZG6dPndLuzratPSybUCKMT0zo+WvP2YCXtRsIR9QbenT7sztWX7ca3Kee2o2yFubGde3aebndqJ2qlidZb2Mb1tNJuaVKY6CPP8X2KGvXEVwDgHR8PG1KQDJQj3NZZQ/bunBp0gglO9ldXbp2RZevXdWvf/eWWr2OYmnHgpkagzNjOOjYebO19VSlUl8zc9K584tGCGTPyed6OtivK5dtqteWOZ0wSMQaqtNtanYmreXFeRt+hH1Bs6usFkoKerz67ONPNZ2ZMTV2pUhAeVsLSyt2LhROjnXj5g3la2WlJsaNvEK9Nmj2lIjGrTdt99s6KByq2WkY/gAQCIby4osva2ZiTpPpKd3/4q7q5bKy+7taP71q9+bzLz7XF3cfKJIIWW/lC2E5V9DE7JgCiYiRFE+fO6c33/yNY8kc9BpxiYFkoVzT4V5Hvr4s72TQGdmZdlxr6R/94++Z4hJAHIeRTrOsVCKscr4u9RNamF0z9wWIoNFYUP/5P/2Nrl66pFAgppPDsjMYDrqUziSU3T/QCy9d10n5RP5oQJNLU6Z4OcxlzbmCnNO33/pS16/B7k7bMGh19bQatZ7hB9VGWV/eu6/ZuTlduXLF+qdHDx9abgsOM9hFHR/nrLdgj2h1sUts215//doLeue3HxkhYm11XffuYZNzRk+2HsobYn/wa2Z2wnC1fqev8RQ4TkwaEpDAYMCj45NDPd58qHNn121ACC5x984DnRyVFfBFdJwr6P/4t/9OP/jBf6+5Wcfeu17rqlTA6lq6fHHVsh95/l586Xl5fUPdvn1biXhGfl9EYXKVZ+eVikc1keLZiLBUlIylrC4JJ+JGasMiEJIJjg6W59fr6fGTJ5btCFmCfEgIkcNuT0dHOW08fqz33v9Iz1153vIVl5aW7JnxBVBiovZzm8ICZQaW3GPxkCbHE4qEsNwsyuvFXtEJp6fWpLbGfpVsvZENPnCsYG0MNeTc61NHO/kyqD4hKD5G4Vqpa2Zq1ghP1GQ4IdRqdWegM+ip3qyZqqndbahSLWpqZlKrKwuqlcAoa0ZcKRTLpqZdW1u32vn+g4emCmHYwhnDoIoaiP2cX/R/1OsMaTnXIS6Aq9J/kNuaPTpWA1WMz28k+Z7FFPQNF4B4nEnEFCTr5dmZysCtUMjb+QsOCjEAW1HLHHShApqy9eBkPruN/Mt7zh0XTFHN8APCEu+JvwOV7vW7Dv5QyNk+St1G7dwiE9TjU8/j1wCcp4/Ksevkd3ANw1FHddknk5UhCFmWDoGQn4cTAudkb9gxfIJhVn9AOLrjzMTBajwxAtG7UjTqNYKHDXmHkHH5TGBDA2UmIUkR1QCeXzGry/sPNm0Y8k/+/J/o7Xd+Z5gIn59BDfcTZxdPyKf7e0+0fmHN1jRq2f29XTs3qGMnxjOWu5c/QRHetDV45cpVvf/++0bAIJMMcj73K3dIbmfqmUp/pL3dos6fX7Ram8EoqrlwNGR41frZNbue1DKub7/+/IjCDnkgJlitTkWF6pG8wYHS02OqNGsqUdhF49o+zOvlr78oT9ivg5Os+aCHsHASwTUYOQ41S8iwL6Raqa6glwDulPlKelx+k1TDRvz0k9sG9hLGTbAVUnoYZoDfgPl4D9IgIN3aeLChzcdPHLksWyYKi/7AijhYGbAnYRSxYTNlwgYI5iQXiILH3gdBiyOXKUCIjcSjNB4JG2Ou1u2rUm858msmst2axmNBxQMua9qSU7PaeLprgxKTQLlZOPhCyx52mCl4J6LgxuPVCbnjM/Tlxq/C1VUyHVR/WNVQDb3+jetqtkqKxVEv9HW43VQ+11DpWTNDWCWbNaMaryegVgN/YYdJwxgOtpLlfzgjV2P8Mfxg8EEuh2Um9DoWbsi0btBta3oyYw0TE2oeEgpmhkzTc8sa+GP6ze/eMwUIGSFI6SnwKK4p8gFzx8ZSZoO1+XDTiiLAephiNB7mp9qoOzI4e19Du254K8/NzWl5Zdn87BkSffbZ5/rNm2/q//o//2/zQ37vvffs8ILt1gF4YqPw4tt4xmwU8Aq+dfOWASsUUhStbB40KVi4EHA5PzNlAd+VRlGzy9Pquto6yO+bF7c76FW7jw9m1V4DEANvUg7UQvFYzebIkUF53Bp5+vYMxghjAnAkUAcLDBeBkSNj32azT5VMjPTc1TPKpBN69PBzJZN4A8/rYK+l25/uij0bCycab0AtrBEA+04tndX0xJzyubw1U61GRcXqsYJjNHVtA1AJgpqfmzdgjft+lM2pnC/bJJdNsdsbqFip6Lnr121QGEnE9HR/25ohAu8fbdzTZCZlrBJsXCjsqjSBg478YZ+x9wOhiGLxlNkWNOsduYdkTzRtUNaqwdYryKW+llfHdeHSqtq9ivnBjrpB3f9sS/k9KYalWhAAYGBrjkIW66uvrLeoC5p9KTUVVTSZMCZ2teKwrRm20O3USg0N6pI37ACpyN94lphSs6EhM11cnLPntVgu2rOLv/XeflHJpNuYoewB29u7EAI1tTiucCJofqKD/lCtOl73bk1Pzmp6ZlZnLqwrEGTwU9HW40199M5HevHlVzS+eFY/+eXbOs6VlZya0je++Zp+/7tvqFk+1Je3b2r74UMd7e/q/NnTFub9ya1P1Kp3NBo4QYx52N3+gBamZuUfunV+Zc0KXw6DYrmmJ7tZ7VbLWnr1mhSjiR0pE3Rr8/3fqbi9J1cfSzAYRARiI8dkgEGeA4HYNMIyJiDZE7BuLQwdO4ew8xqwLtp4ojfIUEIFFjR5LgepTcQZmMCma8LGHykQ9SuQCMkXC1omBmuB4TXsJFQahAwTzE3jD0iO13IoFrB15Ak4QejLK0sGAJO2FkvHzX9/c/OxqbTIyQBwpjiHwbG3u6+gP2TyVjIHKKQobBYXFwygofCFIT0+k7Fsjr67J3+IoI+RBd4DrN3/8p6BNTTqqP8smDSGt+9AzUpHkAsIaYQdXi5UTBWANyT+6flSQU92nqrvGWpiYUqp6bQyMxOamJvWnS++0K9+8plmJmUh2m4PQBW5DQGzYIGViUqE17VnF1+5IfsyAErUmmMGsIA/sOdgFQJCoN4gsHB2ZtKKCgBqGt71M2cMeCBAFGbO3h5BorB6neA49lzYqli7wGLm/nMt2UcYnHIGYNU2O7tguSA9mnpoGB6v7f0MPAkc5bkARIWBgo1Bt90ythkgIcUb+x1AnXkQE4wcjplP/u1PPjO2Yywa06nVU3a2GTt0MFQud2I5PoeHFSUTUXU7/PnAbJ5gklCocCZiFwMTr1Qr2RArmohqdn7WFH583umpWb3y0td0tJ+zPIF4Kq7uqC1fxKUnuxtaXJ3WyEPR3LB/Wy017GssNmZDHNh1AF0ff/yBXf90clp/+Rf/Wn/747/RzQ9v2lnZ7vY0MTutheVFy5LhGpbzJ9rd2bFMAJPClopKplLWhPGLPYhnDIUH6gMC/lASwQ7jfEehgGzZyZxxm+VQvdLQ/c/K+jf/679QOJHQj37yX8yGgaH7wvKCRmYxM9Sg17VBHU0JaiEGLgAehH8y4B7PoMKYNsDYvFxbLRvSIAcjMG9r56mFBpKBlD8+VnosoZmpKWtkYFtiLwloVYBli+2Gn3pjqHPnLyoaienul/dsTcPeY//N7mZtnTMkw9qE5iiTmbQzMl/JqzNq68zlNSXGY8pXsC8aGdiKKmbnybaePMzrpWundPXKRd25/7kCQY+F9GGlcnxU0Ekub89DKgXLPaF4ImxMu+WVNb315rt6+GhTtfpAybRHq2dgpwXtueWzm0XfM+Y218SsajxeFU8K1qBiLcEw9YvPNjQxkVRn0FW50VQsEzVm797jY52eSmtwVNdcZFJXT11W8bim+5vb2tjc1sDttyaMGoIztSePOn2IIQ4r2ed3WNLUJWRlOKwqh90P8Mn+bAHKzwYgWPpwDjIcvHAurVdffV6zsxnLiyKXAoYjdSpMrFRyXK3GQPVqR5uPtg0Xnhqf0XEWskfT7FNgJfHzqYPGJ6bkC0ZVrtXteSUjDSASAsrNG59YOOvlC+etBjav8GrVUeYSmOwl4yhsTf5YOmPqAgY9gO5kTWBLxQAFhW06TS5GyNQRMLNg+OMdjoKJfQsVB8MDalQIPgF/xNSXAOA0hwwNIC3QxKDmo75BscTQAcVGt+cEU7Pf0GwC9pvncaej1dOnrVZE+cN+A9jMMw3czf5Xyp9ocWHemJ/Hh4eaxjuZfA2f3yzfYqm4Lj93RTc+vGH3BFCb4TIe/wDdqChQjNCE8n4ge5XKRVNzUFvwurwn2NhkEgCENlotU2eYMggmu9tjlgf37t83oJvPYb7uo5HluEDW4vqgHGJwgtf2V987zrqOJzS/uGTg7t37Gzb0YWBZLORVKebtPZFnxX0HDOfP+XwM0/m85JjtbT01QDwZjapAZlO5qFMra1pbO28WMlxvFDIor9iPubZYPdhzDYkBC1lQB7IVAbpxR8WfPD5mQ6Nf//pXNrAFOIclx36NDSRZXvRb5LeQC2NAo89rDEz8zQmZRkGIvSBZIijNe+2GBl0CLXsK+z0KYBncbqjbaqhEJt0QpWbNGQqPhk7mhtd5X7EkmXNYTXB/I2ZRF44mVW92zQKLkGv6RbzesaCiT7T+NQhTlXxE1DlOLgrtO2AHdQZ7E9eB/EGAdBwEqKdQzNKvmcLLSx8csiEU/RRgie0/Xo9Zh6A85J502h1lDw4sL2l8ZsJsVXAsYC+gXBh0O2pUSoqGApoaH7c+olSp67hYUbXVlcsXUjCWdAY6bRio5EtAAGqpVi1o0Gsp4AeOGmlyPK0BVqAMOfptBf30oOw3KExh67ZsjWGpDLsTq2TWv6NU6tk+x/lg7grJpP37o9yRrb9EPGo/h5wT/i2ZNrwXVBAo/VHGo4wwkcgQwp1HzTa5FAMjOji2kUMDj7ARoT5m78ZWjDoNr3YwNJjAgSBDrJFlF7LPYmcFkEPwLM8owwsGjwTuIl63XBX8/n1BU88wKMCmhffGUJKBGUNyFHGA75a90mKI1lOlmrdh9Mxs2gbUDNu+8fVvmNf/R+/fMOXbxfMXDeTZz+2Z3SQDSxijvCa9x6NHT1Q4IUC+YwPEUt7ZczhzIV5SV50/v66Rq2tq1JPcsc6fO2eksBp5Jm6PfvmLX2lpZUV/9Pd+YNf257/8pX7z1u9UqgLaEt7KazlKI9Sh2NsC/JFRCtN7cmJM3TYW0zCbE5qeWVC+XNXM/KyCUZ8e7z/QrXufa+lUQs9dvaKpiWnd++Kh7nxyV2PhlCYSYwp7XUrFQ7pwdkVTExlTa0DeGmKx7UfthC1b2+pNzh56emrTjY1NnSLUQF6998GHtj/y3yOX15jKKAHZHwDeCOtdnJ8xwuXO08fqtlp6/rmrto9NT07qydNNLS8vmhc94NvJybETTuwPqdUbaXs3q5s3bhrhcn83p0wKa88J/cO//4eKxkBsCM8NGCP7R3/9txqbmFM4nrFByP5RRXsHOZodUwqMyN7rd5W2rJ6CzpxZ09A91MOnm0qMj2nkc+mF117RyOvRb95+S/Vuy8KdIRJwvtOkMJhjvaBqabal6y/HND2bsMFcuxnUh+/f02iQ0KhPRh2sep5TrmNd0Zhfa6dWzKL0aO9Qw85Ak2MZrcwtqJgrKOgh8wtix7EFMF+9dt0G8CfZI7suycyYlk+tGNBJfVstVDU3M6+t3V0dlwqKpmPKFQ4VCnp1/sIZVZs1y/xqVlrK7ec0gMwYiSp/lNXcLBbks0Z6ghT0aOuxArGg5B+q2a0qmUmaarivkb757d/TL3/9C8sqiSfp2yFM1BRPjutoP6/s0xNFvHHlDspmDfj0sKZ//i//WLvbmzrMbtv9YkYaCbqM4OEajGl2etXWFPsze/xP/svf2OBgKjOrTrOvpeUlvfn2r3X5yiXtbe/oL//1/6hHTx7qRz/5of7Bf/UDHeazanVbBppigZzd2zcLrOvXn7eamByZdHrGQH+ULdu72wb2YrnGMP7xo8fyuoKKRZLqtvtaWlrQ0sq07t6/Y5Z3tr94/UolM/rVz99VhuffG9TGg0N973svai+7pbUzi4onQzo5yVqN48KNodE2EpdHkAzDlk3BHgoO+drXXjHC2X/64Y9N8Ts1PqdMalLHR3m99MLL+sUvfqGlxQXDruYIKQ8lnmV6MSjHujNgQ6hQGJtnLKNQHgcMR0UBz+fiPYT8cblHPlWLFSOjlKoVw0/BWtjjIa3RkIHTsXeDBVEbYKuYOzxSrVTWw83HCjLABzMIRs0Wl/WP1hK7cfBRsD+eRUg3YIg+91DpsZAmMlGNBnX122V1ONt7KP17ZpXVYtDfAwP1qFZvq1Jtqd0hXJtaBByLM89t54nbO3SUMM8s0cFupqdnTFXq5F6RkdQ0JRM9tcfnMsV4MpWwYXulkDNiJApblCQrp9aMzE5tAOhPjU+N8JVqm2vylaUt58zQ5cQH0MOTa2uGiP2+5uYXbM1hOQg2zPpBCWHDCxcxBi9qeWZK1eyu5WCDHe4fHBiZC/cYcEWURpaN+8wyk3oThwFiESww3BNQtdIyG2cUX3zRu4GBkxmMpSZ4Kn1kvV4xkhg1Mv24FXAerzojyBScfhAfnIB5Pq/lNHt9dg7RL1APmv1jjwwUSF7kMvbVHXWsrguHUP+ONDvnMZwxGsdpwqf1s+fs3lJPONarXlVxtmk0TIkzPpXW/OK8Xd/dfbIcw9bLHWSzlnt69epVq7dv3PjIMh6/CklH1RKMhVUbdcyanM9FXYjtJU4eyUREC3PzhlmAP/K8MMyZnp61GQKD+bt3Hwp+0NJSyOxeL1++ZM/v48dPdJI7MVuxfKFkNu0MQFweSCgVzS1OqdHCnWAk1zeurI+4yMFIWH/wR9/VzMKERr6u/svf/lC54r56BNLiOdofyBeN6vSlC6rCrug1zfqKAcio0Vc8FFPxqKD5iXnNT8ypXYPx47INpVigAWE4gGRZyh3l7Hc6/GqtY4URSB+BO1ha4QObzmTsAf7pT39qLGDQdZo8pjnmp2wBMxYyb5Lh3qDjgNauvj2ASNhpxLutnlywiODTwzKhgNfQpEo0fFD/S7WGOsi8GI6oA04pv5xDMDk5Y2Du072sFWeEMHPow2CgaHZkuiN53ACPcQWDUSueu72mWu2yCpUDXbi4qpdfvaK33v6F/AG3Ll+5YEzy9NiUTq9csinx7u6BTo6L2P6bz3UkFDMliAX/uGAdAqxDGWKixzCDSZ7LgHMeTi4DACcByDxkVJ4Etg2QJwPa4DkYCSscCZrVQ3IsocXVdfU8ET16umMLH/9iGgYOGQYOpWLB/E/x2QPgA+TkhVhYTN6YZlLwAlwzoOLhMy9eGD7Vqr0v7hsTeSRJqHg2Nh7qX/2rv7ACCImfNY/GHAzYgUvDaRt2q2WZBPi8w7Rj47aBF56afr+xmMfGklpbXpTHO9KjrYc2AIllIrr3+K6OK8fyRwJyeV0qliuyWh0me0AWhI7vXbuDnFryh5zwPBqf6dklA8ZqDfJPyja8ABR0VPJdra6FdeniijWt9+7dViRKoBLDBIZCcHyjWl5at40bNg1NKLLmhZkV87E/2j8yJnMX64H9p7p9b8t8wy9dnNPLL75sDOFbNz8xsJHBi3khDoYmIYetdv2FF7V66pRttoe5I7kDBKoHVa8UzYcZ30G4xjQMbJBuv1eFSlGFWsEULuE4a8mjFnJigqqTaQWxvurUdbi/pXjYp0oBcp95AAAgAElEQVT5SDNzCa2enlG5juS3rV4zqMd3j1TaH2o8mlYyHFZ2e0/NOpZIfgM9a52m+h7JFwup2m2q55HmVpbNam5/70CVk5I168lIwoaladiW1YaePN4yRgSDM4C6Wq2t9FhMp0+ftk3//v27Khbr2AQb42hiMmF+iDA5ToplG4BML6U1NTNhhyXe/e0qSgB8hHtaWWX9vWhMLUCp7P6OfvO3f2vNdccbVqk90ABm/cyM5aBcvXhW6tT08M5nOtrZNt/9MKHmwZCODqtKJyPmd5ovNdXzSoAc585csKDaYbOr4tGx0vGkQoGwqrWW9qol+dfm9eJ3Xzd56/GTDZXv39WwDKMENice+gQzwjbDZmCggYWKOn6JDuuP/BmGRCGH8eZFTkoQbMWsBoP4r5gVCV6LQzVajjUJ684Oxm5PobBPiVTMhmED31CNTt32Uxo7J2wcYKJuBT2M8FKlrHK1q+k59Iwuky8yXGXtsOYjibDmTs+r0W7o/r0NA9TSqZQ14rAyyASg+Wcv416g/oDhwT6OLQODU2wfYGedOrOigbuvXPFQXQZ2QZ/m5maMubm7vaMQhUGvZ7J7DjuKagJVm+WeKSgmM2GdP3veis6DvSOlU1Oam1vQ9u6u9o72dVw6seZhYmFa0wuzFkb9yccfmwUWQwcKhkg0aVYb2NA18d20a+NTp9kyj2QyCVDmuVx+tVpDs6KZmhw3CB3A149/96CvVDppu3Gv3zL2GsOg1dVl868HnKDAYAiEMoai0yx5aDUB4AIBG0rh8YmXPUMRrgHgC4OJ7EHOCl6UIJVaS/5YQpnJKWN+7+zu6ih3+HfMdcJoASMAcZYXl7SxseGAdMihLTDVo6X5Ra2trunw4Ei3P7ltDR3v4bvf/o7lHnGPULZg5/DxzXtWUNInwhbl/iSTYbPuwic5fzLS4hKg96R52O9m98xSKT6WtMEBbIxZcj/ml+w+PYVx5+6r3W9q6OnJHRhqen5cIzdgRkOzMwva386q1+pb+DZ2boNhx8K1T/KHBmINul792//93+nH/+FH+n//6qdW5IejUnoyo+nZabV7HSXHsBYc6JNbn2lhflaVMkz5oQUcU/zyP0eqPLQQ03YD/3qfDUCwbAM4NKuPfk8ur9uUfdiGAn5OJ6f1b/6X/03/z1/9ld56/0NNLExqYm5GqfG0ytWSykXUS+SleJROJCwXDXag2SaSdTZ0AJVQIGh1jmWM2dnUUa1RteF1sVI0m0MnXJfrMmXvtVwoKRVLqVZuKl+oGLDPZohiAIsAbCuOcye2pzCcw56j22ibGqRZa1iuUm+I3N2jTGZKvkBAm9ub8oRcOnd1XVMLGW3tP7Xwx1qtoeXFZQN3YJGeXTtlNgz37t3VufPr2tt/aqGCNLjsBQdZwrk9evW1520AYkpKd0AffXjbBj/DQVdj40mlJlOOZWKzZc0WZwBn+87Otg2r2ATJgEAdQqMPoMZAlXwn6ozEWFydYVdLa8tWewSxoNs/UfVpTir19L2v/b56jaHee/8T3bn/VH2YzQOasJG6gHMuZOgBex2zjrQAKodgAkCKbN2xNe2q16H5sDgyI0KzapMJr/78z/5Mr77ykuUfaNjR0uKsWQv1ey0r6inuOQt83rAeb+5aJpzHE9T09LwqlZrZi3rk1erKqjG+d3d3rRbCIoBeMVcoKF8pWU28fnZde3t7BkKdXT+rRCSqerWm6akpq1cP9g5sv6fpcYDQvp0X9t899p6eKSIt7F2EdqbNKhAAlGBpmh6atlKlZOucz3323FlTpjIIxD7z4cPHpngmtywSjxt4yLXf3nqqRhPmedX26Xz+xDLhYPgvLCzo3Lmz1qjyGjDoYFrm8ifW5EGgwWqIWo+aGiAZVvJkJq2piXFNZDLa3doyZTIMZsBfwPKphTmT60cjUQtFhPzBfkptDPmEoSfNHwML1hZDEDJGuCa8Z85a3mcgFDKFCj/r4PDIfKkXV1ZsIHJg2QcDUzkyqGAgjboZ5uXhYc5qVxS5XAfssqj/ATz5meSf2fB3P6vDo5wpeVGUMFRAEREJwHh0rjk2ZhzgDH5QfwCUYavjc3u0ce++GuWq5smnSmd06cJFC2yleMQChevCuQwojRqEWr+N8pMN27ISHbU4YKeFg1oj77VzhGY8m91TEbVkp+FkfXl9tl8zlGAdwKQkYJPrwOel0UW57+QaklFQdchFARQBPQ37LfncI40GXXkIry7ljTlYq5RM4QixIxGLKkDOITkZz/KxCIxFWYRaiWx1lBMjt1elct2AFdjeqJm4vjyPWKsaYzOVNOsnY/ULAp2jisCGhzXNc8F+wcFH7wlIBEEEYCcciVldxdCTPZChAcH2rHuC0yfGJ+0MNsUpOVvNhtVJiVRSnrBPhVLeaiesbrCDSZF3BRuTwXcDFQphoS4LUYVRWkOVO5TVhiE/NrNYTGBLhRc6gDiEwqApKvATb1SxFOybzVinXbFBSLfr7N+cE19ZJJM18yyuyPoOasF4DOvboJ3Xlg/UbBgAwx4xHHVVbxAYyvUJG4Bkwc3UJ8229Ud88SwwtGDfQP1FrwRhhGcMMIj1anYlnY7aLSeYndd2LJ3JxwyZlTbPHwAMhBfy4xwFSUDNZseUoqnxpJJpADmC78n6cKysGIbASrVntdW1+pZ9jV6VvpZ7z9mDEUOrWzPl+ux8Sk+e3lfucNesw/7RP/gT3fjghj5674bOnj5nxJomA72Iz3KR6KOzhzkb5pXLNSNtMoJicE0GXQsrTLn08P4DU4NgNUe2HrZPy0tLNmxlkMz1ICcAG16eKYJisZHhPAGE/PjWJ/rrn3ykM+cIxvYqRJ/v8dlQCptDQBuYtq1m1QLlJybiZovG0Hlt/YIOcwXDSCZnxyV/T796+ydaO7OgKJ9jPK0f//Bnigci+oM3vq9evaNWpayza8uaneZ+BU0VxPlVb3TMmrRaaatSrhr7GVIHa+YkX9TJSVHf/NZ3zF51d+9AE9Mz1iQXSjXzcofhzVBrexelXVSry7M2+Hz6eEMvXnteh/sHNqBaQg1Rr1rdhjID5jBrP50cU7na0P3HW3rrd+8pf1LQ1StXdZTN6vBgT//dv/hnOnd2TZ1Ozexv/KGAtvcP9NNf/kZjE9M2RDws1PTyN7+nd9+/oW69oclUUqVcTntbT/Tdb31DMdZQOCAPQ1jANtjjZAuOBvJFQnrr3bc1OTutrZ0d66Ow8OQ6gOtwPt1/cE/zi1H5gh299MoF20v7vYj+/f/3oWXhMQAx/AdMxB8yogiKIvJC2HtzBzn1ml1F/WFzRhn1RlqYXrBBy87OQxskkLfyeGNTzVJFkWBQS0uLNvD/inwJ0SiRzGjk8arRbZty3e0f6SS3p0qtqOhY1Mip77z5rr7+0muK+kMaQCAY9DSRHjMS2cFhVvlyWVv7O5pdnjOSGX0WtSVrHvD8xVdesnD4Bw+fmrXNucsLlilBPdluDHS0lZer61XxGOumkUpt6Z//y3+o7acP1O1g/dvT/NykRqO2Ok1Id0mdP3vN8BrOeTz5f/Y3P1er1tbU+LSWFpYNx/iPP/6hzp4/p/JJQX/0/T9UvVnRezff1h//6R/qkzsfa/HUktVD2J8C+u1u7+oHf/+PjeiI6nzl9BntZw/MKuc4f2zEHyNasE83OtrabKldl9bXEkYsWz+3aDme2zu7So2NKx5JKp8r687nT/X6q9cV8Ib04Qcf6NTasvLFY730yvO6eOmsdnee6sH9ezaIGXaHWllcUa89UCQYM4zq3t0vzXbzm2+8oaPskX7+s1+aHWzQF9FLL7yq+ZkFTU3O2nMBoYeBPI43APVga/vZfc3MTGsRPMuHnatjHWfB1YZxug1zM0tFLNXCCRvUosRy8jSoS0dGxOCc4hSsQnrB4h/cgAwjHAHCEasn4qGIDvMn6gb88oUjZoPF0ARyCcSXS1cuGREiFkM9wXnZxkdHzXpRyURAY0m/+u2aaoVjjcXjRlpAUca+gGLTausR7jRYj+DKI1WqDDLI8mjYOQNpIRRwm1qLX5AvIJpRm4F3oTzld7Kj+dkMGSIElzfqpvqNRcPa23liNTaOFZxx5GlQw9Fbcf0sVwIraeyBnymk7ezjQ3l8aqFKGYxMSc8QxMg3brepGNivOZgw8eIM5Hv4O2pb7Icz8ajahROF/V6z2Ae/ppehFsQRhcFj7uTYBgd8NguN77TN3cbyCkMxs4TGMoy6CutiAC7ODDIdISlg3eeQ7hxMhfOSAS11DariehusJGD/hkE5eA71NYpxagP+EAUnxHhIBuViw/DGcEQKhr1KZZKGU0yOp5RMhDQ5GVOjWbIcSCyGZ+cWrFZFDUndwMMIKWB+bsFUgRCqHEswr2Vnzc7OmXoFMhv1Fvfkm9/8ptXY/BnqDmqQ4+NjVVsNtd0jRZJY1YaNDBSPhYyYAbEB4g+2uFHqEojarZ5OcnU999wl6z8+//xze4YgvEB8ef65K7Zvf/7ZHZWKkPKTCoWoC7Ey7qjTayqZCqg/qsvtg4TQlesHr14dwR5dPnVKf/5P/4k2dx/qqLivv/nlf5IrMFDP1VGz39HU/ILSM7Pqedzayx2aFVa32dF4MKXxcEqdWkuD5kBTiUmloikNkco1HU92FjkPMYC4E+hN6EzBJuqEwjFk642GBoQjH4eRmEql9du3fqtmveZYEJg/qJygua8GIGwGQzYElw0+5B6o02ooloqZ1yQTtnKhapsuckKATPdoYIF8NFg0Mn5YYsWyGp2+AIzUrSvoGSgeJPTOr7GJWfmjcT18jDVY2JpxHixuOIuBB5IByGgEqA47LOp4Hffryhf2FY679LXXn9eZs8t6573f6cGDDaXS44qE43pw76FmpuZM+jU/v6i93QN9fOMTK1iZyAZ8BLei/IDR5LPFDPMEhq/JoJpNCwSlgWHhsQlSKPC+2LUIjyKgiod2fgbf4agFNMLgwdZg7ex5tUd+VRtty12YmZlRHRZhNGogozHcbBMla6Cr3Z092yRtw2WYBOsYqb4FMjoWXTAUYbFxT2hqsdri/cFwgZ3+61//Rv/0n/23FrjH+0cJAiBHVYTcmmvM38VjMfPohY0L65LNg0aL1wK04vX+f6LeM0byO83v+1bOuapzDtOTIzO5JJe8pNPtSXeyZPgknYyDpLc2DMOAYQN+5Xd+YRiw4BcyJAGCIEGWfXerW+1x83KXS3JITp7pMJ1TdVcOXTkYn6eG9gCDYZjurvrXLzzP9/kGmtn333vH2OBPXjwy4MYVdKrSLGv3eMcyBfA8Y1jFlyPvwtWCt0bTySBl6CZvoG6SPyRjoVDKgLHaRcm+P0M7nhdMcLenoalZt5aWx61J3dk9MhRkfDypVsOtvd2chn2/xsdmzY8TP30+WwZaX372tXlHIu1iTYdCfsXTMTWHbXn8Xt29dUfZ01P94D/+QAd7ZUVCMlYwl9/W1qlu3lwx+RfFDoGaDJgIAQrFwjaM4QBjgp0/O9fOzp78ATy3o7av5HGo2qzKQTBYMKA4jJEGFgGjS81NoZ2JKBEPqNksqVLLamwiqOl5Jtg1dVoDlc+k3RclVU4d8g3DihC+WiiqXWOyzBAgLW84KG80qFy9rL7XqWAipmqLTKGqNWQMW5KRhFwDp1rVCxXPczo/zr7y2XdYtgIfFIUvmQX8evz4kc7PKmZRBkENf8KZ2SlrdGGYO7xSs9fU2HRSifSI/XC8f6pGdWA+o3hSc751Bi3dvnNdl1YXrUC+/5v7o6LBH7QcIFcgYNkqNEUwHfoXVQWcDrlhoZ6XFfAzVOQC4zqkAImah63D5zNv36XFS1p/8kLVfFH5kzMLGGvXW0rGk+oGPGqORfXax+9ZQPjR+lPVNzcV6KEsqBmTA3DM4SDEkyDzC3V7SBTxbXaNmlXmIUOH7U2zunPILiBT18lpUmxUHIAV9Qsk4gyLR5k9I0Svr8xYwjw7A1GvPCEK6oay51k7y2CXwNojZBxVAHsN1jAdHZcc2S4En1uoqFNWwNGETa/SjDh1dHhqwCrDQoamNII2MmwBdDAcxp+bcwPPZrd6fYbIhZHUejjU4uqUYumYqQHweSR/ioEq5+1FtadwwGkSVsATG7DAaqr2FfE6FUVBSFitz6fJsSlFsY9z+nWeK2pja1NdrDECLrX6sA18Wrt21cCzl1tbCrk8pjbDxiuVQaI5Ao0oQGGFRWhiL1oq5EqmYOEca7XwykfC3FAmk/7/mPs0lygs2NvIyCuVujyjfE8bbN++vaZ6DeXcKKPlPHtuZwRMXLNTcbMOCBJ1qt2sK51K2DonoA1wcGVp2QabOy937fsB3NbafXUZlHEP4VtaKpisG3uXWoXwWZdu37qlibFxHR0d2XACG5oXGxuaGB/XyvyCDvcObCjQrF9oemJS7737rn3d4cG+AZgwIBnCM+hNZ8YNJEDaPD07pWIFO6y2EtGE5bCwbiyIrVZVoVw037JLV9d0dHps2SeXL1/R/u6Bfufj3zFw9We//JEa7bqi6bCm5sYVT0dtX1Nwkr9xUWlqbnrOZN8nx0eKhP06Pt4zn8FMZtzsoP7sT/+JfvHTn+uTH35i9oHY8JBFgoqi0++Y/cLc/JwBf9hZ4fOLTzYskvEJZMlBDXtd7e5gRzZqHtgHKEhz5+QNwMYfswEIACgAIZkZF9ULffjmB/r4u7+l//Wf/TO1NdTEwqz6LodO82c6PNw3UHxuZkpu2Fcej1nmMADxumkKqH0YlJfNEpA7jwIc8NMD0zwcMAZcNpfV5My40mNJVSqwfeumwGKQXM3VVS4wGIH5S06UVCzWdPXaTc3OLej50+dGZmAASkNEtx70h2wAgi1BIEoAMT8zZD7sLp9LA1dP0UxQ0XRIjV7NBs2smaVFbLB6WsKei2LcBqcw7oP66x/9pVZXV+TxBvXVVw81NT2p/cNTffRbt401xMDH74voYPfMLB3Pzo4t7J49D3OvWCIwc1o7u8dWmF+5ctkah8OjffuT4eHm+rGuXF4yqzZTEzcu9Mabd9Xut1SsMkh06MalNX31019JhabWxpZ0d/m2snvnerl1qPWtfe0eVdQnkJtQPpjG1BMOj9UrNArUGjRMnQ4qjxHRilDmWFAW8s0+Il+BwFsGhdwJNG0M2FAajGWSikaCOjs5MqtLAFEGG1zDsHs3NwHkCc2cViAcUfWCxuxC25svbfifSafs+9l+HkqH2VP5w2G99+EHisZjRnB58PCR+QBPYPsXCNtwmHtza3PLmMgMPrDBxBKJZzQKGx6x3HlvM7OzZmlGvYUCC1Y2wDxnG7U1Vnqc9Vwy3LUML3a2d+2cYhB/enpuCjQaVJo2+zkM0zrY1bRNBULDg0J6aXnRyAqEBmMR8MXnn9vr4KzkXsYa8FtLANjgsMeoPednZ3TtyhU7g0+Pj4wQc3p8rInxsVEAJDUZBYHXZ8AqwwzyQwB5+d78DOp3I8qQAREJ2yCGJoz9DgEHT2W3h8Z9pLIulEqq1i+UPc+ZkuaCAT7rodHUee7ccuf4bAAqDBifmDBQGwYeZCCeFz+H502ddnZ+pkKxaD8T/3vOd2PYk4UAINqsy+vESs1p7GvWUKmQs4Bb/jkeiVjuwGRmQtfWLmt2atbUsxAU8LOGCReNYm0RsAEE6rVQaERKMu99G+Ix9IKd2TYlUbVG1qPLbElhcKMS4lnCYIVpTSA3QAHNP0xKgGeGAYRLQxDi3mJ4jFoMABTSgAWcDkcZjKViTqkEOV1e5c5OjIGfTsaQRRjrFSIJHtSs82kyXQp5s3lEwWZEpS4WExcGmAO4EobOzwesBazz+AJG7AAwQM3BHoUoRKjnt7UJwyCzd+gCLEAgc5j9I5/7SBWBmsBlQxHsismWAKzmffE6AHsA/hn0kPHCWoH9a8xZQChUHmRooMKNBNXudYysRW+GhRtBod1W01QxkVDQlPUAFACNxWpNJRS3KKeiccvW6+HF3WXIXFCjUbIw8VgkpCH5I6GwapWyHAOY6RBkIBNyTo0GEt8qcqgTWO/cHfRdqFcgb9E3Yq1E84zyn2fCoA0GKIGnwbDHLKBYB/VaU9UalootI1cYOcAJK5WwcWyfYam6LAidWoMeCGVxs9E3uwueKbUNQxKeKwN5rK8dMFC7DF3J/XBawK6FsDIACQbt+Xuw1KDldA7l9Ditn+0gjcWK0DJ7gkaivKi3LVD+jdfeVChI7teZ5Z2hIgPMuXX3qrLne1rf/FqRKGcAiv1bOto/0jf3H1omKWrSyQmUWVG11ZPb77eeCcUHJMSTo6xli4xcGDwGdpuayuFSJpm2MwUQC2ZqIdtWNEyNHNWNGzestqX/pmZnYE2vxlCU4ciNmzdtP/7gP/3Qasx4Iqk7917T4vKKWYJR44MfcEbvbG/o5HhXS4tTOj05MsviickZHRxlTZldbRQVS4Y0dEF+bGgsE9bK4rx+9qOfyd33KuSKaW1hVZeXlpSOR7S/t6FGA3XXmOYXF9VsE8xb0dNHGzrcP9Ty0rzlSUWiEf3l9//K9rXXF1Q8kdbK2mUlUce4PNrZP5IvENVJtmDh6dQjL148llNtVYpZ/fZH72t6ctzY+hCdqNe7piwrqtOqa252UiFIPmYFu6+94zN98uP7+u6Hb+qN19+wYSUWiFg5e9xOC9kmXyEci6iODWK+oFy5rPXtXU0srCg2uaTv/9VfK39yqpmxMTm5gy7q+uCdd5SIha1OA2Ar1MraPtxXenZSR+enag96+uz+F/ob3/sDg5ZQz/DZYGMHOIf6Y2d3Qw5XQ6HIUG+8fdVe28L8Df2Lf/7v1Wx4lUpiCTilZruj9Zf75rYQTYUVjUcUCccs9DwRSapZa6hVa1imp4MeaNAzbAhV3AfvfKCDrV395hefKxMPaW1l2RSdIyJqVOnMpEqVC0USaXv/1UZFs3MTcjhaCkS8er71wvCVoDukqyuXFQ+GLZQ9nz1WKj4C/SFKQvjirCpUizov5xROUFuSpwpg6tPqlcumvnj4+GsjyPUcXa2sXVJfEM2G6tWk5w/WFQ3E9OFHH+mknJMvSLj7ucrFUx0elPS3/vAdIyZB8lhdel3vvPOx/of/8X+2PnBpYUrNesueB5bDaysr2tnfU73TNpVCKhLTB++9ZyS9H3zyfb394Rva3FtXIBKyWgc8bGp8Sj/76ZdmjTY5ha1ZUBcMgB2QmXz66pv7VjehNgXvIkd3bmJZp4fn6rX7NuS/e/eKdvdfanPzTDNTSYX9cSWjGX32qy909fJVsyH94vMHWlyaUrlSMkXMx7/1Xc3NzeizTz+1HA5q9ZA/ZFb/WFCBUdGfUXOR10JNTDg9mCP/DNkLLNKG75bnObJ34rzEZwjiDRZOgOgJHFpanM0jMo4RbZwuC/EGTOZs6HZ6WlxcNuXQ/sGhvWdzf3GQ7zDK3YFQhSKa18b3QOmLei2TTltvR48D3rFzeqonz5/r+PDILHW5ryGjBsN+q3u4i4dGdCAHhDDxnGJRck5iWlmcURAiXrFkFobFUkVF+llfSNULFAYedAny+sOWFwbpiL6VuxWcwshB5HW5hjZ85W741m6RsxFFCZbbDFWwWWfwHQiHbdgBcYe7D2IFVpfUZZZp1uspnUkbQeY0m7WedzR85k5vG9GCepP6weH2qdjo6KLJcNanBk4x5BEb4alr2GW9wV05IgEw7DS7TfI/IDgwmHaOiOVgmLjqdHrkabfsjgQ/5P6i7sClw+oGlOMoCft9s1PzuCA50oMMjUhKfQ+DgHqaL+B5QGygtmII0uu27Tf3Pe8LeAcSnWX+Okc5HFhQ01daDLDXYeoHf8hvdsOT0+OamplQ9vxELzaejYYrThlxmsy2FRwYhg1VankVywVduXbdamFUy6w1yPDku+CwwWABJS6W3paxZQTFURY2g3z+ffvljuVAM8SEJApuBJZ7cnKizlBGIDZnGq+9bS0uTJoN+N7OllndombmnsU5JByOWV5xrzs0ksLR4YnV+awbHAhu3LhmSujHj58qe1pUudhUNDpuGVv0RHPzE0qNBXV69lJOb1su90CO/+1/+m+GFMKAUHwA5UZJeydb2jnZUL1btgP93jtvaGZxSevb2zovlW3j/Oo3n8nr8mkmMatGsSF3z6lUOKm4P6ZkKKFSvqLWBQwTQDMazZEqgDdEMQC4QkHj8YZVJbjU57WgK6TQMCZgjG+urysRjalLaFuHhPq++RPz4dJ4cXFRJFPkApA2WzUFQl4LjAJcuHXzriqlC2ORYmnBweWBvUzORb9jrClYhwREZgtlA+99roEcvaYiPgD8oELxtAUAs1lMut5n2kVxN2KhmFevP2hFJowkNg5BWi5vX+1ORefFvP6r//ofGYuBr99Y31E+X1cmNWPMTLxfAdvw3rty5aoFNxMqy1CFwxPwCWYIz7DxStbFwQYjlYMQ1hEHH1M4Ng9sM9jjVoy6PfbsaKZWlkbWNEy1YfwACK1eviJXIKajk5EPLz7ofB2MRQYb/AxjcWP50BtYMNjW1tYreb3fNuC3fthscjb9twwkDhqKwGqtZgUhG4QGEBbcwsKiNcSoP/By5ovcsPMu6taMjxp2ApdGvuAcGDaEISgc1pg/YNPGmelp3bh6zQYAO4fb2jvZVame1x/88e/rx5/+WLnSmdlL4VcMs8WmsGxbwkwHSKmjFo4MEOD18hoZ0qGugS2HnK9r74FBmRw0RC3NLHpNHQFj5cVG2Q6dmdm4irkLxcJj6rc9RMVq2HWqVKiomC/pbKspV1zqo+QKSxBOJyaDuvfGa1pcvWTsTECxb77+Ws+frL8CVTz2/vByhp0E6LKxsaGf/OgrAztCQSmdARDxafXSiq6srRkLa3N9U0+ePLeQRX8wLG8goDYAMAcMwVaOV2x1N4xgv1yw9QYN9RwNpSdj5sM/u5RRatxnxZ/X09NFpa3sTlvlU5cGzaR6F6Rwi34AACAASURBVC5jo1ULBXUuGjYwcPs9So6ntbC2otNSTmeVomVNdIdDpcbGlcHT1OFVOV/SxtN1XZRrBtqTUdGGAcaFnEobwMTz572wfl++xJO6qXgCqbzDlAF4CaIcKJRyqjVrCid8iqTwWSZ8q6NquaVeQ+bRyuHOZxSM+EzaixqKxrRWpHmUBW57AgHVuk1FknGFYzEb+gU8HsVoCksFVYs1hZGl+oPmHYoXLIUjcsVwLK5kMiNnz6W9zR1tv9jFV8U88pOxmPrtjmo0v96B7nz8nrGltx891OnDRzYAoThCeYlCiUKD54C/uNePRN1pbDtYA2bT4Oaw99g5CHMV4KHXGarfHp0DKEEMvIcZ2aZ5pJAZWaJ0O02FowFFEn4DNkPJgEr1sp25WIZgtZbP5jSRHrezEiUS3z9fKGp8ckL1BizzgvlCmjwWb/dUWOVWXqmxlHyeoOVuMLREcTAO8+jwyJjjfi8gAKx1QlPLpuIBwIZt2uzW1ej0FE16lByLK56Jmf0VbFQ2Qq1cs2G1WUNZDgXhayNmNn7OzoFH0xNIZlva3nppTSqXZDyWMR9p7F5yxZwShLW1L2zgiQ979jyveqWuoNNr/rtYJSVSGYUjSb3c3jU5PeHwroFDlXxZleKF2VDRJFKwE5gOUECRYkF6VSwOR2HAqANo8vv4ZdJCEBHV7xuAbCHdNNKZMQP4OR8AKbDiIOOKzxjZZ+uibnYiFD6hIB7mfd24dl1XLl/Vn/8/f2HgxtDpUTCR1sb2sYEHeGTCNg2Gw4pGosaeQMlw88YNW1c///nPtbp2yVjgyMYvr66qVano+ZMnduZgH8N6/Z3f/i3zNGYggBWYERecbs3NLdraPz45s+LnvQ/fsxrhy/u/UaveNoUbf/KZcz5z53tDAU3h4T/sjpr8AYqgkKlO8CE9OTnQwfGuQtGAxqYy8of9evrimREgKJZTMVjQQW1vbNmwlgI9kSDjaATAYkf2x3/09wwEptiHmbmxsa5c7sz8Pq/cuKLDk2O7WyjKygWsqMJKxcaMfcfrLBRyFioM07ZeYRgBOydg92213FYyGdLC0qJq9bqpMsg3wa8cBdI/+dN/bDkhNZg44ZDWd7d1mj+Xx+8x31oC7ROxiM5OTjSWSJma5mj/0NjHrBvAb8AbahOaq1I+b+AanzvAVKFcsP2RmQzryvXL2j/cNfbbHEzAgUtHW6cqnsEyRi0WUiw6pm7Hobk5hmVSMV+wddAk4yEWsyEigx3s6mg2x6aipp49ODgy5npyLKl2v6n2oKGphXG5ArIskGcvHisaJZNtVpUS37OoS4srWpxdNo/Wn3/617p0eVX+YFS/+OVXeue9ewpHfKpUs6pU8rp353X5PVH91Z//2PIvCHxdXE4onolqe3ffzoR7917X840Na7yQVTMIKxRqmp3NmAUbGQU+f1j7u4d67d6b1vCMTyZ0enZoQ6IpQuHdXh1v7Kifq+va1CXNx2ZUOqloZ+tIuVxV+yc5lS6GwnmwhcWx2ao4DCBmgFKtoQSRuCq/8+5tLS8taXJ8wu5fmnYYdICh3E88RxQpKLksE84AQI8FxgPeADRCdgCYn5udM6Y+zFuC+2goYXVu7m6bkiAZSygZT5jVEyA+gPnp+ZmF1F65fs1sObHB2tnbtQaQJp8aMRaOmxKNIS77ihwM6kP8c8neqJRLdn/ArIU8AjuM8EDAV74X5+HYJGGxAU1N432+Z6HM1GRI91EK02Qw7KEOwe+6Vmvoqy+/Nlskmj5AUdhufD6oZg8O9swmFtXb8fGx/XxA5J3tbatVYbZR7+7sbNtQhPrQWPqBgEnmee2wYHlu+LLDSuTs5O/AuMYqhKFFKjOmJENQC3UeAdvUefwzdQ71Hs+AjAuafmo5wCLYqJAIGGTs7G3bsOdb8BtSFg0fvv0QZ6KmnnEZ4Ds7O6uVlRXLTqKB2zs8VK3b0RJqqG5Hmxsv9OTRIxv+0FDDagMMZz/DDgWwtXyzRtPWCmukUYdghCpr5EM9lkpqZWnBagfymy4trxhYQbaAgRlDh7E6OZsYomJ1hvKQn28ABVlMTvIcYBaOmncYfO5XXv6las2ATNYXVsGxKNk1DbMKgyXJ3WAAxSvgAfYxVjkAIfRl2AACuKDaoWeE3QmDnfsJ8IChHw065zRMdv7Z/KJtuEjtPbLosiwRQQDBig02HoMo/hwpELjQAN+xT2IAwn8jYJXPicMCEIOaKOAN2t0EIQLQg/uXz5lBFM+EvoThFK+P9fEteQw2JzaqgLMMtyB18d4JzUR9gK1bJBI1oAowCWUWe57cMlOPN5oj5iP+3yjrsKwwOy6vna0AqSg4sP1Coor9AnsCYJ+7CKU7RAd3ryvngM/owny4B8OW9ab0XxZ0CigeILTb+8oO1SOXq69uhzwPr/WcplQhYN4NE3I08AG+t5D4wUgNTj1HHUiuD3/HAWgY8ikcC5rtHRumgEVXrWHZnDx7fkPsA+CFvMA+wBILkIn1xTkWjwReKfO5nR3mkpAvQHh0GUmCNQOhDJUhtiXDYdfyRmFhA+54AyED/BiAcA85XANV62XLKwhF/Gp2m6Yce//9Dy1L9Gg/q2K+qvmZZVMCVktl2w+oROh7/92//9eamknJF+wpkQpKDmzb4GF4lYgmbQiSTqQtZ+NXn/1a+ydnmpmbMTBlcX7ZiE0PvnqswnlXYFHXrl5TPJowhSwqs267a4QFU910umpfNM2+EJeOS5cSlnfGoAkWbz5fsZqMEGpsLWHNMgyHIIITAoo8wtwZJmKRt7p61Z53qVTVwf6uET1mpjNGviOXj3VGAU7egdPb19T0uBFX3K6h5uYzqlfLmpmYUb3YUPG0qhtr17W9/kwbzx9Z5mQyEdXtu3d0+coVU8aeneZ0vHeqvZ09JZIRra4um0IMklKj1VcwFHulQCzq3Q8+kD8c0fFp3myrgqGU5shn/fUvdVEnR6ah2zfXtDQ/bQqw3HlOm+sbpvjBdjgeD2h764Xu3Liqa2tr+s2nv9bC/KJ8wZhOTs9tr8G65m4A8OMcK2P5ZCq9gSkFp2Zn5PBwZ+5YXxlIpBWYmNPn9x9qb2tLAYdTIZdLi9MzGk8mrIZDAbJ3vK/2sKfFtRUd5U5VaV6oUClrcmba8tY4U05OziyXtNEYqNnEViVuNbw/iFq0rNt3Vw3gvnrlNT15/FL/x//+Y7333orlALlRjxFg6CGQWLpoN21wNjkxpRgKg2xe2+vbZsWOkoiewOluazKT0t94/2P94M+/r+31TfkgB7fbZnPIfUG94AnwzAtmJ8S5VyrnlUpHdHK6q+u3rygQCdhd9PEHv6Vhp2/qDzIrB52mHnxz34ZJ3F3YHHUGfZ0VziUPmY4eU0yQ28AwLFvIW4A8iu3UeFIDZ18zC/M6PD0zq87PfvK5PEOPYsGooliPr86bWvvocF29bkPPnm5q7fK8qQaKhbpCwWmzR1zfeqEmarzuUDeu3lD5vGx79t233zCiLFlPz569kLPT182rV+3OfPLskU5yWd1545aC1M7nOaXiKaWSaX3/L79v2UBXrl7WyqVVI+ZB4MHXnwFIpQrI0jcGOUyXWqGl5bk1uQZuPX3ySB9//LYuGlV9+eU3+od/8l/qP/3Fjyyb7ev7j7UwN2OZw5z52H6aood+Nxwya+eZqWn5qfMcThtugdy2270RES6dNgIh/Tl4ld0BdVR61CbUJAOzuBtZUo0UHdx3/MJqFYs5lFb079ThqM7IMCZHYpSNM7R703r10ohgPDMza/bgBro5UFhUR2fTcGDk2FhiRGgxSyQIguAZFxfWq3J/8r0YCGNDDfjv1IiMMT0zbmHxkDcYWuTyZQUDI6IDvdJwQI93bi46b9x9w8hx2bNzzc7N6zxfUrlaM0XIJCqBZkcXjbaFkkNWAGNjOM77dHNPkVELluHCupcsaPYjCvaAKdkZxANekSFSrl0YVta0e6xv64r6ivt4lDfastqP+546AyIgGCZkMrOGoraBHNKinuipCX7L97Z7tmvEEch8sJX4zPhMqJ0gR/CLeh6bS4Yf1DScS9RCnN/f5thCzsSdY5RNPcr/43OzAHnWjpO+oGWvGeJGGCyJfNZhx/I4/GZVPzArLcLRuVP5HthcWjazOdGMnGyMiOofxRCkUglVa2X1IQaOpzU2mTFyEY4offXN+QORwMLSnO7cu6XHTx/YYBTse3/vQPEQjkMQLlxaWppS9mzfsq6BqBiuYL+LGnNiYlqhYFxPn2zJ6fSNrFxLZSONQHYAa8N2GWVuo9HT0uK83nnnXcMu15+vq5DHqnOUd5uZiOjN99/RT37+E7VbPSOmry6PG8nx/Byr70nrLcvFtvW3V69OmyOSYeEXTR3s12xo0u1Iq6vjRnCmxkCtks9V9eL5tsLBlKmHGYysrs7J4+sqV9hTeiygw6NtOf7tP/9fhniurW9s6cGjB7pAcuhq66S4p9bwQmOzad1+866Oz861/nJbN27eMTk0wCRefkFHVM1SGyG2kuG44oGY/PjVNzvGaDjLEXhVMqCWYrRewRbIb28Mm5VyrWEBM+FY1Jq9fLFoAVC//MWvzBPZwYHQH4585XHGp2B8lRVB5oDTA3uoJaeLormrWAIprNMYbTev31a/49ThPoMLWjc0Qj0LqbOidDgwH2VOufMyFjsAuy2p11Q04Br5xppFgl/t7tCULAwU8PDGMoVNPFqUFIts6r4V3UyNh862eoMLQc7747/zPQt9OT7O6sE3z1UsNuQixKiPF3VbvX7b2BIwQG/fumMF5eb6lg0BAKIAxZD+UmRjVWOKl+HQACufy2ONIw0hkkUbDvEefT4bGHBQwwBNAMb2YYLVkcFofHJM12/cUjie1ulZzmSKl9cu2WZi81Jcc+jiE255AJ2uAcMoNo4Oj2wj87poPjhgOWwo8AEljNlDtobltTCd7FnoIE2FBf61OzYVJNTnyaPHxu4c2tSzrRrBv0wJHc4RWGhs+5AdEvwcGkdsCTh0CD6+feOWBd1yYW8fvlTf2dH4bEa5Sk6f/PSHcvsAKFP22cIgZIrL8+L99IZdOf0uY5BygHo9ATQm1ny0O1ULIcLHHElgIEgwY0dzS3j7+S206OmzrFloxWNe+d1hjSdndHKQ09lRUfUyQzupxhDYLU3PpjUxM66+Olrf2tL7H71uGQWtJgfQkarlsgEg56dZa562t7N68/VrunHjujFSALFM0thiWCAd7B4bgxdpMgc1tgcwWHZ3CKsvKBxNC1M3WL1jExlFExHlzk91lj1Ws9JTLB5QKhaRZ9hRLO5Xx3mharemjluaXQlr5eqE3F7eQ1X8x9x+X5WsW61KRN0mB7nUxKKlcWG+lHgQTs/PWqAa7Od6p6VANKpYOmX7nEbt6OBYBzuH8mLxBpOv2bFQLkLeYKTS3GOPx8QXKyUslbDB4BdNEwMQLE9gHGO1Ua2X5PIOFYr65fQ7R8UQFkNNadgh9HCk+IGpEomHDbQEFKEIJfSbzIx33nlbK2urKtaLOsweq9HrWcgfTQ9fXCnkzF8WUJQqo9ZsWyPgj9DUcfFkFPKG1Ct3tP98W7mjkRLCF+As6VNryhH0KNfv6u3f/UD37t3Ws/v3lXuxrsZ50SzEmAcYZoPnpwE1TvlDHjndBH6OmIz8d4oaChmzYyGTw6zxHLbPyfmwNT26dzV0OM0qAlUJ5wUDkJ7acoUdSk7HFR4Lqdaqa3p2wSyJmuQZPHxqIclupKsUa9W6DZnZt1iyNNuct247Xy3ofCyuVr9kgzW3M2CSYOyoGGJhS0B+U6VEEKZDbhcMD7+9DwrWVpuz0SmXf6BKo2y2R4lMTGPTGbW6DZ3lsopFIqPnPsCy0GMgEdJG2IbTMxMmIb2odpVKpBUMeE0pAYuarAAsA5AH42OKhVBn0NRF+0KReExTM7N6+OSZtjdKmop77Zxn6ALD3waH/oAS0cgo44qQsdZATgu7cyiRiNq5dHRyrmR6zEC44KvMI77+4PBApWpJ/pDXGvpEImJZIpVSSzeuLVquEUMiik/slZC4Y8PBxU6BzDmJ1dcIKCLA9sJUQAztsblZXFjS6cmpvvpyw+6WQDxltnawKI+zWbuTsLThfmAYMDUxZb9hlHFnw3inWJuYmtLCzLSe3v/S2HPsNaTSsI6vXb5iLGwaUHxzGVSTtRONJRSOxLWxua1Gs6Pf/d7vaebShH7xq58rd5K3wV+PZyXUL1Xzo3UH/PKG/EpNpE3hSYEO+EnDsI7FwMy46hcVHRwf2AA1nkqYpD0eT1kDWcqVTKGCFQzDCRZYKOS1gfXR0Yk1hn/yJ39qoZ4M3hjYP3zwtZ48fqjD47wuXZsxFVyuXDKVg98bViY2rogvbmHarGnuBOxYcmen6rWaZkUA6Ii1EKqKMZRT6bQqtYqx5mqNmqlfGFBPpsaVzxWthnmx/VL1dkvxdMoA+VQ6oaXFOR0dHFjY7Pws+U6D0RrF87vbU+0Cj/qeseLSsYS6WIm0WhbYyB5qdhvmG794aULBqF/tXlPxVNQGweVcWYXDsio52OWAmePqd1HO9JRMjL+y2WK9YdPZHfnH9voGsFP3JFNRNbtVZc8YVNY1PTNtQ2T8lBPjDCMjuuhWlZnGAq+rRquq1+7e1K8+/YUBcvdu3VWn3tMvfv4zefx9Xbt1zQKKHz99pompSc3NT2p794l5BN+6fldnx0U9e7CtTgO1hLSyGtLM4rg2X+7o6rXL8vlD+vyLrw10WVieNQY9w8TJqQkbiiSTaWUyrG2XWQBwZ1frBT159lATkxklIuGRKrFQ1Wp6Vm9duqvmaU3ffPpA5RwMaxr9iurdoarczU2Zx3cbVaik9969oVs3b2plZdlyyGBzw9SChU0zi8KSoL7jw5ESdm5mQSFfVOVSTZUaKlKfNW4uU8L6TDIOIAwgCTMvFAzb4IF8pv39Q8vzWrt+XYvLS7beICRw5rB3aNA4cyGGTM/PG9hcqlbNwg6gFnCbYWLulLBcrHpoYBxamJszuzsGCxZO7HaapR61VjKRsMaOOo67DMk+DEvs0jjjaXA+/fWvjeRCXtHUzJTlKkDZwl6LZ8AgigZ8c2PLwCpCjanJAYKwnIKdAWMXQg33mDWNvZ6tOeo6VK78M7/pB5DEM5Dh32fn5ux7MjRB0cC5M1Luuq0eYJAC+5qaEvtTcATAM0A77iPOFsZXeC0DWozISX4LT2eIa7ZHnZ7Vm2Yj63Hq+PTIWIKw/cnvQOWysnpJC0vL1mGimECVQnAv6q/XXnvNvg82ZFhZwWDNFQs6y56YLQKN7Si8+sLIVvQYKL8A44w12O8bGN9tj1R6/DPKO8Dw1+/d1ezUlLHxOIPIkoA5yNnHn7wO7ioaaLO1QL00HBg5gOdMnW+sUqgDsOvsfIHJD6PeaZlk5ARV6w3LVkBh5veRe0KVMsoRhOjAwINBBEB4tdqU2xMwO1UGQ4DZvH9IRZX6hcr1V98fEGE4tNBPY+2VCkrZehsxPekLDM3X0Gwh+ZOBCHkXDBZQljDMgRmK2gQVPGAJAdjsBUgCgAGWb0MYOaqr/kBeApAdKPH9tkZ5DQxT+bzNRsZFIOgIwGA4Qo9mdobdjiniyZo5PjmyIaSppLDViyeMFQ1Y0mq0DF/C3onzgOePnSG9FPsaghf9iA2M6E/cXrtf+Tyoisly8HutwjOFDWQ31Bd2wfe76l/geQ3rFBAIVQcOB1iujtQpfl94VM/4RsMdwHCz1qxjwYy3d8/IYeQwACzwjHm9nA3mGoCBQB8LEzJhfPYaUD2FwwGzuHCb+qtiA6jRsGkUZgtjl2EIZy3h9ABB9N18FrBnIQuyHyHg0I/QZ7XaBJ27FYkn5PKQx9c1FTogEXVso1k1ZXO329Sduzc0MTmuh4+fGesZFX8unzVbH/5OIhO1wOJGu2ZDRwY44UBcl1duKJOYUj5b1slh1s4TPOrb7YE++fGPdOXaJa1dWdTm9kNlJmDQY003Y57yDM5RTEPw2Xm5rbOzsoIRwCVsYqT52Qyhauq2Bgr6InLJY4pSwMpa9ULpZNp6rG8dDYr5vPJnpxYOjDULtsSJFGofVEyE9k5qaWnZWNucmxYkPr+oudkFG+5iM3ieP7WcL2rJ6zduK5maUC5H3uSRWXRUy2c2RMydFyzMdzQEgQntVjDks9cHI5nsCf48Pshq2MESN6T5qWn1mlUlYgFNTaYUjYZMAYIdyuOnj5SMJdVvDPTN/a8sq468p1QqreXVy0YEyozP6Ps/+KEePHmi8dkZvfXe+3J6Ato/PlciOWW1au7k1GxxfN6+fvvjd41FTJ4Id9j+/r4xmX/5y59Jw7Z+97c+0Ptvv6EuKv29A71x7w3t758aoYba6vadO8bs5hfqQfYqKi0AfIhGDA5rzQacMflCQT3d2VVq+bIc3oBKZzmlI1E5UD+j5jJArm0DRyfAaixi2Wy7xwdyk80zPalcMa+/+P5f2Pq/e/d1Iw8xEGc/n5ycW6i6N+C0/vjq1UU7Rwiaf+etD/Vv/vW/1Xc++NBUHy7Uwg6fDqi/nQO7tyF6phMZxYIx7W/tqXRWVKfRUSwc08R4SikUtiGvXO2BGmVU4B57vV5y9DweBbxeHZ9k5fVH1WyDw/TMgpevxbZu53Bdf/N7v6vxqQn94he/1FhqTGsrl4ws1us09eXnn1rd9fpr9wx/wwv/2fquXFgqR3zyh71mU8s90Oz2FU2mFE0mjCnvDwc0dA/t3zd39lSvNrW/vi8XmZrpMR2dHqnc7mlhJa6Pvvumnj59aHcNNqbY/1y5clvR2Ix+9otfqdXFGt1t+NXi7JI2n77UsNPTwV5Bb7+9ZvmZ1XJVGw/3NDse0luvv6HDo0MdnJzozuuvmVoXstb+7r45YrCuuOfffe99q6kAxLHUI2vt6fNHql2UNRh0LEug1+pp2PLo7o03dXpwpp988lDvfzCnlZUlxaIp3bx6R4+/eaGJsSmzxGPQDBuf+wHVGw4h1FrcNfQWnPfcrgD3YDGAvuEQd29XxXzRlJ2joUjb2P7YB6N6s7vA5bbcNe40v58BMFZpGfu8THVMIepAXUf+Q8/6MXIZ+922zs/I7KNiA1AfZU1wBqEIHmU8jNQAEIc5z8EJwEYBvyEL2/4RSoCond0MBMi66ra6atBPk4XiHKpeLZiV3uRkygbRVoNWmyqVG4rGxlWtNOzZkE9SrebMoYKMXM5fiJKBUMjqJe5OBm7kZkCcgCDBXTZyssFRBXXLKJvU53Ap5PdpfCJlDj7Y7VbrVRtKdgdDweMEe23zXCANYbnYI6u6aU4Q4GEDu+tHdRW1BniUx8VzcdgZDMnd7mSIf5AXz85Vxeq421cDcgj9/4BefBQXYHa4g4GRGXhWYLuWEWYlDPsQDK5v9VKFOhxiBXjrqz7L8sC6Hbl5fR3cE8jGJJezOcJiIJf7GG5xJ5P50VNfbcMnIPJjQcd9WakxfONrUd4GrL6Mv8LxsMHEDYUMR6fbqcXFBcXiYTu/UO8sry5ZL7d/eGD4X3+Iwjanv/H7v6PdvZcqlM5NwUwO2Y8/+UwBt0NBj1eTY3GNZ6Lq91k74PEVlSpVy8dD5cPwkV7T703o5csD+8wXF4kECBmuS34UYoB9CHUWGRHX2qVLdn9Tn33xm8/NQQKcKhB06L/97/87ff3gvr7+5r6dV4l42H5j8UkpiwMDHw84rLmjtFA3j2ocapuQP26W4OOTSYtCiCfpK0I6PMzq8aMXqlX7urJ22ayxHM6estkdDYZ1xeIeVWsFOf7pP/3j4fzcvE1k9nd3jQ1UbRV1VjmUL+aSM+hQz83iGcls3n/vu3rx5IWxH8dikxpc+NQstzU7Ma0A1Pbe0BhoSP4JEwT0YNLJYcFktFqq2NfSBXIR+6Jh9ZwO+3vIgwF09w6OtPHkhaLxpH0/fMlhwxgQD5PHxaxqMLK2YYER7uHAkxLWLbJoWDFuJeIZDXtu5c6KZjPDz+cg8fsYpmBlM1A0GFQskVKp3jYA1Y2VVq8lx6BlLKJockw1ZFINGD4dk5EB1I7k7HiLITMebWrkRFBpHU42KoOangIht1ZWF0zizmFweJA1269Ws2/+omSCMHBgYzA5pIHCXxi281OYuQx9kGU32JxIgQN26NHhAOL6XT47nJELIyWCycwhEYsnzeIo6MOn1WGgGkMAClcKJ5gRq5fWNDk9Z2F1X97/0hhR+G7DPqXYR+aLUgK5/yggbGjTtWdPntpzx/sQ1jrvnxVJUwE73RQdnlEwL/9sihS3xwo4mGdIGn/v937P2IIUojSWDMCwH+Dgphlm2EHBSJ4FDR7Nd7FYMqCPA4vJNofoRHrSWIOwFr588IXqnaoWLs1p7fqqfviTH+jJ80c2wDCZf7Fg7wvvVpiw+XJBrUFToVjI/j+HdNAXsyal2cob2z0Y9CoSRd7mU6dX0Oq1hKkRcvmKNjertpFpcGYn5jUzPq9f/vgz7TzqSE1pZi2mWCzFjSmnz6m+u6dCLaupxQldv3vV5JCbT/d1cnBmvrHY+AAssR4IyoLR9vTpE51nsyNva0lz0zPyEAKfy1kQaWZyxpjrFAUAvusbByaV9PgiNr3n8I5EQmbDk0nFdesqbIih+eGWc1lVi3gZS7NrY0pMx3VaOZU7Ii1cSqs3qJoCxD306+hlU0cvW2pXIwoF0qPiG0Y9noNYRhFk5XLZ5cVnBKsU1moTVl2hoP09mo+aMfbikbjaF0zSe4pHYqZyARQu4D17njPlD8UOwPfuzp7CYXJrYOK0lRlL2/vBluX4+ExTk2E53AOVAKvDDpNw20Cgy+Q8YMVsZmJcTgL6jg6NgQF7HuXAW6+9qe++/8Ho4jja0tHZsZ5ubmlje1dTswtWVDSqJZMqDztdhQiJ5YzzeVVujzzCYaZUjgsqvDhW57yuTuXCfD4dQZeFhtM+tvp91V3S3bfv0RFGBQAAIABJREFUWjjg5uPH2vn6G3l7Q8sE4OwlDJOJOnuboslBM0yDjHVOgN8BG2raGUHqF+NOrI98+J22zCLkot5Qhym8ucU5jCHHkIe1zpnk4KWnvYpMxxSbS8gfCykeS2lpbln9RkebD5/rxYOnGjT7ivhCZv1koZDNluoUHPjDq69StaNQxKnZuXElU15je+ITG/RGbNA8PTltIAhDVaTAiXhaToffGIYAeJb7EfQoPRGTKzDQefFUPXXNujCWGuUrVKt4egYt96HTbBlAaEzRftfOZZp9lEHFfNOsBxlQppJxGwSmkhl53QErllGMAei2ew15CdtyOZQZn9QZVgcHZ6qcVizjIzUe08ABeJeyAtYPuHDRIPZHzr5bUX9iBDRGGOS4tb65Y+HJiXRGE1PTxhgmBydJEHCrrlKloN19mim3PR8YXelEwgAV2LzfhoTWqo1RMFwLYLKmwav7MxT029dp2LVzPBknsDZi1g2JWNIyORhwduWxe5OiEECOwoqil7uS8xtW+NIC6j+vgXbkChAgev3GTeVOT1Q42JMfC5lg2M4ZhrCxMDlG8+aJSmYGDLPdvX1j4QKMkD9QqTWUnk7rvd9/W96gW8c7JzraPVa71jXlJ8AM5IRmry13wKuFS8tmUWeBsKWSisWiDa3GM3Gl0nEdZ0/M2gESRCyRNFYRdmEnB8c2HABEhOG4sZ7V5bW4Xnv9tr0mrCn/7n/+XxhohZIC+4Ds8ZE2158bo4iQ5Cs3rskXidhnFvRGdfDyWEdbx4qH42p38OR1aHI8o+ODfbPAQg2CYgLWGgAy9ikUwpxtMCdRd8wtjNjgrBH2B+Hj2DNAQkDFuLu/q8uXL8nndWt356V9X1SPsLpgrBLUCNiH73g+l1e9XNPCzKxZZVE4M/jlTEUVU2tW1XP25A25tLA8p8nZCZ3ns9rd2tPVhev6+rPH6rQdCviS6jSd8rkjCvgiZj9KMT9iG+G/XzF1wuLCoq2P+kXNGsYOKkmnw0BkQBloNYmxhLpqqT24UOniXJGkVxNTCb1276bll2F1995b7+lg60CPHj5ULOVVMBpQD8qC26tKrapozK9IDBDPrYAnrHZtoKPtvN054aBXb711R3feuKJytWghxzu7B6aqOscGCSuDalkTUwTYRdVstQyYJX+HccXR4Zk1wNOzqAE7KpeL8jocihI0L7ciA6+uTKxozJvUk88e65vPHuksO5Q3IuXroAzSxOysLl26bEw6mLlkS3DmUH8AyvIeOVd3X760c4gBFkpk/P9Nyj1wadAmPLCjfKmszmCoWrNp4ZzYv2GHR64aPtwjltqIyGJAQTiiiekZ87tHmj81PmHnXLPeMLBtd39PRyen8gYDZvOwdOmSNVoWRt0hmyFkVoPLC6t27ufPczYQxx7q1s0bmp6ctIEw1iZkBTDQpMZ58eKFNXfUrTs7u5bPw97BFpNR/MnZmbHgx8YzxtCGMU7mDaoOyDAMJzgrAApgNdPYA4zawMUxAn6ximIIghUWTTlWU9+CCAxX2AcA1LzWVALP+5BZ0QF44c2NH/4IRG5ZrT87N2tDFGwK+UXtBwgPOMH74Bc/h7+Dr7oNxhgWtVu6fHnNfjb+3fwd6mzqYdb7yemxao2K5hfmdefevVEm0NBhfwKAcN/zjPb2941lTzPH9wXY43tx1sOmJwyb5ws7ECYhDS/MNEAYBwQpB8GpDfsTlTW1+OHBgdwOl5bmF23gTHgyavdGrWYhwgDzESybmvgpl5TNHml8PGMgJY09dlfco41mzRBuhl+w8keBn0PrNQ4OTwyYx4qiWm+ZlUpqfEqJ1Jh5cbPOUWmQM4UaD0bl3MK8eUufZM9GthMQSPxhA8dh2QPA0ujS/BfKo1BvEHtAcMv2MvVJ0AYPPBPuUj4HziH+pPlnMMa/dzpYE8syNbC3YgiCqgmwnnBa6yusxxoRQIwY5RxZLZnVEP8XZYkY0DHAG1lX8CdrwbJwXu07fjb1I2uM9cw6ZXiEFQ+f1yiYuzW6PwMoXhhqVkdKZA9KdJiGbXvOvC8+Sxizg+4oGJ5PAEAFP3EDCwh6vyDHYWgDDoh1DENarbopPLD8oJ7HlnkAC9bVN/eCYAhPa7IyObPJQ/RYCDh5LVhrsN7IOmkDljCIsUBZngk1X9/yIkYZaRA2XEawsPyeVsdAg1ab8HGHKTSwFrGQWKzCXXzODNR4mlStBMk2bfiBrQUDNWzRTLRswzWCyqXMGPYrbssQbbQ76jsYLJK74Lc7EXYt6jDqoytX53VpbUH37l1XNnug9Y11YwazZshJQ5XCUD6RDMtFRl2rqo2tXQOeaPH97qBuXnlDy7OX5XNGTHH8o09+aGei0zWyRv7e3/qebt65pk9/8yP5Qw6FYz7Nz8/pwYPHyp6eq9cZmEc/5/fy0oLlTdDbolJenl8x2+7tjV3FIyk1a21NjE3r5eaONjdeagoGuD+gzNi4rUmsV8hsyefPlObMLxW1cmlNoWhE97/+2ixkUfqeZXNmOwmD3ecNamJswgBTzrfz3JlZzBYrJSXSaS0sLplqIp4IKRT2amf7maneNHSr1YD8kbR1fXp+qJ5ZV7qNDEYPFglFjVCXSYwr6Anq+uVLmp2OKxn3q9epm2oTMBSHDPxyUZ02ChdmYwYJAvaz1+9XPJHR+Picsa9f7h/p8Yvn6gwG+s7HHytXrGpr90jjEwtqXnSUiSXkHOCm0daf/oO/q2IBm8ER4L6+sTkKyB12dbC3qXt3rivi96jfxLLJq8nMlHZ3Du3eITA4kU7YMAhCK/cM02/OBFRE4EcMQIasBZwufB7VBgOVnR45AyFlDw51ZXlVPlI4Aa/x0m82jUnt8LpUwWoxFDCiZTZ/bvZ1O3sv9emvfmoM9YmJcSMBhCIBPXn21EgKDFXBQrgDE8mAOYYMe0792Z/9Yz15/EhLKyvaP8XKxaX7D57pywcvtXZ9znCP58+2Fcf+LpxU7uBMag00aPWViSe1MDel7378pjqtmj7/1a9MpQhZkHN9ahJb15r2trdNJdpoQv4KySPIw3VdWV1WJD6yLp2cHTPVTD5f0L/9N/9Of/gHf2j3z1n2yDLZ/rO/87fl9bj0l3/5fevjpmcglZxb7Xp4vKf940Ndu3FHO4fHiiRScnpxT4lqc3tLd996XcVaRf/qX/9QLJeg02dh7pCmuoOWCs2CcqWs/uiPfl+ffPJDJRJpI6kwwLp89aaePNvR+tamFlYmrV8/3D/WO2+8rwe/eaxKvmJEo5s3sKs7VTIa0ec/W9ff+8P35HN6bU1U621Nzc5b7gvn8MuXec3NBkf5hoYv+bS1VTEC4fiYtLCU0e5+zvL/pmeCCsGMd/l1eemWrq3eljourS4tGXkOgmk8ltag75LHgd18yIi/MPSpKdm3PC+Gvp3eCLsCU6jXaspls9YTQIbB3rrdwifVNcqi6gGcj1SG9OidblN1siQJne51TBkBCZABM/cp6zMeQC3CUN+vSh2stGdEawZT1BsQF7HKpFeit2WAiZru8JjMropZAuJAA7GJu89s5yHDdjr2PrgzbUjyKs8KVQiDHQjELkLJ6z15UWR0IVicyO8dKJOJKhILqd3t6vg4r5PTkgLBjBpNrA79hhEOhx25XEPlCqynObsvOZf2Dw+tLgtGOGMgwLTt54GXgtdB7h4pdbEob8lpVoMOw26xjQ5FgrbHOdOzOcLFQ+qhSOv0DCPuQ7V1DGxoQN/WARdF2dFs2BADBVEqETcsjfOV/cHlBiEeNyJMxaiNIHogp2jTfBsmTOZj1QYcKNCsNggGLTuNZ0kdYe4TXbIpIJu2rCcEWGOd8L4gRmAR3IIUjNMQyhPudicRDdhVDVUo119lBkEsDapQbBhRd/6Sb5RFzPOfSJpqY2SnMwoxN8K7z6sMFrvRgPZ3N00RXu/09Qd/629bLZg9O9HxyYGRgCB9gx+Cra5vPDdFz82b1+w5b269MPL0tes3dHJ8ru3NfeWOO/I6pPnpmNnGB/2jeIdSpW7EK/oUCFuVGtlb0vLyih49fGl38/T0rNk5UnOB0YJVlcolIzNBVIIAcP4qs5nsEvYZ+dTgW9/56H0N1Lec3/OzU1OBUMcEgz5TG5EBzL1E75QvgvFDSIwbEYGB3JW1G9ZLef0u5fIniiUiRoh/+XJXO9sQO3l905qfnbf7mpw1pwMFbEeFwpkcr7+zOgQkAVRBel6rlnTRrqg5rKrcLKgxrKvvGppn+uuvv6WQL6LHXz/S3OSsySwT/kmzm4kEggoHgqZYYNMx7cH70tglkoEveNdi00KQJpuOC21ifsqm+tv7+4qn0lZMf/XNQ0UioxBhvKoBwVkKJnMn1AWGC0UrHqhOmhkK2IZNLZH5oF6wApJAcfmtcPC5g6bcYIrKxuFBA044+j0raDjHOGjFZe4cqN2oKRqNKhhlcNFUo8XCbtswhsmW7Rrk6FhJkB1irCumhqPJI5c+DA6mmthfcThQPHHAkf+BpyfNmz8wUnSw2EcMn5HtCTJ7gPrnz58ZKIUXLY1rtYKN08jXD3uYDoGtFJwelwEvDEBoHuPJlLomz+MDd44UDl6PkqmEMfoCIb8tDGy3uLiQKB0dHRpjoFwknLdgViyoUphA0hgArAMgb21sqlwqW8PNe8KLkF805bAkaNBprvjsYUXb0MbltgKDQxp/5Gs3rlujdHRwaE0lxR92Nbbp+UwdrlHokwMGF0Mc/EAvbOHDsOFn8fwYcpFdMrcwY0OQzZ0X6qptEupSLa9nG09M8QJAAhBgAc4WhkiIdUHhdFjj02O2bmm8CGumcWFKCKuGQwQgKhYPyelpaPVK3P77zstTPXpEcyQF/NKtG9c1O7Ggzz/9xoKZ5ydXlD3Na3Nr24C9jkMan4/o9tvXNb0wYczer+4/lKPtVzycsoD5wllVV64t6b133lYpn9MXn39mnsnY/cACwmIAoITpNl7xKKzk9KvdGXnkAn7v751a2NTS0mVrKmFTG0MzHtbq8oI+ePstOQd9ff8//N/a29mU0zlQJOlUnGDxVEDZ2okSk0FNL8V10czLMewqFszocLOmnRdNDdoBxSLj5tPLFB72BYoMDnkOGEBq7C7iTFXk1MbLl9rdPjO2Os+d647NC4jCmUMjQnBr9rhgh6l5aQZDmp2eMYAE70AaLJoCAu2ZZqNewnapVMprZ2tjtMecQ03OpE1dwK/Z6Tk7GFHHEJb2yU+/tMYtnvBZXsfdW69penzagC0YaShJtna39OkXX6iF8szsJcjZqdllxgCKr+/TaRJUHPJaoeF3enT8fE+n3+zKVZW81ihKoQmP+S5ynvfUU63X1NzSrO7euanTvQM9/OUTBVjqSGC9WLI5jU3BuWJe1m4CQDkj7J42KS6bHlmij/wakAPYpq4RU5BgNey/GNJ+K7dl+ADIQiga3y+aiSg0HlLT3dYw7FB6akITZBCNzSjsCeqiUNXzrx/rs5/9WhHyHpJpY6cDhnQZyjDUDHht2MrvVDqsy2uzOsTD/7ypdBLbKIYQCQuhA9gF0OAU9rgDKperZt8Cs2BublrJ8YgO89uqdxqKxgMGLLNXE6m4sTNp5Ml9AGyAKdFpNW0QzBHBXuUc9rphKwyNCbF6aVbXrl01lgyyZP4/A6Ojk0MDedvdpl262HjgY4+C0dsPmCrp4KSguYWkrly9aqBH4fxMRUJfG331mn2p51K1NFpbCwvjBg6cnFU1NT+hsakpbW2/1FmuqsXlSQUjQTuPaOpjsbCy2WPbF/1Ox4KruYdgYzvk1vbOgUrFqoI0etjxkI4qVD0Ms1qKR/0WEhePhsySi6EzA0MsOJ5vbFmIG1JeviYzPj7Kzmg2jSXLsJrC+N6dewaWMGAE0KCww+ptZ3NDMQ/OxFIkFDZWE57zlVJRr9+7p0g4ZKSIk+NjA4dglAZDUQvJhDGamcto5vqk5lfm9PzhCz355pnGYhN6/M26WQZhJZIt5jSzNK/Z5QWzyWPozfCDAf/qyqKFqNdhBMOmqdX09MUL3bp9R/nzvD795efW4Fy7jLKho5mpSX3w/rsGHjkcQz149MgsLG7dfV3JdNruJXKpYLp+/eWXlqVDhsbs4oIuXb2mQrGqpw/XVTqrqF1pWx4RSotEPKq333pd5ULe1CPY0NDsQnaAwYPfPopG83W9qFlQYSRORkBdz1/s6PLlWS2vrKrZ6hhIhFcqdzpM9Hz+3H5PTo4ZkMudxf21urpqDYyFrhZKduahAHnx+IkWZmdsmHeeP7NhWg4wvSVNzQd09/U7ZhO2sbWh08NTfffNj3T/swcKBQlD76ha6mhl8arG0wA328Yy4s4zKxqfV1MMpiMRAxH3D/ftvMS6CoDw4cMHVjyOPGjrcsN+TAe0d7SpQET6zodvWkgdOQMM2/FV/+LTF7q0mtHc8qTlYWVzeRt8kfkCgOMl2H4cpptP/ZZDB1tZjacmTW2TTIU1dNS1uDJvjQ5s/rGJGe3uHSiLQjgetawycmsAUzJjk6OC/eWeKhUpHHTqow+/a1kkX391X9FAUGPxpLafrms6ltHd1ZtaTM9p8+GG/Arq+rU7KtdbSk3NyBUMyuMP2J1qtQss+1bLbJnIbFhZXtbR4aGxAmempuw8G89kNJYZM9tOs7zrDeV1+lWuXChXKCk1PvkqR6qjXAHFwCg4kYEtigRURKZQxDql3bEm7+w8b0OxTCpl+xrFHHZksNRovNIT4/Y9AdVQCzlcLgvrBnSnKv78178xaz6Gf1SFH3/8sTHvX25tmpT//v0vTIbOWgSohcwCQ+rJk6e2D2cXFkyhiW0dwP/W1rZ298gQ8ymTSdkgutm6MOCVdTQzM2Ng6rNnz+19kMOBlB6CD+DEG2+9YXucWn15dVm7uzsWTk6tSUAlPsAowAhR/vLzz019MT01ZU0SUnoYyACu7BH+PpYtB4eH+vLLL60Joq401nq5bPlQzQsY5V3rN7DfQDVEsxiORAzoxiYDNvH27o6BALwOPl9sj5ZXlnTz9nWz0GVY//TpM/s7b779tn1W6xsb+uabb16FTPcNsMAGB5CBO4Kah336ra0mdkdkNwUti8FjZyrDHWw1UEUySMWKC/UQhI+ZySlr4BmOlAolIzoBtqcIlux1zZMbJQWAOUHDBD1aZlavYzkalCJe78hugV4IoINGH0ITg4+LJrJSrw1AkmnYfm7Vmh1jUqbS45YdQkNKg0nNQbYRYAWM/MOjY2OlRlDCOtw6PcubZTHEKkAQavxqvakOVlWuUe4E+4eajf4FAIEhEWuCdecEPGTADYOzjeLaYwQ0p2Ngd9SI2AWRbBSeTT1rORKvBlz0T/Qv3OcwT60XNAoAsPdwFO5srE2s6JymKmKwwn6jJ0ngh+8fKYCpTxmAYFUGcMIZzxCSwQ7kKvbBaJ/St43sJ42khu0O+848+i/UqKNeZlDjsMEAjFXsw1Cxd3sARGzBjhGkBjA2HYAYo94TUha1L7aw7FPsdvjN58v67XQJGyUfqqlgMPoqyLNrrG3uPuxDqachUtDL8B7szy4WEbBasWlG8YLSxmnKJ3pLnpmR6nojv3AIEaEQZKkRg/ui0VGtbtizFad8e9pdiHrU4QxfOMsmJsaMFFaonMkT8IyAJADEZltH2aI+/OhDzS0s6v/8l/9KZ+cDvfudFc0vTCmdJmS1bEHDfAmtGJjm8tL06JxKxnSaPVQggJVgTE+fPbLaD7ttVB9bz8um7i5kpX/8Z39Hs3PT2tjc0vMXmzrP5TUFYePsQN/7o99Vq0dGUUvTc9MqFMh0rOvnP/vUauqpqZQ+/vBDOQGOjk+1OLuicp7hY0/OocsUkksLy3r+eF0bz7c1Mzln2XioyVChQayy4Nbyua5cXTPGMs8A+9G9g0Nt7+4aW5UhFGuaXgduIPlV9M2cCZxhsMCxwtze2zFLonyxoPmFWS0uz8jnd5gNFwPKYq6i3HlZjTqqNhRafeULZ6aWuXJlzXpkfNHHMtO6c+ueBu2equW8VpYmlUoGVSpkFQpCoHJrb29Xp2cndm96B27LCeX/gQmYFVxnqI3NPbU6A3mDYb08OFAgElEPoJTzxBlQMJKWU17FgmHVyjnVKmf6R3/6d+V2dk2ltLGxaWcqVtsTExlNT2DRVVQhe6ypsYyuXVpT9jhrdyhDbwZA07PTds8x6OMX69Lvw1p7aGQXSAGQjGYX5+VwO3V+caHA7JwOz3NqlCuK+gNKMkj1eDWeztj3wA4IQO4sf242Lgw6yZ4g95PA7aXVWZ3lUKGcamv7SOnxoO69/prVN/QQWJU1LiD52TY1TOk737ljuZ/09S92D9QVwG3a1PRk6cKC3tp4aQHog0ZP+aNzBXhu7Z6pHxIxlDgRFfJZUwqinpTXbT11tVq0enS0Xsi39SudnJBn6LWcxiAZBF5pbCout+0dhqEdPXv6XI8fP9E/+Pt/YhlkqMRQXK2vP7e7BJIHyknIwdduXLNzBqIU98Evfv2F9o5PFUmmdPnaNf36i8+UGh8zBfe/+Jc/0upSRLV8TX6XW/FoUNduXNHu6Z5q7aq++9G7+unPf2okt739c7P3vnr9up5vvDSF5Z3XrurRowcW9vzmvXcV9ib0zZcPdbR/IE6T29cva25yXD/9wV9raWZeHnm1s7WvaCxjg/fv/9VzhcLSO2+vmMXmxua6fv/3/6Y++fFPbDgZ9EdM4b6wOKNILGBWggDL5E5FyEH1JNRtDo2Ac3RwpGjUbxjE6SlZFmBkfes1UIGzh4w4VijY2RkMR9Tu9pXPF1/lw5C1k7a+9PjowJjuKPRCIawSR9kcKHzJjoCd3+o0DPtjoPd844VZN6FyHpL12UeN3VOnXjXS68zsvGGDrc4ow5O7lzvVVIo2EMD688xsrZaWl0y9Rx8GcRJW/gh3xdaKWnNU33MnglvQA1BXgLdxR1Kv+UMhrS2vqXvR0UWFGqBhKq1AAOIo2REji65KraWLBoTFtNldQmLkdVWrJVMjADijGoKcST2IUtbUtkY46FhdB4bGnYvFJ/9vRG6+MGw35PZbvQqxg6FGqVI2Wzpq0sOTEwPguVcZptvw00t+2YWB5uBF2MZxH5PDMTM9qaWFBU2MZ5TLnunz3/zGgHD2Mo4YDPWBI4ZO7BYZpHBvg89CEhhhbL5XdyQxAUayxqXnVUYZuLbLOTSLPxQz5JSCQ1NzGLFGA3VxIWlBih/lWpBHSd9Ib8TNu7S2rGgsZjgEw6P333/H1Av/6Uff1+ragilBuFfpzXgG57mC1VHUpeTxQYjEBYE+7NHTbRXq0ke//cYo7+zVsGVra1NB+tVe1zJNo1GXLq0ta3V1Sf/xr35oZOhLl2b15ptv6eGDp3r09QudHUruvpRJSGsr81pdIfy8rV0G4M9OdPu1ZVu/9CuUZO2W26zusidDjY977D0x/MDVhsEdNrp81qigqJPp3SEWYm0L9kG98tnnv9by5WXDSnZ2X1rvDamXoT41DNEGPIvTbNmeJ7kzDNZMjeNxandnXzdu3DFr+kqtrNPsseFckF7BynZ39zU5MW24PfnD1OyVcsGGWLgVGv7/1rtXhixemAqAj+e5rBzuvloDBh9tnZUJYfRZQN3f//v/kPmAtjd3FfZHdbJ3prHwjJKRtLHizCfYHzRZKiHGFOUUC7CAsPHB5xGmO0wyLhO8R5Hhw/r3B0Pmt/t//Yc/18zcvBqwvwjbHlAkjWyJbE7gdJo3MVKub4PIsYOoNbBikXwB/F9DKuQL5q8/6DrlwLswlBiFlQ+QkeEpB3jtlMc5sEBRsjPw+AYk530wxaWhgJGIRzRgFayaBovRGGQjcA3WE4v/22A9iu9RoObosqHo5E+GKRw+vCcY7jAaGArQ0PLGOLDwkDeG1KsNxeDh+rXrpgYwCygYDaWyNeAsIFQRjWrNGmEOKy57hh98fTAEa2sUgmiZFg4YXF5jrdGowHjAFw12Ho0FMvBfffpL/fZH39Xm02cq5/LW8AOWIfGfnJ8zr0t+Ds92/+WuSfc53AzMexUeyvuA0cKQg9cCM8vr81voIpuE92Hys3Zba2uXdHx0ZAcioCQgG6DuyOYHOx9k4WwGclf+f6utbwM9yS9A4j81TfjuwCxDCsUzHCB1nD3U2FRa7X5DrV7DgCQsaVgr/L1qpaxsPidHQOa1Tpg8gxxUCpav4MYASxobj5i/LixTp6uuW3cIimrp/KSp7a0Lm+ZiB3n9xg3FIhkd7RW19fxAJ3tF4TYWiblVa/RMUbF2Y0WT8ynVmzUbCDqGXvkU1ae/vG9DxO/+4Uem5qkUi2qWSxpPxHRRySuXO1FPHfNlTY+HzccbVn+pUJXLGZDbiTetW4VcTa2LgVKJjLGeuICGLplMN55JWWAz9grFXFZPvr6vUvlMsbGgLl9fVa1eVb1dVK1blDcqLV+JqNGqGeCaic7qYL2kR1+cmHIiFEzJ4wvaZBggJhCgicN7qaeAz6tG9UL1SkOrS2vW3ACA0GRf1Fs2iFlbWzNGAFLvs2zechB82NrRKfSGxl7Fuo01ZOwuj1sdpKSDvu6+eVs3XrupeCquQimv7c0t7e5uq+/oKZ6MauCAXc1ZFjKgAyWC7dtGUy+3D3T9+g3dunXXlA+cLSgLkvG49g929JsvPhsFxTZbZmeArJN9CiMyFI0ZsFduXCg5nlEik7LQ216jrdZZTeWNU/UrHZs409Mmp1MW2NUnnLjdUKVZ1LVby1pdm9eLR0+1+dW5nD2pTyyLkwYJEDpg3SBWVtjLUWxbiCSNx2BoTa034DEZMwoz9jvMaRgl2OEBoHe7FMTYTox8nQlQM7/MbkOegEuRZFjySYVaUb5gULPzKwqFYlLPoXKupEIWhnbJrAIBkrHp4PxmSGrqMtfodUQTYc3NY5EyCtbktVK0n5/mlDvLGTMG0AF7J549AH+D0HZbM75R6Kuno3yroNknZmxuAAAgAElEQVRlVABj9qy5MwAq0iks0No6Oto3kAaWBJ9XKOTW9NSsDVPOswUbpHH2UBSNT6S1cmnZLj+Yw7DdsFEhGDwej6pYzNlaBXzAp5kciB52bkO/cuclAxGXlucUi4Z1sLevYq6oblMKev2WMTE3PWvgH4GY6+ubyuYbSkxFzOYNkI474f8l6r1iLE3P/L7/yTmHyqkrdPdMh+mZYfdEcUjuirvULrXclQWtABuw4WvZV7YBwxe6EgwLsC51sTIMy7JkSYBkLFbL4ZLLMJwZDid0jpXTOVV1Tp0c6mTj93zdqyEGTbKrTvi+733f5/k//wADiteHXc+5gs88YAHX4umTJ/a63JlUApuNoL748qExMGNRr2WAdLEgewkoQYCdn81oMuppxHNMzsvYYxZJWCsRBnl0XtPZuRPQjiUg95/KkIys45OigQeXVlbUqjecsNhASNdu3NSDx09sMDaEfev3WYECwwmlxfHBod64fsMGYF//9itjmZp0l+eKbCaf387zmUtTSq3GtbS+ZL7cu8/3LYATWx78tlH7VdtNLayvaOQjePrC7jvnxriPV2tAI89Q80vzBlidl8714sULsx2CmTyVy2qPTI3CkVZWlqx4ogbAaofheLlW19zqhqbnF6224PczacJ15/SXf/GX2t7a1lRuSitLl1Sp1EwphWKwUW3qYOdACzNzms7k7FyF9QMzhn3KpM5jB/Bl+MY6JxQbwCaTjWh1fU2haES7hzumjrh565qy6ZxJynnts9OSNe6D0ciA1mq9qbnFKcucIqwbFRt78eef/UZrq1csp6V6VtbCzIy2nz4zRtPS0qyFaXJu7R7tqTsa6uq1q3r7nXeUyeV0eFzQi6cv1K1yLWG1DaSxT+FAUl5XSOO+y3zLKfposGCMs6byeBWPxwZ+E3jsi6AIalroJ3UPVjAoIFFUxZNBeQNDVeoneuv2NU3PZPTrX/9KhUJX3//92xawDuuU9RqOBRWJR/Xo8WNlUQ+48KLN6OBgx96bvYFw2c8/qSsZlTbWUyZ1zk9HrHnd3tnX/mFBa+tXddFn0NQ2IJE9HKYlSsA+/uvVjpbNLtGtermhlallDVoDW58E405lctp5vq3ZzLRyiYwC8sk78Vr4KJLp4klZU9NzBgIj1QfIBESHxMIwhHqOGoa8FGoQgHSuIUADexPnA/+Y/ZAxqi/sOYfx+gpMhCUPUAyQy99hEQCrnH0UJcvh4ZE12Aw88KOH1ML9oIFA9YpSFrIIe/7B0aGRT6ZmZ0xhiQoC5RFDgJ3tTbNorFUqeueddzQ9PaNi8cT2IUBm1iy1rg0NQF3dLnufWDRu3wFlpll4MDQMRrS7s6t20wnsTaUS1uQfFwg+BLym6XL8ii9dumTPC/sJ4cF4PyPB393bNb971BnTs9MGBEAq4jP89ssv7VoBMhSKRcf3GNWohTmODch1GP8OuQhQEFAWWz+YZEYwGo1sf2I9UvvCiARAQlFG0wXQBekK1avL6xCsUBwmUikbhKAyhhBBLQpjkcEI9SuEl7OzE6uDLZeiCuN6pB4WEn6fNe/uCU0f7D92b2aEbrOxYS/qd6Rv3VrSxsqClufzikFqgkFoQKXHAA+3J2CgNsoGAuRbjbapwgbthoH43GuuO/+wxzHQYX+kqe20yU7s2J/Ghof5+FJNgRUVfQoMVKwm2P7L54SJY+ko+UMxhWNJaF8ajrF0iZg1JmcPfR+2Q6/8pQHI2FfpHRiSwbLlnmCRBhAAu9UGFOOxE8Y6hhASUJM8DDIRzH/TUWjQfMOCNUuql2Q1AwkcnybriRCCjM1Pm1wzl7G9qUW4Rk5+BYHxrDn++0iddtPuN6xK6n16LJ4xR+3hNhAl6HesKvgZLC3oG/nQgIAUECg5bLjBAMvrNrCMZpvBBWQ2x67DeQYh7PE5jYzQ7VqmB6Hm2GyQIzcmT2N8YWAUz7wNe14S8vgZ2Ncwd63RRiPimtj/xhIGlibWZIRtY4diVimDnj2/XDCs2CZj7FBR+qB+5X4OjeSGrRAAEJeSPQWiy5gsuAFqGn7Gq4lvqDGqCiyDyQrpdh3rroHzGSFn0N/4Q2Hbc1B02LPH8+XVS5YqymEKVMe2g3oG++hUMqZ8NqV6u6p6v6H1axvqwpR3u7V7dKyjYkl33ntXv/3qG6uH/+hHf2zX/LxS0r17X+vqaxuq1c+19eJA7aaMYf6dj27pjRvXjHhCXla7hTVYz679lcuX7QxD0bi3cyy/B/tQr2qVti6trBkRCcbrv/8P/84suNz+iX7vD373b5TF6Vxan3z2qWbn5y3HjkErGZU3rt0wok/AFVK50FCnMTDrSAZMC5emzCrn4TePVD6uaio2q6f3H+vh/a/17p3bDjMce7WQ30g6qXRWi0vLxpJl8M1A5Ouv71pNazmj3Z7tmVi5MviC4MWwFxCONcF+BBmD84dA5/WNFRueDQdYqRGc6zPiDINS6mDIkYBkB0f7+uM/+WPrqQBuz88rajaaWl5csqEGgBlgHUOJUMBrfS/EGoaG7WbTLKZRmkEWoS6AZOgSmU9RG6DeffRQiUxWU/OLKpZq+u03TxRLoSJbsLyv6am8Nl881unJjv7gB9/Rnbdf12TY1W8/+9Rhy1vgstNnMRzOphJaWZqzz3N6WrRz9Oj4yNjdAO4xbFaxI4rEDKCnR7Ts1YnLMkAA5hlkALA92t3VtW9/W//+z/9c3uFIC/kpfevGDbOstJzPiWwohic9A62TE9SNZWO/o9B8vvNMkVTIlBRzi7O69+iujgr7Noj5nd/52zopnOrj//RTnRYZkkJ8iuvqlQ09e/ZY8wvTNhSaWlrX0qXLCgQi6nYGRs4onZ6bDXK/01PAHdDA/nQGTcOLC1NWk4syvzBjw1nwh2giqkgUgPnE9pLzEsB4TNFo0u65m/MkAKHNrcWFWSNkYo378Y//QrfefEM333jT6og/+7N/od//ve8b8N7vd+w1U+m4Op2mOt2W5e1cvnrZMBAs2f/Df/yxgtGkTqp1HZd7evfbN3Xl9atG6AJx/ua3983i+bxY0XQOhU7A7E2pvT/+6x39z//4R/rrX/3M+nl6PBj3EF+bkInNGHuoq1cuW97hlcvXtTi3plbjQg/vPtHP/vLH+t57t5UIBhTw+vSf/r+fav3SvAZdhkQZG46Fw1El40nl83mzrqT3mJ2bszMiHMI1I2K1CyQq9gr2VvY7alh6onK5pk7bGUSajTQ2/OBmWPQPsZFHAen0gwwkGcYzRIBwCaCPNWy90bShI88j9lNkaTBQ4Eyk93Zsq7ClJosI8jUqRhR6bhuSUp+wj7IXk7fiKASdXF3q5x4qCY/HMmYA8ql3CJYGjyRjgZrRMn79PlNIvVKB8vm6nb6q2EwDndie5DWbfIgXZnmIYwLDhRG4XcmxwCKE2+UEow+6PdsHIFZCqoQoyD3Gyg8SHQMZ6pbhGIJa2wYz6UzWsWG96FgdQH3kI0sG/M5yL8i6a1tNheqM8z8Y4kx3294HeZm16RqPNJOKK5fGwrBvFlWGYLvdto/yv32BkK1hs/MKYCsNyZOcKsLkHcsqekWLSHA59nvV8rmRTwihJycNMgVDJYYgWKqRhcN5BaGVoRPnKnUg5zOKTY/pOR27TOopfzguhK4MYXDRIX/yooNDhVf1Jk4mZOo4isjZuYgy+aQp7HApiSUjCkVDlq+NHf23v/s7psSCwHbv3le6/fYNnZ8Xzc49nU1ZL7a6tmbDrePjolUJfF/Iezh5rizP2mDgYH/fcClqL/oO9jgyo0+KJ0aOpGZiEITiNMl5nUsb9oaSu96oGgGJ++XzBPX88ZEi3rSubVxXj4zL2qlyOUjvHj0hioH68mKoZDZhA6OL3liaRLS0uKGAL6TDg4I+/eyJZudiKp03lUzFlccGHUGDpLPTU8PY6LVq5+daX1vVGzdv6PnWM4VTQa1eXtHm1lMjMLKHgYOgbm82UfDgIjQyJcna+roNl59v7mhhKWODN5RUC4vLVreZtVmzoUQybljQ7u6WYS2sK/BIy+TpsI/qZW0WlOvO+xsTHkwYT2Q4NFs8eG3JN9RgcqGLUdsMkvniH37wkbyu4MvmuqRufaB2+UIr85eMKcemALiP9QaeegAsZ0ip6/jlkchOs0yYsSPRRar99NlzLSwtKZXO6MuvvtbRcdFYODycFCk0ihTOTNH4fEyTkNtT+FGA4PEOgysQ9iqbT9uDZNMwC7ZxSSOvRniTIpEduWyYYsU6ILdrLNekbwuIBpEGjfeiWaU4xa6A4hNACi9aFi3+bjRsqAJo/C3zgyLfpNFOECYboAWEM8UKBW2Cx9TUwpD6WLjE7Hf4jhRS5jHHUGbgMKfYeNg1bOo3P698PmcFCwUK34vGC3UGbDIaQkBzZJC8D6/D7/JZAWBgqrDpWZPAACSdsQNqZmbGQHKANBQhrXZLP//rn+mj997T1tOnqp6UFA0TRBdT86Kr3PycyTQp7PBsfPbwieNdjH3IzLQNZGiMKM4orS3saTKxhQCzikME33kOAvJKdiherl+33+GA4FBxwqJAkJ2ME/OVvGASTui0MxBxPPQcf18ATqxfuLY0PPhtJxMxyzkhDCiSIMQ+rNPzos6qpxZEGEtFrbnnwOv0Oxr4RjZxhpVDsCSNOCwn2FFtrIASHgvjoWCXq6vbd6YNkCwXBnr6uGXM/FRaSmZyGo18co2ilkuwv7WnbscJVOWw+dGffihfyG0+6vfu3VOnMdHNq9e0++zImD1vf/i+gtGINre3lcBPD0sJDnQXHshtXeClTJbIcs4m4RzMjVrXVCezU5dUPumoWSOUb2RAHyG5tUbVQs3KtapqrbYyuaxmprLq91pqVE+1sDQtX9yvVDZpFhETd1eR9FDdcVM378yoVC5qJregqC+r+59t69HXDaWiPiUS0/L4wqoSdtxqyBfwmqUJBwhNvYtcilZfkWBU+eyUYz02djzoAXMYih0eFVQolI2NbF7K1YZ8LtkEHiUZgxfAHAajHBwdsn+CPm1cv6JLl9csv8If8Ov0pKhi8VgTZHPxkKnA2AfwUj463LeCBoYpByFe7bdvv6OFxRU9fbZpQcwAXY8fPtT9e3d1clLQ3CySXSd47bh4okZromgiKHcgaAPA3Oy0soRngviTEXJWVmmroPZBTaMWoVhSNBmVK4TPZsQGIC5Ym56WsjNxZaaTIh2+utdWqVhVZ9jVW9+6peuvb6jbrutob0fnMJqaHXVbFGno33z2fDJ4IFib4YfXPzG2efsCOxMYhTTaQZNN08DzL/srB6gv6Lfg5ka7r7nFlA2POGhht3R7Yw3wxK9i10EzFDFvTgBghkjRsMMaYT8BsLK8D79LoVhAuXzK7GsYkgL4JRIpff75FxYKXCmNlYy5nLC40dg8zbGQoAkMRwOam5vVceVQkRmv1l6/ZFYNFKzW7GOb0MKnhtA4x8se/2Ks8Br1lqkDxyO3ZefQwLEncBji/xiNh21NkiWBHcre3p7to7CBCQKmeacgPC+f2XUdD/yaDP0KBZIGcB0f7VhY5Lfeuq3nTzf16MGu4hGfFmZn9O6dd8xznO+3s72j49NTBdMJeYJ+s0UBQCM0+FVOSzYLoDUxVQoe9p999pn5lnN2AeZxaO8dFB3/V40VDAQVj2UUT6TtM8PuDQbGqldKcluejEepaMpktisr86o2G/rlb8lMcCkSCGvCgB+9JBkEsYgNrjmfspmMqRlOCmd6441bdq/I82I4g10UYXa5LEH2XgNJTgtFrV8ifNejj//Tx4qGHZaVkwNVs88GLuJP+EwBMrU0bV7gzx5vye8KKRVNWxPDHuUJBVTvtnTWOLd7giUNgc2nh8cWGNrsNxUMB3X9+nUL4zvc29fhwb6WFmd1+1tvqttt6Je//IVu3bph9o3sneQFDQdjHRROlJlfMVu6tdU1CxYHoMRq4te/+tSep0QkoYtWV6ViSYOLvllCYjeDLRhWnI1yRfe/+cZAI2TfFNjYgKLKAbxBiZzNuC28nCHN1My0+dw2sQM6O9I40NcCg8DuQO16Sz6Xz/ZfgqJpmFbWVs1uAYuvZrdp6qCV1RW1Wg09e/Jc79350Lyhd1680LduvaHnjx6pcHSo2Zmsli8t2MCRve68Xtfs4pKWV9eNkU3WBvtsNBCRR17LOTvcP1HAG9HW810lYmn7rtheAXjN0jzCZqYOMIByqAYBzBooFA3bMw1DlmcTxSHKnJ7dG9SiHq1fWbbmHECcdcVZwjNP5gqgzfWbN+yM3tzZ1tu33zLSDF7Bm1svDAylFnzz1pu6f/eBkQzWVzfUqFflcQOUOrJ0Wo9kKmuF/eHxse7eOzTm5fvv3rRcqK0X+waExaNJO1dyibwWM8vKRLPm4xwJRTXqEaxc13RuyrKlUNcUjgo2tIQhSw4MWSKE7tH4As5Y4DxFcqtl9SlNMrXG/sGBsegA8fk7QOlkijyYnBaWFi2knXyhpoVtpxxr0olbqVTGWGc8PwCrKKcozs+rNB5OUwDSCEAOOwnVB3YFgM6wviCK0PRyBtGUo2BEMTQ9M23Xk78H2GftZlF2rl0yxTCqE+ywqLkaraYB3Ni2mEd+v29kpIcPH9pr0ijDpj3ABqrVMok4wa3Yw6CGQdWHJB3rRPZDmikGuRaIHgxZkC+gB8HpNOLsCQy/uI4MQZZXlg1sZFAD2eX+gweqVCvWHFst6vOZJQADGH6G+8OwnuEAgyk+E3kMWBVQ67Gnci4wkMTrnmaGYpN6mcEQrC9ARK4bw2/WHfZehLSjLGP4QT8BaQYvbog8gGQ0kpwvKISxm0gloopHIxoNLqyejIVDBnoDEtTOKwaKMYjdWFvX0uKi1tc3LC+qXiooCDkAht7I2SfZiwERT0pkXPkUiSWNKYoqm3UD6aNZOTPFF/edbg2LEshA9DV8N8DK/uDCZBFYJQGm0+wzrIPIxHWkrgcIeWUeTfAoDH9U64CU4VjC1BrYDZElY6HlL5Wm1BOoFehBXg3fCJg0/2vzQ3cCWlESQFDiZ+ifALRpjH2hqIWq24DwpV86Qwb2hFdqDGdA4fRFPCeOpZXDmIy+VEJAguJ6xWKpv1F/8FzRV3EdYOhSk6CsYWNHFYPSHkaso7Zwsm5gcbaaEF8ISHWUb69C5lFx0K+Y5dWA7w3A4tj0MnhjzTN0M2tRs+ACtoUyOnppSzZyQOXxyEBMakysF8hkoPfjeSTrhddnkIZdHn01wA2flX2QPZLPSz8LqEtRz/vCJuc/9DP0WMbqhTE+BnAhU6ZvikoIR6hvqdvoH2FzuiAlTLhSKKyDZg89CQzUgb2BzbSfBn6gMUCND8tit+FM2FOhVg6FyVuk/nBUIdj/0GOgAmNPhsD25pu3NJXP6O7Xv9HR4YHWV+cM6PFHA+qOe/rsi8eav5RRvQ1JxqP5pRWdlSq6euWa2Wr923/3l5qf594G7Ny5du11U4x/9MH7Oi0cmaVKNBRU+QRrxx1FgxHtbBaUSQX0+mtXTR3CVcVCenvrUK3GSOflpjHA6XnvvPO22dk9fHpf0/N5JdNR3X10V7mZrOKZhA3nYd1yPllmy6BvGXKri6s6O6ro9KCuSCClyjmEq4mu3lzSW2/f1MO7j/XpTz/XbHxBuVha+9vPDWgF3GGNQDBhn4VYNbewYDbO9O/37z/U//2vfqzZ2aAW5haMlc2ah2zBHrg4v+D04o26ThiiMhAeDAzoBbyNRCEWxo1s5/e6NDOdsyEIvRG1MfkbqJ6pLZaWl+1IwTYKcHRra9OG+tSjG+urymXTxr6uoChtNuy8YFjSaTXteeXvAEfNKneClV7cyAJkUHAvsVhFHVAs1XXe6KvTw44N5VdQa5c3dHJ6qO3NB7p6eUF//09+oE69pG+++EzlQsGC4oNevyqlsj768ENTwDPYKRQPrD5gXTCQKFerZnnOXgXoCdOcAT0EAtTeWIZmp6YsE+vJ82d68Pixwtmslm69qf/r//nXini9ysZi+oPvf19Zsqk4E6IxnZNOD9HNhYUYzHoA7bruPryns+qZzlslZWfSSmSilkEI9gUZdG1tQ1O5WSPztGod+TwMJMe6dGlJLzafyOUeaWFlRUNvSN3+xOzYmvWOdrcO1W31NJWdVb870LiPzV7QbGVxEqA/BrTlzEFJG46GjbgbDHksM/asdGA1MtjBF5/f1aDHnhI2ABMVNHXQD//gDxUJ+dWoV3R6dqS9PVTIr2lmdl6ffvqZ7bO3b7+tg8NdFYr7eu31DcvM45kiZPrJ0yeG/ezs7KvZ6Nl9LFYbiqRTSs/mlMlnTfH85W++VqVYk08+7W+eKZf1W7hy0myF/Hrw+JH+8Ee/b+HjL14c6/LlBcOV6LV2dzZNseDzeyyfr9lo6e233lWt0tHC/JqRdD7+i7/UR7ffUhYnBTKX2h3rF9OJlOV34BYDqAu2yHCF9e9kXkBGRl2LjRRWgwSFEy7OHhYwMH2MYmAiVWsNw57IMbh9+44TeF88tVqXOg5SDYQT+jRyx8CiGLZTA4IzQRix/AxyTFGEj7AaOjNsisE1FtSoLhmmQ+jmz1cDeyz3sRLmT/AwrIdx0gHzOzk7dbC54cQGljwbEExQ+UMoLhRPdA4h5gI1J7aHDKbp6WlKxjbkt38mDF+cGhMSgVl4BsNW40c5i+grqRn8VLrOoIbvQQNnuOpgZEMM8EzOpFa3bfUTgxbsfFGxWe5GHyvDC4s1QCFpJBNwOrMhoSYDf2DginvBhe1nfFaec3pFc64w7IecLsfiyuuaKJeImN20BW33Byqenlk9yLnF9aJO5p5hmcU1f/mlbdhBTYErBMMLCBDgfpZGixIvELR+GBNy+12yPgJkOoPujVVr1x3CgwuSAyptgrubtteabWWXLGIv7Z86g5Ga/YnGHmmEq7BPmpoBd/Xq1ps3rPZE8Qb5PjcTNwyKgQeqhNxMznq+Rqumk1JJ777/kT1Lv/jVz1U6A29KKxL2GTbZ6aJeSmpufskyqx4+emLOPvTL3P9M2qdsFuxjrMPDc2VzcXPY4TlOxtM63D8yRRPZlZDO3njjho4O92xYysD54GBX6xtrpspgz93dKWlhLq9YMKuwJ6tBZ6SzwpHCQZdm5+Jye8fWlyG/IAOc54BaE9wOZdr0FPjxZVN/vdja0l/99JOXuL1fCwtLplTnXoOVgA+TkUL/CXkIMh6k7mAqoLffeUOtZs3Ox88/+8bOI0BTBiDxhCHfikQCevPNN02ZXK2dqzdsa2Yur+3dM83O5RSOJGyt0wsQiZHOxNTrt/XFbwq6dTNluaQnhZINkBnGmGobvP+dv3VpQvEK+whrEhZCo1OVNwhs1zP2PNI8gmPzuVmN+h7z0T45KivsjWnz4bYyiYym8qS3xyywz/FJ9dpmAqjB8IPFAlDN+9BMshg63Z7ZHqysrKrZauuXn3xii5MFhv8cAALgvZWG2EP5HbaYEybDzQAQZCPqKZ6MGvhk0pjdXQPJmPpMBm6NKPJsQn9hkjCKb1g7FNNjPMrZuDywYmDeAC7g+4bXGUMWvxJxx86HjZUBCOA5RSwLj88FmEX5yQDIlBwGGDrMJ6bAbAavGj8aAAYWjrQbbziHAs7vtWGvYc+Fd63XCVV/JcMGvGAVmOx5zGYwcHIj2OgiEQOb2MicDW5ggx6+BwuHxW89t/1szIYdgJYbG+taWJy1Awv214P795SOx+XC9mbvwL5XOpMxlno8l7Umks2Ig2n72ab2trEV4DP57cBgI+d7Wt5LMGjvyWAD9jhhmXh5ktHAPaUJ5Xco+PCYp5jke/P5LQ/FNkXHq5oNCnCQqTkABd+TP7FnYIrMJs/ggzA6m/73u6q36vavy++ykPNyvWwhQ7AtmBBi01DrthSdSmhgzcrQ2Cowymu1c4WjPrPMAaRDNbK3X9LSJY9uvT1rBdyLx6c62CUcEdsmgsViqtd6Cgdyurx+Vffuf6FyraloRvr+D99Tb3xh4NoeLMtaR5OOV/5hUPlITnduv6effPpLjeilAj5tPt9R3O9SLpGQdzI21jxDSH/ErUQuJU/AYfVn03klwnldNMY63i+r15ZqFSRnHgXDPrOoQmEDoASTgo0PWfnUdFLRhNdswvCexCaLQ7U7rGpmOaTm4EiJnBSLB5SO5xRyJfXkt3s63Goq4CFceiRPICJ/JC5fNGKMNAKMaEDbjYYuYCOOPfbnlcvreuvNN7T14qkOCcXr9FSr9s1eJ5edtgOsfHZmzV7AZGlkRlCQyDJOAJwKJ1U7dPyhgHyhoBaWl8xzmAEPip+xBmYLRZYL4Dr3uFQ6UbFQskIBpiFMD4qESyvrZuPzq08+1euvX1MqHtfO9paxBZm0w5zl+YCRCQup2mip0xvI5fPbgGp2cdEY9gwQprJZDZodHTze0fnmmToVhrZSOO42G61A0DHvm5nPK5DyqO/pyxPya2P1uoK9pNxDDuSRNdGL83k162VtvniiwuG+qWjI4HCPPLpo9RQJRCygmqaRgKiQPQNjjdzso1g1+F56Kf/ngQB7EJ+VgoaGliYbJjHWMoBSNAellwyZydClSDCiAPISwHmNTSEHA5K9ib0PAITA+WQmYWzwSxvL+s2Xn2vscenKjRuKJFJyeYNKxFK4kunJ3QfaevBEcTx5J2Odl06dgzwfUTgRUfXiXMHpgGaWZww0TqdyBgjUaw2zCuDoS6di9swCaLABwlAdDrDAwAKwY009jc5Rsaypmbit2Wp9oEtrWbNQAeyD3Q1oxNpbmJ+3AokhMgwgsxTwx1SttE3tEo1yblU0MzWn4vGpui0OyqEpXJYWk5qbnjXP2FQybSz1s0ZNnoBf5UpZjUbdhvysM5hdqAw5r8yib35Bz549Mzsp9n0sUThjXJ6AMcIBGxLxpHxepyhmfzcG8ABbhpa8BJdn8tpYWVe1hGS7pVtvv60///inarYvlJviL50AACAASURBVEmkdXzkkAdg0wXjUbV7FzZc4Hsx1IDx89abt7V/dKyz84pZxng1NoAEYJHiEdYzHvXvv/Oeep2efv3LzwxE5nc5Z9ijYWCjlMgv5DSODjW9PKd0Jq+9XazsyooTUO3yWuAnDX6pei4F3AZCoEoBuEP1AAvlyrWr2t7ZdpgakajOS9x3PpNbq6tLOjk5tMINVqQB6bCUYTguX1Kl1lKz71IyM6WNjQ1FwhF7bhKxhM5LFdV5vk9KioWilj2Gpdn7d95XLBzV9va2WrW6otQh7abVA1jAuP0uG4TC3n39tStKYskXjdq5hk1kqVS2Ia6p38J+Tfz4NLc1lc0rHonpeP/YWCycC+zBqMDYq1BFnJZPzd6Ne8Kzsry4oovWSOViSY1qVa9fXtfu5jO5NdBbb103VVOj21Dh7MRyhK68dl2FYkln5boC/oh63ZE+fOdDlU8qxj7EZsAAIXfABgRcY4BDsiAu2i3lcxkLUwb4pRYrn5+ZCgSgul7Fix3LP1SYBNY2rbAsVY70vd/5QKXKsUrnRcXxJsenVxMbVBWPmnr9tTljiTMUqjUBWcdKpOLK5FIGtLW7vLZ088Y1e/4fP3qsjfV1a5pgwtdqdWOx0VQRfozCwPKXWm2zHWEY/OThU4V8IcXDSb17+z29d+cDxcNp7W4eq15pKxlPqVlvaSo3o6X5JfNN55mnhoEoQhgtygdy13ivwjHhsgMb8JZLZ2bFRK1DXcqeAShJE8qgh210c2tL3//+952st+HQBiDcQxob6jyGDlh2oDQ62EcNRtMZ0NNnL6yJWF+/bESQ03LJmL80XwCL1EcwhPl9hihcC8ApWGnGvEYlQNPg8ZiFwenpiQXu2jUiA6JRUTbj2E85TbtjbYEyAXAcVQn7DUMcFG7U4gwRqZ+ow7B0w2Ls1s1bRmz57NPPLU8kHHLWBTZ1s7NTZsFAvUUTwnAdxTifu9Xpamdv1wCJVzZIEJ44m8xeYDQyFd7f7MP4T3fpIlkfIWtKqXUBSLjOgIKQebD7wmOZmg+A01TbqB4uHJYheSmWQfIy9JOfuXL1iu21ECMOjw90ynmDPQJ2in6/5fJY7/FyyIU1xGQ4Vh3wLRaxfoBzZsIQFBujXseGH91204Yc3/voO7pz+1vGVn3+9JmTQYeaqHuh0+MjdRrsN05eGzVvrUHz6MesQQHIEGMy9A6twaPp93lk/uc8nwwMuOfF05J9VliSBHhy37sdcqL6BpDAjKNxw7oJ9QOdB8B4l6wvVAOij7hwVCdernX/5Z89DccMP7xOkDVe3NQGXtTj9DkvbRxQvbfaf6MCMVtYLwMOBk1kaqBKwJcZoH5k9hCc6ezfFjruxt+b++5YEfO80QsCVtBbmU95GCKb2wA92OmczdT6rAVCsxka8hlQHBppjv4C2p6pc84dsNYLaS9tQCTDZBpsY4HCbG+x/5INhs0ImRjOcARrBYAg83Afjay/OzmtqHuBksNRIPEcs4747PR2DKAYooQt58Vl4eOQragr+/2ukpmYASUMDTl/ULvS2xFiy+tBguG8anW5JybfsfvF+qCP67fwLnfAHxQ1NpjoO7ZQ4ACweVtNhjj0GD6zI6ZH5F96Xby9IW2RVwFZpt8nb9Ajf9Rlw21sGSH4dZpdxSJuJ8jX53iqE7KKZU02G1A2m7JMv4PDplnO3Lh1RZnstGbmLhkgA0gPi9zno3baUyAw0d72pikfk6mkaq2Gnu9sGeEBK6xogmDcqiknP/+8rptvRMw3fGt3W3/6p39qBETOo60nT/Szv/rYwp3bKLuaF3rrxnU9uv9I9fJEM9OQGy6pdEZuR1A3b76lw33sTe7p9StvaH52WVub27YPv37jqqZmc5Yd8uDxPRVLx1q7smp9IOrlmbkZI/Fgr+hkpHgVDcT19W+eCY/iSslRxUBau3wjqe//3nf1zRff6NHXe0r5wmZj9L1vv2+kK8BJSA7mMT47r3/wp/9A6UxahdMTx3L3Jx+bnSrf+dnTZ/rxX35s7hMQRE3VBK5Af+cD1BzZ3mnrx+MxlSwDWYJfY7GQouGAEXfwtQfYY/+LxxJG2Eykk2YryO+eVyqmpjg5KRrxyxlK9vTd73xkA2zUUa8GgKjfLJzX7zdrVgaqqKU4bwENk8mMZUEBwKbzeZUbDZWqTc0srOvxswM9f3Gk4cRnYcetdk13v/5G779zWf/tf/0PNO43tf38iV48fqQu1oo+ep41vffOO6aYGQ678hLq4h6r2qgbsEZuDFY3IzJFfX6dnJZeZs0MDU/YPzwy5d4S+VGjkan6ar2+DlsdPYXMk05rNptVJBCw/Rwbq2iMLASG8x6zOgashZkPSH3v4T198ptfSf6Rxp6hokmUIFMihI2zBjxl0B2pWmqq1x4qDMV7NDZLIpjRZ2cFvXbjmkpN8vfGOjqkn3Brdfmqgt6ICgdnOtw9VjgQNasfgD8sgmen8nZPUFOhzNg72NHuwQslkn69fn1FveG5pqayikczKh4zpIJEXDZ7WtDY3/nO9+0Z4gxAJRwBp8CK2ot1d1dHh8emon7j1k1br2SBJFNRVapnRmy59eYtU59BjDrcd3I5Y/G0jkrnavb7ag27ykznDBvaekaOSVpnh6gcu3ZGo1b/7u++q8PjEwOPF2YWzFoKRXyvJ83Mxq1mQOX16NEDqz/v3H5HmfSUQsG4kolpbb04lMcdNhLMeNwzkrBlWJBTNJ4YmcvFIkRZ0evbHggOxJnAM0l9YT1dIGB7Kf9AjqDm4V5TC1J7AX9DVoKMkp+asfqLk6qM2ha7zWzOagxIKTz/nNsoMLAs/fWvf/2yBwvr6OjY1pLtDaYaYPjOOUm2WtAIGywmLPAZHHB2cBZBAof4huqBGpt/p8g2NfvZI3sO6Wl4b3s2sb5iuEkPzkAe4J+MJnPDmSgSIu+XLGMnWxSHBAbypqxg6GFuC+Rs4QLRMzwM/NGsnSCZhMNmMcXwAeUZ+CtyP2ot1gmHON+LHpJagRqGNQeeyOCDehJSCvUT5GYeSM5XznOeSRQtAA3goGCgVq9ZD4wdJ6HWDMPyVufhtmI1aH9ggxP6ylanZT1Yf8iQhdqlbfUDSlS3m/2azGdcdZxMX8vA6oODRi0HKRoNqVItWS1XKaHC95uKk/dhmJLOZ1XEdm7UU/OCfj+qermlkB/818kLu+j0DS+eyvsdYkVQ8sf8CqbDGnuHWr+6okw2rkoZl6M5VSodU/Hz/He6HeWmk0aMgqT0YmtT6xvrpqgh7KveaNiZSq3/8V/9WMMBOHJX8ws5y+ACrwP7xqUhFIrr0eOnhs3iPsM6wXaPugYyFETQ7e0dnZYGeu3qnPU0b9y4ZZgGD+lvv/iNkqYqC2lpaV57+9tWt9y4cd3sSMn6wdkh4Anr+eMdPX2wq/p5U5k4FuZhs4qPxYOauCc6LhYsR+W8WpPL7dP62hXt7R4adhSLZU1Rf/PWLVtrn/z6M6vZURHTK/cunJw+hnr0F3y2s2JXV67MaDDuyR/z6O07b6pQONBpkXydkH2ui27P7gcK23q9o0jErY3LGzYACQSwxG/ZPlZvjYwEgoCC/QEVDedKIhnWa69fNhcIni8yiLi3kOLAf7Cu5f673vve0oTiG8CGhQuDtttraeTCPmekk/MTxZMJ/f4P/lDn5YZGF14FvHHVyx11Gz1VixVNZZy8Ch5mnm5APwotDnUaUex+ALot3sHkXw6T/+QUeSL+bwljp21ubRtLjgYOCw8GAxTODEAsEBgfYi8hQ4Dl+Ljhr9cyVjTe1ZQvWDggeWrUaYozOtkryhdwmOjHh4fmAeyEyFGYu+XH65vX9dCkkMfBgwjritaCxeN4s9PQWqAPEyZyJELIw90ml2dIAQuH5pnXsc3Sihmn4DSCEdGdXq/9jIVQvgwrDMKwhl1NeM4FRbLDkudn2WT4WZjTNA8WIMRQAWn9eGxFPHNdZyjy0lJsQDHvNBMcDmzWfB6abRpXFphJ2DttY+mtra+YHRb35PDgUJtPn2lpbl491BAoWVxSKpdVGPlzKGSfs9/tqXRcNEAbSRgMf6bo3Hdnc2vYe6L2YLGzubKR8t68Dw0ewzFYODTyNMgcXDQQvD7gvmW9jFHS0GgQLAkjGnA75thoNRo2/IiFfRr1GWIhr/NZUDDXu9lp2tAAFlShVFChVJQv5DUAij6kWqvICwMlFjB7JarecCBkQ6XC8YExobDxgPGQSEW1f7ir7FTAMkBQOjx7eKagN4ptosrlloLRtJrtiU5PW3rv/fd1crajk/MDfff33lY0GVCphjz5XNsvSnr3reu6qI3l6/l0ZW5du1u76rnxE32hw0JL+bxfyXDELG/w/Wy3e4rE/crP5tXut01at7Awq2g4oU59pMPdU20/O9W4g1zPb1ZyyNUYItG4kgkBK5bDiHBB5N0L6zljyvvdEWPS85ojd1uLG3E1+odKz3gUCrqVCCUVnCT04LMtnR4MjQ3e69Fc+TTxBzTCaqLTNFYUYHI2E1U2lVEulVM6kdTB/o4O9na0trpkvqzls4r6F2MFfLGXFk8XJstmmEgRwIbPdBiFkAHKiYTtCfgP+lFmudwmwY0nU+aheF4tqtXpaWYe6XTYQMZcnqCoqPn1EjqNhHZ+dtFY3fv7h6bmarSYqIc0RuraQzUStT2hVh8plXYUWYQxo5IgnAy5M6HXqHl4NgFzF2ZnlYlEdXHe0s69Te29YNjrNFD4s9JIzk5nNPGO1Q8MFMFgMRDS4MKrG4u3tTy7Zs8igeCZbEz37n6hx0/u2lAWZdf5WVnNSlMhb1CpaFK10rnOCjVlkl6TIxsYN3KZRJWCkKLW7BHGI1OTUcicli6Umw7Z4APpLT7F2CzArKJYYpjA/XBPYP/75Rm7FGAA62LfubBGn/0C1qgXKwcvQ9uhIrGApham1Z0M1Br1tXzliuZWVjS7tGIskKgvpOd37+vTH/9E1eNjxf1e+dzsvEOFEz4lp1LyRD1qTVoKEizu8dqg2esJaYwdV7VpTMNCoa2FBb9SSQo89mrYADDj3Do6KKpZuzDWcfG0ZQF44Sj7uN/AAZReyIkZmFYrVVN4YcUTj8RVq9atIa2c19Wo94RiO532KZNxBoWRUFytJpYnXp2d1rWwENHljVUDZdvNjgGthDW7yJviPAgTwjkxX3mylLa3t+xMZdDKXvzGzZt6+vSZYNfWa3Xb67LZvBXptUbDzl7yW3yekMKhqCrnVdWqNKkDJWMhuRn+evxKRhLqNltmhbixcclCbS08uoaNDutECkR8mlqcVb3dMlsNzl4YeAD/hBWSsTB2e0y5hxQfcAeFAOdg+ezU9tL3331fz588Nxsw8nSwtnz86KE9YzQJ5kEf9qg+qOnyzdcVCEX17PmWzks1XVpaVTqOvU/G9jysrzwhn8q1imNr1GjaeUlx+93f+Z4i0Yju3b1rIdQwFNlLQiHOW3zdGe4R2gpTdmgM72KxrdXVGaUy0+qN/TotoyAMae3SqgFQFOOlkzM9uPfAbK74HB6UIcm0hr2h7t+9Z++VTiTUrJ7rYH9X80sL9twMJwNdvrJugBmqOEADALWvvjxQJOJYhCwtz5iNYyKT0sXowtRHM7lpGzhsbW4ZYGXn1hAlUtgsPrHMiiViL20az82X9w//zt/V5pM9HezsKxEJK59JaXABe8erd955Uy+2n+np5hM1Lzpa3diw1zs6Limfn9O9e0+UiGV0df2aHj94ZswfWEAMQBjQMbAiiDkRi1njBPDB/yZ8rtVsmYUZkmRAPQNfxh7t7R2YgoxrHI4QBgyQ5dfJ2YFCUY/Grp7CMQBrKZvPWj7SZNi3a4mnMYyl4xOsFqRQVLrz7k0LgfT6XAYWLq8sGEsa+xlqlmdPt1Q7J/QbkII8A7/VRzeuE+I9bWZIxcOCsQKjgag2li9rJjevsC+i44OiJiOfRhO/KhVCyYNmhcAe9uLZC1NaEQa+sb5mNSi1FYA1+RpYCtKooVQ+KxYsF4BahyLaYeD2THnogCdurVxatZA/aqbCcdGIJNRYS0sLNqxzsg1QRXnMthHwBKUubHkbDDVhlaKm8JqvtGW0JVIWlo7U36lZQw7ZA1B9ZsYsnWiY+SxkxxSLBaupLKw1HjNiAIPLZDRkQ3Gaf+pT1hQqu1f5Fe+8866WVpYNYD84PLK6ktqJQQBEostXNwxAo74C4MCSgYd36/kzbWysWdAuoPGlS8uamZ2yvZbvyJ5Kg4wyCUCBM8Jh98Fk6xpzkp9xQrGxNooYoMC/3Gd+HnUHw7Kz8rmRglDA8B1oRgkhZzDCeUsNSvNIHcx9xfpqZREfeK9a/Z7SuZz1AyiSAPYqlbIymZTlL7Ffce0Y2FK3A24AkvM5WIOJMOslZPcRmyTWPVYj4WBAU7mMEtGwVpYWLJeD61w6PdVJ4ViH+weKx5JKJDJmd0KQMgQgngHuN5kZ/ZHLAjxjyZQxxnlOBv2OARj41g0s06ptuVbACbF40iwyYIby/PFMYAMFKEFfQYPn9BNOf0VtD6ORZwzAhHrA/LUZYpptpoxYBhkKxQfAISQk/uE54T3Zx3iW+RnsS/h9Xp8GFgAfO02zIDblIvYTBIUHrbakkeY6co8ZHABIUHubpRmWHTA0+04ot7E1X96/V8Hk1ne5UFU4zz7rgtw6J7zcCW41299KxV4PQIOaBNAIYAfLVY+bPg1lvHM/bag1Hhn7naEJVhZYCMEQdZMVN+rb/+ZnYA+PRijm/eb37YSz0ptiZ+H0eYTDU9EBNgEkwaRGQcqgh+EIg3I+C72JZdcAPGMNNsH+rqvzasv2bScjxDkTYHwDeEDeYKyDwAfMC/IMf8/GR1YIiiiGvjCgUTyyTxAKSjYcShHszzqoGoNkfIzVbWPHm1ALwkTYPrWRfhiOf+vWZbldI8tYO6+fKZz0KpZOam5uVZc3Xtenn35q1wigBUUyr98bSA8f7crjDenTzz7XyWlH8/NYAeWVTAZ0/cqGpuI5PXn0WP5wQLV2Q/vFQ/nCIVVqDbW7Q9svNi6/ZiqQbG5K81jzDgd68PChgbj7m5vyEMjtdanbatkZzZoMeIIGngNmA9ysXlqx12o2usqkp1UsVPTmzXcU8Eb105/8zMgCDIPWLl/S4vKctndfqHXR0PRsXqUq7NWJKTOKp0Xr71lL2OCSD0D24rjnU73WVb3hDIUys9If/vD7Oj441q/+6pF8fSkbDWptedEyobCmmZme1/LSmin+GFI3Wg3LsaRn4b0YZJCDwV7485/9XO+/956pxtjjv/7qa6uBAO4KhWNjYqPiixNg3MM2K2kAYyoVM+UNa4VaBHY1dloQ9paWl1Sr16z+ABQGVCS/iZoX0gZYR6VctnoW1drc7LQ99wxDyLqC6JKkn+52rZ7LwcplHQ7J0vGbAuS169dsCOIK+JTI5PXk+b7cPvI9B7r/aFN3Hz62oQIqqdevzOq//Ic/kntyoS9+/UtVzk61Mr9o6mPIYrfeuPnSf91lxDVsy7CjmZqZ1fOtbQPXNnd27ZzM5aft/DRb3NFI9x881Nt37qhwAgEgbv/96e6+Prn/yHJKQm63mpWqKcrYa2LJhJEu89PTdj38bo8N3LBTgW1Nn/jzT35mivzF1Vl9dfe35iAQjAX16NEjA2rXVi7rxeMdPX90pIBHIl7SfP0h3g5H+tHf/7v6i5/+RBeDkW7eeEvtZk/7OwWN+6xbyDBFJWMZjV6SKyHappMJO2d4jZNTwsdDWlrJKxgeaWEZj/uBGs1zRuYqndadvM0xyswzTefmdHx4Zr38+uqqWWhlczGztIlFk5ZzQ+3B8/b06RNdv/aarlxdUzQatPciDwRQF/XHwsKCXjx7bqryuYUlfXn/kXaPjzQJeJTKpi0nBIVxrdTQV59/qeW5BSMmQvzLT02bUiceSck98CgRIei4Y897LB61YT1qk2Qy4QR8u1GNRlWrtuXzcP4G1LuYmBKdNQu2B1kJIMxy95iyjCamCn1ll8/rm7uKC+yNHCSX1WP8Lrgdw3LOEAg0kXBMp6cle37B7RiqsycfHBwa+x4L5uLJqVNfYAfowWKQAUvTFMbUJ5xVnJHUqdQqJrZADdDpmo08dapZ9I8g66JkQsHjEAtYw9QofHZju2ez9v9v7WwbaY44ARRPoTAkYYZRvZdnJ3s+GCE5exCFHeUCQxTOm0b13PKk1leWNJ3FVq+paNjJ9mC/3drZs6EzAwPOXSdTjDPcyf9DAWuDDqtfJyqWyhpMJjbUoLFhuIDiA2ULigwHP3TIAZxJYCKEagNC8n0g4ISDHsdqso/LjEMkhgBAP897Nps1u3L8B4LR/PyiKRqx6qP3hZvtWJ/ymn3JBfHdI7+PPC1naOJx+83Sk9B6QD2zg0RRgI0lpPBgwEgIrG2sWtmLsMp8hSdxntdbNRtuDj1DdQZDU3PE425l4nH5eQ4mju3oa5evKhlP6Omjh4Yr19plzaxMKZIPauDpqj9pqdOtm3VnKp7TN18c6P333lXprKLNrU1TTaCeYiiAg0kynTRVHsoy9ncI/++++6729rbl8VLvgPP29fjpQ7U7E6VSQXMoSafz+vyzLzQ1ldf0TE7F4r6dB9SnpiBcWNYvfvGJkVF4Xm5cRyVftx6nWW+o02rYQAiry1arbv0z+yJrP5FMOdd/LB3tFeRlrylWdbR3oXSCfN6gFpdmDONpdWsmMsCSy+3xq93qaWF+0SHhXAxUqV8oOzVjww6su9YuX7ZanWdma2tbW1s7ajZ7SsQiNuDDupiB4OX1yzopFVRtlbR2ZUUBv0c7O7sWW0Efi3W64YJhr4WhI1CgxmQ9NBojra45dmG1GuQwyCER6yHT2aT6o65iCQj+a9bb1CoN9chTqzTszKVem5vJOwSaH/y9qxObsnk9JreBST0c99Tpt8zmpHBaMM/pv/f3/qG+/M19DToeBTxxaRjQsDtWs1xXJpEyiwhYXkyqmaTyJix8Ng+KAAKMXoH8LISd3R3bGJOJvLGUaMpoEgtMcS0PgxreKf5t+IH9Cs16FMkpzKKO6o2KekPHM9OkL26P3RS3i2I8qEqhpP/lH/8T/fLnv9KvfvZz/aP//r8zWf+/+df/SplsyjYHh/nK1N9njDSYS/jXMQBhqu7zwbhgEIO/PvIdfJV9ttHzexUCk/CgwU+VDeLlAOQ/Dzwcyb+xK2KA8y7bkLiZNBvWnNA0djqOdzNBSaRqo4IghGc4fDntxC8WWy8H7KRQZ1qMBBfmLP/A5HIyQBybAg4LmlDuAZs0G6o1ojZs6Wl2bkZzCzM2WUNxQ7Hxs5/8lb79wYfGNAE0ZGK8urFuAcgUdzy87VpdhYNDtep1h/3fgyEFw95heFGMvRr2wBQEDGL6zmaaymbssxP2Buvy7bffNksu3ptJrcnyGPRYo+c0dTReZCJgheUM62BNphQJB1WrnKrT5MGemMQKgACrlLPyiZrdltqDtuqdusqNcxuAsEBgQFVqFXmCXrWHF+YbG/SF7NpGwxFVKyWbfLa70mvXk+qPu2p3e0pmpMuvwdbMadyPKxnMaVDrGuDVGLr19ZMtbR2cCWrf2vqcEgm/1tfmLGQbz3aAAw6Gd26/p1Qsq8PnR6rtV1TYP1an3zaLK+ykLOMEyS6huhdYv4WNKcmBTwMWj4Q0M5VRJBBTpXyhxw+2dF4cKp0DoaNIkE25Y4mEpqZmzFuZyXDh5EhU8gureQXTeC4H1DhpqV3vmrS+1a8oNeuVJ9yS/C1jna0CenjSevbVvpplQLYZnde6KpZrGrg9qpY7UkwW0knBBZMDtg2MfqqOvZ1NYyvMTudMvo1U+Hj/RL0Oa85ppJF2cl3IIODZZpOGUQ+Qwf3iGas22k4go0cWtMqz9OjJQyVTETuoCNAOx0J23whlB9xBLk+udiaVVT43o07rQru7B85AKRo3QAUJcDLpUjqTMh/RiWtszEoGsObTafQkrzEs6q2W2aVNEUobixir2jMaaNjq6vzgVEEPti8R85ptNmnCpVQyqAbhoENpaiUnVzChgDulfGBeH93+yPypCb6LJQI6r53o+dZDFU4c33WexTtv37aw5kwsJddgpKDbo+P9PX36q1+qw0EzGBuw7xwOqDTa1uz1Bqg/pNxUVjPsvZOJfX5b5xeoPypWSLjH+ON7LfwRuXY0FLEQV8AFGk/CFnkeAWUYTI5dIwVhvrsGagy68udzuv7eOwok4xp4ZIHTnCWVQkG7jx/L02orgnLjtGgsPvkld0iKZMI2GKIZ9Qdcpqjwuv022JiMvZb5wSHN2kmTW+LqGxMWdhHF/s72kY4OS1pcWLR9E8YvSq14ImqMC4JSY3H8rR2wl+ctGUdinFYUT89234qW01OGDDA/Axb2m59OOnuxK2gse6yEUBPNzCYUjSA7r5nVDmymnd199Rk2RwCsyE9o6+YbDsOiVD7TyemJDg5ONDOdsX3u6ZPnapBdUaool82ZVLlax/6mZsHArNNGtW0HNVY2JpcfjpRO+m3QPWJAQjOB9YIfJUZDH3z4ka3tn378CwVDPo2RNgd8Ss9OWZHH8IFzGKYMNmrkMBC+DWuNML16HaaMTzevX9P21qYNQAhkvnXzDe3v7JkN1sP7j8y2DiAL8IlikzVW7zTMA/w1vrM/qMOjoqll5qbnFAtGzALk9OzEQMz83LS6g75OSzQmRVPS0EQwVCOgeXV1VYeHqA6RJY9VLhUt5BMQs16vms8HzziMEgpomM7Xrt9St+/Soycv7PphdVc4Lpjl17A30P7OrtZWLpmkvlmrm70WGS4zplYFRD8wtd3MTNJUUSjHBmOUN0Gn4ahXbWDAufvixbYikaCxoWkYAMQ7vQsVS2cKGKObAHsn3JrnkUE9OUL4VduZZ3Y2hAyGjMH8ne98R353QE/uvVDllMbGo9XlRXVaVa2tLWp5ZU5ffPmZqq2K7uvyLAAAIABJREFUZhfJrBjp4LCoZIrz1Ge2idnMjDFgT4sls5Cbyk2b7SBDXz7LsN97aXMRNDtL7P46Njyrm5cqjMSpbNqsB6ibmk2AkI4Dlg57ZsE1u5hXqVJQ8WxPrW5VuemUslMpI5+clQqajLq2X+OFvLd/LJeLLLWuMY8vX4Gxc2BrEXBtdmZKs7PTqpyXdXhwoEqZbJ+Ajo9qKhYhdkh/9MM7un7tdWu2O82mpjIZzeamlUvmjWzQaw2NkQnjudHoqd4ZWDYWaoRYNGEBhA/uP7B6a3VlxVRYDAwSibjtY3VT5wAytGwAQv4NAz32dFOtulxWiJPjAUMQMg4DzKWVFWsCIPNQ3FOj0Hj6PDwnNVMAc98ZLGCbxbMKIMWQgGBcGkoYd6hcbAg/GGl6blaNLvlkDqsLWxO6bMAJnmcGCRAD+Px3v/nGgDKGqqyX6zeuq1Y5F3S1Zr1mdRLEGT47dSaEIrO6WF7WysolvdjcNICANQeIzWfEWmltddmxpPL4ND83b0pJGufngCX9nlrtuqamcrpx45qtQWp8hi2AUgOyZJpNa+ap6Xht6k3AaFvbKJBfBTMPUXE79n+8vwHNHo8aXef6YL/Cfk8DR4Pmg2UI2wegG2W2n+F0xkgu+OjzPFdqNe0Vjo1FTC3PtWEvY4AKWM0ZBnDIoIFakYER5BXWId0fAZqdesvWC3sb2SoEctI4Q+hKYUXWbpqNHJZH2ILxPuwN/B08TCxKvB5gbJfZeqLGiybSwrBwMHFren7BUS6HQmZZotGFrfGgF7CDYT5Bp3GzrwCk4bkAUINwYApBF41r0ABJlBEQWgCDnAFr32H7Bznv2JsdOwvuM4CGc70JTQ7aHgVj3MmyodaHVQe7kB4DFduF/Tw1Nr0UfxoJF0/0GEM7Z2himWgvlYAMJeg16IfogV6p1en9UNN22lhSOLZX+JHD9KV3Y206OX7YEcRMvU1Pwtrh89MLUsuYjfBo/FIBQz3i2BYAUrGPOur9sVmicUEAX+y9Qvi6++xeo0y2IZ6P/598D5i8znNBTtlgCJAFADQxYgukNZiFgDEMECDdMQiBdRgM8l0Ba/hc9GITTRgYt7tWX/XpychL640te8+83ul9+mNj+zIkgcDBWkWFB2EMwolZx7rGZuNqFuhet/09F52zCxYrP23qV1RfZLFhZ0J2CIOzmNca/G4HACCuHtclCKBDf1DT8sKCvvvt93R0tGvExrN6QSuvzaqP3bInrYuOVDwumbqrXi+bX/s39762/fzS6k0lktP66qtvtLlZ0LXrKeWnIlpbndPdL77QO9duyjOZmMI+nAjr6Kxg+Xhbu4daWV3WaORSNjuteqOt6zdu6fGz5/o3//Y3isSkm9fn5eecrVUMhAL4HPVH8k48RlJpVupGhsKygmBorPwY0GPP5PGEtTS/rqcPNm0YTk4jYGrx9MiuI4OP/HRW6WxCB2Ro9bpO5pXfa6o6G4i4UKwP7d9UfMqGK1hkdQfkmUjf+d415TM5ffqLz6W2S375dP3KVa0ur1h/jf3N7OyCqa+wQWTYmJsCOIpZD8wgxEiN45G+/PILnZ5gwRo3n3qzViPct9cz5iv2jASGU6tROzAAYb+an5t+ObQbm0UPin6eO4bcV69cMdYxa4ohJmcX+/NUftohi5jSzrHOptdm/TG8ee3qFR1jferzKoIlWb2qVqNqjFgUwP0etXFZ65cvWxaTZYAuzmvvqCBfECvBpIajgL65/0xPnu3o5OxEhwdl3bye0Y9++LdVPNrW0wd3rY/IJlK6tLykKxuXzfIPYJI16HKNDWiH0llrtlQ4Kdn+twtBAdZ2yMlOYP1zZvD93nz7bZUrNbMRmp6d172nz/Vge08zc4saoKDroKbCMWSi6cV5nVXOLWAcABRb0RvXXlee8PJxX7VWVWflgp5s3lckgZXXJXOKiMQj2trZUfUcG815tasXKuyX1W1IYeK/yCEMe41BTC9YOC9rem5e01PzKhydqVFpK5+ZVbc50PHhiXwuv5EyAmBJHufswKKPcz0aC2hpbUpwDmqNAyXSE03N+lUqHysUiGln80jv3P6uPArprFCWzxPWeOCxPolauVg80rUb5GwOrc+vnNdMBQ7Biufn9KyojY1Vs1LDFcPnc5SGL14818rKipYXljSdmTKy2dcPH6mOqjCTNGvMTDZtJBrv2KfRxVALs3OOdep4aIqJsdsrrzuggCtsOQCcT9T+xvZOp3VWPjM8jBoIoNXtJmSafS9oLG+UYQxqsBGEeFiv1mxoB5YF9gSBBBs36hTqbwLGIc9a5pEPyyAsjy7U7XcNnwQ/gKhMzuh4wkA+oEYT5eTIzlY7O9l3ybVgSG7KyZF2DvcM3HfOFkeNwpqxoTb9xsvcMoavnCtGVIhhCYlqK2pWPZDRUH9cgCe0yFxI2LC2Ua8bSM8zzNCgUq3aGYH6gn2bz0/fgBKL+oYziN6RvoI1AGEBdQn1AfmozVpNkYBfl1dXlE8l1W1B4qP396je7OjkrKxao6UmeACuCy8dafgOvK5ZJvoDRuxstDvaO9y3jEGzgZRDpOTgYjDBwJprRK3BAsJq0r5jzyFYmlX9ZKSQD5K3Hb+WL2W92QiLLggHDkmAs5zvT10HyQWFCj/nIevLB/7JAMp5vUEfhSsOLy6zuTRCvcsjjzdohESf31E5O3liYKRuq2M5DyFIUotQ31iG2wW4tkvegEu+oFv9SVeBOPbQXgWiPkUTISXiEctUq9arRkr87re/Z2qv+nlDjx49NPt8d3ii9ELM8nH747YNaKrlpi6vrOlkpyLXKGBZXtSjjRaZf9iGe5Sbwv4fCzPOnqapk19s7imTSWh2Lq/VtWWdn5+Z5fLJWUHn520lkyFNT89b9s+9uw80Q5ZeFFeIrmX6FApnun37lmEQv/7kc00mXm2sXzHXI2o9CNy4IGChjO08lnfcg3KlrkTCWafgDAeHBRsGTMg2Wli0vMiVhUtGqkPB/v4H74l25LMv/lrtTkOV6oXy2YzKpZrufOu2xqOOtnZ2VW8NdV7D7tlnKtarr1+xjEzWx8NHj7W5eaBmXfrBD943G8FPfvlrI0qvXlq2a9Id1eXyjAzbp8YZj1xqN7E+lXK5tJaXUNmUbd1ztlHfUSu++/5bunv3npo1J5qCfBNIr9jVR+NBe21ECgCG7FPd9tCymXD5YXA3O5tTLpeR67/5Rx+ZAsSaAlNa9DScMABpGjBcbdYsYOnyxjV98+VjjboBeSdRxUJZdeoXap7XtDg3b17+NJQE3dJQsqEQWkQR++zZUyevIxQyCyQao+cvAC0umY3DwUHBvhhM2IMjkty9BkC+Gn5Q5vFg+4NImClg8JKv2GL0+F22WZ+enDuTQB+BP1L9tKpv/+7v65/+b/9M33rjLX3wwYf6n/7H/0H/7H//p/rZTz+2BYI3pjH/Q0FrZpluAvIxhLDJ5wgLp4gNaqgvDNx4OQumkKLIZtOk4XvlU/wqA+RVKDqHAAcwwwp7DyTt3a41iDwkFMNM8Sz8jCDOV39nQwsY/A4jyQANPGtNTu40lmw03H2kdhRODEBgDTIl43qygfEP38uC2YYja/JpNBhMzC/Oyxfw2OSOPAF2qZ/+5Kd69867BiYRGMbQA89HvCppwCejoarlsg63d+zV2bid8D+PSmclG4C88tKemZm1TZiAWlh9sDd4Biy3ZTg0z1ICrRzgoG3fi583b0HLUTHjLmM10MRR2GHjwEZy+/ZtYz4Uj/d0CjtyQNibR/juw1TEg6910bTBx+HJoV7svzAbkUw+rFAkaPZJLnoZy/BI2jWkwMQH+qwEKCFNWtJ3/zirhaU5Tc9OyeMdqd05tSnl8V5XR1unCguv0aRCuZy2T051VK6q0W3pjVtXdWVjRRedhjXYz1/s6vFXJf0X/9WHFgr2+P5j/fLjz9U6kaaSFHxYbl3YFJMBD9YDeKEGaAQ6XWtQM+mU5qbyCrgmivt9pqb48qttJZNpTcZuFYtlO2gYlrB+UABw6MBsDUcjOjjeVSof0fxaXj1X04LVBpWBDrYPneFCYKT8UkT5xbA6/VN1WmPNpmIKDCMqbtbkGoTk98d1WCir0RtqBn/LWETTczNKpmIGbBWOjkxaWzpkbUqXlqat8G3VKxaEh5XTRbun+nnbmPwwx3hOAWdprinW5+bn7d5yKATD+M325A+7lZ/JyxcM6NqN62YX8ZsvPle/27FwYQohJtXBSMgGe+xnTx/vKhb22mGB3y8SSoKlzs+7Nh3nWgOw53NxA7BpkGIJPK1d6o+Glj3CBhqJJQwM4B4QuIjn44UVbRX12k3FYUSOJvK7kZlGbbhoz7Pbo8sb6+rh2Vit6KzeVaUxVDo2J2/bR6SMeYxPT2f07ge35QlO9LNf/litbl2LS/ipTmtpcUnxcEwzmTyhPuq329p9samf/9VPVCqeaILFhSnIRsZ2ZZBFA8CQI4ynaMop1AH8+E4MIgkUQ/1BLor6bnkmPgvyck88VnwCCmKAaCEKNNqEnCNP19hsB5EYDscXUsSvi2hYt7/3HYXTCbX7XbMp293ZUvn4SEuASKxnACkL8jpVrV1VzzWWPw57G4D/ldUDa59hs88CnVt1fPlpBOMaDAjEKolYkMUFZL1BVe35SVjwL6DJ3sGupqZzNvlnkJFKw6DhPjQMQKmfd23vXphZ0UUbGS0USY+aLWS6I/Onp3EejJADs9fLJKTpVN5sNubmE5aJUKtULYOAAUmxcCa3j+8xUiaXtiYbVhvPESwgmtMvv3yq2dmE7tx5R08eP7VCo93qG9suD+MvmXC8XrHTOsE+KqlkNKVxH9/xjhq1sob9C0VCQdtHWk0pl/abhUqj2tHvfu8jXd24ov/1n/xzJVJudUdjuQJuxbIp24cWVhb1/vvv641rN3Tv67v6P/7FvzT7MMBF1Cr7Bzu6emXNckp+9tOfGChOs8qzC/gF+/5Xv/iVDW1MReCDaCCtrV9SrVmzbI+1164onZ0yyzoYUlhBuYaOFQn2mdFUXNFUQs+3t51shd1DrS4vW5O2u7djvsxXrlyxxsk8cwNeffP1lyqeHBmQxhA4FgsaGxmgPxAIa3XtsgGDsEzxPgZwsGysZlNL8wsGDmBHc3JcULvRtGBVfIYX5+cN5CweHdkggqauUqkrnUtoaWVJ23s7BnrduP66WSNhGcXggIbGCSvFP/XChhs0KDDYzcPdfO3ddk7RUMzOzznZUn6fZRAwcOCc5FlMJVJ67epVPbr3WBf1nrHw6tVzk7OPBl390R/9gWZms/rnf/ZnBqTdfOuKSdBhD924/qb294vKpPKKJzIWVnp+XlO5dG6DsFgYie/YLBdyNvgiAHJiewRkiUFvaAoQapoUbFPsYi4uNJWfUblcNQAWgJOAw9WNFY0mPdWaJbPAqrfP1enVFU9GtLg8b5k7p2cHTgMy9igQjBoQsLm5q8PDokmPGTxY04+N42SiG9euGYniyy++tBDbe3dHmpmWPvjgXf2tDz94GYE90VQ+ax7+7Ed4iOdTeas33SOf/O6Q2X61OgONfUEtLF0yEBfrPIYbxcKJKUFhDVH8cya22k07V1FeACRyPblns9N5LS0sGCvZ9kisFEolY9FhVUUzieezsdYqVQswhLSChy5nHQPDeCRs+TDUuKgWaTgBvqhTGDhz/mKDhaQdhh7+uAzgOacvNFIyk7ZamfUNCy2dSlsdVS6XDCihLtnf3TV1A+SL23e+ZaDH00ePdLC7Y0o5suIY1sAy4zUAkYsnRWO2AySZ/cNLBTY1KQqTTqel166s2ZkL8xCij6M4JWh6YCG1kIs4K1mr9YYz/KARMbCNgTq5BKHQ36wPh7AztrUAqPGKxGPkIahaL9UHFjSPOg/WJoC1j+FyQ8fHBQMqEumUXrt+Xcurl6zxrtWrtsYBRqqoPMrnprobTAa2f3BvUQIAXOB57RoDoECMGavdrJlSyeOaGIOOvZSmnY3wtfXLurK+Yeo51GpOoHjHhoTsJ9TkKA84B6m/Ac65J7lcVolows5M2PmnZ2XLbsJayBMI6+nWnvoj6Xd/7wcqnp7Y7zMAcY8HmgwvlEvHDZRnQGeZD3iWi2Z+bF7bgWDEcjvcbshdkK/GisYS9jNkc1Arwfwm24s8spdOIPbccP25x6+UFgw7IJDxzDigBOxW9jXC3SFoOUxP7p09F13qULfV7MZ0tdBsLKwc+x7qc1OgQxB5+Se/h7qGoZkNOvxes+IxO1Oap8nYwGzAIYBX1gnXstshELhpzxXBuaydPsMrg5qcLEWzE34Zrk7/w+DAshp9HrlM0eH8Pc8Y1wEQLRqNvARm+M6QbTymROv1Omq36lYjAMiFwlkLqOcMd3o4LIypAxyFBa/j5JcA/nTt89nfw1TGGrPrEOUYq4ywFSH8PRhQj+ETQJDPZ3uK2f9GowaEMmC0zETODYJeASYvCLwdKz+TVjQWcYZE9MATl7kFcMZY0DqOACOUHkFTFM4BTO/t2d5xaXXNbFAAH0/Lx0agaZw39aM/+KFePH2gQnFPgZhHMysZRaY8Oq1UFQzN6XC/Jr8nodeuXNPx0Z5dHzxMsZG+uIDFC0GxraPDHeXyIW1szOtP/vjv6P/9l/+nlnJ5tetVff3gTO9/e14/+fmRfvgnG2a5Gk+k9PXX95TLzxh4RSYNCicsV8iNIUAb9QcDXJSKp8VTU360ay1TxaSiEbN9Y9gIe597Syj2eOzWxsbrWppf0/5mQb2ucw1huVLDsc3gsU6mF77wbG3Xbrz+/zP1njGW5tl533NzzvdWzl1Vnbtnpqd7ZhOXq13ukhQTJJkWSMiG9cEfbMAfBX8wJEuwYViyBMkWIRsUZRiWDRiSuDRFcrkkN3F3Zyd090znUNWV071VN+ds/M5bNVYDg+6Zqa66977ve/7nPOcJdq6DGZCRgRMAQOzRQUndjjSZm9X8/LJ29nb15MVn6rv6unP3spYWlvTZJ4+Ui00pHoipWa0ZcJxMpA1k5TNHZYOqlecUyzMY1KfFkpERYZXPzU6rVi1qZmbCFEt/8sd/aAAQ19/n9ppCHTsdsnaYlSFgQgpDWcHXsXjFAqeQP9FpoWBqRwiBTrZWz5jZnNlkRkEahBw4OztnczjAEcsPzn6eXez3qL1LiwuW+dZpQQjA9rStmekJq504QfAzeD3c+y6vx0LDq822Fi9dVuGspmRqRj/98FOFImntHeyrUs7rcH9Di/M5tWpF3by6pptmIRq3XoTFi7Hs6xVTcTWbNQODPcGQXrx+Yxaq2Ol1ugOz5uWsxRkCLImZH9Y0eVMoRIA9Ri63TooVjfxYwvlULhQ0mSOjymukE084YOSC67duGgDLmVEtn5kv/Or6suYWZpQ/OzDCGQqhxZU5y4thfoSgUzwtK53IatAa68HPtiCPKxb0KBmNGe7Cop2Q5sOzmtYvX1I2M2nK8PJZRXMziwr5InqzsW35bpCWvG6f0sm09UD0iNgm9kctBaJjNbsFxRNjReIDzc7jCNIxBUip2NT89LpWFq+oWm7opz/+SI1qT8uLK6ZUffNmw97Hs+dPz1UWYd2++bai1L9IRP/8d/5ntdt9TU0m7N6nlhm5YnHRyAQoPOKhhIHevnDYyFwDiGMpLLOxsndbAHqv3dNEJmvkX0B+7vUOC4p23/pNiAA8Aywf6KXpnXhWmes5V+nL6N2np2dN0cjX0q9BTqMes7/m3mzWG9b/AURHwmG717n2sOBZAnDfkpFFr0aPgtUv1xrlJD0V5KjTQtmyQXCVcUgnjpuLYwsesmcS8qITMD5WoXRmZDXORmwlWdRzVjlh5JBsQ0aMoK8wZXQ47Khgj48tvBwLMSyyDAfDxopcLqzcuyhOnSU25wrPIvkhOZT2fI59p9/00OCja8BuejzQ2I0ylgxbVIPk74UdQgP2lczg3Y7GkNlQHY8HCvj4mqDhDiN5bOEOCA8ZhoU+v/jZfL7MKy4WRb6AmqiFu231hx2zRoOMSj3DasoWEkOWQiNHITocms3hYNhz1JfnZ6SRTDjvyLY5D2G3XhKZ/DlOOhw5BAJHA4L1I9wMr+Gqhk+ahSYR9TLLUVSKFlnVQcExsF6CXpb3BymE+gC5o91pm9Up82i7i5UUClKuM048HiNVcA7glFKqnOqscqqBW4qkpFDcp8W1eUXjIVOo42gRAOsulxQNRbU0t6J3b7+nf/m7/0rBSFC+iFuRnF+V9pnGbvKIckbiXZldVCY8pe1XB5a5trV9aArORBJcYaif++qXzfrr9eZLU9PjymFnxsqycpNklEb1wU9+atkjWH5Vq22lUlFFwqgAybgq233faje0MD9l1ntYN3/tq1/Vxx8/MLvwYc9tpDXyMtLpmHa2IBFDSGZRFzYlP88+fQP3BPZhLJ64DuTZUc/IJ6KevX37jqnqi8WqXRMWILv7L82mj1zNfmekwvGZ1i5hv9swcnyz69LQBTkkoELx1N7/yqV5uy6mIjw8tgXre/e+YDEUH/zkQ+3tNXR5bdoWSaG4W71B054/s1lvgKuBu9PHgY2dZ6i5XYYX5/NtXb06oxu3rukvf/hjuYZB1SrOGQ9hbyByaqrmVABxh0Xeq5d7RlIadLF1d2wgA36XorGQXP/l3/nlcamMr17FGDm9ITZMA409ZIFUbbvzH//Nv2ZbmY2X+6oXBwp501qcXncWIGUOiqQVBZo5ZF9ptoVDGHJI38O2cWYIMInned4EG0kYsNtb2JycWJALQCdMeTZpbg740dCKFDkMAJQ0L/0+G96BDW+0yBQ1NroMcGygaWoajbYuXbqsf/gP/4n2dg8tP+LunTtamJu1gMJQ0Gdgz6//2q8qnUyde7/zQI6t+WaBwD8UaYo1YIHzZ6+xj2iAuSkZomDOYUV1MfRZuJ9tPx0v/gtG0oXNghOc7sjGTfHRgRVKkXNyQhicL5YAZhc2cFhN/EwK0cX/s0wUpGNYbbncFj5FEThD2gTr7jz3A98/PmsGGIYmY4ANhzaws10camge0FPTM1Zknjx6YsqDGzdu2ADUhkUKWwzGb6WkrY0NnRzsyz0cmZ8+DG422xbuizwXBhQFtz/U4uLiuTTcYcDxGvA2tnAj7C1OTuwa81oo8heqEX7n84AFzWcOc4rmn6UNQzDAAoxqQpbqjZK9LoBJNu4UTGTiASw8IgEdnR2pNWypUC2ojVooFrBF2lmpYIMg3x9/1UwG72GUKEW5fT1dvrakxZVZs4ZiQXVyVNJp/kzddlPRQFYPPtjXyY6Uy8oetnAmoq6rr1KjoW/91a9rZtbxlaSIFUt1PXv2Rj//8z+vUNClYv5Q7XpVD3+2pYlExFgjhBNaqCdLt4jfbB184Yi2Dg4VisV1aW1NGZY0LKUODtXFj2/kUa3jUotiWaoY44hZEz9AZHE8Txy26YmMht6RZpenFE/j69eR1z+SazDUXGpG1bOaPP6gmv2Gav28Iim3eqpo2G0r5onL0/FrVPPJPcDbeqABqwyGXPwJvR6Va2ULTOfA4hmHETIzuaBENKn8Yd5AyF6riSOZRv2+WfmwBLHGBIDc7cgaUTPA8gJwfPX6hakM4umIfCGXOsOWQvGgefomcykDKj/99KVW52eNsUTjCoAJG+no+MjAcxgJ5WJZIVgDXbhGqK76pjhjsdFqdhWPS5GIzywJGHjjqbg6fcItA/baOCwIi7Qcm/MFHVt9ABkslOKRoMIBn6JYE7QJ2eta48VmjQC3aCAkrz+sJgyBKnUqrpW5dTWOa+pWkQSPlc0ldf32Vc0uTunN3oZ+8OPv67R0agtKmM0MhlgYFfNNYZ07nQtbcLU6fXl6IwNQWbrAjIF1ANJFMBv/HgiHDOzDxxMwh+aqVK7ZUhXVVtAdVa+F/+rQllCodLCOcI2RFNMcAaQAzAzsAMdizeuHlTtUIB2RKxfXWcthJpryo3hmqrpsMqkQDNtKRY1q2ZjfDMVHpbz6rpGCCaz4evKM+8okI3YAQsXp95xcjlp1pHSanJiU5MLqgtfvtya30xqoWu7I7ULWG7DGh4ERCWx2Ahl2SKGIz7yJnTwJv/xuv2LhlCpnKCzw5PXq6PDMshqq1aampie0srqgfHFXrzd2z7MAuuZ5O7+Q1LUbCxqPO2ZNFfAR3JbQ5uaugXAXTRiA1M3bN3R0fKiXG0d69+5lA5Twa6a+/eAHP1KtMlKjJn3xi2taXVs39vdHH39iDECvfIr6ourWO8pEk5qfmpJ7DGBdtQU0tRv/1gtw5Nr6usqFM33h3vs6K5zpz7/3FyJZaux3q8v7jgZtAXFpZUV/67d+W8+fPNNP/vIDOx9h0uFHW66c6d57d8yn9cd/+Ze689ZtrV66pM8efmrn2jtv31HxtKiXL16oVCoaO5ZzY3llQUf5Y+0VjpXK5bSwuKxGraHD/SOzicRbmqFgaW1FtU5DzUHXcp8Ai0LegIbtvl693FQyE7DQbM6mjY0Nzc5M2320sDBvoNOTp4+1t1cwX9JQKGrLr1x2WolE2nyiN99saW5u3s4TgF4W93jfYlW2v7tj4D6vhWEfyzrY4CxmyB3a220ql/Xq6tVrFiZ6/+F9W/Lx/lArAJCztIKJwlkLMDs9O2uAOMtR6gF1gufKLFnEcItsmCyMqi0/yP84zudNeQBwl4wl9P699+2ZHlCLyg0D+Mk+KZxUND0d0y/+0i8oN5nWf/8//Ev5I9LdLyzbAIKlCpacH3/0wFhK773/JWPhb2xuaWpiygYWlIxX1i4bQPL8yVOzFVmcX7CfS8O78WpTueyko3qCDdPrGBBD/SieEfhIZlhPV66sGYM2HPHpuLCv/Nm+5hen9frNc8sgQYk3v5hUZjrpZLENXAqHsE/ymjVdu9m1Bf07t99S6ayswuGJAcZv33rLeQ2ZCX3pC19VLDqp2dlFY/UAQHPduT6AJC1CyfFT9viYId/dAAAgAElEQVSUiqfUrHXUqnXUbvQUoM8jMDsc0Wmx7FhlDEamAsFSCOAWMgSgIpkuDM30GfQn+D9zPnD+D7odG3avXrtuvcBxIW8WQjAGsSpAtdFswjBzGYnEFsjNlvUq9I6jXtfYoAzz3K/Yp6FCpXbasgDv9LOi2W4xqJ8WK8pkcgbwPH/1Si6s3bAL8vlsCXhl/YotyVBwOHkKA1t+TJBFMhra/cXABHhIj21WicUzYwRTa3jf/PPw00+NEMOvBMGb2CUZazFiCxLuWUK+ydoBFIvH4gbgMIpSL5kHyPw4PkHVQ/8WMFs/lrZ8LwgIkXhcHVuMk1kAEOy1z5D+DkD6oseFyEQPSe92AWibbSxqqkjUvg/e3zT0E7lJZ05IJvRyY8MsXQCnAW/4u/SY+H0zUpNtwG4CqwRqIipgQAyM+V1jwEVIlQMloij5wkb4iEUIJZ6xesCzUSkUTHkKUMNiIRpL2pKBngQgAJACgBEyCeBHluuANoCcC5Y6Q6lZbxqwAfuyRS8SjeuHP/mpVq9c0+z8gpG9sHJCTQYrOhkLG8kAWyXsWHh+DHQYQVzoWQ+BogqV22AEkcnjKDpdXqdXItTX67fFELMSBCcYsPT/TvaGA3LaMoGFRDgkTNUhSACqFkuOLQ7n/agHK9dRfBi4AzWfhQdh87xvwr3t3gc4cZZpPEPMKgyY80vLnyt/YPSeFvJq1BzmPjUUpR2ey9y7LDy4zwmUZ7mMIrRRLzvB5i4+U5ZnZOM4SgteuxHIIMsDrJxnkGABhBKG0GzC6gFPuJ9hnbIoAGDkOeEeY/i3jCv81oe8fxTrToakD1B4zGcK6Yq36YBVzmKH2RNgrq/TM6wYCSpmKeQ2CzBYqeQlecV94qg9OigLsPrCUiwSViAM4c1rjGEsy7Cm6LbaFsRpCg+urM8lX8CtcIxlucv8z8lMsrDb8/uZuo6lK9+nVmcBHbclOwAEtlKAeRf5PwBELE6x1yAX7O6t9/X66Qs9/GhD167FFMsGNX0prdooL1c4qCfP8vJ5JxXxTWs6u6AHn3ykdBJ3g57ZyMzPXVE8ltVnDx9peiqrYnHXCEPv33tbH3/4Yy3NTsjthgVaUCBChhb5Ibd0cHRgpC9YlthmbGw0NDkZUCSW1JvtvFLpiMO8HvZsZsMag8y7Yr6rsN+lbCJruV3UORbNqNHX1xethrIsMLZ3vavlucvG7ETxzVKLGkz4MozUuYVZHRzsKp6IaGlpwdwj+Nj5/4BPgKYPHjzTj370WutrU/rGL3xLsVRCHz/4mSrNvH7lV3/RVLYff3Bfk6lZUyDefetdU6lUyzW7l7FwJqy7UCipUm0Y+zyVztq5wb2yunpJhcKJmvWS1tdZZmxqYWHalg08yOP+2OYEzgeAZbAA7hmwCDK6YGiCM/DswmhmeUath+hRwC3jHGiEBQ/JAkIh4CLzPF8H8AuRBUCZ7CfuqWfPnlquCst/5o9ohGcFJVxd2VTSnlkIEZC4qNl4Zz5/+cLm0Jm5JZWqbZ0VIYKMFInndHB4qG4Hpn9bi3M5zc/mdO3yqmanJnR8sK9wIGDkvcLJiY4O9xUjbynk12mppJdvdjQzv6TF5VUdn5zqkwef2fuAwc45xAyNnRCfI73v1u6e1cZWp69KvamFS2s2m9HrsBydm583a7dSs6nM9JQiibgefvrAlCca97UwP23zBEp2t5c8OUKXpR6z62xWS5eWDafYfrPDqlmdWk/qu1U7ranf6tkcAUjOwi6eSum73/vM7LInJ+JmnTMzPW0q41w6az051k5kOrDIRKHbaTNXDUxdcfnqqvpqGt7gC/R0ePRS/lDHch4gSWEPevPau0olcrZA+fbv/6Hlgrzz1tu6fv269eOpDFk7JVtioC6bnSGrd8IWLGBOkDIgKzGbU9NZDlM7uXejwbgGbdQOAVvWxlJJNbstnZzmDbdDaRTwBlSv4DQwMGyPBQLzpD8YttqMEsXJY22qUW8rjn2NP6yFhWVVKij5RpZrBjGaHs3yYVGhdrtmuxaNQGxqm3sH8waLYSzeWWRx1pudWyyqwtmp1UvUUVxjehmssUuVupFLmAcgsnVZSg9RMGMz6HPsqH1+e55Qf9SbNVPQUuOrUNOxGW8TYF91zirOT7/Xsku5xuB5PDOHB/uGzXGmYD/K+Q8wnz8uWO+8uLJsGRunZ04ejxGhPN7PVa8QwyAe0ut16J1icbP+pG/m6znvRsRC99tqsZDkFbM4OLdl5LzBmnjcGxiGgiXy2HKMHWCdJSBmj2N6erOz6jt28yzgcYYxG2unfwDs4DNBjUEOF+/FqMa2uHCsXJkPuF8czHBg+J85zGBPb6pOJwC9jyIH60v+64gu2VF8ctZzdtIdYgkFrso1o29heKDdoydv4ysHwd3rViwcNKLkab6upfmkBWGhIOJamhV/BvJ02Agz5UrVVJecu5zVLAdwkmD2J7sC/IKzZXlp3hZL1XpZ2amM5HOpPWir1W+ZYwhzTDwRtjpA3hLZb4P2QDfWbmkyO63/8//6v5UjV2pQlzswViDs0drqiipnRfWbA0V8KXnGAS2trGn/4EAffPShYsmICmdNJdJRvXXnbb3Z3jCVGQQKCFAo/Yhu4D4sFooWWs7rPzsjF8Vt1qqQQE8L/Lulq9lnsLrKAt1luVLf/dOfWmD7RHZBH/5sV7kJiKQ+y9oAI2f5g7KkXgeTC5st/v7+kayce8kszBr2vDA7ZbaE8XhY77/3BeWPKzo4LOiYLM1UXM1OUdVK0XDJ4ilZpDL84ue/smgWVIVySyMX7iNd1Vs9feFL75jNZK2OrXfQzkEsIo8OC8plJk2g8OLZa1ODTExm5AsNLVOFe4we3NwLyLAxJyeXiRS4fxEIgEuz1Ll7911za3n+5JXUow9oWw+VmYjL5RvI7Rsa+ZqZMpHIausNuZwDIzqQu8dng9ALiNz1K795a0yhhGkZjgbVaFXl8g6Vm06pWD2zje83v/mL2kTKUumrfjZQwJ3UyuxVxYJxY1eihOBh4a6G2WOerkiV8dGdnLRm+8WrlzagYecTjjgBRhTGNxtvHEkwC4/hWCeFUx3nOZSQfPcMmADYZAFycLBnww72G0iUGcJ4oCz4pztQMBDR6fGpLl+7qb//D/47XVpd19TUjMOGIngOto1bqhTP9L/9i9/RP/5H/8gJn4zHrOAPhgCdDVOA8CjjH2iSsDG2TDBPg7YFRzIFowomk4WGIv+yIuKEmBlr4jz448IKgMJJk8YvLJpMxTG6UIaQfeEUIVuE+Byft4tgQbZ3NtCcFzKHkcTiA5kYxcNnQy0hpPximGHrCwBqgAaDxflrpBDCNmSxApvdbHKmJrW0uGKgAP7wBwdHWlmDTeSwyc3iI8jgUtPjhw91enykBIH26Yz5GgL3YnvWabVNEQPDkoOLRo5DwwlpCml+YcF+9hOscfA0JjS1VjWvUgqtWXUR9BYO2/vj/mDBhNyYIZqcET4f/v/t27fl9oyFpTEPKGxDmlUOae6x7GRWzV5Lp9VThRIhW4KUmkXLtcGD9+Bo3/zhsEZAhhkOS5MzMeWmghYQns7FTB3z0ccv1MIRyi2TwcaDfr3/9tf05JNDPfzkhUYuGBMhRdN+pSfiWr28pOVLizo62tfWzo7K1bau33rXmkWGz5/+5Ed69/aKvIOuGuW6auW+efBNT0yo02waCAR7uO8aq97rqu926cZbt82f+dOP72vj0QutTE0oPHbr9LSsfK2rkcdrDZE14yenevjJZyaJR/oJwHLr7i0lp+Mq1k7Myx0JXr/dUqVQ1LhF/oNH3aG0e7SjWq+ra29nFc/4VDg6ln/oVWgU1WJ2Vep59eLlpiKplKI0XvWato/2TX2RziRMsQAjH1uIbGpGw670ve/+QOXTkqayGU2kUwoQyoVXc5uiRqHmHvWYlyYHMP711Ic3WxsauweanMvaxj5fPlSt29TVW6uanJvUk5fPrIn867/01/Xk0ycWPnj1+lXtHe7re9/7xFjusZjkc7vl9wbNqotYIRoNljjmpdyDFeP4+luQUiauaJIFHeo3J+yLxRKAGM8AjCgGD4fh6/iCAsCE/B5l4gzg+JI64AW+lWyzyR4gT8IfSNhhFPSn1Kl3FRi4NDLWOAAIxTtl9jvNbl27B7tmg0dDRZNFI0konNWDgTSViymdSqhTa8jVHavX7Fj9xEqE5oWmk4aLJoHn7kJZhYqOugTTgYFq0B0r7I/JI79ZYPm9fs1NzxiwNOi37YcB9qBK4/tTCwZj6kZEwYhXPc9A8cWM9gtHBtIx2E+k8E2PmbR3d2fHBhgW2Ch9UIh0xoAELiWzGbNzq5fyNoSZb2yEJTo2NU21moAaLgNRJibSareRE7e1v1tSgMWUwmo0OspiR4dycdBR4bSkpZWcpmdzFoKF4gRF19TkpAadoUY9lylLkJT7vWHtbh2rXGobuAFD49rNVR0VtnRazCsYSqhcJkCvry9++R2FYyMV8ljQRNVpDjXs+XR8XLRAaHw+m+2GLZfSubRZVPT6PZMkz85O6Zvf/JaxoP71v/62+XRPTwZ17+578gdDOiycWM1tt3rqNnryj3wKjnyaTU8o7PUZUAb4iPqp2qjb4g/gA0/laCikJ/ef6d6d67px7YYefPqpdo72VWXhRU2O++Txs+jrKB2Lqmuqn6Cx2UORuJYvrZjF5bVrV3R4sGfhnqjTGOR++MMfqlLq6Ju/8HNWl7e2tux8qzequrS6rFQ6oTrZA+WSAaCoMGCM7W3tWB9gWVlel9LTOR2dnag57CqbmzCPb0K/917j9zlQdipp9xND782bt0x1iJc/QPjdu3eN8ULYG0MaGTGEDi4vrenN5q4xHssVQPMFIwBAwuAsfPzoM9UqFRtmFufmlMtmbPEx7He1T2Cz12M2X4TPryyvG2uTgGSe+1A0bMPX2tqqAQ9vNjdtmAQ4BmTD3uLg6Ni8pTlfGcxo9O3ZbzaMjYStF9kruakJZScJkK45lpRDKRIMK5fK6v5H9xVw+9gjqttsGdBPrWIR9c1vfd2y2P7Hf/y7Wr+aUiqH5VTf6k+nTWBp1xiKgBxHZwWzqQiHIlZvDvcP1aw53sPXr1zTO7dvm4qHRTAL5katbYwZLB4AU2YmJmyQYSGEkhbAsFQ61crKgnlHR6JYCRS1uf1SHt9Yh0en8gfx3XVpYiYnVwCmkM9sQCZys7acoP4TyF4+Lcs1cinMQnxiVjMTM5qfXlAkGFM6kVYQC8cy7B+XhftehIJXKmVbKFGjeG1mh0AIZ7Uhj3yWEXRynLfMEQbFpeVlA7NYaMdiCWP9QZgwUsiwZ0NpJpuxwZWFMkwjlhiA/L02OShkPgV0+epVjQTLsaejk4LVfuy8yOqBNUc9dXI2CKWEvNLWuN8zduviEsoQlLxkKjD8cZ1aphQBWGfhAbuf5+TwKK+XL1+ZOjMzPWE2HfR7sH8P9vdNSQuZiAYRdQrMX+4P7mcAMbKNUlC8RiNtb70xG9aLvojzAjsveq5Hjx8b0xPQnoBegOsHDx6Y9QS9wltv3bLlf7vZlN8X0KNPH5uFBsATzzrKWIJUByPH9o5zkkW4EztKkDK13Gte67byx6Nbrs8ZhyzdTeU8HhlwQs8JMEB/hopyenZObfrX896xVq6YCgRCA68VmwvOYLy66Z2xSUApwmeDV3gyFlE86jN2NZ8bIBvPobE4RwOl8eKORU0JgmIOb2OUIL1OywZ32M7TMMuHQ1t4AR4nkhkLcIYkge2c2UkEQ2xzDGjmDGQxQD9gwD7WHL2+cpMTarTbisQTBmxgC4byiwnb1DejsSkAsKDDLhh7Os6mbq9hy3t6b4Ipua+wveJe4fX0sEwCHO6RLYFtBxmKWFLieUygt+NFDtDBEMm5g2Ljc5X4mDw9h4nOooX7EiW3WWViD9IjRy9itZNrSp/JM8L34JpdLKzsz9T/OjknWAJzP3jUG6LOqRpQasptiFrm++46DyJ32WIK9Q33L0AX8wvzAjafnP0G9rOwD0CGcezy+BpmUpYz3FcXlrj0i8wEAC48H27OfohMtvzA2gt1r7PMoR7zOlmemfVRv+dkv5hdV9fAou7QCSCHucrfv7DXcDIIUbqOzNaUM5MFFc+yU18c4hoLQ1PbQyiJxcweBvUSYBvng93HIpvFyXvhvgPYM6as16X+qMM70Gn5zIBYLAdRMQAS37nzjp4+eWzuB9QvFlAffPhTy/FweVEjQjL0GzEMZRiLmLX1q2YDeXJ8oMnUhJ5+8lJnByUtTWd0+60rimX9ckd7Ou3uaeB1689/uKtySfprv/ybcg9D2tnctGuys/3SnsXlxeumxmCmA6wcDqoa9CC4dRSLAKK5lc5EjUG/vfdGU7M5O/c/e/RC8Rg5LDHL6zjNQyQhQJr5P2aZD6ZkSUFu6yqdzKhUqOh4f6j/5Ld/RYe7R9p5s2OEQ5aax0c1m9Fu3rpuMwaz5ZvNHaXjE5Z/wpzJPeOoHjriDFlamjdlCB7oKL9Qu8bjzK1JLS0vWD9SqjT05OkLzc5hOdg1NRVLHI9/pPfev2MB5tubO7r3zpdwr9NUZtpsQVGVo8wBlzDmarunn334iYGuLED4nXsNFjn+5sNhR9XKqRKJoC2SspmkhtQFs7Bt22IHvAHADzUYdfukcGxn1I3rV404Sv0r5Au2TMVf/uiQYFeHPQuYCSA8N79g5DeeTRS5sHCTieS5S4NzT7948cKW3mSLdFoVTU+llUnHVSkVNDWR1dzMrC1lAKRY4q+sXjL1eLvb008//ETlakvRaEZef1Rjd0CT01N69uRTYylfv7piuQTkHPEPKmZIKLVKWTPT5HGknDyTYEBvdnZUqreVmZxWsVTTy9dvtLN7YAte3j+1BPtTgGmeXWaQs2LF7NSwlctNTVuOFhgLJDsAPc5w0JvdfN4yCQ/yJ3r56qWBgxBfUTsnkpAm8jo63lWnUzHgmWsO1jQYkwEJCS8lj7waQA5rDdSutQ0YxQ6KfvD6tWt2v9z/7KlhK8Z/GY00kU2bynhuZkq72xBwelbvmWudfC0wI9QBZFOEFEuGTQniCzDgtbW980TJZEy3btzRk89eCOM1LHsJJUfZGgnGFY8n7RwkwJv5DgwMYgxZVGSXsPDCih4MxoiyXke1DbECkhJnDbUC5ZTfHbaFQQ37MBSzg76RCKmdnNdzM/OmBufnsZgASyqcntl5ST+AgoP7D8wIciEWqH5/yFjsLARtdj1XD5rDw7lUkfOFM8LJbHWIDdbvDR31IvM5/Tb1nH4BXC4SjRoBA8yI3gpyAnaRqN7qtaYRpMgO6PYgMHNuWkKb9SYomsmrrdYrRnbkZ6XTGc3PL9jiKJ8/sf6h322bemBET0//4ceRoGG5jvRgloGLWwoL7Tq1pm+LBX4OJAE+FO5HU/nwnqgNWCqz1LRsWhZeXi2urOjN9p5qza6RHlAo8mpRrFkGLoF9HhSiKBuc/GBmKqywwDKxR6b/xPqPviQYjVkmGgo7VId8bsws9KPkmBjZZ3ie5enDHoucE2yRCUnnujk/w5b/1mey93Fsh+2cZdFgClK3nWmm+sCyauBkcmHzxfeiBtO7c7+xJGEpzfWDKG2YqtdnFsxcG9wpsCxHmRkJeTXqd5RLJXR1/bJePX9hy917997V6vqKDo/3tX+0r0g8pv2jY1t8dVgkxpPmUjMzm1NuIqlcLqFKuaBQ0KPVlUVbXHEeQKQ/PDlSNJlQZ9hT/qygldVls4iC/Pz46cfqdhpaXpjWjfWrSoZSaje6+uBnH2tydlpPXz+TvE4/cPPGuibTWQ27I+1sHqhUrOurX/srunr9ur79h/9Wx4UTlWoNI8CtXl5TpQGhn5zZrIqlqqmXiuVT6weHPfoizvuwnVmQuBAGJONZs8rlPqI/qtX7WliIWd/PAgQFSL0CmQ8ifMDwa64P5xzquhT1vFKyfor+h2cQS7hiCRWPo5KB3Lq0MKNcNqGz4olZ5T57umGE7ZXVK8pN5HRaPLQaTI9LJleXHI/RSLdvLJh6udYa6Qz7ulhEyXTCCPWX1lb08tULw42wcZ2fX1IhX9TK8mWb3f/8u983RSjkCLmxSMOej1iLtmWNsqClTtEjkqtXLjWUSDjELs4P7Glfb7xU/hACkxQNS4mUV/FUSJ4AFnNdBaPsD7paXFrX3u6JLdX4rC7s2lIpj5FrXV/+xuoYVgy+qMiA8EobuwlA77OPNID8xo1bKpzgdRZSr+FR6aSlq5feUtCDjQgMAnzZ+iazhI1Gw8IChA0XjSsNHAoQClGcINCLDex54wxTwQL3+kMDsUibRwaeSKVsEZLJZYyxcf/BJ8bi+Jwl5IP961hYwF7Di3/t2i3989/5F7r73nv2wPPg8RAz5MUIby1X9H/83u/pH/y3f08TmYwxnuxDEfZQARsUKGYUMhYfAC8MGvyZ98ghR1NFMaUIUNU4eC8WIMacQmZjfumDz/M6Ph8kYBZZ8JDjY9uo1qyo8LUOw4msj6EVrf8wUJ2hC+a5BTNZVgaSMeTfRlwyEIKvpyn/vEidFzQsbHhN/Fz+Hw0zxRqQlYaP781DxcGIlH97b19rVy7bYIClDtfPfH0bdW2+fKnToyM7KFjUILlj4DDLhtNTW4LwM1D0MCxRVC+yUQA4kG7ie2/BUi6XyWdZjDl5H05GCe+P98l/Y8EUTyTteziDt0ziC+iVSODfBzOmqePDI/O+RPZtuRI+n8r1sjqjrmL44uJ9W8mrO2yrWDm15hJ2KMC32yf9lW+8rdnFpE6KGzotHyozkTF278HekXa3xppKheXpB5QMxrU6d10fff+ZPv5wV66Y438Yy0rvvXdTy4uzxjD68GefWoO/vH5Jl67c0N7JiS0XPa6m0lGfYj6XTnaPdZZviZxFbBk4WLMTE0pm0/JEAjouFjS9NKerN65ZQ9JvddQ8q2j39aZ8Q5e2do7kiif09V/8JcXwu8NeZmNP3//uXyropVkZyxV0a/bSlK68fUknp7vGLokGQ6qclFU6Keksj/dr2sK0m7CA1NXq9YxmFhImhT/aKkptaSm3qFggqXKlps5wYMAbwe2xXEoJfEMjXNtJlUsEBj9WcQs/VgcoAQSYn5nWzERW7tHAFj0w4WDF+F0+eVxeO0A5ILn+MKf2Dnc1cPXlCYwVTgbUGjZV7/X07heuKTOVUV9DTWentDy5rN3NXTt0MhM5Y8EfHMJ8wcII2Ru5PV5jmNGYsVk+ydetyY4n3DbAUaQTqYAV8EDYbwA2h5eFZ1canzc0KJGwaahUYLGwNCHYc+gwzJHekwMUCBtTkyYMKxokop1GV66hVxPZWcWjOVv+DFoMkV0F7eBIWZsG6/f45MieRySHBNPSQNO40shixzPsj42BxzAK89Tvg32OggUGKOzPoLCe29jY1MFB3g46PKRNBeH1Wl0xJUGp7Hhx9lxmf8V2fmlh2aTOZDBUK2dqt/kcaWJYAIWtgcNarj8CPBjKF3Fp/e1L1pw8e7yj6UxYsUBMsXDMpM77h4cmQ3cHPQrGI2oNOuqN+5pZmDH7Bpg2VSTIZIMQ/GmLYZ/V20YdVu/QhuvpqQl1yPOxUMymRn2vBh3UOY78PRqPWkOBvB2W+uLKDFo+PX/2yAYfgifdWMQd5LX5qoptvhbmMvK6qL+AIgO5fCOtXVnQ0FXVqze7SmNREoiYVc3i0ozOSnt2RrJY7DRJOY0oD/Ow39G1G1dNAQOTCACdBpYhgrB5wOmlpWXNTs/qu3+KxVTOvMpz2QmTQUfSLEy6+uTDh4r4o3K1x0p4w0r7I4p6/Go3mgpFQmr0WvKGAxq4ncwRLCdR4+1v7ike8eqv/uIvW/hYvnQmXySgYqOi51gLZCMmeUebukE4NIu3EbZ/OQss6w17Fsb38ccfmdXE/NysMS+ePH5q5xpDFMx55KcMJTznM7PkLOH52bUQXupMOp21el04PDZAinMArVhPA419bgtlx9qyWDhTOV9Ur4rc3K+5xSlj4XBezMzM6rNHj60OcobA+gPQZVHBYIP1hd8TMsXA/t6RWSTQaL9z520DPswftNtTtVI266XNV6907+67FvS5u/3GQDhUHQyr5NssL13Szs6hZbk0Oz1dubaq+UWYohED7U6Oj421C1jF+ca5RJYHygCY12QF4dcOQ43vyVAFyAizLJ5K2BKVfxhYTe2KX3VuShyajz99LM/YrYWZWfVaMDsd6xj8Xr/1rW+o3qrqn/yz39PVm1MKR0Pa3N7WDMx1P1keaasDWEg823yl1cvrmp6cthr37PEzY+6hopuCCdgiS2aoieykkrGkvK6ANczYvz179twWRgx5MG0IaCYTpt9vaXo6K48bQgIZXE0Dj/DTZUCDsUdm0vzSosqNmj599NzIHDPT89rbPtT+zkjXruT07lt39cX3vmC2Jl7WrG7OKGwB3PZaWfrRjLNkgPxCeDQ1GsWCqX7JLUDq7vfp9cZrG7BYXGC5AOBDvYSYgboAT2nua68vZIsEyBsrly5ZXSWbxxjsXseuE4WksbbPFQH0UmS6oJ7j2pL1cXB8YiAWDGsAO4bQs7OSSqWK1UP6LPpHhGeA2dNTkzZYn5wcmkIZkg4DBswr/Mz3Dw6VzU0ZA+/N1q7y+YJjMRQG4Hc7NiUwH72OrSogFwHADOUAGLvbWwYgs/yg77x69YoBq6f5gmMVEsUKrWhAKSpbnlfySgBhyWKhX4JA8+GHHxq4ZBYY7rHisaDlfaCUhmWYSmacAE0DnPi8YSUHDOirwuoKBm25Ti+HnYILkgxEnPPekjOcr+N5pF/js4fAc/3GDSWScVMi0svQW/H87B0fOLkgeE0zRBOR6nPOKPMQb9QN/LN+ERsIrCEABfpDAwFCEAphELIUJ8OBQG7OORRoXhSNIZXOCpbXxTI5HouYIgSSFhkcUxPMKDJ2GQoOwjbHLhfd91sAACAASURBVFQ5jm94l8wB7IxQYkM0SiUt7Jj3wQCL6hMFFcxUs7IaocZ1QuGpGRCbDPPh8LTfUfpiVc/gy/fwKc3gCDsSkORcvQ3LnXsF8gVKmbHLowZZJdiiBp2B1vJB3HiIe5yZwO0ysIU+gH6fPgqyFeA/Kn88kgEt9vZ3DVil5vAAogRlFuHrsR9ljuD1M8Ce77rsnjdgyu/kDQA4w7zGboPFgGM/DGGMINSe1VdAVrOmpThi04WC/dxOyhZ82LS6xxaAzZCOQgPlVCQSshByR6GNkgXrCL8NxiiFAULtM/0846Nn9/+FxRe131GwwEx0rNc44wGseN30Fc0mCiSXumTnBJ0cRlui9FH+O4p+eil6Q9T0MPQJ7aUmsAQJRSIGPgajUWPpAhI6S2w8poemQIT5Xy4Vzc51aXlRiVTMzrprN64ZWeL7P/ieAgGXJqezRraqtSqaXZxWo1U30IEgYkAu3gezCnluH97/ULMLs5qZm7bMmVoVRQvL56zNSqlUVns7e8bwT4VT+n9+79vyD1y6d/u21tcW1XPVFUxLx/VNuaMBPdvI68Xzmn7lG/+RyoWWjvcPlE0ldHS4aWDE3My69nePdXJcEFjYwkJWNdQefq9dN1TaLu/IsjaYpWoN8oAA/RqmfIUdweKdHpMaXS7XtLC0rALh3L22cjMZHZ5gxZHWZw9K+uu/9hVdWlzX9777fZ0cHmvt0qrWIeN5YcieGhOZS8/CB9AVT3LAenLeIORxfVHp2gzucRuZxxHbDMxmhKVbrVY2m2TqIWfY0UneFo5vtnes919aXTSLR/7e7s62qS2XF9at90zFJ8ymFN90ehz6aurv7h7ZIyiva/YPvxaXFuz8WlyYUywa0mef3tfc7KTZeaGyZl7oNpqGAQDeMnvT61y+cs3u5/2DfZ0VT7WyvKilpUVn0DSrN5w2WgaIHuzv6vS0YGcbwDTsbyyRuTdRnXIucy+jHsJOBVKhZWoM+jYLhoMum4FmZ+hL2/a64hGyQFDUuU11enRE9geLjhnL6ihVmDsiGjO7+clDS+n162f6ypfflwf3kFFXuUzSGOrYH9MP8nzATmbmAWPhWnLd45kJjAs1GLr0+OkLy51hMcWyh1rQwsbQ5bhL2NK9A14Rlsvtt/6Z3oh7vVg4tZ76a9/4hvZO8vr0xUuFkkkd5PNmC06PwznNPcyCAftdrG0ncwltbb+2XhXSJCCpKQ2iMbv/W9WWyoWyXAPyeiDvDTSZm7QMjRcvN4T+HnLDaNCzOQW7WvrMr//8V0lS0MHevhH1sBvGZuhg/9hCulF10XNkJrMGfnNvhsKQZ/sGZkYjKfU6QyMvoYCB2c5SF4tg/GuxF+W8obcATAaoq1bq9qzRQzArcQZzzl3URZSOOO132l0jZLHURZHCmc15TE2CxY66jDpPvwFWhNKVBShZk+TcUPsIEQc39PtY7jk1lrrJGQbATb1kMQNhhz+bdeO56oB7+0KNi3Ur/85cSv/uOJygznMyv1islytlW7ysrK4YLtRstTQYMscXzEXCrCN72Duj9gvZPQshh3MK7AtCEmcLfRnnioVta2TXOJuZMvWrLTt8Pr1+9cJ6cGxy6K8I+OYhcvI8HGwL8jOvg5/r9gaMBACZ1+wyzb687ahAAigUWS5AjOQ8d5s1OXbkqWxWp5WaDs/AOntK496BYmI4NOyUs4fPmr/D2Y4qm2MUu8hw0G/3GJ8TrweXli629/Ty5zb6wC62xLHa51h6kaNiy7rP8QLHSoz7DatoA9EhiOCyM3KWtyye7D1zjrOAPCeShsJSOhM3wLlcaSoadluP+fFHO7rzNuozeuWOrlyddZQx9ERj2fJyZe2K5uaXLI9kdmFB1XpJT598onajLK9rrOWFRX34k4/0G7/+61pZWTLcLJoM6uDkwDKanr3cMGD78PhMuYkpIwS22sxpPV2+vKzTwpFZoN595x0d7u0bLsj1gUiDswpZlL4g9vBx7W690Z13bqrbr2pr64UWZyd05/ZthVx8xj4dHp3YawfvMmV/ta33791Uo1KxZ6zV7qtaa2h17bK++rWvav94V588vC9/OGLzGeQmyIvk79LvVytOLg0qT34dHlSVSaMO6ThqbPKdByihZ6xWOyqclrmEQKYET8Wa96OP7pstHjmKCL0Jo8c6E0It1t/UFIhY9FJ2/5kte1fs7hxyf8DI6GSOZDNxy/mA4NVodlSrtzU9s2jWvcyyu7s7igSDyiQTGkIeaqMUDNt9eloim9dl4oGr11YVjARUb1aNlArRihq3tHxJT5++0o3rb5n1+EcfPjTnJ6zluGbc22BdzHacbSwzsU5lMWTnHURllmjtlpYW5+0ce/jgoeUkt6sQd12mpM5Oxiy6I5kNG3kaMgqZmcfHZe1snajVQMEkUwilkmHLiHXdeX9xjFcyHxyyWbd/rHa/bgoQbLAYxCenpnV6UlYyOiHvMKrSSdMUIMlYxmHo4PdbxXYH6xSCwc+sYaE5YAvIEMRy4SIgCNYuTQPNCg8ZCfKw7dioU8TyZ0WTtSUzTngoSxOYtmx9GHhhpgEUcqAgqQEEpJDevXNPf+/v/gPdvHnbAhZRiNSQevvw6e0Z+ygRiuo7//6P9J//7b+tuelZawRoXHmdDAgAnDDPnK2r3+yvHJa643tLBgasaLbWTkYj9j2OeoNfjhUABxnDjBNYzrBkA9z5VpVBhULPYI/NA58f4JF53SJ5wzPW6wx0HEQ08fximcP34XteKG5se2sgs8PAu/iHr0dyxteaRRjbY9vajh0wJxS24djC+uTS8uKS1tYIQx/oxcaGSbhn5udsbuMrktGo2rW6nj36TIe7uza8AC5kcpNOsHKTBxtz+bEpMWDv4t8IgMV/5/2i9GE4h0XJTcyhiw0WhxuHEV93kaVi+S99fIudYMYL1iHfh4OR0FxjrVSOdVY4MulUvVo3/0hUR7xnH756rara464Ccb9ebr/UwcmuLUbApkMxvHTDykzGlcoFNXTVNHRXFUlgHQTjP2rX/nj3VO2KNGq6FPfGFPOk9bPvPROCm45X8gSlyemQrlxZNpbh7taeeu2+vvjFr2nsDuknH99XEbmldyCvv62piaiiPrdKhbJ2NntanEvr8toV+3womsFoWIfFE73cfq3kRFL33r9rQXKdelNxf1ieoUs/+rMf6PHLDb311a9qeX1Nhf1djZodHW8f6sWjLbnHXiVgf85PKDOTUN9Tlz+IpNWrnVfbcrVh3zeNBdJuIU30KZwIqeuqaXoxprnlFNohHWwda39TSnilZJRAYJtpVCLcOh3S7CpBuTMGmgCiDPpuRcJptWpjuUYBY/uuL18yefXmqxcK+72KRyM6zZ+qWakrJK/ZRHFv40mJBc0IX+A2ixYA85FSk1GNvCM1ui390q99S+E4wLdLsVBUlcOSDnYOzLZh/eoV7R0emAXHwf6hSbgJxQVwJmA2Gokb0GEMBJ5ot6whxrdwajpkzTQ1AED4jMGVcHi/R4k4FidIeLFW8VuzFItHLReh0RgpjIWBx2VAI1J9GJtef9DqSrVYUSzoUzKStrD5Qd9l92+zAePPI2+IQpy0JQeDG36rsIVoZEunJWPVI8VFZkoQK1IQwEqWsAAQfQ4fA/N4Py7Nzs1Ycw5z69MHDw0M9IgGBrsUhi7+jIxVdtBgh3R5/Zr5P/KhFI4Z2k/V6zUNmLEFCHXnnE1DwGZv2FUyE9PqlUVNzKVUrRWVPzxRMV+0gQHJN/U8f9a0wPP0dFqugEfNXlO+kE/+EPWWgPiEhXxim1E4zSudSdo5Ql0kOIxFN1v6y5fXjQlZLbUtVJCFoXvMIEyiuk/egE/Ndk1+s5IApCcMncyifQO8UM8wgEQCUT1/+krd5sj8eCdpMopN85X1+Me6dnNFE3MRnZVOVKm1jME0O7dgxIBi+cAGnLN8RW82T5WIZBQKx1WsnBmAOTE1YeAgixBYZJxb2P7xOwAV4ObC3LyCvqC++50/tQEmkkhq5PMpns4pm5rSD//sh2oUqpoMpzQZSmjc6hnTOZqIqdKpqzXqKpKOaWpm2u7pBqzbQU+vnj3Xnbfe1tLykr7z59/V8vqK7nzxri1n/vg7f6S7d95VrVTWwfaeXGOPvS8WWhPT06Y2w0Ll04cPDIQCtAJgPDsrGgOQZuvmzZt68fKFXRPO4tm5KfMsr9SwzWRhCBMyYvcaCwhYXKhJAAoT2aQm52fkDvp0eHxo99+g3VOzWNP6pUuanM7ZAAWoSmPIYGV1sIdiJGuDP0Au7Lf19asGnu/tHNi9S52/eu2KMcxhtrOA/7mf+zm713kfDL2c+RuvX9qghqdou9kwUIShgGGtWm2pPxwpnctobn5OERjj5DscHtrigwaaHgdPZc4eiBycTQCisKVZerEAoY/AMogmlCXY5MyUHj99opN8VwuL56zqkUu3rt3S9ustA3eC3qBlc6wsLtlw/uTRZ8pmk/qN3/hVa/r//Z/8v4rEw1pcWdJZuaTnL3ZsMbeytKpQMGp1ePnymrb3duUaE6brMWutqYlJZZIp7e1sa+PlSyOmJKJxY61+4e4XVTqr6ukTrL2wMxoaUaXTqhpD1e8f6fL6klmggGfC9OWzw2aSMDrkxwxKz58/s8EDm8DByGUS52x6Sl/76jc1P7Ms19irKMo3j1+H+8dqN9oiWZaQ9mq5rjZ2J8Wy9VkAveSYYGNALhT2ffSG2L71+117/hlcGfgA+WFB4VEOg5pn/I//5I/UbHblg3kYSdgwcvfe+45CLxjU1MyMNjc3TcWUSPB36Z/cBhbTgAOYspxj+YGKlj4UoJmFCPlPKOpg3G5v71ovQp9E5hoA8scffqDtTexlrpoyKptNWS+JTzB1DOAYywjAgCh+6PLY98G6jWcHsgbLCvoeC8TN5w3MB3TIpNMGJqPOugAbpiZzjoKv19Xdd981SyIYvvz++MljG7SxHsU3m/6PcF7yQcjeo+fOm8VXy/rKarWkbrduPS8WGwSVdjuQZc7zIyzwmVEG5iDTtsvOVpZLnIecCanshHrn/S/nhHld0wcaA9CttfV1WyoSust/rzdq1stBd4DhX6mVHOAc5idLfFii9HyhsPWIZqlKJslwZAMRFo3GXhiOLctnkdriGuvo6NixPBqwOAl8rp6OwCJtNsx6amZqSplUwghP/DfAtVDIY70EIHKbXmHIQtcJI0cNxL2J4gI7UTy0IQTRW7LkBpgwWy86JSwiUY4DpENECgbt/XAt7V7FQs+yPrgr8ebyWA8dCWI3MbLPzQlnd1QXzAy2iBi7TBmCXVMynVFvgDVOWfVWS5n0hKkGLYD03NqWfp97E3IT9x62C/Tp9DbYFGAPin0An1UbtdL5ggISEj+P92bPBfZLACtYXBiz9Tz3g/B4VDkAL21CSfmz82yyBMG2gnuTIHoAaGw7+J08H1uODJhXAIcCtqQaD3tmT8PZY7kdHkhalv5hcxafqV3/EQoi69rkDwBqu21OA2wHDAMoojfjXub54/NADcPAz2Lyc/aU5Yfw90b2jMMWp5b3u327VpBWeJ4ulOco96gnvFdUYEHAS5uhBirX62r3B2YBNOj2HGsr3mMXRUNC7917V5cvr8rnd+vpiyfWt2IT9fDRQ73afK18oaSpXETTMxO6fuuaTk4PdZCnlyWTpauJyazVsN39HesVU1nIRnHlpnIqVc40D7FBhL27df3qNbuHv/cXP9Te9p4ti+dz8/r0x0/VLIx0aY4w6lmFEx4NvHUtXs+ppZ4OTlFGJxTxzGj/TV4f/PhnBgpnMzHNz82rdMZZeGaqAhbhuVxUb799zc6EjY2XZktdODux97i4CNjl09abDYVDIa0urxjxZG9n385tQEp6VgBzZsZauyZfIqB0NqdHDzbk9wT0a7/8N/T6+Rs9/OihLfJZ4gP8svDgnMW3G4IZjN7t7S3LGcHyh36gWCypXHR6khQkAULpG3VbONy4fkVPnz4ycHM4ItOkrNX1S1q7uqonz5/p6DhvCi7uIX/QZ88jCvtf/7VvmaXUgweP1e+5FY9kNTMxZ5ZLAEDUacD6WDxh9yMgF88LZJSp6SmzGcxmwEmwEMnr9q3rWpifs+VFq1GTa9i3+2Zne99ew9Wr1+38oaYADD95+siWKHOzM1paWnIIHlVAs4zmsbsK+rS19UZ7B+SldW2WYJECeMaf6cmoiWaZVShYvhR1a+P1K83OTOjy5UV12lUDwsgByWZSev3yteXQAZhCtrj/4KGx7rn/YV4TSExeCrUSt9/1y2umrLlyedXARw9Zej2yYEN2n5gqLxh0bPp6XSMusABBKecnm5HvW67r9ca2XB6/Ebhg3XP2Hx/tGTN+cXHBesRGE4AWexPp8LigufmcqSO2Xm0Yg/ntd9/Vo+cv9ej1hvput5rnoC91iF5wPO6b+ocaiAJ9YXZSR0d76o366g2wjB4ZieDLX/qS3cN7b3b15tUbteotlQoldVs9s0yl5r3e2NIv/dXfUDqV0Scff6g3G6+0urJiqrRb168pm0rZXEc2STwKaQ1LJchoQZtDLxYYLGDBk8yaJeS2+bJSdghgtsg2lryD+wwHblNasAhmoUuxbDRbOiOzJJkxUhuWtdQweglIFNRVbIKD5+cQVlEs0Fgg5CYmHXb84YHNLkY6OFf5GTHELHzpHfK2yCCLCjIJZwv/nzwscBtz+sDdwf7cMwAffI7XQ3YVSjCUc5zp3New8q3nt0Ds/99C3khGliHm0vTsjOFH3O/MQFPTKIWK2nzzxlGEDoe27DDVJJaVFuQNPueyRbWjUqRvQb3HOQnJmaxJljOcSyjU4ka8YVagD3z+7Il6nfZ5XhgEnJZhh/RyNk90ca1g6YOTSEDeQEj9ERZFzs9FVYHq10jJqGPPc3gtFzcctIBzIx6PRzrBctYfMRULRA2ycnBOQAnrZHiB2TnB8xAgOcc47yB8cGZSq8BcyfvkDOP7Vmp1TUxO6OT4SOqPHXIZdoNgl2RceSAPOBka2OVxz/MsRCL0C1gpBix8fH4Bq7ih9dtzc7Pa2d7RzPSs3n//i6aOevjwM5WrZyo3T/X2nVtmsXdWONXtW7f0B3/wB+ZOs3JpRe+9/57+zb/9d9Y7ReMp/Y3f/C0VTsv67p//wKyBcZ/pD1oa9GqqlgtmhbW/09N/9V/8TV1ev6Lv/Okf69GTh3r73g0lyPV0jfUnf/pTy+Qtluum0CUTD3eV0wLku44uLS2qXqnK53Jre+NQU5NpU5CzACGXsTfsa25x3jKjTrjv+y19/Re+ol6nZvkj9VJJ11Yvq4/lUiKpZ69eqdbt6OSUhVtPSwsLevromSmImVFY6uNug2ICB4+9gz1lJiAJhqyHopYTsp5KZjUcsLQ+MvIsSwMyVq7duKK9XSd7knpNn0P2KEvSXWY711jXrl+238GWIVT+6C8/cBT9dZ59ltk4nniVSETN4mp7p6JsFrJ43NwHQtGozopVnZ2hDJuUx3OeCUVGbgRyCSpGrLFLancHSmemDN8Yjz32/HXbDWmEY0Ba81NZNWtndj5vbu6b2ioQdGvl0qKanYb1JovLC7bY4P6dmZ3X5saOrly9pZPjorqdoZEhatW6KXRYhoI1UA+wLbZnuz/QaaEnr8dxWUnEyYcdmXVXNp3W5sYbdXBYGbkVxSml0VAmF9bI09XQNVRuMq5YAmV9VNvbEEW6yp9A4oEYzfk1oQEWtHfuroyRHDNgev3YGYzVHtQVSfjVx/O8VjQgmG300uya4sEJFY/qSoRyCvljBlxfBH47UiqXatWKNb6wDigUh0cH1hxTEBaXlsx6qFgunTc2E9p6s30eGuYyxg3WIdVG0/yzYVTxEMNkwh/PlCoBAqNp1NnOetRpdbW6sq5/8j/9U33x/S8bAGk5HrA169Xzwu6zwSkRiqhequp3f+d/1f/yT/+ZWSAZmwXPQTxn8WRm83TuJ4vXKCA4TRUHk1kyDBxvWUBE/v9Fc22SaQsJRGLkKDgYri7UHxf+shf+uhfyOhpYGoSLAEMsHwBdWGyYtP18eQKYdiEHZ0CyBYzLbYxdxyPXsca6UF2YLNjnSHEtAAcWxGBgzZ0xZHw+heNx+4xhfbz11tu2rT04PtbrnS3duXfXmjqGikQorEGno52NTQNWuL5MkiOX1wmDpSsZjw18NRXIeZB58ezMvAF5TWw5WYBwEJqHcDRqIVYHR4cW2sYvXjMHLEoAADGaeuwpGHAAH0xTQHFdWdH83LSqlbxa9aotP9gUhgM0yAVbuKUm0vKEuXmk17sv9eDpfY3cfSUyEbX7SD5ZXniVysY1GLfkDQ6VmQoqkQmp02+bNQvS5XFfaha78vYD8vb88nYj+viHW/Jj8xKRfDGXommf/GFYRwElImTkrKpVHeiDHz/UENCx3dDkQlapGbJJCNSuKk5QV8ejoDtiQwvMR5qiF08PZIEZcWnx2pSBhLeuXVMA78RmVyszixq2hnpzcKgz18AYAP1KWQuZCZUPTvXs0Uv5AgkLmOv5B8rOppSbjhrYv/nyldKRrFqlgR588EzJWNAKmeM3jf5jpKXLfi1dyWk07qld76rflGonHXlHQeVPnPyIkVu6eeeGUlMxDQQjqS2vJ6R+163xAPsn7KdCpgaolctqNmActsyzHHAD2fqAvIxKXZGAX71R1wBy7MrCybDaw65OinntHrfNzw9hRTwV0Td/8ZvWCDKkAIYM6m1VYHwFAxaY6gsEdHh8pO997/vGWuH54Dni9dngO5LyhbLIxvVHHR/A2fmoEgn8lStWW2C/lsuA/lhmydk+t/D/HOnOndsGLllI+/GJdncO5Bm5FA+EzM8XkB6AA39Ylifo5lG8jHtjxSJJ8/S2UN5ORXEC5kMRA+Rq5ZotzWBI+wH5G111Gh1TybAIbREo7XHZAYDsFYZdFbBuhH8tcl9C7z2amZvS3NyMDXovnj+3QzTkD9qiYdwbWdA2wXywu2jWOCS+8fVfMGXM/Y/v2/BurDkPKjQO1Jh5l7KQJjjbB/N/0FY4GtDl62smC93f3zWQlc8DOT8e+9jI9FBGpcLKTudsmVWqOUHjDiMtrJnJaTvASsWSBZphJQXISnBXu1MzH8l4LKAb167r5fNXqlfbCnkTGnQ96rQB0EZq9/pK5wB8sAhsWlB5u9u0jIpMJmXMscJJQaP+SO/cesdY+Pu7B0rEE1qYW1KvNdDe/r46/aau317T8npOZ+W8ipWqqREX5vEExvpny0D10mlNneZYqfiMCoWy3H6XKTTyhaJ8Aa/u3HvX7NhoRjlHYEFYFpLXb0qMve1tffc7H+va1SnNzC2o3Grrze6h3rp9T76xX08/fqRA3yVPo6eJWMoUObVmXZV+U81hR5FUVJmcw/LEhzRrS6SEKaq+/vW/opevX+rf/eGPNfJKb92ZMVXTF95/X29evtb3/uynNvQSbuoNBA3goy5PTOa0t7drTT7XkTOk2Wie50nJPHdhEBMkTS0yCfmwa+wymK7U6SFnGINNDw/yMzUJvdZY125dszp7Vila/Yd1QtByv9nVl977ojX2T588teEdEIPaTtA0P4shCOudycmcNfs0sXu7eyoVK8bCQ75OaCnnmzGSYTOFo9aEkxGFDdbDB/fPFUTNc1AOtq7bwtbpQwCzADgZAlHWkGcFoIClJGxlrBUYZgDd6Wc4hwBvYHmnMmmFohFjqKE6oTfgXFtbXzPLT8gXvEaYYpVSRStLlyz3o1Fp2ELCsapCnSb5PW5jTQYDHl1aXbT7/4c/+b5K1bIurV/SFMNKf6RnzzY0GrgtByWAXzh9A7L1PkNRxxZjLLlZQOEVvDg3q2q5ZNep3WgZW5ZFCDlNyytr8vkJ+fWq2SgplQzZYnY0bNlzFwp4Va+U7Toz4Dy4f99UQQAxywRp0qyi9M1OKBHPKRpJm6pqNISl6EX8Zh7H9EiEk7MwLpygEnVCfS0PoN20hQIWnDAqq5WmWSPSpzD8Io/n+idgbQ77zgDK0N+oa2p60oY0hpDJqVm1Wn2Vy3VTN5mdSX/gML/OQSlUIyz2AIyxoUBlwYDQbNVtiISdl8bCJpnWPkqmIZlCk2arZYGV5+AF/RN97c72lnkWY9NH4z4zO2XLPCfQr6PnL57ZUHH5ylVbfmzv7povO/ZFMPtRfWAtAbB/YZvAaWX+1JWKqXPopa9cWbchnCwTACreO/0VDCpbFIUdBTbfgxwwyEGA2CwGAb54LmBCAnrzvSEisfSETFQq5w3EYGkNsIJSiYEJ9Ro9+whKwmhodncwRKlpEAtggV6EUlouxXBgajFnIGfhA5juBHXzi6VZ/jRvPR8KR5iFDCA+D8HlLlv0hv0BucG4WRT0UPY6NkOA8Ovrl7V2ac2AZoKDeWa2t7YNwIFltrG5aec1oAFWqeZGPR4rEYvbcwy7kwEK0JLvDUg1Hg/sOYPx6AT+OmHGtpRzeewc43NkLuA+skb/PJfFbDCwuw2gHHWAJ5YcKDsg4bD8IAsr5A8YkAYgxGsythzWt1iANpvqkYd3DnAA9GG/wUzCNaEWMnBzT14EpReKJVXqDSMwobIkuwtFFHWHvoj+GgUbSwq6OogFWPvhwc0swufeaDbsmrJUY2ZjyWCZjCEnJNaWB5zfLGG85IOQjyi7jy5U5BeEL4dwhWrdCdmFNUzGB+HzfOb8DBY9ZK6w6OLreF+OR7rHlOQXf9dmRJ/bwCmGZ7NQIMeOCoqlEOcMNlQ8Myx9qN1mzePY7HJvQjqzr3NGOPP15r0QKurYjDjLD54Zrl17ODBPcXKG6L/pt+LRmC1EYPACqJk98dit/OmpzS6ZbM5Uu9eu35TbF7RFchhFUzhsTMl0Mm7v+eGnn5jdzknhSH/wR7+vSCIkb8irVrcpfySg5aUFjbvOc33n3jumxvQEvKo2KmbbwzWj7szMTpvzQb6YU5BVjwAAIABJREFUlz/kNevBw/yBzWpf+erPq1Ku6ixfsKVyIV+y3o5rMJuZ1/FmUZ1SW82zjsJBKZX1anYlrcx8SK6QV083jrS/19b64jV16kOVyOkyq7uW0qmsFhevKhhMOOqEwz0Fw2PNzU8ol0tZngN5W5x9LBQA0CCcpMx6Lq7D3X0LgOZs4sw3e2jmTr/XUb2RHzabVCqb07NHb/Rbv/mfqduUfvdf/O+am56zrI1UImVnmTGqg35VqmfKZOhf3HavQAbBygYQk/4h6A+rXsN2iSyAkfWWb92+aaz/+598aPUef3/80cE7gjFIgGNV6w2d5PNm2UrwOSByoZDX8sqipmdmzKJpb/9EczNrKpwUrY8D4AZfvfP2OwZ6sigAhIc5S3YRVp6nhYpu37qsL7x/zyz5vvMnf6Tbt27qK1/6kuUUDXsdI05BRCieVfTs+UsdHB7p3r33zALto48/tEVPKpXU3OysyqWyWbpieTprAHHRai9nHZagO7v7RiyA3cV/o35eZGqyJGcJAUGRs6/XaxtpD3Cp1SprbXXJ6iJqDdjP2BLj1w4o9/zFCx0eH6tYbtnCI5ebNoAbII91di6X1cH+jp49e2T5JuSKfOXLX7RrRv9A78S5zevfMgC7I7fXr0a7Y0vFzTd7OjgqKBAI2zOGlfr62ootqBPxqOVFYDckQQh1Gfubc3h2ftKeN6xZsI5cWVvXzsGh9gpn6pm3MYB+U+ViTeGQX7dv3dD1G9f07779bw1cW5pj2VK3Hj4UDdlM9pOf3he7XAhhN65ettyyhblFm20gL6CwoR6RHRRPZEx5AlkmGYtZvacXJ/eEs7zPUgryKOfx0FGV0ffYDItHfst5xp3sVxCdvsqlksYjFGcpsxBCqeL1Me/gAMJ56dg8Md+i0ARkZEFJIDd5uj6Po+DgGqNCQ0VKPwUxgGeaOZhFIUsMLLw5o/Hj54ymX7BFWizmLCkAPiXVapAmgmZpxfcBo2FREk0krZaiirCabgoOj9mGonwmA5WFCO+RwRflOPcrQC51Gasb7gv6Aj4TZjFqPjkJnD98XlbX3S7rB0+LZw759xzzcnLGnEwLSM+c37w+7nmWErDgjR8MM35Avm/XWTZh0UjPEU0Z4Yp+H7cAcgMhGqLO5CzGPpcfh+qZz/qCpGtKSHK75DWnFDA6SBK8T8vbsEyMkZ1xLEj5eid0fGCqX+gV1WbbLOQgxzRqFeVSKSNq4KBD78O5Rt8I6QRiDuRMzi742MlkVMWThrUkU7NxIyJxTqJ6RrF19+4dq3OQTj97eN+ICU5eMNha1FGYNKu68dYVnRQOdfXqutmYn54eqd9vy+0Z2VKbM5nzf2dnVw8fPNFv//Zv6eGDz7S3d6CzUs3Iv2RnZtNZWwwCXNPP0rc+fvxYt996ywgLWHny9X/2Fz9SreH4eaPyDke9Wl6e1aBft+UD/fCVtStKxXP69u9/2+7JTq+htWtLKlZPNbs4r11ycSNJpbMT+uTT+zYnrq6u2ez68JMHCgfCWpxdUrfRUfGkaG4XWNblT080dA2UzqXU7rc1GHUVCrKUbWlmdkKrl5ZVLRX19NFjfeHd9+zswAnn6cuX6mig3eND6xP5zLc3jhQNuTWRjZv6Emts7ueFpVn98Xf+3BTy6UxOhwcn9llTSzY3ClpeWDBC2AWGdVorqjeSpqejWlycNyIPWBMWUTiqHB/njaCby2HJ7jNb7us3rmhnZ1/Hx02zhYxF/bYMB7tiuQsRr95wsCzODoiYEB5xJun3UTaPdFooWR/j5Glj1Toy6/n9g4IFtE9MzcvjxfYZW7i+fUals2O5Ri2tX1pQMX9sZMY3G3uW25pKh822udtvWa5ZMOy3hR99mmVtPXykeDyjra0DTU/PKZPB1QMSTtvUaJaRiTAAzAyUv9dTueQomNJEDERwOnHZQp3MFGqUe+xWyO1X4aSlyamAqT5a/aESaY+CEZ+qdUc9J5dfm5tnhmcxN1UrfV25MmH9v+vdd1fHNLBsn/FBJ9DZ5Ruq3CioM2iaZRDgOY3F/PSK4oGsemQiKKrxwGODEI0YrGbAJrwHKWAMGhNZJ3QShhsHJUAQhebBw4fWsAKsMDRsbW3bJtcCJjtd1RpN1ZtOEBBAZ6uD52NLyXTMliAwAzK5lBMC5vLqbK+m//q/+Tv6T//W39bs9KLZYiErqxMa5iKoK2ZDYxjQp9NXKhzX6eGJ/v7f/Xv6g9//N8YQYSBgYKRQOtoy8jUcZjULEIoqABFG3jC1GMb5MM0D1nx7nYGL4eGCBWbbZ5QZXkeZQWG0wYnw9qAz5DRgLLmcphuGuW3Dh3iVwZzgZoBR7iwQsLkydhjsLcIgUXgwNJ7njfyHCpCLpscCic5Dmfj//Ax+OSGUHvlCBE75TLpNgBdbYTDaT5891p337tlyBOZEAHl+t6f80ZH2tndsS4cFgheQvT+04gPYd3l93cKfYOQSSIsyxDhv5m8+MvkfnwOHOQ8moNPrjU1rGlnQOGFNF+/bGWgZHBl0OAz4xbBvIMzSgvkG5o+PzCqI90CwI58p4eWRZFjTS9OKZaPaOtzQzx4ADPbUV9eWBvh+drm+AQYll5KZqMIxt3ywMLA587sUCI1tkG2UWvL0fepXh1IroKefnJmVzuSsX4GYW57IWOFE2A7Uicysnt5/pcc/KCi3EFV/4FZj0NP/x9N7/0iep/d978o5V1dX5zw9eXY2791e2Au8SJ5EiQRtQhD0o2HZPxqw/QdYEA3DtgAHWIAAS7IkUrYoiul4vNu9zbuzYcJO7J7Oubpyzsbr+c7cCqvj3cz0dFd96/N5nndMz6R1881LqnaK6gzbmsjldHZcVrvakW/sUeHkzP57fn5CgURIicmUEtmEfVDXFheVCkVVPyvLP/JoOjOlzmikzWpBZ8UzBeiOoQSs3NDjB5uqtgaaW12VJx5Q19VRKOpWPp/T0e6hRh2XYv6sGqWGbn96W5GAE0tCFmokKU0thpSc8svtG5vt2++OatwKKBHOqXJetxxTorooe9rau6/+kAXUK7f8Kp23VCt3jQTxuPwWr4CtOpWM2mcHogyQkox479it0v6h+mw93qFGvoFycxOKpCOqdRsqNWo2zDbbZC97dfHiJb344ktOzm/HGTLHAF29nrzED7BAB3y2CLBAclmhAOXzAVlq8QcoCUcoR1pGwuamsrr54nUbcB4+vG+LqwMMjK10u1FHVeo4Rfxej+bm5mx5Oz4+tL+XDEd+8pA7INcAooLcc5mSHLXaaEDEWUvukUeXL18zhdNZqaB6p2K2PZYLmAUIEMiPXrNvqs52lT/jUn5i0myxRFZAVFPQzLmCNb5Uq6s79pJgayoXukQ4w4Mhn7HxLHPtZluxcFQXli9Ygd/2xo4O94417KEoCptzIZ3JavPJlrY2nyqTStoCEyYuwIeiBWWPx85lyEpiI1rdhsXGWUyA16Vbtz51+hdsKBzrpFCSNwA5OtbEdE6ReNSis3qDnpUfctZyFvFCne6fKxELamFx2SkJKxUUDHnk9pDJ3tLK8qwRdNg9iatq1QYKB5LWX8IC0kVFG49a6fnpGfnBKMdDunr1ip3dXKxnR2eqlesGoHGyPHxw38AYFhcWZTvjfW5Nz08oOx1RrVU20Bo3YjAYU3Yio1YTkLui85OyWnWI1rRl+XPOZMl/J5Ig4Nf6pcs6OD7SydmZ3Ys8e9evXzPADtUdXT+AJXs7O5qZX9D+ybm+vLthira/+9u/q6g3rNsffCpXraOF3LRC/pD2jg5U6tbUGLS0enFFpXJJJ/sn5haimygRjVrvyssvvaTJ6Un98p1fanN/x+Is5xZm9Y03v67jg0NVy1WL9YLYQXXHkgxgQ0kuy74TT0Ihn9PPRR41ICCxKHz+zs5PlUzHzY3J8DyRTmtIRFsbNtFvjhbK1Z882bSYGQrNJ6dy2nj6RJF4xJ41PoMohVxDaX56zjqLAMSx4wNkAL6Se8v9QgwIiq35uWkj9YijgLTArYiCjYUIsItlDKIctVIymdJ3v/s9Iyw+eP8DI60AClhyWXCIwCB3GPHB062n5lJh6QLQ+slv/9QIkHfeedtyRlHPFc7OFPD6dPniRbvDIANR/OJeRKGGUxLCfePJE1sUbly7bp8DVGqAkbzGLISAa5fWL+vD9z5Us9rQ6tKqFSjiSpuiT8QlczJm03HdfOGKipVTvfv+2+oOu5pfWrQCUt677W0KR8eazM1Ypuv+8ZFT9kg8TH/oZDyHQ8ok+RxPGrl8cnRoEYtkVxuLOSR2hu4An9LZGafTwMfsAlBwZAQIRAyxQUR9sMCzVAOo4C4xIMvjZMgCTvAz+H3EGMQ1HvlVqzH/cVNzn7us3JRZCiKhaUAFpbVdy4Bl8VhbX9PJ0Zk2N7e19XTHnoWV5VUjmVdWlqwgkJlvZ/upNjY2LCv31VdfdWIXpyYsS5jyy1qtbUCVuUF8FCE7AponTwBxHIAbsJB7JD85rc2NJ5rIpe3zRGwTMUbxpBO7enZeMqKL948ITr4WSwxLLcpLFhjcwJQtdloNp0RZKKI2rWPB1H8+pwCZ+ZkidNy0nLmohVm+AWx4Xfk9vMa8ruTKO8pl+gs8pjAG/Cqcnxoiw7PLgmyKQJvtnFmSP8sMzoLOc735dMPmPgiJ588ts5/FTPj9RtqxbITDDnkBIeaovPtGBvH1JvOTNntbSWizbrnJ1oHSIdrgsgNwlHB+B5V8FllGVAQgCgcepDz/OGrPhv2cAPoIDHh2APpTibCBbkRgHezsqtfuaCo3aeQPamUWfgiN+YVFxSIxK5VFoYxqGnfE/PKqFZc/3nhi/93y0EP0P7TM6WLkSzj8rGh5bCTl85gmFO2dbt1meV5DPrf8mUrFIT6YkU28RPykAVReAwTYYfi1JgKjcMiy6FHkeonD6NIN6Lczg6xkZhQIHX4/Bek4rEdEgjDb8/0CStiEO7LzaWoyq4DXrclc1vYDADBAY0Cuo5MTA+05k6sNMpKj6rVwnDvRVE5hOeB130gO/uW9hZjnLnW6WFCDE38yMNKDPYfPCLvXcwGWuStwn+N2JXv8mYiK953Xw1w+5mof2vn6PNbqeQcLsYHk9pMGYOQTEboQx3Rjdcm/d3YlK7QfoG4dmXOOZ4KvifPDAa9QvbqtewCXHvE+z3PW+Rk5+yHxIYecHkknQhiihl2t2ezb3Z5MAqKhrkTowhkEGO9WMByy/dAIr5FMPIVgx+/22b2EaIFnD8IlFo2b449ZiXOdveXGCzdNOISQhOceQiv+LPrurODEmdI18NmXnyidSyoSD+m0eGzgfTgWVrlY1M7GllKJqC5cXjeyOzc1qZ29HT18dCwe36lp2WtDXMPTnYLml2PKTKZ0eLyniamcLly6oqebT03kUoRgPi5aETLfj2fkV+t8qJg3rn6toVjIr3L1VIlsQDPLCaWnc4qm5vSv/tWfa3VuXaeHBU1PUopKbM1Yu7sHeus7P9Ha+lXt7h9oZ39Hi8vT1gE1vzCjD977tZZm5qxb68GDrwxsSaeSWl9bk8/lsbjLkC9ovTfstKipu31mcERoCbX6TXnjPot4u3nta7p59Q39X//Hv9S9Lx9aZxSzTygQsrmLs9D6PJoVTc9Oam4+r96Q2Yvd3YnWomzd7w3ZzoJgE7B2bmbOZj1I9OL5qQ4OdjQ9PWnF0N1+U9v7j81Vc3p+blgFqvnVpRUlIwnDMkIRv67duIaYWo+ebCvgT9rfQ5xe4fTE7tW52VmLn4IoA+wDjAUgJIb2jdde15XLl+wM+cXP/1rrayt65eWXDNghkpZIYKf8GQGjX9vb+9rd3TOhyHe+8x391V//pW7f/vI3pdDf/c539eorr1ikKrE1LhMUOdE2fA6IzkMN+3RrW3fu3DWnCOQx7kf2lXx+0oBxgEoKrOv1kl588ZqWl2c0Hnc16hPFGbIur3qVhADifjqGifB1cfDg/IghzsnlTITILsSZcu/uHSvgffHmDV28tKaZ6UkjQHB78dpy/xwdHFriB+e6ndNtumcTRoCUSnUFQzG7I4kkz+ezikcRksoK4YkhR9FLDM3xSdm+3mQ+rVqlpOp5yUiGufkFNbp97Z6cyhOKqG3uzTMdH/c1NxXSG2+8puWVJX1y62NNTU5aL6U5ArttcxwTNce9iKCB94eze2aapBC6t7LWwYSIzlw6Lo9FAIb5fjnj210NiWfsDe38hxAlgQinKE4k7nHuD8gdOim4b4nigzxnhkRYy33M3ROL0t/huOCI64rEcJPSJxSQP0DcpYOz4YLl3GRHrdcaBiZyH3Nf8dzjegDsxxXIDszcRzcMRDD4C3sZ/YWQQ5yZiDKYbxCkcm8Dgpvjz8N9HbdoKc47zgfwGBIIOEcdTKf9rHvJ6dvk/aKXl/casqdaq9jzAcYG+WadTa224Vyc2Zy1CG4tCjybtWfaipF7XcMZiTp17mjn73E6bh23H7oJfr/NOB7vMzEw90jP9srnMfecQcxpEPW8d95g2Jy/ELmpZNzcidAaYBVEfyJ+fE6APHd/8L3y+oJ/dfuUwndtJ2dv4QzgewMZxNXN7o6z0GY1EJbRwGLn2z1eB4q7Q4ZN4iYgfoqItXgioP6gr3gyoUq9rqnZGS2trmr3YM+ccGBTvNb5iawmJ7K6c+eO3Y2BcEg//slP9OFHHxrhmstmVC2f69/9P/9afbAPBDDPIgm50+YWZrSwPKVSldn7ibITKSO2qT6eyCHg9FoaBhjcw4eP9MUX9/XjH/9Q9+4+MFLL7sJ42H5eeoXY0y+urz8TqZ3rypXLunBx3TpOfv3+h9raOdSlqzf1+MmWpmYW7evXamfKZulcYTcZmro/FAircFLS3TsPNAkGloyqN2opmogYWR2NxdTq9hVLpRSKBfXk6aYyKTpFAyqdFfX4/rbmpvJanFlUIpzQn//Zz/XjH33XSLrdwx0tX1jSceHInBLhMPN3WHv72xalh2AWHG4uP2u4dKVeU2ZqwtIXTssFc4rj0Ah6wyoXzhUPuzU3M2Ux8uyj8WRUX96+b3OH+1mMViqR0Wgw1v17+wojVPET3e+2JIzmqGkF6USOMRIaLiu36tWW7StEwfF8YAJIZ2IqnNc1vzBtheYkmIYjUqMuTU8HjWiOx6O6evWyYnESCzx68uSx7t69Z1jYZH5W9756LBffl4demL59tiFWpIE5Ubd2Nk3QJndQgUBK7bbLsLBet2HdX8N+VdOTGTWrFY0HI5s/Eezn8xNGepBc4At6dF46c8S6ceL7EvriyzvWjVspt2ynos8uk54wkQlEyOmpkxrFe03qCIkD1n9C5CnzqIa21yYTUTMLPH60oaX5JQVcXh3tEy/mdhx8bowPQ4UixGK5LHaYSK+T47KdkSSq8LqsrS065PGL1xbGKDK4RPnGiTYJxXw6LR2oN+6o1XOWvWQyo3Qsp7AnoYArqoAroh4glNdxEtDLAAjOsMKizWUUi0RtmWDopegaxo84C2xsvPDz8wu2CFKAyuFeKBYtT3wwHlu8QqPdsDe+P+qp3atbISfKFJebgTlkpXJHW139kz/6b3Rh+bLWlq9ofe26zgpVNdoDK2j0RyNqdh1rqzHz3oCigEob2/qf/ukf6Y//+F9bDjcXkgHw42eLwTObtFNKSKQVLhCKy1FboKTDpcEb4xAgz/+xgw4niNn6yOVz1Fm8uRzULA6oqYwACQZsGOfTwgKMgwFFFks2VjXUGpZrPoAxdwgQFpXnJUwMTgB67N4OE+7kBRr7/Sx2i7/zuePEycKl0NIpc8JR4mM5DIcV8vntkMxP5+0g3T0+0OrFCwbqcSl4eF86XR3v7ZvSG/afN8cfiRphhc0TqxT5yzwH2G0BoVjo+X75u7n8jRzy4iqp2wKDI4iySJY6nokgyrdnnSgMdLD6lv/7rIzQnCQdp5TWimn9fisdC3j8uv3ll6YkRPlNREuQfOV80hwQ9UFF73z0CxUbJ2r3m6rUKQmWli9FNDOXt8sa5TJACxe6D0AAu2RowFWmRrWuXqOvbq0v/ziiVlnyjIP2nLe6bXkj0qXra5qcntXGk20VDssK+ZM6OqjK44/pysuvypcI6bi6p5nlKbX6RK/0LV/cSwk535B1MvRVbdSUnZlUs9/WCJA8GpF/7NZUMqvLi6vKxTPyDt3a2t/VFzuPdHh8oBkiDDo93b31hbY2y4okPcotzKva7yg7O6l4Om5DcLlQUS49rd//3T9Us1TTl++/p6l0WpVCWXfv3tLANdLKpbBSM0H1XZR9BdSqj9QqjzWRmFUkkLC83sXFZUWjIf3bf/sv1G7XLDpjdwtVr4wZd49wRjm5yEYqkrJKrrjHa3bYoD9qGasuU9i1NPJ0NPL1lF+YkD/mM+fWWbmi8zJuJRQmHotpQvn9yccf6eT40HLAZyaydmlREF2ssBBRXo8axG1nDqQbgyIEAs8ezzadEYBaRihax0VLRwf7KpfO7XtErcjgb712Rn6Qq0vBqtcAWIYCAGEWfb/Lo1gwqn53qE6jZxFXqHoY2olvcrvJ9OwpHk0qk52EDVV30FN3iCq3ZYMPalEs1r0W6vCWle2NumScS7mMU/rEZwfwCACDmAqUxDDc1dpAHl9IHiPrWCYdIgRgD6IGy3yUDFpPwJxMlfOqBt2hElGy5X0qVUo2OFPQB4gKyw4BItw/HVQ7DmlpqtVOW51B1xSM/B2pTMIyfXd2dswKD0FdQZ3sg1j1W9x5fmbaADey3BlQiaDhLGDILp4dKxZyK5tJq17vOjbITk+T+aj8waFFLl1Ym7PFnt4P3DWnhz3NTGVMlXB4XJM3SJSdy6Ls4smQrr9wxYgfTHPE8pydlq342e8JWtkrCxuJK+XSqRHo5KgDnJHdCqF34cqCJqYypjS1HpchBYIujQZtWyDJfyYOslxsGJDL63d4jOo8oOXVC5b5v7N3oLtfbWtpedIIYRQiZPh/duuOLqxM66UXX1A+N6Ffv/u+ucO29060d1QzZeArN17W7sNNFXcONRElB7ivk/MzNdXRyDvW2sVl3fnyS7kQw/WliD9gixf3AJFi//Af/UMdHO/rF+/+UiMPxWv8LEMromTheu31N5Wfndcv333PCjXnp6eNoLO8zmTCzmX6OFhSHz/ZED2dk3mA6mkrEGTI8Qe9dr4S81E/d6yrixcuyBMI6bMv7hhYTKyTk63f0t7Bri5du6RYIqpHjxiUR4r4Auo0O/LKbw6o2dl5W95xd0CClEo4T0N2xoRCKDecZ5OFDtvszNS0LTflKmAeYEdVTzYa+oM/eEvLy5TEfapHjx6ZhZ9h8ztvfVtvvPG6/vqv/kLbW5u2oOD2pMwdoA8Q8LXXX9cHH32ge/fu6cLqqg4PDoywAmyln4OzHhAQO7P17YSDiqUTdodRPLswO2fnE/fj40ePrdCTv39paUUX1tYNQP/LP/9LA9goKD/BmTR2W855r9PU/vamYpGAfue3f6hS+UzvvPsrcwJi2663O1paWSfUSYXzqsYjHKsDbW1vW2kxjh3cFfQRpBNJXbt8xQDYerWkCzjjvB4TL0BIEyeGIwWA0O0Jm2qs3a6akigRIwKtZWV6r778shbnFi06IRSMmGuC52R/b8/U/uTLrl9YMRB/f+9E9Tr3ctqiA0vPzu3p6TkDyQGjUCCxDK2triufn9ZkHsCha2fIvXv3dfvLu1ZwSzwcYCUL8vw8zo66OcNQGn/44Yf2Pdg8mUopnklaP0o0ktT6xStm3a6U66rVGjZXlisVc0rY4uj2qFwikiSrWDRhi8Xm08fa3t0yN08YFaKBm9FnJcYUjdIL17R7ixhFgHlITWYQFNA14gK7zmIOKcQSxHloIEY88ZuoHpuRcQyFKTusmtqYhS0aiVp82c2bN63M/PDg0KLdnF40p9OBn7tYKiibTev46NAWeH4mIz0mcGR5LN5qe3vbZhiAHEQ6xDg+n/lstmKhGD8nTohZIsbCyZweDBxSjHhIljeAYlSxELy4P7Dizy8u6PWvvaHcZF7vf/ChAWOrqxfsHuH7AuRjV0CcwDLPZ5gZnZkQ4pHz6bl7hSgMr0Wj+LX1dNOiF7/59Tf16ksvWe8RBcxMto8eP7YIGlweRwfH1mfFfUoMA/E31XbX4iZ5r4kaY3/g7Ob/BpAAvOezy6wNCA/wQXwEnYDke9NzA/HAWQIw5bi4nP4A5nfIYeZqQAyIFGbt5+5uVJc9ZnWWuC5AvhPzw3OGoAlld7NWtb+TPYKY0ZHbbWrIroH2uGQ95oq1qDnu3sms3OOh1lYWbX5AAcl9Zg6efl9lnHUut7nzKhUKbSdszgKcgZjgX0Ag3n/nvaYXhx1mbMpA9huIFX4/8z90Q8vEVM8iMp4RHsxQDquHCML5u62rpdOxOQTBA0IRE5944L+9Boha1ni3a5GtXPh8hivlsiqmanY6QJ6Td44rRnb2Pu8W4ftiR8F9xR4AQMqeQHFsNJGw15D3FrUt6ywEBMQTufY8j6iUnYgVSm4hDxPWH8n8iSqyXKEYmgW8b4KfQglwXcqk0somWeybysTTSsczurCyrmg4akQIYCR5+LjRUfuzpxB5gVANp5M5o5512xCxcYLbKR4x10Sn3zKhTbF0qoeP7+vho69sfzw6HCibks0jKBbpxjw+OzNQzeboSEzTU9PPelu2dVoYKpmVrt5YkDxDnRTPTMhgjpduX8VTymhRXGbtHBgNkC6HFA8klAiE1KlX1W7V9NIrlxWMD1Wiq6fj0+3bTxWlf2zo0fzMrJ1D7IT02UVjWV29cdN28qPTY736xovK5tI6Pj3Uv/lX/7devnbFwJBfvf2elpdmzaXw+OFjjYlZHcqIGWZqnMTE0PTHXYvVDsUC8oU9Subi8viD+uH3flcP7+7o//t3f6kkPXmtvjkVIUA4KyAmeM8gLFdW5/TmN1/T+x+9rZdefcGcwjighnrYAAAgAElEQVQHm3Ui5Pzm0u12iE6OWzfWgwcP9JMf/1CFwonefvsXNpsjeppfnFajXVQkETbHJtFch3t7mpue1eHWocXRNFoVi8lavnhB+8dn2tg4VDKRMdKKpy8IZjAcWUx4PJ7Src++NIUrXUoAzYgSIBs5+zhniFw5JhGD/rOpvAlFEEBw/uJSOjg4tnmIGejixYv6X//Z/2zg+Pe/91299sor9mxzP3IPIYjimYZcJu6bPZnYFc4HPgsAXADanAnNesNmu8nchOED3GEUvAM65/MZeX1D5SYS1gOCQ4RdoVFvKxKKKZXK6KxwZs884CM9kLy27CQhOgZxljWbRvwjNgH4QugEwQ25jMMLbIA5EdIfhyd3H+coexnRlefn9DISP+z0RAHKpVMxBYO496s2g3OeE3tLpMmDR1vWx0UPaJh41e1zzc2kdO36NbV7A/3Jf/xQ8SxirbEuXrqkn/30Z0YqcZYzWwAmhwH2h2MtLy4aAWIxfqGAU7rNvoJzzc997zGilTP+6ORcDUQ/lF/7fHr06LFFTOLKCRGRR4dXu2M4BLs8qBsEIQK75/MrwFuxRDw4/ZIxI7IheOg6Ydbl/Qr4YwpAHpA4MuqZ6h/wVS6IhJa9N9zRdCNyzpk7o1x51tXjM2yEu5b3ggQWXmvOWOZrsA769hDfMTuMxn2ViqdOcovHp9WVNZtBcD7SDQDWQzxkOjNJJomp1GGMif0po8Z+JlhCgMTf60Ro+syhSN+a7ZVejxF2xOwTt4Nbn/mbvx9hNMJC7m0+59YPRB8AaSXNlmFeYHMQNpAuYIrcpxCNnPPslQ65z3qNGAqS3W1OSF4DXk9mJnAC7kUTLtOtQFfhyPlzkFPMoZxVdNeYICHot//On+VZ5y4D+2Pf4O/gNe8g30fgxK8P+azzs3rtDgTLIyWEzzp3OH+WonnEinQEbm0TcU2KjLS6GlM6zWctarv80DWSh47MVlPf/9GPuMTtjFq7sG5iNVxC3KX5iYw++ugjRXDs9Pv69ne/a68hONbezpZ++IPv61/8839u3wdzJp/nzc0D7e5I/+U//r6uXb+o995/Rxsbj7Wysqw7dx8pnvTopZduWv8DszaOrGKxqdxk2rAbCAAEr7guiFZ9+nTTBGDLS0u6c+eBomHEhWldvnLJfv1X77yt2fklffVoQ6lM3vAKuR0icHYmI59nbB2+4MalQkVXLl20CC32RD5fiKQo1kYceXJ6bP2hpCD06BXzuzW3OG/d0yUi96sVI7B3N7ctfvy1l16zSPFf/epXWlpZVh6XtoY6OT+14m5Ig6dPn1hsNlGqyXhCqXhaEX9MZ6cFjdxjBWIB+ZN+3Xl4W4USEa1mPFcy5lc05DGn/c42HdrSa6+vG25wuF+wvp5IKG4YUiqe1KW1KzrcLeje7fsqFQvK5rMqNksauQeaX5iyHYd5n9cWIS3HB+XfpB1F4ri7YzovnQtNOUcBVRBE5p2elrS6MmvzF3MrwkHuBOa86zeumShre2dPk5MzcrkDNqceHp7ZTOOQqFTBtbW4NGt7ZyyRUq9PV45f4fCkRaY9efxA42FLqWRAEX5m+j/bfYX9jlsWUgF8vlIrGo4CRkCXGXsP0XW43w8OW8pkiSmOWYwrbjSni9Gl7S0qLYiWh2sgSQIXVMfp4Mb353WbEDIRp6emr43HW5rJzyjsCej8rGjuXO4nf9ivUrWoUNRvQthQOKLdvSN53AGdnXSVm6C7pKv8ZNbmYdcLl6fHLC3tbsuYv6nZnLwht+rtkpr9usq1khW55HNTigaT8o0BYyPyCWW138peKtWqJrJZO1B5iClbQtFlpZUNDui0XRJcxkfHx3YQowaDNKFgkOIlWF2Ge9R3DOUsXQAuQ8GW1jUcU7xLYQrKH5R01i+s/GRA//s/+z/14M6mvvXmD5TLLppyxh9KaEjZTzCg3cMDW2RgjsadvjyDsbYfb+ov/vQ/6n/7Z/+LpiZzthBYJj+Wzmd9hRyukB8woCzAACkcjICqtlhg/8biO3AUYgCsLFy/ycuFTaYgz/sMRCOH71lXhw0hBqw5ChAuKL4e8VH2dTx0jziKLhYCLgouAYgiiAF+Pxc0GT5mNHnmQOF15dcYSPhzZhd81j3i2BOdhYZlGEW3G/Un8VjEobgpRAtZ3mK5WVMqlzFCxL4nlkm5dXpE58a5Y2kk0xN6hOI1VI29nimPsmQVd8kB7lj8lfMdOBnBvHZ8H3zQWcASLB65nBWyOrZ9fqSBXWQWaQDxY5Z3R5nMYva8U4RcdjJ7M3xg210rQgNYZIEduwYauvqKpIKamE1p6Ovqywefqtw61dKFOWVyCfkjLo39PbPC1SoNNeoNUzGVS7wnMqXT6vqsRUGxvHVZtsceTU3Madjxamdz3yx2Pr9LuZmMIgzF3oBa5JR2hopEMmp23GIun1hY1SjotcisRremEaXZPoCLU8ddg4qgj3oQosurzojvX4olE8qmMvL0R1qfX9bFhVW5+iM1KzUrlP7TX/y5RXVFXC49vntPA4uJqVnE09XXFpVfXlJyMq97jx5ZuWc0nNC3vv6WUrG0Hnx5R/3yuY63tnW2f6J6taBwbKjsTEihrNQZdxSOZ1U4q+t4t6moP65cMv8sx71my3vXAA63XfKo+WBziRXqtFDHuk2VTXkyESY8rxQEOmBL2IANQAmfX+oMq4qmfJpemlAIRtwlletNnZ5W5fVGVat29MbrXzdF9qeffKRuayz1pEjQIQD5/Sb4xMkWkxaW5uw5MAWkz6syQP8zcJ4cb1PzTUwYgEEuOl08LDUAFh3iP7woNymJ61lJ2uRk3i4MQCYWVSL5KsWS1BnZskA8jeWGj912eft9vCb0+KBK6cjnJVbKb6SLP+ST20ecQ1dD8kW9XrP748oYD8YWVcVrC2/EMM1FxvkKkcCFhTL/rFBUqynRpRUK89y5NKa0OOi2sk2LUCPfmsgYl8fitdp1iICAssmsDUKcW6jfyY4ljs2ApXhMExNJNRqUpKP26huJS8kaAyNFYHRL4A5iYOdi4lxk+BuMiaTqKJvPWYk8RAj/yfmAM+R5nARLF0ByrVLQ0lxazXpVh4dFtXhPXdLV6wuSu2lLwtRUUidHFVWLsrLvAe4lI2sG2t2v4m5UOidlJqL2OX39a6/aAnXv3iMrGKPvDtHP5fV1zUzl9fjRPS0tTms8otxx34orybykWJFc0FWK0NU3dRAXP0Dz2cmpup2GZcPms1OKhVEKec1Gjtto8+mxnRW5ySlTs/Hzkm/M+X3p4rrSqYQ++/QTy4DGhsmi/rt/57csKoWB8fZXj3VWoZwrpJWFFYUoX3u8pTgK3zZKl4TGQZfiGUCnmp482JTaUizgVy4zoVqpap0PnFHrl9Y1uzCjjb1NVZpVbe09VYiAUEmVGueOT9/67vd17eVXdOf2bXXKFSvy5bkGdOVcRn3FMkLpM0snyzWWdJ4xCDbcmJS2Eu3m6g+Vz+U1Nb+onf1D3fr8jlZWsCMTveCxjP96uy4PRY+RoKmAXcOhwl6/2rWmAddJU880dHZatIzh2Zk5A2BQxHSZS9wAZy57D8itxwZL/n+hWDAHB046wLJMZkJT07MmrNjYeGpgNKp4wGIW8y+//EKbG49tYYTUZ0gcUlgdizikYqWs/YM9W8ZQLRYLBSOWcFmenZ7Y68u9RNwDkVn0fJSaFYvHScScPptysWzKGADZmanZ35R78+scUpAJxGpBSvJ85KZnzNHw5a1PbaCZmkjr9/7ez3R6dqTNrSdaWF5Qrd3Uo80tpbOT8tFj83BD8XjWBskvPr9lZ280HLPBnMLNYW9gUS4+t9tiNyZxMDUoyOzr0vpFA2UePXhkhMXU9LJmZ+c0HLatEDseC+nK5XUjXcvnZZXOy4qFk/J5g1aoSl4rC/HJybEppjhjIF/4dbl8Otg/sUzYidyU5TJzTpmAhHgZD4XMIZ0cF5zc5YBXN25edEDoYFipZNrs+wApAOr0aLTbADdVUzb90R/9U125ek0727t2b/7gRz/S9MKiqenX1y/L6w1ZvjCAMM8uyyi5zvyzublhs+j1a9etj6dSqhoQQr4wZcOUWzdQoxKz6XFbVIETDeQ1spmCRwhDXHLY9DmHk/GINOgqk04aMEUHDf/s7e6bYIO5mFkXVy2ReMy+uEJYoB0HL7OkrFwUQALihLkMYIPnls8jX5fOD2IPUf3xHHKfoeRlJoKw4U7d29uzHhC+L8581E+m5HfhimCWIrubrgYitobmUMRJwhkPsYcKlQis5w6Q6elp+175zE9MTtiSCZn0dGdHR8cnJkxhfk8lkibggWC1r4c7mvLvXkf9bkeJWFT5yZyKZ6cGJvC5BQzk7yT/G+Um5wdRVWADyGsh7SHIAQFxz0B00IFBhBrgGSouZnNIAICBOoXxdfKgAVXo8YLQdFwBFr3yPLq2D0A6tDxs7g8200GnaSAVszhEAQInAzwCPhNN2VlhMzxESsg+A/zD/8Z7S6Y3HSjcIfRzoI5GBQpZAgiCI8BmHKJsx8w0DXNuQnwDVrIYY9PH9UEhON/P1sYj5TJJLS3OGYjoOCa515MGRuAu3D84lNsTUK3BHIG7AocrkcBOUbxlnJNlhGCigyK3Z44p3LiQyABDzPAUuJJh7rjWvbYL2DOE++VZtwnPAYATwq7nXSE8v3t7RwoRzWxRoS6Lv41HoyL2Np1M2vfEDoJQDBe5E1/nxC6aYIudyu9Xb0D3iuMK5+/m/8ZtRuwJ+fjshKDWAI5jClnZIShkDwTNZQzwDNjGGcLCDABnf348UrF4ZmDbWIB5FdXq51aCOVbPlJSvf+0VHezv6fjgRJ1GV0e7J3rp6k2tLV5QPjutVJwIiIGSz/oUKAq1Yl0IsVjECkaMSBoPzVFfrJRNEEXX2UnhxFSrAP6373ymV157UeVyQf/+3/+pkV+puMtSCQCGAXUgd04LJQM+pqcmdOP6Des2fPfX7yscRlU5lD9EtOWUuTvDiahqnZ6VoeOmrpTapqCFGKd4FTFOvdxXxBfVRCKlYaetd9/+TL/zs9c0UNVIpTv397S2ck23Pvpc0xPTOj06tbhQ6yvw+KyoenZhUddeuKFYMq69wz0TfeBKyGVTmp/KaOPhpvL5lK5fv6GPPvjYdtd4JG5RdeAA09N5rV1Y1seffqBauyyXfyh/2KN2f6i3vv+K3QleJfTnf/orRf1Z9VtEBw3kdfGZcyKcuMsBrFxuiq+9+ua3X9MXdz7R8tqcnaUed1ChAE46Sto7unf3kT0b3D0IEqamJjU7O6Wjwz0DdVHcTk5nlEgHFUuEdU7EZ6OhSqmoaxevKhlI6MnDRwqG3Fq6sKBINq5ff/ixdvYKplxdWpixiJnHRLPWGrqwflFra+sqnJcN0KlWmyqel+xf8vNxw6Iyb0Bgjkb2OQEYv3blogkGec+yE1MaDV0WqUaUHnF1GxtP7M/i5mQhNjEjKmSL3cHhNDBHDRgFZwOfW0esSa77yNI3+P3cg3QCmnI8P2m7eTqd1eHBmXWqeDw9TUzEFYsGzZnNflCvNsxNifALFzTRhgDcAK24o+lU2tveMBcMcwEYD+eOlVj7EAMAtiPAdDqKmo2Wndv8i2uNfaNwdmKk8WhMmThneMfITyJ5rJ+JLjKfbAYAaA6FE2q2Rjo4PDd3KZ1pKOEDRLD6A5qbm1Wbs4ufH/ypMzDnaSaVNaLe3GyIPzVy4pH7YzubIDH5Ne5axG2A3dwJxDXbz9sbqFJvqlRvyReMKjUxqUg8offee98hbLtdI7MSkaj8kCzhsE4gung9+LvcY7VbkCoDI4eSybjdFbiJcMVyRuOqyk7QUeXV7s6JzgvOz0yUTKNTM/I1GE5Yhx9CEvCifq9t3z9kMPcOcwSiB+Z43mtAfJ4j3n++TzpdTk8LBmJDCFm6iMeliWzCujm5kIks3dvbt/jE3qBtBBKgNYT78THdmDUDI8EmuoORGnRGaWhCDe4VPq8WizsgtgsCAU07cwgzCYQBHQNx2w+KlcpvOm5NvOv3m+CEmcaqvsw9ElC5WnWePXOfOAQf9wToEucmRBHPPnH9YITWR8s4MXBi6SE92IPZeSFkLC6eGCyNdFo4s565C2srRlTs722bY5wYLJ4BwxeIAW3UTfz4XESM6BNHDPfOcwKf79fuYJfLIdi4GwYAxM5nkA5NdhbEJV9/83WlUxG9+spNbWw+0pPNh9rZ3zTMk+5ET9CvazdvKpWb0M//9m8N5GUeZLZgXqLvgk6zL774XKlMVlk6Ea9etb6eW7c+MdL04tqq/rv/9r/XN954Q7tbuzo7K1rfG5FIM9N53b5zV7//ez+yyNOdnW3rD0GoflYomKuW4mxeADAPPvO41OhE5YziPWafQbB9fnZmQhPcdTi1AwEIr6qWV5e0fvmSfvnOO8pPz2lzZ197Bye6cfMVJ4qtVNB33npL0VBU9+7cs94oMJNwkL372OLbwAbPTs9tJmRuJZWCZAOIjPN60f4TLIJ4Q943O2cr7MT0rjZ1cf2ifQ1wjP54YHvb3uG+zY9XLl7Vn/zxe5qZk2ZnidfuaiI9qWoBMV7NSKhio6nZtaQiKXpigyZ6f3hvU3NT03Krp/W1CyqXGtYJ5PSj+Qwzc7sgJRt2H0WCXoX9ERVPwZekbCas/qivQqWv5QtpI7/KZYi/pqoVsFJpYXHO3EsAQRP5jGqNqu2dO7uIy2OWqJGfInmpZYTh8uKSPackJSCc4ZkjigtBzO7esYmtEkki8PzmiuP9ZHeDdItEPbp4adlwOvpb797Fyd5SMMR8mlWn21Q2zbMHZt2yTreD7X2Nu8S8hix1BFyg1uhrfiGul197SZVa2WYFdiFmvK3tUyOaZucW7PwhmtAi9Xwhc3Aahq2+Mtm4PB7wXp8aNRx2Ift5F+amTLgKmX9p/aoqxYpalbo2nzw1oSadaYiLBxoY/gufgaCWmZ2IMoQLdL8icGS+Zz50vXx1eowCEqAQ0CyZiSsU86vRq6rWqqjerpqijOUUVbdvFJFrAGAesqIWIpQKpZItzDg+AIkBwVEisnAG/QGtLC/bcPH06dPfREERd8EQC/NOOSouAkAyCkRR2LQoVyueKhjxqt1vaDTuyOUdKBjGuufRhfUVy+i7fuWKsVBbjw/1j/7BP9ZkdlnDQUhuf1wDt0/HpZKCsOFtFp2hkuGoWpWaot6giscnevXVF5XPTDgFM36P5a5CNADWMVRwWbMYMFRYUboVJ/Pf3TbYu10+c25w8HPQWuTAsy4Op6TPWV6M7HhGiDjFVqwpsNIu+3N8LZa1Zs35OlwZOEu4THiArOOD3EQOcHJwsYvz5yhbelbKxO+Jx2O2QLNIwJQ/vwgcAsIpL2TR4CC17HPiuXCw9PuaSKdsYIkmY+qMe2p2W7p09YoNsSMuXLlNqX5A90SxxLGjsZdFIG4HMh801F4oWgHDeVBZdHmwLcv3mbruOSEDaEXp9+TUlJXaJFNJuwy5yPj57GLjMvFQZkXpIeSUQ+DwNQGFeygki4A0ESMKsJ7GY1GLFyrXixartHJ5Ubn5tArVI3XHDbWHAHJjDVx9VVpVNToNJ7N+1FejXla13BW7MgQMKvZIzK2JyZwBiUR+rC6vyucJWq5+r1axvgWer8ebW0JsAEM7mecCi2jkjyqQzKnYGWuAdVEtU4SRTYwN2VFxBxXykag3MsVMbzhQz55HJ3rOM/To8tIFTaUmVDo5M+dBq900lvXk/MCyUgEV33/nbRWOC+YceOHGmhaWVtR3+1Ssd3Tn8bamZ5d06eJVXb18Tcf7B+rVa/r4Fz/X2e6+vKjFhsSS9ZSbiyqa96rWq6k9lA6P+vKMAFyTivhCCvvDliffbfa1NH/JrO77e08VDvksosMB+9zGzAJYAMAEQuSJ44xCcYECA3tl1MkR7zXV6hWVnYwqlvbJ7R3bYkyUXaMx1NlZzYrav/nmN/X06YaaraqGw5YqhZL6NVlEGTIKotuIwCIOC+V7tYaCoWgLJWBqLOE3QAdnRDKTsvxS1Dxmeu11DYBBzYYTKpfKWAkWPwNOlampGVNWAdBx8bTbXfndXgWHQTVrHXU5ZX1ui32KhAMK+FxGpBCHEYsmNRpBYAZsIGWwH42aqlaJRXFr0B8ZUcgwQTcABV6ot3GG8DWqlY7iFFyxhEcB/6Vdsn7PcCP55fdFjFDj84pFlLghFnJ+TshElCiQBqgZI4GIZTe26uR5MxT6LLYjHIza+U2sC4BkIonFmGMBtVNH56WyStWqKs2avAGP0hN0JLg0wF0HiEH5W5uCt5AVYjNcdlFoAD65XUpkUhZR1mw1jVCneLxeOVUm7lYNW6S8akOc9aSLl6YVCEFCFDQ7O6lOq6dH98vG6SQiEXu+WChqjbKOix0tX4goN5VSrV7S8uqiDXef3bqrs5OefU7PTzv62uuv2WD0V3/1C03m3JrMkxOPorZhhWrZiTnrnqi3K/rgo/dVa/btWU4mJgwwTsTI2C3r5ODUIv5mp6fl9wXUqDUVCEaUn5rR0509bWxua+3CRcWTuFpwL3mVy6Z1/6s7FpdDX83hgfTGayn93t/7+3r0YFN/+mdvq0BnThB1cVCNUkeXF2ZVL1bV644MgJyYyymZjenTj9+TdzhWoO9VPEDBvdfiOi4sr9p7RdTJT/7OT7VztKu9kz15Ah7tHOwawB9LJjV0+4TJNpbJmuo14fNp+8mGdYBMTU85KsHJvDmkLJfTstfJyg1rjHV90LFIFRwgW5ubun7psiYyEyoUnc6USIQei7Bll1ICWmyUNcSWOurbgBINBdUqV8QbPWRqQVlHXveIUkLiDgLKT87YvUmswsRE2kDas+MDAy8WFqbN9o3SB3UtFmjImUyWIa2neDytXC5vxBRugvX1i+bawgp8585tW2rM2u8lL7hsBB/KmqXlZbtTzizmp2PRjdP5SVNn45AB4IVwZ6lMZchU7iuciEhBetM81uE0mc0ZuTjoDdXvkIkft0gn3A7YwwHdm/WmLct8tq1bDUV2OKxxv687n93VpdV5/fTHP9Rnn32qw+N9vfjKS6q3W9rc3dH0/ILOixWdnVdMKWk5/ry+va4msnm7mym5J3cdshMnCPE6uNsW5xdM3UssJecZcWiRcFLLy5dskeGzPsRCbCWLlER3NOyPtbiwqoAvrE57aC4WZgiKrFGX49hiGQfMQ+nH/W9daYgWDHQfK/bMbVcp16zoHLCWclnOf8pgX3zxspEcDLn0qtC/wjMcDgdVLJ3p8eOHFt34P/yT/1Erq/P2WjK416oNffs739Pqpau2nAe4k9o9Fc4rNlAjxuFZZoje3d2xBRUgibmU77FYOLeYJtTMM7Mz5hgslIq2CBo5IXJt0xYRhBuKHGEibuhSgRzj+UArE/a7jQS24tZWSyfHRFXhVOI/HNCYaC0nh9dv73UBp+mwb0sLRA1ALmcoMx9qSFzSPP847yA1UCfOz8/Z+310fKh79+5qenpKiWTSiiT58yj1LGbUOISBKR35mR0gm//V+f9R7fMz8v7wOYCod8pO0/YaWmFpOKLJqbwtY/R2EIF1dl4wpT4ANNElfG98j/TLsGGw5BPFBxnHLNUjpqvX1WQ2q6nchHrtppV8AsADKjEfghW0e6huo0Z8PO+Og1RxCsNHauE6ICu81bXvDZcYoDBABk4EHInM1R5cFMORQnQSArwakO7M3oh6mNstkgJhyaBnpC/fX5BnIJkw8sMBKQCimU8gpOOmImXeLBXLpjiGlMF9wiwKmEmvmc0PZO5DjtADQlBJwG+KQjgIcsDZIQA5C+WquQ7aRN54mQXCRpD7UFFXS3KP+uq3G7YwE0PHecnucPXaFT148NCID+sERFTAp9sbAl4zFw/vMdF3qBob9aqBC9YnEsTRIk1OZs1pguOGmNh2h1mMQlgiogYG6rO/AEwQBcb+87yzhTOCz/eNGzdMNf7w0SPd++qBonG6/CL2d09N5e19xVmJA4bXk88MxDFRICycz2N6jesaS7VO2+I12WmMWGJrNUe9y5xvODOZBRFgMNeFY7hDA/Zr7GQ4DHAK9LpDtVq8T0QhtZ+pzH2KxvjZWhaJ0OvXzF2K2p2OM4qFZ2YnVa9Wtb25o269p1xiUl97+U2lIhmpRx9bQNFw3HpWeK+ILUE0wafJxW7mpRON1ABCGkYWYwXIRTdYvVmxBIXHT77S7Xu39L3vf0u+gEsff/ye3Wt02D24+8SUm3zdhw+PdWF92gBKCu7X19b14XsfGLC0srxgQoBq/Vz9EXPeQPPLS6p0+vIFw2qUaxp2IfY89lmYW5rXVw8eKZ2cViaRQ6Gjyvm5nj5+qKmplPIzCXO6h2PEt3l1+9YdJcJJPbzzSJPcJY2WdV4kUmFzbs4szlmnVbFU1qXLV3Xr1ueK0ZkQARDpGIlOPwKvfRqQZeQ2ohgXBQW7P/vdn+qjW+/rl79+x3aKqy9kVKkX9c23XtPC/Ipuf7apQSegx/f2VTytKRFJGhEDWQ0JYmKGbEqNZtnELosreeXySR2e7tqcn8/NaWnhgnpdBDIZ3bn9UO/++iMFgzgEwjo83Ncf/ud/YOkRjx7fN2IsGg/q2gsXLAIGIrNUPFe7Xtfp3rFSoaTeevMbKhQP5PKP9c0ffktbh0f6N3/8Z0qmMlpfWzRit3RWtXkFVxy4AT0gfEYhzXFOIASZyOR0dHCkK5euWhcKjubLFy8pbPFQLnP40wlFjGN+ctZIGwQgnP0AWWATOE1wrVmiA+GS7AbdlihNIuude4r5x8EsUPUi/hrZfUeBOvgLADXnYfG84PSZyatSiZJ7YjUrarcryuWSRtjeu/OVFueXdH5etjMPvANsARELX3tyckp7uzs6Pz7QzevX7C5D6cv33eq0FI0yM5BRTy9RyM4OFNUA9fyLmxSRAzsEIPVw7LOC88HQIf8RRV0AACAASURBVO6J8IVU9XqHJgxy/v6kRUx7PIhHIiY6s1jy4VDe8cj2A3rfcGH3xmO1IImEUyBg0UKU7nK2AcY1Oy0Ti3iGLotV5L4A2Ob15gyErCedg9eSfYLYQm8oopNiVcfFsnLTs0pn8yb4KZye62BvR4loWDeuXLJI54BHCvrdCvnAcSAUA9bfxd0CCZLJpO0OZsbGBWMdJ/TS+KTlpTVTX+/uHJublhiZ0/MTnZchR8d2XpogFmIaMUMYsJMOLyKyHLKdmK+lpUVLXyBxhffO4sTH0v7eoTY3t8xJxN30+msvE5yoPgT6kK6CLetKY+6IxIOampkxFfX2zqEGA7c5WBFyjXDCEoMzxLEDNjMwQoYoL6ezJ2jiJofw8tnPiVNwdXXZnDvsgHTAQPIwvzArMcsYSdYDB4I4CNhOyUxJ3zDkyOHRsRHc7EpgJcyZkNKGG/l89nyCezmOQCLi3SaU5Qyn68xU51w+HpcaxDn7PUZOgL3g/EE0AEBqnXNEvRuhR5yr40p05krH8dtutC3elt3ecb84Me58Pok6BpvgbkdIAYEbTUS1u7/r4ATRoCJxv65cXdfde7ctKljesaqtus5rXb3w8iX97O//Pd17cF9vv/OOOfRxqSBUZq5HTAC5TMQrpB+9o699/esW+U//BsT+P/jDP9TJ0ZE+/uBjffn5gV59ZdWizD786Av94Aff0MNHnyuVjhpxBs5GP8jnX36ph48qiidMd2BCjcWlZVPtX7/xgu36xNRWyzWl41mLjiQ947xwomqlqEuX1+T1UOC9qdnFGX3tzTfsZ/j0iy/05re/o2a7r7v3HphIKpmaMHHo1OSMnY1//Vd//qxXI6LTk30VTou2VzXrAxVOK2rUR3rjjZvqD9oWsz32DvR0Z0Nzc1PWYbK2uqzNJ4/tbOV+hfQ6PTmx54dIsWA0pEQ2pY9ufSS3O6DXX/6m/vov/8JivV97bVWNalmJcEq7TxDFDtRodZSfy6s+LFkvNrji0uKyKoWmRS8R37y8zPmKO41eHKJHu4rHcqrXe9rfO7MzrlEbW8ymiXyYE62vDuenSy+98qKOjvfMzcWzUyh0NTuTMlx0a/upMhNp6ym+c++xphGMcld0BhbDydkP9lw872htbdr6m7a29oXZaGbGMRlw9hfOS0Y6091UKoEf9i05gLnR5yNiHgKeM2KsZrOjw8Oymi2wViJ0mfHCdjf0OlV53QMlYmEVjs7UqfUtiSWejGkw7FocPtUB+akJ1Vs1E3lD2iBKPTyhr1C6fuOqzXkbG1sWAYiRYn+/ZqaGpZVpudwDVSoFfe1rb+j8zHFJRcLENLt0eLitCyurun71BT2+/1jnJyfa2dpR4Xyo5bUpuwPZ4wJht/Wf0iVqcWRuxBQOqc+ZzmfcDAGvXp2yCCxyDwHR+ABi1622quqPeypWiwaMcJF3W32Lvxp2PHIP/JqbXVSlBXExMvAMJRegIRZKloTdnR1T2WHlvP/gKzs4iHUi9w8mmotu93DXLlUGEMDJTC6tg5N97R3vaWenZEXF3/jWNd18+bomp7LqDzqq1ysaDHtKJRJ26Q06ZAi79L23fqYLqy9p0A+q3fdo6PIjEpcL9RVKcJwY/YGCbq/S4ZA2Hm7o9Vdedko+IyE7uHGAsHBY/i9D+hDHAplpXidqCuUXICsbBf9YLjRMd9s5wFErPcvh/Y3zAiW4dYA4mcgWZ+VFVeVy1NMDlBxjZTMZ1coVp1tg4LDbRO/wa6gvnDWWxWFkqg6GGxZH7LDPI68AHLAvcmqj/uB74u8xGz/FWM+cKhzebq/Plgsrm3UxOEZsaUP2Sp/F1t62Xnn1FYVQhTVajuJ95NLJacEyrRnF3FaEFtCFtTW7xHa3dzQ/N2f9L5AfLPOOmsJRI7IYPmfQKXciboIHFMCKmBW+by4zVLUsGFyGXIoACCwelpPd79tARWwYCxADEOqLEHEHqBxFjwhqu4q8Eb8m5iY1vZTX5t4jfXjrbW3vFw1EDmWkxKRfxXJPRBCGAhKC0VqVYiGnQBGgAmWXJxAwYigSD9vCh1MD1V4q7FO7gSL21Nje8jldBzLWHk9ci3gCj1/uSBp0U7mZnNw+l1kUOThcA5cp/fd2t01JykMGAdixIsqhvC6/pjN5LeVnjbw7PTp0ygfTCTtwjo52tbq6ZFZ/VJabj+9blMJLL9y0zNLzSluHZzV9fn9bX/vGd3X9xovG2I8HXVVOjnT/o4/0+Is76jfa8nvHSiRdRoDEZwJqj5qqt3vqtEfyj2OaTE6pdl6T341KsGfA++L8ZVPCl4rHOjs7NLcCz+vs1IzFwQBWEIfGg8tggl0fdSbkG0QIUWPkjHcHNVN2UXZO5juAy95+x0CSYNirl195w5QoX3zxiYZDMlWLqpcqGtRQigXUGfbV6aOQ8ykcixjIfnR0YJ85bM0sEYGQ35ZoWGJUjT4ukHjC4p182GIHQ50dHsgL4cgwyfc4GFuhGznjfO/Eilj/jWusfquvQZ0zIaDOGLBfCkSI9PHINSRvc2CvQSSaUKlct2c3GgkqFvGrWj5VqXhmylbwDMgI4j3isZjOjo8V9Pstw5PlHFAhEU2YowYl00QWlcWOtp7satT2ajz02M3K4o3Cgc8vagfAG84K3g8G41iU6LGQvC4GQZ8VJuM4odyP5YKFoF4jy7ouv89lGai8NwzbuAA4oyGmeR1jScppWzbgsaDbpcI543Lb8Eo3EMDA0OeWN+RXOB5RIIxSh9i3oO7cu6thX1qZw8o3ULVKHqwdZ5qbTykUIWe3YgM8VsnCSVXDrksTmUnFiVYsFyTPQLF0RAurs4olgqrWizo6OTCQlLLAd3/9yO6HUCCun/zwd/Trd97W4f6h8vmQMpmIlau5Ax4trqwqkwJYJY7xzCITGBCIXUmnIcd5dkd2NpILzSDDmcudSLE9SzYlzF/df6iHjzetsG5ldVXpTMbUsCyggG7bmxuOsmjQ1erKor7+xhs2lP+nv/gbbR+eyR9CdenV+WlZ3/7a61qaXdCvf/2BDW+Ts1hRBzrc3dQETstSQwExYPvlHuHsipoziOH67/7+35U35NFJ8Vi9UUf3Hn5lyqqRi36jqGrtroLxhJ3rSTLcXdLx0ZEBngCLRGCZgnpMPFzX1Ouoj7mfI7GQ2fVLZfoLvDac4pKCy/X6KI0dW+YmZB2urGKtZCQMJa+AgVtPHmuEGrhaN6LPok1iSSt9W11dN6vq9taeDeLccQE/80Ld3DO8bgxCDLmQ3NV6WY1O1XogyIjHRYqaFBfW+oVLpnjZ2z1Qq9lwSpjPjk1lkzVShR4x1HAn5sBYWVlRKp0yN+rh/oGODytaW55UHYUaqqBMys42VL8ozMrVZz/X6y9aZjvOj2a9Ze4LisanJqdN2YcK7oUbN3Wwf6TjwxP7fRCQEKMoMfmssshya9394p7e+sbrunrpkn7xNz83YGdqZsrun7NSSf5QWI0mEVzER8peh1G3qcLJsc1bzXpbIX9YmWTGVDn0vsDi/+B737clmdxwlHj8P1v+3cSncBc5CiqGYSKL+AwHySautzQeujU9NafZ2UVTgpLHjPsDwJT5weUKKBZPPusla1mcGHc8ikAAdmzaLMKAH9tbu6aM5aBcmFvSAq4id1+lMtGTqMAHzuvb71mu+N/+8m/Mmg9BBclFKeDB4bHlU8/PLWjs9skXTKjTc5SGDOqcpSgrAfH5msxxzGo4E5hBUL5CJiDYwJHabFZVq1eNFMABwknJUg1pYTGfbkeE8nRj01FcdnsW84qwZ31tWZlEWMVzMsZP7JnlfYAYYm7EiQSpCjFiERtut0WJ7B/sm5INe7aPGIWuEy8EwcYSzfcJcIRgiLkVhzaENupU4lC401DkghnjfACs5u8DGH/e3eB8HZcp+RBL8B5APnOWVZCYSUYaXrl6xZYkwALARp5XCMOHDx8YDs3nxgRSAEw+xAo9A2uJNDQi0YQbY8UjEbsLID+6zYZ8ZIQH/cpn0yas4X6FfGs12xZvhbOoVG0qmMBNBdgPMeIQPgAsnDsWacHsjgU+EHIy0F1ui0YAAIHk8Qa9cnnpl3PuDp5Fvj8AOWZd3BUsmhCfLkoPeS7bdFG0aajR/OSEUrGo/Ryo7XDKoAAG4MYFhJgIcIMeQGKWAGQgA1i0ECe4hn2nDwbVLW45nJAotT3kn/st4guQCYAf11OhWDElMRnIECCc7aYQJf+5VZdn3Jdr1FXQ51Y6GbUukKPDA/t5FxG0DEam/uWO5TyvNCGAnLJ0vg4vBMrQ8ZD5zG3vgeW7c8iPB7Y7WfYxwiv77XRBQR7huvbYGeqI0wL2PCWScfv5ALB4xhcXmDVTFmW4sblhylAc/jxnzBs8c86O43QemuCKSC6KNJ/FaJn75tnrO2AvMIeJ43Tn74WMY6cAGPP4A+qPcKkMresnGAmpTpwIkT/cD0SVDcYqFipGAgOsQqhB7AB0ErnSbJc0HFN0PNYPf/xNPXlyT0E/kcQdefyAXX49fbClTqWrH7/121qeuaB+ayify4lXiEUSBuojZOFM51lDwRtEbexyq8FOhROOjoth14SEZ0ViLbd1eLKjcu1MZ4UDmk1044WLpqbkOYQk0sBj7pXjk1PdfPFltVs9vfPO+8pPTGttZV1f3b5rjvpsOmHuz2Q6ZEkIx2d7Oi2XNPCFTFk7lZ00teTu9r59VnCjbzzd1fLyZesqPNrbd+LY+m2tLM9oIhexOfjylVe0s32s85Oixj2X/AqqVqyrcFqwORfnxvbuU/3Wj36gk7NTnRaKWl27qMPDUx0e7CiXCysRd86Nr+4+tnsD0NOK2JtNU7qTLX98tq/f/b3fkS801jvv/q1FemRzSa1fWdXTzR3t75TkGka0+fDQ3N2QTrPTc1Ykzj0BqM5nCbK806sqEBoYefJo46GePNnQ1MSsfvKjv6P93TMTrxWLDd2989DmEevradb15tdfUyYTtzkuQWRMr2kOkELxxIQI97+6p2rxXKP2UAuTs3r1xRfV7TV0Vj5VKBVWnzkwEDWnWdDvsujlrad75vq49sILWrmwpnc/eF9Pt7cMjCVy9OLqZbtDvQqYk7JcrCqdylgcTYACt3FbC/Mzdm61m5TyRswpkUriUnVS6ABlLQbZ63XuM1P+k4RBNJDbPvvmLGfGG43NdU/m+2+cCfG4ndV87rj3LMqnB+BPPLDL4jARlLWaFaXTURMhIGTFLIdSFzKHu5LzAdxlemZWs3PzJpbqNmvWI0e0LYAS5yK/l7kdNT2gLxgHDvx+jyhAj+3ezBz8HPFI2FHQByL2uW21nNSKVDqucJi9jXODHkKIg7HcXgjhoFrtgd35zDIAwg1ENc+KnsEK/BR601dCdC8dcxZNSPJE2+5ezjbuuUGnZyApnR+ccxaLS59Kv2+kG+eRPxixrohIMqONvUM9Zo5pdrR/dGYuWiJ2/F6Xgj6POfhmpiZMwR4OeA204xwfj3rKpInExJUaM9Kbc5p5zNJHfMQzdVRv1nRiaveh9vZO1ekg0sgpPzOlWCJukX+IT4uVks107CEIWDmfIUCqz1zP/BAQcvTXEA9ELBJzDNgbMVjc98yDZ6fHyk2kNZXPKuAjKaBjPXLmKOo0zemdzU2o0xvq+ASFet9IUPBCXOK1VtvmU6+Pn4MYeSLL6vaZv7C6ZgLOg4Mj7R0c2uzArMu+mE06ApVqA9zPa0QFzzYl5oiPuefZt4k5fR6VyP+O+4Tn8XnxOZ8zvq4jdAibWM8SWChStvh3tyW/9ClcbuIU81r3lsVh44b0jjWyHihEWLgGca70LUqIfxlCEOxkMjFFomHDnq6/cMNmC4jVQWdg0WPMLHz++JfoSwROfpdbs/m8kWMvv/yifQbcfrfOKxRfI+b2G7n33gfvKBgOKJKI6Me/81NF0wmF4lEVqxWVKhX98p237e8lutuqCjwuJXHIUxVQKll/7tbOtrK5Sf3wpz+y/eTW57dMQEYPx1R+Uj//+S90786RfviDNwzgfvxkUyvL8zo9QXDU0fTslKZnZ/XJp59pa3usCxecLkanW0/6+jeuaW//QAvzy3q6tauJ7JTGiGZ70uVLl/Wf/tN/0Pd/67s6OT1UrUacckThqE/Tc1ktrs7r41ufqIuw2xMyBwDzORHeufyyxazjGKSj5O7dz3T3zif62teumQBkZ2vXep3Hfb8e3d+UR0501u3bu0qkpCs3py3BBZeTlaEvL6teq6jTqisWCZlYDhwa0np1bU1xBP7xsD7+7GOVS3V9+83f0u7OU7V7BbndPXUR13TdKh61lE1NW6rHceFQoZRXkQRknM8wrX5bKp+V7YymqwgQf2v3SL6AW9Mz87py5UVtbu7q4cMnFhO7+eSJiTIo4EYri8MDYQrzVH5qUp9/fst+PZuJ6+iopsuXSVxAcHtoWB/uj1Klb9gIeAxkFJGJjtPOSQGan8uZkB6xHlG/zH+cyczNYBmc5cxV3Ffs6nw2+MzG6RtO+MzFyT3Z7460t1uQ20UyAgJ9vl9IkKAGPTACnMYDxSMxwyD2tk9J77c+ktxk0npQiOw75V4dDJTKxowk5bMJ97O0vGKzOlUBo6FXuQl25Y7NGwhEZufyJsTj+cXtjYuc14p4aOJW+GwxX2xtPFXA7TOSvlCULl5mnyYe1ulbJJYOAiSRQvQSULFID8jYdu9GDWej5PrWK0tjQCmXB5UmyreBMlhJUA6PRyrXqrp06bIpQsjrDnrCOj8qK+iJKZebVmvQNcCaS+NFskLbPYsAQMmG5X91fU0bWxtWUMLkiJoWNj4RTduB99Wje8rPTloxXDqX0MHpjgauroIxr+aWZzU5nbNhE/sXP2ipVLW4IitHanW0MDWtq5eu6enmkX7609/XSy99S25PTJncnJrdoXoDdOdQviNb0LBKdmt11c6Luv3ZZ/qv/6v/wuIGOJgBRbj1eZhYPJ3eDmeI52EhC9KJw3L+04gDIg0GzqXNz4NCw3F3AAg5bDCAAKoCI0Z6Ttkgvx/VIT+bLQMsa/GE2RmxhgIwM0AlkmlHCWcEi9MrAgFjMVxED5D/bn0lTjxHPBF3ylefxV6hXnScIShGRzaU8g8/A3b2wdhRZkEmoNDjImm2yIFPqVQpWpYfQA2LP8WzHAgo4SitL1fqpr7EdL+2umoRUiywZAGiMCNKhSWeB5vL1zSIz5R1fB8c6o61fmwZoagKGdwAIli4AczZwlk4WewhooxzAuVg9OG98AZM3R3wjNWplzSmnGNI3r1flUZTLXkUm5jQpReuaHP3if7f//AvVaw2rOw7GPcpEAtb1iWIEsQBH1Q+8JNTMVOXcNkGQhGFkym5ObUClE4PFAz65POM5NNAnUZdnVpTrUpDneZYk/mcQqhQQBBCYbkZkMJxpXN5TU5PG+jHz8jSg5vm8cNHunHzpl59+RX736anZ20oJJObwS0eiuhod0f1clH9NmDgsfo9Sj7rNnxQrEUx8dxs3paRVr1mBU21SlPRWF61lqzscHphzdxQXMR+/1jeXk+bn36pux9+Ij8Dk2+oWMotV6ij5FzYCuMh9waNoYL9sMKKmTXQ7Qmp2myrRHdEKm2A0uLCnO7fv2/EGNnny0uLNuTxdfe3dnS4daBBDzLOZxEVKC8sYm7gsWLagXVNOAx7OpN0QB3A60TCYk7mV1esG+VXb/+NxcT4XSOFAeD6KKsrqgEy9XEvRbWwtGTD81df3VW72bNse4AcSIF2r68mqtJ+X7mFOQWyKfvvxIq5+0M1z84V5TVt1Cz2DRV3KpPT0OVTuz+wRYwMU7f6Oj+tyD1iMQiZ+g/QA9UIi0YsRDwDg3zKzgHKzGywTyZMsd2olNVtEfPhAAX07VLcy2fZiGL32BT6gJEeU3WHFPAGjbxgiUHJur25rbPDspNn32xYRBUDP/9GY0QOETOG8jhkn1dcKwA4KPQZOMmopYQRAg7bNRn3fK6edxFZIemYssKA5SwDwkFW94hN6bRMgQJABNjZA0wg3sK6iIhOCVq+atdHzJzL7hZKvPw+BsoTs5WjhkhHfRYDMRq6bSmq1htKpWJKJCN2GdeISYpGNepTKsc5lrRni/gqirj9Ya9mF6dMSePyDLS9t2mRectL67p3+5E2H1f1wvVVvfXNt/QXf/ZnOj441ex00kChVC6tQCJsz0TAE1a72lXlvK6zk6LK5bq57egDSU7ElczgbPEZuV8oFNXvcI+NlYpPaHV53XoOHj1+okKpbK/R9EzeXjfOWRYNlJEff/SJAd0siFP5CV2+vK5UFjdMQf/+T35JmqEWFigrdLLVv/fd71ucEAsPvQUHu7vqE2XUaiiJMrg/kncUUMgf08lpSQdHJypVR/rWWzf16psvKjeV1mdffKy//pv3LOcTd2cgxPnaVXoib+dbyIfxjWEDYoYYkp4BXJR6orLFNULBGEoOlh4UQWRYIxZYXVlV8bxqSjwWeNxU5WpTAciYBupEYlviWl5esmd+68kjNSolDcjgr7Ys7zicSNn5ev3aC+Y4+PSTz21JiceSKp0XbWYYDXoWFcd7xmpD7wTxS61OTbfv37KuMF8wqKXVNR0dn2ntwiUrdf7w3Q+VTqSNTCQ2a3pmUsGIR/tHu1ZIm8tnTRF/fHxscTw4CilY3nxyrtl8UG+8+qoKp8fWnUE5GyWOOKxcXtTJAS2tLGp9fV3vvvuufYb39gpOnnyG/ga3Tk5KdhfOzy3q+PBUd758YCRKMk50UEoZupfK59rb3rbPTjIW0/WrVxUJhfRnf/qXmspnlIgnDPQnn9z5DFM+7ChaKIMfEDPT6Vq3B7PVtStXLa6F4llUpqjTKEI9OzmzEmk+39ynTKKcbfcfPFGlWrffY9b6eMIAagBpE16023YW8/OQxwxRi8KS2WFqZk7xRNriCgA/yc7myuOeJ5bD3KfjkZ48emyOE2YIwA+I3rmZefsckGVvZdlEHlaqBnozH23v7hgRiXuDv+s/+4M/sJgClk1mBX6PNxDW/0/Ue8dImt5nYk/lnKu6OlTnPKEn7u5sXu0uuQyiSekokTIVLti07nQWzueDYRgHA4b/MYxzgizjAiFBOp0tkRSpFakNDEtyc5rUk2c6d1d15Zyj8TzfDEVgseRyZ6a7+vve9/d7Yl0CQqfAWTp/mu2OIpr4hfA5JoDBQZqkP2cb5hzHohFMxMfVI7V195ZRvkzHRzSCq5ubuHZjU86802fOiJgg+Kx+sA4jnCL6vUiAsLclHGS0qk2qOIIQ/NkwGoFZ6VzY+d/5uVBhysH8+uZ1RWL5g36YrXZ4A2HYCQDZCE40dX7S3URVV7lU0NdG4oMiJT47jG/kLMfIh62dHTm0+D2yK4EiHSr1jIjRlubvcqWkmZDfOwkDWuIpSuI7yf6+bKmKdC4nty6dLHQeGr0VPfU59EmKkTBgDwSBBqvNEOKMWEbpRbvblrKTG5DHbkfI40HQ40TY68J4NIBIwKNoyUw6qx7BbpekTEXAjtXpRaHZQoMOj4dZ3/zMRF7Qgc2IJAoVbEZ0iWY/umMJ3qkYm6yrEY1ktzJTnk4gl8gKPm88M/gukVwwmwhs0NbbFfBI9brXbYebS6KZZDtJiaHmTz4L/HypvFWu99CIX+Xny8+VQJPxxVDzZ3wWXBrYS8F9iWSahAd0XXP257PS6aJQKBogzMM+Gf6dCyLJcabMN2pFWEw9OKxDeFw2PPf0kyqVZpRaKBzDteu3UG/20OmS7O2IDCHYrXhJfi59xuKwo5BOl55EGNGgD+EAo2I7momYrU/yisQZO3kwJKg6kJiGDp9QOCqnzWBk0p3PngxF8lrtmtP8voA6u6x0fzLj3EowsotanXOhRQSpmR0bo75+Puz2Y0cHyy/5HisH3agu19w6NBvRiHRkEFwgUUdXmdXqxnDEjHh2kZgFHHE2Z9wF5xD+TOisJD3mdbjx4O6eVOmZdBL+YATBsWm4/QE88dRFZPP7+PTKzzA9H4HTa8bB3jZM7FwddhGbMRwzB7f3sTZ1El984Svo1UdykhiRuxYBcMM+e11CitTkrMR+KiobqfhkNwkFBqnsMUZ0GDtMyBRSuL97F4VKGgfJbYHsXPrX1sZFwBPspHjLbubd5BSgwZ/pdGIehVwF47EEDnaT+OCdy1iYncS5M6cwPz+FcMyNkamNaiOPtz/8AFduZxGKenD+7Fkp2UnYkEQhyBEKx+FyBtFsdJBJH0uJOjlOBX0XZ86sKO0gOjaD41QB16/cQKvWxfzUIpqVJvqdnoCURGJcxOD6yXWRwuw3Gxtn8XUO77z7MwSDFsTHwkgeMEIMCFKoY+LPzarojkI5h6efewKtDmNbk3jllV/Bs888qfi5+w/uYftoB5evbGJ3u4KA1ycX8Pmzl9BsUOHqRSZ3jPnFWXj9RhcOox4LhSTK1V257Ek4Ujxx6+oWPvfyK4iHJ2ExubC7x56IbdSbXdzfvo/5xSkkpsbAvtf5xDQWEvPa9U2WHrxB3iN1HBzuK5bKY7PDDisifuN5fbCzjVQhjcXVFezs7sspEgn4cPbcBmwuB67c3ER4fAKPP/sMNu/eVmQlQUjOIOVcTX2py3On8b3v/FDAId/Znb1tLC5MY20pgTOn10Wqcf5qNVqKr+ScyPlfYrXhUBG9jJkiwEUsgQDso52fIj2VMpvNmvcp6jDiDnnXWpDPZYVl8CySc5GCGrryOj2dyyyiJeDEM79aKckNXMjTvW/k0XPm5p1ORySJdea5c8djGkKnUcHc7Ixcw24XZ3b+GnZ5GP0fdMM/SsAwOkrp1GxrB6EiOUBhmeLqSGUwTtcqkQLvP0VZj9jvVtKOzngZEijqUlKKgAmFTEZ7Fs/kgN+vuCTDHWcINSn0V08ro+r6I+0Y/O8UNwgZMg0l+uA9Ua/QudjWPuJy0qU4RCDMWJURYHOh3u0jX23ivU+uoMs+exAi0AAAIABJREFUBW8Q7UZHcWSMgo4ESZT6MDE+hhF//nb2ww4RjTAmsqu+lGa9pL8iQS9mpiYkPuJ9z24Lzsvs0zg4ZPzpIZaW11GttzWfcb7l3U5xF+cMAv+cOahA5/fO+5MCB85qPIMN/MQiLIgKcM73nDfZyUoShCQcBcH8/hmBlT4+gstuQ4CEFbsbx8cEelKQQjBxZ29fe0MgFNHXuL3L3kcSB/xMiYcYRegev9coz3byTrZI6MC5tU0xIXE0s0Xfs5fdGMQB2j3tX5wVienx+5CDgo5Ypgc8jBfkz4v/W2exys7p4nZgwL1djsGRgdfRveF1o9KsG8IIpmpw1zSssYqb43NI8S3LyBlxxDO+O2jB4TK6ykhiqNeAZMkQuHjhPI6O9nGYPNT+/0//2R+op4TiKvPIglq1gZ3dPb2nJKQoVGWc+UQ4go21dfz0zTcwnZhEMBJEa9gGSILUKwK4J+NxOaRmFmZEgDi8TmTLBSQW5jRL/OynP5Pw57U330QgFhH+xMi5XqkKa5/RoyQ1jW41RiP9T//zfytihaQ1BYckiJdWlnD/wQN87vNfxHvvfYjvfvcn+MIXXsTPf/oWTq3PYnJyDKkMBXhuXL52B5EoY5whQS6fC+4z6+truH5tE+3mECvLG+h17fjJG7+A10G3TQ/JJPDV372EUDSMAnGqbhtLq7OYmPYD1h7e/eg9kZzNOhAORBXxabG4YHbE5OrqtBsSNT7YIqF9HS++9IT6HxkFNzO9iMnxBN5/5yO8/84V/Is//H2YTF3UW0Wk8vuKWdrbPcLG6XMqMGdsFmcpq3mISMiDe3fuw2J2wRcI4PGnLiAYDaDWqmuPiATCaDbLGJiaIn4L2QZK2RZclhAiwTGks2mUahUkFmJynJQqBZ1T45EEIv4IGqUaOg9Fgjdu34XHb1EKCXek2Zl5uCjGGJiQzRaxtbUn4RqJRO5LPINPnVhR59ZbP70sBwRJhmKpjbW1OIIhL5KpQz3bjAms10cIBhmlbuBMxAaKhb7cvb02EIt4VefAfZD3PclV7kCcadkVuLt/IFKYRFQ218DEVAjZQglPPnUaVmtfohnGfTarbew8oIvXq/OFuxZJS77XvA+NTmco3tUuOR/P07rmA2LiUzNTwoP2kzuYXUzA7XciU8ggnS/LADg+OSZC6mA/pUhzp91jJPooWnqI+fkZ/Xk8R69fvabI+2gohPnZaTnJ+T2yK/Hm9X3EgsY5nVYSSERR2+VyTY4hno9M8Dl7YRW5UgHZfFGzSaXEqHczLp4/D9NnnloeUZHSZRGxqQenxymrULXRksWt0W5jZWVVCm6HxQG72Yl8ugyXxacC51KdwLUb6I8wGZ9E0OPX5ckllNlvzIG/v/NAXxgBNYJuPFiUWx4N6UNiIdqlp5+AP+xFKnsEp8+usrRU7ljDx0EyiXTGKA+3WwHi1YwdIgNlGQ01aLhcIVx68kV85de/gcmpJTTaQ9icHqkBVfrd7creaur1cLC9je//1bfxV//xz0VAcJgl4cHCK+YWU3VKNaRxATOWyADceTlz+FXEAZUHYonJJhskyd+D88Z+9KiM/BEz/KggnYMLD3kO0Dxo+OcwzopFRVR5MGaBIAUVYmTqqCgjCGWi9c1iuAf455oIDrFkjVnKisiyatmmAoLDEIkFEhK88Ll8PAI0BCpxiXc6tKgQfCBLbnSasLeF5EWINwYa9YoUOPy1sr4NWWzbVVlmqczyNQK3DkxPJTSQcWjin6XPxmrF1va2DkgjGsykhZL220qtamRFdvuGosBmw9R0AvVmC4USY8vcCEeiip9QGTqthDa7/j1+LfyetPC6fPj8516B3TxArZCEuVNCr1lR/iLzcQ/ydZjcXqyePol8OYNXf/D/yU7qDlrgC/sQGAvhOJ1Gp9oSIGt3E+wDvAEOW7TUNkXM1LsD5KttwG1CZDyK+fmEbFq0/fFDMLWA5elJLM0uagHPlSsoNRqodTpIZXNyh8hx4PJiYnYGC2ur8IVC2D861KUfDASxv3eoYe382YuIRyeUIT8Zn1AJL5e2Tz5+T/Yzj8uKVGpPQyk/J5ZVdQcsj45I6cciO5/TjVy6iNu3DtBsW9EZufDZz38Z44kETNYhvve9/xf5K1fg9cUwqNYxbDdgtw9hcwO+uAWhGTcCUTfy6Qy6FSBi9sDSceJorwC3J4RYYhquYECRSHa3Q2QXM/12Do6Uh8vLa9BtIuCwYufWXWR30ug22K1igZ3PpxOosMekwefXsKPyGWfUhd1pEuBnJzlot8IR8GJ6aQFXN6+ikE1qqA67nQi4XDCPzMjnCihU2/CHXFheX9c7nc9ncffOA0RCRnEp/2J0Bx1LJDLoTggnxmEJeUSedOptuE02ONjlUS5j1KqjVa1LVOQLBOGNjMHuNgCfRoODcgXlIjNdbXB7gyI/jEWENuIBXBzgBKi44Wd5p90oHCcYO6SKlpZcLmDqlxnB4fBKocRhlueky2kVKSklVs+k+EGv04+gL6hYHg7XdIvwn+3vM/+9KPU/yS2ekwSnqJIU2OJwGs6bAY9x88OSRbfO4na9okGUQywVAlSgcfFnjA/fZ/7FKZBqMw6TLjdzlckXkkxh5FlQ5HanX5dzx80FZAgVvdZ4UQY8MLutcmsMhx0EPC7EYiFFwVCFtr/9QIsDF6tcPqv4GS5xjDrJF+qGWoK/r9utrGUOAadPL0idxSgZ9uTY5Rpid8iyhj8OF1SRpo7SODpIYW15HSuLy/i//vdvIRJkGa8fkVAQY5PjqHQNRf3e/X3YRg4Mmia06/wsRsjkO/BHgMm5CM4+dkIRVOwI2ts7QKPaQbc9QjwyicnxaTzY2sH2TgYevwmTiUkB5rSeUx3L+LRysYo7t+4hfVzXwBIOOfH4pYuKySAoS/U+YwekhOoz8qUukugbv/27KrZhzvaH77yLRrEJnwNYSEQwGR3DVGwGt27cx+07u2i08cv+l89/6WW8+NIz+PP/+C2898EdfT6TCSq5+iiUqphfXMHi0gISkzFlrd65fUfqTYJ1XGb2Dg6k/CIJ0u51BKzRXcjB9v69Ozh35jSmJqfx8aebcl1QqUuTOUtZU5mcZgO+b3NzsyogZsdFs1rm7I/ccVKKuUAwpCiBxMycRBP37z6Q8pOdNIf7R1LmUe3N+AcqoakApeWXSjou+ZnsEVZOLcr1tcUFxGzBU888h3Q6h1/87B0szy9jNjGDG9euw+dhYWED88vTpKzR6jXUTzI7M43DwwMc7hfx5KXTAgzodJxLTGNmagoP7t7VgtpqNRQFxHg5DlOPXXpMd+zu7p6cj+xOICEiNyeYAU5FmFPuJZfDIys3l8GALyQX1lgsjlKhqKWTrqtSsYCT6+uYSUwJ3N26dx+FXEEuo0q5gonxKdRqTSmcJ8YTiEVjIjq44TPqamlhUXe3x+nSZ8Z5h8sYgRWSIIyM4qLIe5P3ON8llh83W3RuWTA1mdB5fHRwpJJFdk0oDsJJ11ZfoPvcwgLW1lhsGNBZz/MiGI4op5+OTRZxp7PHAusJVnDGYJcE462orPrko09wtH+oaBeq5+i2NVmGyr8nSWz0ELDs0q3fi0AHQQ3OC/xGWLRI0JU535yZmh0WATeQK9XkvqBCjYArv07OrCRCeZ5wueY8wrOZ6lgO1xzk6abkecQs5FKljEa7pUL1SGwM9VbLiDki8BQdMyK9ON/Um9jd2RH5xOdw0G+qy4SACc9QEiAEydglQgcYiUSeVfw8qODk4aki6X5Pyr1ag6XPjFsl8V3V16gS8WFfMWAEpXi2kwhhjAXJCIJLXEIYocZoIPYNca4i6Mjfi8sIgXpG60xMTiqaiEp9kpZcMvh7HadTuL+1o5hOfp8EO+vVErrNhuKrSM6rx6PNedgoVdXnSPCl3TUyrwmAsAsnHofTYpODkjIfj82KkJexniSDWCzex9zcHAoFKj578PhiRoTJ0Iwrt2/B7LArApeuMxKpJD9IqvHnr5lbroKRopTkHtC9yXhSE6wkaQMhFVWTxOQyxijJUr4o9xZFLXz3GT9IEIolisw8pjqOCzIjzHiuKFr1YRcFSQnenSqIBQxVKsUCD2dqfsYkxviZkdFjzBMBTzreSOAQ+OfPgoILCn1IKhLeo2ObMzZ7EpXP7iBISGKOUx/BkxHmZ8cF0hZyKbzw/LNaZPf2D+Fy+3CcYdljHSNl4fsEAvLr4HnDPj8K1iSqIvFOVcOwB5/ThniUZw4BQP47AxFxdMvyP06H1wBH3TZ9/yQyOCew9JYuWsYdMieaufCMluPnK0e5aaD7mxGMPJMIYtGl0aAqm7iRGSB3wVgwOrh93rCAIoLufP6LJc4ogNtHlw/A6h0CW+PjYTkCbRYvRrDh3t1tuH1+xVSmMkkUSnmBctxt2Hdx7ZMdzE050Wr0EItE8PTTF2Gh8v7MU3LHvP7mD7F562M8dmkFKycSKNYzyB5ncPvDtO7hmVWPgGHf0Ifnz7+Ep8+8iPRBQSQTn23GQZMYo4p/0DVhYiwhoJrxi7w3eO7MzM9ppqUq2+K0oNQsod1v4PrtK8iVU8iXjuH10e1DN3FYorKdnR0pheORiAQ8zXYPS0trOLNxEdsPDrB1bxdvv/Ux7OwhcDrVtzE1FVXk2Jnz63A4TUjmsuhanIhNTClu5Y3X3pAbm8InM50cFXZCmOBx++RqIodos/ZQLh/j/Pl1RCIhFEo1nDlzEf/b//otRAIu+JxBdBodeJ1uxGNjEjHx+UgepwTSEiTjDLm2fhLf+953EApTbDKDd3/+AZrVHvxuPutWqZUVA9ZijHYZ/8U3fw83b17Fpx9t4tmnNuB1OqUI/ejaptSjfGAYyRjwh/H0M7+CRqOP/aMk6p2aOg5JqPNZX1laRbl0DKutCpg7cPl82Ns5xKA5xOzEguJL2o2BuiJYWN3qM0rQjb3DB8imjxBwOXBiaQXnTpzTFk8iye6yoFgtiuzjM9Fi9KY/iImxuGaSTq+Po0waTz7zNO7euweHzYqV+QVsbT/A9OIMkoUcPr5+Hf/kn/8B+ozpyGV0Tu9s7cHvCOGpC8/jnZ9+gr3tFDyekID5kYUkYA/jUQ9On1jG7PSMOuEsIxPymRzmpmfk/Hnz9ddFhNA9J3Fig7FSjMUiDtCXiFCALQWr/Z4hauz3RBaxnJjCRDpI+L/pOKLAkmdQkKSd2YiHUT+DmTMLS7AtuhsJmF+/vinA+syZs4pz5ZnGGDiezZFoTCLAeIwl6nF43EaSAyOKCLrxmeGdq84Luu7pHm82Nd9SLc8YPTrqioWi/n2eiewNfdRTSlJBUdc8c0dGPxD/PRIcJGr5LFCcMVBaRt+IISQ4QVdcpYpyra7uKIqVSMByrqACmHcEUbhIJCoHAB24PJMYE7S6tCziiUQi33GWGfeHJsTGJ5HKFVFt9RCdSGA/mZb4j0QtRSUkYJgC4bBRlDItx3c4GJLTg2r0fD6NUjELr8sGu2UIv8eGoN+FXpNRbw65i4mB0FHLqGEKgljkzk5BG0UejTbSubzidUvFKqZn5uQuJUZE7YhIeQo1SGDVa3INsDiZ94+B/xjEEudCxtJxTpxJzOj9S8xM6XnZ3rqvFA060w72d+D3eTSfWW1WJW/wHWAcJUUTnd4ATUbDWzn3sItWfKbwqnQuK3yK98+QdyJTGZxudM1WdBnz7HZj0G5jWKupb4H7OOd2g9RhtBLTO5hOQvyIhAalkcZdpagrxubSBSoCzKy+PTrR+fyqr9JmRmfQRaVdRzgWRqNVl6jEYTajUixp/1bUPAXFxL2I/wXcgJmRW00EQz585ctfwa3N27jy6RUJZV568VfQbNXwzju/QLlWwQsvvog7d+9LQPDSC59VZBhFCrzPD/cO0Kk34LPaEQ+E4Lc7UMpmMTuTQKlWRDKfgsllBYej8xcuaB6WwM80QKlextbhLmxeF77229/QbtEq1wWwv/GTt+CJBOCKBCRM6RUrcJoYC+TSM8h4z48+2MSvffk5PHHpAo6zR0oaee3Hr+Gp557C8y+9iM1bt/Hv/u2fa49jkgLfHdOgoyiuarOOjQvn0eh0Ua3XlXJy5vQpWNBHtZzHlU8/YZgcwqEJ3NzcQbNlQbc5gI/xlL0WXGEPzl26iKUTa+oO4a5x/cZH8AYGGE+ElCTk80dwuFfGhTOPY3oyho8/vorxxDr2D4+xv7+FxcVZxXbeubuJ9VNziI1FUav1UCnXce7sGUyOT8nhSHzl6aceRyDkwr3dW/j2X39b88Xy4hqODpLIpTMI+b042NvHM0+dkRjm1s09RdP/o29+BbliBjMLs9ohkweMVZ4AbH3cuXMPe9tllLLAVCyGl1/8DP7utb9FvlTH3DI7f9xIpo40ywW9YeSOcihnB3j8whKCkQA++PgyHn/qJG7fuy2gPz42jrm5RRQLjLcbqruRbufltXW5dbhPlAo5xfHmshQ7OeFys28yhcmpMObnp9WjxGQHdgUxdqzXpRO8o3gyvgPFPOc8dqaY1Sc3MzWNu7fvKKXCEA4x8m2kHb5Dy69SlqJyTZUqJcwuzOPpZ57AwcEDbN27h15roESlTLLF8VFJOLwTGeFHcQrfdYptuYOxv4kzzFh0TFF+6UwNHf6aAGC2AayFjE74FdfJ7qTuEAiEzfAHGT8fQDqVg3XowsFuFnNzdKVGcer0Ke0aD+7fU4RbOnmEdqunLs7xWBDLC/MiAFPJFO7d3n8oQAKKDWB+2YdA2IfjVA6VIucFYGycrqpXsH98hOs3byIQCCOXycLvdYpUMT3/2PSI+YqDoZEfTncB2eZWpweX16sDbX5xQUok5sibRzakDjKwm6n2s6JYLegCHguPqRzZbXeJYeZAzhiQg1RKaiOqk3mBMy+U2YitBvO3G5iYiWBxZQFTM7MaDDL5gpSsyUxWQMrWbkYkARvmeRCreJClcT6DbaKylAD8xMQcTCY3fuM3fg9PPvMSzFY3vPRImS26PFkIyqGLCxp1zj9+/Q383td+E54AVZFkwZnFT5si4ziYc2bEEHDQMNQWQ6MHxMQSSzLfPPAtMHHp+GXZuVFaLjLCwkPd+ksb+COChA/jIwKECgSXl4slSSFa+/sI+vxGPjXHI4KkFrsU8wSHCXhzWWKBGwde/tk8xaka4QJMyyMHBBIgvPDI3HFJFUNvNxSdhprLsNKS9CFjzl/HS5EkiJ2Z5+2mCCaCnUeHe3rYVbrOpXNkWFEz2bwIkN6ATgwejCFdAFRv8D/8NRyiWK5rdKYYxYe8mB8pWPi/+VkSnOXPlZm0BIqpWsiXqIhi1BAHIFpxjU6WRxFj/P5YbBMKxvDZz7yMfPYI1XwS1m4FTstQatY28yyPi+hZbbjw5BMoVnN4/Y3volTLYGjuwxVwITQewfFxSgpGsv8cTPvDLsw2Q5VPZjUUceMo0yTHh4WNOQRjITTqZYBF5lRR0LLZ7CHk8KBfb2v5pupBkUDcOh7mBpuoNKU6k5+534vgWBQWB0u/6upiYPFcq9ZGav8YnVwFNm9IWXevvPIKFhfn0WzXsLN7F7fuXEO5WlD+K1UaLEljPj/j4ag4YfGWmfbUYgO5TB0udwxH6So+8/kvqfvi08sfYG/vLvwE3w5zKB6mgCYwsxjAzPwYBvY2bKEhTHYCZSWp5bwDP9rlEXLHBGYBesV6jJXyuJCYnxOxs7i6hkavr0WwUslhdiKOfqWMvc27GJS68Jg9aLfoomjDFXIJfCvlaKljzJVBxrUYrcXDPBLBgLm2oyEmZqYxnpjCjVtUIFTgsAzhMNFmyignh8g4RpSFx6KKU+Bhf3hwaORXUv4pxxB0noWiMfRGIxwep+X+8cVDctGYBma4uOQPRsgfHKLHDO0sIV1jSY+MTwNWAjXMFGSURl9qGofLD38oAquTSwj7Mlo6R6xGfp6U1DxDGN1A1wR/P3YK0GbEsjx2t3DY7nVJtDK6he8uVdotMfBUSxPlt5nccFhccFicUimRmOTwyYgtdi6xwLlYKojpYREhAbdMhuQhCVZGHDr1nvLPMVRUVLkYPQwqA2Q8EvNW7S4NLzxaLMoTNtRY/MIJPj8CRQ0lJ7QQkQwh40/DFglpglXsV7F7XejZgWq3IZCDvymtyLVKQzFJVDT7vXZMT49hfmEKB4e7ehdZtEar9dEhBzHjjAiFqQjtIZvtYXlpDJlMAenMAMEonx0jq3R1bVlfK22hUwkOH7Na/pgtP5uYxXf/6ttyApBA8/vcRoa3xYVcroLMUQYuixujjllKSD6TBIv65gGW1hJYWJuWQIBK8PRxFrVqCz5PCD4X+5Z62No+Uj9VgIXIfq9chVwQqM7mUsgLm0qdzDFt7R0BdpcuPYE7d29hby+Ff/i73zDA1d1d/frjTFIxcJVqHd/8L/8rZZT/8PtvIua3wcUoKrsZS7PzWF86ib999Q0UCg09ixQt5EtlPP7kafz6b3wJ3/7OX6ggmWer0+3DwVFW5NPGufO6Q1l6zZ8L4wB2tnawurIqq/Db77yjgYmqDqqw+U4RQKWzr1wqYnlxUQB4sdKU5VeRBjbagA8UZcC8Xi7JXGIY4dKssfyNg1wVzD5jNv3q2pqUeixAJ0Cv4nSTTTmddG7wvSD5ywgrCgRmZ6elPN7auq9oDRayu/xOZAtZBCNRjE9N4TiTw+XLV3HuzDkkJhO4ef0G8pkMZhITKkbLlY4RjPoxNhlFqZxHOORXVjVJN2bsstidkVdjkZDu4t0H23KGMMOb9xQddOFoTHZxdp8dZzO4e/+eQGW6odjNwPstfXwsUIDKepYO2kw2RWSR6GK2OZ0EfFljsTHs7+1rWXz26ad1r3eaLWzfe4CP3r+FJy6uIxSg4togJZkPTfcEzwp+Pvx9QsGgFlsqiahiNAY8r0QJBAp4hsj+bDHiJwnmsuSSPy+H260SSONnUJOaUQvydEIq+UDAK6chwQd2ThB0INjAYlECIjYJG6xSvROs4DvHxZtEBFV2XFYZe8qfLyPA+L0QNJxOTKPOZ2HU/aXqjqQHv14jcpTu24HOWJIvBAwJg3NZ9LqZmV7XYhIYn1WxolxS0Zjet63tHbi9xjtIsoaxUSSZ+B6QmOI8QhcIHQLhAP+9MI6SSREU6p6CSY4KEgNUTxHg5yxDwoqfMbu7Nk6f1tzGeDY+4wR2VOpYrorY41JP4QbBc94ZXOr5DrJXgpFy/A9jKW5v3pC7q8nODIwESlDUQMCP85ly76tVZT+zeJDPSTwW0zvIf7/aomCkJJs7S20ZTcKvhZZ3ZvwSLCO5dJw+1s+HZatvvvmmlozZGb63PfVktRt1mIimDCjEYX6/BcNeT+8eCZBwKKz5TkuV3SHFL2f8XDGv2c5pccBhtqsE1sbZtV2Hw8poJpIDXLK92oqOsyVU64zMsyCdLaDRZadOxIiU6vRULEscizEzcitS5EC3NBOcSICoH482dqu+r85DNwCj+7j0MVqGIJbeO9MIbodNjlGKRthtRWeFycSIjaGcKfz/O7yzBwbpwa+DJbx817kkEnRhtxWVtTzHqTxVpCR7IIj6qIh4KPKBP2+jtNYj8oaAzqPoVwKi/Pq9HvaR0D1hRDiR5GUvioVzG3pYmGNHjwW5dAoz01NSP/PdpcuO/TYErOm65mfJOYqEB2PC+LxR+cuvl+Sg4jvoZieRxghQEjVyplDIxHgAZsg7dAZwPhiZGRfFXamrz5/gDt9z9t5ROY2RDc1GDxgaOfKaM03sfukokqJNJS7veCvQ4d1pMuamWhNo91iiamS7nz17Ruc4+7es9iHM9q7mUe4Ndju7dKaUUV4s1FEuNZSnzfdpcXkR6UwaVxlr1AVmZoI4d/Yc0nQ95vLIZ3P44hdfxte//hWUay0U6hb8yZ/9JW7duQF/wIaZBT+CMQfShSSW5pewe/0A2VQVFgcwNz2JdraHmGsKz5x/CQ6rXwQRI6ICUWbDDxRryG4M89CCCl1o1aJU5G525vh8IuOY717v1rB55xr+4tt/BotjhKlZJhjYcPLUmhSN7BX49JNPsLOdJBYBvxtY4L1mdyMeTyCVzCGTLuDBnSQiQQ/sZhtmEwkJ/yggefyJc4jEgvjw4/clPhy5nNjZ338YN+NC8jCNg71jWEx0/4YQDIxphuC85vXa0e9X0euWEQw6sLwyLzCC4PAvfvqOfrZhfwy54zzcDjeWF5f1nBKAicbGBNKeOn1G8SnPv/AS/u61H2D95KK60v7u1deRPc6JAOHPmfGSjMsk+JHNJ3Hh8TM4sb6M7/31d/DMpUu64xhdlasyJ9ypqBx2gEUiY1hZO6XPgxFvrV4LmXwWyfQxZmZm0G3TSZXE3FwAZltXoCHnKlPfDJ/dh6A7gkwqh3KZhOoIHiYieD169vvsyBiM4He6EQtE9PwWKlkMTF1YHExk4B05hMNiQrtaw+xUQu/n1c0bcHr9mF9awrWr1yU+sI5M+NGP3sXXf+c3Ueu08YuPPsDvfPOfIFsr4/s/eFWx39FQDBdOP4471+7j1e++jonYNEaMRBZZ2Ee3U4PL1sepE8tyv8TH4pp3KFg4e3pDjOBrP/ihRAAEJEkQ8M7gHch5hfMz/6Kjj3s/72Yyw8RZeH/yvmMUNWdgzsWMy6G4cm52FsfJlBwBdOwQRFYnKN3rJLXZW+X1iajg7s27gtgHBYd0hBBPoAK+WMhhanJMnQ68A3g3GJHhNvWP8msknkCylyIAYg6P+k+5JvAMbtaLOp8o1uCfy/uZIgd+Pdw/dPA/7BDl3zmLKmaIEUYOxuHUNMdSLElXGDETOmbT2Zx2HwpgudMkk4w/ZV/LpEGeRmMSHjJKkLPNtWtXpeDnZ+SwOxU9ThFWKBLDxcefRDLNUugdYUoNxilJDGrEJOp+IrbS72NxYV5YC0lx/gzk3iSASNFegJHd7F0cwO1gf0QB/W5J5cLEdnx+n4QkFE1V+euQeU2PAAAgAElEQVStdtTqLcVPDUZWdHrEXco4PDqWW4z3PKMneReyoJtzhjL3qRjvd3U3kJjnHU+MiPMAu3oLecaRdRWBSXyC0XYUXUTDIblh8rmM7hCjv9YiJySdHxSFcGcnNsi5T4kcTIjoM1aS94dd8YTdXlsxTRTz8j4mmT60O1FrGi4l7ogeCg5aTdgpqhryvbNpjiShx3tYOBVnEG4IZpo3jDgrijuI/VBcRPyPumPORtzr6KqjuMvCeCEq5SkSDPj0ddCd+uTjTwgUv3X7tnY/Ym8zc7Mqb75994Zwn/Pnz+I3vvpVfPzBx/j+X/8N/vPf+k25NyjC+/TKJ9g/OMDLn31FxFi93hJpS1Cad1SpWFKR98mVNQSdbpg6Pdzf3MT0+Lihrh90tU+WmhUUWxU5juOxCfzi5z/H6uoyYok4ttKHmF9bQa5QwF//5ZuYi3rVM7m4to4+5ykbJJSJOj2Kyz/K0PEQxkQkimI6jYjfp13ywdY92FxWvPXOz/DKl76AhbUV/OV3votr127AZnVKiDU/O6uoNgoXe6YB+haeh2XNExRUjUUiEowf7uzgaH9PBAj7otKZCtLpqhyRHqsFpzZOwuxzILG8gEq7jUw+p4jRfP4A3e4xIjES0HtYWGQscQLLyyclorv86RX9M54r+bzxzNHhTRFjMOzB/uGeSrt5Z9KVcmZjA4PuCDUSAtWK7sHdwweK0FUfYqutvTGv3pA4MskUxiJh7ZMUAxBf+vrv/Dp66GiPS6ZSigluNKuIjjPpwI63f3YbhNbGgg589df+AT65/JF6Ie1ul1yenJFIOFSKFbQqNbTKAzSqjF+iuNaMk6dPaE7h8zpkzKnZimyuIMEAnzneY+xoIebE58ZudSuWmzO428N3im6RvMQhJ0+uS3zC+GQmZAQC7J4ciKgmFsN3WCN7bwSbyY5wMIZ6tYXkYV6ks7rRuh2dBVY746+t6I86cgYFwn4RXefPX9Is+9FH72iv6jbYQTdCs9pBWz2ojIyjAI5JRVwPRiLFeRffvHlHOFF8LKCziOcO3aJy/4+6MjTEpyJI55OoNnuotoCxCWB2flZRVbvbBxh2LAgFYoo05j5MEoh3XDp1LAEgZ02P04zExIQE6sSqbGajM4jvRatGkhroDIGlE2G4PHZkswVUigO0mkNYHcA/+Np/BqfPre+XSVK3bmwi4HVIiGL6zNMLI16YXAJ4UfJC5fLYoXSHeVqVAuYW5hAO00EA9DoDHB/l4LT5ZWHUotbvY256HlaTFbVyVQftzOysAJTjLG1NtGOxyIhLQweDXh2Dfh1PXDqDi09uoFKvyBa0uXlX1lUWYtEexWE/W6Bt5qGaqtWE1+dBi1mDNpZsskjRKENyu4Lw+cfg9kSxsrqBtZNncPrMecTGx2Vxphq7VixhxBgArw8fvfse/uFvfV3lvCQeuFRx0aNigSozApXM3eRnw8GClz4PXg6LvEB5+fHB4cH7iPR4ZNPXwOxw/LLng/9bGdeMhHgYP6USJS5wjA/jD5b66kEfk2NxpI6SWqZ4MPB7p2WWFxkdIFRx8WJwO0nGmNBpdaUSVxyAOjYcIhB4OfFlIRhBgJ3s/yNXCr9ODhnKCB0yY9ophSV7XPi5MiOVgCLBJgKtBD25wKrYk5mVVBEXSlIvsnqMsVhUeRKI4YBFwmhtbVWKD/aQkDlUTMCji9nEcjP2exBUY5kll/2BCC6qqU6dPi2b7a3bd6Q64udOJacRM2EQKSRDqFafmZ7HYxcu4HB/C8N2BZ1yGmEfl2ZgZHVgL1fGyOHGUy88K1v6a69/G/lSSoeg1WOD1c1yyrZKvgkos8Oh0a6jO+zK9cR4BCqeTHaWJ8XgiQTR7rYQH2O0kUXAQ61YARpddMp1lDIF2GBYkemKKJZL6k4gscNlvWsChly6+YDZrTpYCfDYzHaEvCGUs1UM2kM4zW7sbR0o3uj3/+k/w8z8DBrdOj749F28+tr3AesAISoCmPHsdUnJQJU+f2Y+qus5bAysuHdnH8f7WaxffAZzC8t8nFCt5hHwUbHZxURgDMVkGlc+eB9mUx/Lq7Pomxtomsvog4B9D8PWENaWE5VMG7XyQIqtNv85+yrtVkxMzyAYHsfs0iq84RCq7A/qN9CrV7B97TryOynYm2ZMhaZU1Ei1rTPglJKkmG+hXidAwr6VLvoYIDIW0efS7HWVu8tngiouFgO7HCQyrfC7bAJoeODX6h0k5qdhttuQrxThcBOosYqIILsciTAew6F3JBQbUyfQ7uEhgrEwLE4jZoOXu3lowrDVQbNUosdWcX68YPhcuvwR8FTgc0hVNBUuBMUYTeGl48lldIvUmzW0GUcCulVZhGYUADK6hAMbAWSqal1WC7wOF0Y9Pl10OHj13vAip7ujyc+wS7LYydhDWEbsanCKBGFEVY2xI6OBuhCo8OWCy+WBJAvJUL4nVG0ZfakEf6iwNqk8i+Cpykb5LjMnl8pdZt0+zDpnVwjt7I9ycKVgdtgEEBvnGnN82VFjRKIQeTJbmS9JPIgEpx2xeBwWlx1HxQz2UgewO21GXFZ3KPKgUmGuL0kXYGIyiLmFGCrVnIDZZsvoWmo2R8opd3uscLpMsNpIHvexvLyCg/1jFMs1nLu4gGwuDYfdizMbF3Dt2nXs76c0GD/55CksLEyrd4Uqt5/8+EdS8iemJgResYyt0TYjky4hEojAbXOjWWrJ2UOiiJeAJ+BEIObByNJFo13VosnPsNXsYYKFlUOzIpR8Qb+GdYKcLA1kVng6k1X8GH8W9+/dx5mN01Kg0e1gMVmxurImVXsqVcCZU2t4+aWXVYZXKOTQG3aQyaYxv7go9f+J1ZO4s3kTVz78AO1aXSrhjfVVRXD98G/fFfHF2BIWonZ6bTz5zEV89nO/glf/9rvI5jK6TxgXyDN7cnpWQOnB0aHO+tnpaaRSKWWlLswt4MTJkwINjlJJHB2npG6KjY8ZYoBWU6WZXPJYrLZ26iy8fhLCXJwKuidp2R6LxkUWMcOUiwmXFEaOUB3GZ+ncuTMCfe8/2NZZTnUPCwqrxSq8Lh8aLNfuDfRnEcg/eWJdzoRMNiXlKiP/jlJHIn4vXnpCDNj9rS3cvHMHv/qrv4poOIp33v4Ftu8bDiMOcQRk3H4HcsU01k6uIhTxSxXKO38sHpMQguepxTRCuZAXGUJwgKD99v1tLdKDkRmzc4ta9nLsDllfxXsfvKfvn24S3pXsU6G68uzGWYFlfrdPBeWpgxQG3aFiPDgnkZCIxuLY3tqWquuF557D4d4+9nd2Fe95tJ/F1776ZTzx2CV9DbRSez1+Wf/5XtcqNaPMkcq4VvtheXlDhCh/PryPWThNQIrvOF0fjHRkjjKXBYEJbpdKhQl2MP6LRMqF8+e19LGUj7E5LubetlsCYThbMOZCAgSPT6Arny3e7sxc5fJK0IQqeqfLI1Uj1UE8JxkDx5eKIIrUmqMBfF6HABCVVjb5tVc1B3GeICBCMQjPDc4KdDTQ9ca+Lc4LhXIdNl8Yze5AYolHEQo7O7t6ftmxwbmDCyNnHjp5XnjhBf2MSGRcv3oFnVYDy8tL+j4YKcWzngTg1My0yiD5vnOepZKS8XckZPhZx1lcbAJi8djDCMO+3nUWpsbiE0hnszhOZ7F/dKQzUu7WRkOkRZPKVfYj8Pt32FUUTkfsfvJISjyKCiYTU1hYXJAFn2WzOWWTD0WqUyzD0nR1hQ37mJqZESHzqHidhwHjTQjmGK4Ug5TmZ8b3lwsl7y4qAB1WC2qVkkQTvEtIsvAzIZhDIoSLzng8rp8Bz1DGcRilgkaZLKM4OOuE/GF4nV44rHb9GQTwW+06qrWi7nWSSlS11po99AaM0/OiRpf5wygk3kmcc6129osZTmMSZRIM9fsCYg3ftRFnq5psugzYx2dnnxUjezrq2+D8Q5FBr91EyO/BXGICAR/vgL6clSp+B12Wds3TKqGt1xVhRbKD82i92RSJRxeeIpgeOrwNNzi/fzoh2JvD3HOzVLsUKnFvYjQBgTi5RjhI06mrGFwKCIwyXApXOCszEstGoKrbQr1WwmQ8DI+TFBKdJexZ6UhkQBUwo6Y4bzMHnoSIstfl4jaIF5I3BCo5/DKWl+IFnruqHWaRshR8dNJQYEEhhFlRIxSfMEeb86zTwY4jCrjsArw5j/Dfpd6h2xmqN4g/f1V+DxlLaJV4zuqwosU/y25GoztAKMoYkiZOnOZd4sOtu/f0/v7O7/6O5gWeuceZPQxRxcHBfc0M/Jp5NhEYYLEwYx/YF7TIji4Blg2dLbOzc1hbNYCTO3e2cGNzE7duXsFv/dav4fTGIu4+2MXs8uP4wWtvqauk1SlhasYDT8CMvqWLYXeEVqaHUroCN8l6exCNTAfH2wX4HWNw2P2a6QLRMGYXZkSOUWhycvWk0gtIqJPA9/j9qLW7AvAoEPCHfdjev48f/uhVXL1xTdnp3/zDL2LjzAn86EdvSAzDT277wY72tkjQj0GnLPk0O+7q9S5ubN7F/m4R3TbgcwOPn9tQBCQjiliETrEiRWTJ5BGWTqxiO7WPK5t3MZuI6V6xsFD0II1WY6jvIx6fkVOIalefz4lqNYvRqAm3E0hMx7G4vKCeDRIQo4EJK0trKOXK2Lq/I/U8wZUnHn8S4xNTePvtd7C4tIK9vX1MTCZw48Ymnnr6CZFXe1v7usMbtQbu3rmj93oyMQ5YKXiqIhTx4stf/lUBY616Hdv3t3SP7B5x32eaAtWqTng8AYG7R8dpnYWhsYgig2fm5kXW7e3uot0iMF/FxrlVROl6t9twtH2ITr2DeHAcxTx7NPuYW5iHzWkTqUxSid+f0+KUuyXi9+v9r7eraHXqmJ6fRG/Afpc2VhZnkUsmDQe44pfpMGXvYgzHjNhcWJagIRqNIzG3iI+vXsXu8SE2HjuH6ZV5/NH/88cYHx/H+Y0LcFpcePet95FLFdFt9hEMUBhjw8LSIra37sJlH2J+ZlIEQGJyCuFASL1xF89fgNftxs/f+pmcGzyjSICo+5IF5g8JWLoMyHXyDOQ+z3OKkYd0gjCJg/ceZxDeqSQl6ELTXODxSDnucXpE8nBGlWtTUUJW3Z10ApOskRizx1Jpdi82sbl5E3/0R/9WROT/+K//AKc3Tuic4J3NO5HnHsUUxjlBspfkK6MDGf9H90VE+4qiW7o1KZ45p/Cf/7JHge9U2yhzJ2hOwIvCAT4DPBOJaVC4oaSAh5gHb4dwJKa7o1iqyjlHEJL58gcHR9p7ODuRNOH3xhnG76NTI4jbd2/rsyPOwZ2eDhGe/YySI97Be53zDu8ozjAEAZmUQrEfyQd2ylCoQGcNhWXlUglTU1NG/1ezrn2RqnQCb/1OU/GLdGNVywSJq5ientIeRzyJP186OjizVestES5pirRy7IRoKWa22WaniRnxCON8GW3Iv+xKXOEgSFErhU68A3QvPEwv4fnK/84rg12FdGXQQcrZhvMd9y6S7iTnVWjfaj0k8w3hIrP0jVuYWB7vEv4M2WtgJI7Y+DUQqO80dU/bzGzaMqM7MivukCkgjMDqPtxfRwRy1UpOcbPDmFeEkZHEM6IUGYNmiHeNe1fRkUzd4P3PvdMKOSAoevuX/+q/QSqXwtVb1wX+r59YRaNWUyLGrzz3AnLZLN780Y8RikYxkUggFAmrn/ja5i2MT/hx8eIFfO6VV/Dh+x/i52+9heeffQon1lckSNze2dJcRpFLdGwSkei44gU//viyZr9NEqV2J371c1+Ay2SF22JDZm8fu/fvqw+G++Hy+jLu793H3NqiSu3565eXl5E8OsRu6hBLF05hbnUF/+Z/+TfwWJyIOnzqGQmOj6HI7i4XiUg7uvW63IT1XlszspfdZI0WTN0e/vCf/wGuXr2MG7dvwuyyYuPiOcwuL+HP/+I/odsdYnpqFkM6HAcDxVH7Ql4c5o7QNfXVTcKIsy994YvwsF+31cXWrVvoNhpy2rDDjMHvocgExmIT6Ddbeg/csSCawwEu37olRzixl3otjckpB86eW8EhdzWTEydPPIvLn97Cu++8rd4dnml0dySTRhJKrzvS7B4d447HDgr2whThD9qFQTfqdCSTMLUqOeHa9cuKiWKHM+csir+ioSiS+3kJDNZW5nD9Kudn4MWXV/Dlr34Oh+kDbO3tSChFsjkWi0gIwTnn6uUt1EvA3GQMT196EuVyAQdHR+gOjch9peoUiigXyuphifq8cteun1xTiglTKXiOHR4e4dNPHyAWdWkX4nna6rYxNA8xt7SA3cNdZHMdOZnbTQpE+L5ScGWD222IcniHkLx5cC+HaNSN+NiEzgTe/fzseE90WwOmukpY4/eGkUkXFQnpdnp1XmezXVBr53BZsHH+FLZ37yJX7GBiyopEYgYTE/O4desOioWMEpUalQ4sIzv67ZHiEgkNez12lc5L8OokRuyQ05k7RDgc0lnOs4fCXe7ldAQVSjmEYwGc3FhTlzgF5/tHezhIMX0ipDhTSpUoCgj4wnK2xWJx3L+3jXt3tkR2rDD2vlwUURHwevW5k/RhahBNFuwByR7XjQ5fL90mThFnh0cFDDp0LvdRqgG/+48+h5WTa3K8fPDhh7h39x6CPgtCQR9MlzaiIx64zEDkwyiQnhmKXGKpGmJsxNIcAmGvvmEOwaVCDR5XWAwggXWqrVg+w+n0YH8f585fEGicSqe1+JSrFfRHffSpErYOsbw0ixNrixifiOBn7/xE6uVOZ4hodBKHhzns7CRll2LR1WEy/bDwb2S4FTTQUJ0H2bMVrQUWL9H+OQ63OySVqz8YxX/4kz/V0FzI53Dh7FlUi0X8u//7j1ErFtEolXHz+nUtQGTQaWPkAM6Bgos48xG5EHLfepR/zAOYBIhOXlraVXpu08XJ5VI9FyMy4n1d5I+WpkcEySPnh4gTuxHnpOWFijYLdWsj+N1u5HN5w/pvYd6yWdmQXLx48PX7zPel6mD0sPCmJ4Unl9FHdlhm/xvAG18kY2giky+ChlmMLKGmPIKcHS9LlhCOSPiwZImqdf65JGuGcNIC36jrkDMiwFi6w4iFjpQJvJwZXUClB5loPqAcTmifJljKQUAF7brAOF7xz2Zm5N8XJ3Oo4a/h97m0uoKz584pOuLd9983lCcsVGZEg4AXwwXCz5ZKjaWFdVlOS/k0gh4bRs0iokGvIsza/RH2cxVYPT5ceu5pZIvH+PFPvo+dg3sY2QYYWgaos+fBRxfHQOr72EQU1UYFrV5dz0WnyaXSjtjENOaXVwCVf/WUV7i/s4N6pQGX1QGPxQHrkAO2Q0AUlRC0mtVbDRwdH8tuyZJss8MmkqBBlQNtnjabvsfxSBweqxt+ux83Pr2JUrqMWqWJUXeAE2fPwh32olAvoNqtYOQYoosO6jWWRNMd5UF8YhzTs9O/zH01D0zwu0OoVZjhZ8EANgGedjsV8GZEw244bGb0Wn0k4pMoHaexdfc2ej12exxjbDaAyJgHzUZBpYCDshn1fJ+NKmh1+iiwwD5oxsTsNCx2F8rlniJJ1k6dVHxYr1+Fz2VBM1fCgyu3kb5bw3QkCJ8O5pYOxKHJilK1h3KloVgSOqJqrRbcATdMDhu47js8bl0utBLfvnld2alUlvY7LdTKfXSbLHN1wOK0a2FlPA3ts7ws+VwnDw/0mSgXneDGaITYRBw2KuI9HPA7Igqo6JHbgjEVwyFCLqeUrAQqCT70TTbYXB6x+MZ72BVTTVaeSg66SahWq9TKAtxo7yVTzcxRvlyMpuPXwwOd7o+Ax618CFoOaf9n8SgJEv6+FguVlW1lshtFawNUS204rG743FSpt+VqIGHLzEQOQhxWGe9CizyXG54XVFMwnoKAIy8bplmRwSfA1O0YjirG1fB9ZCkZQS71G5mMkkUCqQSeqIzi/8eLXWcHVeKMTVHBsE1nscNtxnDQQa1iLF0erx/leh2kSAmMGN06fSOybzCC2WTToMQCtt6gieW1GFZWCRKW1KfRbhJ04llYVkZqtZ5V0XlsLCSV/bVrN5HJdvGv/ruviQC5evk2VpZO4sb1u0gl0/pey2WSIDF85rPPweOx4ZNPPpRalWc3L/FMpozUMYujXfA43VIwd+pdxUh4PQERi7FxPlPHsDqHskpzOVLGZJ0X8RCJiSktDuzOyuYzKsIk4MBnhhZ8qqWpjHjj9Z9jcX5MyjLGcs3PLinuiRmXzIfnPUMnG5fZn7/9U5FJVKE//sRjyGRyWF1cw+LcAu5sXkchk1JZ7tL8PDqtAd5/71O02rwPPXJC8Jn4/BdeVrkZO3NINDBjnJ0mbo8f8YlJuaFYnMehYn5uTuXuXJBJ+nMe4PJEYJznFmOweMZzEfV7/QI4SLrHJxIIRMexu3eIeq1muAwHA0U3qF/GbBaZs7e3i9hYRCrMialxzC3MKq9488amlH6nT57WoJfP5EUI9to9DDoDRZWcOXVaz929u3f0OQZDfhHWnW4LyeOMssnXTp7EYfJIvUpr6+tIzEwjk07hjddeU/E6nX10slG0kJiNwRfyKJ/86WefRCZ9iN29LYQiQYFLLHMM+D3YvncXjWoN47E44pG4QKuJ+BQOD44V+cXPcT+ZRCAelfqX5DnnhlqlqvgDRhcWsnmp0WPhGJJ7SeTTeZHcykwlAWK2Y331pPoruFwQxCZAQSCBRBRdQlQeez0+gYK0AlfKNf1FcoFFqQ4rYzu7KhpeWV7RDEF3AMHvbDqtz1e9GeWqAE+CCvy5zM8vqLT306tX4AsGMDczJ6CZ0Qi063PGqFaKmJkhmUfXhBHRxHdYBcmDoYguksq82/nPCRoz+pQKYQ6zG2fPi+Cp0Nm0d4j9gyTWTpzWO8CYK8YGen0u1BjhSJdtv4fU0aEi2UIBRqEFpYZk9xj7xQiskGyhuoozAZ1G1UYX3cFQkVN0kJDg4b9DUILz0KPZh2AEwQDGftKdw1ltfZXRruxFq2sOK5ZKiMXHfhkjsX94KMKHn9cj9yx/JgQHuDySaB4bjz9ULQ4U60HChzFCmVxefSQE9wiCy1FitujrCUejiscK+70YD3qRPNzD/uGB7joro67CIYmH+H5SPFEqlw0Xs9WmP4OK51X+rPm8uu3IFws6o+XSZSwGu5eaLQFfBAb4z/gO8PlkHjY/Z5Wiq7ujgyBLYdmpYgamJycQ9DNSgc5ARiQ59fvxjiQ4wXdIBDrMAnhkIwdQyJcwpDNaZMsQXp8blWoJ6VwK2UIObq8fvaEJ1TpnQbqaDZdEq0uS3tg5FArDzj52a1htsNuMDiXOlrxHOSPQmc2fmZRgdoIqJOJZ8DvQ/0cxE13hjCQh6JCYGIOfggjzUMATnZsEk9uMGOzQQWF6OJuyO2tgFH8qCqoh5zrBL87rfF44pxqzsyGGYtTUYMioEZ4bXAqHymxndApLzuki4c+Eoq2ZmQQ8jOFr1RSZZjYby3oqlTHIPpY+VnrgHu+wMs/Z9zBCxnCjcDnnvcLCcn5G2gsY0dZpKZ6Eu4liquwO3eUqnCRRZGW3FglQQ6nMjGfOOVweSeL2GSdrpcuaS2UboyHFF130e9xtGP/E84JiKPZzsMvGiNqhM4yzInsl6ESmwpAFo4FoEMnMMZ56/lmsrK/jp794G/e2tuQkJLGYL+ZxeHiI2blZJJO7CIfsmJxg/5ARW5rNprCxcRJzs1MYj8cUOckFPXmUA42zbpcNMzOLeOyxJ5CYnpMi+nvf/x5WV2Zw9twqTOY69o5SWFx/Erfu7qlHyh90AOYaqq0cSo0CClSIeiawvZlC1DeGkHMcc2Mr2L51iA/fuayscjMJKu6GbrqpQroHNtZPYXVpCX6PV+/SLAtXuz1UGg1112UKx3jr7R/jBz98CxPzNrz0yvNYWJwWQHP5009F2pxYP4X93SNs39+VItzj6MuFSMFfu92H3eZRHAadi1z6KXTrtVtYWVpAPpuVCn0sHlXf0STPaacJxUoJmWN2fNhQLVUVVTboW9Dv0YFlVvcOz8W5uRl02jXk8ylFF8HUg802gt/vVd/SeHwCJ0+cQqlYUd8L7xvOQWtrJ5HPcY8zoum2trZ0Hi0tLclp+cZrr8Pr9mJ9dV19ZyRbPvn0A5SqeSlO45MR+AJuXHzsHOZmZvC9734HJ9dPigB5sLv3SzEOwS3G63LPszoZmdPFwto8jnNZJKYXBD6/+jd/g4WFWSwsTGF3f0t9XOzkGHb68Dt9cJicaNWNfkQKHGYWEphMTOs5qde6qDBWtT/EmVPrApunuDuW8yqWh4kxrx3YzVTUjuBgSbeXREIZ97cO4A9EUa20cObUeaSTGfR7I/UitPs9PDjYwumLG/iN3/4art28LgFDu9lVUW4inkApncfO1i58PkZUDeQMJClKsV444EelXFbcDtF7kvwziWm5FOls4nt77949/YwoUCApzRmNHVEspK1WS7qn6FTkvcj5e2Ji4mGUbMMgy+uGy5U/J95lur+IHI0edtzQOcbeLyZBaH+go5egOuPBSZ669FySuKNz5+1fvI1uu4WvfOkVdSpRWORy2Q3F8cP+UvYy8TMgCcF9g2c5gTLm1zNiyet1o9dp6dfojpUrhGct3WZNkdIkPuhw5B3IfYX3PCOFGcNC3IgCXIo85UJtNLWPUdz1CDshGU0nB3d4no908dEBzx2HKRHsNCLRznvg7v37GFDF3O2pq5NzBOOkCLYH+fty2WbcjMul94N4VBc9iQ8Zx3ewt4c2n10r97yyhI2al2zcp1h4zm5Iu3YkxhKeZQ/PIA+326zodeIN7LijW5VCEGJNPG9L5QbSuTIsDi/CsSk0uxQR1jVzBj12nRHcY0mMUiTL2ZqYC8WjnLV4h3XaPQQp5NnaxWhklgvETKet0y2RsmJGgV9GrHFH4jvOXZKfuYjpvhG1zr/z56Xdb2RWJCaV7ryVuOcxOaTfb7u8M8EAACAASURBVEsIQUyJQgeKB+lO58/eNOzCxdueHyd7XSjW7XIfNcrQjYhzPgcETAzRmyI/uZMQ6CcpqeL6MHrDBjrdBkr5nO6q/+Ff//dw+hzYTx/iW3/6LaydWEW5UECz1sBj5y+q+2SfsVPBoOL9+Rejo+ko9/k9cio9duGifgbv/uLn6iyiy8lhZ8RWV7MvnfQ/+OGbcq4tL6/iT/70r7BxdhXPPvu8CuZN/RFOLK3i5OIKjra2cevqVbldTIzc9DrRG/VQ4kztdCCZyuC5519QUb3N54IzHpGzPHuYQXY/hS88+xncuXkb6VIRyVxaPSHEP0kksxy71uRcD7gtDliGJtQKJXzjt76BK1ev4rU3P8b6xjgavQ5efuUVvPb6G0oa6bX7sMKINX2wvYtv/OOvY2VjFZ/cuIxcuYBk6hhBTxAToRhKyTQuv3cDc5Muueh39ncwPTcLq9utrtx6uamCe388CruPBeNBNCiuMpmQPH6AF146g8npCG7cuYlafYjpibP4k2/9rbpHkkf78Lqt6kF95rmn8eDBFhrNAeYXlkV2snPo7XffViLIxBS7RhkxbhCDRl9hEDsPdpBKZTE5GdUMwbv0zMYp7W+VYh5TE2M4OkwjnapiYXkZJ88sI5k5lLL5xs2b2s1mZhOo1Is659gPcWfzPi6dv6h7/t69O5rRAuE4fP6wOo1LhS4WZ2KIhcLIHB4p2vPs+ZNyd+/tsYtsXK4Onhe7u2lFb5FLokN2YjaCqdlJOLwOfPjxZZSKvH9J7PYRirjg9dkQifiRSWckCmBiSrnQlBCUeLQiT0cjdbLcvX0XzWofkSDTkGwih7JZkhbsKDM6nxmLxxj22FgYE1Nx3Lm3iU6vKZyJ51MsmsDe7oEc+kGfSwXwg44JTpvHiKgzdxEOe1EsZkEunMJyCsIaTQrSSXw4dRbNzvLzYVRlVwTIwWEB0TELpqYnEIoGFRE2Mg9RrOaF22/vPpBoLhpmfBb35gYioXGYhhYl4dDpOTk+gc1rlxVZPp2YQjadkdmh2WhJzEdx8uE+IwOBoQ0IxayIjgeQTheQZzNBFyC08vkvPYlmjyJ0JhPkUa+RwKpiLOaA6dnzEyMOTlQg8tKjWpBLDqMAesMeeugiPhV7CGr2MeybkM2UYDV5MB5NwG52qJiXDByjYWj1PnP2LD69fFUMut1BW1wN1UZZZTonTq5ifW1Fha7M1DORDoZJudbMcauUm4oEqdfbUqyy1JS5iLxsaGnrsbOCoIbDKtUR6WTmIHPYczn96PbJ4gfxzd//Azxx6Sn86Z/9Kb797/89/vEf/td44dln8Mf/x/+Jj978MXNhBE5QecGbV5z2Q/s4l38SIFwA+KIRDOQPW6TBwxxt9YAos9pQTzyyuvOhM3LzjSisv3cskCE3/j9jSaRoy6yLh0s5FWtcTFmEygImMp9cBLlQc900ui/YNULGnWpPoxyNDwEvBTpEyNbzP7QnEsDixc4Xhn/x6+TSSwJE0ViPlGxE3KQQM+lA5GBPpRr/sdnCRdRQBERjUf16h8MtZRCHY+bJN9npYnfoxSDYQiKF4AsBWhWljo/L3iUlH7/eEbM1qQY2YsIIqhlFkwbARlXj0vIKNs6cxc1bt0EQgjEI/CwIYIv4oP2SC6nFjtnpBSkUaWd2cBmu5tQHQo1fj0DkwKIl5Ylnn0KumMLewS1kCkdI5g5xcHwAdvX6w4BHCngbRtYRGp2Gsn/5GVDpc/r0WZSqTbi8Pty8d1tMp8tmRjmfB3ojTETjsDAKbGhSjAtVsPlqWaC4xW3k07t9TpFNBH6oVmWWLgFglmdTSeE029GttlFMFmmvQLfWR58Fr2YTRq0RrHEngpNhdKwd+OMB+KJedZnwuRmLx5VpyR/C9MwMgr4AaqU6luZXkctUVCz43t+9DtfMFGZnJuB0jOC0UVE5VLYgbfbDZhuFdEZ5+yQuJxc8mFmIyS5fJetft6NRHKLTsipz2+plsbpHDpBmc4BKgctRU2pPl8cKX5AEjB0T4RgsLRPyOwXUcw106i2BrLQ5siei3hop2oFAu4PdD+02Wsz9pJV31MXE8hwee+w8Pnj3Z+i1GnASpSHAQ+Ud+8SYOU4ywUaVSR9VKZupEkwYz1qTqq6RwF1Gd5Hp90eCWnB13jXpmGDes0VZ1SqG6/YQ9XvRrNBqWZO6xWx3wUpbKwkQReNBqmA7Y2RIHo96KNfLUqtwcHsEPHGg57sYCHHxeQi81OqIhwOwjMzoMyuCYASzwUnatRr6LKTQm5yUgoZAabPaRfdh8Xa3TbCKxX4mdb/weeS7xgWBAzfVPLw8WQ5F1TWL4kh6ELA3Oow4kPdh5jtkNxRDijFhD5CcWV0jyu5hjiRPaAK0BFb4e/Lm4lnBqCw+y7TOe3yMewKKdBuQUPEEjHI7Rhgpn7YrezYLt2VvtjuNgkKLFbVmEbRgJWZsWFuf1zly//4Reh0uRVS8ONAdNGVZnVuMwud3Kcf8zt0m/sW/fEkOthvX7mHQtWDr3pGK7/l1ms0DXLx4Asur02i0iioVI1DOpchscmB76wi5LMt/qRhuwe1wwcReXTM7J5ibH0K338J+chvjiagUjUepFMqlmgAGFo5ShaWyeNMAE4kJge9UMA5GfJ5cxl1qseDq1U+kUD5x4qSijGwWZrcGsLezi72dPUVuLcxPwudzo1hiF0pVwzJdZFyE9rYP8crLn0UkEBBgOh4N6r7Y2dqH3U73EFUePi01PDM2zqwjnz/GD374N3LuMAqATj2TxYZAKCRH2uFRUqpRqtYI3FMAQeLQyJemO6YFb8AvYsH1MOOZ6ttivgg/88CdHhznKyIi6BYaj8VQzOWkaGd8VOY4hVwu87ATwiG1PAmQaqOGa5vXde+xG8BwO7CE0QmDuPWjXq5ianxKrsT33/sAk1Nc6J1IpZOoVCtwe5yYnZtHODImpw1J/1Mbp+RUefXV7yN5dKAeKxLVJH0Z58Qzp9VhDAzPGjuiY2E4nGYVrUbHogL5+c9YUH/39i3UKxXMTibgsDow6o8EepCUVjzMyIRcqYTxmWkUK2XdHbyTQozw6Q3QbXTQbTFKawweh0dASKPcwNFeCk4b72ETTp04rUx5Rl9Q/UnQguo8vj+MDiBoRbKESz1zcLm4+XwhKXcYF8r33Of2IBKiCoeKGuDjjz4U4ElVFWeXjz78UMKVRGJakVwEbkmSMvJsYmpShX0sHH/xhRelNFdJJF2Kg56U8sxE7nZbqNXKcpdR0cj3kdFdfI9J4HPuYFY0AYiPPvpEi/b0zDyuXb+J+OSUlLOc5Vwcyk1WzXP8NfNLi2iSyGYhJFiqRzUqjZFmLYyMAyMxxzNpe3tHcVZy+3p8ApAokpBKHFDhN4kYuTbtdimx5ufn5UDl/MMYLJ4rFDkw8iIaiejvN65vKrbQcOk5dCbynqYCk6QIv06qKY3ZqKXoLr7P6mkbDpCYndF9wB4mfv+MmyEjzFmFf2ekoxwyksMaPXKMXSCpNz05jk6tiGtXPpE9mySJzeVSXCxjBNq9HqLxuJ5tKsg4j66urkkBT4v4O++9jXqnjqnpKc11LKdmXE46mcTu1jayx2k0a8wmZ4xiX+4I3u+8O9jf4Gb3AZWjVr4fjBZzS41O8oO/hu8eASiCX+w44fLJWZTxE5pNR8Cg09GsR0Bibn4ek4kJuf1q9bLKh2/duykxCDsr2JXV7pjADnF2Z9F102iVNcsTwOL8p1iRrtE1wq+JxLsyvFV0zgiGnr52Pi8kQBgL2u21BJLQvaJIWnWEDFRUzLiRAcGnIYF/nvtGRCjnfc4H6s7gXGp0mos4KNdqmr8VvdIbaW8hUMaZ1ZinOZuTXGCUJAdlkigmqXJJgjC3nY4QfS+atfuw2hixy8L4okgDRsyKTKH+gcpZq1mzx//P1HsH2Xne52LP6b237b0AWFQCIAmSIEVKoizLVLEkR1JsyeXKzih2MimTyaT+k2SSmWTu3JvEVb6+LtJYsn1VrEaJEkkQFEn0ulhgez397Om9ZJ7nAzzhDAYEuNw95zvf976/96mM5KK7gIQgVduMFBAYabFp/eY9xWvNn1drNNDuG3G8fcZnujyKsOI1K7Jjz2FHvWVEq/HekWNzYFFUGM8NBEArDUY9GUkzfh/vE4qcGDHDno8+7M6Bsu5LZSAeB8YmRrCwMI9MLiVHFYE1dYU4gUDEh+3kLg4rZVy4eBFnzp/D6z//BT64egNDIzEpOhnLQzEV8+0L2QzqlTyGYhF9plx/edh2OAa48NxpHBxsIhj0qiegXK4jn6tgdHgazVZfYOz0zCIWj53G+1c+wH/4x/fxW195Ci+8eBoP19cRis9iayctQZ5ZBA3z4btwBuyYGBtDNV3CtbduI7XaQdAawb/60tcQ9sbxt3/9Tdy8c0c57c1em4ORAEAKNxhPdPbUaUOtHorg1Nmz6vWrNOvoDTr406//MfZSW1hcmkV8OASHywy3x47dvR2JBNkDtXKvialJu8SDJB4/+WsvK5LzxvU78AfCCFD4V63j8jvvaP9hnXMiGjEAvm4PY+OTIqLoAqJ7787Du2h1m0o4YBk1HYSRSAzRyBCazR5S6QKGhscEAPMMSbX9x3/lo1h7tIzl+7fg89lx+tQSrt24pnuAayKPhslkGqMjE4oYTiRG8e7l9zA0NIylpSXcuHEd29tbuPDMBWSTGc1L7KMaGRrRM5sYjuPgYBfXbn6AsckR5IsZRfay5P73v/qv1J2yfO++lPiKuWq2RHTF48NYmD+O5QcPYLb3sbG3huc/9Lwixq5dv49Op4+NjT1MTMQFdvEsyDWSZ/hWrY6QNyAX76MHDzA+MYxjJxcxMpFQmTBVy6kUOyCYnkCsom0UVVvtehg8Pl4fRk6zVNgF6tZdNgdKhxUUcmVkMvxVwujINGKhIeWX72ztweZwoc3ID0sHf/CHX8XQ5DBu371tiBRszP8vwGFmbPiOOia4diQP0np+iT+46Exk7IvTof2aIM9LL15UJwhB2N1tpgBQmNgXcUihwzCvs3qxKLTk0m6AWdxTuI4q+eGxKNPFdehxxDRJBQqquJdxBuDn3OPZxmLTHkNwocNIo8FATneuJSRJucdSTUxXx87WrkjxHXYd1KvwOqE+i9HRIQwNcYaiQLIiERKFXW5nQKQq8QIRx1a60OvoMRJIZwEjRvdJHLZiBusNrYl8DTz7E18Q7qJOpbpBwvf7mkfC0bBEVNxjWXIcjcZ1P/Fr6DwlWUyXF0kQfm9Gd7LrjvsLIwlHh4Z0Lde3NlEhBmMyCRwngpMn+dHpag7jbEdMgfHDfNGMweS+1TP34fI4tTdVyyW5QEjYtztG3JciSK2McGRceQd2M/enjmLgHfYBwjGmExgECPc4fm+S+1S5E0ay240klEK5rv2FQjyrg+IRnu86qB5mJFShQ5cpAxTnGdiKcV4znIEdgaPKGemT8HJr3eZnXWt3hWvwmonUeEzyq4yeM1CvK/Ka9wu/r/opFW1mRKFRyEZBLD9bgqE8T1brZTkKGVPKKFaiXQ26AsNGr6yFbmwbsLufR3gsrHM10zyIg5CYItlC98fYGMU3jwF+txtejxdjo2P44P0r+K3f/LJA8/euXMLXv/4nSLAgfNDB5MwYPvfFz+LR1ir+9Ot/on4aXtOdjV2cWFrCcxdewO079+D0emFzuiRU4VmEfYhHjx3Fm2++iZcuvohcNoPLl97Gh148j2PHZtHvNxXlWSgUYbY6EYmN4hvf/BY++/lfV8E43Z+8riSWPv7RjyPiD+P9ty6jkExjamQEhUxaTqCl40extrmGu8t3RQhRIMSUmmOnjsMfi2Bld0vO+oWxGYRdfkQ8IRHOG3s7KnTe3dnUWdob8iISY2RZRbPM9toWsqkaZqdG8fLLH5ZL+s1Ll/DJz3wKD9dWceGFF/Dtb/8jbt7Yh9sO/O5Xvqj1/N/8P/8WiyeO4vNf/jz80SAGVhPeeOMXWF1exanF4/jJP30XR6enMGjXYLf2kckfwOaywxtinx0FphmUqz1ERyOwutzYOcjgmQvPSVhnsXcxORdC9nAfGzs7aLWscFhGsb2RwXPnn8HyvVto1PPweNkFOMDLr3wE2zspDI1M4LBYwebWFg6Se0p+8AasEvRxzWDk3+kzp3WvVIs1ncPZFWyI0CqKdX72/CnEowEEA8a93u95cOXqdTS6FVic7KaqabbPZ/LCoyOJIPb3D9Co9lXxkAhFEfYFsLG+hmarJ9GOxxvA3l4WQZ8Te9tNzE66JSbhWaBUodiF5KgVNivdrD08fe4ZxVl95x+Xcfa5AFrdFhZPHkGr38Lo1KhwwVKphXv3duH1A8eWYrDa2a3WFA7Ofa1W7Rgx77mWzjk+nw2lYgeRiEuJS4pFtzvx6OGO+piZnuFyA8dPHMH84oKI4u2dTcSHGEdtwvr6Q2QyRYyPsxOQojriRTVw1BmKB9Cq9VEtNlEtGoIo7i9clpwuqBKAZ0yuxdVqXzgbR9Jg2I2xsSF1ybBXkxFghIm4fpGcGB4JIZqIwOVxYHpuUgkMnJcOJbAbx4PlRzjYK6hzhEksbrsXeztFzE3HNSsf7KcxOzMioSnPHlzX2ZvGRAaK+9hBm6/0MTplh91NIwOwtdYSacTXeOGFM3iw9hClWh3j48RTuAa3tWaYLp4aGRDwYOEiFZYEb5lny+G51q4B9j6cXhs8PiqZvLAzmirDEmAz4qExDEcmFO8QT4SRySQxPBKXIpj5qLlCVgx9rVnB3MI0Tp48ocPN5vo2Ntd3laHHowgXauYgi/GqcxjaFiNFAJ+qwv1kUmVVtHszZoYHRBbUWWgrszJrljZQguK07HUwO3cEn/r0r2N7Zxff+OY3xEST1KCio3pYRNDjRa1YNjLGyTrbmKfG4ibTY2Dd/JjporptIEWD1IcqEuaBw7CPGxuGUTRj5F8a5MaT4YN/flLardJzI0PqcSkVAUwDzFcEWZ3qNGYWGyW0tI1y025JbWYoH5jTSAJE5ISunEnKBMZZcDBgHIHIFRaGO+waLP4lP5NlqMzrVoGUEZvxhKhRqaGZcTRWAQHKDGZB+4AFawRmG3IZcHNkoV6xWJYDpN5sC7Am4ULiw8s8SrtdB2ICx/x3lqDSDkdmne+TZAcJEEM9/uTQa1xTPlhenw8LR45gfGISl965jGK5LECDr88AEvj+jYJ1Dd6BKBYXF2Vn7jYqisHqNlnaSKt4H5WuWb0bz730PA7S28jmt7Cf2US6kML69irMLGps9+C229Sl0WcGrMcOj5+KlzQWZhekkqF6lUQbQUGqBcz9Ntq1Kqy9AWJBxj+QuOqp+4O20vqgA4vPCSsVri3m8ztUhjkzMY1HDx6hlCtJOdoeEGxuiAAxtQboVXsY1AdwgEWe7ORhPjPQMnXhiXlh8pnhi/uQmExoAWHBEw+UhIH2Uylllk9NTMPHMuFAHCvLa9h4tA6b16eMW7/Phn63Bo+TtlFGJACdehtmDihUGjc7Yogd/gFGJmlDZNRKGY2iCeVDntY9SIyOwuLuqHCIatT97Sx21groMCrLOkAs7sPwOAtbiyikC3DBDXvHg0axKTJFefthv+JGisWGSoukTLS70LfYUGUJqd2EXr+JxaeOYm5uHB9c/gWGIiF0mTGZJAGn+R8hD+PyzHB63RpGWcpO0IJgfDwWEaBXq1bV88CSaJcfSIxGDbKEefADyLbaMVEbquVdBeZBjxutah1724faAHh4pyyfRAlLxQl+8TDC3ESud40281GrUtOxrJYHXuXly6drVq47FaMRvxelbAa9WlUDdZ/ER4fKP8bSGXF2ARan+3jo7urzsJrssFtdcNjcYuaptuHXldnHUC0iV6BKCZidHdHBKXmQ1NpGBVa1UteayvWEijUqypkB2mxwoOtKieAP+rQWEOwSSGIhuWgxSBauc+wM4TOn2CyqbBn/Z2aYjcAYul4stp6UC1Sy0nVitfIamVWax/W69lj5yuxxls1xHWDWaKdvxmE5r2s4v+jHsaUZAaIPVzZhNrPMleXnBBi4RnTgDVgwMh6F3TFAo13Eix96Wof2zbV9FLJ1HGwXgB4L6K0CkvpowOEaIJnZMdxuTlpZbfB6o8DArqgJCpCLhRwa1Ro6zYEUVYy8oNOkUi+i1ihhem5c14mkQT5XQq3ekbqN2c1cKwn6EdjnOs3SVlrnpdIPR0ViXLnygVR3Fy9elPODa8W9O/cEItE1QQKBz8HS0hROnTqGG7c+0LNPZxwPcB4X+7fMmJ+dU67pg/u3pXwkOTczs4DBgKXEFgHPdPW43FZsb6/jp6//WMAvwQNeZO4nkXhMh0k6S9wOqkzditlp1utYmJ8TEKJ+gWpFxbbsvKAykKCI3xdEJBxV1AUL3QY2arkMgJLgNYsUOflQdZVJJ6UGJ0i4eGRRzxCHcQG9dhuGRoal7L9/954iq2yEBFimCAuOzR9RGShjnrjW876kephuUgJ+p04vYXRsHPfuPlCe84kTJ1CpldFo1pAvZDWMUW2dzSXR7lCVZ8LU9ATK1RKKpUNFT/KwZrWbNJhxfbbYCAYM5AJlOflhPge/24tEJIp+q4N8tqAIiHqtqZklGImg3m5jfWNTRL9Un40mThw9juReEuVCBaaeBUsLS9jd2MOgY8KJY6dggQ2jw2OYGp9Cv0OrcVNrBQ+ZVNrzWWQmKvd/ArFTUyT5R7C3l1TBNsEsugkUGUH//6AvQIoxGTzUE0jhXs7cbx4KeP8Z0TfAo0ePcPv2bXz2s5/TvsmeG84FVD8RuGAU1vbmJqwWE+YXGL8Wg9NlQ73Oa5nVwZ7Xm+p/7jWM3WPXDR1oHI95eGXpH197OpNHLl/E9Ow8jiwdVzzb+1evi/wnQMEC650UPx92r4XQbTURCwcwHI8pepKAwvJ9Cg6s8Pn8UnZyDmMEwe179+UICHGtrZYV4UYX3czMjN7Pvfv3BfQYxHILuXwWk5MTYLwfO124B/FaLz9YEUFE9SSFBDxYGX0VwO07d0QOcY5RFrbXAGP1DwubR0fgD/mRyeeQzxd0TzAi6kmxPGcVZlaTmGamOhW6VDhSOc3PmIfZ1MGOHBBUVdJxUKpW4fH5NQPNH1lU6S5zg0lOMwaSRJs6JLodgeq9QVtqQB6W6Pzh9N+qGXn37JdqN4zIGWaFuzSnDR73vJgE5HL9oviF8xmjtYYScQkMmGHO/87ZkPcOiacnrmS6UDhDsiyWczTJY7pcmu2m9kE6Air1klGO6XUhHI1oHSxXmjCZnLCYXWi1BorCNFl78PpdIla4H/F9cm41xD10W7BnhetyU/ck93q6n+3sn7EzhovPSE2EAf87yTNGSNIXTpKBpAdjGbnIq5SVRefttrpN6Dz1BD2awzhYk4ChA4QKYJLIFKhQAc1zCOdqAwQyyAQ6YDi/MAucxARBRKvdiPWkMIjkPtdbzXjMvrdS5MDS8poOuFwX+b24RxKI5L3MvyuXCFKaBTDR4akoT85DfI38qY+L7jnmE5wjyU4ig6Q692NGzfC5zBUrchwPyGkQ+rJx3oOiExnRyr+UK9tG8MGk54rq0HqF14ciALOiqkbHfTh+cg6vfepXFGlGAUE0FhExuvzgEV7/8TtIDI0gk99D39JBMBZQckCz28PisSUMj43C7nJg5dEydvZ2JETh+7CY7djdrmJhMiay21D4OuDxkFRqIRSxwu+3SM185swxOJ0e3Lq5DKvVi3y+jN3dBmJxF2zOgPalVnOAF186hdGJIJxeFwZWH375/jV91nt7+xgdianr4dTTx3Hy5BHsr63ix9++hPQDYG8Z+M3Pv4r/6Ne/iAf3l/HHf/7H6MkhDpXC6uzFmcbEvOoAKEDh66GidIHdHuPD+OGPf4Cd/W2U64d49eOvIJXZQ6NFIs1wGlGBzHmMjk2ryYFIMKYC0YX5SXzkw6+I0KZrjuvcjWvX8e7ly4rwoAqT4Ch7qcLBiEo8a7WWVLc5dhpMJBQ7QTKT93/pMK8zFxX3XH85Exw7dkIdXYqBZaSa047NjTWV21bLeXzus69hc3tDv6jWnp6ZRDZ/qJ/16U99Hutr27h27YaUn5wJC4Uc9va28dFXPoyVOyuIh2MCYSigoGqfjic+P0MjcVy4+Cz2UrvY3tvEtRtX8Nu/8xU8/fQ5KZQ5b/70jTdEnhsgbhvx6KhmBZfPhLcuv4Hf/upv47vf/xE8nphEkQ8e3EeLwicreyanYTY5kdxPq3voxNFjmhlI3rN7aHRyCD1LC9V2HdGhETTb7NIhsN7SvRZijyijYDoduL2Maswpz9zrdko9bIUFO1v7SO3nMT93HN02iW8qciuwmR3Y3NgRaUOS8fzzp/Gpz72GnrmHjc113LxxS+KlbJKRzH7k0gc4xljoWg2pZBojI+OIhGKa6egE48kjyH4ohx1zs7MiaThz05VJUcST1AMBzTxjNxmfQmc2454NkY3OyAS1mi2tpZzN+bkYfaA8IZoek8tWZDIZdFg4bXOi2mgaXXUUUDJuut3WvkVnAM/6PEMIcegOlMvO+5DiDjc7e6JunFiaQyjM5Iwy6y61t92/t4IexajOENotYigUf7Lrgcd8/s5CbIpSqOzm2cLYI/kaOQvxrM+1mPsqRQkUmZEQ4esiDsH3x/3dIOP7ciYFggGJ2CjK4h7CCEP+/ZO4KyO1g+6XgUSTFJu1amX0GbFE0Q8jltgrUm/o39u9nu4V/sMzOsUYxGjodLbKoWBWhDIJcrp56GY5zOeVPiGVfps9HUY0DCOUBv02gl4nRoai/CRQLjP336peLorUiI2RmKarolphZBj3ISaeEJNjzJlTZ1CSfuyp4l5oNw3gchjxyup+ZBcZXy/XDQl2GYHOsynjCn26/zlht9UrYoLF4dR9QKEy9w1eSwo5SDCx74AF8ewF5gujuI+uKQpkiakZX2dEhBvArQuldgAAIABJREFUFsW3JEAqIjs1T7O3lVHPMGtvZ6yq32PHoF3F1/7wa/jhm28qBi8aiaHZoLq/jyIFMvU6QsGAnEIU4I6PjakMnAXlf/Ynf4avfvUPcPr0Sayur+Bv/uYvRRLb7Cb4gx6cOHMMuXIO//zjf8bmVhnPnJ/R+j2cGMHC/FGsrm1gfHpGfaD76TTeePNNnR84E/785z/HH/3RH+Hhg/t48xc/xeR4HIm4H6VyRjFlnJMppPQHEljb3EQo6sPU9JTcUqurRmxgtVTH+5d2Fav+9MkE7DBjiqR7qaS+LTpJ2CtBgTjjIUOJGF7+1Y/BHQrgT//iL7C9sYdjU7M4f+opEXp0AVPoSJfV5upD5ItZBBIhRGMhdGtVhP1B9X3SEW2xOiUKM8gzJy5dfkdO7U9/5tf1LP3X/8X/iaefnRF4zDM8SUTGPJ48fwpD48OKcfrJj3+KbCqP3dVNpLeKGI1ZcOrYHKqVPOqtklwFFodZohYTbIrFCg/FJIZ++SMfwz//4EfIZliwPYzT5+cxOTeKVn+Ay5dv4eq7m5gYXcBQOIp7d67B7eF91lUs0zMXjsLtCWJnJ6nuLwmeTQN4fU40mnR2G/HjTpcdn/r0J7SflQplnaX7PYs6Re7e3gV5ti994VW4XSbEol7FBqdSVdy5u4zNvTUU6y3MzI/o7OKyOhVBffr8jK7H8p11NCsD1A+BRMSGRq0jx26jOdD1JdHI83qv+bgzGBatRxXu7zaTOpdKxRIatRY++5lfx+LCUfzlX/47dUWGE1Ew5N3qsiEyFEV8ZBg+fwh/9e//AWfOjsDhpMuoIUKl1wFKxZbAfMaPxqIBEeI8uzBqmmsayQu6NdgPScEW0ydIVh6Wi3j/ygN89NWnhVkcJCkCY5drWefDerWquZ77iPG7VZ0mQZ9H369Z68kJUi7WMDERxfnzZ9RP8v3v/0B7r8T9FD9RMNQBZueH8Pnf+AwePVqWg7dQyKJar+qQpBhbQH8+/dRJ4SmV2qE6XSq1IqbnJw1hRvIQW2t7cDsC6LZIwlQepzC5MFAfYgdHjyxqHmfHZ7ncQtDvkXhzZ/cAzQEwOhmAxcGzSxsH2y3wODS3GMDs4izWtzfUjerxmOF22WFlf7LDDtOzR4YGNrsFTpdDTMqAwDcZa5sFpUYRDpIfASf8IZaEBuFzBVEttZA5KMHccWJm9JiYm3gigma7JqtrrVHWJpfJJZHOHuDpZ8+L/CCxcevGXezvZYw32uOibXRqUEFC0I25Y2R3yNYb8Spm5At5NDpN1NstTuY0sQvs75kHcPrdKvL0+8mGskBpoGw6Dq3MBFdevQrHmiJA2ANSL1cFtnRbHThYviZlGdlsnv14kDD6IJhZyw2PG7KcMTxQdgw7nhFjZRSA8nd+iLQMPinn+v+TIU/ID6O7wiAg+N/5i+AdN0ke8HhzWqUSpDbEok1OReCMHvH79foIkvKGlerD68PIyJgKvhjf8FgAqYiIJ+VhygpVaSMVZkZEF0FNDlfGwcqI6+LXGTnRXTGs/P4sBxoaiskezw2VhySqL2mP5+Ysaz6Y980MSGbOErAULCqChSAw1RWxWEwAGwGEJ3EZuiZ8NDh4SD3g0PDMz42lmPydsRBcXHRgItCjLFJ2lxj5lyTMqIh94fkXtPmXD3PoNcoiQHiA5OG01jPDGw5j9sgsCqUUUpl1XLnxLjwhN9Y2H6nQiwtlPBLTdWdJFRd3s93oawj5QgK+WNpMAKbWpDJWZ3yE/TZ4qRod0MpFpYFV2aPleh1pgut+B8KjUYQSERE8/LwapRp21rYxaLIszopi81CDlKkzQK8+UOG4rWch44FWnUOeTwNp325Cx9JFz9FDZCyK8HBIpCABUuZY2r0eDbBUvLSaPRUiscRobzcpC/jQ6DBu3bmOWikllZPfY4HH6UQ4HAc/xMzOvlwslj5Bpgby5Qbmj7kwvRBXkVsl30OjRsDbJwC13i0gTIv56Dgq+SZSW1Xcvnlf9rv5xTEsHE3IapbcSWJnNQdr2wKHyY0e1e8EP8cSUhLtbu7LreJ2+1BrdNGGFUXea3xRgwaef+3DaDYPcbD1ENNjwzpI5jIFZDItlYU6mcVtHsDDMjWuDJYByrWqBg2p52F0NNRqA6nk4+M2nDhzCqnDjFRZgwrgcZlgdrlgYYY9lUReD1octJl03WJJbF3XmgXrVL2bbQ5FCpGcYCQPwVU+IxxsqOrjoMdIID4f1WYbfbpKLGZlGU6NDqNxmEdqYwtulwU9u1kgJAv/aG+ni4jEhwpdmVlsd8M8sOjAxVIrl8uLerUhAiQci8AT9Er5w+eT6w/lNlR6MWJHoqMeD8UcEhj9QQKEal6PLIYEokmAMOpJefssUa5WNVh43B4dvJgPrDLCPmtRmjoEUZ3OtcbNa2G2GRE23ZpAEToBDYs5HTYcig2CpNmhCphdTgNUaiUN74wO46bE/HsqBk6fGcGF58/g8DCr18JM6OX7a9hYZxawMWBb7MDkjBknTs1oiOkOaGk3o1JsI5euYnV5D9HAMEL+iMD1g+QWjhybQWfAyKRdOR9Yyre108P0VADh0JDeG0EzgmOdZlsHHO5HjPwplvJSM42OxQWSc+iv1duPh5IhxEIR9VSwSJDuNYIiVPBwnwiR1Lc6MDIyipWVFezt7WFmegbhYFhOHK7l9+7eQiQcFDjKSIPd3Q28+urLMFt6yObSikDI5Q7V9cHPkp/Lr378Y8hlk+o0mZyYQqFQRq/HC8T70414PIbTZ04gnT7A/Xt39F6YXX3IwazdloWZgG8mnUMsnEAkGFW8BiMNuLfI2UgyvNVUHAwJkApBTrMVTodbv9YeUfXkhD+SQJP3K8G0Pg9wXanMVYJooyOJA6QdiaGElLoksqKxGCYnJ7VnEVQnoTY6NIJsKoPR+DCGogmVgHMO4P3HgzPBEvVxtVs4cuyI3CRUW60+WldsBzsZHq09hJMRmc0qZucmleldqRbQaleRziRFXPMaBIJe5AvcaywIMFKrSzK/rmGRpBOJEo/W9YHi6gZ0ZNmdSO0ndUjlQY370Pj4hIBPgv0smWQh79EjR1GgQ7LaQr3SlMPj7MlzGI6NYtAxi8BkrjoPuuz1uHPrLm7fui3Qins9B9unnjorkmF/j30nUZVb8+9JLDLPmu4pDu+8fozvSKWSRmSAhUV5tD4zIgAqJOfBXftal3m/WblMCDTwz096yEgcbG3tYGt7R/cqZw3OTTy4R2NhEbeMBluhrbxSlsWbr4fRMDyoJlNp7cec2ahejoZjUlrydfMAzgJNgvv5wxJ2kykVbz5YeYj1nW0UKlURYcGAT10tc1MT+n1/d1tgAolh/iwCGelMTuSHVI1tqqBCchnS7XP16lUdYk+fOoWx8XGRw3QGUnHOOYvOZK6RXOdY8Egglj0dBG9nZqnw6yEYZh54QA6jdy5fwq3bt+Xo4vXj2so5kGIMo4TToaHe46eb0aXPjoRKvlA0AG23x4i/I8HuZM9XQPcM9wYKIeiSXV19KEUsZx+6skjo0WnFrG2um+z0yuVz2Nnh7ESgqy8Agaoo9RqZCJgXUGLPGKM9mN/OeYpkgMkkF1Y0FNahiep1dpcwWoOnFxJWfA98lvm5cf4lQUIXAmNMGWfFa28AbxZ1vnFW50wuQJh7dKMlB4giMGzsgiD4z9JWxjI1BIZQecazBe835t8T4KfowmH3iBD1+Om6oVXdiE4V0M9OGx76GeNEd53cK4/79hijSjGTYhZdGJiYbZ+XmIHCIIp3+ItEPNchgqEkULjWcq6nq0LlkZSlMi6EhLePh2oSCT2pAgm4qZCV4KPN/rjLzxDdGN16VETTmWFCtcGN2iiGp1ub6ysjIAhucA/g/897h/Mo10PehxQj8LXyPiGwJRPTgE5u8Vf6x+Oms5wudL4HgposCaczg0uSEXnFkkd+D54L6NghOMu/p0OS6LnV7UCd7hie6UxGZyEJZp19COK7XKh1GE/SRbNOGwlzl+fkOkunkgLnnn3uBOzOPgIhD44uLSpCkgXX4WgQKw/Xce/OLtY3t+BwA81uRWkB+5kkDtKHTPiUGObLv/NbuH7rCr73/WvweIBjR5l178b9Wxtg8lDYRwcIO4pKiMUCaLaLIkDOPX0UNnsPPr8bmUxWsZIOhxd37q7rAM7oiuMnzmF9fQ//+O1reOpsEC7vAB9/7eMo1tr4wQ9/gpmpaST3DrC5eUjBKl589TgWFifQLCWRXM1g5Z0c9h60OGriv/2v/hscWZzH33zj3+Pdq+/CZAfqbXaQGWpLzlxGiTPJ5RbC8QiWziwp15sEa61R5a2AialRNDt1mEw9FA6zUsXTlX3z+h0konFsrmXgsjMe1SWxzVe/+lWdA/OFAq5eu4q93V2BLOyyoTtg+d4+ElE7Zmfn1VnANebuvWWVqUaHonC5nfB5qMrmuZHzq08OWbrkAsGIVMY8v/Lsubm+jkw6hVg0BI/DhmiIz3IN84uzKJQLuHr9Kn7tk5+UyKdSaWBp6YzcKRvr25of2WNCdfTIcBwLs3O4d+O23hsjbHLM6O52MDQ8jIerj/DCSxdVDJ8r5hCKhfD25bfw1PmnhAcQRHu0+hBr66uaGa9eeR8Xn38BIX8CqfQBJmejmJimW7SEH/74Z4r2YBHsM08/hWKhhIAviju3HqJ02FBshs/jUVfY9StXcPLEEmbnp+DwWFHvVnD9znVc/PCHFPu5sramAm/uDewFOFjfQsDtRiwWEiA9OzOBg90dEcprD9dQKnQVRTY7dUy4Ryw8ovjSUCCCtdVNdRDS8dIzNbB0elHCORJ9WxvbikfNpTOK0+p1GhiOR7WmcV5NxEcU9UF3N+8Dg9iFADaexCVKoMKekVQEjptNrU/cn4QoEYDqdrQfhEMBrU1GPIwhEuQewlmFRCmBUJ6dGeuXy+X/pUT9sFRBOlcQ0cH9NEcBFF3jjO91OmF38lxAkVpZswrFUyS9WT5L8aUVHQTcAxxdnESjWUEqvSeQlnsL1/l4dAReTwRjIzPweoKG6KrTEtE0MTmi9afRMZzJAg1J3jKOymyRKIH7DQldEhF83unU498RqCY4yn2V6mBjnqEjg5FdTsWec/8XsQ2TommMwnQjBpTrP2cCinVICDOalU5NHjLsbi+S2ZyITzoEuI5zb6KLWhGCdK3wYDNgTHFbs2TAT/ekS86W0mEBpRIdrjX1XTzp1wU6KtImlzCcCIsAYoQ1P0OKV+nwZf8BhWMUdTISnlFVdJNzb6Erh45JCn/Zncj1nK+H+zqFAsQS6CIyBLstvacnjk2ex4gLWG0UOfO8TOGp1cAK2m11/pLwoDCV+x7FKfx7Eh82u1VxcnQDcx6MRHj/cZ7iec6Nw0pV7iESTySSmBozNMIzQVMCB85qdJBtb+8L22MsZaNyiKDPjv/+f/rv8M3vfQe37y/j+NJJzSEUA/F5UC4MxRe9jvox4tEoMuk0vvLlr+D9997HkYWjOHv2LDLZJP7vf/uvsTA7LXJtcmYUrW4DHVMb+6l9rDxK4qUXT6GYK4pwnJ8/ij/987/F8y9dwICuU5sd91dW8PSzz+i5+Lu/+wb+4Ku/j7XVh+oAObo4gn6/jmDQiYXFWfzsjXfxpS99CbfuPMKde/cQinrxqc+8htt37us5YZJNPlvE3Vv3UM414Xfa4Hd6ECB4XjOEuZzR6Uzm/ZktDBAeseETX/gc6p2WRHG761vwWZ2IxxJ48aOv4CCTxr3lOwJuW5UiItEg7q+vqD/P1GwpmtHrCyoB4JdXbmBkZBIej1+pD3Ij9Po4f/68+nG+/ld/pfMaY9GEx7VbODjYw6uf+ChGJgxn2Q9+8EO8f/kOEmEPRmIxHKaT8Lmt6LRJeg0QDBopM9wPZqfnkC8eYi+bRCAWxtf+6D/D//K//u/I55oYHQtgbIpAfxT1dhev//Q6ylkS1zPCzQr5AwwG7FPxKUKaC+D07CK2tvaQoWO+2kEoaMf42DC6nQYOGW9OITwLvR3ACxcvaI28eeM2vO6whJLVUlUk/0sXz+Jzn/sE7t+7hs3NTWTSFXWuLByfwfrOOqwuB5IHRXhs7CQKYHTKcLTfuv4IlTzQrQERv1UiBe73jJfm7EeBXb/bReagpVlGmlD22litRkeiw4mtjRS6LeAjr1zQPXfj5i2sbuxgZHwIWwcpOH1WjM1MIF8qYGR0VI4pk6WttITJiVFEQlFkMyVcu7KFUNCq2cDPSNlSUfF7xHc4t3u9IRTyFfQHZvgCfhEgbp9XXSMUTfsCPmEvuVxWZyTO0vlMBuEQHc1eiUO2NvcQCRv7y3AiglyqqBL0ZnWgrhh2Qfb7HWE8D1YeaR7d3+czbka13pfIplIFfvt3Pi4C8hc//6n67Uiu5BkHx/U3EECj2cCJU7xPnfjO997FyCjw3MWzOMhs4/jx4yJABl0LdjYP0GJhOiMGu13UqhT2khjvSZwVjcVx+/YdA4t2ulW9wXNpsdZCbDgEqxMij/MpihGB+IgRv1VrVZHM5hXbFglbVTnB6GjTxaXJgdGnYeTpcuGSKh1t1Lp1RIeDUkzPzU9hdGQEjWobkUAC6b0ibrx/H6PhWVjh1AdAVXcyuweny4xMbgc2B6M4jmFhYQH/8O3vYGfrQGXlJtAiRFa8h/HxcSmrqJ5kvjKHcB7SmEPKzZAbFwHCUq2sIh2WDfPDrdSrIkDsXloED1Xyy0gkOhN4o5LNFlOpgnfaFvvKdDOx/K/LD7gu1RTtTXabEfvAxUmECTs82GnxOPOeNwcHER56+A8JkCc2Q5VCCcc3XBRPIq+eRGDx63TweExEPCkqE+kih4hxs/BwxhxJbqD6esXZMBpKNIEOhgG/TyQJS1odNoviQ1wuH65cvSYggpuXcn+p3qaiXFE0VP8aBAUP39z8SYAYr4m2fObAGoc8XisCJyoy65D0YQEWre9RBIJ+lffS5sdrrR4QAqJUN5DMeaxUoQuEF4Q56FSZ8O9pWyQ4wKHmSVQYD7tUcPAzMuIHjNctlwdZSRYpUc3q9UmZykM4HSJ63Sr5bGsA8voCmJicUmYgOy3QqiO1v6sDITtKXMEoJufm4PTaUarlYLW3cOmXb+CwdoiBuSeChwevsD+k3HBa+HmIcftcipRI7zFbl9FfHhQOSwICXU5qeHtwsow77Bdg9Mz55+FxB3D3zgOssPBxeAgLS4uwua1ShhFQaRQlNJT908dyq14b1oBFiyiz4Ts1FjMeotfoY8CW9C4VQFQZcoqlJb8JR8AJu8+OSrMMb9CjYYMKuy6/XMcfHpydSMRGRYQkDzKKseHXXrn2S2X6TU8OYXQorGeiWK4pN3jn0aZ6TNwWjyIi6CwIRoGlU2M69LZqBFCYIW+Fx+eF1Un1oZGJyh4OlzUhtjxXSMFsbWJ6Pop41I9Bs4fMdh47y0l47LQfu0VQOHxOAS6VdBGWvllETzJTQL1nQgNmNC2AxWPVInn58s8wNhTA5Egc1VJFJdosg6MSjxkSVCgzM9jmtsteSCUqhzM+VwTsubYw7oKl1+MzQ5g/toBby7fhoAOL5fVcC6hs8Xl1SCJw3mD0FbMmnU5kswQ0DPCdpYv1Zge5dFlxPtwQ+Jx0WnUNwDMT43pOeUgtlMrI0R5MsIWWG/QwEgnB0m7Cy+hsUxfumEvZhDwceBxeuOxugae1UgN2M7PL7VIH8b3yAM5hho4VAlEs3nT4nZicnhA4wmgiDo7xaBzVclXEHZUvLD3l/0/iks4Qn8ev78ODQqtnqMU4DPF7cGjlukTnDNcu/SyLVSSKjVZ5h1vgWLVS0/rJ9UdW6T5JCrPUoYzkIzEixU+zpvLw4dEouoMmkpkDFMuHinTxB/3IHmZQKFL9adgtjxybhM3aRzqzL5A8lcri9u0q4glgYXEeJgu7ZgpYOjkNi6ONeruoEkO3PYKNR/t479ImJkZCcNI6nmP8kVXPSLFclEODpBELI/l8UiW5+mhbYG0w4JHilsAa1yy7xaaIM+aUco2gwzGdTaPRbKvQ2WRxyfXFeze5n0L+sdqMBAiBYd7jcslYWB4fxv17y8oN5tAYj8Wk+H3mmXMoVTK4cuU9nDp1Sq91e3tNZeQf/9UPyZW4+nAVmVQeifiY4jH8/iCGhxOKHKA65tLbb2Nnex/BYAKNBkGFdblM+N+//73vaGh46eJLUnOyn+Gtd94RWNnutbTv+V0htGotgc1UtbFrh3tfgo6GdgsDKbsZE2NkfzIahXn/tUpdihh/JC7AkAc+Cg34LFCJSrXY8FBCB3o66XgtqXzn+j1Bl1IyJTVxMBQWcb69uY256RkRIFvrGyJDCKbTiUPAmYA1D6H83MYnJ3Bv+T62trcR8AU1Nxw/viRHDJ1G5cqhIsRi8QDGJ4ekOCEpQiCLny1dk0ZXBNcOu4BsghgkhdhRNT09ia2NNT373WYL7XoTH3rhIr7xN99B0G/D6OiYCrc5qA7HRhSPdffOPczNEhgJYXJ8EkFfSMMvHSDFQgWbqztw2j2YnT5iKJb6A9y+fVcHx6fOnhM5lsuy7C6mAutsJqtiSO6djGxgLEIuW8DBXlL2dirmCSxbHVSQdxQPRucZh/BypYRgKKi/4zXjdecQTSCfvUXcnxhhxR6Qza1tXLlyTRFpJ0+eloOBYANJBDois3lmv7KAuS4HgorIA+xLsaNULmvf5WfJsvlsOovZmRkcP3ZcMwLXNGbixhNDCASDinl6+/I7Rqlmh6C5HaNTUyJlWFT59ps/V959Np3Ekfk5/NonPoF0MiUwb28/ieMnTyESTShyjX/mwTwa8yOoPoKO1jA6qgh08BdBAM5ABLu4RvHe4yzH+e3YsWOYmZ3D6sYWUum0ohIEMjtsimih45UHbK6H169fx97+PkZGRxTPyXuH6lLOS76AV6TIg5UVo6B5akZzGJ81RcBytmPMX6UqgJ9AhZS9FHFYLSJYGEXGwul79x8gEI7g/NPPiNBi/nC5mIcZHQQ9DlRLWZTzKTRrh4rgJPHKOZCgJA9gLGINM94rHJESzeV0SW2cPEgpEpARaAS0GKHDgy4/81bbyPRm0TMPRHQ1PiEiKHjiOs91jGQJXSB8nYaAp6/7S8XaEgkZMSSKf2TclNWMUJjAHMUwLLt3G4CepjdGVVH40tbsI9JEAF9H+7TBTtCBbBAFLHgk6WP03rGMm/EsDX09Vbb8Wkabcf3kfMW/o3iFqne/3y0FM0kXr5eEDt1OZOZNyrynyIi574pEMbJgDZd3f6DZMxBkjxNJiIHuGwLJJB+5HjGSBGYv2h2TiF2CRuzE4ffj9+G+ytxkkWAOizoaSGZwDTI6TBjtaIiq+J45g1PMwPelHq9uV7Mv93S+72rF2CN5VuE/1AQRlFIEbosdHl25Xrm/tXqML+7BFw1KzFZr1LSOMiYoHorBbWNs2xasHjtefPmiZtmbN25KRUkSl+rb23euYWBq4NOf+YTEcVT1E3yMxCISBfDstLGeVZmu3T3A8FgYydwuNnfWFSe3sprGhz96Bk+dPYmr13+JbPYAFy++oPuSAoDNh7v4p7/9ACePjKHXtSpaksTg/OI0fAFeiz4CYQeanQrqnCPqVXzitU9IQHH/wV2cO/csXM4orl29j5/97ANFUPBivfzR5+AJRnDn9n31sL3z1ir8PsP9ub4/wG//7mlUDrfgM/kx7X8aha02rr5zE5VCGV/7T34f5eqh3AeZw5zEDrlcW59BLOqXII+RMv5QBNVmHdlSDovHZuDx+XD73h3FfPIe4H45NhYWQHrhwrPqmyRBTsU/hTNelw+mvhndRg/nzp7H9Oy03uNbb/9ChDYdTvFoQkQVRTFUL1MNTIKUz8rDR4+0b1UaFczOTivCmk6CjfV1xGNxPd/cl1lazn3u6rUPdI89d+EZVEqHiiviOelge0tg5he+9Bsic1O5lJxvlAF+5CMfRzp1iH/+/k9w9qlnMD+3oD2Ziuzz555SLNfVX/5S52q6595++x242NEQDIKgwkuvvIL3rr6PB49W4PS50GcEnd2M42dOoFQ5xM3b16V4Pb60iMWFeexs7uL//Tfv4jc+fxS/9qkXEU148Wdf/2M8//yHlLvOOcfjcqBWaSC1X0Kt3IbPG0JqP4WTx08afVhtujuc2NrexPMvPS/3yaX33sVnvvAJWJ1mHKQPcFguK8M84PEhQEKbAHvPeHZIIn3w3vsidXyeIFbur8NmcuGpU8+gVeti6ehJ5Zarb8fi0H8jKG5x9GCydnVGSKaSmo0Zl0RKKhz0Ixr2YXx0CMGAX+QF90euxTw/cX1VHF/TiPLjvCRdvVIZeDY3QH+txWCpNzsA6Pxr6XVzTqdziOdhgsjZrOHk5qxIkJvkISO32AfxaHVNez5JdxIPvA4kyojfGG51RvwaXYd0CHANZYQM52lGgVNURbKLXSL9bgNWM+OsapieHlO8eTgSUJdQv29W/2TqgJF/bolT2R3Cazw+zv0upXWEbmkJcxoNzSTaW/O8P4cFyjNylqAX7yl+HV8rrxfnB5KmJhOvIwn0lsSVnFl5DY0eyLDmlid7i0HEkzRqSNRFYr1VY8TxAA3GhNucaHX76DGamFQCRQgUCzA602vEhvFsSYERP/N2sy4S0U4ym+79JgvPa3LykZwn4EhhDfcxzp/tZhUuhwUhv0cKZJ4BfOxKZKdgrY3CYQV2hw9WqxvFMmNF2R9JwoIEBsXJdES2tA/S/an7wunVvUgihU5QkjIk+7kvqCuLewrLxXtdfb4kUoijUOjHlBZiSSQ62a3IuY7kPbEXgkA+v1dzCNXfjG9mxD33cxIN3G+zhSycfi9C8aj2ThJfJFCnZqcVm8v4tGyeCR4eZFNFCY5H4jHUSnlhSf/5f/l72M0nceXGddSrTfVp8Hz5aOWR3LwUDZQKebk11eNpsUqo9crLH1a00FA8gV/9lVci3FTeAAAgAElEQVTx99/4O9QZ+WgdwGTuwe62YmZxBssPl3VGpnOEYsKJsSkcPXYSf/71b8Dtd6lb1eb2KPKQcxhLp3/0ox/jD7/2n+JgfxeXL/0cJ4/PodMpY3p6WCJHEg0jY9N4/fW3ce3mMo4eGxXIvLtXw9RUFAF/WDE+qf0sIoEI/C4fsvsZ5A4Y99hArWLs5YwXYvp+9hD413/6P+KgWsA3v/X3SATCsA3M2Fpbx+lzZ7H0zFncXL6NerOKbGofsYAHpWIONvarlssIOhxYWjyK4yefQr9vxbf+4bu4eSuDj330nLod7l/LaFY4//I8vvJ7vyeh7BtvvY2f/OLnEscMGnVsPkriyFJCMxtFYs88/bTOVT/6wQ8limvVa2g16UrogRWmdI+6mErXB47MTSAcD2Arsw1/PIQXXnkZ3/3ePysqmCKdcNilWFR/KIZr11dQKjEBgvNWH6ViGkMJ9g3VcfTEMcVhs1uRzsW9nX3MzUyh1SxjdeUBhuNDwiHYdXSQ3IXZ3sP4RALTM+PI5XK48sGKXlc+wxQCQ6Ac8Nvl3uE9y97GW/d3cPR0AD32z1qsSKVK6nklaTi9mBC5vP5oH4fpGpjK7Xe58OnXPiVx4l/99V9LHEfXTTQcwvpDkgFW1OnYaNaFM3Euo8j5yPwRHGaLiknUfU/RicMMB/t0Al6JezMqCQ8rkYCxyzyzslB8ZGjMcB0eHApPJIFFx9X21ja8PkpyB3L10dVFF22p1oSdkXQul3r2KC5jysPTFy4oEnpjcwMbG2vY2lyD1+2A28mEnip63RZGhocknmq1KrBYOpienEA+UxKeVy114XOHkdxPagYtl/uIROw4cfIExsZHFXV17cZVdBjj2qfYB3jh+ZMSZPEsGwoGkUryjCTfsoj1UMiH1z75q+qsunHrKoIRL+weE6ZnplEu1LC1sYtue6DIr9WVXSVKEH+emgwqPq5W72JmhgI+L9bXNpQ49Oz58zhgHPD7y0iM+FBvVYxYvgKVROwQ6mJoNIZyo6S+MO6LFIQyecFGIvj83NiA+WuMuGr16jA7TOhbeyjwkBVwIT4Whdk+wJmnTmB2egbbGzuwwoF4aBR+Zxz3rq6jWmpjdn4OpWoJe6ltWKyMzXDj+PEjWqzfvfxLbK3voVRsIB4b02GEh3yC2pFoSDEytL+yYNXj8kj5uLG2oY2OhVcc6H1BPzZ2t/Bw7SFa/Y4KIC12qwgRMpBUkTIDl+wIHRNOl1NMObtDatWKiiD5c+xmKwbtPprVhgAwxuVIISFnBFVYRicIFSAEtnnY4wb65PDMxUQZ3WTfWSLFonIlShkKK4IMT+yo/POTmKkn5ej83VDf2R8TKtyouLibcebUKaw8WBazT2CEm71sm4OB1Oy0HdLKb+aBz2kXqEEXDS19JA84pRvMPQ+rDllGeWh98jp4SOZrp9NGhAyHL9nRDfssrxc3PB4iWWZDgL7TacoSHY1GsLzMA3lV9jmyogRhSswglFW3JyCLDCWv4ROVY6Ne1/dnBvkTYIKHZzlRRJ4Y9n4eILnxGtYq499NZOm6PcPxwcgDfjYiP4w8UV4jRmbxoEpgjMOrz2FDrVKSCpIEiCcYQ2x0GE6PDXbXAPvJR7h685fwsmTSwUzMDoqFvAp3pcD1OREbiskFQvDFMjBpceuSjKCy0+uWfbrHKINeC46AB5GhBD72sdcwPMw8uzVl+hNMoO314cN7aDa5wPA609VBQI3qLq8GGl/MK0bb3LegUWmglC2hxRgsHpw7/IwsGkJNnDpY0BsNwOayIplL6T3FR2JodFuodZpw+fxwuOhA8Kmsz2oxBigSIOF4ENlCEl6fHaZBC/12Q6ptxnVsrK6jV+oi4HbB0rWqp4H5jbCygH1Yufn9LkkvqlUITJjgD7Fs0wGHxYZCtoLUXhUL80tS+Du9A5hsVQ3IEW8I9VwT6fUCBk2zeiiYfdk1MbPbAq/ViVatoQG02e2jOTCjzLxlnw+TCzNwui24+cEvEY7akIgEEGCxXGeAXKGK/d0s3E4+cyaYGIcxYLE8PyMDmCHI0m52tXETUOBCzevHkvWd9C4SgRAiJifyyQzytTL8EToq/Dh65Aja9QZyqZTiKk6dOgGz3arBgXnZ8cSYupCYscyINgKvvTY7JOyYGhtVfEQ+X1LxW4FqUJMZPdmJmwh7XDC36piOxdDrVWH29MEqPR4qSHgQMLX07WjX++jUac8foN2gYpXgD+EjA6yhxZvrHxgVBtr5CILZ9ezFIjE5ZQ72DqQCI4HCe5gkCH/xukhNagKqysKsw+f3SW3+hDilg+XJgcvn8Yn80PfpMT/RbHQn8f3lS4/z7Q0VEg9SBHZESFsZP1NFq01laAjBmBflehE37zwAY32pDqZbkEAiXzsPdT4fLbw+ZDK7Aq8IuqyuVnHk6BBOnjyJbD6NTH4fwYgTkbgXxWpWYNzY8BxK+Treu3QfQ/GQFJsEqniwPH78hKbOdCaDWquOQDigPohypYZmg2WvDmWzDw/H5LBIp1I42EuhVjaG1TNnpuVopJKCNnTlPrd5zrHA7/Ch3WCxLzOK7So45hq8tctIohIcDpc6G1YerCo6i8oLEgO0dNJVcuqpRRwkd6SGOyzk9HMertxT8d6pkyewv7OvwcDni2JsdAojo+N469JbiMZD+PArH0Iuncbrr78Bh8OnElWqLl68eFEZ2f/4D/+A2elplYxvb++p3I7AbIR5nCzja3URckdQK9Wxt7Ot+5YgZbls5IjGEgF4/QFFJDjdbpE5VIITTGV3iMom7U7ZbqmaL5YKit/iYOj2uEXUsHB6bXVVexqLPUmMs7uCQ5U6qqhGarWxMLeAoRjVsevIptLaT9iFxa81Iry6KtFlxxHLofcO9gU8U+XG/z4UH5KllWtBJnsAq60Pn98p15/TbUOhmFVGOg9W9CgSwGfsFjdvAoGMsdjZ3VLvC11dvK5jw8Na3xhxODM5je/+03fRanbh8wYENgzHh3Fy8SS8OoRajW4Uvx98XgiAxCIJDXN0rFkYY2dzo3hYFbERCcdQLFcEHipKh/uy1arhjIQAHSV0L7AMjzFgezscCC0qgGMfA50aPIGwe4Z7NQ/lVJap78tmwfj4mMBUKs65FvL786BAoQRnCV57ijf2D1KysC8tnYQ/YOS/M1zzwcNHqNQqmJielPOJLh4SInyGqCIloMJ4LuZvx6Ix9Zh4XQTh0poDCMJTbEFQjkAAf/7WzpbmIX4fkq90jvJ7zM7OSmzw+o9+JHU/I96mHxMjB3v72N3fF/HIAnXGbq6ub+jPjH7pgznlhhOSs4eh7jfWIt4XLF0dHh7STEYnIGcvzkR8HRRwbOzsKfKKqmjOeXS/MvounohhdfURtnf4bLrlsuTX3V9eNgAjf0DzFwEtzlt0qFB1y/fDaD+SPJzJCNQodMJiESBDAIZrK18fgRgCP/x/5CR2slTbcOHSlc05o14polUrYtCqAe0arIM2GuxNiIaQiMUEchGM4mdM8oPRKYx8ZGwlgTJmt5PoJNhWqzWMguse83vt+vytdrdiPnhfcK3k9eNsSLEKgTXuM+pganUeRzb1pLiVGIjzstP+L3Pak4JGComo6qYyVsQFerBbTOoa6XfbKBeLiu1g9I3L60Y6k9LPI8hBQQHPDCw2N+JUWNpOtZ2hcCfoxNepmD6JiywCCTm3kpCjQ4r3Aw+NXFOl+O0QJCQ4YohouF8oEo5Ob49b9yJnWZJevDbFUknkBT9DiXsef327TQCK7nCzAMlO14RyjcSH8b3azI4i+Uu3BRVNIkEYVcLScc5yDALhzEkniiGMYvQISVc+HwT8KAgSidRll5ix3/O90ZlDAEgF980WWg06PUzq8OFrufj8i4pY2t07wN1792FzOzA8MQZ/NAQX3cG1Ggr5PPrtPnxOr7qWSIbSOPjUuVMiEu8v38Hu7p5+fiwWVbSj08XiYpuuCQUJjE6kwvmll59XQe+dO2vIUYBm78AbtOKwnMbM/KSIwfXNNalmXezB2F2Vi2xifFTvg4fUeqmFSz9+Dz5nDI3aQJE5seiwnAHFchb+kBPxIT8OMgcqEP2Pv/IaZubHYbH3sJ/cUiRgp+nEtSvLCASGBPAy+mh7bw8vvvIxvPnmO5gYGsH1KzewOLeE4fERPNx5iHPPHEWrfoBqpoKoeRFRxwRK6SqWby/zyIylY4toduvIHxrdI8lkVup3xSA/jofm8brRbSJ9mEQgEtSacOLUKcUissOCETheH/fAOCYnxiSuSx8coFIs6Swa8AZUINup9RGLxPHMc+fhD3rx1qU3cffuHblr2R3FKNvR4XGBarxnGXVRKBo525wcea9NT08pvpOfL+dI3kvPPfecZryDdErr2MhoQup706CrktiF+Rm89fOf48b7NzCUCOPlj3xInQYPVh9geWVFMXwTU7N47sKHcPvWfWTSBczNLGif49rMhISd7U0MOgbgTOeUVPRmM+4tr+CFl16Wc/Sb3/oWAuEQCpWSzikHuaTiP0i6Xbn+HkqlNOZmJ3FyaQn37yzj9R/cxydfewpPXziCnb1HeOONa5icCCIUGMPI0Dhs1gEyyRwe3N0Ck+2IGZB4P7JwTDFKqYN9gRx8JqiutTlsuHHnKk6eO4pw3I9MISVnq83u1Yxo6XYwHI1I+MK5g/vQzeu3MDo6Ltdtq96TwDMaiMFpc8PvCSiChJ+D0+ZS6brih+ycwpvw+ChE8CIRG9JnQZEXu6xcLotcaXSV8uxLFzcXUBZVc04k+cG4Iar4uTcRYJfbAyYBPPzsWVLP9YxrCQnner0plTdnAp2LO11FsTA6ikQI/51kXaXKQvGaxBU8D5JezmQpDnJIPKTidLsdTo9HMc/8HJ3ESpxGrOXOzh66LbruHAL4uNhRfdunIM/O2EITFhZmtO7SaUsBa6dDnCOEwwIj/wxnG99DIh6TS5fRpAQUh4aHRCpm0hnNcvx5dH0oap6LKNfv7uOIKuIucvyb5cTmDMDkD+7j/DvOGSRAuIbWahVF+/F68tryz8zp5r1K0ojdjZx3KfbjXMU9UL0aPZMc/l1eY5aH0xnp9UqESPcr46aHR4eRyWbQopAPfcVQ8Xt2+Sywi43CXPaJcj8l8TCg0JWueIrPeD/YYAWz/tv62Tw7VKpNlCp0XJvQ6ZlhsdHl0jaIKAl1GPVMtMaQOfLUp3vBbDPwEV4rlrI363I+UijL90pRWo3dJjT4mYAeBa4WwBvwIRoJqXMqEY9KoEGxrMPpRiyRwC9+8QvhToxI4hy/srIBVopwH+afeY7ZSe5i8dQx2DxOdbSRkOXMM7cwj1AshvjQGO4ur2N25ige3F3Fz370U0zzmbRQMHGIz3/xM0iVMrhx57bOpYwNYrwaZw7OvCSI2ClIYodgLWcbuuMoMCKZ9qUvfFHP0+3r1+B18vxYR7lSUHrHuQvnsLa5rgjT/b0mZiaDinhMDI0hVyih3Gzi7LMXUKzXcendd/HshWcRjoTx13/99/jd3/lN4Ww//MF3MT4ahddrQSjkFglx6vRZjE/M4hdv/hL37z9QFNO161eFiVBIVy7X5NS3W5yIheM4e+osqodVXPr5Jdy9eUf7f7PWhNNu1+ebGIvhc1/+It67e0N9eB6uSepgOsDk4hymTx7FT9/+mUDyfreJw9wB3EzssZnRbzWR8AcVpVsoVPDBlRuwO/1yBcxMz6srYXNrTw7TyZkRTM/P4xOf+TTShwX83be+zSEEbhNQynHdC2I4EYPdasENCn5W+nj2w1MSVXHverS6gp3NFlw2oHoIeEiAdBkTxQQJG5KVKk4/twBPyI8f/PAalo4OiThhZwX7Ftn/dmTpLK5cfYibt++pl5PJHrEI569DpfjkiyWcPHVWs8Hqw0cY9Hg/2OBzu9BQ5BGdUw7cvH0DoZgPU7MjcLktchHSNTU5Noef/eQS0vtQNxEXuk++9rx6RPh876RScAWBY2cm0R70UKkwrvgsfvaz1zE07oPVZpHQN7NXQjnTQ7UAfOXLn8bc3Cz+t//j/0I07hbpIjeymd2MXhSqOdx7sAsmP8/NTMNhdcqR+Gh5Dc1qW/fBwT4jv4FowgEHz93ootqq4dwzZwFLT8kFhUIDz104KxHx9hYJdAsO82UcHtYRj3mRzlQRCTN6jVHqLonoPL4A7q9tw+mzo9NjskZHgrTxyRmcPntWAqy5+TkkD/awv7el3i9CRiRgPTQSDLqKBU6nd2G1tTHFMvhCFZmDIrLJGnJp9l+1RXhyT5uZm8Err7yMQMiLfDH9OFHDgv3kntak2bkpZDMp3LpxQ5GHxJmJ1RXyxtw8NubCmTOndGbd3KIT8xDnLxzVehryR/GXf/Ft9dAxcp3iY8XGWtmPZ4ifKLDsdQeYm5uUg4righeff05z4NuXH2FiJiwBAr2Je9s54VRcv0cng3Lztjp0IPbgYmdqtYteuw/TqamxAVVY4agHPVOL+Tuod2vIlQsYnhrC0HgCDKaJD0UwOsLiujwigShmJuaRCE3g9e+9q8z1hSPzeLj+UABXYjiKc2dP61CZOWC0RhfvX74Cq9mhgxgVS8YGZ9LhikozxuGo8NPHqIAubt28Y6g+eWjs9TA6OYZas46VtYdY3VzTId8fCqgUnZsMlc3cHgguPDlYUOXAN00QgIcklpLR/cHOEgLMZIgarZ4OgjqVsCdDBzCTUforW7wBtpMgkJPicXwVN1x+T2YCksh5QnwYUVLGe3vy+5My9Cd/ljrHbBYhoGxOKkJMEFhF6zkHVw4naSo3mDnscGBiYgIH+3sqB3XaLYpN4X8rlpmBzGgqt4Yyw/ZJe70xaFG9Zjg/jL9XyRbzQknOUBXIYufHjgu6MPj1VJSST+HvhWJOrPDM9JSKPg3A0yhu5uDCjHj+TCrbvB6jUJfvnAAWfwZVrQREvvjFLyoG4ic/fR0bG8z3N9wmiv1iATOJE6dDgzRzsA01HkkZRrLwINzXvaL30unq4+LXK8LL6cToxKRUM0PRsDavZq0ucN/pC2F4fAxmWx/+oB35wx18cP0yar0Gmt0GDgtZZHbKKnH0+11IjCbgcDtEtKlXvMthjy4MHgSNPGsOH+g2YHPZ0LVb0bZYcPGVV3H67DMaZA529/HBpUuoH+bQrhZQLWZho6OBDGTHKL7k++CizAMMVbqtRhulQgPEObhIsRyv1aDNy6f3yGtMsNDrd8Ljc+nQGUkEEB2OI1vModKqi2F2utlBERE5EAoZAy/JwigL1Dt19Afsg2jASTCCeeqZHJJbKbipKOmZ4TC7jOHDZ0Gl2cOZ5+JoDwwHBBfYdoskmV3xVyThLN0BtlZ3cJg1FEeMRhibisMbYoZhFv1WF6amGYWdMswtG6w9q+KZnMp7dutzrdSqSGVLsHmAwzpUyOQbj+L8hQt4sHIfyZ0NKR8jIafue4JPLObc2zuA3UTXkEF8gNFkzLh2GqopLoB0VJSLFW0aPJSbHWa0+k20Bk1YegN42nYUMwUVr8dHhuSm4eDFDgBmDAJtnDl7EqV6CT98/ScYn5pFKBgXoXvt+qoOWFxzBt22hpIjMzMiXPYPMrC7fTC7/Sg222iyhtFug9thRshlh58SkF4NrQFtQV2YuS6aHOpR4aG41zTLMUOVGcldRtkw655DLUFWRdEN+uia+oqO4/0UCYW1jlKFzs2fQAljhNjdEfIHpeJScXnVsEdzYM0f5rQscHDlOmoofUkI0IVX1EGLzy9LP6n44Pd90pvEGC0qzIwCZgKxXUWAMKKH5YsiV00ElNJw+oDjTy2ibW7g1r37UmuGIn4dym02lh3XUa10pZCZGHdiaCgk4oTOkmqtg+MnFjA0PKL+AnY9MIZjYmoEXfB91GAZ2BQvdP/OAyzOH9HhduXBQ6mbTp8+obiI3f1dWbTb3SYGlr6K1phHb1jCezh2bFFkzAfvX0M+C8TCwNT4uJx5yw/u6rqMTUzq/6P6lWXrPrsP3WYfgSDL2UM6XDJaLJNNCUBmPEwsNoT93ZS6I0jgkZxgWZvZ2sUnP/sq/CE3rl+/IeW52TzQIMJhl+6NWCiG61dvIZmkXXYSHn8AN27dkPKfUU1Pnz0r1dTBQQ5ra1uKtVqYX1CO/6MHK8ot/5VXP64YLcYO7acO5Ppxe437KupLoFlpYpeDMjtyHIDP6xQwx/WXQ1Q4xgJbvwoDk6mMSjh5TxBEp+KEh2nGfx0WD1GutbB4dFqOQcZb0bbOLgGCPieXjqNGR1Sno8geFgpy76Kqnt0jhPuSLHBeN9QdBAkJMqvEe3wc4UhEoB2dHyTKCcZx/+EBkfsYD4E88JI4azRLGB6NIV9MotWtifCiwsbr8oj4SSez6LW7aNdbIk6ovqXNd3R8RAfCrY11kd/zM3MYHxrD+sMNDCfG9IsxmxPj04hHEvBaPChmD/U6+V5FuvU5/NkELvAaMy++02Y3mFX7J5W8BKOZZ011I8l+Zt2TCOJeTAfa+vqaYn1Uzm2165oF/QEdeqkM517K0mrmufPgG40xbmqgw+7ImFEYx/uPangSDeqw8Bl7CQk+rQONJhaPn1LJpsVCQrCOMuO8mm1cv3UbvmBAcWMkIRk5xnWGhAd/Z0cbgXACyARGWbCdz+WwsbqqXonpqUmJAAh0s+CWykT+zucrFoug1WaEhUPKRRI3JDC2NjZ02JoYH9f3nJ2d075HVwpFHqksu4LsckkQSqbKcz+5owM9iyI5Z7ET5enz5wxHK3sc2JlBgCWT0TxJJ5IinNotxBLDyoEm8XHz5g0JLPi1dIRy7uP/y9nT6IJwysFCoJOuAX5uBAN5X1PgUWC3gcms7jw5Nhl1EAqJOCGgTHDriWOBr4FKZUbtMT6T4AnXdbkeGEjUobK3pVLPavlQkZ4emxWxoB/TE2MYioURDQbUR8PJnqQVlfMsYOU8xUgM3tP8fEhcG/daDfVaS9EHRpeaSfFLPDjxOddcy1OKzAsk91lsbsSnGlnrjseEgiHy4bVUiCmLEp1GB56ICWakUxVrtQhsLRcLCHhdcNmouG1TwyGBhTra6NRgzJ769TrGPAjuJy2BRhTI0E6vgnACSExi7JIQ6QjYYUTiYMB8e5biUs1sxJxxZuRBkOAi3ysPPbxJmEXOtZ57HwEfCYSkCmZnB/dnzpOMPOlotiQpwhmdcx+vJfdWEkF8xtUHMrCgN7Cjxf4N7ucmFgjzfrFpL+T1sNKF2uO1ZacJ4yMNAJNrAQUoLMcl0aAIkk5LBLJEQSRaXMxntqmMnjMJwUMCtQl28IyMaA402ejgYRzflIqXN7Z2sLaxqTWbLsRqiwrFlu57zswOiwPlfFlRERQddHi9By31ZFlsAxXPch5jXjij4c6dY8xIVp0FGxsbSKeTAi+fvXBaoolypYvdgwMsnZxDJr8Lm7MPt8+OyelxqfxDIT/yhQzevXwJHoqQrBacOX1GEZz722mYGna4rEFsrB8gHBxCp23C25du4sRpurrNaLQOUWkeolQH/of/+QswO1pw+01o98oqz6yVLMima3C6Ajj71HkkU3uoEEiLTeHtt97F6WNL2Hy0gfRBDkdPLME/FIDTAwR9Azy4cR97y2WcO/ICFiaOIrWbxvrKmtwUdPcKYPWF8fab78iVy889U8igxfHfBPx/dL1nrKbneSZ2fb33enpvc6ZzOCwiVS1RWjVKlryy48Cw/+THBgsEAYLN3yDAAgECrJEEu1hsktVmDVtrKbJVKFmWxCKSw+m9nN7P13vvwXW9M0oQJBQIcTjDU77zfs9z31d1BS3wBN1o9bvw+YP40ltfUaTnJ9evIxRhpFIZyyuLSCSiqFWKIgwY70enFu+/YWcIc9dw184vzmJlbVlq4l/88pdYWV5VFAT/Vveb3eiiYRY8u/+oyOb7jqA3zzanzS4ChM8KCdZLly5J0MZ4LHZe8XXhXUGRxYWz6wI/uae4LU7FBm7tbgpYYpwXgU9GaezspvHGG6/gysuvykmeSWURDASxMM/IwKFAsckJxk278Nv33sXy6goq9Rr2D4/xjW99Gz/92S9ErqdzOVidTqxfPIej9DEy5Rze+uqXUW2U8JvfvIM/+MJn4Geh+537+OSjFN781Di++fbncPv2NdSqdRTzdYz6LokKHI4RLpy7gLmpFZwcpvHJtY+xu1PAwlxSX5/H5cLC3AJqlQYq5SoWF5cUCZfJH6LVrWByNqnznLG2dqsTdosZCzMzctz0uz1MTUxpJzFb2PPgkNjT5wrAbqIoicXpg+c9NlQY+zAWi6mMkPGuDhcFewTvqWJlWS0FMA51Tai308S+L8OVSHBIAkT2kj6/Vxk3xDODry2xC/68OX/TwcH/V3RttycihKTH9s4+mu0h0mnO8AoNEulNUpjzEc99OyNLXR6RucRSOMexp5KzCYkgpkjw550rFLR7l2t1nYP8b0gy0PXLz01CjgQTZxv2TnLf73XZgUhRZVPiLroSSAapL8pK0pyuw6BIRBLvjIWUY77LOFXu81Y5GKn055xDEp7zDSNGSeBInmkxG3cNsRmXS0A+CRLiByQbeX8xuotnIP9mnxixIfZP0I3M+WfAvUQOZd7VxIcMQQIFZex/4XzFeYJCWAJ2dEYOOWdR4FlrKA6MRIRc3VbL7wU/Ns4Xgy4sQ0Y00olp171OdwTvcxJxnAkUi263icBnuL+wANKXPYok+8KRsnkC9+z4cCguyGx1SF09GI2UjsH5iQAg+2n4uotfJ1tLDIYii/4AxRzgdbPM2K1OLCYg0GVPpw27uALhoIBfxkXzfmOkks9pFUH3+PETI4o+GMbi0gqOT07l7GXM6le/9lU8fvJYs9EWweZgQB1w3Lnb5p6SF3iXGrHvjMEaIpxMwhuM4u9+9mucWbmAar4JU2+Ie9evo5hPwee34e0/+gZSxTTuP3ooJ0tbGEhVPw+R2e0OknHGAbu0ESAAACAASURBVGX0vqEIgLMNySsuWhSIVfJZbD3ZwJWLZ2G3mrC3vwOH24YvfuVLePj0MbZ3djA9PYNbNzaFH9idXlQbLSSnpiUYtbpduH3vLi5evqif2z/84z/irS9+SU7ijz68hqtXVpFIMO7xPja2WvgX/+2fCuN55xfv4lvf+g52NrfVC0dxC59ZurqnJmfg9wVgGllgGVkUdbfzbFdYKF1/3Ds4BxD47ZlHqPWayNfLWFxaQMBpJI/ceXAPY3NTuPyZ1/DXP/oBJRIIBD3am712qxIkpmIxDFsd3Lh2Q90fqdMmPF47fL6wZhJfMITrNzaxuJbEmXNn5RJYXltDrdnE5s4uUqcncJCs445eyKkUmt1xjLlLxMckmCNGMD07pZn99o2bONgcIBIEvA4vmpUGYsEA3F47bj3O4l/8d9/Dzfu3cfP2FlYWJqXaDwQdsLusSOcLmJhexPjEMu7cu4tI1I1yhXe+Uy7gje2UiJqz59flDuVQm80cwOvsymU16lowFp/GxrNdpDN1rJ6dQDQRgtNtxebmBlxOn7CyXLqEVp0i467uzsuX1iRq2949wNTCOJ7s3MTSuVnhOUsr6/C5Sfb9BmZHS2L8w70cqvmBHCDpI2BiDDh/8azi8jnXDIYUoQ8xkYzp+xuae3p/cd9jnCG7Oh/ceYx2rYfza5dUD3Hrxl0RAATnneyb9NiRytfwyqfWEIp4USgVsLm5i/PnLuPe7SfqM/N7Yzg5SaNe76uwvFYrotNh7Cfx1eedfA47bj46xvxKWMkvG89yirP/wte/oGScd9/7AF/64hcR8HtQKeXw+OFdxcZ7VNTOb6OHC5cu4vGTuxiN6pibZXxbCZmTEuzmENoNIJ9hIohJgt7JqTH80fe+g6XlWTTaJWztPUO2kFEkG38GTH4gZsEEC0Ymsi9qa/NYMVahkOEeZhrU/Qf3FEcfitgxMz+FickJhIJhfPD+B8hkiqDOn5WSbpdZZyrjOhkPxqhHEi08C/h5SLacXVlV8sXH17dEiDncVuTzRbRqdFoPMTJ3ER8Lo9IsodkZ6h6OhcZRL/WQSxVgWhofGzmctKu74PZZmQareJ3OsAs72eqgG0PLAJFYQHZei4m59A7MzyzA1Lfj9kebOH/2Co5TR4rVuPjSRUXkMH5lb3tfKvZOvYNaqQbzyKT4BirzjCxVi5GVbLWpBJ2LAkEAHnBHx8fK/VbpFUkJm0VqsVavha3dbRTLJUTiUSk3eZlJNUGVGrdBJh0KVCczZuQ98vOwNLvX6umQtZmoQHOqGI0KLZWH03nAQnMuz887M3i58ONxoeZFxj/HpZyrKsuIlXf/3EFhMAwG+WFEShnECC/2/ydBwu+fFzgXby5iXKTp6uABzzGGJab8mFQVcoEjuMkllA6QfrupQXZ2elKLXDrHeI+uFj4qj+U0oeJSxYxGSbvU78pWfk7M0H0hCyjfNkaXCR9OKhwmpyalXOJidnC0j0Ipp2X01VeuiuXPpPOyNJGJC4SCIqVI0FDdNjk+YfSltNsCTPk9cjHn4vD2229jdW0Nf/u3P8Sjx0/0Nb3oNFGZFwkwAQU95c6TwGEGM79/gj1SuNDdYjeWbSrk+BeJE16441PTsnTOTIxjLB7HydGxwLVIgiDpUFEoXr9VHSA/++WPkS5n4Q64BNoxr48HRyjshNPjlHqrw4GDe3OPHRGGUpLALhf+Pt0WdqMYu4kRiq0Oli5cwue+/FX4wzGE/AG888Mf4p2//iuEfQ64rSP02g1YbCZ0+iMMBRrQ+ge067RJGypF6f2GVOuTBGFZOcFmFjYbhBkzAEnoUR1KO9jkTAwmuxU1dp54HLAxkoKgpMmB06McTCYrxsYnFRfnj/hgcVC129CzRgY7fXiMQiYDp9mKgMsjAoTvVT67VNaWGi3EZ4BgwoeRlTEKPeRyDfVIcABKRmIw9frq+djfPpXLgLnfI0sf0wtRXLpyTgWpO092sf8wC5/FCY/ZC7vJKgUZwQISN9VOHWbnSF0p/mhUeX6JcZZS2XHr5i1lpVpNHfh9DkxNJWWDpLrhmOVHdXYMmDGyjkRuME6K06FIs94QNpMDNotdqmcujM1eAybbCO1hEy3G+PTsYoJLjYrUlOMTYxq4CIzOzMSkMLC5TCg3i3C4nYglJlAqMSKrh0RiFltbx9h+eASrF1iaG4ff7dY5VMhXkSvy+/JjYn4RDappvS6BWoN2HfPjCTRrWZgtzDbuqGeALqBuo49muYtWpQ+X1YtoKKacV4JCLCLmEGxk2rrUX8NhhooZglZ8f/N9yGxDEpCJWFxDrbIOjWPROGtMVEsNBbryWZqYmpDTLp3Jaoij2p82dpIg/DXV+i5aNoYkpzjAW+GjuprvRbknyjBLid5HkUVvLpdcSFySKP0aoQOLs4eV87PwRO24/fCWCLW1tUktbIwIajeG6tH57Kc/jxC7Goop3L79seJp5ubjiokhIby1daJliIrV6dlpHKeOdV5x4eSFyxgldhA8evAYB/tpXL7MsuxJLUVUKpymT+Ti8vq8uHP3KRiJz3l6ejaqQYzLaKPextXLVxAORjHqDrC5sYFalRbVsM6lQrmqgUMRZSMb2g3G8bHsi4BNV+eoSt2XFrXEWhj3sXOI1GlGZ56e/V4bmVwRF69O4fNf/KxiDPn18IIeH/PgjddfQYPuBydfZzd++9sPUam14PH7UWvV0Rt1pcydGh+XIyGZnMTa6jnloHJLPDo4wO/e+0DlZt9++ztSJf3mt++i0WlgMOrB5bPr3BmPTKGUKaOYy8PE2Be3S/E5dCXwPLU6HAJxCWJ0+wOBx3JvuD06w1MZFtZRddjFyGzCZz73WbmK6F6galg5s4MBzqysKs+cAgqeCRy0mF7z8tWLWhYIjl++fEnAwKNHjwQaM4KSQCxVgnw/p9JpPbd0IHBOILiYKeR0FyzOMn4qKBCeQ1K1VoDdaYLHb1f0yfhkEhcvnMfO1g56rb7URI/uPgSD6itlEn2M9GLsZQhn19fkdvW53JiZmIEVVg3VPk8IFjNzpr0wW+zIpwuwD+lMS0iRwsg1Arm861mKzq9V8RRe9p2N1IHGiLJAIITl5RUVyvP7IABxeHQooJHF5erHkuJlIMLM7XILMCYYm8tm1Y9z6cJFzM3MIeTza/kl2UHXK2Pa9g72pGZLjiUwTXDHSQX2sUDWR48eY3V1Va9VmUX2Vt53A9nOmQ/NmYiLP50/1Dm4PC5kshktQvx5cJ7g52fZI3/NwluSUoybIvjE0l4+Qwtzs0jGYygxG79elSrx6HBfDo90+hTBoO95rAELP+kCs2gGYZk5CZY/+ZM/xc7ennLIGZPBAkMW9O4eHGF8chqxRFJulGw+o4WcfSckzejeYAREia7ObMYoIG4aMRicHQzhQVugA49EZkDzdRU50eko7pFzIH+tXG2Vr1JVOkC92dIzF45E4QsENWu2CTLZ7epPIaiQGEti7cwZufM4o+7t7ykbm44GEh2cdfj18W9FrLXYpdESSObzuREI8P5o6J5gtBf7LOic8FClazb6cAq5vL5WnlOKguxx3mO06UhF8owtCPi8mJwYNxwh7C1qtER6kBwg0EC3KyMx+DejuOQYbrX0vibBQOcMhTqKKe11NXPxbxXGdzq/d4DwLOXrRPCOdxMdtTzDWDzebbO8vAW/14Wg141uq6Em7k6rYWThcwam40UcjFl3NEE0/gwIpFHBSzcZ3UeMPyKoxI4ifj1GySvncgJ1jFyho5g/L7eAMpIX/LXHywLTuoAskvX8cyQ4COoRTOT3Kac4538Kn2x2kXq81/g5qJx+4RhSzFfX6M0j6UKRDlXSzM8nWUPyot5sIhgm0diVI0SxtH2D/JQAiwMkPxXVae2W1G1ut9NwjTBLmoSPw4rVMys6kxj/xfuC5BY7IRgtwH4XOnziiSh8YSp2Y8/z3Ac4zeTUxbCxvW2c2b2+hFF+n1/zWa1cU8kke8UYm1Np1DE2GYPDzb2hLfV0d9AX6Xjx0mWBiutnz+Fg7whPnz4VWXN4mMGVl6cV25jJ1dQB1B82MTM3BofXpGL6lbVFpDMnAtV5HmcyfakkYxGXCE4SIFRIWvpOTCUXFJNzepIXaUEV8tLKsjKlN7YewmTr45U3zmBgrsITGGFyNowBuFPZ0KrZ8PTxPirVpuKhGGW3snoBnb4LP/27X+DC6opmq1wqhydbOwiNB7G4OquYjEahhnp6gNcufAZOswd7z/ZxepRGMj6G2bk5zY107mVP89h5toO9vX3d651BG62B4RaHwyxxBaNRLly8jEyugJN0Gh9/8rHIu/GJJCYmErhwbg27O5siILLpU4HJ0UBEkbMk5Em4MOXA6/dKGMB0gs1nOzg+TEkYSIX0n//FX+Df/q//Buvn1iQg4tlEJyNJAjolea9yhyCwS+UuVZuMl2NUoNfrFrHrtNl03vIMObtyBlPJaTx59Bj5Yg4XLp1HUO5YB0rVknZKvkfYk8SuSQpKKKSbnZkTUE0nJju0Do4OcHR6hKXVJd01a2fXsb2zpzsymZzQrmN1OPHR9U/wd+/8FKvn11UIy//2xo1P8E+/+y14nBZc//gjvPfr27j68izefOOiSPyf/f2vYIEXVnNAc3VyjP11deQzJSwtrGA8OYF7dx6oj+OVq6+hVmFUTA6p44yiXq9euQqPhzHVTYSjPkxMG5GazeZApdA8w5kMYdLeZTgDjNmarjF2AA5Z3wCfw41Bm/FJJDB6micb9QpsliHisRC8XropWEJsFGbznKT7mmcq7zZFUCq7zuhu4C7POVxnCqOSWk11zlHIT+yDghKSrIx54p+hk4/PBKOCOVNSKDo5NY8+3AiE4pqBmJzBeZ1nnNzNHfb80OlpR4Nfh409r9ypR+ppUVzfcAB/wG8QabxX+n0JjShKIsHOe5M4A0l+CpqMhAz2vY3QbNTgc/NOpaMjY7jZFOVnEyFIhxiByQ4FJ9m8Pg5Jb96BdNkSyK+V8nJE0L1IEJF3Ne8rwwFn1VzJZ5CDM78Pnuskbvh1kW6nY8UoBafAk/Q5z+URwpGg0QPSJTFD940BzhtODJahs0uKH8G4eyhkpRuDjhq+boxvImnU4NdMASyfmU5bghve88Qp6J4IOKwwDxgvTLEH53qSpoZDkncR8R3OB326EPs9+NxOKcgpmItHw8I0OFMdnhwrcqvZ70lURDkE47Z53hDq8HjoICZwaYCCBGEZN5Ytpox9KV/Eqy9fBZEkdh5RWPEiWi0xnsTc0jya3TbylaLumGq9CheJ+lZVHTeMHiMmxLgznimMIKOAlHPN4vKy7hC+33nn0bGpnsiAD/VhS1GLxNv4+pJw5es0sNjQJ3YRTCIaGsfh1jGaxSrmJ8Yx6DVw98FtfPGrn4YvEsCH166h2zVm8kqxJocVRXwUCBB7IeBbzOf182I0M/Elul75eyGvC6nDQ1xYX8P66gp2drckdIzRtbK9qef6ypWr+NUv/xHlEvvjrEhMTMHkcOo1rrfbyJcKWFtfRem5s44/O/Y0VkoFzM1OwGTqKZWASR2XX3oZv/7t+/D6IlhcWMP9mw9x99ZdxczSdc1Zkk4rOriJWTG6kM6TW9dvo1yoCmvot/v693yuTE4Lbty/g8/8wWfxxbf+AEd7u8Ivtg/3EExGEJ+ZwI/f+XsRA9u7G4iE/ViisxMm7D56hEIqpdScnd0cxsZjilHjPB8MRRCJx5WMQlEOiTs+j5xlGVdI1zFxvZ/89MeIhHwo5rII8bmt1lEtdxDweSSW4UzCKLTJySRikQjShyd4dHf7+Z9tIehlbFoNX/vuV+CP+fH9v/oPikNiPBndu4GwU9GDuQo7wYgzT8j5WykfI5lkfLxdZGW+XEWl1sFJqiTH8kRyDAe7e7h0PgrLqAcb3GjVB9jezKLZAeYWoxIBzs1N4+bNW1hcWMHi/AoO948lfrx3+w69tgiH/DozXnnt08iVs9hLPcTEAlNhwugPzQj7Z/CTn/wUJnsb4xNRNGpDNEo9DJtWHO+XEIkwnaiJ5FQSY5OMemtjbCwCU5+9RSVE4+w3rMoNxIhSipPq5Tbyp024rFbMTMzpuaYQnDve0NSH02NXzP7U3LiBLSl22i3RckGOC0alWuR24QyaHIujXMqLkI7HfdpTKR7rjnrYTeWxfmlF8wc/aKXaQiicwHvv/U57JrH1yfEkLKYBdjafigChsybgdxvzY9CviOhmK6eYVs6HxRwTYkhCMYLdpVSJVJqiIODqKyu4fOU8Wt0ycsVTbOw+w6fefF0R2oz5XlqcM7BfmHF8eCxykK7sT7/5huYS7hQ/+MHPJbBfWZvWzE3c99y5dezu7ihFgvO/onBBMaZXnS6c+7lX8Mw8PT7S58mkToVjsp7g6eYpEmMJeANOlMsVlAvcoSjw6sHmgjBXJkFQHF4rttGqAqVcDabVudkRB02nk7mFVlhsA0X7tHtdFKtlsbskQUy2ARITEeMgsFJpUIfL5odjFEYkNAar04KpmSktA6ViDbl0RQ/CkKaSkQWdugG8coGntVOWdJMVsWhSlx0vpVA4bNgY222pelm+vLO7azg9hgOcpk/1A+NwwIeGb2wC1WT5XyjxeKHxcuNSw0WCuCAz2mxWhwZJegCb9Y4IEObUM+dSMVNcgOi24KL3nADhxcil1YiFYgkUFR7PI5uGtCJS8WAUBfP3/78IEBV2NZu/J1D45xjDwL94uTP6ix+XAjKqBLjY0nnCy5fDCAES/sU8bV6AXCCddisunj+rg3b34BjPNnc0IHChVD+Jrikjg5gLP78GEiNGzBfLz43Xm8MylS8vCt05EIXCzDw2einqzRr29rYVhfXWW1/Cw/sPVbLGS9LNqCV+XIL5djsWFWMRFeFBBfJPf/JTERf8/FtbW3KwMOri5q3byvXkM6AlWOoGWlspkTELDOIbwugzgeyv/Hf8Z/6MqH7n53vxmhJg47vJ5Q1IBMMysjEevj0On10MWOJstyKeDMDjtWBn/wH+5kc/QCDB7MoQKvWiVBvMaiSxx8xIKsxbjE1yWfTsttmEaKbaaqDLPh4PIxEN6NmgWoNrR6rRwlvf/g4uXH0V5VIZNz/4AHd+/lOVR3ptI3RaBKjssHncMDP7eWhCq95DM9cAeiMN+4yMaDbrIv74/hcIALMWcL6OVBgyFoFW2Dojm0JBSNxot8BkN2nwIBnG/EU09RuIjdP9YpVSze6mY4nPLTs7nOg122g1ajjc2REJEvEHYRkYzzzLRbOlMrwxIDzuhNVtk2LUUGNZkYiMCfjje7pda0pFzhgxKm1YzWHzAhdemhO4njvJo5yqY/v+MSKuAHx2D0a9riIE6qYughNhzKxMYmxmXERLf2iF1ezD/TtPkTrJIBYOodkoIJ87gdVGlYpfC0E21VD+KhcPRvc1e025cgjoML6JMRFuu0O2Wi4MxXIBnUELgagPhWpeAIBlYMcp8+TbfO6AcIi5kTHUSkWYzQOEom6Y7H2M7APAxki+MNyOANaXL2I8Poef//xdKUWoFF5ZnkEkFECj2sLpYRa1GodZH0Z2F5bPX0Cj10G5RoX+LMIBF4admv62mweKbKsWKsge52DqWzBsm5U5bIFFwIfdzliMjp4BOuYIwjKOp1SqqhyZZAQBQMZIkfDlOcIlm9FYfO+T7OR7nqoanQ0qaW1LmRwIBUSCEjjhMkEVkIr32Bfi8+tjUpFByzZZuwjPCJblaYFi5AJdHCQsO6g06yoPDARjikna3dyEy2VFrnKMpXMzOPvKMp7u3IfLa9VzPuhRkRBEtdTG61ffwNzMAna2t5A62Uevx0JFC8bG43B5nLh79x7yhbKAL7vdrZ4XKrIJYrHEkko8WdG7PZwe57EwP4OV5WUpzqigoTKXynqSqrQrZ3NF1Js9AxB1mrT88w7KZfKYnZyHy+5BKVtEr80z2SEAkCRMs9OFl26PPlDOltBrk+RhKRhLkh1SbVE1zyWBbhsCBozQ4D9zqCeYzcs8nT1Gz9zAN97+qgDJX/7yl8rbjcfCmGQ3Ubkix4LL4cX163dRrLREYk7MTiBVOJULhsMvO0gsZqeKFK9cviqFrcNiR+Y0jU8+uo7PffoLUkT+H3/117C7LLqr/SGXlgg6QLInWZwenkhFOj0xJaKHixsVgQEqm7icN0mckDRr6fljVBAHFubiVmtthCI+rK6d0fNzfHxilAnz+XO6lK3LeKT0yaliJvjsvCDJlxaWBc7zrv/mt76p4efh44dyGhA4JrBNspUKNSr/jHiInoZEfi3MOefGMB4fR6PawPbGlp55WoWtDi6RBUWwmCxDnFlbVf46VdDs2GEMyeLMgl5nAkZUYKnvyusTOM2M0Fa1iVK+LCszB61UKi8LfWJ8Ei6HR+dePpPTDMLPSzCe3QhUavMu5mLEvhA+p1SmcLmmMp1qQxaPlws8ZwwXWyQalhOLOdOcX6hypzuCQChBg92dbeXD82PGY1Gkj9M4s7guYIivF4c9grcUMfDcJahKVTwXbN7VuXxeP9dquSI3Z63Zxsr6RYSiCWxs7qhgnKAVF59QOKIIGL5nGA3EDOr9/T0BbbyTOFO0O3zeqag3ilsJhLMg98K5c5idmUI+mxJgdHp0gEcP72PQ62B1aUEOG4LldDpUKyXMzc+KWDs5PcXW9o7IhTNnz+PJxhZOszncufcAiytreO31NzA1O4fDoxM8fPxU5zwXrTNn1nSH0x0Wi3L4pvqVJJ1L70G+F6mA5/uccwOfIXbPcDHqjgwHneJFRyM5SPix9PNkqSgVloxjGxoziJZCRokORiqDZxQESQI6cEgIUT3/m9/8Wq+9UUxq5HOPSCrY+dy3RFQQLClmsxh2enBYeed2EQr6VJBKYMLnpevAreJ6AkflcgOZbBGFMh0oLGb2YzCkC4azJJclRnWylLwFh80E74tOtOf59vzeCPZxDOQ8wbhYghYkOvnD4/fAmV6zZrul753AO+dVdegZnly9Lsa/o5O0KzEO5xEu0/0+iQjGegwF7NutZjTrVYwY60RvS6cPp0P7PU1LsDmtMDmYN88cd4MslIuEkU8qX2ecFPvoCMoYUSD8/DyH+XPhPFatU+FLizzPAdP/DVy1DOCOeij+zZ8biQ++1yjY4WKgGFW6fNTVQecHgS6jf0+9HJzRe0YnHs/rF/UkfG14lzJ6heIskmN8r3KxZ+QZv3Y5fgbGvMYzkOIvkvT8mw5KOqUpdOL7gL0zJE8a7YYEOASg+b4jeDczMyUAiKTR/Tt3MDs1LfKSdxL3Gznzp6ews3+Anb0DlKp1PNvaQqPVV3cV52OWYpO44edmgTQdBwE/HZZdiX3olOv0a2h26zrreYavnz+v3YvdSDxv0mk6AFIiiBnt2m4VdQYnkwvq7jg43sWn3nwFC8tT6A5bePDoDh4/PUAs7sC3//A7+Idf/EqLKZXklVJZLq0ei37bdOkaAJyJ8SB61g0QiUHe+4dbiMa9OHtxHqncNir1DF751Fm4vVYBq4VsFx99uClXB0XjsZgTcwtrGBtbw3/6mx9hbX4Gw04Lz54Y3X7c67kQz02FMTc+g9JJHcOGCZPxadhMTmTTJfg8AZWNM2Zibmoe9VIDjUJdwArndIIYA0sXpVpRamrGd/BZzOQL+MnP3sHjZ3WVtM4vuuDxOuF22+VyYLNAsZBTwS4JLGawR/xhAc2hSFRuABK+dNukUzl1XmQzjHn1YH5+Hq+8dhX/6Yc/QHI8LvKAZ2Y4HMPR4TE2njzVDna4fyDSnOcvgRsqM/OFrN4zJEMjwRDyWRIEacTCFHgwlscnMVe9XsXUzCTWziyLxOO87PV7BOZzLuJc8M47v8Sbb34G3e4AqUwG23v7eLLxlIE+CMcCWDu7ItfLzZs3NaOfWTuP1ZV1VOtt/OX//L+gPRygwkQGtwOf+dznwTbFq1degt3awfVr7+FgdwNffutzGI3YBVXCh+8/xOP7NeQzxvvv4mUTFhaSSMTDaNVbCPqScHLGHlkQDsXQbvWkxJ2fmYeb3VkwIeT3wudzqJS+Vi9L2AMwqtOl9AeWypp5SIzY62ic+Z0ecYgORv0hAm4fRoxdZrE4z0aXDf6QH40mQeMuLAycH5FQccp1wDOfpAL3fILIBPSz2aLIiUIhr3OTux7PMjppKbrhvU6BR4n34dysHDhy3Tnd8Hr8co0SpGeHIp3vJ3Tv+KJweJPojZgNT1ETz2fGXzU1G5FI5D7IuEqesbzvKFDifcaYM57/zKGfnpmWQJQdG/wZM2KTAjNeFsaZa4g6uI1yvpYQ0WY4Gki4kxTlvUqnqSI4eZ4z1cJik+OOpDLfH5pt2h0RGJxrSHyYBy25IjgPGgkbXDEGzyPFjc5P/jujT4lEhxEVKMci/+zvY7LYu8NYKNKtQ/XwcW5iN53R62rEcPKfCcTxn3nXULTF94Zx9/BuMj6fejcG7Ihldxi3XJMwKeIUvIv4uXj3hTxOiRt5p/GcHnS7OnOFYdUpMONzx5ON3Rl0nHQUB8mEAd6vJIQoXuH5T4EvCWkzI448LoSiYYxNjuvzkjUnZsLImtu3bhn3oN2El66so9Nt4sL6eUSDEQmNdzd2tTeSSDg5OVV/SSASQmJyDAenR6h3msjks+oEuHx2HS67XWeznDVMRRHh1pZ7hb2nlJrOzS/inV/8EonxMTnceceR+O2gj3K9qu+DqQzf+tY/wa9++2vkql1890++i429U3z04S2cmT2DiMePSiaFRMwPq2uAYDyg3s0Pr30iQYDT7pbrKn2awUuXX5JT7vhwX2Iugs1ypwIS9hHDosDizOI06qUCJhJJHO7tYWZ6Cs82N7C0tow6dxCLDXNzC7h35z729rMYm4zD6fXh1Tc/LZEAEwsePHqAqZkJ3YXEvNjJwhl2d3tbKRAkBi9eWhaR/NobbzyPru0ocjm9V0S1df4nHAAAIABJREFUWMfeXgrNCuALAS+/vIKLFy+iWCwoNp7v15A/gmR8HH/yvT9FIVvEjU9uatbN1cp45Y3XcPnqS+qTpcD12o1rwkYm52cwNjOF63duoN2nYIM9oVaszs3hyfUbONnaxmQiqnmg1mij0e4ilcmjOxgilhzDxZcu6+dyfHKsXoZzZ8/rZ0wCle6eM+fWUWlV9X1vbzxBguJT9gc1GQvPqF72yVpRrdBNBExPhjCZjMNuNqNcKGF/J43J8UkNR5//8mdQb9fx7//Dj+FwQr2TtWYNa+fn8bsbH6Az6uPxU8ZMBxQBHQ5R9O7C8fG2iCWHx4c0ezNyxDNGiIaiaFbzWF+LIeCxwzJ0oJCro9+34v6jU1x5ZUm9Ldk03UFtdQzduXVIeBRvvD6P1PGBQP+zZ1fkYExnqgjFw9hLP8HA2sL5l8+gWm0hdcAkghKypT04nBZ0OyYUMzWEPTGE/VFhFHTmVls1+IOMBRwqlvjMCmMgnZicmhX58cHvDhCPMUHBgWa1A4fZjVK2iUoemJ7waPbie7Y/YESxCU4vnV5NzC4mhTl2OyOUOWfUe3JAKCaV18qIUac+NBsNlMtDRYdPTDqxurYIX9iPw3wa7UFP0Wuzs4t4483P4c6d+zg6PFVPp1zdJA5tVuQypxh023qmuZe52VNkpTgwjmDQJpfq6XFBzg8M2FXGuZpJBiHtNexIJsE/tzCJxHhI7pftg22lJowlxvDo4UOUi0289aXPYjQgIX+Mg/09BP1+fP3rXxcxzF2fswGFXD5fUJHaPHsnZ8ZEUNQaZaVnzM3PG9GP/REKOZa/2xVX6LbbFFFKRwvTBQadrpIx/u6nH8Ptk4HOMCEM6WxjS/3QeO+wJ9PD2EYLqsUWqvm+/oxpdmaKZnhlOQb9tF1aZbfjxc2IFcLpBFcdPgt8EScCUafAq1anjrHYBMbCC0hEJ5UveJrJaiEZ9ixwWP3o1gfo1nsCVUfdjhStLDTihcNlxOv1K+6GdkxeqlysqDjkJVOtM2akja3tLTHWdpdTGdJUlwaCASkmCPo3uy0jguW5dZ8XnTI5bcyKpE3QJPUDHQu0pJEKGg3MUu+SvHhReKgODymkjQuSRAEvLC46XIB4KYvJVyawoZygCoIbGp0g/+8IrBdOEALX/G9Fnjxf5HhBvlDRUWnA75vZjVymCTLy9WHkAl8j5VtyCBCASQs7Y2VGWJqfxSxLTA8JBjzTa8H/RsAmVQTPiQ3+mh+PXzu/DjJzvPyNahpjUZZynMu/06GYHsb69PjQMHOwUhQoRPXK/PyCIlY4sHOB4iXEnxEX1pnpmefZ2zZ9rffvP9Cbl8oXKkb5/U5OTSOTy2qgIiBDAoQPNQEHDk1G54cxyChOgoqPEUsyqaSj39MAFfla8nvgx+bgWShV4A1SjerXa0MnCsFfqgrMdpe6H5aWp+H2Mtv8Fv7h3XdgcVvhi/jUd+P3eWCHTZEjHJ5oFWVkClUUm4+fKX+31Rmq1Nrm5oU6jaDPhWatpkJgk9ONw2IZy6++hre++W0NTMdb2/g//+2/gcs2wqjdhsdFC5wZDsafOVkIaMOwY0Y71xDJ4vN5NFizIIiWdT5jfToqmHvdo/WbAKxVwJieazNLcF0a1Pn10qXFnxufGZYmV7NV+fRNdkaL2eWQUG8Os8iDEUQCMXjYDzPo4Xh/DxUqpweMXuoL4LaooCsHkwcIJEzwx/266OrVDsq5JvzOCGKhuF7/GgtBy1VMq+y+inq7ioG1B2/IhVa3hdXFNcS8SRxsnKKcqqFd66i0jI4N73gAifkExuYTgIO5q1woXOg3bfjo3RsaLliG1WgUUCql0OsNEfDb0CZw3TDKxMgVuwMOnVMEVQgm5rJtOK3ARGJSF0EmzdgAcUIIRi0wO3mRUN1hVb4plTYUN3ldDsUeMa/ZbBnC47fBG3bB4jVpQHW7g7CMHDD1HMinqrh38yFa7T68QcYjTSAUCKBWrmP7KTOK6ZRyIByfwPlXXkOpWUOlVcbq+iLanSr8JJeZj44R0hxS9g9QSOVg7lsw6pjRqrYx7A1USMpYIhLTfLPyOafjoNseqL+BlwTPCAIq/H8N/g2eJ4zt4HuIZ5vhYmPuPMFKI3N8oI4kAkK8kHhOtrsGmM+lie9Tgdh2o2SXA75pOBDIqPehmXb0Krw+JywWKrFa6LLRhCRJbEwLaC7F6Keyho7JpSQmVpI4zh2g3a0pTsRh88FmdiMemYDD6sLO5h5ajTrGx6JylZAECYUCciHQgUZrfbFYUeRMKBgRMBMKBRGLMRKQLre+gDySNpPjRhRQs8XBqSMlC8kuuvb4cTzegFRqVMc823yGQMiNialJjAYmhHwx3RHdehcbT56hXMxDGfBDaBCyOtg3MFAOKgEtKmV1p/n8ylzm2cUFlotiOBRBuVRE+jSFWCSsfgQOT9VGGUNLG96gR8XH6XQaDieVDiM8e/RAGcPL88taDt75xTXF9Dl8DkwvzqDWqYhwostpNDRLaZfNFJBMjGNlcQWHuweKevS5/Pjm195GvdbG97//ffTRQ6vbkANknB0XcGFvcw8nR2WMx/xYmJ1XRGWpXDa6C+w2ZAt5LTscgljwSeUvi7YPD/cNdZrXgvMXLgp8pAWczw/Jb57dLAznIri/uyenAp1Eipbs9fVeoVX54OAAY+NJfO3rX0WukMP7H76vM4ugTCIR1/3IGAjOCFRFUnDA55URLmfOnIPfG8D1j26gWW3Kck61X6NRgTfgQoXOLjuHSBvefONTmJ2clasqFkogGUnovy1k83pv0MXA55ylrvVKDT0q5cs1ESUEIAhovoiJYiwCVY4sb+RfL94fPLcJqvI9w/cYFw+jALuhCB4uZFzjqLDm88+7kgAlv1cq3VvMAfa49Wv+fBnHQsVpMhlHpVwUEcL3NIfpo70TWEaMDrUhX8grvm92blYCETo2GO9DB9XYxIRcYkYnDn7fPdbpDVFv9VGqNETO8D0hlyPXTM5QFgsSyZjAXDo3CBhwfiO5yngPdXj1WX7dU3wAl36+93g+MHaukMvoPubgvbezqaU/QkXWkAq4uLJpJ8aTAt9ZNHr3/gMp2CPxBI5OM8gWy6i1OvAFw1IRk4D/whffkjCEJeicbejYJZDAnjeqmhm9RdCZv+bMQqKOwAEBGipr+XMgSE2VKgEVxkZyMOYMwnmIAE+7yRgwqlDZxWEX0MjPTYJ4bHJKxcL8ORKYINjFwlM6STnj8PPSEcefEQkeAkSMWamXac2vKZ6TZAjVi17GflpsyrFm9B3VTXR9kCAhEUgX1eHRMTz+IOxORh5aUG8z53wIh9urnPDByGoAVJxc+py9Sew54XczwmUkpSmjWhiNxdmYyy/nKAEc3HOoXu33BdZxzq3Vq3p+jR4K9n4MNAdLXcsIEYsR6cEiZM5v/PkSclJkFTt0LZxTR7ByHn1O+ISCXol2WDrrcFCBSwLbKjKw1adjwOjFk1uRcapyWTPukxFLFITUkUgaADGfMRIKJFjpSGt2SORT3Uvwz7i7CLiNRpx1CPoZBBaVvQTPBEbxLnseTfKiS4SXoqJcJbShS2Sg7OoXUbKcm/nfiKhRD5YRWAaLQXaTHOZfJBt5D/Djce6m4i3g8ysWkwKFoP65r7t5bHxcABkFS6nMKbIEqhmybRlhYooKXKqHrcpApwuIIFq73tDHYNQRQUNGb9HxQufvh9evI1NgDxOjf43IWz5bJEvUf/j87CFZxP4AKl3Xz62i1iTwcIJyvYz4xBgyhbxERbFEBF/68hcI6+HenXu4cf0R/vh7b2NhdhYPH97G7Zt35NxsNOlOHWJ+OYbX33wZq2cX8Y+//QVu39vCf/an34Db7cWjhxsiLA72j3D50iWpSZ8+fiqxB8mwdqeJjY1NLCzMYn39LDaebkmscOHSWczOj2OAOk7T2zhJp3DppWkEwx4RgLUK5EiJxKKKXKQDg6TVd77z51Lmmnp15FNHmJuewLOdXRTbRhTF4lwMGw9yCDqAmD8Ot82DSDCh2ZMRp5z5240e5iZn4YQDlq4NbqsLsUhUGdadYQ29oaFoV/zLEKjUG3LdbO/tYnNnS7sTnwOCBufPLUh1OZ6MK56G3UEkGklG8+yNxhKKM260ulhePqPIiVy2gHAorD4WOlvYmba9t21kbjMz2WRS7Gyjxo4+lTfpLltaXBIAcXp6IvEHQX3eQ3R/EDVmxC1jTvhEjceSmJud011vxM4B8/Mzyvlud+oSjjBFgc7oe/cfIBqJY3JyBql0TvdGJlfC3tEBuoMmvvSVzyGTZ6cSY9/6WFpgrCWBlSb+8i//CrPzSZidThwRtOp3MTe/hG9/858KNL5z+0O0GkVcPLeMcNCDk9N9dNtD7O9W4HYkkIzNIxwOwOVpIxpjVFEDDisV4BOoVxlXSJEfneV0dYz0vDPOhWegh0BzyxCf8Ey7d++u9tap6RkB9JpvueP32WnVUIzSiISm1aLOiwbjDTsdjEWj6iOinXpoZudHT4AU/x0JRhIgvEd4TnKf4KKWL5RQKjMykneK8Z6kMycY9Kr3k/cAwS1+Tu64VNBz5uK943J7dK5xXiWxU63W5SatVmp4+OAxmh0T4IzB5jQETEpFGBmzu8Qi/KGarTpD6S6gG27/6MhIlhgOJIggCDbOOD2PVwTH+NiE7v1OizGMPNPpUmGUFIVVFBVyt2jouTaczFSSG2efxIr6tg0QncJFG3vZJObs6fthzyB/zfO7VinBae7DMhrofla36nMCxBCUGqkPnPWIC1AYyfPbwAeMblR+j5J7ct9XjCKdf7wNjbQOYUPEcEbceRiB9ZzAoCNjxIiUkcQK2oeI0+jjGh2kL0Sj6nElSsav4Xm0OXdvuRE7Dbm56cxoNxr6d0zboPKaX3+5SrKIymUSqh247BZYTXw+GafYFcHP9+fS6rJcWOwepaq82qiqTJwENFM2iH0p8lUCo2N9fewWXV6ZxuLCLMK+EJ48eIpzq+dh6lNcybuZbsm+7kl25XpDPlRbdfUQpPMZOcK4tzOaVqkavZ7iomOxGAr5Ij66dk132XEqLRdgs9NBij2KFIxRhNppK9qOrztFxpxJL106j0cbT5Ep9/Bf/tf/DImpBfzL//5/RGYvA5+VCRDs2e0jOR1CfCoOdzCAw5NTzdHcXyiAOzlKqW+GeALdLYzSp7CGT4S6eX0+7RW/e++3mIj7EPV7WVqLUr6gfYHOYMa3EktgFBD7fAK+EH74o58hPhZT8fnnv/wW7j96pEQa3huMIeZ+TUKM8atMsFEHLHEWll/HQxKcra6fgdlqw+27D9Cpj9CvWhFyM/6qjGw2heOjtHCE7/3xN3We5osFAezszXW5vPjWN7+jPXd3ew/FcgW/ef89jM9O4wtf/gM0ey30LQP8+t1fwxvw4tylCyhUK7h267qwmz6FUb0eHt3cxJtXVhF02nF6uKv5zh8KS+ybLzHaaRVzC/MSFH3w/nuYnpwUtsXnZmJySg64Bw/3cOW1s4jPjKPWrqOQS6HTbCLsD0gclj7Ko9/h/EjujbghZ0wWjJtx/uyqEWm7c4BatYdYMg6LyyLxI/eavX3gL/7sKyhXS0gXD2FxmVBp1VBptHB83MPCPPssQ4hH2PWShS/ghsXlwIefPJGgutkEwv4YXDYTouEhktEAcqkidrZL8PocODrt4MprKyIas6m09uP93WP02hTZsDQ7IUchI9jPrC0imytgYmoZ4WQMU0txPNy6o/3ZafchtVtDu9mBOzjCafoIQX8Uwy4Q9kYxOTYpEQgJv8PTFHxBuu3oqC5hPBERee31hXH+wmV8fO0anj7dwH/+p3+G//3ffR9RfxQehw8H24cYtBnR7BJ+UiqxT5POYSAQ8aFnait5hKktDjvTkJx4+nRbZ0c+b4iO/H4r3G4fskxN6DGpBjh3fg7hRAjRqTEcZ9JKVIiE44jFkxKkkDR/9mRDcWu8B/PsOGy0EYt4dR9y6FJfkhlYO7eCSNiJne1NZFNFRWFzrzSNGJ/LmF3247m1j3IXpNbIF7BicnYczV5bZ4LPTWdmF/FYQtHH7NukaHRr86nw1bW1VeGydOvw/cB5nARbOpUX5h+OeBBJBBGJB7B3sCPimQKKXpcDOePijTmWWoPL51fQqJd1d3ZbdO5M41e/vQWrE4jEjb7KUo5d1Yx/dODwpAiHx0gz4GvMbpPccQcOqx2mianxEe32HucI4QCz701oMB+32ZUSr8MIJr8TZvcQVu8QQ1sDTr8ZgYhbMQzT8QW0m8D+YRqHx1kUii34PGEkoxNA14RmuQFTF+hzSGYOcb1hKJ9UZGgo3Pmi0Z7OYikWWtOCyVxHRmvsHx2i0WqANj69oXIZ2cuNzF2g1TMIAl1wLNPuGSw/f39ARTD/xz6MoVEoTdCQLDMPIQIoXKgMNQCXNiOCSj0ZVIrRcfF710RfPRtcenixGt0gA1lmpQz7/ylBl9NBl7jhbOGix3/3YqjgIs3foxKfh60Rf8VIKIdUHCoFpyKCRYyDvvLwTKMB4pEQZmbnUKLqdfdAFymJI154fHg4AJD04NfKgYaLmJZeRgWYLb93vBDQFOnDpZCljVSR0kUxHldsCC9jKhEJPDED+cb1W2JAWXIcjye0NDICg1miVLXRAsgMd128AlDNKnXl0MWMWObV7u7tC0Dl60swQHZgEjaMMuOCSbWgclgNVR+t2PxnKmUI4JBU4mvK4YvZmySJbG4fEmPjGvzJDLLgljY/p8evOIFgiEtzAcepDfzju+8gXy/C4rbAF/VidXUZHrtbdi0Sa7TkkYwgYJBP5RSFQ9CB3SQcJFiyPeg2UM7nYOkDPWau+kJILCxj+cJLsil3yxX8zf/272BuVmEHEIt7FOPWY942LW5mh3poTM2BYqRYNs/PybmP3Ssc4jjE8udPFQ9za/kaEKjjkk2nTr1R15/xh3xweK2K9aFFvVltoZJn5BwtXyENjyxdotKk3WRp7RhcNhYBNRFw21Ep5FDJF9FrAeEA1aceDYa1bgV9O+QCCSSpfGOc0giVfBumrhteh89YCIY9ZanSRk4Lv2Ko7CN4WRzWqgqITYamsDizjkKmjtu37mvo5O8vrc8iMRtDCw0MrZB6wesM4WS7gMPNE1TzVSmFnM6RHGqMwMpn8yjlq1IQ1lsdVBs1uPwuRJMRjCwjFTKT8IwG44qU4uVQztZheW6FowIwPhHUgUui6/jkQEOo2+GEy2aH1+lBLp2VmsvlZwygC+VOBY1OG/HYJDy2IDpVE3JHOaT3WVAI+GMOTM5OSgnsdfmQOymiXuygkG0iV2zATCu6z4XE7JiK730hl4ps/WY7zJ0unj6+j8zxCeqlMhqlukgQK2wCPViuzhxjAjIG7EIS04Ruq49KrqiehxdZ7QRP+Z4nOBKNRtBqGKWxJMwIZFERwF9zWKUdlhsvFyP+M58zFrMxMoSfgyAhhyWRqFSj+3wC8Dj88IylypdK+0DQjRGtftYRhnYTOoMe5hYWpDSkPTzgd8ETcaJv66LUraA17CjuhwR40BdBwBtC0BfVsLX5bBOFLIHTAaqVlmIzuG8FQ24B0AQj+blZSMdzrVKqIRKOPFfKN5QT2e01NZBeunROSrunT59ITUDX2s52BdNTfsWIkQAn+MbOhN1DqoFaiMXiUn92myNU6XbqjpA6OkEh10QkQnWuSz0JjHRgzwkjbAics9CRZxezk/l6kmyjyoZKa5aO8vXLpk4FaDvtThQLJZymTpAtl/HK6+extnYG2TxdQ1TJspDzBMNuFzMTk8r/vnf/kRQykbEgppemUW6VsLN/JAIwFIwpb5kLxMtXXsH0xDQ2Hj3FxuMN9DsDTCSnMT+3qDM1lT1VEWgg7Mbc3Jzi6QqZkoajRDSOgMcvAoQ5zByQKGygg4wxeqVqGbF4XM4M5psPqPa2jPDa66/KLfT48TOjZIz50bWWVLy00zOagcQ+QYlohB1KI8TjcQ00hzv7xp1kNeHNz7wpFfSNOzdU0kgrO+8yLt5UtVIlzPOrXCoh4A/g85/9Apq1Ng52jvCrn99FyEvHlxO5ggHu/uEffgbRZBAujw3nL6xLYJCMJuEwO9CstOTgYJcF7zKSQYV8QeWeVGszmpDkY7fRUuwMn4v9g30UyiXNY3TfUaXJDOpytSIVFu+6mzeuCySmDZgkVy7L4nGCARRSMGLBcCZS9EEAmIsk1YokENhRQrCRkQ3+gE/qcIJltWoZp8dUGEUEspBMKxeL2N05QibbxOraeREfKv9sNkV8VOpVOTgIQLC8mwo/AczdvhZcLnnhSFy284OjU5yephVTwb4aAsgEKBhxwdLLWr2iGEKCdiwOpbKH4g+bzYRAwINM9lTAiKrBRiNcvHgeS0sLyrzPpI6Rz6UVF0HlEQsN6RBYXJhHpVhQeS/nt3Quj1yR810R6XwJnaEJ/nAU3ZEZdpdHv+8NhHD5ysvYOzzUIkdAuVWv6zXi7MRzgT+rRq0q8oH3mGI4S0UpuZSPzggqkmd0xZD4GDIurSaXhkr76KAd9EVA8OtaX2eE3jSGVPx3uojEEnB5WEqYx2nmFO1eU6WnPF/53ubPhi45ntno95BPnaJayMPvdCAeCiLk9cBLoQnVLMORliuerxKnMPa0XFZGO0Ei/j9JMz5jAwbW2RyKNyCYxeglw9VgqGVJKrQ5a5iHmBqPIeh3w8rcw2FfRDUJR0ZI8Dw33MFGJAgBG5I2hgvYINboYJIAg3FIjO6S2IczCsUJVMga9wcFGXSuMGuXRizeoYxx5fNPoImkC1FZl8sBO62aoMOC0x1FOewZ6SIUGkenM5Abgc8oM49Vru6wIhAM6X3DpZqvue4nqlQZ46WyeQs8Ab9eQ5IfjIgxvi8q6EiE0MFiFNwaMSpGBCzfByIHnpu2RYpQ4UzhE2PGRiMRMCQ/1JdHNTDVxyTLX/z3IxIcJD5GcLrpRuFrwDnaLjDRHwhqN6BjmbM7u/1IklJlyflUziGfH95ABK1eT8rvQoXqzQ5ypawAaMa4sD+Ci+Tp0ZGWzEGnh53NLZEgly5cRj5bRLlKUMuDJ1vb8IVDIghJyPu9XpwcHohInxqfkEv0YO9Aqne6lxQl1mvh4GgPZy+exchqQt/EAtmruHHnOl5942U5YGu1svagqfFZZE6Kinzkx/nw/d+puPbgAPjs52YQiQcBax/j03H00MStuzfxnT/6ruLC7t59DDNdiuy7mJ9XpMOtm7dRKQGvXl1BIhlGsZBVyWYum8N7734kcprnSjwRhtPFnkoX8sVjxBJ0rzSxt3cCqyWCqZklKXe3d7fkoDk+KeLLX3lbPYCP7/wOXqcJ3/zaV1TCbfJ6sbG9hezpCVbnV+C3BfHX3/97JGMB5XfH41PweSOoVVvqupyMj8Pet2EiMAkHnLCb6YyyY2hh9FxTpK4EZk6W5LYFulGkRzKpVC2gUMzg5PQAd25fl7KT88yVl84ZfU4Wkn90n7qQzZZhsTFOjekKBqDP54fnEN8/dGWQhDhOn2gH5k7MfZnvz1g0hvW1c/jh3/wIfk8QQV9YLvST4xPEEzE55BTd1O1ie2NDRIDL7lTM8/rKqkD+zc1NRJ4nMDAaw+MlGW5Co10VOcXdgmRBKBhFKBzHRx/dAEyMVLJijEIiWx9PNu7A4zNjlRFjfo+UwtvPdpA6zuHxoz2cPXcB127dx+YuC+3fxMzsvGKsNp5uqA9hanwMsZAf7VYNdju7h3ywmAnus8DYrc6IRisjdwh7htjLYhl65Eh3uD1oNBkDaJCWPKfcLjquhlLdM+6TezqjXXV2OegKaz3f4S3oNevoMErYzhhdE9yMIhwQvLbATCKcvRwWE6rlgs57AtVuihR6Hc1ydA2z/JvzNgkOf8ArwJgkXTTO2NymSCPuriT9k8koPC4bXIwMHj4X7fR72ukIdNPdTOEfFfjs/vB4AopEoUKfMxXjVPcOszgtDVGu9XTmUHRD5wbPLv6a5wtjcrkfc6+SS7nVEvB6kjoVmE8iMh6LwelwKTZXMd88z8mEiTAyYrzo7H8hvJOjnDuF1SxQjFgFz1e+7jyvSYLweaHQwOlmv1kTxXJRBEg8kVTsImNUKYh1cedjtPfzXhTFdL+IpVI/hk0fn79P8amRbmGQHvy66Ezl3G2xGTgKvwaSysQHDMKaeA1d14zu4n9oEjmhj0cXKj+iifc3CXMjXYH9ZBQB8IomnkTXJvubKFigy5cYFmcFRgjzZ8QIXUJFvPr5tbM6cmIiIOfkq6++pt3k2scfaf4J+jzweZyKBr5z+yHY984r+Qt/8DquvPwSAiEf2IL9+OlDZPIZkZ5un1tnyt7hgQhgxgEbbswWKqWsypcb5Yb2XTscGIuOw+3wyHFAfC1byGHvaB/rl86h0q7q2aZ6nLPgxsMNbD7dxJnVVSWQcK7jjsjnlIK4GzdvYvfgACtn1jA1O4sbd+4gk88hHItqT+S+yJ8rBUt0PLg9TjQYAdft49Irr+Pt7/0Z/od/+a9wvHEMn8UBU6eJ0aCJoR2YXSFw7lCMMyOASIJMTcwg4Avi+rXrcrL7vR6RHw/u35OSnC43psiw5+fu7euwmToIelywwQS/2yeMjWQYu4jqrbaeN2IgFH3evHUXFrq0YzHYfYyrs+Fw/xAm8xDxZBiZ/KkSDdgZcnhwBLuVPYlDuNwOhMIBdWGwA9bmdOBf/U//HufX1mBre2Hp2+QCI9HValVx584TfPsPP4dao6K9hoMGiVDulZFQTP2BE2NTSloolMu4/fA+5teWsJ8+wtbxNvKlvJ6zS1deQqlWw9BCUs+M93/zWzQyeZjZ+euw4/KFdUwmI3j3vV/ju3/8JwjHE9g9OMTY2Lgw3I8++ABtRuryGZWzvIvExDiqrSYqjQYKtSqS8zPwh7lrtBTRyAjpSqEKp8mLQqqM3HHJ6PlwWCXemgMSAAAgAElEQVSuGfSbHGuxMB/R/Me9aMRBymXF3skJrE4v7t/fxsVzFyXYisRcCMX96pSm6HcwdGlGm5sfQ62Sht9pRq1WQDARwsbePlJZOpEIwPuU/DGRtMNuGeBw9xj37/cwM29CMBqDJ+jDyckR7Cbg9VdexcHeCTaf7tDXhwgTLMwW7Gyf4Otff03RwB9+chvugAcL69Pombvom4G7Nx6hmuohnwbGZiHnChkYl92FmfFJdbUdHR3JEdvuj+APcid1oVzOIBYxYulPUgVcfe1VjI0lEUvEMTs9g7/9wd/i8YMn8Lv8qJfqaJTbmB5LIpfJSTTJ729mLojesItatymyi2keFKn92Z/9ObZ3dvGv//WPRXQQs+736Ih2SzDB85zkydi4E3Mr03D63Yo6e/e3HyAYCCOZmJRz9PjwVN0zLpsThWwOZ9dWDPyBYmhGV4wGuguGNhvWz69LILi/u60YrlHfBL8nJiclD81SuYBytW1E1VoN8sYfBMLxkBJttnZOFHNbyLXwxusv4ZOPb2N8LCgXO+feqy+fV4wX5w+KXHhXsJOUZA+FmeSUHW5gbDqChZUZYXI7+/tKtGg1+ug0+wh4gzwWkT7OIhK0IuhnggVJJRJCUdy4+0QiZH+IsYktoGdHp8X9qI+u3Obcn+wqSLfCheO9AmqlAUzhaHDksDNmxYKgn6VgLOriQ85LxQ633wdW+PbMLTgCJiydn0RyOoy5pQkpBHae7MFh9aHeMiGVqaFSZ0RKEiF/GP1GF+1SHe1yA/1GT1mazOikgovgNxVz4VBUalGL3a68XRZIsmBSJV7NFu49uC8GivEklOQfnR4r91nlw1xoCNqTjOgaLhBjweNFzOikoXJ4udCrdBAWFUGy/Iw/XJIcsvJ3jXJzLihUj/D7MiyeDgE3XIIIKvIi46JLtRcvNzJejBPgoPBiiTIKxsmVUkk2UCwCL2ou2Lyg6Vog2EFG1gD5bUbh13PPk4gBNj6bOKBRDWdc+KSKqKLjYk/1PMuhLly8JNXQ42cbutCpiCDxwEWO8RAEvl98XYo1qdakXqNaRCQOVWJUs9FhQpt9t41EMi4b9NT0OKx2C2Znp6WGTKfSis2gqoCKpaCfzo4iZmZnpCTn71+58jLSqRSuXbumHD9eovw8U1NTsmJevXpVr90//MMvle3GQZyvCx9idXlI0Uc1lVHEx4uMQx0BHBICjKowytEoUCWYS9CC+c0jWJ0elY7S5s3XnUAWCaqzFy7izNk1NJollEonODh6ih/9/Y/RtwDuIDC9OCXAqFOnrb+t8jkCSeVKQa8VLw4OEVTLUvVLe6rDwQtvhPRhEVGfDbVmD3WzBbPr57F+5Sq83gBKqTR+8R//SkOzh84Llr65HDpwbB4veiMSjS2YWn0kIhGUayU0mlWBFVStk93OkZChSthkFvDL14eDJwmq5ARLqk40rPCRD0UDRikmO2QIjjTY+0BnEb+XKoqVsiJ40AESk1OwwokqgaZaDdRJkoiKhDgo+HVpl6pF9M1dwDWAN+KEI8BoKlqVBxj17agVujANCIJzsSCBalcMB5XhteYIdjdw9sIyAgGfVCX7OyfwuJjz6sXIZJE90uG14dzlZXjDbpxkT9FlxJkvjH57hAc3H6NRbKBZqSMU8MHuMKm8PRYNSzU36FKNaofZ5kTfNFIeoifo0cclIDKWmFBsTe40Dyssyg4tl4uotSpweKywk/yKuOH222F3UlHeFwEy6PRRypX1+nHIJSDBP9szDzC/tAS7NYDcaRVbT47QrrQw6gCRsAVzK7PwBb1SX7O3JXWQxeleDrahCyaTC52hGSaXAzOrCwKwSawwIsRrdqJwmsaDOzcxpBOKjqhmG+ahGR2VD/J9ZFM2OhNueb6Q2ablM083VqkJn9t4PzOWhmpB/hl2CdDJo2WPZMXzSB4ppBg1NxwKbOP7lKBNjgpwZl5bHYqGolqN7z2Sjoz1IRjDXqBBnwMmf04eFXnzfcBll2we45mYCWv3OvGVr/0THB/u4e4nH+PSpbNoj5p4uvcMvvEwPKEANp7tYXlxQSTO6WFaSyydee1mS2o6Lh8E1SJhm8gss8UpAqRUYkcJh8oRmMhFMQP7LbLpEebnglKfM5s5l8tjZXVcURBPHj9SXv7C3JLK9qi45/B2eHyCveMTtLptuTqkgGR/k9mOXhM43svCodgSuwZSnitcwTjoEABnrv7e1q7O9bn5GVlEqbabnZ2XM4JRHuxfISkzYNxYq4npySkkEwnZdtkRUOD7vtXQ+UbVOGdJv8+NfDqFw72KulsuX5pVvjm7r0Y2E+ZW55AqHKPEBdLhVMYmO5SpzDy7fl651Y8fPEYhTVJzCK8rgFAoqnslV8yg2anC4hjhtddeRSlbw97WgRShLFyn353lobxTuUjS9USAn8siF146E05SaURjAXWQXLlyUWfS7z74SNnZjXpLC4fT4dGVRvcL7wneqSQEGowbarcxPzerzoywz6+7j86HpZUllZEza3h+cQ6FYl5qrvm5OdSrNUOtlSnjlauXMTUxiYO9Qzy690SLXzgQxfT4LHxOH86fPYcvf+VLOg9//ou/x9z8lM60JtXkuaKIZzrD+PVJPT6iQi8uRQ8JFpbKEzBpVhsC6OlYYYzjzt4Oookozl04JzccY8GsLjf8wYAIR5aL7+0aiiz+XDjoHR8diwAqlqpYWT2DeDyJ4cisHgl27iytrcLmcGBvd0cAMkFUZrTT1UTyjuTH1sZTzM9OC3ijUIJgFt1NJgtLM/1wegJ4//33sL29JccDnW0Er/k6E4S4dfsOXn3tdcW+zS8sIhZPGAX2FjvKlQYeP9nQ0E3AgPGW7FjhMszeIX4unuuMZmvUajg6pLXcjKXFBSwtL6DZrODxkwcSPhC0YZzGwcG+ztOlxXmRpSYm9teqmBiLY3IsieGgpz6Qo4NDLC0uaoliITvzto9TGWxs74Hhf32TFZliCUOTFZ3+EIsE60IRkbZUQNI5koiERQoRKGX5nrpc7JztWCZf1bxG4IQKUy6RJNSkcCXgXuVzboAsfL153vOsJInMOW15xVCZsdeB8SBchEikEqhnaR8jLelko2uL5y3V9uzfYOdAPnUCy3CAZDiEZCQEtmp12C9UKRukhIkKryLKDQMAJVhP8vQFCe10e43C1zYzwp1a5lkA73L71NFikDhG5jqFIDyHLSDxYobXbRP5YbcyEpTz6XNga0DhDmNCSALRFdFC+3m8BuceKnr58eji4etFdwuXLs6cVFVx1uLzSZGOyA4bX0d2vjHv2uif4jNHkYZxXg6ltGbEEztfhiMqps2K12E5Nr/na9fuoFZjjJ5RlMhnlEsL3yMkCPm35h6FbRoxqSLl+32Ve5OMpPidf3Ex5zJFgkHRtBa6YwiEPce+nnf4vQDY9F6rM4tfxX3Gn+8ZGfn8mXImrjUGKLHf3gQEg3SS0dniUBQNXwPuGezb4azOuBq+p7m/cJklIMqIQgqeeA+Qb2G8HucsnoWM1hhabPAGApqtDo4PkMqeSKXaaFVRKueRHE9gdWUJo34fezs76vx5/dXXEA4G8eDeQ6SOszpbvKGgikYp2CRIQxcsz4+Azy3R1P7ODk6OjwR00mHBktlPbnyiWCDOpae5NFbPnsd/8c/+uTrl/qv/5p9jbnkcdndP4oNz586jXumgUR4qH7pZ60vF6nZa8dprV+Vg2T/chd1lQr6YwuzCBDZ3NvGNt78pkOyjj24hOTatWcOYP/q4/snHisNYXpoDVXIulwU3b3wiR+t4chZOu0czMs+Q7Z0tXHn5DLxeKwqlLKq1EkYjOzY3aopAtTpMyOZrmJoJa1a/+srncO3jj9EoZfDNb3wWhdwJgrEgzIqWiQggYQm5qWNVxNX01DQ+/uiGIl7dzgAGfQtW5tdgo2iu0kUr30Sn3MHa0jrW11ZhtXPXaiAeDur9RRCQpBzBPBLBfP25yJNEGAxbyGaP0e018PDhfc1o9+7dw5mz64iPJVQ2G42NY3p2GbduP8IPf/QThHhvFks6v6gCj8bCKnPlHB8Mh0Te0uFx8fJ5I26n0lCcFHPm7968h9OTU808fGuun5nE6soi6pUK0icnCIeC6vlinxt7vwTuqlevoogdqiZTqWMsLM7gzr2bcjxw13zv/Q+QSEzg7NmL2NjYwf0HG2i0RnL2ewPsFfi/iHrTWLvv9L7ve/Z9P+fuK3kvd1KkSGk00mzyeJxx4njsOBO3aZIWAZoWKFq0QAOk6Iv2TV/1RQs0KFCgaBOnSW3XdtPEzoxHsuTRMpJGJEVS3Hn3/Zx79n0/xef5kwkBghJ577nn/P+//+/3PM93K+gbb72mUulIURjnobCS0bh81G7UydlZpbIz8gXDxhxHKUtnC8EDezFUUljB0lMQrE0vDsgCcAawEQ4H1OlWhOyWPg8grl7uqdcd23CPvZP6zpj7rrGxRINBgOaR0om01XFtci165KJU5HKTfxGzwfQAFue4r+GoK7dvomAsoHqzajUuG4vX+gO/gSS8NkAbQ5rDw4KpsamjCYgHTAJAjsZCRj5ACtJs91Us1vXhX36sBw/Kev3WtH7jN/6qlpfmLOsOcgH1FmcNJEDHXtIJ0EY9BbhKfYcjQKVMXtXYGOXNzkSPN4oqVjovM5AAn72mpgwEsfciTyhgeSBHx3lzC3B5vKrU6ja8Z9uLRcI264DwYoI2em4sSjtdOyfZPw0gsHrcAbVt1kCeRsAnHzZWto9iM4sCzm8zHHrU01LRamsIe46lqTPJIIMKEDYeDcuDm8bAUc2wL7wi+DnzEz4nQzhIgIRsjy2fyJQYE5fNYKjrABKd2Y+jEOQa2BJwuR2wvPsy15LhPioPQG6IXC+z1l7lrXH2YT0I8MVzRy2BywADt0mfikRKWJ5q30gksKJDYa+dFQvzs7p29YpmpqYse2xzY1MvNjZ04cJFvfXWW2YF8/57PzW7L5SaQZ9X09PTRl4BJDk6OnAsL4snNmSMpQBqn+oXn3+q2cVZhWJhhWIRffSLT2xGgusDdctr2Bo1OioeFY117sX6xRfS2spZs4ChF94/PtbW/o7e/Su/qu6oK2CfRDpuNTUZmqUCYcVPDTAnNwwLaK49xBCAsi/v3lVudkbpqSltH+xrFwKMkYBSqlXJzouaTSoZB0tLs+be0uz2NHT59e/9vf9EX915onuf3Ze3P5YPtdSgobFvqF/9je8olIrrp+/9TI1aXwGfR5lUVlcvXdXzJxs2r6B/oG+hlgP4gHjMPIn1eXx4pKmM31TkCWzpIjGz9YWwsL2za0oNFCBY19KrASa2+wOFEzENJhPLK7x39ysDkc+eWzILSM6V4mlR8YhTn6CuMwvycEDpbNrWNefrH//xn2llfkm+fkTJcNrISZ123QCQfr+td965pRebz7R/uK9EOqXnWzuWVebzh0xFzkzrt//Gj/XW299RZzhQa9DR5uGOEXOpBSDSsP4yUzlzP2AQ//DuPQ0rDbilNgdBTfmDH7ypaDxsubkXLl+xXEkIV/e+uqNS/kSbD8f6q7+xYmo8rMEOCyfyRyI4HKlKbl8qqUg8rHg8oNkZlI9u3fn8trxjv2qnNY3aE7MARKUX9EPwGJnjwzfeelOTyUCF/KEplBqAtc22ls9cULXaUTyc1MaL54rEPLoMY9/syQk+72tza1vpdERBn3R+ZVGl8ok29jeVms7ptMqMb6h6ZWDkgquXl0wJkknm9N57H8sT8GrxzKr84ZDe+9kD/e6PbuqrX94xkAAbqV5bev06ZLeYhtQNL55aLt/07KzuPXpguRvVVl3YAmBT3iuP5Xf71Oo1DcgknDsZ96jfQS0NAd5t51X+tCpfyK1MNqYmwNZLEBYOqT/k1nd/5XsGkARCPn3884/MBcQ1cCkgr6qFmrLJpFktA7CyXzJfMYWe4+BsNeZv/Obbev3WDVM+f/b5l/r8szvSMKBGraO5mQU7V4aTth4+eWoq1htvnlF/MtTNW2/q0cNnevFsy+yqDvYdpxQysFDyZZIJU943KhU4qqZUQ02EdWdqek6pXEqnxUM1ajWzPms3pYDXZzM0yNgQNREvJtMy29VIjJlA3ULrl87MmsKmRm5tW5qdjtpcOX/SUyLBTCKqubmcstmUAaSohtibEcNDjCXiAVIXIMXKWkAzlkeHG5BPjx4+16DH+2UPTigVjateLqpa7mh+NqhL588Z0Md639g50vzylDz+vhEzx0OXCnlHqegP+Sy/uNNHfQbOkVW3OdLBblGulaW5CUw/pOnxRMS8tmDTWOAg4WH407t6mlvJ6a1v31BmNipvaKxyvWAN8cHWgXntyx1VsTbQwBVSIpWzJmlEdkKjo9DYq3q+rog/qlajK58nYD7cWEBkMtMWtDozR1iPT4f5vPnqcnhhtbTxYuNlUJTXGNBHhSPtHx8oHA+buoNPyEDUgpth0bmcYR9AgFklgXaZ1J+BKY0ZMJ9j78LXw56mYuXQ53tQisB8fpUpYmHh5qGPVQyB4jCsCSaDPTKU3+uoLBxGmZMF8m+/ZzK2MNR2s6lBv2sDLphfMO4Y3tNsjfHvdDv+xoAxDuMBUxyyNbCmcf6eB46hBIUIknjQ8CtXrqpUa2pnd9/eD8NNFBnOe3CGnCYrdbnMR53Xwf+U1wRoMSUI6JgxPpuamc2Z6gOp8eb2C9UbFJD4kMJ2DuvC+YuKhuO6d++B9ncPjMW7cmZZZ8+e0Z07X2njxaaBQSxq/EphXXAPXg0PFxcWdOXSJf3BH/y+sUmRC/NeHNkqNlNdG0zwIZ3sDx44/JrdTgg8YaQUP3hQv2y0KeS4+lj3wKolEJI/+dwMebK5nGWaEFzk9g61sfG1vvjyY6WycZOgecN+FYqnKhfLqlVq6vbGthEmkjELMBy5Rsa0CoRD1nigYGE4EItEVC9X5WNttwbqMqxdXNQb3/mOzpxd1/MHT/T+7/2BedQnfAEFXC6TZ058HnUnQx0WCzbgBxSMpyPyx4LG/B2YLRj3mDD4kcaAd0i0fX47EIf9jtkjeCM+neRPzKeeojSZjms8AaxjnSCZI0y1r0GXAYDHQIhysaFhVzZUR97vHrrl6YOJOnZvFGC8znAMi60il2+ssWegZI4G020y11Q6Z8jtxvMda1T5PthYBHmb9QVgjxfGQ89C5VdW1xQJx1Wvt/ViY9uC61bOrNhhgTRSgYFd21ZjonZzYKoVZI1PHjwxy7IEnsuWaTGyBgmP9lajp3SSvCKfekOCzHoaIzrBPs+HOqBrEkBCR70Tj4JeBkIuG9QPRx1jwJMJMPGNTI0Rijn2YtNT06Yu2X6xp7CXcOGxavWKYlGfpmez6rTZH+Iqlbo6zdds8BPwjrS4iEVBWqenJ/ZMB/xBNasdhTwRNfJ1jWH1dUY6s3ZR6ZkZy6TB65ChEk3N8eGxOgQBo/Qa9AzwgVlbI/w94LFnzCxxTN3TNoCFA7ZyCoqO5ZwDwNLI8JrGFOi0lEzAiOlYo5BKpe0ZpnmC+YINBuCZ3+uyoe8JzBJ3QOFwwhiI2D2Z9z3A2FTK7v9IXRv4kRM1Nz9lku5GqaZ0PK4QVh3jnvKtslxht/77/+G/02Tc10d//hM9eniPIChFs3F5EiE92zoWJKhv3npTR3t57WweqVIcqFhgbUrffOuSkikyHsq2ptnbQqGEBbwRyMVmiK3R0sqssGqn+An5E8Z+LByfantzw9g4ly6cNYUS1jjf++67xuj5+v5DNfG0TiW0d3SofLOlDod73KWluVnzgu53+gp6Ixr1XSoX62o0OzZ8QxkWjoW0fGZRkVhQ+ZNT5Y/LBpg4towtlSsVrQOUATacntreD1MB+4lsKmVDB0CWXrtroP/I6zVf5k6rZcwMmn+AYaojANidrbJWV7NaXTsr4JfnW08VS0dUb1c0xm6sPxIqVWSyN2/eUi43rU6zry8+vWOH/KjjUjyaMtCMXITesGVndyIdsuD7dGJW44FLfpdXJwfHBqphU0CjyRmEJQ6dMaB9LB4x1nsgHNDM4qxZvgW8Xt376p6xydhnUom0+ZE26i0tLi7bAHBjY9N8SBkiMmSGLUN9sbe3bSAX+zPqh6mp3EsLCccAtVwqWZjgxQsX7L6R47OytKqlhSUDwGmOVlfWjD2TSmSUy2AvMjRbJNjunXbT9iMGPsXiqdUJs1OzBuKXYaAgYU7ErZFHHQlbm2fhxbMX9u88T9O5aSd4/fTUsk9m52ZNfVcql00R6DPFT0zlUtGxlIw4YbMHe3va2tqyhhymVyye0KUrVw38LVeqmp1b0Pb+ntwhAkrbRnAA6LHsqpc5FSgklhcXbIg9IG/Di93mxIYwnMtIyptDl/7ln/6ZFYiLczMGZM/PTJsijwaEWgZbq0QqI1/AfBh1WqqoXK1rc2vHhuvmd40dFFZ4w6EVqlwzMjS4B6zJXrdtPsycK5BXqCdqtbICYa/u3r1jRI9r167ZsHdzc9NCTTn37965rcuXLtrQgM/iNLJ5Y1jaevDjl540uyfeB2ce9dDuwaFOyzV1ySFKZYwIkJ2Z09LqGV197XUbeuOnf3Swo/zJkWWWcJ94/6wt8yI3q0wHCHrlUc77Z9DBs8n9xm+dPBXqTT4/tQ62NgwZAChNVcuQ5mW2kCkdARIo3Bs1DXt1pZNRswTD9inE9dbEvJon/a66zZrzdQMGM9gv0UR6TFEymHhUbU1MDUqOBxCGxbIyvPcHbJ8GdDE/FReElon8gbDdM0dCPlbQ77KagN05FPDK753IPRkq4CVnBFCZ/caxljIw4yXLF4sk6glkd4DZzlk0sLoUZYCjHMb+wW9nC+AI95ihGaB6s9F0sil62KMQGkuAOMxap56zGnw4tByscJQcDCxnHfUINTRWL6VK1ViB1UbTPh8qjuEABm/QgB4GdwwuuA5GcnmZ12EKZ2pyQkxh1cd4LgDKAVkjVudz/3l/gHimNMbuBOJSFytbrG0hEvjsug1ReqFSH6E8Hqlad1huNJkLS1G98+23NLc4ZUQJPu/jJ8/UbPQ0M72oQV+meovGYgaEfPLpp2YfyD2Okq0QAoRIKh5JmMe5z+Wz7AL2MgaxxWrRbDuxnoVwdFI4NmCZxrPdQfnC2hib3djc7LTtnYB7xsxut3VqPu/HBhgRhOkPOdlYT54+1oUL61pcmjFGfblIPhtMW58uXrhkANHdu7d16fI5bWxt6MHjp/prf/139KPf+bv63//J/6nbDz9TXxVlZz3KzcR0/foNJePTOtiuqNv0aWX+itm/3rn7qZ48uW8En+9+9x0dHe3o3v1d/fjH31apUtKv/Mr3zaJ3Y3PX1LrsQWavOULl4FYhv6cb1y8okQxoa+upZmdyBkDvbZ/oaL+oUoE1bqIqpZIeRaMoz1Pmpb25UbZsCISpb719U4+fPnTuX22oTG5Kd+8W9Nu/fUOZXEQPHv5C/ohL56+cM8s72JEvnm5pKj1vrGMG4w/uPTJgx++KqlbuKeSJaTY9q8XpBUU8QSWCMblGE2NVch2DhCsPmhZMmySPbzBQDKai22ckggikrkHbglNLlQON1FF/1NXSmWVt7+7bPYDluLd3aHaKkE9OCiUblAOGop8CBCHjhT0IJv1pqaT5hQV9791fsQEzfTNq1kcPH5nqvVVv6Jeffa7TfMEU0gyEblxbMuUdewGErluvv25qx6P9Q+t/F+cXTR334sVzO4ezU1l7Vra2NiwYmGEvNQ2ByO+++30j7eXzBVMlDEeoFSKm2MKmNRoJyMukeDw0xScEQsgADCkACfheLNswzgtGIkZIhB2NUpbfkNA4Aw0EIMen4zD5+U2mCSQoVLIo/bheg4Fb5TJDx74K+YLdF3oScilQakAegrAGiQHbOIZQxUJemXTS1KvNbs1U6r0Og5SGcC7iN0BIpVK0YQr7YzaVNAIi1n/slTgmsA+jYAtHkjY3QGlBn2pB0C16SbI/Hati1uXRScEIB7lpaqdl84JvdwB0Rup1HasnSj8niQKiXcgspxmYurBMHmMVhxJvZACHFNLWdk3VKvlfzDsAidm7HJtoCKRzC/P2Z7lcNYAIpw3ugVmbOHiyKR7p1VEcUQdZxgXzEhR+EwfUBuy2r3O5nRrN5gwuy2bl61CyQsiBGIJy2CytDRhpOURPQIcBTha4iaEGjlqtNO6TWeW2gRtAhoc8pBBKx46d2dTB7Ovcf9SanAP8NxMzZge+UMDADOprhrT0eVZfMzPBUcLUfAObFZl7h+MvYf/OnsL+jX0dxEO4ONWGHcVaWAnbXru8sKhGuaLl2XmtzM+ZnaURUJYX1O3WFQ1Jp4Ujq3XmZuY0mbj04vmm3n//QwN7l1fOGihEXXLt2hWdXWGvqavbadrzigqXAfvxwYHVq/6gV/0R+ZgddUc91VpV7R7umr0w+aPbBzvGfl8F0Gz3dXrUUK3U0vLcirwjt5Zys2pVatbHsBbbg56e72zLHQ7rrW9/S9VGXYsL5OVV9eFfvG/3YW52RvOzs5ZN1G03dfHieZuxsN9AoAHw8IcjWlk/p1Kjpv/rD/5UibTLarGTfFUuF1m61FQFzcylzLaRXDy5Qlo+e13BYFqff3xb64tLOnrxWB4XU+OhLr5+UaFsQs82nqsDMAlJbXnZam+Y/D5vSIFgxJ4z9g9sXulBOIOzmbSODnfN6ojKKRYKGfGT/W9uZt7mU2QHzM7Mm0p2a/tE4VjA1lAym1Z2Jqe19TX98osvTKkxNZfRcALoONThQUnpuM8UiACPrXbX3FYAtXnG6M9mpnK69+U9tSpDpRM5A5Qh9VIn7+xs6u///b+jg8M9ffKLTxVPZ+SPxrRzeKxGf6Ds3IzcAa8pnHMzKzp34bLZ3pHRenJ6oo2t50biI0vps198YpaT5A999P5faNRqK+hxa3YqZ6Sk7qilb7zzhu1XkDDYj0rlmvYPdhUK+YpRNpYAACAASURBVJTNxvTBBx/prbfeMELPp599arVtJpvV9u6OzdvIHoQEjxUgdoW4X8TIzgPI9AZUKrDfpozcObc0q0A4qL2DI1MnLi2QrRvSUb6sSq1vs6FrV2/q9ORUpdKpdg8qunhtStMLU5bXjDrl6PBQfeYT0ajG/YH2D/ZV7w313R+8rftPHhk5DKU8YP10Jq5Bp6Pvfvt7Rjx678Nf6Hs/+BZjM3315W2FmFG0IIo7c1TmvbPzMzp3Yc0sG58/K9ue+Nr1eS2vLCmbndXt219pZ3vP7NY2Hr0w6yz2aPbDYMitTrulVBqlR8dA4RiEvnBAvgBqqqOXii9mzFgCj5SdQsnk1/rldQUiHv3Jn7yvWMilwMSvdDBh7keAIDPTcQPZIHOBN0PeJzMEcLjRkf7z/+p31ezVtbS6okx2Ts+f7Opf/v5PtPXkUEszGeWySaWyIW3uP1NugfynkHLTczaX+ulPPtfa2pI2t/a0tn4G2wazQDvaaCi7IGXTUQU9XhWPqlqcmVK9jOWxT7NLuAhVVa8X7Yz0eoI6Oiyo3ZwI61qA+FCUDM2uslNJdQddsyBkJtLpSNdfW9PC/LKSyYy8XpTjjhp+b29LR0e7CkU4n/NaWV2yHrp8WrX6qFzqmysPpNkGc82xtHImZepLVPrcjP5golq5pdN8W/GI384erGDrtZbNiTLJuG5du67CSUF37j01Gy2s7ILYsTWqKle7RkZJpCNqNHuWiwcxNRaNmwKaXEjX/GxuAgIaDHvlD7qVTIEa19Xtd+yAXl1b1ZXrlyxsT76h6u2S2V9t7jzVwf6e+aQT3uL2xeUJJ1UbTORHuooN1XCs8EhKeEKatCfygSqWWma/4x15bYiHrBMkav3CumKppPmJUlwQysWCZxjKG2WIF7aQqLoqzapGrqFllFBk9Qgrm0ysIQA0cWxbnEH5KwCAgo7Ni+LEsYpyVB+tetNkpTREDHAoSkFBKUQIrnkFZtjh7/XYIMgYqy+tCwBAnAINiwunUHvFsubpwb+/h1SzD7PUZ8MwqgCaGKT9eDjDxKT4eSXz5GdTxLzKD6GRA1Vj0I1KhWYcIOXc+QsWzv302XNjYPJzza/y5S8LCiPwM5lUNptVsVi0Yoa/p8C0hhN7y8lE8wuzJsFEhbC9s6GHD+9b2DQBeFzHmZlZra6eMUSUhvFVkDIe0hSEFFiE3+ZehrXRFDfqTbPFgu0GaISE9G/9+G/qn/3Tf2qsUu6pBc3B1jAlh1OeED5mQA7SBgAoY/cNrXB2Mg46jlSTBxFPeK/XpI40oRRvXDsUE/zingFkpDOoCKSdnafa2iYAbqxOv618uahj8iEGyNOd0CcGIKyT5bPLGqqvg+MDZ/gZiei0UDakM5X0O+tGXmNndrnXMzP61rvf0/r6eX1994H+8t+8p+5RVYlIWFFfwAmKDQXlCfrUGvWMGd1vDJz5Rshtg0UY7KyNSqmqPsNqbHbksvtVZkI8HujsxTV11dPJyZEd+gyik6m4KUEouGHow7CjUKWxi0fjCniD6nUGqpUa9me3PVbEH5RvRPqJI+PHIw/0JRzz26AUEARv32g8aKAIVmSEocFIevTwiaqVkZIJrhuhqn71ejTYBB8HdHJcxzZXKXIVFpaVTOcsQPqocGwqjW++w1BhRjtHm+Zt2CiPlIhMKRqK6/5Xd60pmZmO6vprV0w6+PghQ1SZfZDXh10HDQ4WeICxfQNAAjEYScjyHRsMiucgDH7AD1i9iagVOOQXyY0vqluBpN/8fFE5ADiiUDvezysZzlpo6ynWFR5ZY95qDNWoY1PSs8CxUb+nWNanhfmMMqmYed7DDGUgXjkFGEhp3B3qYPfIFA4rK+fl8Yb09OkzDfoda1zHLrdlGkRpaEYjDbstJZP4W3dVa1aUncnq6vVr1hAfYlNzVLCvL58W1ajWrUiz+L0RFhwEOzp++AAg6XTSJOIwerHAYxBLA0RoOoU6TG7UI0i6K9WGDcm9Hjwue2axRfPgrAeApYl6w6aGInh6rNxU0sDY04OCov6gPduocCrDprzxgP6jf/B39cat13T44pnu3f1Cz7eeGQCSb1VMzn1xbV3peEaFw5JePNnTnY86Ss9ih/Ga1teX1B+WlS/sqjdwwPhgMG5sXViDNAkMqIJmpQioPK3F2bPyKKj3f/qBysVTZVIRrZ9ZtuEf1l0MvfF1fXDvoQF9NMC1TlPFbkvl2khvv3nO7Lqqp0WjFAe9BGa5BRHvtEQQoEuZqaymZrN2yNbqRW1tbcvrCikZT1vDWSqXbO9YXFqy/ZmmnNBvFiN2EFhyYGPi93iVSaVNkvlka0f1VtsY4QGf11hYBr5T1k9kgwZeOzeT09zinDZ3X5iKyeNH5YhSDnu9jDE3GbJTgHhcft35/GsL+/JOaAzi8hp7PKBGq6xaq6RA2GVMwUHPY56n2WRaU+mc2s2O/UynkWV/ZgjRMr9qBgq1Rl3rl9a0vLZiDcHdL++oVGwYuEhOBuAcZwHDMQAJbBKxTCJXgX2BAfnCwrwpCUrlguQeGtgMoxNwhIIwEgoaEAm7g/3tzMoZa2puXn/dhiT8DGzPAHsYlhJayLnEYIA9AuCoXCwZS2xhbtb2Rz4HzR7MLobH2OWwgMnNoDCnxgBo5fXJz8GGhSEWNl6coVhwATa+ytNC7dOFQYuCyuczdhqDVljW3G8G/fi20+z7A0Etr65agQ7oxYY/5uQIBtQZD7Wzh5duQ9euXlX5tGQBuQAPgGd4xmOXRPAbSjusFqpVhp77NhzrTaSv7t3TImcc4Xatut68eV3ZZELHh4eWSVM3b/qqJcTx53EBZeHQSAMMAhj8W6ZDv2eEDYZLgB/mu+wGmkFt1dXMNKBn38A9BmOoBtLZlI6Pjw1MoEawkPHhUFO5KWMVY4UE4IhvOCoJxxYJoNxjhAfOTsJfeVYYBHDWR2Ixq42KlYo8gZDlXTA8/cY739a5S1cMJHny9LkBNZ1mzYLULQ+LTAqPA2TYcP+lXQZ7H7UF9eTMDMHlsZfECzylsUpycjQY2FPw49uMFSYNCq8Zj7M+fRoP+hpgt9RuaYT/Nfah455CPuoGlGIes+RiMNoDfNNI0SAgWtqGAuQtMVCAgdvAVmQgdcZBjcgY8PjR9xnIwX2ByQAxCDYtQB0ALGoIpjMwGrHIgRmP9aDPA0OXhY9PMwCgSwFKJ/K56hWrPbm3rGPORcv7dUQPSiUJUR/bHsvfooAxYMoG+I4dK7UvKml+OeSil+Qh0Ev826nHTF2BosrJ0qJWsLyMyURRU9wRiOtYtDq2JGPVWy11IekwgIJ1MiFcnffB3sdwEKDDAY2MLEdOTxfLsKEpIimozN7Eh9y97yjJ3bCZO/Z5HMbywAgakIb4fACnDIbojCAwkCXGnA3m3+pKWtdfv65UJm42Ts1OVW7/xGwPYumgytVTq9UYSH5194k8rojqpb408WphacEU4k+ePrEw9E63o3lsp3xBVYtVI37FwhAFYJsPdW7tvN2TwdjpszijIfNAOuLZYqjAfksmHIHX2CzevHXD7tX2Nmotsi/2jOGK7U2p1LC9duXMWVvPRyeHWlia1fRMSgeHOwoGPDY8AphFzYE6kdw5WPC7B/sqVRr6wV/5kUaK6cNPPlZPDdW7h1o8G5HHP9Ts3Lxmp1fVqEgP7+2qXQM0RtVeV6dbldc91qVLa9refKb5uSmr769cuWx78gcf/lxTM3P67JdfqwvQNJFm5pNGoiic7urChWVlMtgL9zUznVWz3lKt1NXO5rEi/pTazZ4q5ZKymZSmckn5oDG6RnY+z+RWtfFiS6flI1OAQADinGH4trtf1d/5e7+l7qCmYnVX8vYUjHgMbEqlplQpN3RaqGppacVyvGqVpnY2DlQrdjSbXdX2s30tzixpcWZB3vFYqVhM2URKfo9fPrdPAyz1Bn3N5jJG6MGyCV9rbJajwbgpILjuJyc7CgQH8vhH8gbJuetqDAAXgNQFsOGw5FGtfnn3K/35z35utfytb3xD+wwxTgo2dDBbvGbHBjzXb9wwtSkg/KVLl8ziD7BhJked2tDG86eKBINKYcGG7emgr2a9ZsQtVHePvn6oF882tTS/qNnpOQM96REZINEv0i+z72WyOdvbIc9wltGXv+qfUZUOx161W+Ty4Cs+tt6Fsx5LK/Zi8qIYSKM2hhSJ8oh+zSzlRiMD4umx6Zup71Ao4f1Nb8V5YCRFD8//2NYA/SbPLftTOpOz/pkBP2pSGO3sVVjG8XmwwEa1yn8z1GJITn1Bnd1pEDztUal2as816zWTTZo1lT8AiZJBO64PUYVCficTaYBlX8r2Id5/o9GTy83Z4jGwdmdnx4buDJgj2OakyNXAKhvgoW/93AQ9us/JgIS1HcImpHCiDl5IGHQAenf7GvZHVqdvbe0YCByOYs82Y1kxRobr9lQo1LW3V1W36xhDGS5AJofLse4zFwWXy6xDub6oSdhPAZ94DeqfVrdp5wLEUCzBncwMcpOc+shyJyAVDMkrQ/0/1JiMUdvXozZA5WsmKC5RP5lDBnmTKCNCqmEvCamIeqPdNTcF8h3oU7irQb/bSBsQaXBe8KJmd4/V6LQcEKdWt2eTPZvXbXV61v/4qPf6ffXHQ9srR72OZYlwRnMmse9wrjTI8sbKymkHlZ0G3JJm52O2rtmfL144r1q1pM+++EJ/++/8LaVzGW3u7jq2tCd5Pbp3X2sLS0qEQprNZiwHbWZ2RtUaQbwjywM1bcvEbVai7AFb2/sGWq2srhsoyvvHkhiSRLtV18Herp1T2CLNzc6ZQg8CVCwRUyASVL3XUN811PT8tJ5vPTc1wdg1tryGRC6p9SsXdFKo6v/9kw90uDfW2lJW85kZpUMx1VECdto2r8hXSnq8WVR2MaEbb7xp6gmU6L/4+Yc6Oczr0sVVrZ1d1dLivNrNmg72d2y9817J/COM+MnzF3q+vaubb71lmR3/4//0T/TazQXFEimd5Ms6Pi7aPTa7J9fAZgHtas8yY+ttt+KJGR3u5zWbzujg2SMFfGNFUkHNn11Qxz1UvlxQ5fRUr199TZlEUg/vPbQ93++LyOfH2SOnTm+ox0+f6Prrr1nWI/lx9BzY9nBz52fINU2qmC8oGohobWVND+8/MltD7vfXj3YVjnk1PT+r00pRK2tnTGFOrwX51xfGTjOkZqtqGS0oBOkVTHkWiWtpedWcNJ4/e2Jko7ffuKWtF9tG/v76/hNjm59fX1IsGrZ5yLvvvqO9g13dvnNbsRSuBxl1UClFI6p0Ghr5pFRuWonUgu1hgH+vvXbN9l8AGYh/fL7/70/+WOl4zECPTz78UEGXSysL8wbIopbHTSI7k5bL7Si3W02G+VFTsjCwn1vMWc3CPcIKqnCa19b2lpHfqPVQ9zabdZtNzeTmVDiuWn8a8A3VwO4PVwR5dOvmO/rLjz6RO+DRxavXdPfeYy0vLSgamhgg3Wz1tbdbMmX42uqaqXPoD588fyoRh+ObaGWNIfiJ1lZX1K03dPXSFW1v7ujRkxcqVKW3v3dOPfUliDfBoI4ODuQlg6rTVRqC2/SUfvKzx/rR37yhQqUq79ilys6haoWenUsLy8sqVk/kCUjXXr9iloh//tPPrbabX0Cp+k216iN99slt7e329fpr8wp6CQcv6uiopVDIramZuJFTwxFINEMR/wSg/1d+/Vct+3rv4LkpIkrlnmVlYEREj1XttDXyjrVybsHOYubcrq7k7k00n8nJPSbrMaB6p6SjQs/CuqEep2IoFgd68qKlv/qjdQ3dWIl7tH7usqYzCzp4nteHP/lA/XpTSwszCkU9ag2bCqYjZv9689Y39Msv7urDD+4pnQ6bwh8SbjKTtV7d7Z3o+GjPCCrs3ahS5qfm1ChXjQybnZozJSmONziGADoeHRIzgbLZsbDGjrU3rEiegar1qpaxW8ZmtUd+k1crS2c1NT2n0djJFuQMYv2WK3l1ezUlEiH1Bx2LGHBm/kGViy0nSyQd0nBCZMNYmVzCbK8BUyEj4SIxGrp0mi+rWqqabShq/0a1omqlq9XFtC6traterev+/SemxPP63QZ4uH0jHRfqiiUdYtBxvqJOdyIUO9lcUplcyrE5XlhdmrQ7Nfn8BAC2FU+SP4F9wEj//t/+TU1NzRljYGdvXxvbLywIZvnMnA6Ot80WIpnI2kLzBCMKJJKq8+Zhsls7B/jhV9wTUtgdUnASVKvSV8QdldpSOV9R2O/kaiyfPaPpOSeAjwM1Fourj0f4zp7qtao1u/nTvOKZhHp4p3UbjsckU+2XYVkciASEAYCwIb8CAygCrPmxoHAGEA5QgGySICoGKtYA90d2wzlgTc1hzHiv08jR7AKAkEfxsjF2QAnWqyO3pwJxskCwPEJK6ravp1EFGYafwQaJfI3FRqhmvkCwzdjQW4of3heMCZiKMCv4f36uw8wbGAOeopCCc3l5xWwRsK/AqobCzPHndGyzzJZgMrGDnsIN1qMxI9wOIw8rMooyBnZzc7Pm6/748SO1mnULP0VJwGcn+wTvZQAGit9nT59Zs0l4GooFfgZyfgrYbCZnDwGDOEAKhil4yxKOXczn9eYbt3T7l7+0ptRh5TlNLMWWsfpcTui5WVXAbueawqHq9qyIABRhQMVgBaZJPJlSOpMxRioDZdhvGxsbpgJAZohs7PyFdRvYtjtV3bv3uR49/kq9ftMYiIiUaJrCIbcN11k3tbqDHGZnosbOc3nJIXGGRKcFBkYwxsPG1KSBx8MZwCaeTOqdd75lB8iXn34u1wCJ/VjNck1hwtgHjm0Dgw08NI3V1Ogac6KPP3bIpYWVeTsAauy8GPBPvCbFZE1UKyV5wgGtA4AMO9bkOhaTLhvgs8zNpmg0NDkb68Skyh7811Pmmw9Tm42oWKzJj5WIBwAF5ZTPslpmYMF7J+r0GxoLFuyxhhPky0Plpqe1sLii/ElRD+4/UacmLSxju0WIKpYvsJTdxsICpUV+j5cw3wMLA79L5JypTMauJ0qRFy+eqVyqq1aBIbxmeSvYIHg9QyViQX3zzTdsKPjLL742xk48HlYUyyXvUO1exwptXyhkslbAJT+DF03MqgRVT5zsDSzWvB5jTiNPpVGgGJpfmtHY07PwOVRDDktprGK+YkWUZ+JSpchAC6l4XMVCS82GS53e2HJOglGfJt6u5hdyNvysFMuaz86r3x4qf5Q3iTNyZgY24QBMhrH2tgBUnJBIQAu+LxaO2r3G1x+GG2qSibtvhVAilVB2albRSFq1umPFgkUa8n72RUK4ec8O4Ou1vYvGAaCWoRtyfRpAn99rzwPNj4PSEz46VpBmqtUxRhjZDcwnCVuEjc0zwLAgFAlq7Bpas4SlA5+JcEwYS2QIYaPgHrs0YrnGAnJHfJpfndU/+I//Qy1k4ioc7+jTLz5Sz9VX2zV0EH6GfAMpf1TW0d6pTvMdrS6vamVpRW4PyjjsaRp69nzLgjmTiYAxQ3g/jt6dBnEglzsujysm9ySkUr6qT3/+SHMzAV29cl5nVxdVKhbsgDw5yut733nXPKA/+fgTnZw0dO7SvJbWz9rn29l6rlqpqGatqXQipkQ8rUoFxYRb1XrLGFCLq0vm0dts17R/CPO8qsW5jGIRxw8UX2OYc6wlGDPIT7GTxHqJqSMh4GeWV8xqDcYYHv/7hVMb9PG1DAqQ9nM/6NbYHwB5GYQlM0llpzMqlPOmCkrnGGzt27Vg74adfXh4aOBrJj2tva0j3b/9SPVyWwls5fojLS0vqFQlxLBmACf7ZjSaseyVbqOt/NGJlhaXLTS7UCqpBqOPvbfdNPsMVHfhaEDzS/MaeyY6ODpUq4G/rFvTU7M2tORzlEook7DUCWv97LqFnDPU5zwE/IBlClmB4UIul9L29qYV4DSCvU7bmk72qG+88ab+2q//Nc3PzNk1AcTic2BBA9OcjADABYZ5WDdx3iABhp3O61Mwzc1M20CGATtqDggSezv7xq40q0g/bOuxFa009F8/+Fp3b9+1eoAzjmEQoD5qR8dOx6kdeL6wrrn/5KncPkcZynCJ5/rC+XMGgHz++ee2b1+5ek3TM3PqoV70+VUqV3WSPzUGbLFas88AsQEyx9EB/q179t4ZyjBQh52FfRSNJYOVYjFvllkEu7aqdZ07s2J7RjxGCCvAcVqDftsALECuequrZ1tYF5zquNhQ/rSmeGraGIrYAjKcYUC9vLRo9wGQAvBjYWHBzhIafj4vIfKcwdQanDWASgAVH3zwoeXdvP32OzaMm52hlmjYQAiWPfedsx6iBCof1gNDXBrsRDJj5zzXF2IDahjUNRAbePCxSgEkgdl+7tJlUwvcffC17WOcM2EAs2DQGD8A/rlcWpcvX7R97+6dL+01qVN4fe7jc9Q9paoF0/P1nF0Mnxmih1EbIhHHRxoVRxDPf5cFiTdrRY16PEshAxhQdGBr5cEilf7uJXjDEBHlRLNRUzadNHUINlMEeUJwoU7E/sMfChmDs94CkEdtRwuA1SZWpEMbkAIKQPLBY5lmBRCEWpxBlt8fVp38kwH2Hi5Tug26LU2wbLRtH1tYhyjyyk6QLAEGmdRQ8ANYq4CDDOKpMV/ZWjFAh+WIYgQgiAFkpz1SLkv4KM9v2sguqGGxFaP+QG3LwNLxgXeSqhjSsQ4cZTLABgoQGMA99bAr6MuCC1FFYUXHv6HEsLwQCEmmYnZqWQuqt4B0BltDUxDxL9yrvgUlogSI2DnI3gpLlEFYtTJWMEhgr1PnUZOwdmNRl62VUNBjAa83rr9lgwPAdeqf/qSpaDKovcMtjV0DVVtFPXz8wK7d+QtXdVpo66MPv9SPfvi7WpxfNYXZG2/csnWNtdTXX39ttS/kk4PdfQvanM7NGCiMGhelHEBhh6DzgM+ANgBFaiJUd7UaGUswOhPa2d1SudLUP/pv/kt98slHxm6/eeumdnf2VChU1Gh0tb29a/vh1MyM1TfnL67r5PRA40lX07NpyzzA0ox7dfv2bauPqE9anYYpm09LVV24fFPl6lDb+weqtPO6emtNgUhHgzE5Yi794Pt/XU8fHerD928rGpjVycmp1tbmNDOTUr+HXzMZTTWtry1rcWHWQG56BTfD3sFQW9uwRHlvCd168xva2Hmhp1vb+tVfu2XWRoAbEBYigajqlb5KhaY69bEeP3xmuQRYAAb8kF+wIfNY/xMJJsxSqjtoWEbkhx9+pd/6rV/XH/7hT6xv+Z0f/w1VagW998HPNLsQNHALmzIAx9HEpXqrp0wmqVs3b+rw4ERTmTltv9hX/qCiQWeiVrWpPkz6qYxioaAyyaSxwleXz6hRqCnQdWs+N2uZB4ViSe3uULFoys5cLFnIPmo3S4pGODfaCvjd1ovxjANeBGNRo+GjNmu22iqW6HNPtbm9pe3dPVOQ7+zlrQYCuGSIi0KBZ4QhQbk60RtvXNDb33zb7MSwkDo6PLBeC5cA1A6F42MjgTB85e/OnzunRCxuCsoMuQH+gBHoHJIgtSNK4YENsOxheemY4HH/O2Khqe3GgAtYxXkNLOF7XynIqlgXWpZS3c4L/p4+NBwKm9XW/NycDT3I7yM/YH/v0CyWb71+y+rYQqFoFtTW53UdgIMzFlCNTDfWcSwRt/2GEONioWCqRfoeaiLIKCgDIIkY3DsZGxkRoo4PG6hiyeqQhZUldQc9sx2NxbG18xn4ZOqQVu3fqkg5/3g2XxEqOS9hHY8Vls8fNZDhj//4j1XI5/XrP/w1Xb1yQZGgT/Vq0WzmuIzs3WRJVusdDcdueQMR3f7qkbZ29g2c54wCROV+sK/Ri3JeYP9EPW5zBSyZrSd2qYl6pkIOBspAAnkjTi6qgcSDl/cD8kbCznfCZ9lTeX1er0mg+cAJOKemwvOeFyDTyWyuXlIIOA9YD5aJ0eN88dGiWs3LIIy6hlkFa5X8Ic6sPs3ayzwlU/CNxjZDIKOSn8V7AEQx5uFoaM82Q+Cxe2Le+Az7AboS0agqpbKRKaj5AFywj/WO6dmDZslCH8JYB6IaguV0ysnVuHBp2YhD3/3V7xrQFEvF9OjJQ1M4YbeOEjaSSNt55nMPde/Ol1o9s2LPWK3ZUTY3Y5lFpZOCvv7ytnyjseYyOR3tHeja1dd09uyqhuOuLl8+ZzXm/Xv37Bw8e2bdgrdD4bga9a6OjgrKZHI6OT4yJSVgi4t6yOdVt923mpnhJGouSIhlVKOTvrlTyOfS+x++p2qtrHQ2aY4UyWxKi2eWFYql9J/+Z/+rqVfmp6OK+qLqVJrKxlIK21xMqnXaapEx6sH2OWJ7z+7mCw3aDV2/clG5VMJqFGxK05m4qpVTbWw80ezctNbOrVn9+OT5hlk4vf7mW4qm0/qf/5f/Q6ksJJOe3rj5hvX6X375WIhVo3HO4ZACuK2EopI/pnYXXatPuy82dP3cujrNqjHdv/Hdt7Rd2Fe1VVWDLMSbN+UajLS9sY1TmLkRQE6FgLZ+/qIBbCjQf/Br39cf/dGf6tbNc6bOevTggcb9kZbnZjTq9BVwec354e1vvKO//PBjywOrNVtmsQ1rniD4cDyq69ev6+MPPjJrwTHzhkzM5kKQJVw8A72hsduXls7I60exWlGtUlYsEtLZ5UXFIynVahB9e7r/1X3LwnWIFgP9w//6v1CjWdGdO7eN7FJtdxVLZ7R+9bJNzU+qBYViSVXqEGCDuvH6Dd396o7Onlszx4dOt2mE0n/xz35Pi/OzDBFUOjlWmJlgv2fZHhcuXrDPs7K2rJXVeSMcf/rpHbMRvfPVl6rUi/qN3/yhEYKxKUKpd3i0p7n5eVOxsuetrs7qy19+ZuTvdGJaD+9vamF2TqsrGVXLR3JPBpaTePniGzo4zGtjZ1Pffff7+vyXD3Rm5aydi1ubGwb2Af6awjuft/wOCNb1RsdUSGPPSNPzWdXroX3zgQAAIABJREFUBZuDBN3Sf/uP/qHVSf/8//6pRh4pnvVq7uycqo2a3rj1thGbHj34wqywOKdMnTiTsIy05bNr2t3YVdoX0wf/5nPlsjMajIdWp509P29D+8PjU60sX7Y+pNY40g9/+EP90e//RLtbAPVSLuPSTA5QkpniwM7es+uLRr7FLcEUwQOvjk8G+tv/wa+rN2ipUstbHEM0kjDHm6ePtwxg84a86o2HWl6fN+eMfmuk/P6pmkUpE5MyiajS6aja/arZeKWzs+YgUSkARDjKs1/79bOWnQshD8Jrvz2QfxJQ47SmWr5sCqNyraxENqkQNrLTaa2fW9NPfvJTbTxvaG42pLnZJS0sLtta5WydmZtStV7W3v6OmvWmhn3HToqck1K+pFAgav0PKlbIYaimtrcOrVZGlXr27Dl1+02V64dWDzNLSqSS2t3bMyenfnus/V1qcGZFTrlAXT+34DPLWxSGb79zRaeFY3MHqpbrBhCjToX04UFVPerKF/BocXnOyED0rZA5G42W2VuSM3dydKpcOqsAVu7gArslpeLSxTWsPeva2CyYEpz+KZZ0aW4RckbfAHnW5vbOqbMfNrDyChhplN7FlVpOTfAmHY0I5pTe/d4N5XIJ85jmIHz44JkOD/OSy2cSz2vXr9oAbGPrqbHTvN6QXMgXA14N8DsF5Rr31ZHj6RicuBSceBRyBZQMJOXp+eTpejWpT1Q7rigdRT4qJXMZ87sjZ4EL4wSXjw1JZGOBTdJo1dUZdDTUSLVWTeVaxeSR1Dc0ujATGZRzuHJYcrBz8PM+KO64OdbckXnxkh1hOQ9evw3G8Jo3IOOlDRbDRIbWfA1evzD8YEbSfFEQMCQBQEE98sr+iu7DcjcYrrhBMgMGJFjQ16CnUNCn1dVl81pEvr65va9avWXNH004r8kQzawmgiw4GBlOeCMXCj4mwAuvjdcwjSNAiqN2cJgp/86S698VbDQ7NJ4Uo6/ssWDjRBnWpTNWbOzsbCuXzmh6OmcehAxCvvWtd8yj/t79+7py9bJeu3FDT589MdYpA4hkjKH6wFiw2A/QWJ2cFKzRxmt/empKr9+4YYXpF59/ZqohswPzO/7VMFG41044Kc0ttjtDa5gpqCzgHP9pA3eolZC+EsKJ52vPBvYgsBSPDLBolGGUBkNh86XEwgeGCD7w+Aw/ePBLvff+n5kCxE3BBQslFFbA6zdACBAEz/t6s2bhYxZC5SKXw2eBbqwVhgpUh4lcTnDDqwTotTvqdzq6ceWqmtWann+0odiCT5lE2nzn+52BbbTkz5DLwfpMJTNm3UJODWzDk6OiFJeW1xeMJUW4XqOChU7crhHSxfnVJWWmMjopHKlWLxs6zRrjszv2Hw4LGrkZa5cBO88O94q1j4qKr0fZg78lGxHZC8FA1LJLGAbQgA/HHfUGTR2ebKnTa2l5Zc783Ucjt54+3dAO+QhYRMynbejC0MesJgju7fVsOM0vhmjxRMqCdlmrSL8TqbQmLpcpYGiqCoWSQqGksWFomK2gJWAUlUQwZI3ksD/RwvySSa4rjYo6g5aGE6fY5sBo4OGLigi1FMCPIdhZ8yCmmMFCplmvyu0eGTOMeUxm2mdh0L1BV9NTM9Z4Vcs1HR8URd44jL9ivqGglyFYQAd7yExRHsAWCcofdisY9dhQHNCvVevozPyaBu2hTo5OnCDXbMTYgdgqHWwdqVMbmryXRoM8hFyCgDFHnUMRbbLVXMLWKowafHsPj07l8TBgihrTGaR7OGzZ0CscIA+EANm6sfexDEDKThg7Xs4MhQCvsGdC4mnhvzATAT+xCRk76hGeJ2PGCgDEaYZB4tmLWTM0HrBvGdIwYEHyjpS80SgaM49wUApMVzysxfOruvjaeXncA43bZc1NJzVUV3/56YeaXlm0fWsIa9AbVr3SUfm0obUzlyzIE9/0n//8fR0cPNfcfFpeP/s2jK6BqQewQeG9AYJhfVUpDdVpubS1caCjffyapWwmoPk5ZMkpC3LG2o5D91fe/b6aDRqV+9ZUY8PhfalcYljIUAVAB6YiDAgwGrwv8duanptXboaBUVNHJweq1UvGLiaMFhYRzydyfwLQyZOgCC0WSrYODWjyYn3StEyJPlYJoZDtmdFUWtmpafPxnYxcqlcaZmmGXQCDZ4Y6E9fIPIHxFJ+4yTvymgcwABc5BJADuH8wgDPpnBr1tv7sX30u3FPOLp81ldr+7r4uXr6oUuXUGC54nl577ZqSqZxuf3HbAsbYn2iSYeAnMxknl2nQN0VNE/9Qj9vUdPg+U6Si3CL8e2YG9hgWSagF2QMoHAnS9BnblPNxa3PTBhioIhgG23C9D0DUVK1S0bumnFs39QfDGQgQEBAAbwl0xc4OOy1sNFBicAZwTtRbTRt68vdYzvCr3eo4rNHxyF4b9RxKRFQhvD9UUwxwYXQxhGFobbkFDNvNdqet+/cf2D1dWVk1cIlfrEEYdAzyYY+g3Dk6LevsuXP22Sj++ZpPP/nY9lgKSs4m1Iics1vbuxZgTZAdrH6e2a2dXdsDacJp8inuSoWC2Wj5sUtyyUAPj2tkajhAkL29HXFyZeIxeVErmopB5kdNQCyscsJ3I/GoBVgeFkqSN6yjQlWnFVI3w3L7yWjBO3tgdgIG1jLg4Pwgh8jWU85Revj9FhIPGMQgqFKtaI9AzoNjDUcuOzfYT7KZrJqt1ksLTpqKln09w7FYPKpMJm2kGeonziLOdyw92DtREQBUAEZh7fL02VNV6jVjCQMwESjrJqQbFire3l6HdNKsNoyZC9EhnY5b8B5gPHYmkCywcOLePnr4UIX8qZKJlK1Hp84byud2rFKw4aJxoXFAGYclR7/VVMAFeO6SZwzZRkon2SP7qpORhSomnVGcfC7yL7CcHA0NpOXZZQAPWxbrFMBN1q0pE10eJ++jTz5X0/yAuQ6Usih6fYGIwrG4yAHhTBtaGK0T8IqNCYxxhg809diMcN6xF3H6sU6wwHKBak4AA7y2XgmE5zlgcEbdRJ4aFjNjbBCxTjTbFGpX46K8HH3B7kO144AHKGmoQ2m0qSGnZ6aVSqcNFGBgxnnO/gHox8fEtqLfM0GUgSLYFppl40tlMmxkhmQMBqlZGcrxJ6/NZzVWLYDjeGR7UQubQKvjORed+oJcAOpzniFsZCrlkVkisQ7w5U6m8Od3wm0hDPD91IrUpigBU+mYseYS8Zy2d/Z0nD9U3DLJduzMiqeiOi0fq1DJK5NLK5FOK5dbULHY0d5mQSfbVX328ZaWlyNaXJi3M4qGBIKTqcbdXssGAoRncLi6csbWHz7j3A+Uf8bAxnqt11O9WX8Zxuu2PDX2FaxTGBKz1wMW8/pmyTZ0LBiwqwTQBZBGaVYjH8M9tGDxwait6bmMFhandXS8b/70hcKpZfYxQHZsH0LKzcxqJL8++vgrdQZDxbMhTfxdrV+ckQuyQWegi+evazIKa2fzVHvbZbMbPHdu2RQZd25/pgvnV7Q4n1OzUbY8BSw42ZtRvNLQXr9xU/cfPDTgl54DK5ej8omiSc6ZhqZyKcs4ms7CiD7R88c7GvW8co0ha3Cm9OT1jJVJJ2y9A4Zx7sEunJnL2mCMZnd/L6+HX28pHk/r/IXz2tl7odMyZAGez671QIFgzEhb5YY0Ne2oF6jBLl+6KtfEp9NjbFh8SidSyh8dGsN4/eyyKsVTY8IvzC5oNj2n1lFbU4lp2+uPj/God8nnDqnXHlj2XIRnL+zTyvK0+v2m/H4so0L2HHuxndPYFGc8w1io8Rw22yhyCUX36ukzfOQPrCZj30XRQK/Lv3E2ce9RDAD6YRzBfocFJOsPNQhqN9YYuVSciTyMXdiqLwkz1NX0uawnRyGGIoucB3oUABDH1YA+zSH2se862RDYBXu9McdeotUy8hlrGhUg6iSeS85WzgBzQRigYHRyGsxCLBRQsVqwuhJlAD04Zy01LKom3gvX1bEsxbLKbe+T8+PJkydqtgj87tv9BPxAycyZT82C9RMATtKsrhyLXwP3RyPNTk0rxBAehQmgzmioSoXAevI8eM58Noihvo5GydLw2M/k+aTP4vrjyV8s1TWahBWKJG0v4jnPplNaXpxTv91QPBrQdDZhw2VY0uzb+QIAF/eWuUlU9x7uSG6Idy+B3QC5MT6bZfAncwBTVY6cGphn/5Vd43DsUq3VtWn/yxgjuzds4qggea+8ztHRkd0vgCf+pLdkRoLNaavfVQfrbXIzRhOz9HZ8uKAAsD3b8MGUZ/R3qJgB/AEf2EuxVKJHAPh4ZdsNgRGiH8Nz+vhXKaaW3WEKQ5QuPB0u+cnjMjtx1DRSq9uwvieRjKoMcTDoUrEwUS4jTU9lTIUK6ZV68GBv30CuixfW1O/WNTud0tXL6wYQDkb8/JB8Ia/6k75W1lY1co21sb1lNVm3O9DecV6bB0e6dOmifOpb/u3s9JTZAfdGbmPm0zd8/dU9bT1+ojeuXlPtuKhBq295c6fFonwhj7759hu2N0FyXV1ZMpLheOzSoD/R/t6Jzp45b8RaFMiQKCFlsYelEnHrD7j21LYQQgbUDPSbIa+a/bb2jg/04c8/UP7k0NS27W5TF69cVCKTlDcUVak5VjqzoHZ9oPf+7C+U3ztR0O237EAjXGD5Hgho4g8qlkzqtHBiapmZVEIL0xmFfW6l4rDQUXf5FAy6VWuQQ9GzvebM2prZ9VWbbV28+pq93u/9839hRQJnOc4FkANDwZgx5iFOAYwj0HznO+/ouFzREWruZlfV07oW0ilNT2V19vwZFWpFHZSPVGmUNej2dO3SRXkM5YWYTE2DhZnXFAKDsRSB4BoJ6Tvf/bZ+/vHP9fjRoS5fmdJUJq3S8Yk8owlCA7mHE9VP66YIuXDuklnE7x8eK5ZOqjMaaOJ1qVCu6tbN69rf2HcA9HFHUWOq01eTLVRVs4oKI6aLF6+o2iA7qKc5bGbZX6ayNscpljo6c/a89TrPnj3V1uYLPXq4qz/6w3+sL29/pvfff89qBkK0S7W6Jn6foumE1q+c1wgQsjexXDvqXxRQ5y6eNwIF9sKQH/6fP/x9Lc3PKeBxm8IpzJ6AVS02dJOxfvqzz3X1tRVduLSuubl5dXtkltX0+MkDywbxBrxGFN/bPzTyytRMVsf5E7127XUDeIOBoTY3nlo/FYtkNR4E9fHPv9QPf3hVS4sZNWolc8RIRBfkD0SVm06rUm/q8KCidHJKrUrDahzUvD6fS0vLOW28eKzj/T1TOOzt9YxIPHQNFQij2gupVCiqW5f+1u9832wN//QnnymUcMsfCym3mNVJqaiLF15Tv9tV4WRTsXBQbvm1urqkdo8wdcivfaXjWfWKHfnH5GHVLSKBrZiIhvzpsTrUJ+s3LBvx7LkZrSyf0R/9/p/raL+pEEQXTYw0huKUGhUScSqTsH5gd3ffZpguV0BHRxUDkhrNqh4/fWDkmt/5nR8bSQ8lFwpEpjqoNQHRIHB5hXVY1wiqUQg4fgi4IyNhZKfSCkZipjwZdbr/NgNzcWVeq+tn5A/5VSqVtLezq9JxRalwRK1Sy6yfsWw+KRfU9wzMciuVienzzz8zy3fAi2rJsXIOx6JOXkccK82xKrWqjo7ydk6wxzETIFC8XhoqGffp4qV1mx8+e7qpbgdHlJj1wVPTs2b9Ki/KU0AF5s3Y27lM6doo95Q/IX7ByS6lrypV6kbWCEek118/o4WFadWqZaVTaX35xR1VK33Fo1hHRw387PTZa7DAotakdxiZ2qdSoRYm5NWjo/28We4jS6AfpS/BDuvG1Ss62N3Vi40TxZNOP8lrZWcClgGKEp1aa3OzrFCY7BUnygLXCWZYrqW3shMO+ulcQjdvXNHq0oyK+WOTHj5/+tw+ZL1K4+HVlSuvmSSWQpugI/IZaIDxtB95hxr4R3Jlw2q4h2pqZCoQ78SlAGyu3lhJf1xJT1Lj6kjeplvNk7pJhPDHTWTSCkWimp6bswEdC4BCg6Lt4AC/VCTxSH5rcvlcanZbNqim8GKjtxBOs0Hov2ykaBqdHBAOWwMRXlov0GC9OoQp0KE6swEgv0WGz2AYRJRhOENkhu40M4AONNoc/hTf/Cx+M0jgFyCIhaCTwQHIMh6bjQBhhGyqKCvw8T5/bk2rK8smYYbhfHiUt8b0VQijCSLcbrN8cmy8Bo6FgMsBP3g/znsJ2UJDPcK/01hSpDmKFdQVjhqE3xSSFFBIkflaCitenyYUD3OKTFD4165eUyIWVf742Dy/L168YE0Zy9LldVtIDxLRg8ND7Wxvm5yVg31+cVHHR3m9eLGhnZ09Y0IszC/YMHFpcdEAkIdfP9DhwZ4zKCdTBfYtHwB+QMBvKgoGrYAhXA+G5FwjGjSKQQpngvEonhlO0WjzbyhHeLIJRjXW9GSs1TNnjdnGz8AHenomY8qmh4/u6E//1b9RZgqmj0unJaTfIYUCIWNtwxLl4TopnFhAUaONr6npW2094R/nsGXcmj67oqJvrJ4be7eJ5Xz4aaRaLfMjff50S8lE2FjLo/5Yw/ZIIU9Q485IvTp5L365CQpMJxXwTFSpFVVqtpScDiqeTVthWzg6te8nvwBLlDe+/S2z0tjYeK5giDDQjqGsZlRiAy3WHt7KRZs68LDj34qvNEUhDMdYAmkpnq4EbvdVLFQtY8Hvj2jt7HkLP2NwUGsWdVo+MFuGq9fOaXYOuVxBz5/vSBP/S0uCsAb9lqmLHKu2vjVX3BKaCdYdG9Du3oltOKgZgqGY2b6Z5zmDi+HIghRpZB48uG9+xX7XRNOptNaXzygaCKtwcmpDoLv376nM8Mk1ssOd4Y49foTHJ+I2ECXnBkbULKDGxGWsOIKf2Oe4ZrC7xhpgk2g5Jww2bly/acG2WGAVT2HPBRXwulU5LerBV090cjCyQCZk1UhKwwm3SSKj0aAj2Ru75PdG5ZtE1ay0zSMXACk1xUDOa4UiYd+DFsuJTdlhrGcSMYXx4R9hW+KzoDFOTewgCO+qNTp6sbEvnzeueDyjqRxDSTwaiwaEUMwzrIdN0Gi0bSiBJQEDR/IK2K/YNyu1kiauseUd8Jywd9jgGEZx0Mk1igDw+bEiwFO5Z/sFnw0LE1RqWPjgNU5gOsUBORgub8/kk6P+xHw5A5mE3vre21paRwp6pAdffqzJsCWXZ6hmt6mV9XVTmOw9P9Iclh2L6/K4QxZaFQ3HDAB+8vhr7e5uK5sLamY2ZVYZAGtmqTAY2P3leaxW2qpXRurB1Gz01WogpSfPyaXVlQVjle3t7lizh8oJ1gYB3YAgNIiAGd1+27zWE/Gw5SvAZuJ5ArxqkS2RnVI0CTg/ZfsNTAqaZbfZzkzMGsYUgG6viiXsy6LKpqcMDMZya9gb2J5NCJrP7dbR/r41fTDBUALE0xzEQR3sIqcPWQYOsvxoJGo2dpXqqfkhzyxkTPkx8bAGRzYAplCzEFvYc9iZxfAhHxm7eOPZpq3lWChuIBk+mWfWzlpYbavbUq3R0sqZBfO2RSkFyxWVBkxG5OaRRFQzs876qaIGKRaNFU7z0um1jW0TjcaVTc+ZcvLk2JHNAlg4ViBuAy5mpmZs4Pjo4ddO0RLw2/Dvt370m1qeX9CFtXUbIF++fMmadc4d9iWG4nw/ey0FNqASnTRDTv6edYLEn+KuVCnbmieElPwddkPLA7MzMvCStODXwd6BnTcMC09hmAb8Wl8/Y/YynCcUfAxwsYpEIXDu3HnLkMIe6xXADvDB6+Lbih1DsdK2Ypa/Y4iGkoNBCDJhhhbYZHHOomDY2NpRMp3VYDTWweGRgSzrZ9bM/osBKOda6fTUgBTAj2Q8ZtZGWCjt7mzaml6Yn9HjRw+Uz2MP49MUypOgM0zCB/i0dKL94z3z6W2j0SYnaTTRYaGsSqMjlw/1XFDReNrO/IjXowwgbNixO+IX4AZ5VQ55xGVsXeoKABGAks8++4WRUhjYk4OAzQM2pFxbO5cBnmp1G44zkKP4AkghnJ2BLmo0FKHYWNHoYmXGOY7ajQHNcf5Yh0eHNhgE3IYdTU4UofOAXuRnwDbjPIBdjq8w6xT7xVQybuAQVgUwyFAUMZjmmgI6Uk8aMcbjVSwS1LDbMNaeWWaYB7tLqXjC7CGb5YrleCTCAcXCXnndgPsNDYaoCKlfvMoysOv2dHxSsDrMGcqHTfkS8uNb67L1xz4BQGoqDnLj5H5ZtziKCYgFjj0KxBeAD5/5VaMUgT2P/zKAHaxx1iZWgNRu2GNC4oCcg5c6UnezwnJPbNjKNaF2ffULkIZgdW41+43VFda8OmcpwLDDHkZ9MbJ7xZ+cVdQYpuzFHhary1DYMkrKla6xP7FRRkkC0YHZKZ+LP5nJMUR0FG2OPYsNwCykHIKPkxnCQA2iEc+W/TdrachrOu+e90SNbUyuGpkmECyC1tShXkR9HI9h1xM0tjdNHIz7UNhvtTeZBmRpwIJlrVMLz8xMKZnKaGn5rI6OT8xicHVtQbe+eUP/+if/Ut1hV+npjO4+uC2Pz2Pg8Pfe/TXt7hb0v/3jf6UEyiEvzyl+yNd0ZmXVsejBbhep8ASQomUMdQaZDCX52bAmsZSdys046+Jldh7qKK6PWSqWSlpbO6ur164aiaFUKVovwPmMnRzA88aLPbWaPa2cWbWanJqWBppBBTYLZJ7NzudsKFgonKhULNr9PX/+gg1dXmxtmqLm7Ll1FYo1PXq6p1AsrtMKAyO/FlfTyp8eqVTq6/KlS7p0/nU9+npLu1sFU+vOz88a2LS/u6GbNy/r0oVV/exn/1rjYdfWIDU7gNu3v/NdnRRO9dX9r41ks3ewryF2ZJm0jgvH5t+MsgOZ79nVdb14vKcHXz1VPJzRVHraLAET0bABvbAVAa9g2AJYtbsNqxFQQkaiSVXKXO+WpnLzVlMSSH3h8qpZMqBy398/MJ/rWr2p7rCnK1ev6Ikp31G1SovzCcUiSasf6VVKpyf60V//gYV2thoV62U4S775xnf0/Ot9JaM5rSwuyzvxqtcYmK3tqDXU4c6BMrGYDTunZ5Pmbx2MBjXxuFVjkOzltYsWkAwrl14W8tns3IzdG4dN+cpSAvZ7z9Y+tVmYMPcUWR2oLiZWz7Du2G85+7B/BCyATEAfisKRvhWLTed8a5gaA1UlP9cJjwYIcYiLvDfHJhmgyXnm2d8Jy7ag6xGKY3zRk+p2R3ZumiI/gbplYGepKWIts9FlP5uBFioVelfWL0C1m+BZs84N2H3hN3txPJaw3Dr6+lfh7KgjTsl9Ojo0i0MGPdSm9NooWxiM8PMcC6+JegMs5pzQbNjDnHfddkeZZMryQBh6leqwep16F3st6jrsjgE+2GrYJ2OxqIG/PL/UzFwvXAYarb5GrrC8uFgYYXOoqXRSk2FP9Upes7m4pjMAUEPLEuTMajS7qjXa8jO8rvR0cNLR2BV0QAbAyEjYLP84zwHKAHi4j+zP3ATeJ6piI3G6PWr1BwamA2SjkuVc4/yhn4Y4AAjxfGPjJakQ2xaUxmD/Y/v3AYC4uWB4TKFMXsvLIBLbb9kbLCdkgkJvZF+HegECY6/vkIgg8L0iBtJ7AmaxtzMDoC5wkGyp2WraPk/tblbTZHraWTGwYR2EKlO7uCBzSCsr05ZNe/21qxboTAj9+fU1+6ysaZjp1NDY/MbCOG6MdOv1q8bgRk0CSajWrlt4eJQQYDIthuSfRvXTn/6FltfOyRsHwKsoFpgom4iYNS6WR8+3juTxRdQfTiwr58HtX2oundN0NG3e/n6FjcC6fbCpH//ub2s4bCseCxnB1bGB66lWxTo2rGQ8Z/3N66/fdNZgFwcL2ZkEAYjntYJqmjwA7uNkqEq3qWA8osPCkd7/4D3LfJidnbZ+/+NPX2h2yaXphRXFskt6sXWkr+6+0HQmp6nktPKHJ6pXas5zapyKgBJT0zrJ51UslDWbjWg2nVAi6FcuHlM05DPyyHjSU3eAKjdizhc8a6gGqDkOjvP/P1PvFWN5el+JnZtzvlV1b+Wcuro6TuJEzgwlihQpiSvK3rXWsOG1H2wsYKyE3fWrDS8WxsIG/eKAXdtr+EXSWlYih8M4w5nm5M5dOVfdujnnbJzzr6ZNojGhe6rq/sP3/b4TFX0Ujo7ixz/9KbK5igQhrM3wuenM82FkdBJurr+lMoqFrMinARMD7DaB5rVSDROhGFYWlxEcCeOXH3+AYCyic1g6cYHF2Vk4zBaRWyJMSjWYrU51wWXyJc19FIGuX79muLWfPYI/4FYXQNDjRub8AiO+AKLeIB589kSirqWFOeX9P9tlAXgBdo8VLr8X+XJJcy0jwIlfuYNOtHp11BsleD0u1Ms1TIxNwmp2Six575PPhX2uriyprP3WxjpymSxqjTYazQ4mxieRoKiqWECpkMU//2d/gi+/+Aw/+MG/hdcLjDCiPRjG0GZFMp+B0+fExNwMLF4vTHb20GaUgGO2WbB/uI/1jWtIppLY3dlWpB4jVevlIqdGXFtdVbQhie8/+/OfYOP6LN5+9+taU3WWvLxAKOpTV+GPfvweJiankCuUhKutrC4gm8vjxiYdjycwDWsYDGiL5ToXQr0K/PCHP8etW1F89zvvoJDN4tnjfYS9cxKJJJInSGfS2Nq6wLXVDTSKPbjsbolRv3rwGGNx4PXXbmB2Mi6B4v/yP78HpxvomYDrN5dgdzAdg8D+AF9/Y12ChItkEslcE2Y3MD4/gUanA59vRCKicMipvpBsOo9bN69j//Ax5pdncHJ+hoAnjDFPDGjb8aMffYpr1xcQiVlgcfR0hti4fhOJhFEmv7AYUxft0X5B/V503A25P/pZ4ZBHMlnTmuNwGH1GyST3Zwi/IrH3/e9/H++9/556XSjSunXrplzeFKQRE/T5o/j1J58iVypqRmGiSqtJUZJR+B0OGO7muQX2SFIg6cf+zgGalaYwwmpxAAAgAElEQVR6uDizpjIFxWuvrK3q3mVSSZzsH8JldeJsr6y4LWJdnrAZs+tTeOHVO/jo3gc4PCrgt79xF8eHZ7g8z4t4Is7DtZmCST5XxG729g/h8zFFwOg3bVbbSJ3XEQ7aMTkVkwMzdWl0qoXDLpydM9qWcYEWjMS9EpkQD6pQ6Mf4RrvRlZa8yGt2oNiB50Q6L9gftLoyjYXFaWHfdEay/2n76Sl1Z0bnlMMBi4tkdVOYpi/oUMIIe++INVNEare59OvyIiMnCEWiVFdxFqEz6PbNDezv7uLg4Ez9LVa7iUcnmKx9OD12jI6NSnhwckLBEUUFJO4JrVq0j5u+/8/fGE6NT4iJ7re6iuv58pPP0SAQNGS5rEP5kMy2f+31N/Do8RPFE1DFy9xLHtrMNjO6pibgNaEftME26kfVMkCmUhIQ73N5ZU1z9m0YdUVhq5vh67rQSNVQS5cR9ASVJ8jDRWx8EtYrS646MXpdKVzL5SLSmaTAF95YgpAsTeegSIaTgxIHNx4mOLCpP+LqfyJAmCLKOBGDq9CfJeAi7JyKQpOR40xWlyALs4RJgDDKiodXqkr4NTgQqweEFn8q6NShYfyS84OHFzpONBD19WBTCUWwjNmPg15Hi+j09KTIk9PTJA4OWQ5NsY1xSOTPTuUEHSD8GXlgV8n7YGAUpVusV4WSjLK5Kiy7Gl6fW1957Qz3iEmf1VCmGfEDHA6lZGm14HAZpZGVUgkba+uKCyIbTxCRAyuzLg1HANUEVrz21uuy6T149BA/+9nPMDs1i9jYuK77L375gQYaHlKpqGcEAL83VUjM+Dw5PkQqldTmz2tJkI+DMr8/FU0EN2UxtrB41FARcoimsog37nnRPa87Pxv/26XlFV0XEhZUonDD5gI1GourvG9iakKRARyuAkEXdnYf4f33f4j4eFg2t2Kpi2jUo5eKynnGpHBCLBQLAmz5bJPsoxqc51kqB+l4IXCwfOcm8m4TelR1sZi9Wsag1UAk4MfY6IhiDGirk9KyM0T+Mo9aropuuQ+3CDIzGp0+LG4bAm4notEA6u0KSiRdnHaER8cEELFQmKqoQb2JV999B6dnpwJ3/AEPqhWqv+m4oI2YJba8tma0K01YNEQ7dIhiFBVLPZm53x92BQqwp8DndGNn60SLM1lkxucQJJmdn9YBmhl+LH5iXASjqxhXxfisaGRc0Ivd1kGv21DOv1RLVC0zzowl9HSbuKhs7KiYi+oE2caHBMDomXPi+ksvIRwbvSqma+AXP/pbvP7mG3jp1h1EPAFkz5M4PTjB/s6enlu6vqiUaA+6ytlWJr/TLucPFStS8NpsKhmltZgl8OzEoCCWLh6v1yF1EcmDUq0Iu9cupTRzsdmTkE5mkc+lsbgwBodtCLfdji8+fYT9nYLyPmUL50HFB1CgS9CV0W8sWLLb/fB7Ylhbvq6D6L17P0erk9UmTlInm8zBPHCh3RoiEmVhMeCyWOG1u2A1Uek4VB4u3z0uX4woyheqSCQYB0AFnwHmFvJpxSk4ncZ7Q5U0QX3j3lvQaDA+ziwHlFGmWke71zLWTAJXLOW+cpcxooPKc6qXGJ/GfhUW9BmgF3On7fq+jDl0Ogn0OnFyktDQxxiljTsLCIQ82sxzpTpeeudlvPbuG7D7rEgmj9EsZ1AtZVAu5eDxeVFttrVRDxnR36PSB1hcXJGC/+jwCJcJ5jjzPSOhacQ9TE8zQ58boucqHiGr3odsZgi3g1bWmEgDOmAI0g/6XYQjAa25PDxXy4xhsSEYiGB0lKAIIz0IqJnAKTmXT8NqZf69STncHi9LzUOwOV0w21wCuAlcnl9cGM+5zSJSm3sC1zq+mzyIUzzvcnrhsDMWzoLLi0tlVvQ6HSzNz2N5cR5ffvaJlONUZfK+cKMPhaMo5WuolKiuc8glxrWTsSjMp2YEy9LKHEIjIZEXx2enWqNYvJrPpXRQH2E+dHQUfp8R5bb1ZAutehNB/jOMovtAMCg1KTOi61cqUr6zdEeQhBiJRKX4/PTzz3VoIYFMIIWQo4dFjlR9NhsaKEORkCICBj0LUkmqYgm4svyzqfWH14NxlPVaHVMTk/jii238F//5P1RMDF0U/J5kE2PhEfR0EOZ6ziLShu4X9w0SxPw63IcZa3V2eq6sbB7wOXTSitvlOtBuaT4hWEMHEZVpmgcsJgEf/EXAncQKXa2MYnDx5ZXSsS9QhmDt7u6e4Ti02RXnw4HOHwzIncE9plgsqCiW4CyBXo+XBYARNBod/PqTe3rWbt++pb1WGkqL2XAi+gOot9q4//CxwArGOH3+xZdYXFzEzMSEnIN8H1kOTvUuYzL5i1nmNYL4rTruffwBZmcnMT83JZVZNpvGaCiAlelJZuCJQKCSdu9wH+VaVc64cr0ObyiEvsmMVK6ARocRXCxCt6qIldFsA0aRuT36/vPz8xKdEHglCEdQja4MWsh5Pfm5SGB88cUX2qvHxsYRj00hmytqL+Z1Pb9IYHpmRm7BjevXr1wH0IGE7wv3Y8Zs8jlkBEuAhGTNiFqiJblULunvC6UC2LPCZ5WnCIJBtEaTFOH+TjcJY3RCIRJUJaTTKe09JK8ZAcN4CVIKXAPmpqe0vlUrJUWI6tq6XWhUS+g1y1IS8ZtQxccCZh7AqU7tt9rosThcJePsvWih3a7KPSp1EWM8SQxobrNIUSwXUaWq94RRCXzP+YuADYHgnjLYzSpCVE59n+sqwTbm1tPZYEKry2iYlhxGPPSz14rrPBWIvK9c5blHc21mFxUPEi6WlQ9Z6N3CYEAXILtQnhcCc60zXMq8dnxPKDThl+pTaXmVmKoSXTr/GLtqY1eGURjPz8T/nu8FgVT+981mT4pdZavzRxJBYThr+K5wfmU0lQTJZrMUsCSYqHRX/rt+HqqsWeZukJW8HkbcqUGa8Bf7OVi2SCKERizOanSGvfTSyyIHmo2qFM48LJHIJyhFoQgJkEiURMdAZ4dyOS+Cn6Ap9wgqzflzUG2/s7uPldV1xCcYwXsJ2Aa4cec6nm4/xSdffoFrNzbxxf0vsL1/oiipP/r3/xCjY5P47/7bH8Da9MBhYu63W0Tm9fVr8HncUtp3Wk3Mzc3q9zj3ppIJgRpcO87OT+U6WphfVsY/7w0JvWKhpPeI5Mz3vvc9/YxPn7I7w+g14X5OoJ+KeDrI2GPx8b1PNM/Pzs8iEPTD46OrtYlE6hyFIsuqnVIv8v6uraxhZWVF8X4std6jkMbj0mxwcnYJpyeiZ+48eYKRWABDa1M5/hSHLC6sIR6bwVefP8GXnz3B2Oi45nwKpr72tTvY2XkkEmx1ZQ4HB1t4+PC+ftYXX35ZMb33Hz3GzNwCpmZmFL/zxYOHaA/MeLZTwCAPWCLAZBzY3FhBp2lC8iyHUo7nUPakmRAfG4HVwlLklt5n5nKPTYbRHbZx796H2kOi4TGcHF/CbGIkIaN36yI9Xv7abbRaNQOA5/nJZMfTZ1tYXV/RtSVw9dFHvxLCwHfZZrJjaXEJT58+1nv1jXdexcY1RhsWcXp8hDffeAvZTFnRrN0WsL68jrXFdbSKLQybQ3gsbhSSOZh6PREgjJHwBj3omvoIj40oFoVnm1q+jCcPH8mx/frrrynSguQO3wVG9FFtyogWCsB4/7RmXMUxM/ax32eXDeOreV16IvNJuBGw56Zm9MKx3JrPmOGEeH6OFNHBOaRe11r//KzJtYE9NnzvuWZxfTBU7YycYxSx4USmwrZe76HNWKdyRT1pjA0h4EBylpE1JFp4zivkcwiHAoiESC55RBDzWYZlqP2Zc3wqldZZgXuxEX/RERAkB0mbQpsSRkbpbHYK7GNvVihA0dqIMeO0WnJVM8qX8Z3cfymS5K+ZmRk5nuke6Hd6ilWiS6Fc72gWItlDoL/ZIsne0bmJZ16SjVyreD15vehy43XhnGKj+7pnht3pEQnb5L7brkvM5nWZ4XOaMBJ26xzBzj/OK/2hGZV6U4Ki3YMEai2ey/xGhBTX+E5b5AXXQSUhMD6bcdDs4+BkxejJBskxZVChz3vI2Yz4TacnNw/xD57tGU3F+ESu0dwjBJAqxtslEoXXmR1bTPLg1+b5gyIdzv3EXUgE0R3PrhSSQ7wu3BMoGKCAkedqrjUSB3Z6GLKz8sq1y3mcrjfue/x5rwx9Aqc0J9NF7/HA6TZSGihqbXcbuLG5jng8gnwuiRdfuoVKrYjxOEt789h99lT9B/ze3Me4aLU7dCRWMDkeFdldqxSwtr4sEJMuZW8ooGjei3QaDo8XH3xwD0fHF0ilgDsvrcDktssl57b2MD8Vw+1bm7pHO4cXgI0iUR+2trYQ9nqROj1HYv8Mm8ub+NrdN0Va/OTn7+GFl24iGiWWUVCMX2w0qt5KdvFNxufQYfnD0KZ0Ac6uPK9zZifYOhi0FevCuFgqyS/SGWwf7sMVDqJnGSKZTWNhcU4xYRS/PHp8H3uHu4iMRfBk5xBHCeDVN18UAfHk4baElowyI4bDfdcb9OsQ1e4PVHztdTowMRpBo5jDoFGHy2RWZ1mjUUarW1fErZ/nYxfdtj1cXF7C6/eru+7xs2d465238WxrG6enF4qTvL42jvGxcTx7cgCLhX2ldnW/+HxubNxchck1xP7pIX74408xEnLie9/6e4iNxGG2W3F8doJ6uylnZqNagWU4hI2x4EzTaPUwPjGF0Thje6s4PD1XFOrhyQmKhRr8YY/6AizspmxWMTk2Co/VjuTJKTZXVpFPpLH3LI2RiE1OOf78D58+RSIDLK56FbXmtLvhYhw/EzMqaZUxj8W8mKHL22LH6197C8cHF3jw8JlBciq1oQqLaYDp8Zi6UwznRh9droFFY76kaOk73/6mRDh/8Wd/JsHV2XlBz/7k3IzEZc1uA2a3HeOLc6j32kgkk8Iz+6ahwP1rGxvY3t3RXEQnCGdJvsm5dAqz09MizZgewg4rrr1r66uKYazWq5iZm0KlUdKewW6Gp8+25dCamZ1BsZTTu8EOrA9+/lN43UNsXFvE7sGWRDXx+DwuLk4wNBXxh9/7tgrRtx4dIp+kc24KxVJaa0Op1MD46DwujxmZdI4XXr6FoamGX32wgz/+j1Zxa3MdXlcQ/81//b+p92tydgSvvv4SKtUUUolTFFI5zExNIBj2ysX88Nk2at0BOiYgNhWD2eLUnjU5PoJ0MoHD/SJoWL37wjJcHjvOLs5goW+r1EM0OI5ffbCN7Cnwn/7TO/j8/ldyAXzjG1/Hs2f7ODm9kBuBkcqtuhMXZzkJdomhhQIeNNnJIms2C+9JAFhRrlBwSUfLgqK8vvvd38O/+Bc/MEq0fQYuEQhwj+3A5w1gdWVT55DdvS3hbSTNw9EwNq6v6fy0s72vr8kj9sL8jM55l+dJ1ApNuJ0+pXpzvr5M0hFJwswlMpb9L516C/tPmZwDxCe9uH53A/GFMVjdJhyfHskZPBqN4nD/BOenWZyTBLEAkSi7OzrCw9bWN3Ruz+UuNRfYTE5FuD26/0z7G8mBfJ7nUEPkFI0GtYfm8wNFoY9PQfFgSlhRdGtdfbGFNAvJ/Ve92x25TGSuHwDvvvsizOahRKhMw3DY3KhXumjV+yjke/AHbfBHKNSrwuE0674m0y0EQsDU9BiCoZBSJWw2J4r5qv77crkmkTfF3v1uW3tDIZ+VSJEiAaMf1gyzbSi3E+cKrqs0GfDrECfgWVUzUasJ0z/6V68OafktkIzId5FP1PDw00ODDQ+EFBFA0PDFF2+LWf/08090Y6Ojozr4t+XAtKA9qGHgGqLnN8M9GUXP50CqVkaRzgwqjOlha/Yx7htFcOhBxORD9byEbqGtnDPuCLH4pAZkZqNz0+fwRsVlJptCuVyA1+fGyemxDse0PtLeQlujcajraAB+XrpFhun/7/Sg5psvLjfP5zZ7ESAC1m1SjnL4qlOdYWN+OctWrYZi8AqgMUrIWSbmkupEURu0jF5lG195PX9DvCiyShEWTgQV2dJGrVrCNHPQQ0HdCGaCXiSSVz0YV9Z/ZXyapd7gwYjDDB9SDhN0pCgHlKZUujyuojmex1o9d7Y8t8zyrzwcPSdQZFWm9d7CzGeqLsNSAhF1dDHL/Eq1yA2JqkmCcCNjI4qjYGnbW994G8vX1rB3eID33/8JPC4v4rEJHdRYCszyW6pkGMfC4ZeKo5s3bigX/cnjh1KP8hoSrKdahIcAXn9+Et5H3hNaksvMzSepwMxRkkDd3m8ievgZSEyRWGAkF4d/WpI5PAoMYF7/9LSuDUG/Xr+DVquO+YUpnCcO8LOfvweXi4ACh0D2snhFaPA6kAij2lLZseYhXD6W9Bj2ZH4eFsCTECRQ4maO3EQUFr9LHRODTguXZ8diPKPM7B9lJEhNh01mVPYaPVi6JlweXSB5fKHuBpPVrs/N/FK7zaTYDjqq6oyRosPFG4DF5kQ+R2WCV0DqowcP5DwgyEHwi2BLpUz1lWFD5QGOAyeVUFxZ6QDgY9oftkWAmMwslbYJyPU73SL9eJChipMgDIEKlnoS5GEXCBV2jHHi52BzEd97jyeIeq0My4BFooZKi6AhDzYkznitPB67SBAeoBj1QfKj2eyjXu9jYmIe1d4AY2vLCI4TRCxgYiyCt998FcnTM6RPL7F1/wkOnu3BabbB53KLVBH5QbaGGbgNYyHjoMc4B95vgoCGkpkuGGatGmkeLKNkHAgL4qnSJzjSGnSQqRfRIfvs86t0kG43i5lxMzMYG2H5rRWPH2xhf4fdOYA/6Fb3Bx0gzAwmG5JK5+VGCARjiMWXsHnjrooPH9y/h1rpHKZBHV63Q7mwU1PLuExkcXhwgkFzAPvADgdsimBjwXCv00Y0HNFBh2tRu8XywC6cXI8sNiM3vEEllaFs5TNKYIz3nBuDkRVv0lonspinc/MQDjeLdIdi2rke8MDFQxzLuPk+1hssK+xg0DcO3SRweG393iCazQ4KhTpsVsaoGApL5g9XGkXceHkJU3NxJM7OsXe8j6Wba3j1nddQbhb0nFn7bZQLWRzu78PvD+L4OIFitg3q9G1mp+KAeGimPZf3ikp+KsNEyrQbUlnIFT0Axsa4UXuRTpWlqiBRwl57HmqD/qCcFlxv+VzTycK9g10KBIoKeXYYefDC3VdU0v348VM5YVh8R0dUOESFXwUFFvKVqyrCXFhcYpCj8rppx5TLgeRViOAKQQoGWFjQU9dRRPegWuHhkMNRSCosgsyx0RGVVMdGI3jy8CupxHiIJAHCHiKPhzFaJhRy3OQ9cDk8etdInpssQ0VuRcdCcHocKFaK6qwhmRSK8F6w16kFu8OlknsSIdzLCrkcTo6O4XGScGshzL4MuwPHJ6dSgAdCIUQiUVwkLrTHsfSvVGRJ9Kjss55AQGvp/t4uCtkiRgN+RANUN/Y03Hn9PiRTWVwmcioa5J5JsoLv2nOXHMExlmG//fW3RUZLGECHXKupZ7DOKJ3OUJ1JBFb5c3K44nPJvYHv5HOCnEXbBD5ffvkVvfv8MwTFs/kMdnd3NaTy+vOecs+kypU/58bmNSnbCR4+75siSU/XCvcW/nuqUwrFkn7+YrGMw6NjlcwSNGHkGl0P7GkiAMX1nCp5Dlt85qrlhmFl7vel4jVAo4auHQnjw+NTpLJZFCtVldk6PV4pzrnvKB+9UpTTg8AWFay3b90UUH9xfopWo6p+lcvEKSqVPDaukShkqXhZoB6VyeVcGtfW16TMYyEyBz0WhlfrLUXZkHjJl8rIFQsYn5wSUSzHAKPkKLIY8ABsF8BDlwvnBBIY/Ozq7crn8Gxry3DjWo2oI95LqnMZ7VWp1DE/t4BUKoVMLofxiUmJFbZ3d0V00eacyWW1n7LDjaQUnSD7B/tSsLnpdoDxrmayWTnXuL6Xq2VjXjMNRIy53E4Egkbe/9T0pN4N/vnTswsBxkLzh4xzIYHbUEQAyWK6Ihg1wUgozjTMjOb+TAcDD5TRoBtBr0fFxizaq5EsHZjlYiQA99yRYOTCE7wxOjfklqM1gUpauRLYc9FVITxjEwj2kSTlvSTgoe6K4RBVHu57Q1jZGUIhisuhji+qDHN5o5+l2oAiH6j2YlEg3S8k+QlIyJVHopzcLePmKFJinxtn2QEBUSpuBwaJzl/MwL2KWXq+b6oDhGridhfdZk/vGsUjdMsqXmnAmFG+L4aTmBFmitjsU/1VRbnMSBb2nnD2dxil6leRss8d0AThONdo7lS3m8no0KE7mrMbWQ6unpaBbh0Pd9xfqZa8MnkojmN+bk7FySrcbXXVn9VudzE3tyDQOpu5FJg5MTEp0RL38LnZOb2fBa2NTZFgdCNQQR6Px3TfOENSbV64et85Xzo8djS7Vbh8Drj8Hrzw0iu4zBTViUHhBUGFeruLOy+s4A//vT9C7rKE9/7il+hUBwI+2LMwPz2riMP0ZRL5bEYO6sWFee2t7NtJJBMYn4iLyGPXA4smORcUC2U8e7at54hOFpdcYUacEMkQEqaZHMUANmxsbmBmZloHWl5TEeWFgtYmAsbMqOb7Q8W2uon8XszPzSv6kWpXkkck7Uk4kvxg/jKdFAS4LtnJlU5j96AKbwCYmoVAzpGROCrlhgh+9lvs7x0rOvXVl98Smf3Xf/MXqNYK+Af/4Pexfm0Bf/t3/w9qjSpee+N1OVO2dvcQjcUV+7ayti5XV7XexOdfPFAfHA/eJBo4A7kdPoT8MSTPcyjl63DZ3BiNRhRP6fOy56ipfpF/+l/9EzR6JXz65T31QszPz+KmlK0Z7GyfYHFhVbMtBXSXiRPMzk3j7u3bimYjaMM16Oad61JkfvDBL+WO4VxPMMvjYmRiEaVCG6EAQWMrpia5t9p0r2/fuoMnT57h4OhU5Nv19RtYX9mAqWvBWHAMxXQBNljQb3XQpWOy18TIWNRwLVPZz7MbydNWH+lEEuFQSPsVXwYKs9Sl0WnJZUbCjPdYohWWaTP2i+XTTClwevX+sA/ouXOIexHnng7XT7kGSLQy4YDJBSQhGbdHuoLrBGPpjNQC7oec2xX5ePW+csZR9F6zLZcH1wzOEdHoiAAzOpS9V64PdpmVaw1YbA5YbU4Bg/kCCfwmVpeXdbYp5o0IMQ5JfB8p4mBsItcK7vU8C3I9ZG8En33uH/yZCWSw74hrGM/+3BsYKcdZieILkjh8diiOI8DHMxyz7zmbcb8jKcI9yuNk52EH5WJJv0cCgCJAfk3u63SMGvGvPe1V6r7gtVGEVMVwV9i4BrUVy0i5LyOkeOaxWxmdaMKg20DIa8PibAwzkxGYhm0Bj/xa7HYiwE5B3fFZGqXqAL2hVeJP9hnS9UdHCs/AdNLw2ksUqPiuAWx0YfeJQzCmy4qO9gI6Xgmyk1Cm0NPo+HuuduU9UKy4Ol7MIoBJeJHIZh+lytL5EIkI4emB5HwbDpcNtWZNvRMwPy+5pguXHVmMPGH8YAet+lCRwRLRhEYw7PZxdnSGseiI8YvR5jaLyByei5h4wGeQEWZU9DNqOhKLKBpmfW0BW88eYXfnCTauryI2OSaihQ6QRqWMap4dDF7EJsZhd3jw3vsfYDw+hRCdHOWS1gmeHaj8nZ2fx+7hIYrVmmKYhma7lNpPn+3jyeNtORvsHvag1TASAlaWJnHnzg14gyHUukPYPAEJFH/5wYcYdtpYmV/CiC+Ck/0zWAZOddNdXhzDaR/ii6/u4ZvffB2NekGzPvP2X7j9IlpVuqIZse2F2+WT0j6TzVydydmnyIL4pgqF5Q6lfNxuR7ZSxqPtZ3j4+KGeFXZ9BoM23Lh5HScXJ+gOOyiy++mchccBfOO3fxfHx2f4+Fcfa53gnMP9X+kIJD1NZs2xfrcLYa8HjmEPiaNjOIYW2BlV77bpvJ8rZISvMY2FzxUJtPmlBblp/vKv/g4vvnxDwpSd3SODMGwAaytxuO1+fPbZLvzhMHL5IlKpIf74P34dN1++pv6HRDqLsZEJ7D7cRz5bRDqbkcg0n61ibDQg7Mlps+kZoruOzu9Wp6dZNjo2Drc/CJfXJ0csHUss/K7WyugMmlLhV/JZzE9NwUmXKUuzvX48+HwLoxEK1XqKXFzbuIZAOABf0IdkJoUPP/gYPkdIXVKXuXPYHCYp0OmY3d8+wczEDOJjcyK6S1UKoxz6zDeurytGjIkSc0tzito+OjqRO44z5/npMb77nd/B0f4uHn51X+8Lz5B04FQb7B9xKzotNBZBx2pBYDSCXDGH7b1DTM9NYOPGDaRyea0rXB8JcLeaVZyeHMlVGh8bU5fd2Egcq0sbEjxyfh+fjCNbSEvoenJ2JJHB+rUbIlspxKIIgz1mJB4ddq+EeNnkIYJBB+JTIzg4OsDdu1+Ti7xUvsBbb34NW4+3BHI//rKEuekoTMMO5ubm0Gr0YLP48Vf/7hM+rvAErFhaiSMQ7CIcsmIk4ofD6sbPf/YV6vUhImMxBMNMq6igXa+i22jrmV9ZJck1hidU8Z9WWRmD0GhYQyDnHyYKJBMJ4SIUTtOdw/QSph7QOXGwnUF8JIiLixKioz5s3JxHJnuhZIzj42N0+8DNm+vCIjLpItZXXsbhwTnu338o8SUJMoorA0E3Umk6/cMSe56dE68yyNrvf/93sbi0jH/5L/97BAKMwCWm1oCHTgXQbdlD2D+C69c2kEqfK354QKHDSBC3XtjUefr+/ad4/HgH7779imbRk8MjNKst9Fpm+N1hDLomlIpV7O9n1KVRTAPxOeCFO8az1q7RUVnC4uoSEpkEFq4voosutneeyTXKeZB7YSpVxOHhCVLpAm7eXsPE1CQePXqEZCKDmelxOKxQ2gPx+JFoHPcf7uD2nTsSBX91/yt9Xu4R77z7lojpTz/9XL/XbJfg9jl1vqYAe2l5HonzFGpF9ggasbWcNet1dnwQkwdmZ0YkRKKwlZHYHmcQmWQZldIQSggm2TVp9PFyBrs9G+QAACAASURBVF1eXUKIz0ivo+9dKBY1q/W6FLLWFJGfyzLS2qO4a+75tJOQnDfOFnTTE98cwOGyYnwypq/D/Y3nes5LPGtyvefPxcQF0+YfOob5bBvDFvtXfLD1/bg8ymB8ZILiDNk311YX8LXX7uIv/+rPFaNDdnhichKFYgXo00UxVAldz9aFOWxHz2+FLRZE225GuljU4sthuV1tYyoUx4g9iODQifJxDra6RTY0vsQLiyu4vnkb6UxOFiVZeAM+nJ4d4ezsGLH4qGJB8nkyeBm13HcpI2Y+HosaqQCpc9g0XAjPs3Wf2+s5VBrKZqPsjRsFwV4q+KhqobqUBZkEGskUUU3BwyVt81T9GwSIRSXEBHNIgHBRpGuD+gwVwzGP+eowSBCTDK7VbORX8iBWzGUwSdu4j+BBVVFAl8m0lDZcXWU15izCrDNFPzk0CD6PDSCy/dzd8fywqWH4KtbrueNDJWZXrCYJj+cdKfz7tbU1XFxc6DPncoWrQ4dVQ4Tf6UCd5cpDxj1RGeqQcoCLabXVRL3TwY3bt+HweGRpPz46VemtFNC9gZwg/JoqdPMFNOSyXHViPI6nTx7hwf2vpEwkRM3D/PPOFg58tAgznoALfyqT0TDMOA1+JpVbXhE3BIF5QOT/ePAld8v+Eg7SBKy42K+srkkpRPybiioCouGIDyene/jVRz9Hu1NHt9+RioDKYLfLIzURv48K5dkVwxLabhOZfEGAhKxtzL5kZnVviCaJEZ8LVr9Lm8+t25uyf7EgOpNJasjhczo3PQNTb4iAy4ug04dBu4/kWQLtehvZdEGWMmb1cfBkdBJJFmaI9k1WMEk4GB1V2WyMOc2tFo53tpQB6nJY4WRJXqOBdJoF4xwsGXvlUkQOSyCpmmWhls3BwjqWojI7kgQIIzMsaNc7AmbZ5UNVPxd/btYEWMkes4OA7zsJEavdLrURCUpa/KzmITq1PHosDbvqvuGiwi6LfKEG4ilT0xEdYo6PzgATu3ms6HbMKpcaUCmyOIX1OxsYj/lhHbbx6ItPsf3oMTqVLnx2RmHZ5UxjWV6/09W7x7Jg2uhks683pIrlps6DCw89fBf4bpZK/LyaJ2HlS8gDn43Pg0uxCLBbUDcN4IuGReKSpaaiwuWwYGY2gIW5UbQaRZwcXSCbMlzqdqcNs4tTuH6Lw3kMg74JR4dnONw7Qb9vQ6NF37xdyqkRMvD1FKqlJCYmmJcewWBgx/bWvqKnWuUO+lUTes2BSDserHhQZcmmeQgkjs/gtjngZGl6ty9lD9e8EoseLWbE4mNSRFJTTNBbnYKM66MacGC45JgHTiUXDx0E6Ahg8T5KzaLyq7AGZWbwqiSW5Wst2rm9esfoiumwpJfSDBBks2uQoPqvb+4iNOFCfCqiroKDkz307APMr88jHCPAHkS9VESbrjxayS/SODooYSTggq1P11lVuf5UeRPQ5HrEl5mHbW7mBORIRuULvPhdWYEJcp8cJxRXQfKVRZOM6hunPbzDjqOKAAyvzzjUU2VOhW2txs9nx+radXVkfPXVAxA3ZQkvFcZLy+ygoeKLvRo8gBtxJ3QEsECO+d5UJQXcbhVp8lnkYdvJnqMYI3g8KBYqSKVyiqyjK473jDbW8dgoouEAopEABr0mmvUK0mkjl7lUrSs/l/bcerUF05A/t00APQlMf9CvoZX7bpMgv9UAHknEMeKM/VLM2yYQEWLetdWO6alp5SqnkykN5PUqrcQhFYBzEGCkTiAUEWGpSESLFQGvD+VSSUQAwdb4FO3sJGOcSCcukU+k4LLZ9WyScEqkkri8zGEkOobY2ARWV1YRj7EQN654FR5SeYjhwTzg92sP436UvEyIJFG0Y6utDNleqyOXBdd7Ehf8tbCwILU2rzELKylOIDBDMJT7K39u9kk8fHRfeenXN25gbW1dzg6qe8qVsggSgl68lwRi1S3QH6ozixmvzMJfmF/U9yCgz14Q9gCkM1m8/e47Avo58NUbjB2qaMjkcEhAjVnOJJccZjtc7I0qlUQwkvggmMPMVYKqhXIFtWZTpBohJzoTCbwQvKejxOWwSekzPz8nEoTROOnUpdR+Fgx0fzPpBEZG2JXWVYEmlUsEKDrtBtwOi4D/2flFjIyO4zKVUwZrt28SCeL2+pR//MJLL+p6MEaF+y+HVUY9hX0hVEu0NPe0X/CZpGiA+/fR0ZHKeDnT8P6xo4W/z/vB2YkWALocSV4SEOM+zc96enZu5IozgsPjEZjT7LQEzpKEpFKNAOjh4ZEOQerdKpWUTUxgnAdsAiQkPSgUmZomscQ+I6/ys8/Pz3QIYawKfy7GhtExxQOSnD5dEisO9NotkY0sI6ddmjm00VBQX4cilmGfgpc8Wixj9/jRqjWleCNqQFJAUVV0XFMkw2gZsOenqgFfHRJuNyxU9DKmRU5VRgjSdUHiwVD90pFBQpaHdc4WPJAR0OA+wj3T7fYoIpJlkeVKH8224aoYmq0CxKi4ou2cCyy7mLgJKZvfbJIz+bk6nspuOWsZ/k0Glmzy0JiduI4+jwyjc4R7BL8OCRR2NxkCnoERPSoAtnblEnbrfnBv5TtCwIyDm1GSzK/BuZugKmc5gqz9/29OpeOa0ZB9ksR0Lnf02bj/EkSg2MLjMWmv5UGSABnztSen4lJQMuKN8//m9Y3frA0nR6e4uLhUkThBCyoud7YYrVeRuisaHoHT4dH6x5+F/54HncvEuYA3ElObm5uIhCM4Y27w/oHU6sxy589Ya1Xg8LDfiyIHD9p9E+LjC7C7fcgWcsiWMjhPHWJmfhx//4//PtqMOdrNY/fxARLnFzovzU5NYywcFQnComUCr4wNdHucItP2D3YVc8G5jOsD7310ZEz7/uVlSvs418yd7V1FK3JN5FpBgpARXDOzs7yyhnumTyevEVOnaC0CXsMhcoWcZgR1MrhduL6xCYvFhlwmh83Nmzg5PsOf/dlf6rCbzQFvfn0Kt+5cF2ELOAV8UfTy1YPPUKnlRIj5A2E06m2p7blmch9mNnOnCfz4xz/GnbubWF2bx8LiJDq9Oj786BeKFuXa/Of/92NMzgBrGysoVKqYW1iUeIUxQgSdKQzjdEEx3dxMVORDJlFCIVsHejbYLU6RtCRIKP7od+k67uLG7XVEx704PNlBLl/G2uo8rGY7Hj7YwczUHCYnZhVnzHeWayVJS7oAFhaWFE9BIId59z9+/0eKy2S8Ty5TMcRlPbMO9vMzM4p6pYAmHKJb1q28fjN9kZx57TaRWIxzdbuM0mPGRv/iJ7/A7OQUwuwtMxFoYRcFuxnsiqXlWZWzcrNYxUA9kwQS2kZnEaOHuh09uzxDkugiqcv98Hl6AfcwvlOcO1ptCmT4HhrKf57xuN8xSo77F8+QnJUVq+xwaAYkMMCZ2OfhfNf8jQPkeZKCzo9X86RQWxK8bYrvrFcxdvz6HRG6Rp8RSesGrIyRZq9GjxFURv8D92uuu5zP2MVHUp9KajoRGNPD78Pnl7OWBH9NirkCWh9J4rCv6Pnn5nujaDB+Nor1YIHfy/nJo30wmUyJrFBvEklnql1VEO6T0IH3rk2JLckPdomZjVhV9jvy5+S1JkbA95X7OIVdipG+Kv1W2LCJ3Z5OkU52D4keFnkPdL5nTBs7X5rVAiqFS0RCLoxGA3KiETSjoIYdT+3uAKkc40a5q1hRIzFOcabJrNgirgv94RBWga4WiTG53pMA4YzMzheRvOWSQHNeQxLDJEyYCsEf2Ng2GA1lROpxjfYH/HK9cW8W4UML9YDzfVvCAD6DBJIonGJxOJ3jLOJmdBvJO82GcSYTtFDIpuF12DA7ManzzO3NWzD3TchTENLuInVxiYW5OSwtLIjkZFRVJssupYj2Ea5jFF5Z7GZkyzmYbSZEQj78+t6HYOKXzWmBN+RTF9Ly/AL8Lje69SaKhQJsLhfe+cbv4G/+9n31qBNQZVTV5samnHicBwiyf/zpp0hmcjBZnXjxldfQbg/x9Nku5heWRYCfnByiXO5gZsqO8fEInm0n8Y//5D9EeHwSTRKLjTZ++HfvIXmRgNPiwLXla4hFx1EuNVHOFeF32nDvVz+TUGNhMYJ333kV5WIWNzauYzQ8inKujkGHCSMULLr0PHNPpBBtaKFDp6O5hFG5NqtDEamMa3q8s4PI2Cj2DvaRL+QwOT6GMIntWkmg+0effiahRLsLsOJwbGJEuAzns/fe+yXm5yOKKCuWKbIFpmfZneJElG7kQgEODLA2v4hBqyf3DwOMGT1DwiuZTqPCs0Klihdeelmdfzv7W4pRvnXnhubh7Z19CRX4fkfZX+cMIpVkzGpHM+7U1DhG40HcffU6/s3/+a9RqNRwc/MFoG1FOBBRxyrd4ZTUH+zuweN0YmF2DkyjuUxcyp3I/dHtD6DW6iCVzWFossg9zZ5Fzk3Edzq9lgQpg24bpVxW5eSZy0tMjsWRvLhEo9LG2sqCnFuccSenxnFweCC358V5EpahAxub1+Hy29HuN+SU5OjEPs/R8ASq5b5EAV977W113SUS5zg9OsC11SVMTcXx1ZOvsLO3hz/4g78nRzfPzk8eP8DMVAzPnjxE4uxMZLTTzrj6PrK5rFz8F6kSRsadmFiYRWx6QgLTrb1tHJwc4Xd/7/dxeHKOUDSKVIbRwi24PQ4JOvjs08VZzJcQCY2i3ehLGLK3f4BXXn1JvWX9YQfsk/jwo48RHZlAJDImF0+n08LjJw+Eud29+wrajF9rF1EsXsITcKhgfml1VWfN07M9fOPdr+OjX3wEp8WD1HlZID9Vh9fWNjDsW5HLVvFXf/4ZQmN0GHVx8/Yk1tZj2N35ElPjI3I2JC/Z0WhVTNvZBTumx0Vk+p1ezExOIE0wf3keuXIRqUIRj7bTHCswMx9WzPbB3oViwZnOUC4w3tCCG5ubGA57cr09+HJL94sRbtHRiMgDxkN++smWnAi+APDCi7cUae1y+pFNN/DwwTOcnlZAo67mDY8DzVZJeODc/DKKxQaePj2W26NUAt58cwMrq6t48uSpnIk881A8TZxOGqgW0G0CN6+v4/z8AG+9/Rpg7uOrJ5/DE3LgtTffgMniQiqZwfazx4iPjmJ3axvDrgnN2hB3bryMi9OkejobjQE2bywhNjGqrg2ey3mesdHFdn6CzqCFaquL7/7Rt/HD999Ds2mI7OOxkMS4dOWn0hmRy0vLS1heXcHTp0/x8P6WMLOluRDsFjMyl3ksLc7j9DKL1WsbwjwePaYTtYhsHvhP/tE3JTgjsUfjQTp7jjqdMv0BytUSllcWNGeRqCGyRuyIRBoJKuFJXUYANhAMcL7oolkfyvnZagxRLbdgNjkwFh/B0fkZZmZ9mJhi9YUTl8mE4qq031uA0VFG8zEys4FohKYLOtyJF3mEyfeVGkRcq6K1iBgtY7AYZUncknMOkwskkiPCOgAaNQpCOY9ZYYq/6BwW84zoAQJ0ArTNaNc68Lu8iDCGo1nDH/zBd5G4PMXTrSdSpBKwWru2rp4BNsFz8KjXSxjY+4DfDFPYDudEEPaIH8lSAZfM3nP6gb4Vtp4No+4gvH0LLKUeHFULehWq0OyIjU3ixs0XVBTGwWN7ZxvBkA8Bv0c582TbePAnkXFJsOLsRAMIFfMEHwiAk9B43gPCIZAHIQ59yr2kdZg5wurS4IDHQ59VBX10FJCQoAKZwwPVZBw6qBYTkWEyS8lCAoRDLH8p91rF6VTOEaM1VKbPiQluKzzEEWhmISP/WshlMBINC5TnohwKM9O/IkCAwLOAZLNVKl0CcByyn/d4SIF5lZnMjY7/nirt59mtz50tzwmS55neRoG4oYIhsEGw6fPPP9fPy4gUDUDtOnwuu5F57XUhGvJJsUP1Hw/PDalFXEjli2Ljl9fW9fM+2dqWxS4ei4u0em6T5veenZ7V0E63B2M7uDlowGKfCBWMdLWwT5yD+9WwLtVbs6l/5r3kvePf87PxzxPwINvNIYeDvsrBme15ZQ3nzeJgy2z7cDSizz0yygxkk0iPSjWHH7331wJ8We5DdwcPjkF/SA4QkjgccHkgrrNY2wo02k3Um2QYOXhShc94AyNOjcOq7L12YOmVG5jbWILJaVa3AC1ag1YLxXQGlXQO9oEJs+OTCAeChpK/1kQ1X0ONZbrFLAqllrLGWaLdKAKhoBedvgVWpxtWt0Fcff7Zr9HvNuFx2zEaDqFeLOuQxyJRFrFyRSZwMjSbFHUk1Q9PYEzL77eVzUxQhv/Oe6WQZU8LDx9caNzegNG9UqtrKLc6nXL/8Hr6Q0EVtTGLnYtKr1WHuVsXox/wMwu4JTKGMXF0KLB8ntFZfFZPTs5VKNVsDnXQjcdmsX7nBXT8DtR6dVyebiF9dohhqwaPxQaX1Y1Oo4dBd6iscppdWo06mpWaOjNYOMHCy3KnLZWKOn5MJpF2vOcsM2Y2OcFiwy3OP2MU3rIsmCSIiRF6jFcJBhQZRaa532HMABfLMrzeoQqiCLQwG9NitsMbCGByZhLj03FY7Va9AwS8T/ZPkDhLoz9wIBQeRTKbUsyaxcROCcNSz1xl5sK2ai2Yun20Kl30G1ScOWEhAUJm2xfERHwcw1YbZzu7MNXqmBuLyalDS/npZQLlZgtDh0OHmbFgAOV8Tp+P5BBBFirlGPFFFoVkHLEKvsMsJyyUjIIqOdcI7KlvZyCbLdelQj6jNVZW+2ZT99Vud8Hp8CKTKaFYrIpMIHFbb1cRnfRhYnYUvW4ThUoW+XpZNtbwqBN3795Fv9VX9BcHysxlDj5PSE6obo0xUGY0ey10+lSjMmGeEVIeqfl5L3hIGx8fRTJ5ilDYjXh8VHFwZydJdFomhEMjiqeRTdJK5wdjw7x6BoySWGYF873n33PT9GkYJPjx+MmWBlYexqha4D7DA0OtVobL45TLkeBjMBQWuFnIFwUgUdEZDYYU6cdccjolmA1LIPcykYbZzBJSl8BFqvTY+cFILlpt2eEQ9Lul6C8VcyLe2z3uOyRB3AK+qFhltwaJeLp5eI940KYhzs1y34AVsfEREa3chycnxpW3yc/IXyS3CAZQdURFK7NiWQ7KGMLkZUp7Fd9zlsjRuutxewUI9NidNcRVTMMQ+RKJM6ucI7VSGdsPU4hHgddeeRWT4xPqp2F80dTUnPFeeH0iDORSUtRUX7EIygAHC4jLIjBITvD9fPzwkQqiw76AohdIQBAEIdjBPZD7Gg85/GcSg/x9qi65FzDyxnCHMo4vqz0iHGIe/ZTAeYIgJEIZv8IhiMMRD52MlKPrgIcFHjbpBJqdncdYLC5lyK8++lj3muAu7ztz9UnMkcyYmGAPRhN7uztSiZLQZ1xELV9Ud8/s7Kx+vp/9/OcCVDY2NzE5MwOz1WbY9ssVlCo1qau5vpKk5+A2PTWpIY6gM8E9kisEUuj0IGjHzF9G0lGlVGKMnJtORQfyVNL2Ohh2mhJpLC6tID4xhUQqI8KD4D3XklyhjC+++BLf+vbvSrnL+8T9ko6B1dU1TE5O6Z85bzH2jXsq5yCSEZ999pnK6rl2EECjAIFOSwLgJMjpxuDPyneNAg65SnSYNsnWzvtMxwnVp3XOTg6bQGmKFCiq4PUiaME+kUQiIfUxrztjt9g9wWvBqCtGVlEFxhmCO/N4PGaANa2mCilJYJB04LXhNesTvHFSTeiWs3IkHJJgha4ogkFUwUtowl62JsuXI7JcVIolRcURJGUvGvfTOiNZTGYdwrt9RqvaDVCK/65KV5wB4HGt4HzA/YVxm16PHXbODpUCwgGvYrYYIUf1cT7Pzgejt2pgc2BoYUQNc4vpDmG0Il2nBpnE66iyPnYb2a0CT5+7fukDHnb6RmwJ6RkKdGyMoCQRTqLDUIBzHSUYaKioe5qPRJYzEo2dYYxf6lM5JZ3xbzLnOS/Tsenx2PRO8L3kvTNKzOkOIRljzL/q6GvUBcwZ+61J70u1DmVAu9xmLK8swef3iWghAUUS7pgK3UIesdiIYjOYRRyJBnUfWWQv8FkRXFZl3JO0iIQiEtnw58skk4otpLp2anJG5HYykdJacOPGDRRyWWw9e6qfJxjw4/r16wjQydanEzSk3ONHTx7JteXxO+RmtLqo0ndj9/AU7a4N0dgktvd20QVjO6m8zeKf/Ol/qe7CZmGI9FkG+UwW9UoV68urSJ5fitztMIKz09HaG44ERfyx4JFu4uOTExUCX6ZSWnNGR5h3b3Q/cZ1mf5NiBCtVEdy5XAUTEyMqhySQylk+cclYhJqcqNPT0+rVYO8OFYckcQmgssTS5w9KqMXzGtW5z55tqX+Es2wqdaFybqt9qMi6cHhckYx+PwHpKh4+/lLKUSpGSXpwTdWc12wiGIwoevXs9Ayvv/6Sesty+SQGww6y+TRi4zEB2Syv/fyr+2hRGZ4o4O13X1M0LHvmnjz6Qiga928qyr/z7d/D04e7+OzjR3Bagzg5KMmFS7KZin++QxSwURzg8zsQGrOjXM1o1aHrnKKIWqWhwzf7LUhy01FLsRCfR86isbEYXnzhFawsrWifYucR11gS+xRDueweOKwuuJ0U2lDBzTlpqDWFBAWBRHVcVeroDM3Il2p4+HQb1WYXmWIF+0cnAvaJQAe8XgS4BjKGt9tFgOI50CXpljK+UiwY0XUdusbDGI1EdcbsttlpFTA6ZBQLWblyQtgN8J0DAWV3PBMSfDdT4NQ3CsYZxeeiW6Sn/ZBzMd97ggA6V3FPVg+ZTUXdPJcaEVBmZDIZ3TMKGbj3krT9zRmtyfMu3QFX673DIZEE3fqcZajWblKow9mw0dbzp55Gp0OiEd6jEOOgQQVoFY0aYw+NaDzu9xSyUaSh/d9BAqKvMz0XFK6qXPe476sPk2Rfvyt17Fg0ipGRUTlctra3RYBw1m3TEcyzEB1wVz0mivS2OwWe8RlmBCmHXX72erMutx4dN0YEJwVNTePPXfVOcd3j+snfb1EFDkb62TXvcV5mxDX3ZYupj2G3Aaupi8mJMZHR9WZDnQHNLh0mdOkzr5w7vNEDxZmsw/MnWWLGtDEdoM99yuhD4s/NWFP1dfQNdxcFTiRneAayOZxKaaDDj3FUQZ9f65CDxfVmQ/DEmB0Wnw9MdIrw+tXUdVjI8x4AK8sxgdO37t7GRfoS0dgI/JEgxmcm1dVDEp4uvr39XeSTSaxMTWF1bg6dVgfrK+t49vAp2rWmus0419GptbAwr/JqPpOJVEJgL8/XnKMaVUNgRze+xUHX/qVEHqUSZ2uPSqsTl5dyW0yPT2J8JCbyu0pCvtvDw4ePYYEd24930Gv2EfKF5bpmrBpFX7v7ezg5P8fXXn8TewdHmJlZwNHxqXCJi/NzY/bttjA1OYahqY9cOYe51SXMrKygNQTG4lNIJtLIJXMoF6qIjXAO7CFfqODlOy/iwb1PkE2eI5VNYH5+BDdvrioWZ215Cc1qE+PRCcRHJgX60elN1xBxhUw+ozJnu4trnxm1YgWjkVFjDv34HgoksL1ezZ4U/fLPEJgmSTQxO4kvn9xHtdFFqcjnBugMoTPpzTu30GrXsLX1QHFurfZAYCVj6jqNruKWJ0fGFMHN+Ot2g65/EjJtON12PR/ZfB69AZ9Ls4DzvcM9rG0s4/jsEHdfuoWd3R2UKhVhXrVGTcKDqD8qUcPo+CwK6pmlm6WPxdUp/Jt/+7+j0YE6N4KuMKYmphXfTWcuI6AJBhMP8bm9hgi108H7P/mJCAB2AtPJnM0XERkdk+g6k8npTMAY5FyhgEg4JHEQEx7sFsZUVRTdzz2evSjEihJnF5rrKKjhvMzPfHaW1lrDJJlbL28CFhY8p/Qsm/o2xEZmcHFaRKHQQnxiXn1LJKYLuTSiQR9mF6awdbSNw9NjfZ1XX38Vq2uLaNRLmIhzz7EglbhA7ioOjd2MnDe4zrAzI5NPwxt0Y2ltEfVmBYk0I/GacgdHxyawsn4NP/7J+7CoXHxc53IKjHnWbNQ7sJntWJpb0Tksmc7IxTm7OC4HyOzCLI6Oz7C/f4aFhWXtBdOz0xKSE0cjmWOnYCifQLddxXn6FPHJGE4TZ1hYmsdF4hx379zCh7+4Bz+TdloDBL1hJM8zWF5Yx2h0EuVyC3/9ww/wwsubmFucQK2RQb5wglIhj6l4AP0ulfctBMMx2Bxe7O4dKGa5VaujUarg+vq65vaZuWm5Pj756kscnF7IFVZvMwItgouzvAB2I8UD8Lv9whopLOZ59eysCJcTWLs2p7WbLj1GpOWyTIzgdRjF73zrG3j6dEsu40h4Ak+ebOHhoyPNHLNTYayuLqFUSSGdTSEcHsNFgjHoTVhtLsUj/vZvv42PP/5ImBeFQLx+DrtFQmnindViB80q8NLdazg93sPNW9fUU/LZg3tIl3J47esvwukOGHjpw4cI+XzqW16aW8O9jx4hFp3E4ty8cAGvz4r1a8voDvpIZwqolbu4PEvi4uRMZAvv7c0XVjE6MYW/+MufKoaOXTyhoFNCRopkjNinBuIT43j7nXewtf0UyctzYTulXAvTEz6Eg8SWLThP5eSAZHoMo48pbs5ku/gP/uE7mJqZwheffyVBDd29JJG49iutgO7ACu/jEKWCQYAEAiaJNoiNk9SlYDQU9KhXlY4P3q/xeERx7Swz5XOWzl/A53eJlOOswjn/5KSqtYVucBJ/PHvwzMHEAc7EnAl4ZuE7x14hzkfcAykG4hpOEReFZm4P91ijhsJIROpJiMsoe5/PqTnSFFoODnkoa1QbOkhRbeywWOGyMYvcopw7MkWffPqJhnf+4oZFZSpzQQn2cPEiQ9cztdFxdICgBQhbYYt4YPF68OzgCJ5ADJ021c5DDBs9xD0heFoWBFtO1FJVDPsWTE8tYGFhnXySBoJiKY9ejyoWFote4GB/R9Y+lnWRCT2/OEeHAJ/NsPDLKcHiTgsVKLTxGwMhB0ajibMXRgAAIABJREFUo7SvvEUOUVwM9Xsejw7dvMilAuMKDNCML5wKVXmAtFp1sOOiSeUJ/5kHOEVQ9akIMcpDpb7mGzE0Bip+TypGOfwww4/sGG2aHDx5GKPSNRgekVqSLy5BBA1FVhaM9fRZlJesEneSMgRpOZCybJpFlbxORoDz89Jzgfe0ORP8u/o9fl4SH8w05/92dnb0MlO5yp4XAumnx/toNyuYn4oj6HPBNKQigfmDhiOD6p4OncsWJ3pDM+688DKGFis+/uRTkTS6XwQQrjJi+XNrseM1vnohuIknWAKsQkyqzanmoSrJqYHc4WRMD4vPq1KN8rPohet1dW9XV1fx+uuvY2J8QgXsf/M3f6Pvx8/LQluCXnwRGAlEtT0jxDjMB4MB5AsZOSBY9HXv1x8aL5jfLmULlVJkcznEEjykipeHVBIfNrdddmj+vdGpYhZQyV9UH1HlzYInssUImRBbncf8tUUEowFUqyUxt9zkKcM42t7BoN1R9IjcCrTkOnx6sRPZjCJEzAMLevUealkChxxsWRToRGxyUg4P2oN56OViOBEfQ6/eliKfoC0HJqZoMyqDK5JN5cjSswkU4fVnQWqTKvluR6q30Sgzdp06+FDNNRIbhZ/sqM2hDgTmQrM4bnl1DYFwCA+fPBKQxVgEU7+DXr0Ih8WkxdPo1GHcBNWJVBuxa8PosKGCnou12+3H4sI61lZvoMkBuVLA3vEOSukT+O0meKnmYPRIzyTXGIknHnYJ+hFE6jXaTPFCI19Du9NHlyWtKvXr6V2l2lV5vC2jnEz5teoEshDakeKKf4CbqUrued+4XI34MToahwUuIxKqnkKvyxJmw/nV77EdxyZrPxVXLCskwUaQicBHtVBGuVhDscBB16shZ25+EkNTHXYHQSDmnls1FDCftd8mGWUFTAEMLT54IjEEojHFnblp/y3kkT06RP3iHLORKHxWpyKVEpm8rluXcXU+LyJuN2okTxWDxOJKhzan6AiH/23ZTnkQEDlMZUuDWco11OuMlqOq2qc1ik6B0bGoLO0cIAlUcqAgWcooIrPJqsEhX+BgQLY/jIFlgNhMFBbnAM1GGcGID+liCuV6CzPzE1hcWEExV0UuVZLiIByIIh6NI3l2ifQp1wEb2oMOKnWCp0ZupJH9bkOz2YWHRZ9hn5RZgaBTBxVaf7ttqgnoMAsjl82gUikqbs3rcWB9fVkxFXyeqRbmes5uG8Y1OBxuhIJRWFn822wjNhbX3sWDIZ0jjL3i3sb3nSXSBDWZqUowI+A3MuZbzBRnfAIde3T8DfvaXxhVxu4Pm9WFEd5HkxXnZ+fIpFI4O01ieXFc/Q2Nell7GYvgeeAIhGOGk5L7zFWxM0EZDghdgQ0DZcUTbOZhudasaFBnHCVzOLmpx8cnpN5lsTaBWx6WqXAWSaxYOrv2TNrGCW6dXyRF+vMeUl0bDoTx5MFDJBJ1rYsELCs1YGbOKyfH22+8id//1ncwHRtXOSAFBozAojsoEhmRYrNJVSWocHUKJKfykAAO91SuDSRjSFRQQcwDjiKqPB7l/grQJmnSH2hQp3qZf8/yQgIsBMYvL5N6hgm+Kz7nKuqIhyoCX+lUVuoc7kO8Xuy/oYKFyk6W9l1cJjA9PaN8YpaP8xDFvTaVyog8cHt8ir7iHkYy+Bu/9VtSjlJ5fXZ+ph4BRtgc7O/irbfewK2bm2hUKqgXS5ibmlJh/HPwiSCx0fcwVNTY8ekZyrW6nBGMXeBwyn/PaE2b2SQHEwv/eLjijCCFfKcpwQCJkAz7MzoNDd3cO7meU818dnKE8ZERrK0sw+sPIhgOqxSb0QHniUtFYFzbuKFYtMtEEh9++BFmZudxeHCIyYkp3Lp9S9nAJLqoFmdWLXPY5RZ1OkQ6cd1kdAgJEKqLef25pyytLAtQJGBRqZY0kLJscXSMzzPjber681Sbcg8ncU7QKl/Iq9iVZBT39Fw6LRcaybPpmVmB2VSNE3QlOUuXB4tCa5WS1n9eHwKGVBFbTQP06lVlWJMYqVaKul7MhWXBEiPESJJwKJ+emBRhRvcmxS65LBXUbZitjIq6yj2nwtZqxDMRPJOYpjtAeDQGf3gEnR7JyJYOJnSFcR1hzwWvIQGlHsvHKYwf9uH3WgSyhf0m+Bg/2DXuNYEpRvdxKO8NLah2AbuHh3IfUpkiEskcYKZNwop6syXgiJ1TBIyorOLey/9xFiGT7bI6VLRudHf0jMgrM13ChjJKsxHBRZXUcU4hIEn3rEnzO99Tkjlc5/hZXC4SIvx63DNJcPQNJxdnXTq31JdidAIwSo6Fi1xvNKtxaL46cHCmWFpekA2dLtJCIWeU3PfaEqRQsNKoN1DIlnRfKJQg8VEsZXFj8xrMFkb2WBT3tre3o4gnRjcRtOJawwgrzmpTjE6EGblsCS/cfRl2q0vKTsYt0gnCP//ej36o+8r/hjMw16BioYhvfevbWouebT3DLz74FSIjXty8u4GhpY9yowZfMAq3dwS5Yg3NXgeffvEJKlSnh4Bvf+fbuH3zDvafHiIWjRsl5+WqFNqjoSgGfAdPz3B0cIix0VGB7C+/8hLmFxdweHyoa8geHL5fJOJPTk4RGxvDeGwcLEJPnF+q86jT7iCTyavbg8QgCW7ee/53dBl7PexqsKmTicRShSCn3YFwNKr9PpFMY3F5VX0HP37/pyLrSdYqfq/OfixmYXfA9MLbt6/B4yap0dVa8O1v/w66vRY++OADnJ8m1S8lJ53FhKWlRbkFucbwsMQos2SSCsaylMrcR3d3U/iTP/3PsL6xgf/hB/+jokvoCuD6SLJ788Yqnjy6B4d9KDKAs/y11Rv4v/6PfwcruDe4Ucw14HUGVDjLqCPGSbLbjc9lfJxK4ktYbX0sLy0ZwjMQzC1qD56ZmsUI3Rl0sPjc2me4fvH5UUSyyehd4b7Esw4B7GqpLPcp8/uZp89IPXa5mEw9gTXMpzda9qwolGrowo6jsxTuffEVihS2UJkopN4o+manGwnYcZ6/ggF1LLIPzuN0aD0n+URHX6VYxNTkBMZjMZWzNut1xTRxD+V6RfCA6xXfOZ63FCPX7siZz2eBjnW94CaTMq/5Z0ORsOaBTDaHdDojUoBnSZ1NWbRtt0noFvR7RS/wmSAZrRmefZgS2xn9mLw3/PuxsbjOK9VqTeu74hSdDrlAuMfVW+yudCka1HCIGWQC1wa6Uul4pECKQrjnJCrPu3RbEFAiwKTztInnvp4+F9cuxejx//zr1VpGp5jTRtEMY8lIDLmu3FzszzBKvhUbyNni6lxOpwKdVWRbNLs3SbAY6ynPnyQ/SKwaBEdbn0/v21XCgs7oWgsNtwiFZPqMFsaaGmcFXtcuxXODtiJjQgGviGneG0ZgDWAVAcJ1uc8/Q5dPh5EfJb2zJNwpgLS73JqxOG/xWvEqcjakcIjkAt2hcjb5PBKssPODSQKc6bmucaVmZGmjWlXvoCKhIw5D9OdghKcbC5MxjIT8+Norr0hAxfeepNDoBNXtjzASj6HBThS/F/cfP1KPwOnZmQEo1etYio9hZnRMoq1UIon7n38Fr9ODP/ju78klzTmUhC0LtYvlogqvuVfyzC3RAlkXFfv61F2QzaZwfXMdbq8TlXoFhTq7Ixk/bMXBzj54gbhu0xnAjHpG37FL8fzwUk76w50TpC/p0ASWl8clAsvks4o/WlhawmUyKWerorWtduzvpBAOWvHGm6/i408+VkfPt7/3e3i8uwuzw4V33/0mvvj0vlTwJFiikTGlGWQKJbz9xlswNbtIJc7w9NlXGB0LIB4Po9Oq6Z23m6wYHxnHSGhU6wmTGdqDvjoni7Uymt06SuWMUkGmYxPotrp49OAR5ucXVCS+s793FV/Jsy1Jih6W1pexdbiDPIkvM3tdgFqzj2q7hb55iPh0HDdubWA4bOHLLz8T2U9Hud3mRT5dxOTIJAIOD7p05fN5Jc7lYmqGGXaXRT2a7W4f7e4QZ+eXWFhelsuiVMsjW0zj7ou3hbH85Ke/lBiDJHckGMbU6KTEB9sHJxK9nJxQCf8q8sUkSrUSChJ5+eCyeEXikaRh4sjC9JScH4x9ZIcjYwGJhf3yVx/C5fHg2iaJCYviGbn2MQr84CCJ+TnGrjvVn0syq9FgaocJPp/LEPApecWiwnWe1w53j6XSHwk7RZjYLYzJLcDrD+P88gKjUxHYXGaMxSJIXaaQTZbgdUXhc8fR6djQ7VHYRVyPUY09rC7Ootmp4f7WfRFSxBz3DnYwPjUKj4cEZQN372xieX4erXoLyXMKlsw4Ojw1Ulf6XfgCblwS92DRd68hAtDhZUStGW5/CHMLyzi9OEe1XlF6CUk9zlrHh6fw+6KoleuKJ15bXceLL7+Cp9uP4Quy09RlJHh0iH8O9VfhO1W6Qh1y9FIYYMUAfqdZPbJ7x4e4dmMR5UZJEZu8rowv3tveQTlXxct3N4GeWdfl8jyHqYlF2OwepIsFLK4tYWNzBZ9/+RG6nRJOjnb1/JPMqte7OL9I485LryIQiOKzX3+Gw71TeKwmzE3NKJL06bPHiMSi2D86g83FbtYe62FBMyFjqigWGPbZjWrBaDgmDJRiJq67uXwdgaAN1zeXJbL78osLhIJWJSnYHWbExj14463X8PjRFra3DrC4uKbzRbVWlFCCJ4f1tWXYXQOluOzsHSGRyCObpcjYL8HoG2++iA8//ByRiAO5XFs9ZwvzkzqXkmxpNfrIJ4HNa+Na98uVEtY3F3HrxQ2898FfY2l9EcHIGO4/eKiEFz57XqcTN6/fRbNuxr/+X3+Ma8sh/P7vf0t4kdtrx97hoRJFdp5eoFHtoFXjeZ/nAeBP/9k/xr/6wf+EZKqHHhNv+5DYipgWfzaKibh/UvT0W7/zTTx68kCuXJ4niWETO4+NBXQOK9fozI/KgU93mpMYR7uJa5u8pxvY2z3A061nio2fmBzXOfDJ01MsLkXUDzoSZAccexxrOoNTLMz9SS71wRB+r0f7Z6Hw//L05rGW3ud93/fs+37uOXffZ+7sHJIiR6QokhJtKpZFV7ZTNLGTtCgCxEmQpgvQGjDSAt3+CAoUQTajcIsmSJogieNETmTLlixSpMR1Zjj7fvf9nn3fT/F53ju6wmhmODPnnvO+7+/3e57v813ISZWm8pPWX5IjHI35lZ5ImP0kJEpIuViTFgoOISafD8tlJPlTZSaEOuInDCsmn9ur4nHVLHnRICwsTlm+ca0ByddRo4NzYsOP2tUhZA5Vq/TNlcmwwvT89Bg5Iwcp4CjyGIozQGsAlG+9+4tmL0RwJUUtoA3sU/wCmVZzsGLNgu9htVnSMNRXKB9UM9DWIDRWIBVTYzBWo+9RowlLLaCgKwSRSolBQP7jrgIdNgyvJnPzWl5c04XzV+whffTkkRUIMIu6nYZ2ttaN7QeYA4iIt2y917ADnQVPQQbrxOSgp0oJihVjkNHUYX+FRRVqAlgmFDwMTLxek5FZkUfZcCoftUKJ52swsAEIzGJko074stdhwfd4PUfma77HMOMsIIwNGFssxzYLthW+0EiAW426bWY02oS/U1TBiKI5xaIDGyP0P0iXKT4p0O2BOh10cGoBKv/c8/XU6soGpacF4vMhCEUWBREMH4YZPIzP/bxhiET8AQv6PDrc0WQuJWIFvK6BDUAAE/i+gWBY9WZX5Xpbual5VWptXX3xFQ1dHv3gRz8y31L8YRleXLx4WaurZywgfWlh0WGmR8I6OT40T9sK8lWvW+1W04ooPiN+9/awUqxa8BuBa4Ro9pzAvl7P3jssN8u1GI8tjPjBgwcmk2PiCLuEBpCC1yTNNPkutzITE2bD9XT9scIRv03SHz26p0LhQI1WR8kJWPOoErp2H2EFwnQdMOxzjeQJeIx9iYUHBZfZQFifPzanCbIb+L5k0cDgUUAKZ6NaubCq3OykUllez68uFjBY3hwVtPNsXWOCSJsdA83NygdWrT+sw61DHe52rLBHKYFHD4wqhj+9XltPH9yRJwQb3Gc2RdholUotzc1PmlKjb/xTfMOxP3DAQgtrPs2iYcjZrFetQA4HAY2xOZIVplxnWFjYfYUsDC0jjy9szOVILKHf+Mt/Sf6QX8eFIwM11p8+0CcffaJwiI3XY9eZ5x7vablGVlBj08Ra3tzYsYD1WDyj3MSM2QU8fLquvSJWZy5FvEMNWzX16nVHVkPL5PbK7Q/I5fPaEBQ2XRBbsHpHtaOqAa8uwgotzdVRd1Hwk1mB6iFO7gHMM6/HmG94jnZ6BLzKPjMNQbtnNu5KprzKT87Iy97k9ap4sqfRqKGAn82ZMF3C5LGW8qoFA6PTsyFmKha2PQnVRTQcU7veNXY5e8Bg1JUnMFQiFTV2sB+Ufwh41DewvU62RN+vSHZOqYkFeQNxCWux0VC9yrEqW880HfRrVK5qUGmr1+ip0Rmoh4wPG5Z4XPlMRv1Ox/whGfAQeJrKxDU9k9OzjceqNbBGSxlzFMbi/sGJDYbKlbYB4zBlzV8dlRVBh33WQd8aO5o2rFq4j2bx4xpra/vAWMqE0aayScUnSAQbadBrKTOR1GHhQKFoRBcvXTXW6t1bT1Q4rCoVn9D81LwNDtYfPtKgha1DVyOYaR0ONmeIyJAMEDGeCOn8hTWdv7CqhtlwNC3ct15r6PGjdbXqDNr8ZsGEegWLrFq1oFg0ZGAb6gmm/bBWZ2fmrdB3rBVS2ts91NbWoT3/K4vLmszlT30nYQ7CWq4zf7BxP81gpVaxIVp+IqfJ7IQBj41qTYMumTFFa3wJUI7HyVMJmdQdZSQDEBiNFAEwPGFgRGOOpSJNL8OpQCRuZ1ChcOwE6YZCtscQCk8x0mx0zeICYJ4wz1DEa2FhqNfS6aQFMQJWXLh40XK5UDEAjAAuci6jnpqcyNsgAsk5gw/2VuwLAWK77ZHS8ZTJcr/22msGMpDdMD03a3syVlRBr0/tShNVrxEj2LfNpkcuGzowPKag5pwFdMQOhr2bAph9jc/DawEeUYhbXpAF8SWMEcv+5LCSYiqWy6c2ktKTp88MJKfYQT2CnylhZ3i74vFs3rpthnRZy6HCLoZrlU5nzDaIQQpyXX6dy+dtsMEQktBjbBuxbQJ0ILcCFiusU1goDAGwgUJ5w1lZLgNAxmx9EFwJCQM7nYvn1jSdzdogh+EMjFmGirBGYe0zQPn+H/+Jrt+8aezMufkFJxi20TRgh9DUKPXHeGQhsYBCKC4Z9gLYMYhkGFIpnZj6dcaCyR0WMsMHPv9MftIUPnw+9vxEOi2XzycfuRDhiMYur4UAolp49mxDxSL7ZsdURssrK8pOZk0lCMucDAGsTTmPKe5hkQMUcObiX2z2WImE9g/2DWiKxSLmmQtbnCEpDGPumdmaSFrf2FASdp6kYhkGkd9AOc5r7ifNJAHw1Fc2JD88cmqdITlbAbN9IfwT7XYYaxgUbf2u7bdBKn5sjUI+Uwe2mnVlsxkDw8jdwFaM61gtl+3sm56cUqNeN4ViMkHB7txnwCUs0pBbA9CgBHQCuWH2YhUWlz8Qlj8Ys7pn/7BoftDt3lBuLyxruA2Afj7Hg3bUV4eMLPaznjSdxyICe1DYh9i6oJRoO+zokUehSE7+YELZiUkNBi49fbalja1dU2CaQs8PExiCj8f2ZAd8c4YRXGS/sYGdfDsGIAxfqHUdJQcSfY8NoBxrVHzYHdCDOjFIAO4AJjTrAtWVT4MhYJ9D4HleSzp2qrCvUasN7bznfrPu8hOTBlju7mybwhK1L88or2U2GPmsiuUTqxkgAZSrJSNP7e3vKRJm/ecsJJQ9v1or2uAeGTtZTNVqQaEQbGvOhaa9Ju8dOz/2BZqx1eVV7ezsaWtzT7/93/+OioWq/uD3/73tv3y2l19+Sddevab/6X/8O0YaOjnpCyexd955S6++es2eCZ5ZGKe1pvT6189q+eyiBhqYvWGt0dNRoaLDwonqrboOT45Eec4w59VXXtHC7KwurK3p6ZMn8jJIKlVs+FEtVgykpA6g12BvBHxnkIV1H+pcri89Amvs/Llzpqy7fetLRUJh1ao13b51W6Vi3a7BL337OzYEfvT4ie1j7OM830sLMzopHFqzGkvG9WT9qe48uK+F1VUbhsIiB0T64x/+SPFkQoVyUeub63b+nD+/ounJlLLpqGr1otpNhvphueW3LJXHjx6ZBTG5GMMBBLUle6/Fwok9I7DB8e8HmCOMnvPNiHB9vNBR7Xj013/rb2pvb1//6B/9Yws/Z1+5+uJVe1b397GZqMjl6uns2VWtLp/RRx98qo2ne/K6YtrdqqvblLCVhuV58dyCcqcDkFQypdWVRaWTnEdtU8Swp6DioM4i048MH/YRCvvxiPfYsr2G54L+gHNw6CbkkwyJuinxTAESiMg1Qm0/Uh8lfjh0mo/mZPCgzkH55HIHVai0tL1X0LPtfdXaaIRc6rB/hVHoxpSbSDv5PADsqBeoRZsNqxsCAbeSCYhxQUVgKQK0U/liKd1y1PIoMOkrGVRC6jPrOQCySNTCb52QU0cVAXGMP+f31ABOzlvbzmlTQPA8EKRu18AhWPmwyPORiQNF01FKQwBj0MWPeCxh5zJse9RIRhBklmo5lTxfHgXDUeu5sXsEbPNQs5NVMQJ8c3o4hvsQLanR2SOcXCSGnBF77WbLIV9Qi/Lalld06n7A+W1DkFNinw1/sSL2SqEARwT4BXZgIcc2y7KvCO8OqtN3lCBcD94PvvEMyfh/G/J63bb/c/5w9tCvo2Tj1zYycMnJWzndQ82qmeBxyCpmxdax/dhui3mMs0ejyqP/HzFmViTkOClwtjCYIfuG7CRsPQBpHYqa22oD52W8ZocVDIcNx+De8pn5PoTnQpbg7AcHwXbPQDBJmYmAqvWuMpmgqQgZhkAAo6Ylx3NqZtJyMgGRyJ/Dnvad168p4vcaqZCsridPn9q1CyUSZl8+u7SkZr+nh0+fKZZMaW//UG+++Za+vHVLF1aWdXF+UmOGPcOxDQ9Rw7bqTbOM+vyTTx3bLp9XFy9f1Oz8nHPmD/qmBKRf+uEf/dD28m9+6x3tH+/aWUFeUCzpVTAa0Otvv2EkI643A+GNp+u6dOmyqQPox6u1kpGNxj239jePdLRTULvhPNsMB1bOpBSJBzVyDZTOppRMOWfPhfPnrS+oVdv2XCwtL+oPv/8fVKiU5A0H5Y9Gtbh8VlcuvaT/+Ad/rLML53Xr8zt6+nhdj58cKz8dN7Xo+ZWzevedb8rjG2nvYNtRoafiCrhl6mYfw0OAfYim+UkwZAfk9rps8LC5+VgnB/t66eILuvnp59p8tuHkH2I1Wq//3HJ1IpsxS8FQPKztwz0dVYvyBiNqtV0GYrZGA+0cVU0JsrqWtAEBhB32wF7XDPrUqHSVjefkG3rUqzVtKOnGqSGGy0ZZ0VjAbICoexkMjEzlVrcBRqPdUyYX0LvfflfDsUu/+7vf01dfWzXiAlaPw2bfrEN3j06MtAFx7e1vfE3/7J//c7361Rd16/4js81OxzJm7wyBC1tS9p92o6lqhazUpCm509kJnT1/Tr3B0BRNDPemZmb09Mkzffj+h7Z66beuXXtNH/zkI1PUZibCFnxN7iU/m+p1MDD1X+GwwCxSsZBXmK/z/R0ah0seslxjYbUGVVUaDS2t4DLQULPSUyw8oXbDq3p9rLl58BenznrxykVlU1EL8L714Etd//K6zl08J1+QVLm2avUTVSr7lpHqHjHwjioWzOiN176pS+dfVNAf0c7uvvb2N7W5e1+3732qtQtLOioeKBANaehyqVRpKjc5bXX00sqiNrefaXZ2xu5nKBDT1uahUomsZez83u/9vv7cL79uOS5TsxnVW6isA4rFUc2PLT8UEjFqLOxjr75w2RTCB7s7WiYj4vYXcvtHiqdDSkxEzO51anLBcr54HiMo7JMRbTzZ1uLsiva2j9VqDoy8ncTqPptSOhvXp5/9VJEQ52ZbhaOikRWOT0o6LgyNPH3mzJyuXnlRtWJVhf1DO1tHAycbsFjuaH4pranZKZVrRXn8Ht26vSdcH3O5mJ2HKHdy2ZxFFTi9UsL2UmxTe4OaHtxbV7lALqjXrDAnckmVa/t64YVzajb6evDgmap1afVMXiurqIVr+uKTh4pGCPlO6pVrL+vDjz5Rs8UQbqBWu2+5YljDlcrHVjOtrqxqIoNlvNsIZbVqR/mJaT19uGl2oNlUyIgUlbr0rfdekDfSU08dXbh0xZRTjx8+MlU6ZK6vvvq6YtGsPnz/Y+1vHerc2VV5fAPtH+1ZVuTLr7yh73/vQ3VbA+UycVUrx1pcntSr117T3/0//rW1RhEGRV4wW7AvSFJSbiJiql966fzMlOqdmqLpkJ5ubuvbv/yORUo8fLShCxdmbM2CX9C7ch5RJ8BlnJwh9/sr+smHP9PU1LTkcgQFpRJEUXIxM0ol44aHHB4cWr0IVlE8qahSaijgC6hW6SoUxE7YpXoD1a7Lqe+9LlWqJSNZrpyFkOpTJBQzF6hysabtrT0VT4ZKpdyGXYG345JDjAHkGeoAehryz+oV1MgdG4BMkKkz6Jq9LLgy/QJ1DQpUP3b39bphQtR1EFgYDrsmZhbHNNrIln1eYpgc5j8KiXff/QVlM1l98cUX9kI0Ihyo3X7bglEI3cSzjDDntdVlHZ7sKpT1KzIV0sngRG1PR75EUMmpaW0clLR3xNQnr0ggoVFzoIwiipRGctdG6rZGmp1c0rVXvm5y9gcPHxmzcOzCR7SnoN+lp48eWBZAq1bXuD9SqVzUXvFAPaap8bhNvDq9voWvGUvn1PuSyaE1jQw/sEYxpp/XsgloRCgkGVwAXAKcGcht7iMUOo76giIayakR6kVRhF9rwIop/q3zBfP9NKjc7XbYUrwPFwCqTM4P6x6Pb4L0mKRPz8wZi4phDoANRS4ZMWzDAAAgAElEQVTFI4wHikpUKCbFbbXsO/BZTNJswccO44fikALh58xA3smpVzRNFxNyHl6zjgqHDUTiKx4OK+hxq14u6vy5VWVSUVXLh/YMBHyEvNetIIXdM3b5rPn3+qMqlpu6dPlFbezs6da9ewoZixw2u8eRoUeiFrh4+dIlKxYZdpSKJ9bEspHB/OB6wl6GoWRsm07HrK+MjRohONuxNDOWJqB90ylK+ZnfE1xOwct94PrwsPdpcgBykcuFuFdue63sRFbbu1sGOs8vTGlj44mq1aI9x7BRGGDAaAQgYFEASHaHPZM3C7A8hIXE4OcNBn+PAYhJJUeOHyxMUgrNAZYgbExZv+ZXFpTKZRSMhQ2w4++ViiWT1dsmWayo2+rrePdQw2ZH3u5Y9aOGIHmj8HD5QpYBghoDH9Vatahq+UijcUeBmNfWIhsNA6fFpSX98M/+zKbtnO5JACaP1yazjhqIoHWeR8JP8c30KBmPyzV0wG4UGzSyFJusHipI/EXZEVAl8Ix+/a23rGACAOPQQVHz0Yc/NNAH1h92JRTWHA6wfmAKck/Z4NLpCWXSObU7sAt3lExkVK0xvBw5Vi7dpgLusfKplB2K+LYS8BdOJeXFmg1v8+FQmUhSg3pXhZ0TKwb8sZC9Z/d4bD6iPFeAWzQk8VRcY49H4VjMZN+AobDoGbhgf8JAVCO80x31EZ9x0Ed5wibZViQES2tgbGyKt0azr27fyfhgeMYgdTqN9QbhY8fO8LM/lmvoMs/q4ahnnuIEWPMcF06K1pgzrBt6RhqFQmr4w3JFMvKHJuRSWMlYSl38UY+21TnZUz7oVYhGvNxR6bCsDpYksaRGNKrBgDGvWDvYxYzGfaMDNJoVs3NKpMJ2eCM5Z13ALCbjpVpzQswB6rNZAKjgadgjjAuY3k2zI0mkYuaJ6oSgZkz9d1w4NvYWnpGNTlOeMDwSfPy9dvgSfHr27DnNL57RRx9+rp2tEwW8MZ1ZOSfXQLp785a6jZoCDkZn+wkFNZ7DvDesfljnNH+AzsurM5bbI7W1emZJ+Ym87ty+r6dP9k1xkUlPKhD0aThqazREnSfLsmg1YT87HsgwsZ2G3mfKMPZ41iiSZFRc3G8ktWY10azZ0MMfCtqwrwXzPhSwfAQaEwK7n6eys+Pio2rh9QNn3XvcAQOSXC6vY6ExHNu/Oz46tL0/FPLb9XUYSz65Az7z6eQMJvwUYJ0CD4C+Vm0Yw9pC0gET+l3F4hEjH3C9DOccOuGh/Fmj1beCGYHE7ExG1XJd2VRW8WhCx4eAUz4Drpvtgc6dWzLQFTnz7PScMVRfvnrVzjcLXSVkFOkSYd3FijxDl/xun4VEs//x/NEoFQslWwf8N9jV3LsDlChhWBdes+djL+cacOBxbjFUsCyJelXzczNmD8NghCLHLA3bTH5lBS6WLparZV7oWJTV7dwm2JfPjY0GwcicPdhbHRwe22CDz0kQMPJ2QrdRAuJtzFAJ6x4sYTjnb92+Y98XBc38wpL9GiUe9lsoGfie8/OzFmgNG5rhIAAfAPvlC+c1Mgu28qnXOs+hAzShgoHhTYFu9QVD9h6DLCwrXAby41mcCgZMYm5qqxSgPec9lhVjYwbbcD/g09z0lBbmZ21gjSrFMtAqFbMfcCy7UrZmzl64YNZJm7t7BgDtHR7Z8PrO3QfWFE1M5G0AEw6RNu0yj2/WMqww6gizF3G7df/+Azv72WO4N7DPUfLwRa2xubVlsE00ytBr1slkefrMSCTYs3ANJmEzA5QC5PTRJlLvTDmKkDqAacGCyc2i1KTVg9OMC4ftRShmt920oYfPPVaTwPhoSLl00qxGRr2OAh5AZGeoTCg2A4PcRNZ8l9nf9/f3dHRY0pnVBRVOTgx45ft0OiMVT/AOBnSDNRdRC7TVgs5RnyKXzxi7iaK/3ujJ7Q3ZGgMQZwDSwTKRgbUFynZMZQmJiABImm3yfkIBBwijXl49u2Js5O1dQrWrarUBduIiSxebQZ8/rHaX/LCC2SKhXiI4FuDMvHW9bntOnFBclKgjG3IyAIEi7gxGnHwI3j9AHGAX9xTmMMAn194ZBju5XaxxY0efmpc5qmnCzp2KdmE+7GQpYa0UjiifmzQlMhYU1EoMam/fuqUnTx6bLVwkFDJ/ZNZLJpMyBq5ZcHrGRppAScvwAPY0JIhOi3B0VCYe5fIZ7e9vKxD06NGju1peXjCyAoQK6seFhTkjvbz66qtWSz2kmSSDb+yxofbrr72pTqtvbL+pPM9rSdlMRpcvX9LG+jMbKgAcYpeDPRaDb2xbNze3zS97e3dfFy4v6cKVc3J5x/L4/SpWm5bfc3B8LLflwslAobH8eu+993TmzLxZ9G5vbOqDP/uxlubnzeIUMPDB3XtaWz1jVok0ztQHZve2v2cAV7PR0GvXvmp1GDeFwcLMZN4G4R/8+H3HgjKRtGwlrKyePHlm5IWd3T27h2+++aY8rpEePbrv2Km5R4okYjoonKhcJ8w9run5BXUGA1184bI+v/G5/vRHHyudpYcbmr/1a9eyeuUrV3Tnzk1NpPN68nBfQV9cU/kZA/jIbGINhPxx9boOAA+LEAU8ntv1dtVYd8fHh0asmcxlTTFBPg4+/N9465v6/LPP9MH7P9X8/LT5+b/15htGlnny9L68PrKHfKaImp6a0fbGviLBlEZ9v/LZOTWqHQvsBDRnXVPnUz8TgknOD8gWa4N9FbUE+wB9mflDDyDFOCxAwOrn4dFODwHhqq++a2RK6W6naX+Xfo3niVwBPLNNfWGZE+3TXB2e14FdC9TE3b5LO/sFnaD+bRCkGZAn4LdegGefQRB9ZzaVMeYnLFUyN/K5tBLxsIW/U19SrNAWhYNBFdnby1h7BM2uD7ISVnsoY+kPqcnDYSzK2hqZ5Z5MYUcdyF4LAeykULRaAIKYWeiZzd3QfjhgOopTLzwlI/YBKlADU6faeW2DCD4rpBj2DWrhgCk/AEpYf/SpkPdQWkA8cJTWqBvYQ1FzYi/sZHEyeOL60ndTC4An8D4Iq+V12Y/43tZLeVBfMABhEN03AsPzAYi9Fv09AwZITEO82GGOj2x/MvV1CwCqYfkfkPNQvpjFL2HqHp+R1qgLbQDCfuhy+mc7d+39OvmZz1VwgIc2pICMZ6w0Z1BEBg/nkGPJheoTX17ndVFnwBTvtKumtCComb2ZL64VvQYqJAAZ8gpxWaBvZaDE9SNTBTwD8hG9J4xkxBK5XNSIbxAo6XkaxZLVbpP5nNUL5O7NzE2p3q6rVC8pnIhY/9rqdYyt79gD11UuFhVwuZSNhDWRTGpjY9NUsucuXNTe8bFK9Yauvvqqmv2+irWGKo2mZYqtrV3Q0dGJ4R4vX7mgH/zbf6mrF846GSi4S9y7b0MQs4gtFHT+7JqFb1+8eNHwB9SvDNIYsmEzvrN+YPv4/PKc5pdn9WT9oWqtslITcYViAf3p+3+qaDyilTOrds031zeNQPP6194w4BRlCfmdPgU0m1/Q1pM97W8fGdueWnF1bVGxJGsS5UXAMj8ZcOHckc7klJ+cs2Ei/dMPf/RDBSIh+cMRI5nBWL9y4SXdvn5Pl1Yuq1Fq6Y++90emLOf5qlZ6ymejpl47d2FNE/msbt78QvmJjOam8pqaQPGeVYCsllLJgGWo2uw5WHuBW2E0FXB7FKVfbHe1h0q4VDLQDuCP5417ZXUhBAUNzZLs+t1bSubylu+B7V6911Fz0NHQw1BvrMuXz9nnv393T7lMTD53TLViR56hXxOQEBMZwwHG3qFcfvb1mtxkkriwUCZ/jczIkdY3USjE9HSrpPyMS9/69p8zK/Tvf/+HWllZVa1aUrve0ExqSs16S61BX+VaWb/26+/ppHCgG9c/05UXr2p9e1ePHm/p/Jkz6rYg3O7Z0LdZaWt2asKcCfy+sE4KZT1+1tXFKxlzvchNQtyr6coLl/Xs8VP9+E/ft6D0g52G/tf/5bf1L/7lv9LnN9aVn8K20q8q/YCfQYgEHIDNN4oTnzwadIYKuF1KUOv2B2YtB5kxEMZKMap6u6y5hUmdHBfUb481kZpXq+HR8VFL1fpAS4urdv5MT2b19NFtJRMor0p68mxdS2fmFAh71egUtbQ6rUAQ69qqZTisLp5VqzqQ3x1VrdzR7NSiKekm8mnVO8faP36mh09uqT9uq95p2AASBY4vEFa5WtVLL7+oh4/v2vA/4A9rKjevw4OquQ5cOL+mDz9EvZpVNp9WqXpkBBPWaiQK2AwORq5SS/l8Tnfv3NHJ8YFmZ/PqmSU9KjvppLyvkaet7HTCgtrffuuXdOvmAz24+0ypeNAC04c9aXl+XgFfxPAQhhpu1H4urJmjWl9/ql0s75YWzeXkG2+/o0Kxov/r9/69uW1MTSdM4ZpPT+j2Fzc1Pz1nKp57D+7bQAbSwOrZJeuzwLbA7Nxux1qW84MsYc4Pw2JDYcP4algC+jjjG1Zn9aknO2Md7FaVnQgqM8HwmfMNQuK+IvTXXcfW8NLF82al/snHD/Qrv/qiETp/8Kc/Fm3O1NSM6o2uYb6F0rEmJ9M2UKyUIYpKr75ywfaBYDAhnzeo3a097e80tDiXMKINe/fecVe/+J0FuQO4JgWMRIYKg/0C1fbSwrKGfZfy2VntbRzp3/yr95WfRtElTUxHde78S/rs04d69uhYsbCE+Pu7v/q2trZ2TYWhkd8w3HQiZdbcKN677arCkC/iScPxGt2WZpfnlJyM686jO3rvV39F23uberJ+X33q9AgEF+wmx9rdO1CnO7C84HDUowsXz+vW7fvKZLL2/OAIADYPCa5WLxnxAAUpBDyvJ6DD/YL2do7Ubjh1U7U8NOJKKhUzbINDdHEpr1giZLjS0TH5VZxpSWVTebWbPXndAe3vHtoQEjK6g+0MVaqUzBWEEzQYeu7wBM86YOvY4xvLj+27h5xBn5EeDL+w6gjHBAgxHbPR7XcticscQFyZiakxYBmSND/hIfjLUN77pL/4F/+Cbly/YY2ENVG8aMBndhATuYympuckV8g82KdyGVUaBcXyESXn4tqubskdd6vj6ig6kdZusaJ6j4lzXMO+VwGFlPelFTzua1DsyjMOWuH7zlu/ZAuNgMy9g101mmUrkJcWZ3T9s5/JTRMHZbs/tLDMnZM99eX4G8NuQGLNzUQq/twGyhpsLgMWAbBcaB9PBxQ/t86iMAoELXwMYAUlCIAZwL4Tbk7wthM85hSZXWtQUIlYA2rhaG773g5jx20WL5bLQdUzGhi4xRDk8HDfDh8epLXzF+0AJphpb//gFASgiHJZAUkhigUBhSdFmAOOuDXkczJEsILYmXhTsFIEm4T5VDpEQYkKhJ+fh+g5hVzXrCP6DDlCPn3r3W9aRkStcqJeB8kskkW/eRMT8tfq9PXF9dsqlPB7DejaV99Qvd3T5ze/tIk1jVqxVDZm4N7uvv2MLH13d8fAP4AOGhXuAZsdTCgeUCe8zQnQNN/VgM9k2txLAEmadj4bP/iq0Ogkk3ZdeE4bNcJvKN6D9m8Beh3pNKBl1Cw4AC8ZpgVDPtv4N7cIv6zJF0BZELTFgiye5o7vA2jmDwWscNw92lUwFjLg314bD23uOY9gpyfv2MmJGbsJ4HZ+BpwEfIHxCfMHPz8mGqnpKV34ylfkjkZ0YiGAUfmHbj398p4KG7s6frKl+m5FQQZpWOC4vBqgXgoEtTg7o+O9HY37gPsthTNhdUcdvfb6NQOnCCjEDxWJJcOzSISJqpNr89wqrT9wrjM7uC/gt0Ia9jEDKcLoALLJpsFHkAYdmyCsYbB9ImAP4Mys1/yAyR7LIvD4hiaRxacU+yUbphBWSZggjdAIRvmCvaeT46KOTk4srBhEEy9/ChGA5ATPxgB7roY1UbAvw4m4hl63qk08/PuOr2d7oEGjp9I+3smoRMYGCjNRpyHgYGEN1Jo9syKIZ2Lyh0OKpZPGkISSwUFWrZVNou0D2PX6zXPefJKbXVMDoTZBAeXzWMqLMaYJx9rZQ5LtuA0g0bx29YqFyO8c7ljoXrsBM2usRCRqYa7yOKxxG0SZdZpbY69bU0uzis9Oqk/GTjgprzsh98ivQbOno+1NNYu7irgHCuHTW29pWB/Ig2VWH/m+o8yCmQfwCfOP5gobp5OTI0WiFPqEZOdMhcJUPJFKKpEilLSure09O+jwssVfxfF/dpk8FrCJwymXT2tyOmfyRFR/2K99efumkumE2XGQEbBzsKdoOur8HYrzXlepVNIKxUAgqp/85FP1+x5N5ueUSea0+XRD64+eKswQyppRsiPIAhiaOod1yHthmN3Fp1h9y9L5znvvKJuLmQUi+Q5M8PEebzR6GmBB6HFpcTGv3ETSLLwO9vdVLtXtOk1k8gYeAIAAuvPlgOAyiws88CmQ2V+NQQjTD0UX4x4a2D7vY2jAKkzQEOxI7Bl6PfWabRt0hQMwRGE/R8wWhzD0crFqbCaGDrwu5wd5FVjDEIjMPhhLxhRPOTZN5Fo9evTQrK5AtwBwYDUS/EWjTBVow2UsoRo1sypgiK7BQLs7u6ZkgvmErDQSTdhz/PB+zQCOTNKlSgVIWvrN33hPf+W/+Ms2UES1ceXKK2aBFYZZ2KirUiwoGneyOByrD5dqpao8I5cyiYztKQBwQLA0s+x97JmA5M/DVwE4ioWiHj18aJ/lpRdfMhYIFlycnbFIzABwQONIFBZ91/aDdCZrjTF7D4pC1jGWLdw3ml2zn/T5tLi0aGANoBdsXM4e1tbBwZF2dw8UCPHsT9u1NAuLwUDrmxuWH0CKfCKZtnuTTDnDMLP28XgtPI7QcAprBvNcY/ZWsjnwzgXMmpnOa2pywtgvoRADnqJZLmHpBZjKa+D1zXn72edfWN4Iwxust/hvqDz5PBTgEfZgv1dhv88AQWOsNOoWSMpeurS4oNmZKau7kBvWa1U7QxmKsJ8w6MF2gLPOOfdGWrt4SdFEUvtHJzZETmawwhnr/sPHJidGJYtHM2cjoDbrmcE15yl1A/YQhC4z5ERVwn/b3d21c4P3bYDUEDu1gjH+WW8Mo3heUSkBQHHPONthy9L4A9RRe3Cu8owYixqLvW7HGgIsmFChALZZjshoaJYvHsgJI3Iq+ooEPPJhedVpKJOMKR2Pmt8zLHDUC/fv3Tfgi++LjRbqBoYyR4cQAKR3333VVC7F07wk9qyF+QVN56fsetPIHp4cauQa2nuhLiQTDJl8o96R2xNQKJSwUNEaZAV/SG2GBeOxKnVUXiHNTU1qYWZKhYNdeUY9UY/73IC3AGSyxpIstTo1GgHXfnLgGPp5bXhXqw2M+IDtmyPzZlgK8WVkLG0+J/vEc7s4s6hxHFAdUM7sA12nPvnOGc195X7xvFHfOGSTru39pighf8FP7eu3PRAi9ksvndG1a9e0sDCvdrPl+FY3m/bvIFxgTcfeALP/4aPHjvWkz7lv3FPWCepICFMmRfe5rblF/UCgKs1MrVHXwf6R2q2RKcUA9LDAyuezNkgvlwu6eOm8btz4wobF2Ym02S5hx7S0tGifd2trx9ZxLJY0BUipUNHK8prZZFCfxaMEf8JCCyiZBMBHeUc2SVc51k69rlgsYVZ4nIlYU4WjAS2szGpucdbIOLuHxwZuciY83VjX2vlzOjpmrbfNX7laP9HFC2tmWbS5/sxshFH85bMZ/cc//EOdXVm18GUst66+cNXOL5SB2PEdHR6ZNVsmmVKxcGzgwa999z0brjIczKTStn4IfIS08OTpujFl4fOurJ6x+/yzn36k7e1NAwz644Gm52YMgK932hZiu7Nf1f/8v/2Odg52rE7rDJr65NOP9MbXr5mtxuHRtrIZbJbwko5q+2lB5ZOWjg+KmsqR8xRTs9a2QUTAHzH7CQY3PC8EVx6c7Nr9RXWFDRjDyMO9mqanIvpPvvOe7fX/9+/9nll//vqvfceGYvF4WIlE1FTCBOpST9hgg9J04JLPE7YhDGrcZr1tQ4Fer2XfAxUe1mf0ZjA4IR9wBnFeJMl2Ye8wcoUzzOXZN1Uyw0KzaUNdRD+LjXNKbp/fABE8sqmh2KOpS/pYlfYcsJ2zH/99gHDs7sitQLkAyeb4pKy9w4J53De6Q3mCEQVjEYeJbDkVhLUOFDTQHds+Bpd9G/i53UNl0gmz+EjEYtrf2zGSD8xsSGMMxgCr+RyAvPSVxVLFehDqavZzagfyeyrVivWCZu/cd3qmMIQN7FStlofpzgpEaesw6gkExxKKdYL6j1EK+wQ9Jj0W64NemNehN6ZPw06L90F/h00zPQK1CTZF7Jn8PRs04F7gQVnStFqVf8Mewftj2O7sR33ba6lpOGdYl/YeUXpwHdhArMtzskTMXvp0+GCWWCOG2Q27ngw0+Kz0c61Ox4gH3CvIBhAizboK+79AyGw9+fs8ywYq/3zgMXJIixaMzh7ZsefcLLdOLQadARF/j6wlx1WCL4bX2PX2LBPJY+8JMg5DcILmXUbi9Nj+7ajxUOeQVRWxfZl7x3V28k4AFAl/Bdjx2Pp6771ftmdwe2dT586dtYFnABu8nQMhySZnBmtIchDo455tPVO5WVE8l1YgFlZ/PNTSyooO9g5099YdxUMRpSIxZWJxPbp/X2tr53T9yy8NfM1OT+mLW4/13/wPf1uffHFDiUxWdx8+toEB77fT6mpyYlKffvSBjna2dXYpZ2SMWhkLT3LirunOl7f01/7qXzUG/oP7D+zcgFDgODv0rffd3z8y8A/Lo9t3b6rZqenKyxeVzsV17soZ/eiDP1G9WVGxXDB7SWqOpZVlq8mwM3n6bF2dIeQ+t/a29vXd73xXd64/1P72iTrNkdXLY/Asb0f52agyuZgFeVerdaWSk1peOa9irW7DtalcVn/wB//WnpdYIq16q2d7/H/1N/5bNUpNrd97qpnstD780Qc6f/aibt68pdu3H+qrX33R1uBJCZVwys5osi367YbWVpZ05cKaSoVDI99ByPNGQxr5PKp0mnq6saHzZ86p32prMp3RDhasJyeam502jM1IbdixYU9nSlaMPseaWZjT3ccP5Y9EdFKpqTUYqjnsq9SsK53PKhTF8WRouUH1alMT6Wl1Wy5VC22FvTGloynl4mkDFyvtko6LO0qk/AoEsQFsamFhSaVSU4Vi1VQYQ9dAR8UjI4P+uffe1cLSiv6/f/n7hlF5xiNlYkklfHHtbu+r3Gpo7Bnpt/76f6l//73ftzoZ0Hljd89y8MjVxfoVKyCyFIP2+77aHTCbkPpDt+XWUQhhW8Zzns1lNTs9pQ/f/0B7G9tKRhI63DnQb/7Gb+r7f/IDbe+eaHIG4L5KeW/KRPpZlCGQxCYncEnoq3hYUz4bV9jv18lhwUgyzSZrtqehZ6jMZFBn1xZNYe4aeBUP51Svoj71yh9KWs/cqGNLGJZXXV25eEGLc6e2rbWyDop7Wt9+qGDMpfnFCU1k48qmU/K5/Ar7kprJL1iP7/MEbei5tbelzHRKobhHnX5Z69uPVKoVFU2wH3fNsQGFOngSGZX0Trs7h5qdXlE2NadKuW6OJvuHe3adjgsHmpzJ6uy5c9raPtT+/omRvbhPkKbImGLP39x4onQmaKrLTGbK9pePPv2hDouHimfopz2anz+rcrGpR/e3FPJ7LSfo7OqKOS7QR3F+ksEKejMcu+08AGekR8Hm6Pzqmman560/Jxtqa29X/+57/87Uj/lMVq9/5Zr1zd3BWBubGzo42LOB3f7evtXryRQOOB4lUriKjMw2bHFp2shgpo7sdXXm7JoOC2XDp7F1sp5B1A8B/dp3/7xefeUlHR4/0z/9p/9EpSK4pc/2VcgBWPBurhf12lfO6tzasrYPnpqCAMB//6CuRGJS+/tFO2ebrYGyEz6r87DcLhOV0OlZ4Di4KC4aTx8/UemkrkjQe6okJEO4reVzEQ3dLcUSEcPF6PNQMOPcANHC5wqpXupqdfGCfvyj9y0PFSHu8tqM5pfOaXOjpI8/uqmQDzV5VL/87bf18c8+1u5uUdn0lM4un9XZlTOWKfLw/h09vPdI8TiZXmGzOdk7qWjhzLR8UZ86o47e/IU39Q9+919rblHK51La2yprKgf5CiKUFIunFE9G5fEPLN/n4YMdU23QK3JmudBQuYhGiFk2q3tMdujYyM2NWkfPnmzJ7wmrUm5a8LnNq+iv3RZrpUQqqHQmbjZfZMyx1hOJoA0+UH9MZqdNUME5zFnb6ZA9GbAcz1IFW18pkXRyz7odCMeOAMEXdBnZ15HQuoxIZkRjWKmCgOk4b5gqmNiOPkMaLLCy6TG2J7C5/QEHvAyHPWZ9RUMEk5/DCvZMCmZTDSsNpmtpZbOTSqZnLOQEJlJv1JIv4dPM2rR2qtvypbwqNo/lifrV1FAdedQZEBYmBd1RpZRQvO6Tp+HSsONWKpbX2aVLOtg7tqaLxs8bYEKU0PlzK/ro/R+ZRU4AYLdYscnf1tEOXaYVPsYYwUu02bKLTgNuNkser2MRMOgb2EoRzA9jf5wGq1mNA6+BYNpO31g+WItQ0AHEs6EyledAomCjSESKChvJRCGAsZSuZi9AI4oMy7n7FEqAu1hXEDSMsoJDgCDZ8xcu2NNx9959k7jbMMBStQlD9xhwQCOOpQlfjs8yNluOggLfT/OAPQ06d4pNJxSPQuv58IMHmEEQ7AmAI4rQWIQJ/InJqxYXZhUJ+RXw44fdV5icB3IO0si9aBIG+uL6LR2fVNRs93Xp0ovyBSO6df+h2TXMzs1bIQM7Fw/e6alpK1TWnz01K4uDvd2fKz+wSGAD47NaeHffkRUbQ8YWCvfLscLi1xTibP7cS4poGiA+B9cBdQ0TYvNv9fts4AHb1kD0UNh5DR+vBwN1oNnZSfOZbndofqO2KgHm8L81Z18CQskRGXaNNeOP+kx2GowEbapLI+FY0LqNmQbYzbUHOK6FMZUAACAASURBVHF7YPm2LIsAb1O2i2Q0pgFMiu0D8/uOTKYVzuc1ubysS1dfUjgQ1tHOnprFsvqlmqpPd3T34y/tcO4iFXVLucV5xcJhHWxvqFcvG+MukgtpbnVWly6vWZFO4ND9Ow+0tb7r5PKYzMtjQAAWb7A8+R8hZxx4rHMb7JlEHdYH4ADPDZfEZawxCn/ARYAtptw0Q8b6xN6FA9AFKx2rDmyl3CqVTsxOCpviQBCbpIxm5xZsLR0dF61J5ZpnJyb07NlTY/DFsRfgPcD+PR0e1mDo+f2aWphTd9RXIp00kHTr2abS4YTqhbqaxbbtdYGwT7lc1uS0jWpVfnJyBgN1AexGQOgyCXcqP2H5Ju1u06bR2EU5nksDRQCwx85QkAK21WwqEUvYXoG9Ak1sMBA2y5Jqbejk4QxgLrr1ytUXzDLw8xuf2SQaC4Zauav5GYBsGqyxAd6Q2lHUeP0uppV4lyg5m1dwKqvM9JyiAZQffW0/XdcYMLNV1qBVVcA1UkAe9Rt9jXiNxlAuVCsuj9kbUdDwflnbNP7Ocz60YR+HFAFq/LAsCz8FQMoaV8BiFDh8mWdwv2frCAVJuVJWMh2xggBlE9aHhLYhLQQ4RFXlD/rNW7c1xBquoxAkfOTXSwvKZfPqdkcqlrDRKWt2dlmVYlVPHjxRAjUZWTqDoTJJClMCslvGXn/uLQ0IXqoUjckUDBMud00e71C7u9s62D8w9iVySYpEty9oTFSvl/29bQcddk/hILJZAuuqFuQ+mZ9QpUxD4QyrG422KuWaMehhs9VhXPuDBoYBvCPjxtYGlRjXAFUT7QcLCiansSfHLtsD2JI5WCcnp7W4sGyKjaODY8uaMOsn7Bhs4OtTOpOybBNAPcLFsGjAqi43MWGFN4w/zinsotj7yUdg3cEEzU9O20CTfZYMA25XDLALi64x/s8xa/6LxboOD6T/+m//53rtla/ryaN1zU8v6Ny5NZPRtzsNs2WDKVqCuYpdC2AATB46WJFdkXQymtgM+yPSb4ytWKnUDIS5//iJ2Rshy0bV8eTxEwOcOSvxmKfIoynO5/LGBD46OLQ9lmKF5w3GJiC/acTxEbcBvpMlRfFm5za2R16fDUSwqgD05wxmqAzgz/ujmaYgZahBY/tsfcueIxZDfhJ1UFBbO9sG4pMNwjCX/YhhAbZZNMkU0HxfQvpiiYSWlldtmG/nJEOvECHrcbOlIhCX3AtA7YlsUo3aiQZDh7l6+/ZtbW4BsqMuhBE7shoK9YlJ8mFOhyI2BOBaAS6iYnDY8hn7XoBe7Mc8A5AEeFbYf9KJhOVi4F/M7y34PZO1YRvNBzUDKpbjQtn8xGGAHRaKFgK7e3Bo1ljc72ebG5rB4mxm1oanobBTN3HGMiDgZ4gZhJ+jvmHowfe9e++u7asAV7DYOQOoYyJhv2OHE47YNYAdzJAMwJjaic9tjNhg0F7b1Asu7CnIPMFyFDtPxw/eCbj12l5EvWRZH27CF4OKR3xamZ/WZCahTqOq430nS4wvBlXPbVmaEBmGI2Mnwlwiv4R78uu//udt8HJwcGA/UJfyrMNSZWCHErTVwUuWjAPUdUH1+igPqgawOKqIjjVR/IDti32fzGKkY8P3uakpU6d0alULp4+FAubdy/qFVdU9PY/6Y5cGWB8RElkhv8ylUJBnHotFmEwOc4nnAHKSGaRQ5ziln/OFVzxn++nQw6pXN/Ue788JIed+cE251s+Hv/0e+XGwskLmsc3Aj7OPBnl5aUmvffU1y0qAwICi65OPPzYyEjUXNSj+2NzX11573WxJsWR69uyZo8x1MVTu2XM9MzNtex731rJfKkUD8176ysuWI1YoFrSzc2iquWjUq0Q8bnsftosvvnjV2I5fXP9c1WrFmi/WC80Mz9CZM2dsjZF91B+MdXhwbPcJUNrrCapWqRvgijqS9fLllzeMjMJAdG9v22F7s69gMZTNWuOHT/rtO7fVG3U1Oz9lzdTkzLQyE1O6c/+B0pm0fvrxz8xG5qWvvGrnG2DwzOyU2RdS505k0nrnG29pb3db+Wxan/7sZ7am6RGwuGIv/ckHPzGlg+UcjLAvCFiGGGcLe8rrX/2KDVjv3rmlTIphQcLWNwzZ+/cfa2fnwIY1ID0A+VxfyGjJTEpXrl42ss2d+/fMRqfR7mjt/HkdHR9r9eyyeoO2esOmur26zq4tqdOtyxvEnqCidDKhbnOow5261A+oUWnp1o1bms7n1aw1lcvMKJXI2N5sQ0QL1u4qChjkI6uFHKuRDX5ymYxWV1bMMpKFCXhVODkyxj52Xp0OdqtN2xtCoZjt2/hRA2rmJqZULWPfGFSj1jaCAta5wyFKb6f/gQDGucC6qlTr9jwynKOHoP6i12ugpkzE7axkr4L59zzvg72TL4bm/SFqQJSx1VMVLOomlBAMZKlr/aYs741g5NOTsF4dtRZ7O0MRAJ7e0KujYk0N7DCNVMXAAaVKWMPewOoElAfWL44gSbWsz8LWkNrVhi9+eMpjAyFRUllWBnWZKSEgfGCz2LS+hm2A9x1LxGxYwL7M1WGPp/ekX+IsRlngzEhdNqAgV5I9mL3Q8n/ktmfs+fpiD6RG4oxiD7ChkXl6Mxh2XofBhKlALe7SY9+P13y+fxsBkCGAEQedYYbjpABY4Qxp+Pv0IADbZrBwqsYwa6nBwAYqz4cdlleEeuXUBvo5uQ/cwud3hkwMuOwM4H1BvDKLwbF9XvZUzmOG9JAJqZnJvrSBPiz85yqh573zqQoWO8HnSjqzCzq1FjTLq1M8AZKUWQv2xwqEYhq7nSwSwOWAl8FbR8kYSqWOErGQEbWwb8ZmNJngfB2YMtTJo+J+D8yGcnJqUvfu3zX1Nut6aiavJ88e66cff6iXX35RO3vbmpmcslw2MlsByFtNSAUty9FgaEDfhCMBKvvDkxPbJzfXB1pbjZkiKR6OGnhFzQHwj9VQDRsubGl7Pb3+9tu6ceeupmbnNLuwqBvXv1Q8mtTa6pqioYh+9pMPVD7ZVzgI+Ql7MyeYHgY4VtfsXy9cvmwDNsCmaqVmz1qnjfq3qSK1SrOjycm88vm0Do539P5Pf6R4Nqqrr1w2S3XY6eAF+4f7Ojw+soDkhbl5Ix/CHi/VIe/2VTw61CsvvqqnD7YU9qe0t1MxO+5mp6qdo8fyR9t69WtXzIoRctTq8guKxDL64U8+MrLVG9e+ottf3nTyrNx+PdvYk9cb1W/9tb+lVqWpTz/4SBdX1tSrtdVv9bW1vm02hKVKwexiA+Govrjxpd3Pi+fOKRWP6PyZJflcWCgPRHAlAesNgsxDATVHA+0dHusbb/6CqsWy7n95ywgUZvXpcdmghnOFPMNOs6lGuWz4G+csdXGLIOJoRIV6zfrbFsqefteGr5D52FuS2Kn6I2pUIQGkdP/WE1OxTKYnFfb6zS645ybf41jjcUuzsxOGUaVTEFgSGo082trZUaffVt/VVqVV1lu/+A0LI//wp59pY33LMi7G7aHKu1XFIgl970++0JvvrOlbv/S2PvrofVNtct/2SyiyG1aTNWsN1Ss1JcNRHMM17FLrR1Uo1eUPxgXoN0JRns+ZCuD8+TVTIDAg8g5leSnFgxNtrG/ITyadudJ0LGMqGvcZ5jM1lbeQc+oLBpCQvFCv99odw1awnuy3sVZNqIw19riuUNSlZCZsdUwmnpNrFJJbCVUrA1XqvVNF20iz01lVivtKx6JKhrA1dctLP1w51uzSlHxhzpW6zp1bsWEYNuXVYkthf8zOVcun8PuVyWVU6zVVqB7opLSlWqug7qBlnzsUjmtza8f2svsPNnT16oqjnO+O9fDegbLpvKlBGHjML86qBsbQbeqLG5/q9TfekNcXUyqZMzUx5wb1HcN0MINS8UD5yYjls4WjGd25f0flxqHS+aim5rHOXlfAH1UyMaHCUcWGnTubm9aPUEMdHJD71zRlSa3hnAsMRlg7v/Ir75kCduPxuh4+eKpyua2Z+QWNPDIbr0GvoXq1rCncQFodU1tZBzgcmOoRPIw9pNVu2HnPn1FfLCxNGZF0f2/XyBoT2ZRZPI1c2D9fUbVcNfyHteNz426Stv6i16uZUgOSWLHU1cxsxlTYjUbXyGNY1b1wZVknpV15A17lp2a1vnGovd2awuG0WXhVa+xB0vy8kx8zlZ+yfNovrt+0/J3LV87pcH9XvU5HnfZAoYDXyEy5Kb++8e6LcnnbisSC2treVCgc0b17G2aLm4xlFfTE9PnPbmsmt2zkFuqGHvnL0ZDml86YddT7f/aFprIBvfP21+Rz9fX+jz805bXPHVLAFzaSI0Qx1kirUTNczuzd+xKRt4GYy+z424OWfv0vfFf/+9/9J/rGOwuWs1cqHJmlF84J4N+ou6h9F5YnDW+pVFuO0ujCRbOx93pDRjTx+Ygh2DRlPmspGo7b9USBjSUYe2wXK3rLWQOTBj+ClMAQREpnExqOe6o3UKJL8zPTZptWKXUVCnj0wpXLunv7tp2j9ISoNBEnMCiFxwrvwnK9B1hOju2ciCVDhgtw9gfDjisRzz3YJAoQ/j5OP+FgVL02mZENuSZnE2MAQZd7ZE0aj9zUdF6/8M4v6p/9s39hBx62Lcga8b5G9nJ8tKfZmZylCM/OnNdwSGHTVW/U1sA/0uTKlIr9kobBvjpqqOfpKpiJag/LgwHNdl8hT0LRQUwLgWk19ps2nb609qIS4Qnt7RyatQYWKEhbUumI1s4saPPJQ5Xxoq43VS9iIdDSfvnQwGqAcq4kDT8FBUUJ9lbGvoXZ3WraBIhGFfAFJjtDBNQBJpkxGxMCI5kajdVsOkC3FZsjh/FhjBVjg5NGH1G307aHnoL8uf0VhBA2xOc/oizwIYGcLbOJYQrrxQez2zFP3hkO8+HQmkwYuTBVrFh0I8UdWZMJY4ViDfCfN8X7RxIGS7dn9geOL5dTrDoBls/ZMnx+3i8yVL4otAB2eL2g361eq6TpyYzyuawB0gS2IdGGMX18fGR+m6gLYI7vHxDUXbH8DyS8h4DataauvPCSYzcwkbPAWYYDgOYE1FLAI+1/+viRsVi5Flwu8+RtdxyLJY/PCnazYfC4DCyhQIdJa2qQDnYvTtic+bFibcXfoblGwu7zmjKJST62LHivWwAf4AuWHYTIk3PRqpl3HYOQg8MdGwLx/Xmvxj71+k/l5E21zdRVSkxF5MGGCBUI2SUdRynC84VKCBk4bEZAsAgTSGyPvC5NZTMKsyrxjWwPdHhQVKnSU5fnIxDVsNrAY0Nrb76huXOrmlme1fL0jLzFmv6fv/v3VNk+tKK07nfbACQSDRmr5GDjqTqdms6/elFrV1bl9iHl7KlRbujO9bsqHtUVcPulnss2JRgANBzohJDL8zn4PFjmkGsC2AyobZjKeGhSf5Q/qCoILWR4xTMF0xr2TyQctewFFCHNesMsP8hy4Dpbf+SWZufi1iSRt+DzBS3kGcCRhg0AczDs2feBZ9+B1YfXZ0cKhWGtxdREYuH1KDuZ01ADa/IIk+7CRvOELCS+dFgR+YXJbEC5/IQCHrcO9/YUQu7vcpkHPsqkfcBIolnSIaUm8DUld8Zt7IJOoynGVNga8VyxQXMo0Hj7vShDCB0mBJKdloFkUGNXxPx5G92SxqTv9cfqNkeWnWOB935UAiEDkaZn8jo62la5VlKDwxHfaC/DNCSBDR2WinJFvZpemFMylrGshnAgoN3tDa0/eaRo2K+g16NcJqthd6ROa6BmrSuPK+D40ssrX29o4auOXZ9j10ABzCAESywabV/AY57ALrfL5MSEFe/t79v+yXSd+0+2EeofrkuxVFIiFTFZK+zIYCRkFgsw1ADsOWSwt6ni+90o26Bg0O1ZmJ1rODKZOtZapVJV3d5I2YkpO0TdI7dC7oAFiVOkhLxB+eQ3oKFcqZl1DraKrFcYU/npCaXSUXX7LR0d71lDXqvCNuAQzhgLe++ooLPnzsjlgk3nViIW1uNHjxUJUuQGdHJUUrlYMuUFwAKMevbXk5OSAV8mmwBM7I8Vj8Ttz0qFosOQjIZsr8A/kp9RuADKcobwzAIAxOMpy45g/2NyOjdL0DnSdfYpl4H1gAqwW+bmZ+zc2NkhGLJhYEarMzCFXTYNOIdyLmphuPs72/Z5WSvnzq4Zs3796YY2Ng+tAME+hgGrmyKv09TymSXbO/HOhcUxmZ/XtVfeVNAbsxA1HlVYnTwP/NjZ29Af/+kP1Gh19cbXvq5Ora5UjMKgbeztaCxmoDxs30F3oGQ0qVaNfzsyQL1QrpjKknPMATqGZku4vLxse/7R4aEePXxkdiQMb/gzrinAJcAsodew1RnOoRpyzqaefU5AJ0Jb2UOMcamxHj95Yt8HO5v8VN6Av72DfbNicsLi8e7u2HCPPZ3hO6oLlIQMywvFkgHjKHQIPT88OlEO64hc3mxJyLugoO4Px3Y/UVcBCiEbP7O6bEqHe3e+1M0bn1sWxbd/6Vuanclra+Oxbt+6YSosGhQGAZZBharqFMzhM/B5Oe+e+4dzHdiTp2ZnNLswb80t9YQNTzrOPcCznuuLxRR1w4P7963WePWVr9g1phZAgQSIBchJ4YeqhQFVsVJVOBr/+fADoHufPXTQt0FQfmrKLLHYa6/fuGnXmT2J2mFxacHAb96LA2r5zEoKWy/OZZo39liYy9iPtAHsGCJg/2VsHwBmFLgOg/q5nzrfw2w7NbZ6DECJbCy+nAEu7PyODVYomDkfXGTA9Vsadcf6hbevKB0L6tYXn5nvbQxlJ8NTy1cAlPQbkEr98NXXXrchDDUdjK/JyRl1OgQy7qtUqhgT/3kOD2eR895pXJ29iDyvRsvm42ZJwr7I8Aypd783UqvZsSB2wA3OCAhCFNghinUYyeORAZ24P5mAh+E0nxxQzONXh+wNhv4e/Pqx/oL0CEPa54SP8xpux5qShs+ILwD1p7Ue4CXDemx2eG+Arc/trzqnTQKcoHDYb+ueIQKA6P7enj2j58+ft/rxuFgyIIfnfGpy0pQ5MOq5SyicqR25nygYCscFI4vQ8fLfYbxee+01e3Z4bdS42FoQ3sw+Ru0Ja5dQwhu3btqgaHF5SfFk0pisLvdQzUZJi4uzVld89tlntobefvttAxE/+eQzI1rs7uyZdRvPCEA3n4WmHk91GkoCO2G6LsyvqN8fWZgqQOL0NOoeBt1Fa6pRHaCg4llmb8OWgBDkWDJhloNmS1crmeUBrP9vvPOLunL1Ff2Df/iPjXl848svzDIjkfTrL/zFv6Rbt+7p4MCxtSTPKJ2Oa2lhTre/vG5B7rduXle33dLjR5v62ldfNqULAef8zF43NzOvbruvfezqLGC7povnz+jc2qplHmILZbU+lpwDAHuXNYCValNPnmzYOZ2bzBp7/9vf+bYWlhZ0+/YtfXH9up1r7GM3rt+0e3Pp8nm1OzUVi/t6861rymRRJrdFagVqBbImYKfOZM/IO47oz/7kfT2698Cs99qNtpYXzyqVzJySvca2B3B/sWXD2ohhA4AnXvWoGdi7zObWgruxDeL5xJaS84IhJYQbj/o9iE8OWQs7jka9rRFG+WMsC4Y2uIBlP+i3LD8LRjHMfZ6DAUp2lAFYBQeCRg5wrJoB+8lOxDbKawNZlAr8+jnZinqH8wKbGxugdJtW67CP5fIwsNs6OGKQPTCLp2KVwXJXXlwCukP7c0hD/UHdADcf+W0e/Nt9ljkHCMH5xjoiE2HUkzFeGfLwZ2RbYp8UC5LRNWGqKYacw17XfkZJ4zgcO1k+PC/0tfQEsDUh97HuzC7UMjXIqWCPojZnoOw4A6AGIePCwszN5omBwMhRYPSdgTZ7vGNVi+2ys488ryUBL1BW2JDD1DRkZjjKGqOBEWBuZDzST5z3zL7lBJA6Ier2GthsnNpiWX9qhMORWabynNtA6nSIYv+WAQmf4TTT0lG9DU/t+px+l3/PM8XzYQ4C/M/jtfqRPZtrNaIfhlgxYg2RbYklIVbAkJuG6o/IEzklQ3J4ndoB8tp8Fvofs/72em3gbiq802vP2ef3MRBDcZ1VGMsZfMkbLfvsvXZT7nFXCfrCYVvfeudtU/LfuX1L73zjm3Zv/uz9D6zuZS0BDjNU5Xsx5IW0BLsbCyhATrePbICi8lMTOjo+1MbGMy3MzNha47zg7zEUwn4rhNpGbrXrTR3vn+jG54/0wuU1sxnCphXiIUN+6i/uAX1BfmbSSDSPN9flCQXUHg5UxG7qjTd07/4DlQplXbn0grG7GUA8fvDIzgTWPDUtZzbn1draGe3ubNnn2CBMOZfX1998W9NTs7bmcAJgnwZPigQ9yk2kdLC3pf6wowfr97W+81T5uQktLM3q+uefGnEHVjukM8KwJ3OT6jQYxhc0t3DOsboOuBQOBHXr83tyjyNaf1rQN775riIJv/7N9/5fxXIDLZ2dtEHS9tahXrzytp5tHukHP/5A+fyEzi7OauPxQ50cl20vyk8v6+y5K1pbu6xaqazf/Xt/X/GAT9lQXG999U3tbe4bORT7pCsvvaSPP7uuZ+vblgPI8PL7f/iH+u3/7m9pZpKhRVGxRFAn1WM93dtSIBnT0O/VR598ru/+yn8mr8tnA5xBt6NoOGAB4rxPyA2H+3um8g65vapCIIxELWNujJJz0Fcin1W919XjrW2NUGBFwzo42tfc9KQB0V9evyW/J6RUIq8La1d0/ZMb1rO6CQOulrR8flmtbkXnzy+q03ZIYNjyBP04C+ClH1QsHVWldaxyq6hCvaT3fvW7qtRaun/vgVrVhuay8+qWBjrcP9FPPr+r//Q335Xb19f9B7cNV+phH94jN61rWU1GuBp6lAxFFAALaLZ1fFJVt4/1cELVZle56Rm1Bz3LDJudmVSv1dTRzq6mUllFScjuDs0S0h+JGlGh1Wnq8GhP2Vza8m4ePHj4fClb3TQzPWt9+f7uvtVqE5msPGOf/OOQqRYG7qZmFyaUzIT0+NFD/dqv/Hm9cOlVPXqwp/UNbGQzVkfSjz5+eFsB70CVk0Mdbu/aXodKitqu1W9rai6v1ERM9VpZxZOCXnnpVV06d0WtWkeFo4JZfEP0IDcWS7R6p6KT0qaqzWNF4n4lM2kFQwy2xzYwfPz4oREaS8WKjg/LGCCqXWdwnSYiVpPTWR0XDu3HpasX9eFH17W8dFYrK+dsP2HYOpnL2bDzk599ops3vtDZc1nLxdk9qmjp7KKK1SONPQPLBOTcgEQGWExffLR/pE67Y44u2JtCiIpE46a8rVUaSqfyevGl14wcF/C59YM/+mMd7ZUtQ3o0CsrjDxr4ns3H5fV25fOM5RvR2/WNCGT9fqWko92e2CqrZcizVmYiiBRxvmfOzZgS4dmTZ4ZNku8BfkEtfXSEsienV19+ST7fQB/8+EfCDRz76RbOlRZ47fwMaY+cqlKxaeSUeNhjNk3hmEdzC3Omurn3YEOlIuQjt5oN3GVc8njHSqfCVtOkkxlTH0BGGbpkqqF2u3qaFQuhs6qtjZH+z7/3N+QL1/XZFz82LIaB//TMvDY393RyXFE+M6utJwfyDiNqlAcaj7xy+zx6snWoSEZ69WtfMUL/9uaWBu22fvGtt3RysKd7t+/JLWedNuo9U6OEg+YHaTgabUUiBZMZ95SBWZSlJhI6KVf1O3/nb+rv/8N/qKsvrpk7CMqJ5dUlffrZdSN8oebBySY/nbTzhww6ck7opyEZhYIJqzni8YAe3HtoGVQoW+NRx9WhVoXIIXOXAV+nTltdXVG319XRyaHj+DDs2vcIRwI6OimKUnFmMqJ+hyFY1/79hXNrunP7kanBIVP7/dQoAyNYDwZY7CMCYFxxSpyn94pCKhvJC74XCBsm4NQUWIb6bSAMaYVeod+hrhIZIIEx7CLmB/GkX5PTeV25esXkVT/98GPze/O5fQp6AwoFGIIwQTwy/1KkVdHYpDHiAE2x1Rj6xopSXAcG6rjb6roaqg/rml6dUbXb0sbugQXouIYBTUVnlRmm5O8FdbhdUDo+qVQ0r8Jx2VQEgORr51d14cKK+t2Gus2aNh4/VrvWUPmYPAqvCo2yau2GgSNYcsCeA+gAXOILYJ2iluYUWfFowESeAptBAv7EHqvazL8fxxoLb+MiO793AGJ+DVvFkdUgTaXhpsmrV8pO/gaKE3xQBzBFPAbSU09hkUW5xsAlFGDqHjFWEJsRAxqK2Wq9bmADUky8TymeKNh4Tb8v4Ng9jcf2kDkSXYIGe9YA9fl7p3kfFALGbjoNbuOaUFTxOlyHK1eumJrk008/dZrWRllh31Be99AUPfTT5pcLGNzp6PXXv2Zes6VyVUdHBe0fHGl+cUWLS8vWbBAovXzmvG3UX968ZU0pgxbAQFi/ibhjAcVi+PSTn+nhg3umKqEZRdoEIwc5Odee98cgAxsrgAwaGQYL/NrYSm7ns/G+nw+1bAKICM/jMB8pmhmAcM+oWim6KewJX0UhQqGXQu7vlR4/gdWHBcrQmGTcX5o6GiQ82/EA5XDJTGfVV9+GBlg/wUzCmsbsl8YUwy5roNggycIgDNqjgZbn5hTDJ7c3NsbIwW7BAod7fbx4PRqM3GqwU0WCyl09r7VrV3TpwpqmfCE9++ymPvwPP7ADtx5wa3J1yewwKsUjVQ92JVdPv/pXfl2+mEdHJ7tKJWL68rNb2ry7JzUdTDfgCmjcpwnzKkgiKwF8bMIEenthcVmnYh7tAC6ASIkYww3YZl35A85zRlPoXPOIMXiSybQ1qsWTkmrlig14IHKzViIxrKQ8isRicnu5H7QR2Gnha35i4CWS/+2tDbOHIse2VinYUKxWd0Ag3svY7VEmN6Hc5KQBxdwbWJIU3UMyLE7aSkZCzpDSK62sLCoSDOnx/QfyWDPtURSQxeMR8CnMmJ5rJG/QZ4OdaAyp+Ujtel39ZkfDLqHTlSiXZwAAIABJREFUMNClZqOiTpewQUe2Rx4S14ZBEixggsqRqPbGTRWLx/LIo1GnrzBsugH/DpuXoG36yFPv3f1ShXJBQVjv3oBaXRqxsQF/BH313ASbtxQOhs2vfO3sGdsvtrc2def2QwP7Z6ZmbDAbxCOeIUiDT+WVezCWH6VPH6Zh1OwViljTwAZq1E/Z3ehBBvKF/Jbl0R2QFdFQEh/2TkuF4okxngEL4omoNTGwSdgPYKwzeadxJmD7pFg0RiGnEnlFA9dIiYm4ItGwWXnARLvx6ec2pGEQ8f/z9J5Plt7ndeC5OefQfTvn7pmeHBEGiSBEkBSDKVGWbdparlaqtT9oXbX/wpZrv7tk77p2q3bLXpVKokyKYAAFAiAwwAAzmJw653hzzmnrnLeHqJpCmul773vf9/k9z3lOyOVqGhqdLoJhXlikI7CikMlLJeKmPUOpgmw6K4YG7xPmDTEvIBKPnixgKtjb38G1a5dx4dJF+Lx+bKxvYmlpRYdnplDEyNgwPG5KqSvyNaW8lGmDZNowpFcDuI3L0wbSmZRyrRwOtyxzCADyHHNayTitSn5J73ACjgqBt5OdTCsJ/jzDPq5UKKBeY04SbWq8GrrpL0klJHFpn481rYtSuYto1IlwNKy6Njk5LgsDWrhQCfjFF7dhMnH4p9rOK2sUMpPnZmeMpWa5KAtBsqlZ2zfWtlDIE8ixoF7rolEFblydx//67/9Kvq9ssJgFRFuXaoWqKjM6LRPymZIsSCjfTWeSSKWPsLa+LD/hV15/Q0uLTr2J3c0NDESjAt95D/MMKFNVRRsvmwuZVE5L8EAwIls+BpfuH+wKUOT59tJLL2kBRKbRkydPZP1y7sw5eXkSuOV1L5aKWuqzptPjmM8Al9dWi6E445lJkIY1h+cBwZ3j5BGeLy3hwoXzv7d6ZGDn4dExdg/2BSAwSJnsO56nBE2NLA4DkeH9ywUIa1gozPfAmgJcvnxZQcVUo/FeIFA8MDSkc4ALQvrV06+V3wMZPtlMUkN7PBrW/UQfY/5iGDjVOmTaG8GVFp27/DwE2gnYamFYKssqjIxuLleig4OweFzwBgLKCOCSg0oVAjo880vFgkBoQwliqIQ2NzcwOjIi+IcL33I2q/OaZx+fyfGJKZxaXFRYKfM/gmGyw6PKqdCyvlo1PNJLJWTzBZSqzL3hYsuwiOP1NvJyLHrf+meLWWQI2k8KlKLXu9Sl7JVoX2ZYqrDXYe/DC09gjdeRAXsvVFDGWWtkwijITlFgXfVlL6xXeF842QGb6InfRavekiXq9cuj8LmtsJu6GIpHNETxPZRKdfV7tKQjeM97iX0UVVVUg7Ke8HyfX1hUT/vpzbsvVNJStjFjjowwLjMEntfp0S4Sojx0CTT02ROCKmO34dleoUWqWeHrDjNBtRfsZ5vAJyqDCbDJdqfPvDgCkVQrGgsVsvNNBBEBlCrGM8AeiIoQl3KnDJY2/26AqFRt0Iee3vIOnQ9agJENT5stxwkxhANeyLATMpaMUamu2KeyL2NdIwDA+hCLxvHJzZuYmZ/DAsGlVgsVBp7yO263laeweOq0vi8uZY6pmqlUUWG+S58LrJoA6ASVQqGQQP2tzU2cXjglwpH7hHhDhvx//f/+q2oTQQqCICSScNj0kYxhoYc+VBO5XFFug5U2uxUsPV8VWEcVHxfqtK95IY0nkMJ7mCDi6tomEoMjkuezzlGxbAQ4e/DmGzewvbOBZrMqG6VwOIjd3R3VNvbzZP1xMROLD2ByehLjEyMarL+8w9pswcjIND759HPlCNGSt92nJWIHFy9fQjg8IE9oWqRRNUvAg6/JnoF5PZVSEbe/+Fw2TSQHpFNpkUby+TI8LoeymdwOr5afXNIQkLp08SyuXbuIWq2M0dER5HNZWW5ZLHZEogNaQJOZy79TeVOpMgi4qPrDpfC9e/fU0/I75rl2dFBQKPLs7JSe1cOjbUxPj+DipTNYWXuObDmv8/70/CkMDY5hND6Dcr6Bcr4Cp82JSDAoFUYkFBOLm30SgXM+e+zHDaa/YXnK3Cda2pEMIdafhk/a/XDZxfdNQgYVKFX1y1STuBwBeN3MkqxJCcJztZAro9sxo9Wk8skAnulQQFYzSToGiYrPpQWNbl9KFyqTSWLis8+fxfmMpA2eq6l0FvlC8aQmG7OQkffAz8M5ls8nCTBUuHK54xIbuVRmtlZPpLp6m5mAffRMJEG1tYwiAaZvotUV+1ZDIdxllyMVCi3tmPfR1OKDqmzOhwTj2IeYTEYvwemQ1q5UAPHspVKJGSq5TNpQhThI4jJmPJGMpLyhFTXnXCMg+8WSwJCGkRFp2EVpoXuyVDDsnA1VBtVvrLPGLMn+nJ/HqNOsKVQ88rU55/I75ndJVQxnI4LQyns8SQ1S7W3Thkj+ByIJaoFiNhYasuBq0B7L+PMvPgcXVJyrWcc4m70IOCfpgX/O+LP238/phrMCrbAMUIMe41SU8VmUSoPqa81hhj1GuVYTe/iFIoZLD63euwaBkPcP+96uifZYxuKLhDoCXLw3SEIgWYXfBwEU9sF8vsg0J0DO+4vqx4DfLoByZu4U2j0yaL1YWl4TyEuyjZn3bKeOyZEBjA8NYGQwrlllj4He27sYn54RbsE6yffAXoYWjgQP+R0fp46xu7+r13/3W1/HzMKUmN6Hx/t4+Og+picmNGtMzc7g4cMHIu2wfo/TJqreQrNYRcAdQCVfxUB0SPftzu4hjpNZJLMZzJyakT3e6NiYzksqLMr1GlwkwPU6qDbraLQNa1vdhl0TYuGo8vyWni3hnXe+of6O8wYtm/gscJZ4+PihCBMkoezt7ePU6TOYmZoRKDU3My+buVq1iGLuEFZzBzvbGzh36SxCwxF89PlHuH3vkYDJy2cXMDE2jsHhYS0i7z15rKWLpQvl15XKRr1vNQvIJJNIH+XRrFtQLpoxPjWLKy9dwOrOQ2wd3kN4wIWhkQHs76Xgcw3h3v1luHwhPH2yjbdenYOl30by8FAEGpPVg/nTF3H+wjXV6f/rP/01wnSeOExhamgMIVcAa2triI4MYmRiArt7Rzg+SqtOU2WwvrKOd772Ms6cnsHIaBytbg3HuSTgsqLQqKDQqOEolcP5c9fU+64uPxOr/eyZUyKidXtt5V7d/+orHOxsw8fnp17XbFCqVmBxOdGmuwjV8uUS2mYL1ra3UarzXupifnZKrPh8Jq88FLvVjUgghunxGSlO1peWVJMTE4O4fO080G9idWVJlniZFBWBw8rDnJmeQxdtbO6vYPtoU9jelZev4unyskLk88kCFiZP4/ZHd+H1+Ak84KXXruPzWx9jdfW5+snIYAyFVg3VVlNqaD4byYMSTk0No8J+2OXB8koB0Tgt6KlYMmPx7EXlpPF5e+3VV3D39i1UGVrVbGN+cgbD8SE8fvwUz1a3MT03IbcFqnEGE3H1yiSTVcp0e+jK2YRELKqvWQP43zkrdBs9DEdHpeavd0sIxT0IR33Y3FpXQHWnSUVhSNmfG1v7msOmp0aRSIThoCPB9gaqxaJqz8bWDlxeLzxBH8qNMioNOq0we24WlUIFXocP0WAMQV9QMwen8kDYj6N8CtlyCtncPsy2LgYTUTkscMnOWsCFK62pU+lj9HsmJI8K2N/JIuQbxfzcImqtkmy2ubw4TO1iZGJIPeXOVho2mxeTk9Oqy7VKQXMcQ81HRwZRa2SldOXzNDE7hWaXvVkN/nBQc51BfrIh4PUL7yEuyj6DZx5xyxuvvSl1Ta/Vh9vpRypZxPLzVcxNT+HRg4fChqhAId5Vo71rvaTlDsm7Aa8FHmbeMayF6DZrMR0mKg2cPXUB83Nz+E//+b/A47WgWumqx50/NQSzqaOl4/LSEoaGo6hSrWixoVxpwNK3Y2+3jMkJhfjBbbeqdnO5ydmCVpWx+CB2aMmfIfkBuHjhFI731vH669cQTwRl9c0lwa9//TE2N3gOEiJz6azZ3a1g8XRA5zT74HAwikw2j2yhjfPnJ7G9tSVl9fx8GOPjCRwe7ePP/+LPcOv2x1LYzMxFZM1mt/tkg06HI/JCqtkuypkO2nW7ZvpzF88jVThGpnKEaCKEiZkJzTVBtwcOsxWP7z2A3exE8jCvrA1iEMQMSJTj8V0oEsenPbsDrS4zkWlBa0J0YAC3vzrG//Yf/iX+6YNfyi69WO7jwlVabY1JicHlAvOdjpIHSIxERQzg7NLvWRAOxZFiBrTFiViUi3ouEjuoc0lqtiGTzkidxD0CzwniPzy/2Z9yWUHlRzRmxdlzZ6TCE2m2SwVIUTOci0uX6ACOD5OoVToI+h0inHJOdzgMNwHm3zkdPkUw0LquVmnKcl7nkpkol+E+Y2N0KdXAJ+IFzqmNRlVzJQkonRZ7SGZTd2DyRtB3eUyIxEKo1Ep46503EYvH8dvffqQwVwJJZK+Q2WwmkM7gogrlQQ5J8ShhItDMQ11WUWTFOSzwRb3oOXoodYroOXuIDMfQMfextLom5YjT5oG1ZUOgG0TIHkY+XcXRXhqRwCAqRXrOVgQIvHT9Ms6dPY29vQ3ksxn55B4dHMinn51PoVZBvkymcUtNrNdHZlpQNgds8uTrrtDylhozergrQ+NE7somj80Xm2GCKKTqcTPJAskBQssRDusMD5Hvv0NNJaHdiYkxXQuGb8YjMQW+8iHmoEZwn3+eDTUbG+XVdrsakOjtS8CMQwubNYIhhvLBIYBO4ZQ2uzaY8kMzW/XzuLzgQ8SiSPCSzK8XOSD8rAbD3qX3awwD0GtzEcGB/Y3XX5cclR75tCF5/vgBHt69Cb/PgYnJMVkJuT0uNchrqxs4e+6iGNy0miFoRDZAYngI+wf7er+Xr1xDNlvBgwePBeyQTUswjRJfMhUYijkyPIS33noTt29/gf/jP/+1hvFen+ylhsGG6jPvBLKcYTNMSTKvA1np9I/msGzYZtCaq28cZG6qcggKNHXjiwnJ1l/fHcF6t+zIBCowzNdJ8Mfwz6TnPoHg7d1tSfgJMjH/gqA4H0gBMg02/Bb0LSaEBqNomzpooIW+xWARkZXmsXvESrVbPGIWUFXAAbhRp7VHF7MzY0jE48oJyKbzKBWqaDcJrnL5xhCfvqzEzGRceGxoe82IjQzg/OwsJmKDWH+6gk+++ALmWAiRkYRxXWgXUytiZDSG8HgYzT4DbJ3wuLx4cu8J1u4v8cmCg57iRQPMpae1N+BFnhJ/qh9ol0X92ImVhttH5m4Xbqddck1m1bAZ59KEWRVmfhe0UyMT2OH4fYA7ZbkM8XX223Ar64Z2WQExWmkTkC2wCWghGI1pqUewYW56Er1OE6VcGk5a2pQLJ7JVMvCaJ9Zlhg0OX4vNF79zWhoVsjmYOn20anU0yj2BT8w4GhyPYm5+DnaTA5/97hZ2twyrBLfPhj5ZW34PrF4nPOGAfEzb3ZbksWQAVksFBDgM903Ip/Lot+izbwQ3EQCjasjloQ87F4LGkodFlcuZZo9hvwVZOdm4LOsA5GJzgOKQzsUtGf/Pnj6W/VcwGoc/FEWfQdIMAZT9Hu+rBipN47viz69WavjmN7+FUwvz8jtfXl5SgQ/SJz0Y0XBerzFIuqXB2mNzwNzt6YB0kXG1uo52rSmVAMEhevqSpdC3mxBNxGB3W1Eo51Ct82CqqGaxXgwMxmXPJMsVE79L/+89aFk7OSSTYU71C1mRjQ4DV10YmkzoeoZ8fmSOknj81UMEuYzpm9GsUZ1AZgOzkeg3b1b+BpkjBKOppGgW81oGUS3ExRl/tsPtVuAsA9c55E5NTcoHloxe5iw8evQI25tbqkFc6FHFR2CmSk/wegPNasOQyFttWipxQGbdYc0k65n2PwzCrdXqUn9RqplJ5wXW9roEVRnQCbicJgFmDKTmL6pzuDek9ziBOsqqa5UGGtXGifVGB6UC2X+A3QlZiFFlxQGbC52Z2Wkxfc+eXdQZ9vOf/QqhAH2VfWoWyLKhUoX2UVwa87pTrcfPvLa2rXC2l1+aV6YOwag//Na3cfn8ecNSo9WS3RQBV4KkRXqFN9tIJzNSpGxvbeu6DQ0P62eSHU/m1OzpBWPJ32pjY3VVA7Wp38Py8nMU8zmFCNKehox+NrxkIpNBQxsQAoX5Ulr++lR40DaJdYVhdFyWxqIxAfl8//x3ss5ZW8g457KAlByWQ1pWknBAEJXnFWX4gwNRFAtZBeJtbq6JYchAZw4v/H7IsqTt1WEyJSCUdk6G9STBQbJeme9EpRQtnpifMqjAVYJTBwdHaqh41lPdQjBUKk8bg92LyBdyhtVntYyBwZiIGDzLjo8O9Nm0eO91NfQzH4ZgiNQ1zSY6BJPabX0WgcQcRhdOKRuEyxCC6FQZDCYS8Pj9iA0nEIoyB6epa0W1Cj8DyQ6pdEpKCQIK/EVbLDbDg4NxAVPH+3vo1mo4ojKj0zFsy2ihyXuAZ6DZjOnZebhpoVNv4iiZQq3RhM3hxNLyiq4Tn2d6/rJ/ogqA1nbpdNoAlbodpI6TCh9m32ehoumkl6Gqisw5AlCyIKFHOpnQsqh06VrwGeH3TCYZeyoCYLwe7Hlk90RLMI/jZJFiHEjsAQg0ESDTid3tKoz41VfOqqmu18rothtaEBIMY86BLEM5VMo6zGAOK+rKcBKV0+HCwqxk+p/+7jMx1nmfarFOzEsNtMESI4OaAAgXHvw7VWKse4Z3uaHqEuPP72OHgX67ruGbgDQbbIGpVOvSdofBPLJaNf4Mfx5/ERTkdaJyqVCsCFDj96K3S0srqg9poWm1C9DkABaJRnSNj48PYKLqQ/ZfDDlnNokDLrcd4UhABALWcSqSlDnTZg1hGHhYSl6yNCmbP7VwXqBxKBrQsJZJpaUCmJ+eFYDN8E4rg5NpHdOm/3raUBzLso/PPq0BrWIIb23v4Py582Jg01qFwAtBMdZe5o49fvIQW7ubaPdaOEweyFd8eDSOcMiHSNiPg4NtZUMw42N/j9a3tKFsYV+Bih20WyaMjUyIXMSebXR0WEuGo2RSYfQ8XzvMTO4zH49+wlYpPJxOG27cuIa9/S3kCikUSzmdA1wQCbyKR+Wnznyh49SRwJPh4YQWQlSgsd5tbeziYP9IdmECP+0mdPptjE6OqhcI+KMCdz/99FMtvhjQzueBtgJU8t385BNdQ9pC7e/t6ZygXRYVPKNkpZqdAp12drYQCvsxPT0Jt8eJYjmPP/3Tf66Q36dPn53Y+nFZ7BJAyjrCZ2xvc9sgB9md2N7eQeo4hWqljoN9wyLgrTfn4Pd7jYyQdh2lcl72r6dOz4rtf/b8WbEiGQ7tdpLs5kK70YXd6oTf7dcZTrCSPu1ibKpnNzIUG1ROmcjSJ/OwIbUHretYJ2jfxKGcYP+Le5QEOQ6RtGDlPcuaxv9ESyKyR7mA5JKSgfYWi0PAYEXWVQTD2TvweTDYs+zXeS1y7Ku7zKOqK8STrHZ+L6yDhlrCqcUzrc5IijNmPSq3SVAzKU/MmNN6+n1UirAPo8UHlVlcHFv4LNKmikSznpHXYBDmaD+sNamWyyREsZ5yqcBnVcp1AvqtttR/vA8cNuaeUUntlNKqVq5oYciaRLcAqpHZQ/LZI3ioGstFidWqrAFZRPU4D5lEAGQGHkF+1j3ZBjM8m9tW0iqsRqg3F7FS5dHe78RqWDkUVlr50VbCsA97QX7iOcjvhq+rRbXsrnoiqCg8nurXk2WLXo/KSiqOWPOYfUL1ColWUrD1pJRnfTTUgWbZ2dL+QjN5j5+TSyjDqOuF/TH/Wd8V8zgYAi8LLZMWE8aihvW9D7OdNZpqO2OxxTONlk9t5pk0mgpMZj1jn1yjzSmJEsz36HZgc9pFChNu4HErK4gPPfsPskW5sOMCmvaivPZUPpM8RAXq2NiYQp7Pn51FpVrE7v4+nG4vmq0+Vla2sLpyjLnZEbTqNUyNDeHGSxfgtJqQOjjAs0dPcfHMRUzPzGN5awvJTMaw1zIbS0UqFAeZhts34WD/QK4TnJm7aGHx/AKcXhtsLrOsOLnQYe9F1RwzHxw2AtgMzXXr39kHkx3NZ9tstsuaJJ0u4PHj50jnc7jx9Tdw595djI+MqSeiLeydu3dx9sI5RAajyJay2NhZEzhIYtWl8xdxsLMvVcnI0AgWzy7qPuefZU/N73FtfUPkigePHun7mJ6Z0SJyYnwc+QyzhQaQPDyWleX+3ipCQY/6oSbaKKEBs8uMje01+pVgwOOTyoWENncwgKcbq/jyy7uYGxvD2cXLuP7Ku3i+tIJPf/cbJGnNk6ui07IinWlidHIG//p//BEOUpt4uPQZ8qVDBAJuYSCFDPP7/CIUHe7v4ZXr5xENk7XcwNLKEixcSlrceOut78HrCeNX7/0SaLRRSeYxNzKKTqWkTMnDYgGFakVLD2YfXL10Gcf7B5pFSAoeGRkS3pArF2DzOFDrNdE293Dn4T0pKGem5nU/7x5uo1ItyN6M9WBnc0cgsoUzF3vleg0zk2Oo1atw+N0Ij48og4ygJGvP7v4BNrb3NOsRMxkfm8TBwbEylGxmJ0z0IOoAs1OzeOnqNRzu7eGnP/8lhqcD+PFf/Bup43/+858rT4BWND5nSFknqaOMHDziQ1G4/A6kyklER6N4+Pwh8vkSxhKzONpOoXCcl8vJzOlJnFqcx9/8v/+IwbhdNc0XCyE6NYJb975CdCAhO1y33aLskPR+BmPDY/oOOVtQPeNxB+H3R6XYZd7EwtwsCoU0+p02Qn6/SIcuh0cknyJJsg6rAsk5j5MkdXhwjKWlfYSDtLAyG6HU7ZbOQfbYVIiStBDwhBDwGTavXFjsHKQxNskMhIDOFirpi8WayHJc+hdyWRTzKXz3O+9icmIIvTaX2049Wzx/2Y8yxJxZKU9XnmBlbVnZN5Mjk/DSksoTgqVn0fwv1x1nH+6YA8n8gbCjifEx1VcSu5jRRtyqUi+hXC3CS8J5z4J+xwFT14tqkRaaVNQn4Qs7kZiM4CCzjf3MNt55913ksm38zX/7EOMjQVy5dAF+rw1b62u4e2cbF85z/o0q/69cyaPRqqLaLGJ4fAjNXkth3YeHeQT8LtTKdRFcuDTWQtztxNypU3jz7Xdw984DxEMJPLr7BF98+pWcTkK+gJ6Bvd1tnXlcDFE1SZUtZxnaDnlcgJeqRTp/9MnWdyiHOBYOYnh4GIuLi8iV8vjNP30gDHRzPY/REWNhQfI0yTOf3PwdpuZmYfW68WxpBUODw+jz/KuXpLbrNOo4vTCuHohWe8zwGxwZwZPlZ/AGI+ycBYSvP9vBlUsTmFkYQ3QwDIfHI9unYqGHv/vbX6DTtKLT6sPGs6zTVBYLCX5cDHAJQyXM6vIm+LJEIc+c9+DNtxkP0EFscAg/+enH2D3M4+vfnmIaJTLJlhZxnW4RnUYX924VwK6m3WCv00ZsIIrT5+exe7QCd9Auq6iR0WHNg+/9959jZ62DyVEHzB07itkydjeBwbiRR8tzu07HGS4N3FwAOGXfyeU57598sYiz52bg9thFAK9W+/j2d1+RMoPZhMR42OuzZzebe8gXq1rqWawuDA9OYGdjT/Py5UsXsbG9rmubSaYxNjyqHpnft8VkFaGt1eojEnXL8p0RpqxbVNRPTEW0SItEo8J28vk0/AGfSKs884gTlItlZbkQ6yUBkLa/tAjm/OJxB+D1EJOhdWwN5UxJdnp19hKcy7n/4tRk5X1lV39EAgb7RypS2GZ43cbzXC61YAok0I8PBAVmNboNfOPb72DvcB+3bn2JgC+ETqMHc8+CRrkh9i5ZPhxKuQAg8OTwkDFoQ9gfFrDKN82Gwh/1o9KpoGGqIzISY2C95HncapIFQF1Ot9aHs+FE2BlB+riAlaVN+N1hJOIj2pSOJIYQDHg17FDTtLVJ+x8G1h0aDK5+D8V6FZl8Xkw1ymyYz8HhJ5PNqrBxW0WvXDWjsvkhiG5Xs8R/5rD9IhWEjRoXIQogbzH0kz7efS0ZyOAlI9qgD7LBMyEapVTNKkZwyB9Eq0Zwt6ibgMM/p2o2j5QMs3njQUdmHF+/WasbQ5rLrffKoZeAHkEVvm82DCzedrNDKhD65SmIVOx8m5pfLhHYlL0IjePPJxv5RUjeC+ny4GACO1vbeOXlV+RfRw/Neq2OD37zSxQzBwgFXPIaJXvwpZdfwvPlZdy//xhj41Po9mgtZoXD5cWDh48wvzCHr739Fm5+/qk2oVabGyvL6xp2yRi99dnnyo/xuii1NSEYDGB7a1OWR/fufaUFC4cYFlNO/ARI+Tm5WOJ/4LU27JGN4Hled34+fn+88DbLScAPPe7qNXnAcpgiT5LgHw8QLo8IulAqStsePghkTfCuJbDqDwVlGWKE73a1HeRDyka2UecAYwyPfJCCAyHAaUHfaRJbiN9jlxvxjgn1YhNoMXybqgM23FQdseEH5ucmZQF2fHikPAAyE90unz5vqVQVKEx7KEqR6+ii6mLVMgHHGabbIRgb1FBoGxrE8Az9m5to1svw2YCRsSj6rh6qzYrUAZVCFQ9uP4C1a4WTQdq1JtrVuhpWysF65h5KXIB0yehiCJcdNspEemSk0qKgqZAr+jC2GsYG1WI3o8mFYTAIm8etTA16nVKZw+GW8v1uvYqQy44edXccJjs9sfIb7S4c3gC6JjOq7bauN4fWSimHWr4kdpjLCoSCTnh8XhVoDpYcMsi6Zgh2PDaIcCgij9j15XUFVbfJJCM8Iql6RwDzxNyEwKRssoCt1V3k0lUFuVL2Z3Ha4Y0E4Y0E0LObUO/wSnflK8iBo1ouoduood/soF/voVMl2kVnMpcWBVanRUsjArSNGq2zHChXmgjHY8pS4WDUqlVgoW1Ol+vyDhxcutgtmJwdw+zctOSLj588R7nRkRSUwAWLe4hAormHJphjwYmRAEVXrAJayXHAEoOw1RIoyiBQWjkQqGA9aNab8LpBhWe1AAAgAElEQVR9Agd5XbpkQbrcMLU6WrqRtdGhPRfVDDYbGvSVdNtgdZkxOpVAtV4Uq4Qht3y+uDgmqGCEUro1TFcZrn4yBNNKqFSpiWnGgNW+xQyP34MzF07Jp3ZtaRmbKxsIOn1olRuo5ssAA01NZJA7jHwlBoZ7fXC4PRpOK6UC7LQw6Bp1ltYoBGdpW8BfBNyuXLuCV155GY8eP8Cvf/0rrK6WEY3wO+KzY0JscMAAA8S8ou1AS8A/h16ClWw0GfLMCXlvL62lGdUSZOHHYwP6fWzK6L/JXyYTjQPMJyxSHrp1AbG8Z9mcU9nG18tlcshlKrK4sfQZbtnVcp3LAimGqDiU7VkTY5PjGBkbwdLSM/zgB/8MoWAAv/vwQ3zy8edo1yghteksIDBiZDD4MT9PyxE+N3Zl5xDM/e53v4/pqRmxMaUulDVNTvZZVP8QmCrnjWVhNpUUE4Z+7SsrK7qHzl24IFYrQSX6MH/tnXfQVTBZCMvPn+uX1+VScB+Xg/lcRpYjZCiTSOCkBZ4nKAYhc04IABVLGeUeVStVzM7MaBFFljhrIJcZicSQLHdWV9Y1DNNukgW+kC9K+RAbHlJIN685cwY8LgaokWnSR7mYxaPH97C3t6XhhsOLmKitLqo1LuUYUt9RmG2UIL3HCPLmucTXogqAjCHa5FTrdVkx0JqK5yhVAVyUN2oNbG5sYG9vF/FYRD6zydQR2s06Eom4ljus7c+ePtXZzDOW5y7vLSoIaRlRpP/9CQDPM4jX4tyZszizuCjriFq9IZVBSkF+U4gPJjTwk71XrNHG0rAgJDjDc5nP/OrqqpFZRvVVNIJwKKjlGM9EWk6xNsgywWb4f0uxIsWkAxPTUwpxt1EVt7Gh59bjCwigoRKGXsx8T8xi4vKG758kjEgsokU0zwgyeWn/kRgcQJtZK1xoEOxq8hwi6N+XMoQgmZFRYSwvbFaSN5g7UZZ9GgdwAor8bVpQ8f/bnfpF9S1VmVQHEFw1lgUv8iuMTCPFbNityOcqcNgJchFY7ajGu7zQwE92kRZ/Voka1TArF8xhRbXB5Qu0wP6TH/4B/ua//ROGBmyGystk0mDA5QbPRvZ9VDPzbiTTWWDaSXA4gTmCmrKHUowTezyem0bwOHtF/n5j6ULVkdXwv2ddcDGUk8G4XPoY0KGAvSazXNxiqHGhx9rE5RUBY7KsySZlrCPJOPyuqMqMD1CVY0Ime4z4QET3Z7lakkUgcUF66lMtKhWMyyUQplDIq+Zw0ZtNFTE2Mo3FU5eQzxdxeLyHSDSkAYvDPJl5MxOTAnQIxBDMF9Or0VB4OS1jaE3KJeph8hgun1f1hNlM46MT6isqpYoU3Ox1x8ZHEItHcefelzhOHyExHMdAwsji4qAUDYVEZPF4DRspLoAirGdWp3qRFdoRZCqYnpwTyaJcLuo6MLib7+POvYeAycZOGXYrSVo2LUgJJPL7OXN2AcfH+2i0jGUm7TTJVP7qq0c4d2EBZ8+fwSeffYJQJKgeiwq5crmJ73/32zpDSVyh9SdBgafPn8IdcMMTcOPl167jybPn+PjjNfzFX35fyi2C0FevXNN8MjVh9H/PnzzVYE7bm4PdXdW30ZFhuBxOkbyapTocFhvy+ayRMdFq4JUbr2hhwTPg2kvXVL9vffGFFlascbxfxicmVP9zx2l89ulN9XQDAwl0uGgkeGJzYCiRwML8vOqV02WH1+cWqYO5Qj4/Q5trKFarqo/FQlH2J6ViBSH5pVcEEPAgI2OXqmeb1SG2Ic8Z1k/WoHafZIyqPiN7hXDAr3uN3y1BNdaRUDiomYUDLy0egiFmMRnPUYNK70JJNcLl9Oqe3N8/Um6eluw1vneXmO2GOk1TnHp3KjFoU2G1e2R3S0CsKRuHvpRfXGLmCgXNX4vnzuk9M2eL9zIJYHwWySrk/cLnX7a2ZuO55QKFsxufY9m1kdgneiMXqu0TC6iekWso5YOx2NV80DNUKPyeXqjdeD8ya4ifgfWRtYQ5kE47aTPsndl7NwXkk8DApScLGdnMVCYoDJluBZy8qbBgHXXaUW839T026w1ZuxjKm656MuUmtju/z7vkPGb8xeUEFRA29MwMKifIQHtILhsaem9aTnEJrkByzmv02abFoJGLYthZ0duvp8/Kc5lECiN/iMehAabw91WrdJgwekA5+FH9grasWtGjitB4X7T14mKKxD4j19L2+5B7LoC4jVYGDIkTBDW7HXRMZAgzTJbnclPvkxZkFqdDn5GklUqhCFvXyCfiM8r/Tz0Pc5+oviPAxL/U+4QMK0qS16KRkBY5BGw8fi/SuYzmU7vLoUyKo6N9vPnGdbFXf/n+L5Xd4XJRCdpCJlPSjPf6q6/iwplT+OSjX+Pe7bso54Hzp+P4H/7Vj0Us/Nuf/tTIO4hGtDAYGR3FjRuvSWlI8DSXzSGZPJJzQa6QxvjMMA6SO1qAcGmcSWX1PF6/dl19Gq+L1cQw65qUIFSP8r4juYcqbK8ngHSmgFQyq6wau9+FpZVlZRFxnqCP+8HhEYZHh3Hzy88wNj2Kg+S+bFO54Az7g1IRtKstg0yZOtKsznuI/cuVq9cNxWA6o/tmd3cPG5tb6onf/cY3dK48e/IUhWweA7Qk7tSwsb6McCyM0dkJ7JaOsZ85xNBwHMPRCAq7exg/sUPq2i04yGVESl0Yn4bN7MXVV95FYmgUd778FB+8/2sx0ne2j2Gx+nHt5RswOy0IDfiwsfcUfXMDQ4kYvrz1BQajw/A4gvjy5n3ZuMxOD+HChQUUCkncvf8YoagHsLiRSJzG22//Id77x1+gXihjOj6KZqGIXr0oJ4Wilm09nDm1gLGhIdy6+SmyqZRY/sxm5LnNMG8T1bIWoNSoYGx6HD//9S/U533n299VTfzywReoNiqyRy8z3DoxLotjr8OJdq2K7ZUlzE6Pwxfy0mcTJVMXTp8f5XwVO9u7JyrnLDZ3SpiYDMNksmnZlUrWpIBo1VqoloBI0CA7/fu/+iuUa3n8w6//Ht/74Xf1rHz44YeyO7p6+SqigZgsomLBqOaLmzc/weOlR+g7Orj+5jV0LS08fPwU5q4bueOSMiqjYT/+7f/yF/jFe/+IjaV1kWVI6jK77Ji9chaf37uD+OCQyBRelxVD0UE8f7CF4YEh+PwukVFJ5jSBNqK0/KpgZHgUD+8/UA202ZiV5sDZxXNyRyDxKRIPo1QpnADTJfzwj/8EN2/ewsP7JBsAsUjAsHTvEHhmPg/tArmktyMSpiqWuZx2RAciWoaSEBqNx7B/SMWrMSNwuct8Cto7mfttmLgYJSlW+BJtdarKyaBC5Mz5M7C6rLj/9K6Y7iSOjQyOwNa1w9q1oZQpaubgOVzrlpGq7SKZP8TQ4JCwHOJDdF1hJsP41DierTxGrpjBhUvn5C5ggQ+dphMHW1SeWJS7CmsLvrgNQzMRfHLnd7j68lX4vIN4/5cfoZjl2QxcOj+JcMCHkcSIsipJMlAvZeshPhDSEoT5Z8wyYdYZGfZ0q6EFF4kMR0c54UKcuf/sx38u4kE4OIDfvX8TD796AnPbLEtr9o+xSAhTU+NaAKVyKYNg1TbUgLTRY5wCcRKerWWSTis1vUd+vtk5NxZOz0sdT2tJEqlXlp7g6aMNLMyHEAz4lOn30qsv4Yt7dxFlTqxIF2bVk2I2icsXFrC4MILDvS2UC1STUvV2DE8giFqnLuas2eYV2YIL6WtXL2B4PI6+pYvoAO0FqYJ24KPffonNlSN0W1QCOWWPFwzQRcSt3ockqz/7sx8p/Pv/+S8/wUDMgbffOQdvoA1XoIcnz9ewvllHnCS3wQ4mpkbx2/fvIxrxwx+gN4oZ+eMedjYqSB4Zdl90w3V6gX/147eRzOyh1qrgypXLWFlawfHBMRqlJtxWNyr5BrLHdczPxEUSJnmUp2qadt9erwLYSWoT+bmYE0GbloKtdh2zs9P4/NanmJmewOKZedy9fxeFahX5Yh1DibChACXuA6DcaKJQqCISGkApV9H3S7ITRQcPH9xHpdDCG69dw53b90RqbdSY7UwSOu3s7bDTPowjv6WnRTAxnXyR1qHAxATfe1vzifLLWn1hKHZmTldrGB8bMxwDurQEtSFF68RmV4phvy8kJQwXr/vbByiWATrjWZ1m2YYRKORnZ0/Pfo0zgzBi0FWJipk2KpU2TIFh9CemRlCo5nHu6llMzk/gw08+NELH2j10mj1tqmqFGjx2N0xderCHxTIh44NMVavJAgf93GmVZWMAXBMOr0PJ87l6Fna/E327GbFEXEP48XFKwF3cH0fQGkTusIBsuoj97WM0az2cX7yAxVNnEA2HFZhDAIQHF1mpPNgp61ewpNOOTCmPTD6ngYxAtywvlJ9h+IeyCRNDwW7XQ8JhgP8stgjDl9n4ys6BTEQmxRMcqQtkYePMZpMMEwe3aZ22PhuHXy4rOJiPjA6iVMzDRSZ/s6sBhMHYYjuyYWMTrUaayxXKldj09SVz5maVQabpTEYLEDWUpr4BeLo8aoIpm6M/MlUFvLGyuYx8+71+skWZXUHGp6Fi4Wvw9Vjg+fpsRDg0EuxjqO6li5dx7epVLQjIDll5/gzl/DHKpZweDDKU/+d/92/x+a1b+NnP3kOCUs/IgBo1Dhczs7NaOtA3mX6jFy9eFKB2+/ZX8s2nNO3M6UV8/3vfE0iyu7MjMI8BibRyWVtbUQGluoMNPQ+XdoPAhzEAcChyMwSYC48mfU0JYtFHsHsSmMhgPiM0h7JDAvdspnmo8fsmqEA2mViTFuMeGBkbFbNyfWtLoCSb38GhYYE+3EgTMGm16jg83pUtF0EEsrG4CGu023AHfbp/LT7+e0MPj7lnQrvcQjlXQa/OPACD7cRDlpkkZDKMjcbECDk4ONAAyUDyYDCigZI+x/Kf4wBiMaNJL+xOBd6hqFQYbFzbdRpvAT23B95IRHLkWr2MyfEEIjE/ah0O9FHkjpP46rPbiHrD6DW6nCvgpkqgXhdLlqFK/DtPGPmU0z3Q4da9IUZ/h8zTHqLhoAZZgsEOJ0OHWIw7CMXiAtC5ABkeHZECiSBcvpBFo1rGUDgIkwadLnJk07c7yJfLsLo8qJwErCcmxzUA1+sl9NsNxKMBDEZD8LmcAvT5PHGxx4aSwykXabx/6/Wmske217fRa3cF9LOhJ+OdSqrJqUlYXQ7kc0XkU0WYOhbk0xUcH+Z06LrJXPc4Ue+29B3afU7lBQ0OJzA0MoTk8SHWnj9Hr95CxB2Cg4YECjd3wO5i8GJT+Q204+CgRjUUwy+LDACzW/HGW6+jUikqwK5baSHqDcDLAMxmTYWYQA/rwdbOHjpmZtQYFj/88n12MrpbMDttQu3YDHDbzhuQ9x2397KD48DPJV21KrCeQZqKrqRtk90nr2zWUi6FOJ6XcjmA1lgmg7XJpRQHZ6fXjUanDjoujU0No95mMC4XJQSzssay0O0WaExl2iGl4KwrXVrD0Q+MOJMV82dOa5loths5HVPT42LFH+0ewgE7vDYviukiSpkSrH2bWKRc3FCRRWlvIBIWoHCUSiKbOUbAa5fKgoAFl8HJTFb3EZVmXGYT6KCH+PLKKrweWnH4pLJicDTBBjI4yRSipLEnP0iLpMIEM5U9YOoriK/bpSftU30W2vuImdgH4uGYmu5cpiDwx9QnwMJlIAOsy8ayj5Ybpr7Yu1xIkL0rV/4+n2UyXzsCtkKBgJQ3rD2sL7TUyOSzGp4vXLqAW7c+E5B9/dpV1KtVHOweYWH6rMID9byeXOtEYlADMWvN2Ni46jcX4KFQGOl0Vv+u5T2t2+wOQ3nQYO5AXzYAzB+o8/XJuiiXdJ4QELfandg/SqFYruPyletSHpgcVmTzOdy985WAbg4YDOrkbTc1PqbhW+x/Cxd7LtjtVNcxXKwqoJ/3Dy3CxsfHZPtSKhEsI/PVyB4iaEfGMhleIyOsA7RA5CPQRygWRddGG6ASXA43Dvb2RaCgD3rqeB+1agF2u2E1sn+4Z9R4q3FO89yh97/b58PMzKyAGQHMtLEkm9njQ3wgISa6aj0Z62aTFJalcgnRWEQgPdnxvEb0r08wc0g5Lz3sbW/JzuX0qQXZP2zRXuDk5xCQI1hDMJJgEC0WyVClTRSfHZEf+sD4+AS2dnbg8fnhCwYVTj4yOiabLYayksDR6HQUPkoATcywCpfjxvDMe4+MTmYz0Fef78fwWOf16wioqZYLWt6wx2H/w/wL9gGsI3xt2lsxHNJic+gZ4wKWLGl6yhu5Eca9TQKCgto7bQFatEFjf0GAjjkGBJ4IuPYUaGEwlLmgMb5rnpmGNzrVMqwbzPEgaMplhGzwnC69PlUNBAh57/IalGtVMat55r/IG2G/9OL8lg8++urvGERfYyYN1Wduh6zyeEbyz7O3sxHUEx5JkNCwjWETz6VEodDGu3/wOj777JbRqxHIYx3oG4HAPO/kbd/jIsewapHXPj8vG2cFERtWiSKaCOXrMgNdi0BlwMk2xng99n4KHNbrsDIbYcIvliKGLSp7II/Bfqbll9UMJ8P6xHrm0qEpEI0/j5ZPJI/EByOyBEgmD6QYiMTCUklt7axL8UALSvZNshcgKYN2QC6nsi94Hphhg83MxR+/IwZ+D+t7pmojGgrLlpAqMFoaskfkvcb7nz3f/uG+zsNCsSDwlRZDXISzBlG5yPEin8lJEUubEiqJuIx5++tfk/3V7v62zlQqAZi3xeUklZv9ThdeH4GJOmJxw3ZtY3MbU5Pz8HkiUr+lUznVP6oNCsUcfvBH30W+kMff/t1PEFYNZ5/J58FgoSnvodXE9WtXUCzmsLG1BofLJqUjraX43h48uIdrL1+G1WHB5s6mFB5UiNKg4tVXXlNf8fjhUwESnHUIlnb6LVjsJrz82kvY2d/HBx98KmD3X//oRxraaMVWr1QwMTomEtDu1pbU8cmjIxwd7IsBzTB5geEEjU12ManT6SSKpYLUUwwFJjhMZtzkBPN4ImLXacax2jQ3TE/PqO4TSCR7jrZsBM7HhscR8Ae1hGJvpXyL+onFq9OmJSVBdaqdSVBJlatiO/N6uPiM2p1o0t9/ZVVnIZ8Tvl/WN/4snpmabbhgdjnV8/JRsJj6Ikww59DtckgNw2eXAcZcsnJeIbgt4laLywVDRZJNpw0rXLNVAC17PuYzcSGqTD6q4e1UN4WN3BYnMy7qSKdTsrXIFqgmsEpVyIU4QYBqrQFfMHRig2iSHRKBHD6TrJM8a6XMoHKSag6C5i+CvhWpaIR+syaIKMeWTcpopfic5EB0dX95tNAwMjG0MO0yX6NhLOG5MD6xoOK1okKayjGFgJ8o3boktMly0KoaRhtBfm+sYaynPLNI0lONYvg2w045J7Lmkmxw0jewJvHsZC1R1pKIflSsMpi693siC3+eoQIxzsom82VYe6nyJumLPYjNeD987/p5VJRQIcLCQyW+bLZo18xZjGoY4/uTnRYzBN1OkQakMjHx5/D3cllkU+C0HKjB88dQsigAnAoPi1kZc7Q64r1CDILFjz0oQX4ShwieNao1nT/cEfXMxvVwWe36HmS/ZbWgVKvIQaBS6mEk4YXLYsXo8IicBlxeN+KjVF6SHEErFpuYpuzJ2GNzmcdzJpmkEsnI/iQBiMCS3UUXhATWNtY16/m8VuVK0n//8OhQsx/9+7sd9lB2+Dw+fHnrMzitfVmeBL1m/OWf/yWrsLIR13Z38ejpM8zOzYtoRfUH7QqHE0PKuVxfWxFB7+q1C8gWUhgeHxRbvdakpYdTIC2xilOnTmNubg57u7vq32ifdHp+DoVcRooQWhsauWhuFIpl1Sz2Ts0+HQ8aqJZrONg/lF0c38va9iaePH+KG2+9hr//yUcYG3NI3VfOlhBw+bEwOY9+pydbQIvdhr39A5y/eBHnzl+QsprZQ5wxx8fGsbe7LwtDnasw4eg4aeTmZTIK/mZw+9PlR7IDbjg66NuZQzaEdrWMuNMFF61ovS6UWjXsZdIYTAzB3mGPbkd0cAGTU3MIeh349KMPsba8qjPgj/7oX2L38BhLGyu4+uol7Ke3ZEM1PTOJ1dU1DEaH4LUH8Kuf/gbNSl2z0/XrM4C5i1wpizKJbTYvLLYIfvzjf4cPPvgQ/UYXXSoCaNlt6ctyqWoGAlHDPpzqt0aNmXlNLZ5Zp1lXmadHYN1Cck0mKUsxWputrK/h/IWLOHflInZSe/js1mfwOt1wWRwYCiYwkRiHz+nB0pMnMPXocNJAIBZArl6GNzGAjb1dDIRjyoYbGByQYjiVqmJ4OKalIq2Se22TFJ8ET+20meWCuM0+AHjrnTfQdXQRiAelUqcqkkrmWCSORrWJWonWbZMKLT842EM8EUGjW4M/6oE76MTNz2/h8KCEqZFx9KptMau/98Pv4B/+4e+xs7mPP/zmH+B3H32Cyy9fQ8PWx/ONVdUvKQZrFUyPzmB3+RhomxCN+aXQJL7EzEBZ71uceOO1t3Dzk5vYXF/X80BFQpd2osyVaDW4oxIhgQvfxOAwxsYm8atf/AbVikGS8bhM6n/sDvZetNszajWVeCR0dfs25fCGo0Hdy1Rcbu8cYnh4QNlezIUkWaHfbmEkMSDcIuB1wW7ta1FSaFAR60MpX8Lu7i52D3fhJJljwC97YJ5tk2NTsHSs8Np9aJTq6rVIcAgO+tC0FpEuJhEJMYPXI5cQZkJSRcXczruPbmNmfvKkXxrEwW4em6spmLoB2CwepFNHiA+H4Aj0MTIbRd/ZkNW3xczsxw6Wn6zgzKnTyiFy2m1yqNnc3DbyJr0uWPotvPXmDUzPTuPWl7cQCkewub2NpeV17KwB73xvUkq4fCFjEIbcftkr221+eJ1RpHeLyBzm4CWRh5ZdJCe06hgYDOPsxUUcJPews7+jrEGH3YVGhUuNkJZrdIQgQbZaL8NBK34LccseXr5xTmRlqvqZf1gu5vC7374vtfD01ASePH2KyZkZtExmfP54GVMLU9T5oN+tYXIijmjIjisXp7Hy7AnQscDtDOPe3ecIhGOodmqotOqoNjvYPygiGLLgxmsvy/osEGLmNBU4GaDnxMe//RLJgzKKOdZHg2TFWN/FxQlk8xnlSRwdAP/7f/hz/J//6f/GzGQC2fQRPD7g+quL+Or+M6RzwNBYHAfpFP7Fj76Fh/dWtHhyezpasrdrdty7vYSaska8cHqc2DtKY3TKi+//8Xdw7+FdZVXm0jnZPXXrXUwOT+Bw90i95IXzZ+RYcMia6nSK7OZye5HMpNE4sUYmt4yOFNGYT+pp1sCPP/4Qly9fQCGXxs7eDpx0yGg2MDQwqLmYODlz7+rdtvCYfIYk/zB8tPw22eS8wPOc3/nczByePV3WDNCoU3kK+Px2qUiYMcJcXTqpDA0NokC7Vi6i6k3DAand1PkuUlutLtINz/FcJqNaJLIZLbidbhwdHiOXaRoEaifzW0Lo1kxIHmRQrjU1w5JM2QFJCnaRnbWLcJJsbuR3sRfiL2LrUrfOXgr2bSwK1h5+8Kc/wNreGp6vL6v54HCWzxTRZvhIrQOHiQ9QDaNDw2KckDFGabedrK9CVezpcICScCtavTZiw1EcF5LwRnyAmOgmBEJhDSqxcFxf5nB4CDtru+i2TCjmq/ow0fAALp6/KPlqlQDjsydYPD2Hp88en3hIG02mN+DDXvJAzIz9w4OTJtcIjGOz/EJOy4UHD2MybAgsGAFuhu5DzF36bdrtWvjQtqBJQK1nNMWGlzgZRS4NlrxJXixAyOCOx0NGw1+uCpzstrqG1yvY2PHQMgLgOExz+GVDyuZUmSBOh4ApbpI5ULLh5VBOwIqAAYdYNlFBfxBOu8Fc5cEZCPgU9EQmG302JekWiMov2VCA8HX5HmgDYywErNpkk+lz45VXBRqlj49Qyqext7uF/f0dfPPb7+KH/5wb9Jv46c/eQyyeQLdHObRHLFt6jDeaDYxPjGkY51DAh4NexAy9pTXUn/zxDzE9NYXN9Q2FAXHxwcNpfX3dYD116GFvFpBeo4LkxN5LvrUEDowUeRUiBc/ZGdZmVxHgdaffPEEXDppGw87m22jq/T4ffF4CRU0NXbwep04z/LGJB4+5SS/oASEro1ipaJFGiIQAK20BGGRuBN2x1WYEKwSgOwIuwGVCvVXXcsTM/9Hoo1FsoEPFSM90YmnB7SdDYclidGhRKOUONWl9/h6HwD+y2qSCslhQ7bWkTvDGAwjEjAdedj7lGkq1BjyhKGoEY7NpRGen8J1/9m3Um2Vk8kkUMikskR1RriPg8qFda0keyqGNTTvZtZ12Q9JRu1L/OAgx0I/SMIvBuCJzt0OP14CuZZnZES6Ceg5ZXBjDj1WMfAJsl69dkfphbWMVRwd7CLqNjT/BZoKMzC2ht2mEXpY+H4KxqBpkAh9eLiOqRclfB8ncyObU8BFYJtOKljrFUl6NI68/pzwWxLWVdQ35DMAmq4MFdngoouWW3enC1uYOjnaT6LfNaNV6CPrJ5HajWCqhx0Wl1wmz24pKu4ahiREM0/OwTpaoHV99/jnCbj98VjfMrZ4srej5R0/Ndq8h0LPN0DgTnyObguEcHi8uXruM2flZ7O1vK/eifJyH1+yAk9eVSycLJYABqWyOkkU4/GQUkT1JMVsbNg7f9Tqz3GC2GWoj3g9On0fAsDfoE0uE4I3f4xZT0u/2IOoP4njvUNJDp41B1WPyRSTgwAGONY3ByJSjciHL7TlZ5cp9sZpg81gwOTeO/eNdECOLRZipsYrd/aoYyImhkAZ12mnIc7kDhCJe+eUXmEmR6lLYgeExi5ZIbEge3XuIeGgAo/Ex3Lt1Hx36rtp9qBXrsJkonWcQJTOPnBo+S9USMrmMFpjhoB0xMu+dLt2TlM4TtBweGxWzmo0GVXap5AE8HhvCQY/UAfTKJUDz5NGSVFvZLA/tLswWl6FktAkAACAASURBVOzlGg3jDODyh4zXep3e6xk10Uamgke1hyGR2oz2WJfJ9HApv4ksHdZKXk/+GT4nvI485AlccqjnkEG7PA75fo9PNYke7zyb+BkSQwMIxyKS7M6fmjMshmxUUbqkZKNixdyzaYFKMIvB01TMseYJNPJ6Dbu9k4BpAozHR0nVJyoEyVKlrQetEZVnU6uj22yglMtInl2vlrG9tSEwYWp2Dk+eL8Pm9GFh8RyC4ThsTqfCXT/48Lf4/OZnuHzhAl5+6brB+G9UtWQig5zZHQQ3uGQgK31ldVP3xcT4BGYmJxVgR+YoF38EMdlksZ6w3jMrant7F26PX5LyZ89XxLx5/fW3JFP96vFXOEoeYSAWx9b6hnqLM4sLWF9+hlyOvrctKfN8fp96EqrmDg6TUqBQzUDmCxnjrKlcqjBTamJyGrHooLKp2BesUE3R62hAJLslPhDVvUvQkeAxQcFEPCbwPHlwiHAggBztp/jM+fyy9STjmsBPKptBKpMxVAMkRlDRZbHoLKNFG8ELDkK0VqNVCIETLj94fl5/5RUpspZXV2WpQ6AnRV8z2pQwwNwf1D1EcIf3A+8RLiJop0CbzWIhLxWImLwiPFAJkBLgxKwsWtpwaOB9sbWzrbNZ6lW7QwshFhTDzoSMZi4wyIqjms9QfXDxoQwxgU7GIkPsY5n90uLK8PWngpXnID+znfdx02ANs3chI1qKKVp62o0sF6VYqJYYVlKyUOnST5+B4JJQGOHoJ7lpBB8NuyzDzkqs6heZGFxE0BKFtosKjLEKoBSxmApQfUuGdIT/3ev36zqQFHLx4iWdJQSLSaDgYcjrw++XthHsIXh9xPIWG5+9hVm9I89ULnL5rBH8JShcr1VkZcOlj5HDZrDA+dpU/PB50aLERJUqAxQhYJRvmz+PyiiyaHltSPjgPRofiKlvpQUTg7lphcBrQXCLKqi5hRm0Og1ZH4yNDyMY9mt4v3vvSy0WeH/z57zIS+OLMqye75HsLKuJWX4+ZJJlxGOJk7w5g41WKZbEHqaabCgxKBsn1isOTFzIF0oFpLMpHBwfqA+kVQTvb1oHUUHApTEHftZO2rJwmcfv8NTiKUn76WXPPB9aL3DpyXob8w8idZSUIpEWASQ2hSNeJIaG4fEE4HYFlL1FSyLmiCnk2gK89NJVvP7ma7h95w7ee+8XAg/4Nagud/qYnZ4VezoSjmjRR/CINSmXz+JrX3tLarullWc4Tu4hEgsaPuXlgkAA2h1RNU1J/v7ugV6X3yEtLZ0eO1rdhpYgI2Pj+OlP35fC6Aff/5ZyU5afPpVNp81swfUrV7QwJMO4VMgrHH5ybBy/+MUvpYwiw9xOsCuR0DCofn53F9PTUwK9mfXDZQg98Pn/+Sy9sARS5gdBBatdzyGHRJJsOHMwqoqKSC5EOKRTDU0WHNXQXKKwr+YSpNkHGhYb9o6SsnVg0D1npYO9A/0e5jnxOyRQqWW2n2QGBe9pkSDL435f5ymHUtolDsQieiZE7jCbtBSmbR/zBdiP8z2wliugu9XWrPNCHRUIkHHP+aes2Yd1i/cDzzguIwj4cpHAwZjLoR4YTt5COkfVfPvEarWPSo3hvQ4BAApSFdhPdYZZvY3cA5gjYbWi2mIWjGG/pJwJ1r6TZSyfIaqoCA5yYWHMGcYylLMIrxV9+TnP8bX4Xqmsox0XvytjB2vMBrxorIdUnpAEx/6cdZLuBvzzrBNcfPD6ck5UfpAuNcl0xrJads39ruxw+d+5NJBNX9dYNvB74F8KBDcbFhJ0a+Dr88x4ka0hYgvrOWdbkrCUjWEQ7GTT5XBqESOCIK+HorS4iOUc7JbTAudL/hwTgSf9POhacSHGe43LAX5fXIxQidzrW07OaCoRaDNIck5dZxzrFe1jJASxmEUMIKv39/kmrKm8z7j06Bv9LT8pv4NqvaI52uf2iBjFeZezKXuL0bER1TEZD/b7slLlz7a5HQjEwiLysP5yUU/VzMrSMvZ3drWQYi1cXlrWOcfcAs7+7DVoG0pmMvM34/EwHj64g6+/84asPh4/eSTwkovl7a0DWdYwJJjAcK1cQKvex9tvXcc33vkGnj9+LguypytrePzsOcZGJ9FotmWpItvufg9xvsdiVkza04sz8AfdSOeTUvWvrK9IpTg4MKxzhrlf6gkbdVkRZVNHWoDUy2SKt/DeP/5M9tSvvnZDGZdbu3vY2mW2iFkKYPbCXBLyUQhFwijVqrj38D4mZ6extLyse4Pg6Z/+4E/w6O4jFJIFqRxonxKORdVPfOe739Wszbn/6OBQYeUkgD1/9hxvvvG2Ph/ztJ4vr8lr//DgCMN0pBgfwcr6E+ymd7BXaOCHP3pT83hybxujIYKlHSxtbMMZNCMwEMeFC5dRy5HoVsD+cVVZTGfmZxAJ+HD/zh2MJIZhtbpQa7Xw0eefYP7sAoJxH76896VwE/bxk2MzKGUryOxl8ez+Bs4tRmRbTcY1FZWpXBoubwhjE+fwB+9+D3e+uodSJo+dJ6sYCoVh67ewvLYMbzwGfzisTD9axtbKpRMwPqHejcQyX8CvbIXYYAzFWhn7Rwc6C9e3NpEvFTFzeh6nLp7Be++9p2wTe9eCuDuKsYEx9Skk6NAucm1z2QjOdljgH4hja29XtZAEhmS6injcsGLyKwOwga2NQ4wMDqHfNWF/5xC1ch9Dg35ZFHbbLYRiIdgCDvhjQZ3P7HE3tzexu70ra3KP04Prl19G0BvAB//0vsF8r+YQHQghGPPhweNHWFo+xEuXL6KaKuFb734Tz9af47//7CMMJ5z45jfexd//3c/w6uuvIjhE26xHUhqkkmkM0Vq2YUK7aEG9VEO3X9e5b7PRrnYADx88w6svvw6/J4Sf/cM/YjAWV30sZAvqY3jG0/6SzjKxIZ4JYdnj0KlhbXUL7RZti+1SNEUiAXR7LZFbOUvy78xYocLQ5Q5rCU5bxrW1TVQrgNOjyFQEaLNosQvnvHj2DOanJ+EjO77dkLLE7nbDEY6h0zMhc5SWarvSrADWHmqtshweqAYdGRqFw+xGu9pGKV1QbxQfHoA75ECqsof94x1lRA0lxhAKMITcjL2DfdmFdkx1DI8lsLKxgrNnLiF1VMXq0hHWl1IispAUFU+E4I3a4B+wY/bsCHLlLOw2LyLBQc2X+1t7soTaXF2HzeJAwBeQgoE5ev1OFdNTY7hx44bm1vsPHhkkHhNErllef45Wh0oXuyzZhuKjqJZa2F5LolEGBoJjqBUbWk5z8UcCL2t/q1NDIOLF4GgUNpdBMHn2NKuQc5/bhxadDyxOuULwOnXbZaBfh81uuMAsnp/D9s4WFs8wmywKv8eJf3r/V5idnUU2x8gAOxYuXMKHd+6IXN9p874q4Z2vzyIedWB8OIBSNo2Ql6Q2Gx4+WEMqm4cn7IHL50G51sB+8giRwQiuv3wFZmtfKgGebQw3H05MYfn5Du7ceqLlB3EB4tbnzp/Fwqk5PH5y38BNV4Bv/2AUQZ9T12Dl2YZysi9fm8PjZ4+xf9RBMOrC7lEdP/6fvoM7tx9gZ3dfmSA8m7oNK9ZXdrUwJ/TEXJNsvoavvXsF84szePz0kXoDWr6ZOnQOCaNWrGJ9eVVnNkk9VOCRoE6sQ1bjMKFxEoHQpvoeQJzPvYVLkDBOn17QWZUYiIswy0W/PxqC1+/TOUpCK50jmHlM4JBkfxKigr4AdjepdKZVdFM9ZqNS1dxKW+ly0bD/ZnPH12Kf7vUZfw9HPZiamtBsRBco9qmcp0gCYu+aPE5rRqIlO3tN5QKXaAdt9FvEdpNHWVS5ZuAC1MH4ZC8cCCjQnCQ/fm5mXPKMd3qZLUPnJrPUL8RljfnUikbdmEk5r5lmL7r63E5fvXEdrpAX73/yIfoMjO3Ra9WplHVT1wxL14xKvoR6sSymGFlO8XAYXnqk9voI+6No1dqSIPIgJehZZahOPIBat4FwPCo5stdHD6+AvlBr34J4MIJipqiLl8uWJGWn6oS+YvTlJLhCSwyy89lUs5mWXNXrRbaUR7qYRblRFVuX4IPFxgVAW2w+Nro8uNUc1+oaJAVAnoSgsUHj4GYIY9jckn1jl7+6JL5t2iM1NFIrkI2Drdg3RiNstvThDzjVqBzuHaiZ4iBJBhqHQA7evPnYNBLg0wU3bKmNbtvIaNXPJoihn83AIkmK7WJjiSkbpNVBSM0o2Z70CDYCLouGWoTDOVmDZJWe+NOyuRXLiZ/ZZBJIxBszm8nq74unT2N6chKZ1LHCrxjk9h//+j9q8Pq7v/8JerKDsIqlcvb8RWRzefmYf/3rb4sB88EHv9FQSf//27e/1KBEUIChTwS0ac3CLbvYj/2+Nvu01+AXwGaSAyhZN2w8C/mCFkwC2Tod+cMFQ2ExInd2dzT8Eezhz2B4j7xlT66VWE4cHjSQGNYWHFYmJyfV7Oj1TWax9djw0WKCfsAq8gwEZHhbPo1MLgmvzwWf26XrygOVgZ2UrVq9dvTs3Cx21PQxXM5jcaNX76LLIJ2ecT/wXlO2Cb0sPY6TYcdQ4ZBVZ3jgWrXppDTU4nag77EpX8Qf9sHlc6PWqhnADn0u3Ubgz1E2j34+h1d+9C8wd2YBfTPVEDW0KmUkt7ax9PCxFBK0oGOTwIGEyw+7jXYkNEFvaVDjAkS2aFY7P4mYePL9bTXg8Rk2A1yGcOQhCMx7h4MNBy2qEviMhhIhmFQfOMg4MBCPCtDl8O5hcC/VPkdH8mwdm5wUyEpLPF6XUNAHn8eJfreJTrMOr9OF1EFSm2zK7zncMhSJ9ytZjHpu603Z9fC52dstweOhdC4h+zleJYIv+3uHKOU72iJY+izWE2IPJlNpqSgcHid2jnfhifhx+vI5mF02sQAI3NVpkcDg1JYJpmYPlWxePvN2lwXBiB+5Yk73DxuqRpMWana8+sabWDh7GrliXjkmW0trOFjdQbfUgI3ge70Hqxc4d+GU7pdnPKycblk/0SKkW6/DyiH1xCeaHtPugB/eUAjlZh0tsrK4KLRz+cjFZR/mTgdD0ThOE9g5TuGLTz9HKddTOJXHG9aQRnYulRtUQQU8fqmIipk8agpmpoUDYPfYsHBmDvupffRBGy2y+fOoVFtauFCRxmUpbfk4MFdqfSycIkMmpCas2m7gwtXzsHuc8lPf2dyC2+EBWiYcbifRKnXFrGJzWynUYOlbtUDg6/Pn0z+9VC2g02vJY9Tcpf0Cl009OJntYzYriNHC740b/V4LieEBDA3HMDs7gVz2WHaI83MzKOZL+Ief/BLlUhMmkx0+b1gLW9qncJHN545SzhdKLzKPiB3zXOE9RiYO2YS0WmGhdjlsiATDCn4jSME6puDQLn9GTSwFBuPSi55WWWT6DQyMYSgxKuUH5bqGbZVNNZ3MLwpJCa6yVvK5zJ9kSFACTKCR1ol8bS49yfRlXaRlI+93Xl+ec8xX4hKJoCjfE2WhfP+8v2MDCb0Wlx8ehx1LTx6iUsgh7PfiYG9bgOHs/BxSuRz2jlI4ffYSgtFB3Pz8tgD4L+58icdLz3B+4RT+4OtfR9DnE0uV4WorS8+1HOO5SlYgGfzkDqxvbMPjDeDypataEBA8z2RS6HQaCp0LBn1YXVvBzZufYnpmVsHcmUwO8YFhRBRK38fm1g7W1tewd7iNdPr4JIMgIBsBHwF9Sw/tZlWydzZQVPnVFFzMM7gvBQjrAxdOA3EGJLt1XnHx6XQxd6SM/YNDLWUJdBFkIau63qyLDUImOHsKbrNp/TgyZDAuCYBQRUPgg8t0NtzsBTK5HA6Oj5ArFJWrQ9CAdZHLZA4PshYkcH2cxPLyskHUoMVLs4WJqUl5y3I5TK9SLnJOLZ6RXzwbNpIguODnuSBbFC6TCTymUzrvCZBxEcVAZNYsvhZBHxImWt2WSAVkNfMZ43lHsJFnCBmwVHQRdDPyJlg/DeUUl9umfhfdVgVOu0V/nociATh5+VNtQ1VHx2ALclmgs43sQbGBzaptBGD553iOEIAjAMahjP/O98m+zFDiQkAxm3w2r/6ARxkobV4j+s82+Rka+mfeY3KK6rM3sqFWo9KJ51FPBAVJmclsZqPNYDvamgiIpX0dQXBjacK6SsIKgVf+7ImJKYEuzDF4wbbmsCWYUYxlvaRARgKmfF5lNcc8GRJYqKYjKaZN5Qwbceay2eWZK1ah06XrXqcE3O1GNB7//VInFoupx6T1m5EfYACyhmIVWmTJYos1KBJRXgy9oPlneH/w91NxHI1HNMzzXHB6bDhz/jQGh+J4/ze/0FDPxenx8ZF+Jht+LjCIiPOc5jJ8dHgCxRw9jhuyi6LNZjwaV72plsqYnZrWYEW1Aq8GLfCYpcOlIdUpRB55v21sbcJPYEcs14wymXjfUsXE/pvXiYoI3idhqtkcDqlIeO/wmZxbmJfqLnOQk1phYnIYnS5DqAmuNmEj8cXuVliv2+VXvUmluQx3nvS9Odx47RVcuXIB1VoF9766i6A/pJ59IDaIg71D5TPlsgUNPfwMtHYkC429Gnsd5Rja+vj8i08xNT+NXKmA2/fuSR3G/vPcuQvqlz/+6GMt/Ths8gw9f/EMBodjYrF99NHnmhn+8JvfxObaGiZGRv5/ot47RtI7vfP7Vs6xq3PumemewMlDchiXuyRFrnalW0kr66zVQWfpMu4Mw/8YxgFn2H/4DAE+n4ELsO58wSdf2j1hlbXLFcldcjkMw0k9uXOs7q7qUDlXGZ/n7Vk3MJjhcLqr6n1/7+/3PN/nG8ySbvHxYz1/5YqBBvfv3LUGEisRnm/2TNYS1wm16/j4uDV/ED9QZ/N+jcTUQLnrePyTpWN2SscDQf67D3VbHu919jS//XLU3wzonZwdSGz0AmWGm8GQEVrow9if9gtl1VFPWIhx2fImOHtQffFMMbDnubSnwkB6Cz/6WV4DNpyodxjyMPSYnpqwdYblCNmItOKsW5Q6DAi497y+2QIDfBPi6/bZkNKsBZv0d2V7PrDloknmvTPA57licMo1QPlgTbK86ngiqtY7ZnFoWVLkUWARyUASpp/Ha0MXFMimMrPBr/NzGN7VO4THOIoGZ9hJjoxT+5r/NJZHZtfVs72QPZdnhYEEQ1li+dgzeU/sqVx/3gdDG64xYDZf7E0MnbiX7DP8fJ5LO9+ouLswZ8nycPYuU2hY9iHKMt4vL3Q85WWvOraw4ix1yEJOP8P7Y9+nz7VA8zC5ls5Am//n8Gyc4HrOIULdbR91eZzhC4NhfuLxIMbytLAB6/XsGWLwwp+5dtQsOEGEg9j4Ud8wlKHXwxoZBSiqXO5b15wV6FPpL2AUG9BlFoJus5wLhtxmSYXvPcxuR2nOEMRJVaVm43zpSyYNEEaRFI1EFYsmrIdn/FcuFOyZoFfk/bHfvPnm16yn5fMkUgkNjAzJFfApi3UMe3m9o+31bbtGDD3IZGHAQgg5pD7y3rhh1Fgo3sYmJvRk4anZX6b7klp4+lB9mbjGJ4as57LzruvWxPgJ5XMoyB4o4ANnqOjn3/2aZfvl9vZsQIDdG97rgHncR58/pO3snp1vnPedDrkSKQ0NpdTtQappamxiRL6Qzyycsc4cHZtUMIIFXMCsfIy8tLyiYfI8US83akrFo/risxva29vRz737jg1xqGG2srumuLp9644ePnxk9SZ1EYrWwdEhLa+t6tSZ09rdy2ttbUORUEwTwxOG8TQrzrCs2qiZvSvg+WeffWa9ILkPKHXWV1fUog7v9DQ4MGK2OZU6CouqpmZm9cXNOwr7w3YdA+Genqw9VHw0obnzs/qDP/iRxgYCirnxuE9pcKJfe4WccqUCCbcKKqjnr76qeHrM+u29zQ0NYG29uaGNtVXrh+bOnlEgFtH9xceWv1GoFKxmw2Z4cnxaB7uHSvrj2llbVSYZUCTsUyAa1MKykw/V7rq1k6vqnZ//lpbX1nX/9ry8lbYm+gcU8HRtuOEORdXpuZTd3lTI57MQ9UgwaEqe0bFBHiy1eh0NTY5CRlcoGZUXlaffq2gybvtGdm9H5y49p//8H/+TepWW/E23wr2Q5VLChIfY8NIrz1ue580vPjNCKHtornCoGt5BHrcpRFucFwB7zY4B6Tc/e6R0gl4wafmRi08WHCWvhzzVthN4jbJELf39f/D39YP3/lwf/OQnun79Bd27M6/iUU3ffOddvXL9Zf3jf/R/2J5eLHX07tevKRQLaDO7qWAkpp3NXZ2fOaPnr1zTP/zf/5FKVem/++9/0+zPvvzstsanpqz/vnTtOT14eEvZbEljwwk1yz0t3y9qbCipcMytZDqsZNqpT6uVlt762ru6f/eJfv+77+nMqQlFg1FTqD599MQsoHGlaHmkay+e0PTUnB4+WNT8/IKRJvy+sPr6BgxsZZBLk1VnOOFiyOhXMoWt5Z5KxZYNLVnD5AyCL5rSAQtZt9dehzzF1156UVcvnpeLPsINyTJsFmSbh2UdYJ+8e2D7ayyTsP4Wxn273bB+nN6NrJdMIqOoL2wB420PTV9b9V5Bh8UDjQ5P2Pve2z10VOw+jx4vPtCnt57q+qvjyh3k9Nz5KzoxfUF/8F/e1/07G+pWnHP56ouXVWrmtb63qOeen9T49LCRW/ZzR9pYziqfPVCzTOZJUkf7RcuZ4pzO57bk97W0s80+49K1a89rYXHZMMt0f79SmZT2DnfVc5EBl9XPv/OuNpe3dffzebwezP6s3eQMkF0nyHrUNpw5DKZrzaK84a7SAzFNnRizvWnh8YrWl3cUC/fraL9ipA16mWrpUNEIyr+2NrYK+sVfeUW352/q8Kih6emovvH1t5SMJ/To0YKePF3Vjz/a1v/4P/8tbRRy+uMf/pHmZie1t7uiV1++oMUnt3Tm1Ki6ZAkqqHioTzc+uWvX9eSZGXNTWdvY0X6pqUifS6cvzBlJkpwlCIjLS2tOoLeHffOxjg4cK94TJ+ZsODcxNa5i6UClwq4qpR0VD7f1lddetJiI8n7HrH9//huv6eMbP9aXd9c1Pp3R9m5e3/qVX9K9+/f0+OmSZk70mxKyVm1ZpkW12tRONmc9Ic/33/67f1Nf3r2pQsmJbygXq9rd3NPM2EmVD4oa6MvYPcTefv/w0NTw29ld5fcLgrMcxMId4oPf51hPVYpGMr5MHkwCq+iOCgeHapSqVhNh1c2aOzk9Y69HXujG9qGiKenytYvm8rC1tqFauaFEbEA7e0VTrEAYJqcKfSYEkHq1pYDffXz+u4wE3GiSY+lVAvwvHtNWdtvqBYZx7XrP6uf83pH1falU5DjHERIX2ZdYkkI4q5mamH2BPEPq+oAvJrXDajccy2Gw4yKkegY3XmlkbMgGW/RLnH3UR+Cj1FgMb6hXXCPT6j3/0lWdvnheH31xQ3ulQ9VhZMC4CeHJHTWGe9gf1FFuX4X9A4XMB7ZrYMlQuk+Vo5LJ2Nwdj/ly4QXMFIbgJ28YyrZbkSSsH5rkoBLxtEnWAZrcXWyjmtrd2dfO9p5GhsbN95/GkKlPMOAzEAc7D9j//JkLMjU1pUKlqHtP72snv2cFvDFOsMgxKS5gO7JeRwJsBeJx02GWV7BIYCThD45XNV74JMjz2USBiMPBM89mFAnHAXJOgoUjzfETHNc2Ox4KJkAL5P/8wvaIAp5Cg2EMQxC+jEFFLWs6YKdg5UabPAfqljF+sHShIPcqGo0baB2LJeRxOzYbhN3Q6DIQsIA4C6F2GiqGCDAWeU2KNgPvKjWzTeF68jOYSlOMAthtb22ZLQte0otLi1pZXTbQitfEtuTscxc1Oj4u2FkXLl50gllrFQNmUEycPn1Sub0d7e8fmE8d1zqT7jO7AnJBAPrzOYJyk8bI53thVNFoYOEB05X+yrzZuxTsEQtT4x7yK53Bz1JaXlnSzs62PQQ0DsinTY1h4ejUqASDOgGCXMvRsREbnPDNMPpgZT16umABQYBXFo4r6bAAqzagg8KeVleXLAycdQGTAqZPo9eWK+iWO+xRKIJ1RlvVo7KSwbhceDK2nUwQABHzvGXhmJe5x64/TSn/j2aIxg5WGQANTB0MxKuetqIZ7rHHNjNCqNxYDsmZ5nrkN5VAo9fTL/3mX7FAMQCXgWRS9774QhGfz2yXbt++rY21dQMhuD7VSlFdJJ8efkbPgqYZ/HF9XaihyLZhEIi3MNfO77aNEpkoMvVnDDB8Xc0ahM/QqKuE33Ovq+HpcfOMnz4xpf2DfbvmgDyoOPDDDhw33gAfrD9nqBGVu9fRQW5Hi0+fqFntKexDLZM2gBSQrD8TNOCGAoRnkq6PzY7vd0CMiBXqTLJZ80iMd7J7qpRgKcN8hA0Ws1Bx7hWAUqVeURl538yw+idG1PW7FU7zPETUrVTlqrWUW9vVkzuP1SxL8ZjLrk804XOGXl6PqaAqdQZVfXrr6+8qRq5Ir6vt9XXlN3d0sL6ner4gF9kErGtvWyfnTirsC2r+4SP1aAr4xQCkWpOn3VLAQ9ZExQLnUcsE4zFV2y21XD3ljvbl9vGZvabg6RGS7AtoIJ5Sr97S4d6+vAqoXnWrWKqp53Y5WStm5YetSNfCVY9yBzra3zerBnzA+ZnkPe0d7Nq9SsYdsIUcEr4XBjkAFc9qpYqiQpo9M2OWd8vrK5btNHvutIVNYS1UK1bUqDBoKamYryjmT8nbDsjXCxrDyiSNDNxsXfE+OzaVTySj5oXZbZVtiGRT+0jYADWGKwwfy7WyWdRwrykmGeYxRBsdGbKG/sH8Iz14sGrniQWJ+2DEEJrLULVoA+QKuQg+rwFYlpvQbh+DmR0NDg5Z1gp7IYwi2AghP7+CiqG66HTseSKbAkUee3Cmb8AGk5ADANrF83kcDgu4RRgsexrnEdcR33zOi3g8Zso9gGHYi0OA9n6/eaFaXtIxk56Bh4Umu2Cku6wYoRFnDwVcx1ffcjbKWNWFzNaK+z06OKDDSBgE2QAAIABJREFUfE5bayvyuXs6yO1qe3NNly5fNI/wxdVV+XgmXfgzH2n+4RPNP3xoobtnTp+24pJsqImxUbUadQuUxHKyL53UiRMnbLiJdWW5Akjp0oULVyz0NR5PmpLuFj6ihQO9+urL5jH65OljPXj40OSurC+GIEjNb9+9b8MPcm64L6Gwz8LFV5aXzLprkLyLeMSUYrBLuecMLnjWKuQSQE2CoNCVqSyCHq8NKlLJtNlBQDog2JVhiIWk8v/jMQNWGC412027pgDrACVra0u2d2EPQb6Z2VSaFVTbGF2jo2Nmr7K2QaqwW+NTk/aZUH/wvABS872c51tbm44FBTZeHYc8kUgmzWKM4QOnO3sptQTqFTJQ+jIDBpwBlJndSrdnDBxySRj6UOw9y/042M/bNWOggfXowEC/gS6PHj20PfnZEB4AmUwUsm84dxjeOaCj42EPSGefsQVzq6UW5zH2I9WaARcAGwwOHSAUKxp82slEa9jnega0AQT6oHwwDDBgEIs/x6c94Kdeclg2FJpOyC2FqpOJZucig4l2U1XYpQ2sSo8HHyg7nWPUGUog9CD0u0fWj2M/9yyclwGjFbJyGMJ8Oeew49sPgEfOFOApZzJ7Amcb4LzVhD1Z80BDwH0xu5M6Slw5FnzHNjbcF2oNwCyHKu5SsVDV0FDCajH7dAyGsMPpdg30n545YQN6VJWAlJxnTvZM6NiqBrWP3+4RhxdWU6xP6lg+I40yxBMAcoC117/yug05/uwHf6IBAJpeU8+/dEVnzs3qBz/8U1UqRWvgVpaXfxbEjq0bwZF9qaTVZnhMR4IJxaMZazp2d/aMuAMDmEEiTEsGO4C9N7/43JHDt+rGBmQInkyjZoobuMhwCRsrnm/qSIBjs5LBlqeFUihga5oBpFmxxhM2tEVJzLWZGJvUh+/92MBMCCjxRNiACScIHjZeW8lERgeHJbM4ZE0QkMm59eWXNxUMMpjq6u23v6qXX3rJrEA++IsPVDgqGVgXjyZNDUoo+MbGpmPHWikqZllXKHxqunTprFbWlhRPJUwFsriKrV7UbCBefeVVffjBh6aEAdQvlwpmQ4qoeu7MKauzF5+sampiSnduPdRgJqyrFy/ZWQvhBKLYYKbf7MCG+gcNrOUs6c8MOAx6gN3jUHYAM86Y6LGnOP+NYhjpPyDs+saG1UAGOh9bEwHUdupO1hVsume2bzzr7IWFYtnWN79X6w0dFkq2D/GEEsDrNbtiFMBdI7CwH7IGGXRyVqbTKQcQsjwdmlFHpc574Gtne8dyD9vNpmamp3ThwjnFY2GzBOYXewr1zV4uZ8M+I79FY/ZsYh2IhSSDEYYFDtGsZwN/siWdnilkPRzEKfZZ9ky+l76KaxCOJVXDaigQtn/3rO9hoMKOAADAo8p+zGezzERsFoymSOZEy0B3FGDPBg6sXdYwzzrrmVqOvY/9BRCE7zVLTA+kK59jqdCl92AA4rGBtw2h2qiOUEK4zIYOFSd7OeeEDSlswFWXYCIzuD1W5jm9g/N+HPs9R97G+4eJ6XSfji0z1w+wHSsK9h+UIuxfz/ZbywpB3eb4Ah6r+pxBjw2wLXCJPgM2GHs4Ta+zT3O/+DmOowCEQo8NkSAzoY579lUpVoxxXihATGQ40pLHjQ0VahFyRFACBs3Sj3uGTR9DTrcH5WxXiVjU9izuNfl/KARZd5DX8Aan1ocYtb6xqgsXLti/Za/h/6HExVZ4byeng72cqsWyRo6dAnASYE2l0inbC/k81EFY5vpCQYWT2KnManxoUndu3tHC06fG4KUWGx0atrPQ8hiKJVNAYeFmFtMel7GzX33tNW1vb6pSpb50qVw90Nlzc6pWy1YT+bxh3b/3RI16T2srm5brMT05Zffo3r27ZkmFXWW5VldfZlClUtXsW7M7ObtOsVhI1UpBmXREzz13SvUG9XjBiGrJPoet64VgUK3okL660dJzFy5qfWNLud09xUJhvXb9ug53s4oEAOa39OmNT/Tmz72lZF/agLaDw4L6Uv3K5/at/iJ7an9/z6x7UpmkvQ42qZAWylVwhpAatZb5sZMlyhlB6P2555wg9O999z/r1Vde1tbGhgWLX718WWOjo1pcWNby8oaePF1TMJI2a6mvfPUdff7ZLfUl+k2F6/Y1FUz6FB2M6/HSYy0+XVS91NPEgF+JmF/9YymFkiG1PD2rQ90Ntx4/PNToVJ/OnD6nIGTN3R0F6IOiQQ0M9evO/bsKxePKjI5oaGJMS2urli/JAATw7dbntzU3cULtSlnZtSc6eXJSPfJkQn5ls1s6f/GK1rOHunztJW1md7T4aEHDoZTCDCjbDKRcWtnO23Ae1W46mTAFJQNhwHSsyslJXNpYVdPVUdfnVqw/rZv3lvXG29f08PFDXbl8WSNjwzaIhcBY2y/L1/ZoKD6oaqmuhwuPtbG9rqsvXDS//t/7t/9OfeSA9Fw6KJV0UJfSgyHLf8HWhWHkzvauvO6Adrf2RGRKPCyNjY7p1ImThtusra5odHRYib6kfNGwkv1pC9qmlhweG7aB662bt80CanJsSt989xv65//kn1pGx8jwgJ1/p2an9XTpidxBv5483NR3fvGbyu3kdH8BFURV737jHbNZ2tkii7elhwub+upb51QobOrgoGAAZMSf1uM7O5aj1j8U1sm5SQds39+3DJPXX3lTNz+bV+GgonQsrXa9qUJ+X3VC4SGzeXvaO6rquQujqlZ72trYt1D7TGZYzSYDaqx/HCcQMAVybEJhfi8rFPVY7l0qMaxEIm37RDKVsKE/tRYqGJ59+jCG/IRg96XIQ4wqEvSbMr3Vc2ktf6R035BSgaidi8VGSbv5rLkpkIOA4wz7VK2KtV5PMyOTOn/hvHLlfWXzW6o0DpVIxnWYL6tYgKwVMmvdjqutZreq+SdfyhXoqNro6CtvvKbZk5f1r//l97T8OKf+9JgRyMmD293clKJSckJ64WXnedzayGpi+KQe3HmssDeqerGpZqVtqqxI2K9kgoF2TclkyBScfA81BMTVu/cfK5GOKZaOKbuzrTe+8rIG0xl99/f+UBGPR3/p3V9Sbqeo7//Bezpz5qIRVfmM+/mCcxZjkV05UChGF1czLOVrX33d9o/NtV2tLGyrhh1WMGqOA4lYSNntnIV5VxvS7LmMrr96Td/9/T9XJCqdmRvUN7/xCwpHUnr/g0/1b/7dR3r1zQv69b/2G/qnv/t/qlzaUTodlN/btIybFy5Pa2dzS6cmz6hZ7ejhgwXlcg2duzRmGMONz+bV5MwLSvE+r9miUgNx7kBEW1zK6syZM9rNFrW6mlMk3K9oNGX5SGRRXLo8p1gUZQaq6oYG0kk9uf9E3k7UyC5nz01o/sFtLa1lNTCcUSyV0anTc6Yw+/Mf/oUyA1Ej8+zs5c1hgV56b+/QSJWn5k5r+uS0kfMePL5jZwpHLu5IEW9Me1s5Dab77HyGLEBhQjyBQ7QPml04Nv+QunimIZJC3sHFY2Jq7NhWHIu7suqHDEC8OqocWZ1BHbe3s2uqPWykmr2mZmandHJmwgZcW2tZxWMZdRS0LFAIB/x7s6WG/ISyA5WsuupHwVg8MIuugYGk4YvUUmDzu7tHatSw6/eoVWcnBevARcDMBo4VpQ5RCaI1tRiDC0gDkAUYlsQiSTUrbpUKdZ04edLqvRw9csBn+TuJFMQpLEw7ZplqOdL0qu2uuT4ZkY7r+Mu/+i11vS790Xt/pkID252Qmr22TdHNh9rrUyIaNX/so/2cbfBM7Wh8507M6Sh3pOzaruKhhMK+iMZGJpxCFZ/qbkvugFfRBBYYSQs4wkeODXpmckqV8pENIBgYsHEzmf+ZLVKna8wPfF8pvtfX1wxkAPifnJxUtVnTg6WH2t1HGo+FC9Y9QWv2AYgAP2gqLCC93jCGDReAYhRfPwojGjoKWP49jGIKNQIEKSoZQrB5W0EI48b7rMlwfGDN+9pN9kRPM1MzFj4bZgASDBnTjwfJPFphSgJWAX7AZmqjruHnO1kYgDEABoAbNA3PLKxgGwOQsLAAdAANAPSQBTl5dk7hzed4FrjH+6aY5u9ppCn8YA7TeFDU05TyeWempzU4MGgbNCw0ik4agi+++MIWKA/T9MxJjY6NW5OCP2SlWjXWAyARPnawfVJJJO1hZbey2t7a1tHBkalNYOfw+RkKwU6gcT0sHOnRI0Jhq1bAYa9BVgjSegM8XG6dPDlrHp8EI8EIg8q0tb2lLYrNclHj4yMKBrHrwGMcoIbn3/H+5roAEAB2WnBsX595DQNWwTZ7urBkzR4Tfz4fobEwaEORgJpt2FrcH5kf/tF+U+EkYXo+NdQ06VwsSQBVS9XDsiKekA1AAj3fcY6J06mYxzeedgRt4efrc3zZAYYc6T3s0mM5u6enhq+nSCqmQIABSE/VDiZ6HgtwBByJBlEhlOSLJfQrv/EdpQb7DWTdWVnTjZ98ZA0qQdHTJ2f04Yfva3VpUaPDQ/L22lp7/NiYRMb4sG2gJx/WYD6fgU6EL6JGwLcZXIkCmGIUBhtsU9Y8BWOL54BMHbdb/nBQfYMZC3ZGAUHhVqlWNHuKcGafNXu53ZyiKBB4lrwEdjft72Dbs4cAsFYAo1sdYyfxHBFEGQ57bEhCsQJQABsQYIyQMQYpZJBwo7l+gOKsUzy2LQC71dXREYURNiVRk8LTmGNTQjBs29XT6PSYAomwKu2m+kaHrKAp7+3KzyNelR7dfqijHBNsy1VVMOa3gdTAyLApWVC1RFIJzZ4/o5YH38K6PnrvfeXWsop0fIp7QvLWj33wQ26du3DOMpPuPnioDhsuQ8meWz3Y1lgndLHaY/jgkTdM8HpECji5MIf4gcejigEGl0tqV2uK+uE9eZwg+a7bgur8nrAV4OQI7OT2HKsyLMWwMRkalrvb0+b6ullwTE1N2LOKHRmgD6qkdArVT/NZ+rCpFnjGucYw2Nl3T86dsrylxdVF1bstA4qw6QLYK+wXzCu2Wmza0CPkjqp21FS7CksMX05GWDABsYnpmFUAclqeOeTI3W7VnmUaSwZNLXE9vCbDx9cWsO3hgwfG9GffZFiOPzID5/W1LR0e4m/uVm6nZpJcvmZPZCxQDh/2udlTZi0Fq5r1hPopHkua/UAgFFa8L2X7GuApzHBY7TBksEyIRZwD2wJd6w25LSDZa+oDmHNms9EgLwoWZNA8848ODm3QCFBMU98/OGDAG40865pKBksE5MIDmYxR4gnYs/yVENZYXJOuBQXSeNvBXavZz93a3DAWJPvdyRMzDqjt89ugd3c7qxg/I+C1fKns1rr5a1pQI0pBGMQer3byh+aXmd3d17d+6ZdtmFREBWXNU8h8jJvsU7CwvYAgDiMVkIr9vNHs6Oy5C4rHU+YXTZPBGfvMuoucl2w2qzt37lgj77PBW1iDw0Pm/czeA0hULJUszwobGJSd7AntJioWn0J+t2plmiQGmgywvfb6gErJdAaDJTsfCKIfHRw0tiuqU4AuQG9T66B8dHsMpDUbyiDKN58zWK1WDURbWlg0KwCGP+OTE3a/dnN7x7VKXIl0Wpvb2zbE4Pwu2tDJKfTYx836gcBvy05i4Iy1E/UARA+vWWhBAIDNjzUKzxb4khM07rCUo/GkJqembX2i5kSCzb52wNAE25zikQ1/WDsQJLAX5VznDDCFRrNheyaACkMCznHUpACPjnoC0N1RDLGuGNI5gJBTQ/gIgjXfXkcNSPPAM/ZM9YHNC1+QFozle3zO8rwybmBgSIPI9SScmwGdrVGh+OA9OgNWgC32JGog7osBhOSNoNg0leEx9sYpyuCi7SgkjNDh8Tvq3ePvtyEObEdsrlzO0AUAzyzrsJ3hgwEiAlQY0Ik6gzMYMSQ1l2MxY1Y3fr/tPc6ZDVOQYQv+tZzl2MCGnM8Ec6hDU90yu7Y33viqxkZHTAkLKQWGPTZkZMWZErfTMWY77/9ZyLp9//HrOgAnFoUuNdmH0ykb0FHrUp+iukJJxP2jXmMgcPa5s1pdXdajJw9FTlA0EVIg7NVb73xVN258pEePH6gvnTJ2MUNRA23dLp05fUoToyNaW13VbjanTN+wMqlhGyqwt85Mn9CAWUx4HbDfBrk1LS8vW83N/oFFBI0F1jIDQwOaOz1nQPXjx09sP6J5YjjF98FwZvjmZGI4jH8UCdjFYV/AiUCTT0bOZzc+s/2RIE4Ys3/x/g/sOsOLef75C9YUmfqy3jbA8vnnX9THH/9Un/z0pzo9h7JsTZGQV9euXbFspd2drP7l7/7f5mPebTs5WQx9+vr6jZBCdhlkE+ocvPXPzJ2QD5aZSxqZHNd+4UjlWlU/eO99ffvb39Ifff/7Bmpl0imlEjFr1NN9CbPTYmAUCUSMbAA2TV4P7F9s4Vj/9BixSNwULoAsKEaoZ2gWkUMyYGs0q2anw99R70P2SCRRzIQtoJtBCEASAwMAG76H9WE5NC6XAb80nVwzWys9WPSoyTsO8541B0EIm+JKzWp53gPDJXwusOxFhc3PTKUTtr9w9rDXQDbijPf6IIrRv2Dv6eTl8Dv7L/bI7HHjYyO6cvmCBgb6bM9GBZbb2zVQwRmAUZ+jxHMdk48cuznTL/A7A1yv284RhmucIQwTGQ4ztOEa8XkI08beEoA7lkgrRq6emww5FH4Mtb3Hod2O/ZSjiG/bXmQ5icfvHZKC4f/mJw0piYFY8zhrg3flWF6y/znKFyeTw0K4jzOA2FvqHSfLiWeUoQR1P79zDzgXIQfQp7Fn05c4yg8nLJ0u3tdz2fV3/LKcoYOjAHf2MVNVeJ2BxbO9jiEHg1IUcU7eje9YEYdFlvOLD8BP4Z492wfsz3YOYNXn7IOAClx/GyofW+Q6n9Uh5zFsp74noxKSWc/VMaUx14Tvx/rTuW5OJgxZg6029SMqf1wYWiLjdHY2bQN0s0dp1dSXierEySnLOJuamtbTx4+1urJqQPLsqVNGTOT6s6bxDf/kxhcaGMoYqx+HAOx4AUrJkcrtQfxYVyQQlB9bDeoAucxukAEtRAnWH/WayZCxlsRhwOPXyekzxq5dXlg060swDaxkqZd/9Ve+bWt4ceGpuTOQDwShhbX6G3/lO7p1+7ZDzmyUVakeWm2LshELMQa3oWBCd28/1tjYtGZPndH8/H3Nz9+zoSe1AWuYZ2BsfNJ6HFwXIIeQrYld8PLSU/k8HZ04MW4s2lu3Ptdf/5u/bSpW7IsL5YJlt+YO83J5g/rWL31bt27fMzuRtaVVvfPVN7WztqYvPrmhTgP7745++298x0K55x89smvSrDm5pViN93qExNcUiWJJ3DHWef7wUH39w+oRGt0/rEtXr+nwqKCd3R1VzBgfe8aTduawzgidJ1Pw089u6Bd+4ZtaWF7S4VFJ65u7yuVK6naDyuXK+s6v/5aymzltr2VtP84dbujqS1e0Xz000mi5UFPx4FCuRs1IBt5IVxOzo7r28gtWf9386ZdGgAKnOv/cRYW9IS1xFvXaunjxrJG2Hj55pIeLixqemNQLr7yqUq2m7WxW8/fmNTw4onQ8rc8//kx9sYhi/q7GJ4a1tYdKt2Fko5HxYQXCSX317a/r9r15ff7Rpzo7OqNkICSvq2t2XuWWW4VKw3APzr3RkWEjpszNzWp3L6vVjRWzDj4oHWp69oR2DvKWg9g30G+K3lx2y0iY5ZY0OpYx22BPx6Pzsxd15fI1jUyOWnbW9u6aet2G/vj7P9TQYMQssg/LPcvQS/Zhz+ky28dIMKz3fvCJLp0/o0xqwDAErKBufHJDJ0+eNDDx/PlzhjcBnj5kbXfb+uyLG3rplRdNYQrxZnFh0faWcDBqHv9PHj42lS1M8EeP5nXlygVl81mVWxXDP956/g1tb2Q1//SpYYmVZkXRWNz6QsvrDbg0OBRTJNrW4sKGpiantbVxoOxGwdZhut9nAxD6UhTer7z6mjIpQuW/VKvWM6VWIXegHn0JCrheS4ODuHRgXd5TwJfU/j59EmTLgJ0TkDYZ8hmBs9NRGFscV1Nef0dzZ6d09vQZywslK+XZEJw+DCUmSr2f/vSnWniyqiuXz6rFOoR00nJ6IwBehpdNd0DDQ2NKB6JW8xMlEImHVK0eqlEvW70IOTjTP6SAJ6BaASVnV0HwpDR5CvRXbm1tArKnVCrWde/+vHJHR7r++jmFUx61XXWtba3o0mUU9yP6Z//kexofnlIqMqCYP2wktfnHt7T0YF1v/9fnFIzCvE/r7u15vXj1Nf3oT3+siDepnbW81PTa8x7wcY61FQx75AuQV0d95pE36LH1XydX6LnzWlpZ06VLlxQPh8xebunBoWanYnrzlTe0tLihTz6ftxwV7Kw6lsOJjaPfUXf6pGanrI6q8nrJX/Ho3OmzZie1vpJV4aCgLjl+tbpiEb9hBNV6VxPT/fLH/IqmIkZMXt84Un+/49Bz+vRlvfzqz+nO/JL+2T/9D/q7/8N3lBmI6P/6F7+rc2fTSidDZke1u7Gp3HZDv/zNd5XfOTASIVb30QRJ7l59/PGKWhCvk5I7gLpjRPuH+2ZBCwHm/qPH8gepz9wqFAimH1Cj3tXubs5qBn4W63b2pF9zJyfVl8ho/tZ95bdLOnViSKMjCa2tL+rdb3zDriFDJQaDjV5V3/+jjzU6FjE8jv2rf2DQFFvLS5t68iSn7/zGr2loZFhPFh/op5/9hebmTppd7MbKtsr7dR3uNjXUFzNSFfZt1GLVKrlCWFxJc3Mzdk6VKiUl0nFlBhg6YyeeU9fVUiwWNjvX7EZWhWzBFEquoMcImtS4uEwUjwpGdPCF/TaMw3GISArUXje/XLTcPIZyI0ODGsMqtVQxDAMFsbkUgGkHfFpbXbJa5PTpGSNI7u8faW52ynpScv3U9ltOEQQAiBm1KuQJxy0gHMYFI6go+UnWQ7SPcYiGORmwv1ULbVOSj42NOhEJO9uW85XL5+x8pd80a05zs6Gm6RqJxaz/+f3qpenea298RZ/c/Fxfzj+E0CqXX+p5HY9NbnZfOqFIKKBw0GchT9hS0WxjCfLSCy+oVqpr4f6iAWCpaJ8NOFisLoCkgNdAZBjK/QNDtiG7ul7z7+rHiqjLoduyJoHgvb5Un0nyYdzxoWkKKcB4LzDLKaLYQADtt/e2tX2wo6Ny0cKmURXEEgkrdABrDNjC6B7lCawlJmZVNrC2FVo0voCPFnBI4UzwZK1uGSAUhihCnLBbh01oBTXWNVhN4D3NAvH01M/0OJEwr8DSYdG+Fwue3P6+40trsia8u5FXOx7cLDJjAB17NMO84lCiiadophhCyg1gB6uV37npXCuTlhMQHgraTXVYS0iQ+YjO0IbPy2CBIpwBCMoWQAoaHQpEAJizZ8/q5IlTtkD2crvGzMMjGKCe902DGgyzmPL291hrMCii0Qdc4d71unULjaYZsgndwZExvgOBkBXU5VLZ1CAE6pht2cGBWbpgPQHLFCUR4KDZjTVayvQPamh41D5LoVSy4QcedVgwELCL5QSHOH7Y3EdYdQCsgGjP8iy4LkzyT5ycMfABX1JAEIKl8JJOpvrMcmAzu61Ko2x+zm5Pxz4HAxAAQRhNSIwDyMcaZSUHYD7G1Ko3zYPP3/HJ1ejJ3/WqWXP87J5ZeAGWcq0ZxgFEsFa43jSVgF/GKHMTQNgyNULbhTw8CJ1WDU/bbD0Ir4Vt2pfMqFJpqN7t6fmXX7Uw6+JBQYv3Hmh/c8tk8enpCb346nUNDQ/qz//sT6yo6qfIPjpSB/9ibEx8HrV6XQViURuCwPBnrQXM89tGN2athgIEgBd0yx/wKJpKmj2Rh2Y+mTRrotHxUfUPDFjAEAPOG59+akFjoQD+kjFl0v2WP5Hf3dfq8pqS0ZSBBMXDgtlD+LBjAnzzecwPmIOPYpq9JpWKHa8Hx84Ntg6Ej4HBmIZHRgyAIUsCn+Hd7I7qRQJ70+r03NrN7RtwhmoKUBNLh86x9zcqEKywPKGA8qUj+SJhUxNE2QPqHbUKbS3OL6lWcBwfon0++SMBNXotxVJJ+9XzujUyPaH0cEYKuS3o19Voa399R91iQ4WtvCq5A1tDbX/X8lJc7Z5u3ZtXJ+D4XXrxwS+V5GbI6EVZ5rJmFnC6znqLRhWIhg0chLnOoVQhhwR7nEpVcfOClLbXcma/kIpFLaSVotobCFjDAtjNngOoSjh1PrenpYUFC8KFEXx0tK88tmNuKR512Mhkf3M/Y6gUAFstqhxlkNfYsaFoxIK1ys26+oeHVGMfcrntWWjXOxY2Vj6sqtdwq1t3SU2PhaBzcNvhQ35Ar6Wu2iaPJOCNgaPLxd85oZ7YHhA0S84Cw8/xiXGNjY6beq1eqevBvUe6e2tbPQen1IXz4zo5e1YnTpzS5Nik2X5Bs+9Lpc1eKgS4eTwkRvkE2MmwqEZguC9gBSwyarNJxLaGrAT8r1mIAKL4ce7nDNTjXABkwcsayBhQydiwAXwuCRncNibE8OCQebezpxrTG7jPrIk89nwk41EL2GQk2YH9enhkgwfAd5p2wASArvv3583qgcG9geutphUVoyMjFthN5gZ7FGo5AnHZc2jcDQR29bS8tGCKG16bAPFEOqXLV69qN39oodwzM7MaGBjSvbt3tLq8as8aQyZ83IexknTL1rc9Z3u7xsDlta5cfcEAOqTSWDbwrAEXsb9R1HBGA0xwz1CEEfTIXs9+8XjhqZEI+KwWKsr51Wqa7SBnaaNWVvloX816WUlY2pbvhGKhaQU1hSvKMsLNV9Y2jM0/Ojhk4D0gKueLDeW4bgB9x17lgVDIVBuADQxKkArfuXPXwhZhZg8Pj+jLW7esRoEdCciysb2lSDxmr0v46dDwsJ2dG+sbJmvngDoxO6vt/K7Wt5zwdtYNZ/F+PmfDAXAzCADcTwfTcsA+hrmmRAoELbCOMEWKR35uuVKx/Q0qhK2VAAAgAElEQVTAjkEkWQswCbmPAIOAYzTYfJmCCEKFrQ1qGAZVDI5oRDrG3ofAYgMPuF7YgB4rRo2JjA8+GibyPKoVA3ptYRN8W63a7wypAb8oYg3ko8bgs1Efel0K+ahpABoZ+HsMzCMzKcCZChHDCwsYgNyxQ2GdWVgwgw8UsPw0BkYEjtswxAGFqH84P7luz4YofM+zvAA+ExaZBN1ZWDAZW0Yf6tkAgt3LZdZnBPBF7LryZRkK9bbtq1xjzniUH1jzFHDX6EnJhOOHzr+lZuMaGsse0M/UFCm9/PJLVvO9//77VtPwGlwXbFIAfBmEsB5pvhnC0RjwGblGAHNmt0MGUbWpYqGooYFBTU9PWV1FHgMDkOxO1vYN6i/qOVNdsCaadbMTIPtjN7+pd77+ltbWl7W2umzv7e7dB+ZfnUomzDIUcPr8udPayUJS2ZHHFRDIycjImJ4+hfl6QkODw2ZhmozF7bmw7BVJ9+7d0+MnT2xN0hhyLmBxQP4HmTdI5anH+TPrnWtKVg3rwdRq1ME5LGzb8vtDtmcAQmK9dWp21pjV65trNvxIJqP67LOPzdOcen9kaFQryxva263q7TffsKHr1uaOfvjDG5o9OaJEjIDvfY2NZLS9vaHh4QGdO3Pa9szs1o7u3FrQbk46PZPU2NikXXO3u6f9gz07i3rdlk7MTFp9ls3taXh8zMgOA8ODevDooe1PqXhc/WSSdTsaglSTIG+rZOpRFNWtGjlWSbMNg0yEBZhZw1TJiiIHIWwh7bVGW0eFsnyBsOUAsb6psyEjcP5ks3vWbzD4oNb3+kJW+5AJQBYM69cGdG7HFo7mjX6neFQ83v8STj9gAHrXSCxGQjNLOSejgfqaZ8wAc0BvgCPLtXHIYOy1sAUdG1fnTEb1DOGMITu2bgDnWEvRD6C8BSBj4fPaU5NjpgCJx+kxfAb2sm/RN2FjiiUXKkruP6CVhWYzIMN2r9WUP+hkZezmdq3no/fgOeLfcE18/qAB6gy/2T/5ObFEynor1ivPHQMQ7LDYc2DyPlNT0GvwmdgXGUBQk/Bc+9nbjgkL9IHUPAxXGVjgEkAdxT5puZGWC2nMM0cxguLB62RWMAAwdRxq66ajwqD25/NAwOAZYaDN4JpNhr2FeoP8TIbOzyzxzLrQ8j9cTh32bJhhnlbOsJdfTv/UVcjvZAsxlLKwdtTxDFiO7RBtaEWfYc2sk2/yzAqL/ZK8CD6fWf2REclg1rI/nKE71iDYVpHvRfYE4ASEIuxgEaoPDjDYaGl4aMRyqhgAANRm+pMWPMw1Hx0d1crSqqmL2Iua+LXnNpVIJ5TKDGhwaNh6Lmyj8zs5U3BDVMBW5fPPv1B2Z1+BcMCGeWfPnzf7SMgy5PjlC/vWP1B/4SpTQYnS6VptAGN1dHTcVMisf2pRFMLFI2z6UAKjJs9YOO/ayqqxWakZGXowNnr5+nXrTyGhYGGKvS+KD0Cyt956y/ISjo4K6h/sU6m8rydP7xsznq8zp8/r/vxTpdMjqpRb2s8Xzaed+2O9c69lg3OUWAxpHHWJx/zhAaAnJ8a0uYEVS8WIICdPTavXa+nnv/GO5h/Ma2N70wLg+wZjOigeKhCK2YCiXGmYR/rGyqZOz5ySp9XVvVu3NNI/YHgLDOdkX59uz9/T2OikMqlBsx/FbpT75lJd0SgB0Y73+5OnCyqUasodVNTqunTy9BnNnjmtzGDGstncrrY++/QTJeIJIx2iUkWBSl5mq9c2K9+R8SmtrG1rYz2nrY1D9doB/cq3fl0rC2v65Mcf6+KFs9ovbOvq9ctay27po08+1fDAmOKhqHJbGzp5akyeSEtjJ4d1/tp5/fEf/rGWHqIkkE6fS+r69Ze1vriljdUNzUyNaXVt0WyATp2ZdTIWUYI32jZYoTZCocKQf2J0QsuLqxayPpQiOyOiakuav/9Afj8oixSIxPWVN3/OBvfFfEHNvaJapnovGUgc6xvV9h52OCVtb+csb2J0bNRsZlChbO9smsVROB62IHRsuJ+7eMFUO5BXVp4+1FGho7nzYxoZHddPf/KpquWeyiXpwpU5JYcyeu1rr2r2zLR2tjdUKxb1X777XTvH6cchyh0dMcSVfvGb79hQGzV7tdSQ3xvUYP+InfNmGdjtamWNNbtvAOj9B/eNFEp9uZffsfMXo+/r11/UxtqGERg3N7L288iDwhoV1dajx+v6rd/6JR2W9vXhpz/RG6+9rj5fQg/uPtL2/oFZ6MMoB79KJwetr2i1K3r7517S0tJNI762WiF1WhB6m0r1pdTuoRII6OnSsgYG09Zn1Codba7mtPxkXfvZAw33D8jdbqlSPFQmHTbiMe4VZD8GAyktL2MVTKbksKlNOSdQ0GKLgx0mWZunZqfkDfTU1x+xM2B/r2j2fE5Ok+wz4yrxN/76XzNc8PatW1pcfGrPI2cbNTa9kRGWQ2F1vUHL8+qUakaa6/p6SvXF5fV2lM9lrY6x/dztUzwcU35714gk5W7VCLXkFgX9WEm5lc8Vtbm5Y4Svo2pew5NphZJS212TJ+jR5NQJ5XJVLS3sKB4elqvtV2HvwPqOa9evqG8oqs9u/0j1VkHTJybNSef0yQv64IefqLBXV3blEIBJ3h7kyLQqVTICmwqE3WbTBu4bTkjeoFSpSVevXVUkklKj2tDCw0cKYZtLfmlPmh4ds3pmZ7+s7B79jU9eD9mzDNnp692qNSpmaeXzETrdsnB0rKUGMiiQE2a1vLW9qonxYb39tdf1O7/zr/TO1y+aSu3BwhPdvHvL6k4I03Ozs1YbHR3VNDA8rVRmTO+9/75+9Eef6P/9g9/RxvYDHR5uaHdn1QLrA26/lh6tajQzpbA/opmpKRsit3sVe75XVhhcS4k+cgKDKlXqKuKQ5uW5m9LeYU4HxYrS/aPa3iGfLqJYpM/UdQR002ocrktDs9LLL05rb7ug8mFJ1WJL05NRnTs7qfHxIV25+rx+8tHHpv53B9zyRz368OOfKJ4c0GGppFq3YU4AKJXJNNreLug3fuO3rKe+e/9LPV2+q4mJYSME723mld8uqnJYU4+oCYiv+SMjEZpNFk4/EFzbYI8ModoKhLzq6+f5wuK8q1anbn3E9IkJ7Wxk1S45ucD5Qkd9GZdZXyN2QJUDadAbDv6MfEOWDfj8wsKScoWCWf+xBk6dOqnsdtbqCohcKKGoUXhOsMdCyDoz028ZrGB+qEw4U7PbRU1PjKvbdpuqj3oplzuyIPVqTRoZAStw7NMt2w4cHsyp1jBcO+SLqF2VDfSoxsASq3VnVgDhkBkEPQMOIZCLqAd5tiHC8mXEoP/q22/3YNl87/t/pkAEv/ywyvWaHcZOSeVIVSNhLCSYoMK0wXalYIEkFy5MyOfyaX1xU81yR2EPk5lBxWJJkwhiZwJ7GEBveGTMsj9KhbIG+4acHASCWfrS1rw+uP/Amqb+voyBQWxAHFg7O7sG2LKJw7gA7KCI2NzZ0lGtpP3CgUnEregMBh0JGQ0J6otjiTJNNIwsGlA2PpoOwHEY3vxbfnYqAQsvZu+rWCjZ93LhrWhsNhXGUsmafwr4jh2YiUhIAR+NSEHDA4MWTszJSYgizE+YqxS1sJkcb1V8mZ1gYJiSNNQUmZl0Upm0I5HmRgHaVwC/COyECXms7AD0gF2FPJcClcaIzx3wYX3j+Jo9m3LxGUdHxuzhcCwAnKaeMDQ+5+jYmAGkTLq/+OKmNVVYVdFIALwAIgFssWFbSPyx/zCDGIrqZqOqeJSwRY8FRTq+2F1hm4R8EIk2IA8+jFx3mLQGivjJZ9g15iqWUwZwdfAoL8njDVg4FZM7wBDuOw8VYF6hcKhgALsQACEOoYAFEOPJTaGNvVY0GrYG7syZ08amxP8X+yvWBV7VWFIArNCYEkaWzW+r1iwLK3OKdzZp7oFNVWmkAj613B0lMnHH+qFQNgssX8drQ5ButSOvsbCcrBHscHj4LPDeA9jFBuKxRpBngEbEHmqvA5Yx3ArzurBvfJIvFpCLoaEHtl1bo0Ojyu3t2+bmpGKXpHpbwooDNhlAxIkpVVtVY2/0Z1J6cPe2ZUxwWHW5j/ig+32mgogk48ZaJmSQdeHudhUO+C3yHXYHqh5kc7VWQ5VmW5F0zIYm6cFBK7i2t7M2kUW2x3ASIJ3PAUhM8YvMm2dge23LpuJBb0DdZtcAbBoSGOYAJYC0eAELC7k4PvUR8+QHCMUTlkEbQFmlUhf7FeyRFJlDBDNHwsaaWV1YkadOkFLYgskLlaoax6GNMNfSqYR5DONPTUYBIa4A+cBjePLTtEd8bvPv3F8/UG6lokiE695RIIpUPmD5RSgxwvGYCtWy3EGfZYmkR2hapPGhYY1nhtQtNXXr40+1tbRiw7pKt2YWYUjqv/jytuIDgzbISoajasNmLxbtvYVjQRvqMJgrlJsWPpZMY9nD4LZn9mwUOBRKsD1RfowNjcrrIkS7acBfrdrQ9s6ODUAGhoYVS6eIptT61oaBZXhWouhpkMNTgbFTs/2ME4CfYRZ0Eb81tkglYYICemJ9whfPYQimH40+w6FkUg+fPDUZYjIcl6eH9aFfhf2SKkdVC17DEjHsC5vHJwPKZx7isDR9fo+TWgxb0MJ/ATM9GhweUMTsSXpmW8OQEgVJj8ZrZtZsE0O+sPnYI91HjXBUrtq5AvOJdbe5vmlB2oA6qMvIDEBtxp7TYL9vEkyNEiWg/QMY921TQpk1joVL92zwUS4WzMaDc4/D3DIesByhwei5DYg5LOR1WNg225b+vn5Njo3rwnPnLXyXAfszQATg1M4tbAtQUxTJHqlYk43aBMY9g9GdHVh1qBNoEMhFcMBEAGbu/zgsBxpldQ1kx0bvtVdes73y/oNH9vvMiZNm6QODFqYmQY1kXFDMcl2xOCPInf3/3r0HKhbKproLh9j7WgbkYYcACIANAFY7V65eNhtEs3GCKu3yaH1zW/uHBfMfplFkL2Hgsbq6aoAwZxiKhqkTM6YkxX5i/v59Xbh00UAtA2m6XUUBmbAZ6TgFcr1cUK1SNHA9Ego6to4etw0KOANRoaUzA6pU6xoaGjG/aZjnsJY5ryiW8/t5Y3HzOpzDqNiGx8YMHKPIYpjDAIT8joHMkFl9ovzgvWIrgZUc5zWNCEzTZ+SLxcUFs9lBOYnSbXV9TevZHQPquC/cXxR51DAMEBhYUb9AAgBUsqItFLZag/MUVQngizG37VnHL75nMl5j3cP89fIeYLE49p7ULNQjnMsofioHB4qHw2ZZg1Q6RrZWveqAtPGY7csoiGxIYCxfx5LqmSLEQD3LzUD54YDexEbZnoPeCU98gmlRQqFuI5cj6BBHeDi9HsA8Z5jNEIiBgTGJjy2vmKxSQ8HabjRhSAPyOh7LsNqfKWIspJihAOAuALHZqTiWYXa+HNdh1A8WyNsF1O3I5eE9etRptq2GdALXHUCQM45COhp31IxmhYNSwbJCGMJGlD/Mq93raXu7rg8/+ENTeP1P/+B/0YcffKrx0UEb2gASwmrHJtTt7qpYOLDXHB4iT8JvgCdnPZ8Bz13LHKnXHNWL223nPXUMTTZDaRiBRrpxOYU/hB9sIKk7uVeAuwDCnK9mndPfZ2qLBw8f2BqHWcnQBsXNzt6Gzj43a/ZX7BU0F48fPrYaF2CefwOpIRjw2GsAWterTYX8hK9jB4o9WMOaIEhH9UrN9gQyjdgTGHpS1+zl8/asIzNnL0umU3rjjde1ubWmBw/mjcDAemHIzloFxGM/QfmJ5QVByPjV2wC569LhYVGXr13Vzfk75pn96qvXlc/huX+o03OnLEAWL/tLF65oc31b7/3gfQMxAHWwOARwi4YD6rTK8nvJWKtodHRIs6dm7BqMj+KpTZZRWEuLa/q93/v3x9ZiXSN2AM6Sb3Jm9pROnDqhWIomsas8bNwKSi+/ZQ+emp6RF3UCbDLY4aWi7UuogMiaO8jv2+CDe8VAmjXGgKtUIZOirkKxYoGbR6WahsYmleoftGFIo9UxO7BHDx/Zs0iDRv2LAp2hciDoZHcAIjEMY91sZ7cNXGQ/5IzAEpQ+wdaf4fioz9CesJdw9pKbV3Myb0xi5aibePZCwYji0YjKhUMjDlGDYxfAZwfILBu726VzF56zn0F9wT51eFAwcN0GclUs8dz2ecn+YbiEqoa9PBalpnMyrNjDIcsxAGGqwvAHBSX1NWudbAx+Id+qkW3Hz0L5RyPtdgahuAdQl+XJdPH6bKDN+gWApl7nbGNAWiqXjezEAOOZqoP3iq0bQxBTmhznLlJrYhHrZHsATEOQQI3tDIQsk8gsHVBgsLdgw+aouHi+YOH32PxMSeKxM5AhJ89sdmfnZ0MMVFm8WSxkeA/PMjiMMdxw9mPHxthRf6D8MLUKezCDat43gemWb+lYTNj5CXHlOACdD8Ue3bBrx3mJpzlhtC1HDXKc4cI1wcrK+mBIOAzIrQ/HJsZrGWYoYuLxqJEsjgr7NtCi5wcso//HlnXm5LT9/7U1hyH8lde/qv/tH/6vRm4BLxgc7LO9hzXw0vWX1Z8Z1NLikg1psaLBhiaajGlxc8vWOAAy1qM8t+lE2kiUNz75zAYXj8jQQwnoDyrZl7FBSCgaVf9Iv47qRxoc6VcqFjcVSDwUMZtu+nH2snAwYs4OA1iX+sKql2ra3dyVu+NSMBg1wDuRTFuWCaA4Q6lKqWTXZGqCTJt+I6JwPnK2AyqRe3nt+Wu2p+eM3Z22AQjKidW1BTtrYbED7uIjX6v1tLG+Y9apI6MjVo8x+Gy1GopCSAwGjPzD8A0yxTqK7aIzjaem4InmNd5++03dvntTv//9H4tIz7e//rrSA0EtrSzKRbhxakBj49Pa3tyzzzqYHlDMF9S9W7eNvct+QC7DBz++rVdfv2R5aQOZYWPCf/j+D5VIBDV7alypFP23MzDL5yGgNbWxkZcbtvngoO4/um8ZEEPDGS0+fWR7/nPnL9iap+ehgJiZm9Hv/ON/pP7RAQ2Njunc+av61//q3yuXrYj4lb/3t/6OHs8/0s0bH5kdXKrfo4tXL2j3IG9Kr+WFLQ30pTU1NqKTs2Na2XmkP/2LNb39jYy+/Su/KlfTrf/y3d/XufPntLCwomqxq0atrdlTJ/T5zRuqdxv6G3/nr+nhwoo++OiGrr/0iu2Zud1tc0notWB9k5+SUPFoX55OWRfOPadU36gFnvelY3r89LHGp2d0cu60KZCivogau0Wp1tToQL+Bj6VqT0fFqu0ZkJD29wtm7zs4RDB8T30DaY1Njmg3v6u9fTIpA2q02nqysKyx0X7NzYyZ0od8sjOnn9Odm/Nye0PqH5/WncUFjT03q4nT0/r0i4+NiPzCxcsWbP4v/8W/MVvcuRNTlovT15exgeFHP/nEGNE5srOCZMsNG6j/6OaSfvPv/bpefOkFbWyu6t/+P//aMmr8Pif/KBTESryrWlX6O3/71+yzkKn1n/7j9/Tbv/3X7Wy7efOmdna2tL6e0ze+8aqpj/YKu/r1X/vL+uAP3tPD+adqQ1ruSysUD1u9XjqinjhSMCxdvTqnzY15Uyy2miG1Wj7l8kUj04Sibss0Q52eSOHw0VQy0a9IIK1MArDfg5RXhfyeCgd7ll2HuwXPeKftUj7XtGFno9ZTLndgBADC5wcGhzQ7d8YG6MMjQ7pz50t98eUN1Ro9TU4m5XWFLPB9bXXThhpkj7K3n5iZNjUtRBfsL+/N37YemhrQiMsugs6bckNy60gJf8RIc61uU/nDXV29dsGyKiEWbWIJt73HtyhJvmTAq62DrJGCN5Y3bBAY8ic1NXnSztSllQW5Q23F+ny6+upZG4AQJL6wtKLDg5r6UmPKbhW0uXqokMeta1ev6bkL5/R0+YEeL3+p/qG4uSuw51aKbT25v6pCrqnDna6S2J8GsfHyOAMkD3bfVY1Mp1XvlfVweVu1lnTx0oiuXHlJt7+4r49/9ARjCmUYjkiaHh/U2blTps5cWt3Sjc8WlEgGFI2krB7A8vyZDVKB6VxXmp4ctvqUPonC3hTnAen0pRmdv3hKb7/5mr784hM9/+JV+QJB1VqceF4ViqgJ3frsxuc6PCgqGkuqb3DEBpPYm9248bHSfUG9/e7z+uTGD/T4yS2zK5sYntRBtqzHd9bVaUjXrlzWxOSIwlHs/MpKJodVKdfVaTkZZ+Bwu/k99Tw9RcnjTUX1+Z07GhqfVrvr0+07TzU8OC4PVlXZbfXaNb3z7lc0d25cjx891Pe/96lmZwbkVtVq0r/8a+9qbvaE9Xeob3/88UfayK5rcDyjjWxWyfSIVrey2odx6/Uplcyo2/arUfPqF3/h27o3/0DFyqFSGXKhVhUJhpTL7qt61FLlqC6ffCrkj5weOkQcQs2wGkgG4KD0DLjhrOMaEZCpE938wtkkDE7Ur7XldW0to1SWfGGpL+NXXzJmWVq1sqPgTLCG6i09fLBrllUnp6OaPU2G7Jbc4MKhsENU63aMAHl4eGDYC70n1xW11PLSlpFrTKjfkSYnI5qemjSLX9RpEKPW1zaNmEP9WypCEHNZ/069UqlAhnZcAkJYaHaczLReyyV/N6iQL6ijQt6s+ZIpnDa8KhTKqtXaSsb7lUqSr9l0nBs6bdUbFcOT4fi5/up/88u9O3fv6c7dRYUTfmsGWYDW9EIl6CHpbYlnHox3cNhrPpTIQfl7mPaRYET72UO1yl2FPASTuG3qQtg0YU+kydPQ0vBjiePquhULwaSqGpPo6tUrZu2EPyH2G9NTU1bwN2p1a9g5tAGxh4aGflas0wgg3ds7ypv1C2CEMfws/8J5PQBks42qUJQTCBg2sMSR/sKi6diABjCf5pPmH+smLLAoZgGjHBsGp+A3lgYSYitVnGBQgnZ8brcxv05MTRuris/FkINDxGFhOWF+5kfrDzr+Yz0myXhac1P9yqSSGujPWC4HQxMazixDBbfXmOM8RDBtAFWwIGPXpXB37DSQV9PcIyUn+NexYMHmgWHFM2kSLC4koFeuXDWAGYsFPjtMZcCZZ97a9jOOg/5ggAO0AVwiv2cRG8MJ5QqZEc2yHcw09VjqwBjFx9gmdVVsBpoGZNAYwvxNpfs0PDKsDz/80AAfHjgAQfyBm62OWSEBsDHEAsTgutOUsRbpNSzIGGZayG/X+NlrspGzZmlEKVQnJsatSacZ4RoBqmArsrq2buw3QuVhTzRVV/5wT24vQxTCS/3GgEaSTCbB6vaGgtgeDGfsGhzlD1TeL8nTcsnX9srT9loIul07LDbImTHZPdQTmK+wW2HcEd5L4B1qJMeLHeZVtVQxALzhaiuUisgT8VvuiE1QPR6Nj45rE6UHnHECD9s9UxHU9gu2cfQiYXV8bjWrJYUyCQ0MYD1RUq/ZVAP/SbOzaRp7D7arLxy0Z5JmH2CNopDwZ0LVkwlAxq6xd2qdpqqdtk5dOKsASoT+jF0PmCGAuwf5nHLZPZ2ZPa10ImXNN/YTTMiBvMkM2tveU+WgYgA70nI89uOJmBX+DFmwRELqlk55NTQ8YGu6XC4YIwUwicbaujeziyBAyQF+uM+wBEv5knw1n1rVrjqwCLE8ga3rB2giF8Jvvt2E/SJpN396DmCXSyPj4/Ys53Z3lNsqqleWMRvI6GATjqUjcjHorZVsKIGne63VUrlRUyQdV2oobWwBfMSR3beOqspv5zQ6mNHJ2RNyh9zGknr84KEeP1lSun/IgrnJBHE3O+pVKxaCHkR1w/srVVQsojBgAIKEF2WaozJj0Io8H4Y/wd3soTNT00rFU2YbCJhRKJW1vbOn/aMj+WHxT4wpmIioUC3a/YQlZxYM9bpKB0dKRqPqNdoqH5Qdv/8wVjDYLfSMvUf4OFlDMMttD8PHtNVRqdYw70yGs1yY6ZEplQ6KNoVnmEJAogspbLNroXWhQNgGlMaQNBWIA1gak5JcB2v0UNW5NDU9pYsXL2hiatJCoVFqIcOGSRuPp40pQ5Pz53/2nv7F7/4rA4kmT83qN//qb+nM3BkbPHABGXSz5gGfGZoyzMF+CHD1GbMcX/RsdtcaZMLusH9hPzY7ESzBWIsohbw0CLBe28dACIx2siuiipNjMhQ1duRApt9+BusfdR+KO4ZwDHb4rBTNWGlxvpm3dKFgg4+g12sKD3zSAVawfnCukc8G5AD7eIT7PC6NDA8ZaIV6BCscCm7YFslESi6v3xps7gvhlgBHgCJLq0vmo3nu3BkrSHgGAz6/MdIPaNZSgxYYjjISlsl+zsmZYN1hY8Fwnj2Lc4NBx9VrL1qDun9YNEurlbUV21u4pxReWCXS0FvmSqlkwycGl6gZGGjCeOTvAL+oauDIijwcbGmaSNhzOjrMKxJybLU489irx8YnzMseVaAvEHI8yo0l67ChOc+4x1hbwMLnXo+Mjhp4a0MMGs8ma9qxdSFEFEAtFIlrcNAZkmCJaGodv8/sE3d3d82mC0Y6pIM9sljyebuPqBjXNzYtF4ihEwx4srTYmxgEs/4AzoeGBu37i9xvlKEE0zH0MsuVljVcnM9m+2TMOMgAsJsdm01qGXtWjq2eDEI8BuSgqLTKZbO3YG+zYNtm/Wd2kACRsNGN4QuIZkMDzBWPQ8T5M3ZVnFOAb7zucRA6vwOIW5lznJXBf1KEAh4zKGIrDQZ5Fw6IZ3lcx8Up9wfA0PFzRZXqMLapgTjnsaTi71Hbci2oqfis7O+wm+28NMWVYy3Dl8PUY18MOJaf+Pd7DZe3Jot1jQqVL9Q7aawm+jN6/PSJDeEgzrAnUCBzL5FKt3otbW5nzd5uZnpW8/NPtLtT02B/ytQreBtjhwDxAoDX5WIfg4Hks+FAq+3S5mbWXos6g/dv14v68zirgYE9ZzkAMvsaNS+Amw056zUFsW2V25RrDB5oHvZ2d2wAynMF8YKBIkPcpZUVW+MM7chg63Tr5nSmO6IAACAASURBVBc/PjGizY11U7A9efTY1hj7BU09cn2ADtbnwcGhPC6IRc7zhSUEtjY0B9hqsKfDmM5kBqwRSaVopOjR/DYwYghqAySvR2Njwzoq7OnJk/s6OMirP9NnJQ8NEH0Bax0VK8/Z/flH5nEfjUJuIE+jpv1CQQMToyazf/WV61pdWdTW5pomx0dtAF0tO6Bo0BdSvYLCrWEsbiwUqOUL2CLVKuZnvby8pFdffcE+J/k4WK4SrphK9MnvC9leb9auwYARLKIwckMBy0njvm1xvTttU3+srK6YL3eWYF0yBKoV9RpNZeIJs5TELpF1zv2k3kThBekFwBwSAvtUkCFGOGoAW8/jV6nWVDZ/qFv37ms3f6CRsUnLCnDLa80fJCHyhmCDc16yb7E+WCsw+hg6YQcMLMAewYCCmsiIURYITW8DUI/qiqDvlgG5nEmWeejxKRGLW59Ajc6gkDOOgQWAOKo01p3lDTUg8LRNQdc/OKi8DbTLBlRzFttAs8kAo6lEioyWIwuiJ/Sa9QbpAPsDagcGCVx36mL6EwY91BM8+9R2Zu13rM5g8MFZazUyRAnqFRu8si8CKtsuYeoshjj0IvRaKDYs7Pv4mj37ndd+lg/E3uo8+wA/vK7XzvmAkdD+/3BwR6lm+jFHbYYzFWHZkOFMreKEhrN327mOehfmrykvsfeMWs/B2WEZja2mKfX6+lJ2bjjkH/YsVHPOUMjCOU3B5/SmKNieZTs+s2YBgHfEJ+xBzvfTt/HzrNdz5G1OACgDKr/PUYW4yIApGGFxN1sx3tTlS2cNmIMIMz0+phoSa5SyXq9Z+PAs7+1m9fbbX1OpfKgTJyeNScqf93IEmJZVLB+ZfTTZfbgt/NXf/C3t7GS1tbluDHzUVQxRqDdY15BWuFcMFXtqaXNrWW1Yx8Gw1rd3TP3B+dHfN6hTJ2atpp2/98D25Y3NrNXHWBf3XG7LgtnJ7atvKK1yt6zMUJ9OTE2Z/VwSw/h2R/tkpmV3FAHxIsM0GNEhTP18QSF3ULXDsjzugKKpjFnzQVKgh29U65qemLRcJABmgKeVlRUjDTLYJeDdiFPRiFlxUW/DYJ+cGtHKyoJufPqRQ1gIRzQ3e06lYtOsYioV6keeM7/GxkfUc7WtN+EZnZ6ZNKVVtVHV5vamBXD/5CcfaXxswqwXOTQhx7z+xmvGYn7v/Q81OT2oqRMjOndhygBTVBqxWJ/Onb2klaV1y7iABZ2MxJTFDmZnV1sbm3aNGepdvnzFHDkIlSXr6Hvf+w9Kp8M6dWrUBiASyuOCygVUExF53XGtrWX18MkTNTp1BSPkc8Ztvx0aGbKajMGUy+/VwOiQuSY0ey0jmFIopFOD+smHnym/U9H+bkVvfuXntfRkQU8e3NTmZkVf/+YZPXfpnPaPDoy1/+TBop275Nm9+e5rype3tFvY0vr2mk6fntPYwIQRD3/0F+9rd6ch2slf/IVvWq2FZUusL2w2X89dfkFef0Tvf/BjnTszJ6/a+vBHP7HQc/YUb5hatKRv/tzrRgjrS01Y5kmxmNcf/smf6cTspIbHxg0gTwQTcle6irh86mcA23Gp1vKoVGnq1pe3bAjB80wvU6uXrafyh7yamBlXhf+Ogpt1dVQsqVytK5NJam97xWy7zsyd1emTZ3S0X9YXt+7pyitfkb8vpcX9Ld1ffKhEOqoSAHLPpanxKRVLdasvB5MxVUtFq7Nu3bqt7c2qzp6ZtMH/wtNlvfXWO0YW+vM//aG++vbrVi/hjz85OWa1x91bd0012mnVVDjc125W+m//3l8ym8krV65pdyev0bEJsxHnOVjfWNHmZlFfe/OiWt2G2p62Xrn+ku589KU2V7fV9fk1MDam0ckJUzytLq2Zu0UoCu7RUF/a66hLGiEVjiAFhS3k3eOnh28qEPIomY5rc2vPMkuCvoQ++uBLy4pIx1JGRiDjxdVrKoE7TLGqUhFlAcPwmlaWHXY3kbtsa+NTSbOYw2KS2mVkZNBULp9/+VOrdeOhpJo1nkXU76iCW9a/cX5Su2O3PjE5qusvvXCshs8aGQWMgkyZI/IZqAk6bnO3QFkTDPs0PJLR+say9W+Osj5uNSoWyxANFXSbSj67umPuCbduLimZiJj9O4TcC9fm1PaUdOn6nAq1vJbXl/ToyZJ6XezB09rNHsnrDurFa9cNZCfQfW1zSfG0V7NnpnRQ2HfUzPEB3fjolpolt7KrZV05c1WD6UHld7bMLpnzMJmJamgqrXCfX013XVu5HYXDCe1s5+VzhXXn8ztqVeqW0Vg6bGl40GeDoEuXL+mgWFJ2N687d5Z1sC8N/n9MvWeMpWl6HXZuzjlWztU5TehJuzOzu9zEDbMkl6RpyLIEExBk8J//+KdlAwYMA4IBw5IoQpBBmbYpyAzeQHF3Z2Z3Z2anw/R07uqudCvdnHO+1zjnqxp5Fo3u7a66de/3vd/7Ps95TkiwjzbL9pwuHwszSVnkRkPGgK6Qz+scXl1dwsQ6QBMVPN8r4b3vXsBMIiQ8lAr/2YV1lEptVCpdHB/l8ZO//alycakC5V7z4HEB88tuvPfeD8AIsFDUgnT2BYqlA1mPkZRJhUx6v4JJz4xSgbgk5HQRiZkRjczpflu5BjxeEclNNgvS+bRIv8ThTLTGtFhhtXvhcAWQjM+h1+wgtbON1M5zvPTyJXzz++/i1x99hP/z332M1SU3Ll9cxIvnz/Gf/cFXcO3KRZQKFdVJHl8At+/dhs1tVpZuYmYVT3f30Rj3YBHJzolEdAGff/YC3/nO7+GDD36F23fuYnmVdv0WXL50ER99+BGC7ihiwQRiwZgUj7bJWBmvJBvyurJPYH3Avr3ZauDopCbetNsHROIUN3RQbwHJGZLzbLBNHdjY2NQ+TRIV62mSfZq1mpGjYyahh5iIBZ32QGs4MeuHO+TAxDJFo9OTKwBtlylKIK7Bs5EYAvFmEio57DpThGw9O0EibsF3v/vbcvZhKDyxDuK+zAcnKZF7At8bHYnYs7OPIrGOtSPrSD7nQx4rEyDiDgq/abUqsFiYM+gyCGQD/lziLqx0iQcZCuhgmFbZzODModsbw/T9P/jW9OOPP9Y/ki1il4fxAKPuCO4Ap3kTBdO8++41rG0s4fnOlhgHBkOZoKYPIV8YjVJT/nK2MRsWenbZ4PH74Q14NQChvYpAHfo594YagPQ6feQLJVy7dk2soXwug3K5hPPnNjV9lcdZf4DjI8poRmoeyQxmYUmQmwF2lWYdmVwW+6mU4WWqopS+w0ahemqnahSbI4PlQ2Ybiz2CwPVWAy4vGUh8z2YBYCxuWYDKZuE0FJUNuwDwel3Fv6yM6C3Nf6fPda+v8DQySOgHSQYSGxiCHizgJbdRBgetgui1boSFsnkjUMspPqVHbCL584/TGewfHmPCHBMPr6FDf0+7CouC1OndazQrBDBYDPP1yWKRdQP9mLs9I+9EoZsELywKrOZAiAMPFteazKmAN64Vr6Fk42Jgkq1k2FsItJSFgAFiTMGfaYMZPNQCUgLQxoyqD/oe8+soGyXbbzDiNNGngpFWKAQLaDnCAouWAmwMuDY4teegh0MbNiBsfuSnPRop1Hx+flYFDht9SeYJNjC/T3Jtq4AkTkAJjvBnuKnOEdAyUYNKWT3tHPi1BBGq9KRrFGG2A6NpX8ykQMArFhSn2A63G7tHKYTiYcTmeXACZXqEVtuwDMywDM2YkgzAXAcBNcaQS1Yf8tk1ZPlk6hHEoaceNwn+nYCuwUggNAHwkc2EwExEKpB6p4lRtw04Hdhc31AhzvViZhh6s4N+rQVzd4xAIIgiT3mqHPxe2J1WMYvo123gy2N0Wh0M+yP4PbSZoQRuqIGLw+uEy+9Bs8dgMKeARw5AvD4nKvWK3ocnGsLa5UswczMlYGk2odtqo1Wto0hLHH8EF1fPwetwi/ktllSjLi/UbqsPOhtN2VsSk6JdU8yO5FwC/VFPB7RydMYcgATFIDSZCXR71Kw1mww8hlRn2jfI0GeeioOWWRPkWKn1AHvbjlF7gja98wnoMew4FJDUmwoTNhkEj8mWmwxHhuoFZoHrbOxHU6BarMM5tcMOG/qtjppKl9+hQrrVG8HnJ1vbjWKphsEYSM4nYHbZFBDVGbcNpvfIpD3gwsXzWN1YwhB9scWePXmGvb0TgR2mqRVOmxO2MWAlAEbGoJP5M0NUaHPRpL0FsLAQF4hRr5UVtkaAj1kNzNJh2B3VVmzI6Y3fbRMkaelwGIwnaLDJbDXRYQMaDSI6n8DYNDYAE5cTU9otcI+YmOAy2zBs9lAtl2F1UPI+gT/AISXzeWgzQWuhgMA0Sh2JYVJSXqm14PEHBS4FnT5kjzKy4uB6po0CDySyXTgAUZYSD61qHfUaQ2QNQDWZCOD8xqaGxlcuXcbK6rKeSzbMYo3SDod2OVJU9dUAE8R69PiZ7h1BkFanD5PDibmFZT0L+WxB4a8MxSY7m56TlC1TRUOpNH2XaQvE54ADW4KQIQYAC6w1gAQOyA2Lkb78XnkPaI3HYQaZuFQU8LrTwoONLpVCBGvpUCELxVZbAxiC9hqCYiqAjENknheFbFZMmCkDQalwpCrL5YLH55M6jfsmhytk7PI9EVii1QpzemgrMqX/d5+Kq46AC54ZfC+Fcg31VhfZYgXhWBwBAvilosLIz184h8uXLhh5QGTUCgDOI5srYWx2odsfqzgV4C2vdqrTDBYJwTeBJ6Wi8qBmyaz2+OStS2XmwwefC+wn6EWmOdnkPFM4tCNoR0CYBQwHGLRF5PdyCEUQY8RztFFXsCDBdIJn3AMIvtDmiSAnZaxUgSnwlRZhOtuNjK/uYID4zIwyRgg88ZqzeDZsmoyvp20jLW6sDhvqzboC2cjO57Bm8/x5WXAQfOR9Z+1BNiLvD+sAWgbx2eN5c3SQ0nNOZiaBdO5DN268jJm5ZXz2+X0Bvjwz93Z3jLynPkNNJwJLztQwsqI6VQQYVpQuwxKLyk0OL07ZvQabm17x9Drmb4blJc9BscVPg8zZAFto0cJhnwYZJtkL8NNTscA/E1wk60qkCNJoqKoQS9wAx2gZKAv40+A5vjat8VRiEPgmnsaag3UO9zkbrU1JjiGL3Xh9grKGkxUrNp6F9FeligE6o7k3kRkte5p2V/dFFi76fIalDGsqnoscahB85V9T+UfmIN+uHHnEtDbASH5eB9lA06HyMKikKuQKAk04COPf8ZyjHRq9fV96+SWxlXkvqTjeerqPy1fXMMIQ7W4PDgc950d48vhYwbwOuxetJveSgGHVyVQuM0FOWqeY4fEYKlI2Rsyf4nqUd7/ZpNpQmTO0u2ob3rhcB7x/3NuYxcE/8x4xVJSDCDKf6bvNvZJWJbyI+/u7UrTSM57XnqAaVQPsaELhKEplqm4JMLfw9ttf0tcfplJiUzPniNeeXvIcLjJgnM8X/fA5SPJ5wzCZuYdN4PE6US6VcXKcRtAf1tCCjCnmeE0mJiwtr2rQuLKyir39FHb39lV38jrYHcy0MOHgMIVYNIxoNKwhA88v7pm0wCIolNo/Qi5bRDw+i0adtnBNTC02DJkn1+viB+99D08eP8DJcQrzM0lYTBNUqerqdBH2B8DAb1px8LNxuTGzJOALSPnHTCUyzmlpKUtNkXqcuu4M7GVTxQEc74uRmdcXmEF7MJJeCLhzoDeRPMiETCatf5tNxhEJ+NFjyHCtAZfVjn67B6vJJgKVcmmsFuUQMO+FQIvbH0CJ+X+DMaqsvSYWvNg7wO7hMarNDjqDIbxUmgeCOrerxSbMJpssfZlrGI1ElF3GvDuuOQ7Oe13DBoe1DM8xqmf1jCvTKKBmT/ZYUxKemEFA4kdDDzArearkZJnrcOq+sPcJB8PillTrtA2l/dSpghxTFGT5M1Q9LhKSncORoPZuDrOOTzKo1hqqyQZSLchcSc+nbJpO7ZZkMWU36jVlSnCAYcxUjR7ii8EBn2sZ+2rfY9+hDchk7BMiCzGvYEgQ2aqfK9usPhWkIynOZCHJ3k/ZT8YQQxaVUsUz84fEKZKkqBBj7XSajfHFUOHU2urU5lgWfUYw4akSjevYyBLUQGQ0MV771IOb5xL7LP6dgs+7rJ84fDZU3ySwUJWnzDep0P6TQpR9wellMYh2ZlpHjVQPKceRxDyvRyca7fE47OJ9poWSz+89DZAHesOB+gCeuSTtsJcnGWB+YR7Lqyu4dOmiXv/P//zPZdVJQDh3dIAXW7TM88FzqkA8Pk6hUini9374nurASDSApZV53H9wF7n8icgxBI2pop3CLgb+P/gH/xDLy0s4SO3h+GgfHiqKme1FZZHba9hiixTHnL4hPD6biBDVZheNVlcOBby+vH8kJND5gAS6c+cvSbVWKJQ0oGXdphwv2qBhDLPHhjG9YAmM0paO5J94XFZb7ANJwuCAhr0ZCUOdSgv9egc+mxvFbElWwwYrdVlnF+1evC4vaPdRyHL/6WvP5F62uLiowRbvK3M6SJSgX/7tu7cxvzCHeqOCdPYYnW4Lr73+mqyHGILOc6Ve72nQyZqKG9ju7pael1I+h1g8Am/AA2/QAzODsgM+ZYFwuES8xEWQGGS3BrC8uoD9g13MLiQRTwYRitLuu4nP7t7HaETbrreROckj4AsaWIPdjt0X2yKY0mqNle48FdMeD6xWJ54+3cXv/O7volwr4OB4G4EQ9xQr6rUCjlKHaFS6uH7pNQw7VnSaQ9lZv9h+ignISgfq3TquvnwD8dl5dEn8Y21gmuIkewx/2K/9mNabvNZuRwB2kw+f/Poerl6+qXr4xz/+SywsRfGld16D3WVWrsnOzjYaVdpCxlFvlBFNBnD51Q2UmnnsH+9rDa8trgMTC/L5iiyjMictnD93VaqcXCmLsWWskHCnN4Jvfvv7uHvnDirFPEI+B/rsL8sVHB43sbARx8FxAT/8nbew9egZjnaruPnqG5hbjOM4e6gejzVa0BfFpDfBg998js2FFQwabfh9YUwcPphsLhTyJSmNaAFO4sL58+vy2x+hrxojFA/BFwrIpSBfrgjPISmp32aOXVRrm2r5SZ/bngNufwgHuTSytSKa3ToclgnSh4eY9EcolfrwhDwiCX/l7Tc0yCc29Pnnj/Do4VOsrW6IzPHB+79Gab+JxGYcV69elcUgcwAOj/YQCvlx/dpV9W65dBqYDBEOeuHzuPC1r34F/+pf/alq6UuXr2nw7fR48ODRAxwc7Ik9fe7cGlY3llFt1zFixudBTplbVrcXi2trssd59uy5+kHuHyY78386mJsNyrrn53/3KXodgxBMUotDWRRAq1/Fl778Gu4/+BwXzl+ExxnC+z/7CP3WVPnC7UYLg84QoQD7StZiLtU69A9vNXuw29mnV3B4WEc87sDi0rL28WfPdsQi39xcxPkLm2i0qnj/Z/cQD9gQ9IRQpd2k26d9naHQHAQztJnB0b1BR6z5cDQk0gz32NW1NWUQZ8t5WdcWMwU4WSMtLYpECusY+6kdg7jgciMeiqt2kb0k85FCXpGzG0W64czhYO9EfQ7JZLCMEIw74QwAm1cWUKhl8GTrMRotDiNtcDlJZPDpeb98+apcDX7y47/HwdEQ3/rOBi5fP496s4pcoYBwOIFyvo5B24TtRwfwWqPwWD042ttBJOgX5gPLEHPrSfgTXlx+5bJUsB98+GuEgjG888bbON4/wt/8+/8gLIfqcPZE7Kmv3riGdIEZiWE4nD7Ua228eL4jG1ySOzdX1pCMJBQLUMyVEQvHRCArFHLwBtyIzgWAwBDHuRP81jvX0evUMRkNEI8l0WiNkMvVMOhZ4HEEkE8XkTnJodUa4er1K7h7/zGFWJhfimsdzi9HcPX6Bn710d/BZmNuZx02sx3bT7IY94jxkCwBXL0e1JnodHhRK9fgkt21YRHKWsftd6JY6xFagicCRGcXRGaJJ+YQCcdEgMkcHcGhumiK2EKQsbP4jz99H8tLi7h8aRX1ahab6zNYnJvBsydbAuvNFpcu3HHuUDmt/lASqUwWB2Xa8NOy04I/+sP/AltPUjDBhQcPnkhRZ7FOsb6+ohy/T379MRqlBtaXNuB3BxD2ehHy2JWLw7OVNt488zhkku292YytF3nQGdzpNiEcC6HepnXVGK+89orwdQ5oRA512OQeU85nkTk6RLtWl/KmP6Ly0odKkT0y1Rc9DCdjhJJWTKwTWF1efR4qPVmyMfON5GOSg+SE0OfALKl6lEMz4ikkSn/tq++g1qjIHj4QcsgildbJ83OLctcg8ezM+lhuOqe4M59hWsLW6xP0GoB9DLhtRm9I7MzttqLfZzSCV89JpdxB+qSm72c5xzw1WlZSzEG1sWn5cmJ6cJiH129Dj2GuPoeaJQKhB6msCtUf/vAt3LhxBcViHvfufy4LiWKpD5/fBp/HJx9Sht6OO1MEXBFEAvS09hn+qaaxNgyykNkkEgC0mCxwkb0+NqHR6MuDOxqhvc4xyqWC/PYo/aQlFQuf9ElWG6XB4guIvaIgsNEIOTI9ikUcHB4aF4l5xr2uIZ8mkOlyC/DnfyxO+ZfyAqYvLZlJPMrZGFmtak7ZOLE4JnjFxURJtTziWeAqCNAqywt+LxccARP5zTudYrlzsyMQyp/FwoXSQTKHpJOm5QlBXJvDkC7LvHUoKf5MLAaHbLgC+rpsPo/t/QNY2byItc7p11igmYuWRWQJmy0onYYMslAmyMGhh+w1aPnS7+trOInjEIb2IGIpnoX4UWXAHAItLjIuCdixSTAsmyZTNhBkxBugCpsKDU5ocyELL4JpY+U2cLh0fJzWMIBgJF+PRQFZW5TKkdk8v7CgezYzNytQ8PAghXG/C7/Xq69hoUkwi/e50+upkWBBowArt0vXn++FICbtI3ivJA8XY9qqJogWXhw8ESzmWiBwwPfOn0sQclsA1VSgQ61RRb6Sk5y3VMlLmhoOu9RAclRMtUBnxGLDD4efXrgjtGstjMjmYaEyMGHSm8JBVdNp0yUZOzkGZPgOmTVg+OpyACL/eyebBsMyZsKsFgF7wNhphTcaxMA8QbPfxrDVkLEnm2IC1CwWI/4gxq0e6rkSHGNOrkwoc2gkO46Y7mWzXddmxgaIjGZG1Q7omUdw2enUgUwgOxhzYWozY0q7LbsF5UxF+T+xpAt2jx3h2bgGIFOnHROrRY0uN7VGuYqAx6v3XcuVYRsYQwyuDdoYCFhoNFErVxSwOehCTAAufxbXkZkweuMuarS54UlKVb0GR/Tat+szEPAOBKjcIbBq5ODQ6oxF3sLCggZCx8dZDRKcPSdGbSoThvrMJgL5Vgu8QTLxaANgDGWcNpsAADfZ4xOoca412mhzWtwfK9SeeSLDzhBOlwk2lwkWh5FVQYkfgxIrlY4aTrLtS3VjeOKMMviWoxPe5wneePdN+MMedIctNXu3b99GvzNCLJSA1cSQSIvYFM4JUMxkxUznMK5NX3jOqh0OAdQCOjCWFVGzCUQi9FuOaAjMbCOqy1wuvybzbLD4nPWGI92nMcEEqwlWjwPdSQ8mG8OCGVoxkkVAv91Bk2GrTh9M/TF6DLm0mdAbtOH3OzE3lwBFSmQhc4+j1Rx9PWkPM4ZNQyCLjSwcC2sn1ErM42FzZVbDS7Yuf1w4GBCIxgaIYBWbxps3X1OzyYaSe7qaNCfZuGQEVRUkLgaJBsyGVJYMJjJc+HwWy1UVtE63R3ZfY4Zeuj3otHs6KwL+kGwFyEBoNmrwehwaIlXLBSmjaMFGwFiKPzJa6nUBkmxuuUdxz2ERSkax1+eSpcqFC+cUash9iKA/BwVOh1vZOMFoVMxoZiCRPcg8D2UodLlPtWRBdgZikJXI+xsLh1EqFNCsV2U1ROUfFY5s+qmQ47CWBQD9Ksk0WlpYUCA5QbFWg+zxvgYOVIAU83kNi8xWJywONzzBCBqdLpbX1hGKRjT0DYWDAkIJgnHoRtYh3+NJOo9CtYtKvSUGJqXfHMRx72KwJRv52fkZKdd4llLuSlYXGc60DuN546Odn2kqZme1VsL8XEJWggQjeA05/N08t6kmqlZt4N7nD3XOJJKzaDcasjigDJmD22DQp2eJgwja/PDr0hkyafsKMWYzQztEnufbu9tSpdAKY17AYVzDc6pguB4I2ompq3OblnkV9Gij2KTv7UgsFXp5c6hKNQx9sI+PjlAtlcXwrldrus60jbMTbKeKdTI2wOoFMrVDAqEZDso8EvqDM+qCoBSZr5lcWiQNAmGyczo9p1iHkIhwlhHD9S+A3MkhnTG04HNA0FPZu8rkmGhYx0ETi0F+MANQHGoNcA0ZQwiSKozBN4cdpyIrAdS835yp8O9OM31lscWzggMNnqf8T/ZcsleikoHKjYHWg1QaMlInwdYYTjK8nMN2vSdDEKvX5ucYjfge+XomDayYAaEwZbGtWroGCqFjBtUpSYADQLIvSXrl7/4A/X+ZR0ClCa0v6XdvvE9eM7L0W526mkqyuNxON2ZnZgx71MyJhjVXrl3B0ckR4ok49lN78u8lySSTPpE6bHVzVevq+CiL3R2C9AyuZL6JE24XGa58bjgYpWUKAV2j7jHUIGZY7F7VQvwsZPeyZmA+Bv8/z3zmeBCIpSqCn5P7Dtm8VG5RffDDH76HZCKBu3c+Qz6bF/t/cX5RZxYZ+hcvXVCNQ+INh6RHx2k829rGzdfe0M/I56geqOI73/mWiCS/+fgT7alUCRJMr9eZSTVBciaiwQDvBW1NaBtBQkm5msbS8pxqcg4q6Bvt4uDabJd/rol7/gR4+PAxlldWdd/pocw9Z3mZdi4WxOMB1XME9sge5/XnYuB+GfQHcf7cBYGMDDrk8IU5HtVqHbVWF13aI2xsyHLiR3/713rOfB4n6pUSvC6HiBsXNjcRj0TFzFZ4PRsimAUOkqgiS1lMEI/RdofrY6x7y3qPQB9r2DBmmwAAIABJREFUMjJAjWwGPjITPHn6DDu7O3jzrdcQjoWRyedQ4/PKoXe9qs8S9HtkeTXpD+B3exDxh2GFHV6p1wcaRoVjUYSiUQ00+DzkShXspGiNV5Bikp+R/vM2lweeQNCQ0RPEZx1tsiNzVECz0VG/wyBHv9etc6lPprnThnajhkIuA5/XJbuiTruhfbxPPwKYYbfyvDFUTUaPQ2VSzCAtWWhLZ9gI16uGlSLraALoIvl0OyhWSgqZlo0U/0fbJKo2aBnFTJtWW4Nr7tdUHfGMymRyUnFx8E5+yxc17qlK0lAo0HLOLmaikb1iDBjYo7G/0PCDmRmnqjSucX2f1fhaZZko84K7kPF88Ywkg5r7DNU27K0IrEdCUe2n3IBJ3uPaPPN0F5mBAy+S+2xWQ914mp/B38/soWRXqRrduJYEzKXCIMjPNUNSExWXDuaNTHQ+k4TBukcWxxaLAEnuZ4YiqC07O9kDWi0aKrPuoLKS9+FMsUciIc9W9i78z+ixDKtmnq+sCTlwZw4c3wj3doIJVI1y4JBIJsXOprXl0uqKauDtvV3Z/1Ubdayf28SFixel8qES8xe/+IWGKKzFPv7lB5iLR9ColgX40caOxAoGlxJ4CYX9WF2ZFyGGvvbPth5LTUbFWL1RlQXmwsomdnZTuHzpKq5fv6Zzi0PZYjGLXPZE5A3uaez1+dloidHpNuDx2pQ91OZwoNFG6uBQ921ukQz8KR48fIxKlfvfKhIxZofSxmyC1O6+9lAOivcPq9i8Mo+JmQqJjIBgkiloq3zt6mXZ5XKwSY/1Ce0VOXAlMatHKxgvTMOJyIgkidGymdbczIfqtnrwuvxYXlzFi61tfPLRbxCPJ3D16rUvrD5Zgzx89FA5EyRZpA4ODHAlHlUtbbbyvODZ7legaqXcVG9MAl+lXNSeTCUh63taJoWiBNIm8AS98mgnYeTjTz5Fp9XF0vKKAqyv3biGrRdPdf1jSdYetDsbYuvZYxwdnKDV6OLb3/yuvoefdX19A1tbT/W8c72QMLO8sCiFPnEKnm/Fcgv5chkXr55HuZ7DSW5HhK9C4RgehxvTvg0hTxKldAep7WPMz80iHguqlwtE3Si0iphZWsBJvoTdwxMEolF4An7ZZL388jV5yt/5zW+Q2k3hwsZlnF+7ipPjEj756J725ktX1rCwnEC9WcbewbaIIySaML+UQ6z+sIO7D2/hja++gkz5RD767PtDvqD6qtW18ygVu/j539/C/l4RjSYZylasX9wQO30EF1559Q099xsri0jtPMHzRw8RdHlEwhnbrMiXs3jrzWs42DnA4fMynHaC+HNw+KyYX5nD4eERbHDg3qf3Me5NRPqb8YeRz5URX9kUSS6bKeDRwyeI0gp3cUHPSb6YFhAen43A7XdhZn4OrV5fez9JE81mHaNBSwHbUjHXO7iwfgEXzl3G//7v/g/UGWIcJ9GrBq/TDA9JJGPuhcQIJojRfcVtk+0X9+P79x+i1x8x8RaJ+BzCoTgODk6wuXle+bokJ7U5sBhTMTxALBLBxXMX8eLZM5SLOep10axP8Id/+E3s7O3p+Q4S9LXZlXd3fHyIJ08fIhYLo92u4Tvf+220ej38+b/9Mc4thBEKhOFgXuNwgv3UsfZp9rKBkBu1bg5zixHMJMKYn1nArY8f43AvA6fNIZtdWuvVGrQgGuLNL72Mk3RKfWKj2kEp30CvNcXzJ1m4bEAsHMSg19YeycEiawYC47Rio0UxLSRJXCFewF6R6kX2hoxfCgZtyBeG+Gf/7E+wvfUCd351W0RNArV0K2BNwWedmBEHRgxOd3odYIaoxWGRJaTD7ZJdbqVeRale0r7t9/iVQ1TO5TT46I7buHz1Ih49eICwP4iA06+emM82nWv4usxTSB/mZdGUz5b1zM4vzqM3bMLlN6E1KGFhPQ6zY4rEXALvf/BL5SOQZBIORdUX+QNhbO+k8PRJDa+/sY5CKQNfkFZ1EZSqZURjcThsLlQLTew8PUQl3ae4C26rCbPxKNwuKwbjNiweCwJxP2ZX5nD+yiX86Z/9GyzOL2FzbQOvv/IK/uxf/gv1jo1qD7MzEaRSZfiCVly4cl6OQbNzKwKcU3uHmInNIB6OoF1r4GB7z7DHrjTUE3OARCyiN+zi4kub8CZtqNQzGPUb2N/ekn1VIBAikIPPP0+h2wL6beCdt65gdzsl0giH4p8/fKrev90bIxRxY355Fv/kn/5j7O4/xvsf/gjLq8w8iuAXf/eZvn9zhQRL5ogxJ7GFUqmmfT8ZDgkTqFebCIdpTThEcm4Gz/f3YfO60aG60mLFzNw89nf3RKKNB8PwkMhsm6I1ruMb3/mGFFPsz1eW2auPNaBz2ixIRGfQaxMbLal+ntrGePzsKWYWVtCdjOGbCcMfCYo8WSk1kDkpy7bpwYMtPHrEfB5gfX0Ry0tzqBSLyu2I+CMIeILwM2fUOpVqg/0EsV8C/wepA+HZxMortSoOTwoIhpnh59aAmQObC5cuYXV9DffvP5D9M+2yWXtS/THp9eCwkpTHoHP2YrTJNAgfg0ETU/MIsQUPLC4biiRj22xIJGKyjaUFFmsx1kBU6lPJSTcMw5Wjr8HZ8dGBbG5p8dUZ1NFsN0QCsljs8LgDelZpmaqoBWZ1OUjioi0pVfPMt+sK72nXxiJBM4fSbiOmb5Be6Fbl9Vo0oKYNZbnc1LCQQ1kSapgrw4wmYXmBZUyJe8cSHiTm4lham5fHc7HEBr4shcJX3vmyJrknR1nkchWsLJ/Dvc8e4+DgCDEyGsZThd+2qz0FofvcAW1A9PCyOkghJJhoVvAJAxa56dEyZX5uBeOxE15PAA6nBan9HQUHRcIMS5vTcIWBK+PRVEUuC0/KtMkWpBVSbzDAfupIbFROyyQFpvczC1cHA+2YIu9XEc5ihDZMvDEsbFnkcijA4pGFLf8T+/GUuXYWMM7XYinOwUGrUYOFr3PqcXwWykK2KK0HOs0WoqGwwDzKbylnV6g6/asFEjM4zi6/eVaqLITbrSrmZxNYWVyUlxslt2ys88UStnb2MKDlFhmYyvhwiKVjM5mMCd14rOaF9h18L/xcDrLlT1lEHIKcMYn4d8cnJ6fsK9qROU9Bk5EOEja6sqsQ+YqZI8ZUjX79ymYgCCO/Xp8aLg44NLm3G9kRLNBu376LdqsrJi6DmancobKIoACvBQvwRrslEJfXk0V9t1kXU02KFYEITnk38t6cqXC6tHGiTQqDZqnc4WDBbDKaWxiNCxsV/hun6mzSz1+4oOvDoRbXBJlfDCHc298VMEUgi4BYoZyXAoSFVqvTgMfDgHg7hoOJHmxvOIixeYruhI3VUN6hLKCHjSHG3REcZocOTqNpMh5APmQEvMRypZiY4WFmI/xXrFuFDE41xDKf+p2P7WZYfW5YGYBNS6RGDQ63U1kbnJhyXUaDIdg4la210CnXMRmOwdXJf6MclM0HwXFiRP5wUHY4BGe4uXI4F/R5VXSzOWP67ciks19/phdNci4kX0Z3yIO5lUUFtHfHI0zMFg09ad0WcPsw7HDzqcHGDbLUwrAz0ObItSjvd/nzcVjHsFVOb+nnbNZ03eq2oDuhxVbHsB0a2WA3MbiSbHEGnDMvaCCAq1qr69qyAefAgmDUuY0NPH70CJl0TVN4x8gK64R+1F30B/QSJfttii4D6gJ2WDncqXRBZwC/x6bB66Q/hnliVrZOWYHh0ADEwlBQAX9DWBwTmGxTyQe5M9RKPW2syeQpQE1Uzm7GkNZpZFfa7Gpe3v3eb6HZb6DTqeoz37p1G73WCCGHH0FvBA6XX96NIbsb+eO02AgE3ym5JwidPjkRGyjod2F+Lilvc4JY3BN5n8km52Rc2Tw27hW0r/OLdcpQbw5AKKn0hgNoDzpo9VuYmqnkgiTPNspIaUUznMBhpgSSIeUEPJgxQ5VcT2GmsUhI4HqtUtV955CIjACT1SkmSibX1LMQCriRjM/Ikose8xwEk3HKgQcH2Azt5rPPvVyZTqeWRWr0PR6xxjioY6FMCIfX3242o9fu6BDnMI3AJ/3RCZBm8gXD4ol2ZziTfNLWglkBVPeY1DwFAxzMWzHoNeFg0HyvhVI+i8mgh0goKLsZKgIO08datxywvPLqaxqqcHh+6fJlrK6tKPiT141DVw6TeSiz+WYTTmDGyvd2OvDze30I+mhV1jHWTK2Gh48ffqHCs1ttUuGQDUpWfi6TEVuGwyAOFDgk4L537/4DKeq4LmaS9PDtS71BQLRSZtAfA8tZNBi2csqScHlhd3lRbbSRmFsw1GupfX1GAvZzc7MCzng/OeggkMgweEpcOQikOocFONUzBPEPjw5Qq1fxzW99HcFQEPcfPcTjZ8+QnJnTcGVhcQWJWAw+tx1PHj8U85MhxH6fC7u7z9HgoEa+8AZgTTs7FjbRSEKAaqVSw+rSMsY8gwdd+IM+xGfi8AW8GmocHp8gEkuoSaf/O/M+qBZgDcGhEBUqfO4IOvPz8zzi4FQBubQV4XCSgLnZpAJv/zCFSq0Mu8Mq4Dw5m0A+m0Uxm0W1VDIGd52u1JVkrZN57nYyGNOrPALDFmwsWTyH8AQyuoMhtlPHWNs8JzkvbTlpGUmGNtVHBONI1qC3PusPng08F5Tf4SNb3cj/4L0g05vrTFkcw4GKclm2KFic1lTG4EMD9tGZ5RT91o38DgNINM5vssUVOcZgW7Lb+RcKZTedAt2nvvNkMMtqi4c9Qbn/n+WVvO7HqqW4f7OIlW/8qXUXfy5tW+gPS79zfo08/qcE/AxF5FnWCfNfCAzy1bt9Anxm9Ie0uYIUfxYba4yuVJPrGxtfKIdIIKDN1Pff+4GIF7RCpaLu888f6PMSzLU5zizHhoiGI9qHNjfWDQuq8UDrv1DM68xLp48FrnCwxfrh6tUrUpFwAPLZ3Qdod4bwe6N4vrWPcolh1iYV3rQpo10O2dvhENcCA6w7GuL0paDhcMalYSfrKg77WW+xrjSunVX3m8Aj2YJ8Im5cvy4VyeHhrvGehhMxSGkVwHqS9541F/OYBN46HJhbWMStO/cEOK6tcqhINQMDqr1YWlpAMhHH3Tt3tT/ROpDfz0yNcMQvP18OoJSrxPptcuobhh7mF2ZEyGE9z728I6spZgLY5btMJjYHhayrWAewEWG9FQoxo4Rye+7cDHumCoPPq1fPA4d2tJFNxBhwHhaQmcsVcXhwrP06XywjEEsgMTMrBtnzZ08Ri4Q1UHU7bFicnxEj0E6L0E5bNTbXsM9rsMlbTQaDG8puA9SmioqDVA6uaDnW1vnNepRWUZTZF4plWWKRZUbiVK1VQ6dvrD3WTQxmpkUFBw0L8zOIhgMIeH0I+4ICRhvVLo4OMmjUu2I+Etk+SqfR7HRlp9fuD6X0oLrFGwxrKO31B6VWI6BEwgMDWnkNCWCU8xxoswY3qWGfjLg2SQrhXl3S7xFlmRkgOskkbCS5vjwuD5YWVmQ5SzBvf39fa5Gh01S3VqpVgYUcELLm5Tpze5xfeDM3mKuoXCsG25+qKriXYGoo3KUY5rl/GhhJ/xQTn1Xm0/hlR1Qol9Vr8fnmPeGAn3821I8k+hh7mnIuTlVqqpFPs4hYD0jVJjW6oVw2FB+G0fCZJZTAc+6Tp7WzkQ/XlXc2zwYjUH2g+3jGGOSzJwtcqi9JEjCb1NdondDqkoSx4cDI6mCPZTXyNs5sCM/OLg2s3Qzd5d5OO2S7fh7tzgisn9kr8vs0RJF1rxXdDoepA/jcri9sNVmji3BiNmwxpdBnXsdkKsIEB0c8K7jXE9TgUKXdaGJ2JoGgz6c1QsIYv79QLOEkncPK2hqSc7MoVsrIFpg1UJIN6sLykgYK7AmKpaJsHz///HPcvHkTn9+7h9lEDMNOAzdfuYEnTx7pDGcv9/prL6M/YBZZG8Mh8w2sstiLxkL49Ue/kqUmn7ejTAZugkGBoKx6E/G4AI7dnS1YLByGFkXEoz0o9yMyUwlS7qdeYPPcMi5dvIj0UR5Pn7xANB5Htz/E5sWLePT0GVIHx6jWmvB5mY0Zx2xiVkryg91Dnc+0dKMF5f5xCYEwM7I48KWl3FhkFw6ow9EwXn/7S0guLapP4jnlJknE6sLhi300SxUsxOMI+f2olmuy1rNZDbs9h5XWrcBPfvRT3LnzDF/9yhuyCmENy8EXCWwkYfhDftkSkoBEIlNiNimboVyB2Sa0CVwQ6SmbLujspX01Q2tp2dGs17C7/UKkMRK2XF4X4nMJ2Bn4PhoidXgg7GJhaVHEL36eXDEnZno8GUc6c6L8PBJa2NM8uv8YN1++qevDffdb3/m2cixkwwoGYzdFXmMPV82XdOYNJ3Zs7ezizXffwKXr5/DTn/8VZhciKFeyWJxbQMiTQCZVwVxkA61qTzZJJIg9eXYb9R5w7Y0korNJZApluDxBeeYfHh0LN2BW1vrKIpq1Cg5293Hx3CUxic1TkjXt2H6xh6XVRTjcPAuyCIT8Uv9S4cx+wOtz4/KNS8iUjtGacBjgx4u9LdWy3JRuvvoabE43nI4gfvTXH6LTopJqooB45s6GYkkEI/OoNzr46KM7+K/+8Q8RD3twvL+HSWeoPMv+dIiJeYhY3AW7yYEXn2XQagwxt5bEwvoc7D6rzmxaJW092sbi/CocUxuurJxDOBDD9lEGuwcn8PqY82OWMo5KnXq9jORsDA6XCatrC7hz51Ophzk8zmWbqtF4tr/97peUffin//rf4ru//Q0szi7h/r37CkvvjnqYOiYi4zntU1kQDVoktTpgsrjwxptv4d7nn+paM+eC5/avfv0bbKxfkELgrTffwScffyqFILM5P/3kI1nTscdjVk+5WJN7x/ws7TMPUCl30e0BX//GVYWRM+8xmpzTcP/i5cvIF7L4yY9/KhXHytIcVtZW8Hx7Dw8+34LPZsPczDySi4v47N5DJOOLyKZzCPhIyrKjgzIGkzYq5R7evHkd5pEbBzvH6DbZ+1FRzL27C5tjiljCrwEpawIC6j5PGDaTFx/84gAXNwP42le+hl/8/O9Rq7VBbrHbY0O9PoTHTZW8W3ljVJmS9MB+hlkDtLIi+ZS5RfupLv7sz/47pHZS+Psf/UyKEuFzI+YhuIWzcRDBnoRKkUqjLMUGs1opgfjyV97F7v4BSpUSLl05j2qN2bRu2XVuP36Cra0nGFqGuPbyNew8fw6XxQ7nxCZlWa5UVF3K/Fvu87VKE9l0HvUqraghe87ETBhmxwCw9RGfD8PptePNL38J//x/+d8MBbcFIjnQtjgcjuHwIINXXn5LQetHJ4fqo6xOi7CtuaU51QDMaS5mqigc1uGz+5EMRVVjVcppEU/7kz6C8TAiyRhcfi86vT6ePH0iS11akq4uLyB9dKQ92Gn3wG71IhiOoNqsqo6jxZ/NyvznGeSO8/js07t4/vgZYoEQlhcWdNaxJuwN+7B7HDjO1PG//ul/j4mtg2otg6cPP0OHloANZku31fsxEJ7c62jIh6GsaEOYTO1ao4fHvI5nNpUTqQm/8vV38L0ffBP/9s//BXKlHayszCp7luqaYc+EmzffkE0S69mDw4ycNHgvFucTqBZLWJybl+qNtfrEbEWZmZckaoEW4ENDed8F3HZF1yIYdqE+7OLGzfMiIdEtYXZmFol4EGsrSXx2+zZW5telYsqma9hPHaBcL8DqtCo/JraQRLFTkZKxWW/rzPnB938fVrMbH/36togBdEJg/tbsTFR98t7zbUz6EwQ9YTgsRHOMOtHjcqv/If7CupsEONpRy+qZ1to+pzK3WOOmc0XZt7/55TcQCIdQrjJuIYdGrQInsd/xVERvkqRsDh9abfboVBkP4fWa4A3acf76GqxuB3ZSx6i3+KzZ9IxRXcK+j0rNXneMK1euYNgfYm1tDXdu35Kym7Xu4qkNZLVZ0nMUCcfh4vORLaKQb2pYyXXOXz4vyWjMdj59TuWmZJHd+qjHLFGiLeyLR1pnRp6h8X3EVEplw3mE7Sl/ka7nclsRTyRguvAl95SToGA0ZLCmA240OlW0OzVMp31N8OdnZ1ArVpHPlJFNl/DS9dex/fwAe3spFdQsHMwjiwYg4y5gszhVLNJ/2eFxYDAewOqgOmMMgkQMDRx2Bzi/eRX+wDymU7J0KG/NoV4rqmknI4qNAdlRsVhCkk4G3vHiyipCLDwLUqm05PSlcllMDMW2T8jUcaipPwsM5ebHP7OgYCMqz1YyE8nOstmlgiCwTtDGYCEZxTCl4dyI6a1KOS0LZgaEE+jgz6D0naYUBEx4KJvkI8nJU0uet2walWCvm0SPXIcsBvjZKMs2mYZIxMJYmZ/H/MysmOoCz5otbKcOcJDNaejCQ4jsSf474YxWhSw1oFKvSVlAtQrVKGQ/ywtbzbdZLCSCybSe4sbCw5wsL9pNUN3BZspQxDCEDwL+ZSklH1/rF4MQ7rwEXykTpAUMizralTgcbDwH+PKX38ann94Sy5dhNpQxHx+diJnAJopTdUqtyExS0B8BkfFI/soEJM6yVcjSo2e2IWc3GKIcILDh0zBjCoFGbBQoCx+MCPIzINDIKuBnoET63Lnz+rxkRvEAINBBBkMmazA/OQChLRBtJOhlabJSCUS7FA52bAIIbLTPogWYGSqUKHn2OX2YdCdoF1voN/vK5aCih0UmmwINSWT2yF7R8Pk9C9/l/SLAaYBD/BljmBj+Ox5iwuwKtxOBRBw9ZtsUCwL3CLjRU57DFIK7zJsYd/poFapwc8BwajvA4ohBjwRKCf65vD7ZIQ3IxCVT12yEgXOgyfD6fKEGK7EatwX93hiusBWXblxEj55edhPcIS+Yd8zmfnFlRbsGLesKJxkNN8wcbIyo1rRIrkwFjJGZY4BszAXiYENB2wScbCYNQCxuMwamPnoTBvOO5atqM1k1jOIzbbKSaUeGhEf5LgRlFaTbHarJYug3czXk0zzgAMkKt8Mrn02yjAMBt+z5aAnEa+MLUZ0DTcPJEi7nS8idNBD0cL0ADebzkGFstiDiD8Hvccu/1eycoNKoSZatUMwOn1d6CftweFSCN2DH8voayo2qGORsqGPzcay8fA7h2TAwoayRuTM1lLJlNE5qsMEJly+iDKSEJ4BiOitLFu4XBKYIwJ6x/nrdDmaScUlU2RSwEOG1Zbgj1w79ZslSHo9YPJp0YJP702DGB+3K6Pvodwsg5AHKwo+U7GatoQaJNnU8OKgOIsBOVhl9u9utuhh0s4mEwrAO90unoAvVdCZ5l2+cu4DF5TUkZ+bhcnjFvqfyimuMg3LuQfwZVHDIh/t0wMkC4oz1TTCCnsG0+JPNBknqDP4lYxVT1MtlDQi5t9IGa3cvhWcvdmC2OzUMZpfJfYHWZkb4sdn4+bLGMPxs3U4rWL543TYxpabjgYaAQXq5m0xSD9ZoL+J04tr1l1R0RWJJgVmBYFDnBxUUzIHgs8XBNj8XfZl5XgjEouUGh9SjsZh1jWpd95GA6NHJiZ5/qtB4HfZ2d2VhSEYzQXV+Hd8H/43s2pN0FvcfPsb84pLuLy23OEQZ9vtikPe6LdlycS14qCSbThWqSWuSbL4om7I+s648PllFMsybofJkvKRS+3rPZEMR7CzSQzsahz8UltUJGa0EEjng4VmSSu1J/UGlw/1HD7T/XL56TZZTfH2euWSiPn1yH36ykxmc6vNI4sr3SEVIpVpCKBgCg/AIMGmQVWtgaXFFahvapnUaTRVPcwuzMFlNsuXzh0IKqnd7g3A4GaQbQCKe1PnP/Y2gEtVVZKsGCV7oLDRymDK5PAYjBrJ1UK03ZI+ZzWeViUKQj7Zl3R6HJ2MV29bpWIQCAk3ypLfY1ABxDZ8pMzTU83hUd1DRwWeWdUS710OdDHSSFmTPZNJ5ymeNQ1xalonNzO5KmU6nTG2eE0MjA4LFqmETxYByI/yan4t/pkJOgxMqPTjY1DDJGGhzXfEwlO3VkL+fZmGIBW4EfvOK8GdzjWlfPg0QNwBjBizbjPPplHHNuul0UvIFCKlwcp7VstAy/p2vp2d7CDg4jOobVqGGtQwBQpIpOOhwoMRBguGQhUDQpMBpApsEkEgksYu5TVu9qgZEN15+SRZLrEloTfaVr35N5znrKIJoHJxRLZFJZ2Q9xxwpZtFxiEQlIUG469euqYajZYPymCwmrcUyz/pBT4xY7i20eqAc/9mzLQGJ//kf/ZewmF348INP0Kj1ZO1CsNzIZTDuDcOdCVCfgeudIZt2u84X/jtVooVSQQ0qz28W+4l4An0qPsdjhENh3c+lxUU9Y+VSTu/Z6fAgGo6hUqzIns4AksmA5xlSVp4NAfcHD5/C5w+rqGd9w+FaIhkTaLS0sCi2KoHxtdV1DdNp2zUcdeD10fOc19yFUDCC8diEcqmEei0ne0Wb1SFyDslGHMTkc0U9p1Re8eu5R9BC7ODgUM8h34/LZUUulxKLMBaPYW1tFclETLUVnxM+P2TZ8V4xp2hleVW5KgT++R6p7NQzxPwRZtmMaMNB1ckEbgeJQhYj9HDIr3cq8JHPJoeVtJMgCE6LMwLHfI5EaqLiajrSAJwKUFpXcCjFYQ73x3SmoMaM6gsOJWgB2hkwUJxns1t7UKfXQqNRxrVrl9Ww0VaWgykj0LWPSrmFarljWOc5LAq+b3f7mMiG0oThlE1iBB5/AG5vQHUpBxJc8zxX+Pxw+EAnK35u2iFy7cjKpN+RfQR/rtfthM/jhtdl/E67QzZ6PL/UB5G16qJlKMMna8pk4gDYYrPpmrJfYc1qWD8xwJ5DLVaRBhPfsOhlH2QEp2uvOPW/o3KPOU1U4fI6M4DaQ5JGnzl/E2XEcCBRLBfVfxiZXsYeYygZDJsuPtOyghqzOjH2KapbpQAxEi1Uz8h2V0HmhtKMvdmZUp0919kexXvNfoq9F4kxFqtTZydrSd4Pqdks7IcMa2BcBD/oAAAgAElEQVSeLXw97p0aktFe6/TnGNlKVKgZ3yMRHP+d8avMCrEYGWhUNvO1DDWcsXdyyDhgs8EanOQNEmeUg8Qax7Aj42vRlo22lRyGUNFLhivPLxL8eF3KVOacno2lYgnVSgWLi0uYm5nVQJy5LVz7JIakdndx85VXsLG+hmqljP39A52R/mBY6iVmYZZqFRxl0qpprt64DqfbLZLf4yePDcb7adi7VKkMgTdPsLm+jFu3foN8PoPVlQX1CFQlUM05N5fE02ePcOPGNTSaNRwcpOS+wGu5k9qH1edRnh7rFVoLks19dLgvkJWfmbajM4kZKXU+u3tXSiYOVq5dv6Ah8KP7z7G/fyhiBdEOrjMOQEhu6fYG6v89Lq/sU0b9kbzduUdSsch9mbavj58+xssv30CnVceg00K1VFC2VDQewIXrVxFIxMiGQKla02C3cJLH4zsPsBBPYHWO9okW5LJ5fPmtt9XXbj3ZVi5ALlOAw+7WYI/9K/dUZSaeqnV29naQLWSl6pqdW4Ld4UKz0xLLttGuIBjySb1DdbDPExAzmtmJVHVRmUzbIdqmiHA3neAkd4Lne9uIzyaEx3B4S7txerkvLi9idn4WmXwWoUj4dDBJZwQPWvUWwt4gbn30KV66cl2g79bz5/jt976LTDGHbp+Kcdb/E/UcfocbpXQeuXQJbn8CvfEEFpcZ7/3+d1Dt5FCqnuAovYfZxAxmwotIvciiVWGAc0RDsE63DJOVAwkH0sUUIvEo0tky9lNpXLh4HXeVhxHG+fMbGA3aGI16snktFyswTe0wTR2Ym13FYepY64PPIJnhvK6//OUtzCWDqnd393N4+2vXlafYtwzQHDSkyjeZJvBQ7RMOwxsMwW4P4Oc//UQsZX4fQ46ZL+Nw+VCu9BWmXK2VcfnSJlr1Avx0QqgyrJgNLPMnxnB4xthcuYD0swaatT6sQSsuvnwe6fKx+lefLaDBdzAYR8AVwGpkDvmTPHYOTkQ6YpgvrYgyJGdNJ3A4rcjlW/j+ezfx9W+8iwf3P9P5RkXRYSqvvZ2WlsFoEE6PS7bFr756E5VSFbc+vYWZ2VnkShlYfRaYbKx9huqRLCMzOnRNSS4LH5lYeKYz724BCwvL+OyzR+h1R1iYX0U+W4LPE8RPf/w+nR2RiAaUn9FuVqUIN9wojFrRyN9siFB67aUbOMxmjczH3gDVRhNf/9Y3tX/96G//BpGQC5fOrWtIfpQuaNgwatEW7jpSx8cIhuII+xJ4/OAxJuM+/ugf/i4yzX3ce3xHxN9uc4jlmU25LdhNHFawfmdWrpGZ9OrN83B5mIHVw8lRWnad05EdD+8fKrD53bffxe3bn+qMCQQjsrxqNQmQG17/2TRrPDNCoah6NSpjqWgTem8ikZdYwjy+970f4G/+6kfCP6guo/orEozJAstJolqE57cD7X4TYzPzbSzoT4ZweNx440tfxnH6RLgSCbvsT0O+ABL+IF682EKuUYA74BZrv1drY9oYIBwIY2wxiZRD62Ou1U9vPRGmRUE/zxpm0A5HbcwuRRCMemB2TFBvN/B7f/CHeP+DDzW0I5Hh4oVzqiOo2O11JlhdviTLWTqmdAYdFCpFtHoNdIYNqevpxhD2RfD47gssxVdQTOdhUnB1SziJ0wusba6hWK3iN7+q4H/45/8I+4f7Cs+mDd21qxelYBx2x3BaPbCAg0c3jtKHuHvvAbqdMexWPzrNCerFJgbtIfxOtxwC5mcSyg3M5E4wpG2hw4Z7D3fwF3/5pzg82cH2i0f41fs/g5PK7yFtn4ELl2NotpsiOS0tLcpaetCfIJFcwa8/vodcsYVYdA6dutG78owrVVv4l//mf8Zo2sD/9R/+NSzWoUiLxXwZldIEb711HaNxTzbWnc4ImUIemXIGq2vLONnfx3wsgXKGVlstLC8lMZwAJ/kCurRFswPhcBCVYk3LyOuwIRDyoTVuoDMaYXE5gkjU6CE3NpaxupzEf/zxT7A8u4nVhfM4PiyI1NgZUGVsEFMPc0XEljxYWF3C0X5aw6Ovf+3bcDr8uHPrgQY1xEqfP3+MtbU5+D1OfPKrj9Ghu2nPGMbwKGLJxsxCWokzSoGkSNYjx8fHeMoh1mSEdq+DmYVZ9Ed8nmtotHvIFoG3v7qGmfkZWTDSkaFZrMiWP7V9gFKROcYADZTEyRgDly6HMLsYQ6VdxNTGeteCTL4oZUYgaGRjseYsFcsol4eYSYZF0JmfncPWs6fKwvR57bh8+YKIFPlSTsN+Eh3y+RJq1RaKhbbcA4xIhlNhAstKZUnTDYa20UZuIu1iWQuopx3TeYMDENb3VEqFZFvHAQuHQLQ6bnVGIkrzFx0GTH/4X19SkmR/PEG50cCQSgIC0wwH7LYR8rtxbn0N9XIFlUIZ+XQVbiopKn1EopS7MUTZg4ArjGquDpvJiemIsBWtSZzySKeEjCAzGdEcgHAAQWjK74tjefm6ZLCjYUf+YpMxrTh6+lAMTWNIYDAQ1gHDC8DGkzIyNof0pS0WmDlQUQPNIYgYQFQEOOwqkskKovxXNgtsSBmiVioJtKSVE73g2ARw+CEJtsUALOTLqjtAywojXI5NAeXeBDfYHPDGERiiZRM5FrFwBJVCQcx2Mp5rVcN7jKGDbMDYwHND5gbLkCBaEng9DIo0IxmJ4vrly7LfkL/tFDgpFPFw6wWmZEMEQ2KyEeAb9ftolDjVdqLV7YAMSw4FeKCTNST594Qh8P/JYoJWSmSvPHry2Ci4WRiT1XjKtucApNOhrZcxwWPjwAGHgphPQxzYcAd8IUzGZIuSncpF2lEw28WLl5BJZ+XBz+sZDtF+gU0YA2k5fXfpOtGnlkcRWU8d5ldQrWMxa3BAIKTPsEKFFRsgCZsrg5lKEIYPIQc7VJ44xeYdjnsCQshko181WagLC0uIRmNqAjkkIYjHviyTOUG5UhCjnp7tLGxow0XbqMGYQIZFgV3G4IXszhE6oyFsHidMDsP6LOgOYdqfagAy7ozE9mZzRZYYGyg2WJyCKiXFath8sLCjhzYbN6lBqHywECRiZsJEigWz3YHOZIQ4GVvDgVQfZMiT+cWmnsFJhsWBHRMGx9Y6MJHVZjEYv1wXAzJtKd3vMTfCCovVgd5wij7ZjWzmKP3yufQzS4WMGrtGt43BFIjNhRBfiGPimGJinWoAYqTLMnzWCLhu15owjyaSx3G9EzyvluvqGQ0Fjk3BqTazTcqYdp2Dzr4hMHHZ4fDYYHZRtjHFwMRr0UXIG1BjTLkpg0kHY9rNccDJIM8J7Fan1B/cY2biM9h+tmUEgfMZ6nGYZsV4OMWwN4LXZRdwRBZoo8WhK+ALu8UwjsZiYqKmD0+w/ewYIS/jl8ngJyOYWSwTuO1ugZEsAnvTDkq1nvwTFxbnZfNHllit0kCl2kMo5kY8kYTN5EAuw3DkKsLzYdjmfHj5Sy9h0m+hXivJjss6tqKwnUPmoICJxYn11U2E7B5kDw5QKxUUZic7Cw5iZe1GkM0kph+LpEa99oVKiqAH1QcM8KJ1FIdEbBQ9gRBa/QFKjSbqnZZYYZ4gfWL9ktsTPOKEnEz/Rn2CjY0FFQJk5m9v03N3CBNnTZIEAV995yquXbqCuURSSg4Wrs1mGzOz85idX4TbZ4S8kvVF5j2HAV/4/9Obm9XYhAe0SwPvMyaowjzl12jTMIHXng0oww5HPQZwDTEddLWW/R6PnpkXL3aQOjyB0xtAJDGHMgtKDWyZbzBFp9VAo1bTsD4SDCDkI3uvi+m4i0atCK+X68KCQMAngIfBsgRPOOxILK4glpyHLxjGlEqk3hBgxsdkIktIZnBwb5WVoJee9pSa9pXzVKtWdTYkk0mtu6PUAQ5Th1hbWVNxTpCLewatrMh+obURZefxSESABkFunjfcC2uNlgDB4Zjs26H2Lja33C/i0ajBGHIwGB24e+eW/n8oFJJypFJvaE/hvSHT+cy+hJYmlGsz0JtsF+6JZCrSi/runXsaAiSSUeX30FLt8sXLskvkuULWMNUWJ9kTXbN4MiGvTwfBpinwYntXlpgL8wllDLBa4UCE1l60cyLTk4HvHBwwl4lgK4Ehni0EtNPpNN54/S3ZTvDz04amNxrAE/Rj/fx5PH72QrZeDLBMJubEOCYA5XHZUSzkUC7lEfR4UMpkUc7nBVDR+pK2WCQtUJ1AcDSXz8PtI6OJYF5fvxs6B2NYEQn4MD83I6n4lNZrzAljhks4LLCS5zvVHgSnSCYgw4SfgwPXM7YuiQFai7w53D1Ggy+8+zmw4fdwMi+bTJIlel3d17PgcQFxjPelCoN7D9/j1GjmCcJJFcJAbYL8DBqnFYrwRQNI5DZNkEYDwFOWtcGmNgggAuZkQ2MMUM789xVYLostE4as+dhQn4aR856fqWl55pzlo5EgQeDWyA6D7PDIyGKBfMbY4QCG7yMUIvg7xOLSgqyoqMA5Th/B5/PoPtDypMF8nzbDtkNSw9FbmYHctJqjDQhzNg6PTnCwfyDQNRyMivnNopqKA/qu81xn3cMhNAcNzI/j2uQ5PJ6M0OlN8Pobl2XPRLu5XodDwBFev/mqgJnbt25rIPCNb/w2jo9y+PDD3wgkz2VL8PtCOkspxWaRTUUOC2yRROwm9KdtTCgJj8X03JDRTbsqZs3MzrLRap/amE2xsbEhC5HU3p7IHLRco2JCRJnBRAqJWrmuPYSe7VevXFLTRaDtlVdekWLr3v3HqNc7iMVnxSYlcYA2jVzDzAs7OjpSFlIsEtPzYncwi4M1DYclDEufx9bzbeRyZYSDQXSbNUTDIdUjPl8Aezv7Gk7w+tLCdGFhEcvLqwJJfvazn+PRo+egi0w8bMf62jKCAReSiagsR2fnZrRWZVfqorUhiVAWBDhwPs2G4Zrj/SWpgAUd947DwwMNZulNz/OJ94RDKgW4D7ro0raz18WLF88F+rO7UICjAAlmC9Ja1GUMprkIMZXEnUH1BP/YAHEdtVp9jMe0Yw2i3eZat2BssSJbLIrYRLU6ByD1VhWNZhmvv/6qWMxbW8/h5zDW7sVowHwo1iZWDQYYUElPdOYYtHsDTEw22Jkx6HDLkpJqNFp58PwgaM3nmjUGST/DfgddWpbqLROkNwB4Kno4AFpZXtReQdsFsvvYPCoDBSbdI2brtftUvbWlgqc1ofzatUfzHGH4pKFG4ECQexMtmGT9NGWG4PhU1UBlhPFLNr92Q9FEIJGHNV+HzTgtBvlnMvFIcjKUHrTfZNFAYJJ7ztkv1uvcX3jG0aKPygzeOw4XWC9zbzLIOVQpn6nP+P1G7oaxxynbhGMSdcIcuhr5jMokcjgwpp+Dal16PBuDE74vnmfa5eX+Z6ikOUQ5yyVhv8ev5/Viv0TVGt8nlUPsK/g+uY/3u119Lwe7/H72rqy/+OZ47trcPuW+8Hnm/dU5oJwVhtU6EfR7BfoHfB5Zqg37PRwfpsSWJDGsTqWhzyerOJLT9vdTsrEgKYb93PmNDawuL2F/Zwdvvvaa2LRUB+7u7OCv/vr/xVtvfxUXLl2VOvPW3TuywKItWbZUEJGAA8b1zU34/D48ePhIJDbefmYCUG3UqNJ2r4uFBWbzVEQwaLdqAiMJeH7tt94V2YAKC+aJcdBLRf7du3cwtZkQW0owikHEs9nkjGxAwqEAnj55qGw/qrUssKDXGaj+5r5GtuzLr1yRHeqntx4KgKTls4LtTWbtDyTLsc9LpzNSwdNGi/3GbHIWD+8/0HnH9TO/uKKBEcPX7/zmY7gsZiTCIXjtdlkEOf0+tMdjfM4hd7ZoWPGVgYsrs9hYWsKoTza+CUF/CPNzC1K83b/3UP1Gt92XIo5DL4/bAz+tyNotZLNZ7XMMPyd47fb64XD6tQewH+8Ne+j062i1mR1CZm4YAU9A7z9CQkilDIcNsvqjNQit6Mr1GvrjEbZTuwhEg3jp5g0UKwV4/E7sH+zAZJni4pVLsjdbohWhLNnYD5ux9WgL51bWsf34OeYTczrTqQT6J3/yT/HhJ7/CzsGeBl/xcBStUhWtUg0ei0Nqtv7IIVumAQZ48yuv4lvvvYsXe4+QLx1hOBgie1SGZerFuE/7b6q/K+iNq9i4lMTqRgzddh6tRh35XA25bA3x2ByKxYqwn6svXUG+nIHFbkKn39YQfW31PAbdqVjrqwur6FVr6LW7WFpdE4j84S+e4/Wby1IqB0IBZSx85/e+i5988FP00cf6+RWdZTPJqPK1JlY73O4w7t/agtvuE5YiJWIkjP6Q9i0OpA7TaLTquHLlHHZePEKv2RZeRavySjmLSMyD7riFi+vnkN1qo1bpomlq4c1vvImxrS/niN0n+xwVYGu7ga+9fQPFnRMcvigimfQIR6qUGyJLDAcjlMsDeLzaOjE750I0FoDLY1eN8OjRYxHXplOr+jdaXbL/v/HW6yjWqnj//Xu4dnVNBJvd/RJsHoKOPMtb6DW7WIgmkT0sIB5ZlPqo3M4gmgxJeRKJJjCTXMDWFrPAMshnm/jut74lFvyDzz5DyE8loxsDqdDqIsG6fQG4vMyNsqFar+q9LG2sIVuu4CRfhJeqfp8fkRhJIH18+vEvce3iJtaX5/H4EXMYzHi+laV7Nq5dO4dquyX7rUqmqf6fat8/+W/+GM+zj/CXf/Pv4bA6US32kAgklbfptE1kW0d8bHv7SPv1H//x72J757EI0awLzm1eQqsxwNMn28ikgT/4gy/j4GBfwwDaLhWLNXQ7zJsD3nrzDcSis1pjVLgQC+l2mpibj6HbbSB1sKt9nm4L73zt6/jJ+x+i1ujI8m4mPofpcIp2sy3CAXPFmHO7cX4V26lt5Nlz0GbT7sD1l14SMfQv/u+/gD8YVP94cnCEteQcXG4H0rUcBlODmHOwtQvU+wj5QljYWMXR8SF2t57i+vWreP+XDxGJWNBuMWcO8PossgybX4nDZB3BZAe8Ab8U93TESKUOlAXGvAYquhrlGqLBJNpNIJ026rWrL13H3Yf3YHHSPaargHmnw4zFmUV88v4dRD0x9Bo9ETvMtimq9R4SSa+Uo0fpjNwdfuf3v431C+uYWsYKZSfGFwoGUMlXcbhzgoOdjDI2+rSsczhxdFSAxxWGyxZCvznGsDPScxYL+2iMjU63ikDED18kiGqzhY9u7eF//J/+W7kN7O1soVWn20QOCwsxrWcOCHb292BzmtU/dDsd5XD4Awn89GcfIRxbwsLMGuZ8M3jw2UM8ePIAteoAF16ZxT/64z9CqXaI9z9gHohNNqnFQh8XLsxhauoKdwsEo/CEghhTvWyeInuQQq/SxLDex5BlzwQ4d+6y1A27hymdqbQGbNVp8Q3MxLjvu9Aa1dCbTHD9xnllST949BDf/tZv4ca1C/jb/+dvcLRTwLWLr2LUH0uF2R+1kSmcYHF1FuVWEUPrEPHZOJYXqChLYnVpE+3mAPc+e4RPP72t5+HgsIa3vjSHSxfWcf/uXZSzHVgndrSbQ/QHU+F47LXZ99Aqli4GM8mEnB+IpdGOuVQrsQLTgH5qNcEX9COdS8u1hHZpzMVglEPpJI9evYvcYR7Neg9mmwXtLqcRwOqaT4MYb9CJSruCdCEPlzeiTDja6kejHuHlJPw0Gka2FjOg19c2hfPwXpM8xNe6eCFp7CkTuiU0YbU6hOPT0pUYIvEkuSMwPoBzS2W0Glgn/xP5xcJg867IrVKrnNpkst+ORQNYWZ2HP8R61iy7uuNMFsORCa028+2GiMYSMC1ew5QMvSanST6gzQkca2yb1M5YmLEhymBpgtW0uhpN5JPX7/XFduNBx2EHg4RanKr3J/KcY8OjoQMDaK0m+Q+yZ+d0iheDr2G3+7C2cZ3GU5hMCdrSLmeEWrVkNJKVmoongu70I6OfPMMa+UKGx7UF/f5UjWC5UhHTk43M2QCEr8EByBnrhU2cpM5i7w7EYp3QAkYDEMN2gM0CAQ6C42TwG9YOI4EqbKjJWiTLiK9FBpmJ/oPttgBZAlvU0Z0NIpoNstrGp16IZGSa5QPK/zHQkQ0PPfeHvS4i/gDeeestMRMZAkh5daXZ0kGULVXEKmO2Bhd3r8XwxKKUKQoLnhh5JZyECkoRKGKoTTgJ46Sfsi42BoVSSe+XYIimaTjzDWfjQWuEM69ek/IY2KyIOYUxGnX65PEBs8rjmwGSVtvY8OemTY5k6RxkGQHNtCVh0SOg2WaHnQCB1yulDotJNhHjblcMdBaWHFqxsCR4RWCx2WIosJHISnDd8ACfol5rqPhlkzsYkWlPgg/D3j0CY9mwE0z8/6h6zyBJ8/u+79s5TOfumenJYWdmZ3O63Us4hDsemECQFCGCEi2X5bJclv1CfmG7yn7jKpf9wqFKb+wqS6JklRJNmbQNSCRAHHB3OBwu7e3ubd6dnbiTezpO5zTt+vyeXaq8VVt3OEzofvp5/v//7xvtPvD5zJIK2YPzo1A41P7+jk6fXjRg7taXNy27nmJulBSohCF6nMzfEx3joIlFbNHgfYR8YQ06UqfatTxOs1uQIuV11GYMaViauWfsdVt/izPsOUCU4wrifxMhRtwSA6fL41OuXNbozJQ6g4EKlYod4rAFo7jiYzGihKdt4NJJtaVuo/lXgxoDCiBslIiL3okOdg5M1dCi/LPXNRtfKBqyonRKnVFmBEN+xVJxHRQONTY15jzzfqlUKyueThrBh9oTwDcajui4UNFoMqPDnT0rA7W+Axf3f8PcSbhu6IHJ7eXUhYAg9svjVzJGHB5qz5rq3Zr8kYBCiZCtCwClDOa4b1hvyMHlJsZlhdoTtSHryeTYpG24D+/eswg9wFYGZ3wxgMBEfBE/R3QSAwUDtj8UkC/ktyx4ADaIx92tPe3vHGskSTEtrwGitakecUA4W8igTMZUa1fl9rsUHAqYkjURTei4XNXz57u24VAsyaJdOKgYMcIBNJgMyJ+NaGZpSq06vRgtI/2CrqAOVw60u3moVtelS+cuy90ZqECcSNOJMuI14GLifgI0RkUL0IYThM1tcmLCAB5igPhcHfa7Z6A4wAROHwaZOurzfs/iWFjjiG7i63FDEFdoYFEIYmTUit0ZknERzM/NaG521qyUDOCJyJDZ9fOHR/b9kXDcyBaU+tzPxAp1ei7lCvSHhGzdRMHixEOwvuH8oQ+mZsAxewFgP9cEgAEAAMdHs1xWr1GXj3t70JX7pCP12uq3W3ZdcJF9dfeBZuYXFU0Mq1zv6MTt14nLb0AxrYGoZrlWxJWQGd/rECvUdso2hyiYjanTbVkPAApoyMiFxSWlJ2f5VWryWbDX+IMqVermALFYJfaroSEna7ZU0i6RZZANcls8EkMxQxqlxTyXO9vbunPrtpHr3FuAIrgvIELaHYfUP720aERUuVjU3MyMFpfmzeXB88NQu7tPcV3GFF3PVtfMWcO9DqGFTRzgH2HC9NSEAXB7uSO795ZOL+vatVdswOJ1Q9zcf/DAVP5Xrl4xgpJneev5rpEXZHNee+WKls8sqFQqWFEopP3e7q4V1u/v7doBBRU7+aCQ7LjzPH6/xeBA0HDQz44kzbGAAhvwivsH4QJqcO6jx48fG2nL4Wd+ft6IZ9yIEGTEU9I1MDU9bSQlSqd8uaSd/X0Vj2um2I4l0pZzy72Egg4HDwNApVyUbzDQwdaWus2mKbbYNwEF2V9e9i8Rl4nKln0bUJA9gX4Rfvfi4oJZu9lzVp6tWqFpdmJCqeFhFSsVixRBUWUF1wbmQU446x7dOHzmEFmc9CDXcBMAMBJRBsCJYgqH0ksHBwX0IEW8d4BBW8sJ7SBmBoW0x4mV5HN2HJy4O5wYMXNhvNg/INstadCiawJ2PwEKM2zxXhzgzykCtjiZF+6Tl//NQGLL0e84fmCnA90AFUgPIjxgrdnaEI6+tCOnkjJg1t7Pi76BKIp2j9fi7wA8IflQdbInZ8eGNTs/bXvO/uGuHj55ZIRbmBiU9W0NRUPa3msaUDAzN2Zu2ngyafsudvGLFy/bc7m/f6Dnm9uqVQcaCuFkjBoAjLrW7aHfAcDSIYQsItXIroY9A0d5ioKHDPxHeY5LiZN0uVTUqXnWu4CRJosLyzo58ej2zXtq1CGKG4oMJSxuot3qmXMJtTrxevx8SE06kzwh7PEnGhklBnTehkRbd+sNc1NBkj559FSZTMLy4SHdOHcl4nFtbW4pl4OISJrLiRzi5cWzZsMnO//C+XMW57S9/dzWz+GRrJqtnqrVlj777KZKlYoGblSQcQMuX71x3dwjf/HnP9UMJbnDuDFiBjgyyCOWgOxk/Z+kyLXVUe5gV7/1m79p5ba4O4gwRbjC2Q0ShHMX7xnylPuJ68uZxqKIel0jYnFrE+/BeQqAmd/JPsN1wq3BewXQARyye6RSsW4vQGLUqIVczu53fgckIOeG/f097e0SlQWwAWkRNpcDxAfuYs6bW5Q1tqvm+BxOj5gohufT2Wuk42rFYjtYw1grs2NTdu329ugYShp4XjiuiyeR8x6Kw1avKV/Qo6Pivl5/47p12HBdyBPudlwqF1uKRYfl8xBf17SoH857FHNDYncgFeU2FxrgOgSIuRtQpUFw0p/TpdvMI78XN1dNYYQbQSLFEnYWRrTD19APwLNtQiBy+4ciJv6wc2ggaBHAFP1CTFO4PDGJmjxkMV+szxAj5viz87sjZuIZAKTnvMg1RDzC6wsPhe3syt5hzrA+wzVzUEfVet1cJpxdeVgBqzgLOFFTL1zOLwhWE1296BJiucM5aQ4UIxggRYi/oqicngTiSplAHNLj5V8jUV4QGZCKfD8gvIH3RqDguPA4oqcXXwuYBxDD7zdHJd/H7+/3bK7jmWPdMgLG47V/B2x3eRy3vFNOzhNOjC3rc9dIKUCBl9Fd3IecpyBL6ARLZ4b1+Nm61jefG9EJqUIPjRFcvY5F0vF88HMYyiFf+Vnra6smwhjhfHcAACAASURBVKNM1IWTJeScRZkLmJ8QpXSaTQV8Pp2BNB3LKhoK6Td+7dtaW1lR/vBQq6vP9M/++fv6T//ev6/F5fP6y/fes9icaCIuN46kVssEXPxs5tXl5dNGzN6/f99ILv40G8cK+Ab667/3XT24e9eEBZABFFfnjvZVruSVHR/R2PioXXPOQjvbu4olklpd3xAVzwqcWGegubkTUROQUXNTq5btPULqIq4rF441NjpuzzouvGtXL9o6PzSU0dr6lh48emQRUuMTk9rdPzACZG5uThUinlGVul1G/s1Oz2rt2YYV4g5nRrR89oz+7z/7UxPRBNgX2Zd7Pc1OTGhudk6NdluRVFo//+xzFcs1JWJpDbouLU4vaijgVym/YwApYqCJ8SnNzy/YjP748VMrpcb1zpkW9xtAOM9o+bis8fFxJ+7DhBb05BCX01Aqk5Ev6FW5mlcsHjLgEMym1+4oOzxq88nW+ppOL86b84tYMObxXL6ooXhErX5bY9NZXb1xWQdHeypXi9rc3lA0GVV6dNjiQQPhIYWH4pbWAHGe2zlQ2O2X3+XTF599qWQyrcnZWS0sL+nOg6/0y8+/sBz5IGfzvuQfeFUvVpXbL8rjI3orauW4KxsF/Zf/ze/LGzzR7v66zduQJF9+cR/Jop2Ldg83yR3W6FREbk9Dl8/NyacT7W0f6tK5q/o3P/xY09NZnb9yRWvPNzS7NKvHFL77Byqw584tqFSsmmL89Wuv6tHN28of5jQ3f8qAr9s3n5ojaXVlU29+7U092XimV968oQ8/+0iugEuzp+iIaSmTiRtgnxwZNfX//dtP1TzmDDtk2NBRvmEECOApM2q+mLOz9vOtNTWqDU2MTqpTb6paLiiZ9CmVjWiYYuJ7hyoUappantbwdEY9T1ubGxtauV/WwtyIxifn1CB6qVDV8WHBothwKOUOjmweGxnJGg6wsbWhsxcW9Oobl+TxD1Rr1iwhIxiMKJudMIANFy3rYzo7opnlJW3t7cvjI3YSIilj7xPFeLtTs1g5Hx1H1Y4Ot4uaGj9lyRGzS2M6zO/ZGXtxYUk//sufWpx5IpaxLpCx0UklYil9+NOfWffj9FhWYT9x9ltGegYicYvBicbD2j/cM6A0FI/qwrUr8gRDqnX6KlaqWl1ftTSCdqMiv3ugbDqpe1/dU6/P+4+p22hb9xgk3uFBUZ5ByJJOZucmlB6Lyp+Wbn51U66BTyFPVEc7Besl9Xm6Jspk7bduo2pPf/fv/g19cfNjw2qIW/zGN76l+/efanNjT4/uS9/7g9OGSz19ukITmK5dfcV6UB4+eKz7d5/o2cqxEhEEWCeGW4BPAXynUkP2ntnvHj54osm5Uyq02vrWt39d7/3kfSP1IWoX5hd0XCrZOXFuatI6kc5ePGsdCsVq2WJj3//gA/2Nf+8PdWp5Uf/d//Df68LFS9YT9sWHP7doVVfEZ3FXzIaP7zyQr9HXcbGipQvLRga+/7PH+s53zurml48UDrs0TM+Rj3i9qLlOIvGA4smIDg53TcSFyBExIEKEdDqpkeGUvT5Xf6CxkUl1uz6L5aRLCTH47/ze76rZq6tUO9Ta5iN1+zW9/Y1vqrJX1U9+cEuLU07U6sA/cMTdAc4DYaXSIzYLvPLaa3IHPKo0Krr74LYKxSOdO3PGCtHLuWPtbhyq06QTkdjkmBp1FPgBxUIjUs+vicyEEYyuQUfJJDN3T5V6UZVmTS2igD1+fftXf9Ni0m7fvCmvG8HRhn0dATNj0xldfuWyXcPd3L52D3J6/c3r5ub66Be3dHjYUaMseRvSm9eva35hXgf5fX351ef67vd+Q5dvnNEP/u2faXd3xzkTur12zqo3qmbaRMOQHksokk0rkhjSgASivT1VDhsKUZBdlcZGJzQ5Na+DwyOtba3ZOQqyHsPSxJiTKtN3t6zegc/u6vVr+vCjD/X2O2/q+rULenD3kf74n36kdAyiO+LgFZ6Olc77h6TJU1kVGwXr1oyE0lqcP6tGFbLynna3ORNLE1OTqtaLiiU9un7jgiqFvPJ7JXWOvTrcLWt7t6m5+aStheho2dojkaBFbBse4/FZBydmAGKu2F9q7bqWz5/WYSGnKmkIJx2Ln2efDbp8VrR+9PxIzWpHsXhSxUJBaHAvXExrYiqtarOoYMKv7f09i1AslWl5l0ZHY4a1kbpTKJZMTJ87qFiEGkkQ+3t7unu3qGRCWl5Omeiq1iBOuqZavW+zWDyWsnNlsVgy/AT8y+Kde3TVOkSMRTt7nfkWqXl4iE5f5gRiYom6bWlhIavFpRn1+jWl0hEd18sO9t3sqt11ye2jdzooV3Lay6lPnZOe2giDyN2iTT3ChaSonKgFigex9zqDAosVABEHRZhU2MWJsQnlc3mLSpigMI/i4hcWFV4UKnEGSR6wTgeVTFCl42PLX7YHMETJblfDmYTlK2OLg+xgcyHixnXisxJhbOhel98O7sAHDAGoPgEKNp9vviBAOJj47DVarqrXZw+4FYd2GeLiL3LXuzp+UQzOwdneKyqiF9ZtDskcoA14MBeIzylReQGiMXh4Q0HLo+ewTW8DEQmAkqjfYLCK+YIp5n2egB2siNGB/HFiVADNPWrUqhpNpXXj6lUDGFAOURrf7nd1UChqc2dPu4dFi0Bg8KeMiEMbLDWIBYdmykKxvqOa5306papEWrUMnEG1ySaJ6oi8e8BlmHCKFbHSMeiSDf/S4m0AjMflkCRWStwy0AVwlt8JIAXIER4i/3dgAxtDHOSB00fCfcPQ47MYLBR4liNtJSMy2yDlrfncof0TAodrzGsyBws9J0Q8DIVtAYMceTkkdNpEkTQVixON0TaVJ8pn/rJRXL32in0m3Ksow1A/YZUCWCKaZW3tmS5fumClu5998YkV42KRxb1hWXa4UxrEOVGqyLCGqswpewWQx0aNksEAaRRyLa4NZAtEhlNwyKDGoBmLUlTdt5/HBTQSzGz/TqkuEQ2ApLzWWrNpnSM9N1FGTcVHMkpQONZpmjKRn8+BKUDe8XFNJyjFK2W7Xrxmi99C8ds7UaNSVSyEcgc7/sByrYl46Lr7iqbjCtq/d+UOu7S1s2XFYhPZrGXeA1bylJeJaXB7bCAbz06qedzQoNVTq1LTSbOreq0nujiDcY9FzFy/ft0KXg/29m1j7rewuHo0PTlpz1GOIupeW9Fk3OykA5YeH7nwTgl3CFs4JIjLGXIB1nCfQHxCQKDM2NveVTqZtMWdCDOXD2U/z3PcQHeAKlxH/D7uW3IZiSABxCkVSnrycF3dYymWZIj2WwQenzGDBEAcVseJyayVPmKfwxaMS4iOjlQi5RRMebzKZDJGylKMDpFKh0Y0GdH4HFE+YKJE4PjtcFAvN3SwlVM5V7WFeiw9Lp982t/ZNeKXnhLr3eHucDlZ2TDdRGAtn14w0GTlyRMd7B3aemibRNex0A4GPQOUPO6gqcRRnbEWMoidPXtJ6eFpZYazli8cS1AKiZIhoVhsWMVSVf5Q0GIL6F4CzPVQ9+fDNkyuqc9UTe0WudYhB4h1t7W7s2m/q912KZWe12h2yuLyypWCarWKrQsvo/7qVaL5nBgRctWJVYwMOY4MF+Rl61gnrZpFQ7gppw54FfC4VC0V7XvW1tYVGoqbE8AbjKjW7suFSqDRUZOC9hCgDOpZgBj6E1q2EVqxZDKuUwvzZk3lXkrZP31GGgMOtDsnyucpKj+xexyQG1s6/76zs23RNKybB/v0UqUtauvO7dtGZEyTyZxKWS4/5DjPGEAlzw5rLwAIjkSAGOKVjnLkUruMDIIguHrlqhWPAjrwPaztxOPhoIPEZZAiPm35zFlzrJDhzj29f7Bnyg6iEwDZ0Mdyv/MHsgGnBaQJ+x1F3hbt4XJZR9Pa+oaera4a8MDAefrMkoIRYmz2VCwUrbcFEhBgrFQo6vDw0A4ZrP0QCWTK817JFAdUYe9oHpcsMg0waHZ2zkrS2XcZXCBMUAxnx8eVHRszMhCCAnCDPQJQE1UzeyRl0c1W01Rpx7VjywTPHZFV6jjvWGPJhcbtA/DKPYqFu5QjMtOJcIH4ALTDXcBrgDSu0sERjRpQ4XRRpTQ9M2MxixBTrMEAZrhD+P3lasWId4YAiHg7F1gRrxOF5+yPCDmi5taslSuWzdzvd0w5G/RDTLZsj+YQypnJcVr0nFiVFy5BYnoauOVEJITTTG4RgPSlWXSi0+vBH4A19m52D/YJgEPep6lt+j1T0fM7iAe0f7o9di9zrSE1/EGI9oHd59iPjdngMN/mvUPy/bt8VLfP+XfirU4tjmp6akZzc/PaWF+34YycdXKkAfLZN53CYb/CwSHVynUd7h2aApVSPF/Aq0ab3p7nSmRiGp8a02HuwADplZVVc4C1mmTfdzU7Pyu3z2vATbXRsAhQnlXOboC4FISjFMWlF/QFjYDifMb5CY0EpOP4RNYyfVdWUWZ69Y1vvWVECJEZdMYUjnIWI0SP1OHBgZqtqpLpiJEWjVpbH/70S81MTmrQhfBs6cK5KyoVjnWUK2lza9vOLzNzM+aSoUAbUJgc4GKpqcmpoK5ePW+RNz/5yw+cuEaXz9wq7InYsYciRGUONDs35ZwhPV4rUq3WWgagEIOVHZmwAnMKMmdnZmxdg3TFQcbXk+d9eHhkRCcuJW/Qr0QqbqTouTPLmhzP6u//L/9AiZgsHm5udsYceJwRHj96qoNDaXo6pOUz5+155R4i/gm3mZ1z3D4jCGPxhH2u1rnW69lzas4XK3QPGcjLvcY9bEQesbUJyBHOjE6UovUcdFpGjvAzuIe5N1HnW1RDva5qqaxqufwCqHaZm4S1k/WNvZfzJs8sRALXu95E4ES/Es9pXZFo5AWY64h/IE/4XZT+cnYlQpQz587urip0TQUQbVD4ToSRSwN3SL0TYiQHarZbNgz6Qm4VKvt699fetrx9VOi1akflQl1ekaftnOXp27OOjRel4RwgiGXh+TzKF2w2Ya0F4GS95A/nWVx2rDtcQ1wggMYvI2vtLNh31iTIo5dxO4ggWNtfxhtAdhoZQXwJ7i/ujW7PSBnO8hyyUdKbuczI074RxLaSmdsDUhUfL1/rNkKY9Y41mWfaHFrdnkVJAZxzfViD2R/5XuYM1lhcxswC7LmcXYj1YY6yaF08Nm4nho95g/flREI6QolWrydvOGhddDYreCGCUNoTW+uIKnj9PN/NZs3O7kSGcT5ivjLO0+Fv7WzCOsmZiH2WqGDIpHYTZ3zb3A78O8/J6MiwzSud3omaPQhfrzqdphEbvA++DxFbOBjW5MSkZa2zn9LdEInSf9FTo0k3WVCVas32VQQKvFccXfQ0NupVm1G4fnw+XF+cnaxpRFZyzfiGBh1v9Iv5/KZIpMuOzxASHRdsMjqkSNCvhZkpXb5w3s5oB3s7+slf/kS1Zkdvvftd5SsNPXj4yN4HfZCIPLjv2OMo0CaSDzcnpcsvu6l4beNTI5qaHtbh/rZms5Pqtdq2pwOEPl3bVjTl9Pbljhp67dUzFjtx8+ZX+o3f/G21eif66Qfvq96uKRoP2Tl2YnpEsURIw1knvunDj25pcgpCKKQyys/ewOJuA9yrzYYVkHvcAcs6r7P31prmKCTumV4t4irpZgz43eb0Pdw70I2rr6uUq6tSdNwgufxzffrJR9admR0eUQLSOV9QLEw33ag95whK7nx132JP/D4iW7NKxjIWlVUr7ioc9AginzMMa+rzrW37HlxliF5mpmfsjE0X2q1bX1oKBI5Jx/XvtWeDZ4nPDtEaAh/W+Vg8rIPDHQ2FA3bv1irHFl938fw5TU9OWQTozvaOTi+dsWe1Ui9r/2jbOh9wOoSiQd19cF9rmxsKxWMaiseVKxZ13OCe8mt+Zk7nl5ZUOcxrZ21Tr994Qw8er2hqbkHnr1zTP/zHf6T1jVW99uor6rQhQx3hoE7cmhqfM0wml2cvueekKgR4Dqr6/h/8rqUhQPJDGuPA9Pi96nt6qraL6rs76gyYu1tK0us46Kp1fKyJ0XE9fbyqU0vnlZ1e1NjMnIq1Y92884VW1x9YtBr9XBSGezxDmhqfVtjtUw9gcNBV/uhIO5v7yueITnOOKe/+5rflC/t17/F9DdHJUD02IQEu/9tfPbT5MZ0Oq1VtmfiWxABmJEQ7Q5G4qrWePW/tbstESNvPi+K4TkEx3avtekXlUl03Xl22s3cyMqJN3ObRoAJhr3onOPV6Wnu8r+FERr/57d/Sf/tf/x/6+qtpLU7N6fnajhFPzATEbIK1oATf2tlWKO5TZmpIo5MjyhVK2t4+tIgf1tzlpXM6Jibd79W5ixf12c1bJuhjD+b8fuvLz8058tqbV/Xk6QMVCjllR7Iq5Y8VDsbldTu9mETh4v5EBEYXn609jaYSybR13lSqTZ07e0nPVtYt/YDnQzgHS01lx9KamJs3kXKzXVa9WdEIApVYSH1vT5/e/FKx1KQS6RG756u1kjbWn2p5aV77O3uGa3HmDHpD8itg8UCswYg0egOvRUCGYiEtnj0lb+hEH/78A/VbA125cE2tals7mxtyDdrKZBCynBjJ3Wh09b3vfUeb28909+5TpTIhffMb7+iTT7+0eQKipnJcNsc24joSV84sn7buodtf3lU8OqrjUk8Hz6vKJMZMfOzxEnOG+xtBRFvDwx6Fg7is3tRRraFLN1610vnJ+VktnT9n0cP/8p/+C8UDEeU399QoV1WuNHT9jStaurCk7MSIarWyPvjFh3rr3bc1Nzerv/8//Y96+2tvql4uWicIOM7U7Ky5g977i58oNHCr32lpcnZM8eGI1nae6ZXrV9SttYzUyI7PqNlGzOwyPPPhw/t2lvLz1+u2nhZnn/NoiBQdXLGQZ6mkCdG51xFhgAXu7Ozq4GBf07NTmpodV6Gyp+PGvuanpxQaRPXJT+8oE8Ax61UoRcz7QIcHef3u735P86eWJLdPuUJRWzs7lvDz859/aHvdaGZYEyPjenT3oYgNIZ601S3ZPtOskZ+PILShQYceT7pAw5qeymp6dlyp4YiqjZKlgHTpWOu0zXGXSYzo019+Zmf8g8NthUJ9RWMBQjo1cHv0dHNbsZGkzl8/o4G3bwR+p+nV6v2yXG2v9fBGQz6lEmkjp5lfSBh5/e1X5fIP9MkXv7T452QkYekovGZEWtQb8Jz2XSc2A6dHwvISN3acN+JBfZ+21ruaGE1obGTKEoju3rmr/X1E/9KpU6M2t09PZ8yx++DRpt791W+oWDmQXG0j29LJEf3iZ3e0v11RtTwwt3BwaGAEsz8sTS+mNXfmjHXFxSNJEw63q3WtPFzR5iqdu2ENPAEFon7l64d6+92rGs7E9OirJ3I3ourUenr+fEMXL59RmbN0q67dw4LmT43bTFPJV1Qt1jWWmTTygIjtUDys8dkxzZ6Z1rNNOkKOjNCjexch4+zUpPJ7ORV3i2qU6DmWOg0JM/D5C5NaPDuleregSNqt42ZVK2u7qjXAIJw5EhKEaEr6PsE9casT97d0asE66p6tNLS44DOXKJhMLJHR/kFOO7s5E8WyjyJsICEBYRW4KQkoXpfHenvB6agdQJyAIMbt49zoiHCc3jgcyydKJoNaPn3K6aiOEhkftnl1ZXNL7YFXPW9I3YFbrsx8agAA2RPK2oHl/kdiUizhKILM2/rC3owqjLxnhnWAEA62zRpltZTypEwhybB24ew5xcMRAz/btZa8A6+Oi9jYGYLI0qaEO2wKmKFEWG6fE/0AaLWwMGtD6/PnWwbgUFrc6wwU9EbkdYXUa4CRBswqw8GdxebwyMldpDeB2AsroR5Qeta1AdoK64iX8XidvLhuz9QNlBH6I05GOu312JMdF7qjUrLMbcvKdvLmiY2iw4IDvJEpKCcBgsJhU9OjIiI2CqCDwzTfS847CzW5/zgnOHxAgNCbwqGaARGFSCoa02R2TAkKzoZTTrknJWmbW9o5OFK+xLCXMFUhxAYbHmoHbgwOTxy+DC7hRqGYz4NNn2y1kHW4AGJxQ3LTQYAA+jJEAV5ZWfWLsu6Xg5jFcHW7jpIKIJlIG+EmccoSueFe2uqdnLYTc6QwkvC1ANHczKnksIFhqA6x8IWHhmzxRnHG10PiGMh4cGBlVQbmU9BuFv6mkSrmNAoGDQiD0Hr5Wsz61UGF57H37syEXi2cPm2bBEMcajYGaKzXDOTEYBwe7JlFbGJyTCtrj7Sy+tTpqSCKq9txokxc5DND5sAs4pgYvLh3IDoopHcy6JycuhcumReFsiyuDJtkNVIei30Pth2QG/WkOYAoSyRXuNe2KBrs3wwBsON0gJx43RqemVRsJG2MrWWa0uRNeWSna8DBACdJj9LGntkkIeg4qPPfezUWnrDwprkGJwZEJoZjgt6OZBJqkw3u7qqthmXVLkzP6gRFKGTb820jCbnPg5GIKhUKNMPmkmhX6mqW62qVUC07YNnIBBuPV+lMxgAVgNMGABaZfS4K2qN2/wEwcuBj4+G9kp8eSQ5ZCT02NVhoiBDU4EQe2GbPge0EVajPCFZAR4bfl+WebKYUYEGAuOkSaTsknj0DgKSSESaANIWjvBo1hkuWTzKe/fICiJAZ3W6aYhSbIOV7vHhY5q3NdR0e5DSaSWhqfMJYbPIoielwu/0WhzUgSi9MMd3ACu0AcBiiIVy8MMpdqd86sUNnt9FXJBi1qCmGEYgpJ6PbawoB59luGwGSSkZ14/o1A+xQkH3y8ae6dWvFuedeDP+/9d13jcyNDaUsgiAWwbESMrdYIBQ3AoRme1/IJ4+fikicIV09ebKhBw+e6Oz5i0Y4/+THP9Q3v/51nV06byr+Xo8cRqKsUJW7jewiQ9/t4jX2NDYyKq8Hy7cTPddoHtsBmbxRfj+9OHwvubyQvtz33Id+P++PvpaKPCctRbwd9RoVxSNDFg3AsJ9CUVwumssQkmoA0d1jfvaq2urpuNGRyxMwkrN7QqwSwxsAQkrZ7IjlD6czSVtfEmnHPQB4DLFgEQsoY+t1NZs9p+y4r78qKSaj/tnKUwNIl0+fVjGfN3cD9nXyuYmjiw5FbD+wtfgFWQvQdpRnEw8Y+MsQDMAOQQl4zDpA6SebNmrrU6cWDLQF2CL6ApfCytNnti8tLS3bRg5wQra2rX/0JQQCWltbNZBqbCyrw3xedx89tOswNTlpGduAjaznAEjEAtEL8HK9ZF8EOGRvXFxaMgtvvnxo7hh6e4j3gGREGU4EEUQIZA0/EwKaUnaKOCEIiKFs0eXVqCkaDtu+Eg5HrBxweDRrA9jM7Lw520LEYKXSFvXB3sPrYA/hGX507645BlgfDfTrEh/A3hxVvlQ0QgIbrxV5s47VaxZ3xvNMmTx7HM8NgA6ghBNr4tPo2Jh8gaDFX9EnBBjJfg/5YtGVfSzJeTvbcH35fhwDPLscCOmV4i97tCOAwBbhMpKK/Yz9H+Ji0O6ag5PoTi+Ebr+jTovINNYYhhdy/TsvYnsgEAFLnAx+iuVOUK7AukJ8+Dz2F5CS6/DSyQkIjfqL14xCkCxTyB2AZiNK+rJIDcBfnKX0ODD80lNmQ5OH0vGOihUn1ZBbNplwIl0AMbm+rF0zc1Pa2XuuzOiwLl6+bC6kudlTdr/e/eor7WxvmYqKvjb2XTqO9g8OtPN8x843/fbAAAiiTijC3trZVLNbtUFkfGbUCk9zuZxGx7IWgVbOV1QpNLSx1tS33rmkCs5Uv0+eQMD6q7AssC5SqEcE40mnr5AvoICHWDF6IMp271JW+eqrN5zIq0FP45NZ3Xtw19R+DNXmVKUHJJ+3wluUTof7BwInXjo7b+5TXv8Xn9xSOpbVxOiMRlLjqlfb6rT6OnXqtA5yR/rf/8Ef6/TZcQ2PDusv37tr13Y8Ky0uziiRCmpqalSzM5P66Xs/E5VLfD+luiin+ydtRaMBjYwmrejS4nwsLqNi+0it2rCzEo6TRq2lsbFxi8VhL9hYW9f28y2Nj41pZHhU+3v7Wltdt56fWquuyalxxznhkd564zX9kz/6B2rVu5qeGtHiqQUj/zmz4O6lNJOyQQQpLq/PwLRyBZVp1wQ0o9lxO5ujnB4ZGTHSkrMT65g5pFHyW66QIyZqHLdUPcbCDghPRG1VbteJubTyeScOD9U80aaA3gDCrIsAtAD89HIBHg0GRGcFLVaL4Yg+DDKMOQPw+irVhkJhInKI6qiqVm/a80z3hp1PX3TpcB6CqHE6QTiHO88AjkjWPeYBNlnWid7ArXIN9RsdD0S9StHEkFyevgrVA8VTEWUnsg6A1pJq5ab8rrDt51XrenKaGnkumTWMjAzSTQFxCgHc0fjkpK0vEJdcAwAu/gBUsFewDnA24voXioW/ihK13goEINZR5pQ7cgZGoPKyxNuIUHLsX5yVzBlvrgzEHQ4Jwn7FWcpeI84G1l7EAqgwBy55/WFz+0CAEf0HUG/SMkQQOOvoNSDuz+uzdRWCh3WJvStOuTz9dziCmnX1eyg+e2rVj9VqVC1CCScc+wdnaIvQTSYd97M/aMrjQIT4x+qL9YqZKKxING5CJIvLtOfEWW/MaYiChEHX5tKB9UzglgItBfxDRQw5zt7n97jNkdGjBL5S0tjoiOZnp40EASDiPqo0O0a0V2uOeG10JKPa8bEJAaYmp1UpV5U7hDxwCI8r1y7Zupc72jOhGiA5EaiAyyDKxXzOFMD0YeBce/T4qfVbTE7N6qhQVr5UsahNTnDcg447DsdDzN43jhY+cwQhkDaDbluzE1lNjY1oenzM0hggIY8OD7WfL6upkG5+9dDhtAeIW4hjClnk5dTMjJ2BmJHZ29gv8gV6Yqom9kE8khwJW/k5EUohX9BcK0Rn4nxOZYg3peeLXoGmwiEiREP6ne99X5/cvKM///GP1Gh2FYlK1LJ9/29+V7nCjnKFPc2emtVPP/hMkSjx00EVR2qHNAAAIABJREFUclVl08M6s7CsTCKpJ/cfKrd/aJF2qEBTI/SFRowEIZKUWDH2JSKOEc2MZOI210T8Ce1s5JSJT9vs8/77P9TM9JidWaLhIaXiCaXjCYtQCtG36fUZifXk8aqqx5BcQ0rEhw2E5r5oHh9YhxEbI2Qi69LNW7e0uLCopcUlc5yhbGeG5PPHxXDr9m0jDvhazmnEc05MTOrBw4e2riO6CYYQFva1vbNhRAgEDiQIwpelxUU9vPfA1nJ6Cg73j+wZA4d5+OSOBu62zl5c1NkLZ3Xr7n09wrEbTyhOrHOzYeDkmXOXbL66duG87n95S3c+u6lv/8q3tZsryB+O6mtvv6vPvvhcBzvbikfC1oMHroJb0e0JaHx02oDXo6MDc2/ibkfpXq3mNX9qUt/+1bctehEidygWVQChIynk3r5F2aDMvnXnpsJhnzKpqE4aFSUQtqBanlnQ69/8DeXKDa0/39b61ppWV+8rHPZqZnpSz5/v6MLF6wr4wkriZGk1lIwHtb76VIe7OQ36XsUiI1pbf66xqUkNZ0f1J3/2Fzq9PGNneNw6zP7EGS0sz1qiA+foWoWzK1GSozbP0VlELBDrHD1ZT5+uWt8j6wRY1VDIp+gQiuGypqcn7KyHOOz+/QdaPnNauaMDc3DRs1ArdbQ8f16tckuPvronn7pamJmXp+ezJAicpbV6Rf1Bx3L2EyPDig1HtHn4SBOzE/IH4/r445uKDiXl9w2p2XC6Na6+dsMIZ+7Hu3fvK+AP6eKl8ybCe++nf66vvXVdH3/yoRrNmkYyw9rfP1IoyH7Ut1mNxsRSPq+nT+4rFg1r8dSskUSsqbPzC/r089s6c/aSxXmurexocjRjJcf9dtvWYXcgrNRIUi53S2PjuHMDOiruyRXoqYOIps+c5ddwdkQVCq9z2yaYK+SLytC/sbuvsC+s0eS4KsVjFXJ5ef0hdZHShUM6blX1xtdfs07hjz/6hXJ70mvXT2tybEL3v7pjCQihoEfzpya0vbNlr+nsuWWtbTwxpzBzEtjRp5/d0tz8nEaySd2/f9dEEMypzfqx4WU41e7dfaiQP67R9Iwe3FrXcHLC+gFrjYrGplMaziaMOCPCnQ6LRudE52/cUGI0q/c++Lk+vnlTv/KdX9P5S5eU283pX/yjf6ZT6Wntre+ae218alzru2u68soFjU8Ma+CVPrtzW9/+1V/Rswd3VT7aN+ctpDaR5Tt7+3rzjbdULpS0/mRF1eOyLlxclnfII/eQy87npYMj6xvKl45N6Nc/8Sh/VLRO4X6nrXQM95uM6GJmYp/GLcZsw0yKOPLsuTNa3dw08S97CLM3vYtgqHMLc9o+WJU33LTrND08p8ONQ+XW923/6niaanabeuutt/Xmm9+waNDn23u6c++B8sWSpmdn9ODBQ8PoXrlyVYWDvLbWNk3cmkxGVa7nbF2kNycWzuj0/AWtP9u28zrYS71eUSId1ZlzCwpH6V2ramRsWAe5A81OzyibHtX9uw/NdUwHVaVyoJERIkpr6rtd2tzPa68sfe1XTymdTZl7MhEaUfXArfs3n9iebcLNE9IlEH4mVevUNbU0pV/77V/Xp19+aueE2zdv6dL5C9Zryuzx0nHPvLdz0Nf5a0EtnptRqZ639JGNNUrJJd8gqFgwJfU8loRCnGqjcaIz52c0OppRuZA3waTktzLx7//N39GHH/1YSdxGk7P60Q8/VbXEbMY+6NFwdkiJtF+eUEuekEenL13RcHZcpXxZP/yzH+jdr39dlVxZn//ins11Pbdf6Ym0Cu19XXxlVolEUDtre/J3UkpHhxUO4hLJiqaj41ZdhWpRLi+duQ3rKGrQgdRyKxUbswhd+d0answoOzdsSS8kQljpfCbhiFcHPQ0nM3bPBwdhVQ4a2lxpWj8LR9fFs6OaXhhWZoJaAGltc09HxbJ2dohCo+fRbwQi5yX+EiXscUkjmaTVBTCjImpCzAOGev7SZT18/NQwxoPDnmIx+nqjht0xp/HZIW6AaEVg10eo3HdbrwsYjNcSUBwhID0fCCggZPiTjEtnliZ0anZUi/NZeXwDvffRh8odN9VFtBdPyBWZCw4A4QD+aIj3haWhmBOT49ibyZxngESV7+TBcuAGEGGwdqzDDNU+Y4Qb1bquX76moNunTq1lpTKZWEqensty+lHQc0Bn+Ou7Bopk4pZVz8JEpi8NM5AJAN3YlgD4IUAgP9r1nuJDaesZ6bZfRKzUq5YdTS4pGWvEApjaitghU+Jz2HeKvS0nGACh7oA8wVDYMhCJB+GQTiwCVAwD3ksFOUC2RTihhIP0YDAh7gU1KEMUxXYUDXpctmBDgDixPkQceU2ihHqxjyOCjoou8VTk3wdMxd4/cWIyAi6vWQJHMymL5YAMOjg61ONnq6rUWmr33VYIy5DCayQbmSEx6A3YUNlotYwEYTPlfQLQBv1eUyShRMcBYS4ELOeDgfKFknUOAErCBDtlqI5KjWHpJSHC0MWAw39j8LFy1RdxHLw/PjOUX6iLAB4Z/vg9HOjcbsqHY7YwM1Rji8J+jaUvkUqYym+ayJFEUnfv3tXTp0/tNQDeWXY5B/Gg0+Ni/30o7MRT9Z2eEuZwBm8WFj4bFNEQINiEZ+fmLc4DcgGHgN2jXsiisrafb9ogef7COR0c7ejDj97/K1s99wGfPYs6wCF2ebZLyCNTNbOIQGG4OeBSKukUONpfyzo+efF6iZDg9dYMxADksmgGQKo+Vjonu9rANuIRfF61ul21B9jifTqhz2BsVKFkVJVG1b6OCIM+qsJ2xyya3WbLVFQ4eFCU8l4N7BwM1KzWzPJMjFG70NHcpWkjHFqunlLjI6r2WvIGPRqbGDHVVzVf0OH2rlxdypxdplJkWO/xDL0ouGzWmqZYcGxyJbPFyesUjXvZoL0epUdG7P1DgvA6QZfZoBheiHcB3IRQrNQog+pamXgsGfkrAoGeIGKpLIveCMuOgbDYaWG5AGiJluPfKdZCkchnz2fCkM6iCoj98l425TXlim6Pui8+vxNz8ZCDmFCd0mIiawA8XVIyk7KuFF5DJBK2oaF4dKgwHSXBgMr5I4sgsEQ0IjRKkE8Ry1QkeopCVJSSqWjCyqQGzZ7qhWOVDqoKovI+8ajdILrKr+oxatZ/V/b0whxlB4ehkEfjY1kbds8sn9GF8xeNQD2uOEDZxfOXNDY5IVfQrVLFKXeMhMJWmmnxdxbh5Fa92VWuUFC9WVWn17I4FIb/B/ce6vy5y5qcOKV//Sd/ojffuKY333hNQ8GIrY0QwoA0AKnFQsWGJS9xK1G/KVlY6+kV4ZNC7UscTDDkM6AeArDRQFVPdnLC8hkhC1kbSKhutYhP8skzaKlZ3pe6DU2MZbW9uWHr2iRF2+aicGIOm232Cp+KlboKlZoOC2VTNo2NT+js2bNaODVvhADFt+EhpzcBQpxnj+fCeS4d8LpYJlt3w8AJfwAHnU+TkzNaW1szkqJWdaI2AP8gECFCrl25apstCjXWvx/96EdW8vX2O2+bCufO3Tt2GAVsePvtbxog/2x1xVTbPI/ESc3PzevVGzeMoBwdzRqxgXOD9/jZ51/o3LnzRtxxEDB1fCBkkRBk+r/66qumnv7www81MztrOf6Ukf7sww+UnRg30AOAgt+1t7NjZA5rAO8BYPThw4f6ve99z9bv8nHF9nBAWZQx3R4kM8oL4n1wgOAoOjZSnecPp9PE5ITGJsb18NFDPX762MA99ljuU6InKBSEMGXvWV1dt0N4MBQxEoS1H6AsPTxsBCnvGQKcPSCfO1AkiLNT5pDhnuMP6yHiiGg8quBQ2MA6OhXy+SNbzwA6ICHZXE1ZHgwYOEcXC7nfE5OTSnF9ETZUylpZXbW1gag3RAwQH7t7u46LtUsklVNCbJs14a8WA8We74CVgIi8Bp5r9h7WN0BcA+F6Jyac8EPcQiq3W/Z+iLdhr6czBqU85xhAY7ZYiGxIEEBbpigjxoloOaGozQEsA2TEdyA3nL4J7jvnwOc3Msf2NtSETr+6EYscUF+kU9nn3qxTmBxQqdTW9ExS3/v979mAcFyr6qiQszWWIdzEIhA3vbaV4aG8XTp9xjrWAG4hIG59+aWePn4sn9dlsU6RiFcL87MWOcc5jegAXK67z/edSKahoPaOdjUyMayxmVEj2p6tP9ON11618wHXvFqqanHmtJLxtGKJuP78xz/W6saG9Z3xZiiXbzYcItmNe7Z3okggrJA/aOcpVEa9gXTjtUt69fVX9fkXnytfPNLS6UXduXPLIjLn52d1sL9rRcK147IRU36v40qs1Y/V7tOtNVDIT8fUuEbTY1YyerCT00nPZfGGKENvvPaavvPd3zIhAsDc7v6uHj14oC8++dRRGoUA1wd2eP/B//tvFfBF7fCfTAzr9OJpPX3y0BSwiXhQ6VTc+kFYc7jZAIfJTaeYu9XoWhTIubPnbc1A8X7ziy+sg+bSxYtKJZMWUcczCmGJAmz59KKVAKNuGxsbUbtZN6IC4QX3H+cpc/jicmhSLExEXF+7B3ntHJQ1kp104o6IZhsQXTZu0TK4NACiefYAw1nfuI4osojtM+FNrW1ObeYA66JxY8PHEXdi4DTCkpdddHzmqPwh51kviHmEoOLrHcGRlIgTt5W2tRfien//0CKdcH4gAAKMgbBGTENufpMYIa/HFPcoMlD7O88gMVF+y98HvERgwuvlXMpzzzN3jFJ2OGuRh6xT3AfhCDEeTRUqOVMXN9oNzc8vKhJOaX/7SCFfVJ1G38o36cJo4nhwDV640HA8DKwInj0pGY+b6g3Sj/gu3EAQOuyF7Kc2ozB3gS7QDdTu2HmGNYb1mc+NNZu1mX4JC6nlzGvncRSSLrl58C0Sj3JtCu+Zi5zuEc6orPUWITCQzS3mlOj3bVZJpjOaW1pSxErVnXOLlcy/mCEQSdkQ22rbZwY4hTqZP3RVQIb7w0QPEiJGnEtLJWIVygX7HJwuRwTHjvuHn8+ewu8wxzLP8MG+Q8ylhy13j/vScbOwx3CJWDNxkEBy0Q/ZNnEJ9xWxb9EwUZQULBdMfWxdHSzgLzqS3vnWN+2z+L/+5E9MJDAzM2UEEqQTpfH0PvEs7+/taG5u2n4HkW2AqIgFHj98YmcFzu44efjRXMsLF2cdEUpvYMrsQiFv+zxr9N/6wz8UnYuUnj54+NgAPIQX1XpLj1dWrSvipSgD9y+iMIhtSCE6wGydx43sGpggLoxDuN9RLBzUqdkZzc/Namdnx57fR+t7CkQSFqFp95bbUUYSgQYZx1y8vrFmezgECGrJeoOI365avbqSwxH95//F3zOCFKKRvZF+EfpPmtUKahVFA0EjLVg79o9K+to77+r//MEPLE+822MvL+itr1/QwtKM1jdXrLw5Oz5qDlhcL9VqQ+6BVxEytrsDzU7NaOXhE7uQZ8+c0fPtbR2yhrg96rs8mpieUzyV0d4B8XUezUxDRhe1vLCoaDCulUcb2ni2Z+6zgKdjvQ9zM3P2+RNBevXyFVun6OnCdWHxfT0pnRoV2/zHv/hMZ89cVCjg0+zUiAF5hXJJ61tb1kXy2uuv2563sbahs8tnbVaDUMPJiwjlMJfTs7VVbW49t8+WDHM+b85du/s4dCdUr5c1OzupVruqzc0VjY9lNJYdNlXr7s62Vp6uKJ0e1oULV/SjH72nZrOrc+fOaHgkqnsPbiqRCVtp7c5+XqVqU7H0qCrNltxBv4biMXMwQ04z0+Z2dtWp1nT10hWLPL549RVt7e7rzp2vTCw3mk4qNsQ5oKSr127o4cMVcxEwv+DyQNQ1OTmpfGFfewdr+to3XlE86TdnD2Xqf/nepl5/c8y6DkgFGIoOKZaI6d6jeyo3Orp4cVK18oGq5Z7m5lKSO6hvfPu3lSs1FI44RNaf/em/MrKEwY1z7u/99T/ULz76TJNjsxpO07NFjGpdzx4/0vrqhqmux7KTdm47OMjr6cq6MsPjOtgvaHZm3sDO8clRAyxX157Y3LO/m7M5byw7Zusba+L9BysWDfP2O69rfXVdhSMIUmZJ+oQaGh1LqFDK2ddcvrxgz/zGxpHefvsVrTx7YpGtTx+vy3Pi11/7zu/rFz/9WIlwRN1WRY1yRV979S3du33X+iKy48PqnLQ0MT2pvXxeT9Yeq9I4NEIxnZ5UqzWwGKfTy+d1SNmw26OLl6/ql598rne+9a7+t//1n6pTkybnYvrVX/8Vi3Bpdir65//inyiZcvYvXIO8f85Ma0/XVcgVFfL7VSzWlU7T4+UUIG89L1rPzsNHz+R24V7Lamv9uTqNjsL+gJ3bSQ1JZEZMGBeLsf47gq1EKqwzF+aUHs3o0dMtlY4bWlxeVqlaNjfxp5/e1MTEsNKJlPY2dlUr1TQ5OmXi3t2dfSOcosmMQrGIrTFcFzp+73311KKFzp49ZcXWX3z6iZNd05OmZnCdRrW2tqto3GuEKt29iLDYH3b3CkokIpqbm7D+j2aDs7OUHc8Y8JweTWhnt6xI2KMzC+e1v5E3Qc7Fi5dM1JOv5JTIxK23E6fK3S8fa3x6Tte++aYyE5P65JM7erSyZgTj9dde09TEtJ7ef6of//G/1ezEKSufnxifsP6GUrWgWCqs6VOzOnflsiWKvPON1/Tw/i0VintaWJzR5u6mfvHLr5RJh3T9lesKeIKWIkFn2/rWhgrHRXOmnls6Y3E/rSaCDb/AWMB0emB6x2Xrw4yEA3ZGYnbk7INT8Nnahr79zrvaXl3XpQuXdPveA5uTe4gNvQjEmRPa8ga96qomBSFYqzq7dFEhd0gHmzu2rzZOSorGh/S93/sb8nnDeviQbql/o07/xOIIMyM4HGLa3d4xx9nO1q5i4bg6dUegRdE6kUe5g4L2d3K6cvGaJsYm7b2aUKPX1FHhwIj0JFhvLKSt7U09fPRAf+13fluZeFyDbldbW8+1u71tZ1ciVIl0og+y63WpOegoNZ7RD//8U104N2lJGufmL+tor6JPf/mVkeOIBeq1llKpgAJDQT1areh//vv/lQ4KOROZ3r17x/Dd8+fP6f333zecgnNQodhRlCONX/oP/s4fmANvZ2/b3FUUvhPVVjrq6dfe+YYlFTAfst64vQP9+q//hu7dfawHD9YtEpG1P5ON6K///nfVapV1+9ZXenh3zzpD+PwgbVN0x47F5R860VE5p2gmI48/oMf3H6uc6+l733lXx7m6vvjFHeuro2BdoZ5GF4YUiPV1amFKq483tfO0oV95621dvnTGxJbPD/as66nZa1rcPGR7s9qU78Sv/e282g0ZweZh/0iENXlqXNVmTTs7hybkBJvr99va3X2uM4tLah+31Kq0FRxE5Or69OCrx8rne5bQsnjWr8RIQKlsUv7wkCq1mu3hnI26fenChVOqVCs6Ospr8dS87t9b18QYHVgdK5DnhFYqgBd5dfnaNX30i8/NIQ/ewd6AYIiZAfESJAj1ErXjurbWtuR1+TQUiOhgr+R0Wbp5X4ivPEbwNNrE50tUbPY60uXzQ/r1d9/UUKivkdGYtg939PPPb8oTCaoJXhyc9wz4UCk/Jx4llgpY8czLzFgK38jyAqznxZHVhWARkJB4oUgsYmCxk0E9UKNS12hyWL16R33y2htd+QZujadG5Pf4LaaG4YN80FA0Im8sqNRo2kAPbPRsOljsLVM0llAkhALcLffAr2qpYTmNPk/QVHKonSi3AlBlc0BFWyRT3g78uEw4nKOGJO6kY1/3UonEYMlh0ecL2eERwIxDt0V+tDigktUcsHO0WbwpnyYH/OTEWFgDXd1k99cUJlcaw4cYQNoWrUQ+nJWHom47GRjgyjDdqLfM2gQJwjCDNR3HSZwyPR/q54hZMzPDCRtAP/vylnoDgGjKevx2kEYhyqDFAIAiHrUS+eaAS2xqvO4kgyRqrX7XysaxynGwJlYFlRe2Ixa2l3nODLj8seihF5njDC5W9gmA/aJw1SEeUKyTMedTGPDJ69HB4Z7GAOxRyRQYiB2FI1Fn7Y5DTFSqVXMVYBNGMUdJ3ltvvGFAPTbcO3fu2GuATOP3wuy9dICY/R4wjDJYKzV0FPMcqKzXxUsSqVPA0z0Z6PKVq0bSEW0CiWNs4gBgtq7NjXUjua6+ctkKnn7y3o/td6G84nPnXjAQ1YAnB3g3rKvHvYFKGZWhU/rI4Mh7BSjAEk3kEguBlcjLGWZ4UiGZrIAW1dCLLHfem4EG9FC0W+Ymgviotptq9DqaX14UVZ3FYw4eTj9Jk74Zn9cGvfpxVaWjohKw/tjxS04cFmCouS/sOvK8ehXPJNU66ajcqWtkakwnPpeSqaROOh3roui3WgoAChwVLWsUcAI3Fbn4PEcskjy7vUZbXsAoSgm5FoOBQkSM8Zz0+wpGUFBysM5bVj6HM34eUCL36xAHU9fALMpsTL1Bx+x3LOLQifyFgQcIJCrvJWEEYUhvAeo8rmGr1bchMRwKqwNAfoIimiiPiD3jqBy57jyfgAdOt0bEAM9ysW6LI2VOoXRUpVrF1OnJTFqxVFIHuUNT0QCm8xw1YMYpi+h1FABYZLj0uc0V5PKEFBiK2nVggKMA1RwrA68x+cXdnNqlvvBYJcJBU/HgYJmdndUIJdwjE0ok0gqHhgwUovAxEU9a9iH3KkpLCA1iwGLRuBLxtJNTKNaEgU4CDklVI+7iROq0ugbOAlAFQ5BSbh0biOGUNwP6oeIezSRVLR9rfzunibExXbx4xjLXmy+K7et14jfoGCK/GtVMV4MehfYddZt1O0SHfG516gUN+k50CI4CUyU3WhbPEAzFFU+MyO9nfSWOrG8RDMfHWFAZ8rtKRXyKhn1Kp1DtFR0gyyKF2A94nk4UjafE5hSOJeQJhDQ2Oa3MyLjdD6l40oB4wDY2cbg6HC3mpOm0Dbhj8MMdwNroqFv9dn3u3XukbHbS+ooo8WWAhjzmswA0M5dCMGgE8/7unpVf8nlAdlC8yc+ld4rfwwAMqIItNpVK2mH+zp3beu+9n+jZs2f6g+9/X++8846tzRDP/B7UbAAeRLnwvwHJ+N2QIwBXlPyxflgETK+n9HDG1pWPP/7YMvIhCHxBiFUn5oouA9QtRIfxfhYWTln0BQ4TSHoGd9sb0ikDUQGSwPhRr5G3+fz5tgMQBgKamJyyAZt1dmdv14a4Yqlorj8jlRMJu4fZP3g/kI685kKhZMQbzyEgHP1cECBce9YTrjt/iLqCPAt4Bqqa26f1ovSbg0zTwD0GZ0hJgDtICIsNpI/L4zX1J8S2LxgwcoZ92nF1FIyAQ9TA/smNwJ7H90KYcR04C/D1kF0nXeI4iTJk74BwA3TjzEDmbtMhsLu4PppOP9WLWBaGCw5yqK0YxslHJvec3o8wURLtnoEukCHgm+z/5PYDebIPEbWCE6XZOlEXzoXt3eL/uL5Otj4DM50XZH0DLJNpjY6CIxF1QRAf6YjfVGBW3OHyaDQ74bhL/SEr0qVAudtuGxkwMzutuw/v6u6Du8pOZi0v/v7DJ7b2zcxOaWHxlMq1sg00gEaAV4D/q6trun/3nnKHNVHdRWYzYGEmlVCbGMKTgYEKHFLv31+x7oRTS6e0fbClwnHeXH51Jnv3wM598/OnjKxaefRMZLgNhVD2u/Tw8WM1Oh1lRkflYwjEIYdQpnuiEKXS9aYalZqtWyh92de8IZ8p8+gD2djaVLFYsHuFsxgnsm//yjsmeCBDPhahVy6vRCyqdDKh9Y0NI+I5H+KAAhz4a7/9e2rXO/rys1saHx03de/c7LyRRWsb63q6umKZuhR+E0sQhggeUKjc1OraYz15+tiUW+FQQrUKQxmAPF1IJS0tzmt5aU69jlOs3GzUrYuBtXl390C1KsNuQslEWuPjE0qn6Azpmvqfs8nY6JidiwCQ6btAvEJEDsp47tVmq27/JA6C4dOJD3LcpqyjKNVcLs7AkMReVRt9laonKh83bRjnueez51yPK5pn5aWgA3ekOWVcjqsAAB7SoFSu2fpI/ABqPF4r5w56LCyDmM6pAMp+nMNuE96w3jl9DR0DJRB2mGvjRYRngHikVkvVat3ARUh4+jQ8xOZWOLc7vVecTehmw/XD8wTYDghvSv5M2oBxzkKsrYhVOI8S2WRRUc22wtGYcqWyIxCgcFF9e4wG7hMdFg50+dolPV1b0blzF6QTn+7deaywL6ZB1y2/QuYA91EwT+dbt21nSohPwFefx22OI4hI1JgAEnxunAG59r0u5aJtc2ZybiS25KXAjPM9MwnnVuv/eBERC3kHIWqRxJzrcJCzkFnMISXgRNcR6YlAKGDOFX5mJjNi524jMJJJ209YKyFCEdswyzmua71wCxKRxWty+vz4w2vnWrLmMtcAELNG1poIhjqKESfR7VikF6W2RMwAZrAXM0/xPtjDIKI4T7J3QiBw7mzWm3bW4EyDK5f7pHfSk5dYLQ/xgcxuLOUUyBPv5zh8Z2emFKRsPBjU40ePtLmxZfs13RHEV5lo66Rv4ASzytbmpp3pJycnzO1Lj8b0zLTF8mWzw+Y8+tlP37MZBvcVZ34iONmP2TPof7t89awuXDxrbqePPvxA1WJVi/MLti+zhzIHQxaxvqF0ty6jS1d0cFTQ2vqmOWYOcnlzFHIfQthbz1S9qbGJSQ1FY7ZHlinKRoQTguQJyMvZuNvWK1evmJAEBeWjJ6t6sgHoMqHhkVFzjb0krIltI7psNDtiorOv7t7RyOiwxcbSGQaJE0v59B/93b+t8ZkJUxAnIQo00IN797Tx7JmiQb8e336io11pYlS6fuOcUtmsZpZO64NPP1M0AWD5SIGAWxcunDGBzSeffqaFpWk7C967/1R+v8vunYnshKrlmtZWDjWRjVtyBC4t1m2u297hgSamZ9TpU5jdVYuYbCSlg77Gx0ZUONrX3PS0xjJjunf7oa2tnXr5m9D3AAAgAElEQVRLIwkIIpzvx9YPsrpKv1lAczOzBnjxl3WTcy3n5uMy5HBIN66/bvv2zva6pmcmrAgaRy3XEaKLmd3ipY9rll+OexxR18LCogknWS9xs+7s7RlwwzmNnsHt7R0tLy9Zf0PTYtLc2t3bNIfm1asX5Pe5dfv2LXMssKatbW4rGktpLIs78lD1ekFj4ykThp1aWtRnN+8pGEmrfeLV7lFewxOjcvndqjarRvyOjU8qEgrp1se/lM/l0rVXriueSusn73+oSDiijacrCnrc+tt/6w/1o7/4sd1/b33tbXncIa08WbXzLM8Sazsa1/GplI4bB7rxxnllhqP68vaX5l466Xv1r/7Vn4sq2EuXpgycnj89r/tr93Xq9JSebzy0/WtqGgFZTHNLl5RIj1tHK9ftT//1/6PR7JDtHWfOXdD5S1f17NmWmo0TvfbqdT15fFPZ4Zge3f/KlO/tBgRnyLCKo6OKvJ6I/N6o8kc1pZPD5vC5eeuJlYQvnx21GHHOVzgpK+WWXn39gp1b1tfp4pLOnFlQ7bih42JDBzs4iMGwpOmFMbW7kHhVTU3FX8Rsc+6pmpOHczYu0OmxBU2OzmnlwTNL68gkQ7rzxeeK+Ias2D6diWlqbkLHjZL284eqNFomKp6Z5xpAJkrv/+yOOJJmJyKamJ0ztxfP6927D/Sf/Mf/mf74X/6J9nZzahWl6TMJfe3rr2ko7tdHH//Mfn4mk9K55WU1ag09efjUVOUAtYg28wWU6dLIqNfOv8XiQN/61g2LRqYXA2EF/TeHu4fKJNPKJJNa29hQz+W2rrZWs2xzLiByLO7RpWsLBm735VOT2PhUxsQ3CALu3n+gbDZjop5a/liJoYSlGrBfI1gslCryhyLWzdXqQkDGFR0K6vnmjtottxrNjoZixN9SRu83LIvYI14HJCw9caRyDA8nrfsSsV6zgchAGhuny9Nlcy77wOXLF/Tg8T35o36nU27rQFcvnFNgELBIIWa2/Vxfp84mNDkzrefbu6pXWtp8Wte5S9NKzI5qZnFZn318Tx53WM1uX1/cuqX/8O/8HZHN+Muffarnj59rLDaqsC+oyFBQT1Yfaf7MnI7KBXOtvfHGqzq9NK1AcKAnz+7q+e6qxWgunF6wPRSxXKPe1lA4rrW1DYXCEcMecVZDBkN43Ltz1zAbEGTcOSGvW1NjoxYLjZOSs8n2zo4qrJt9aSQ7rkQkrkw4po8++EjL5y+pWGno+fah/L6wM3v4fOqctOUKdBUfhVEnlt6r5aVlHe3vq9dvKBgdaPnskpLxEfm9Ef3wBz9Wrday/Qn87P6DZ7r2ylkl4glVy1Vtb+3LM/BZxNVwetTmQmZGZiiiAmMkmViiTsnwXGYaSLk+fZyRoM0Aq+vPLPL46uULeuPGNXVIERiKaGN9w6KNmLHqrbpK9ZLCybB8Q0FtbO+qUKyo28LEENCZxWVtrO6oUu5aZw6C0ZHhhHVXgafh7iRO99d+6zu6++CedV78oz/6h3r9jVe1ubVlXXicY+ZxHGeSOirn9ejpiobHEP6eWHxsv9213ttKvoNxQlPjWVWrRcViYU1Mj5owp9cN6sc/3tGVqynDtXb2S/rt331Dly+f0Yfvf2AdSlsb+/ZsYkbGnXD+UkrffOfrCkYC2tx/ro3NTe3v7CsZTuji4iXV8m199uEd+QMRBWNhHRxva+RUQIH4QBcvn9X2xoGKuz0lwhmdOb2opytPtL616WABQY9d6/m5aXO5H+5UzPl6zH4JSAepkIzq1PKccoW8cgdFDWdG1WgSAU5HX08He3t669U39HxtW61SR4lwWp4Tp0z+/sOHapP84pJmF6XpU/PmQoeEpF6BPvGl5TH1+m2bP1ibEKTMTs2ZWGR9ZdPWb9IP2LPPXjyvfLFo6zbPA9G7zBjMn/kjx0HO/MS9t/p0TaU8XeRSKc/9LQUjUjI9ZLgn55rjOp18ToQz98r8jF+vXT2r0tGmxsbimjs9o3LjWE+2NnRYqMg1fDU+qNaOrbyPM2g8PWQ5akQzWTln11F10T3BIYJMxUDQbdnx7CJD8SGL5GAgC3gD6rX6cmERzx+rV2tpIjVioOpoIiO09KbPcblsg4kmYyq3axoeH7WbkYMdFmbKZbHVo7aPReLqtvvye4Jm6x/0iXcKULFuh/Zq/dgO94DutUZTuXzB4k0AulCGsqYAgjsxGl57uDiIW8m5HHCBAQlABqQCFSagGYd2PkEUH51mSy5TLvlN7cjBlUM6A6PjPiD6ihgfStmbxvJ6fS6L8eC9sDiQBY5ynZuIHGecBaipGP6IEklEogqSyed1ayI7otHRlB26f/bzXzgZxWSFewIGdLDoBIKA4OTmo7xigXR6Ocj95hCO+i2VSFjEFT8fAgBFKYdtbjJKOhm6eA8MRqZspUDO7f6rCCqzzXe7BkTy56Ua7WW8EJ8XThNAHXL1otEhi55h0+GQeExPxYD+EFwTXlOuYtu/cOmigXI4JP7wD75vkUtPnjzR7du3/38ECMO3E0fl9IFAgDhxU7gDGGh5yByFHL8P4J0BkG6WV66/aod5hgCUOSgi+UwBlnitAOmXrlww98Gf/tm/dvJRKbWzzGtcT2SH09fic8qpKbYEaH8RMQD4hCsEsAOSDXLNKLDBibkcABHYCPhvqIcgB52eGee1o/CDxMD5xL3Zo/thKKR6r2Pkx8DrVnI0o+5Jzw67ZF3zc1FvMWzxnlBBE4Xlc3sNZCMqAcs3RIgBrS86a5IjaeWPSwolI2oMuhqeGlN7ALDUUzoQ0dHOnrqoE3t9HW7nbIFJp4IOcdjtWTwVQyvABIAhCmxyfFGZEZWBCpEiJ+KAOpBG5O8PIDyC5gJBbeIBVLRibsgNlGPkIdM1FLT+H1jrk0FXjZbz/zFgEJUHGYqS0Uq1W7DCXEsIkKYV0JGh3205Li0KQFFR0BvCgg6oai4hWGJInBdrWKlQUyQc0shEVoOgR3vFnCkvIUCIZ4FA4OcDXjSqxyrmDlQttuQbSJOjAfWbbfks2xqFqBSO+SVfUOFYStH4sJXymUq01NBEekwLk3MKe3y2oUICAXqhohobm9Ts1IJZwc2OzPuEVzWXkKMM5RkDWGeo5r+j3m23e0qnhuULDSlfr+uA6L9SSUHUoCcuAxnZzIqlnAb/H1HvGWt3fp6JPaf3Xm/vjZe9DcURp6jMOF4ptrR2Voqd3QRGgN0PycIOEiQI8iX5mCBYJJtkNzGycJC11rLX0lqSizSNI3EKh8PO23s95Z7ee/A8f1IhQJAz5OU9539+5X2f9ykm+oLX0eta5I3LganTTpmhCdnTfYzFYgh43JLL8gyknRVlsD5fDMFQTGAN2QTNOtdZF9GAG26bCWZZsdXRrpwp6IyXLgFVhkibbU5UGlw7tKiyod7kmdrT+UzmOvf1k2cPgX4bizNjSMYjUs3xTNjjRW4ja9mtnCAqIUYnJuWTGYkn4fRQFeAV2MNiyW6yak3yLOBwjUcV7xbaXFBRwIEhwUMOl2iDSEUAPVJpEUHbNMpUddmeneHg8Ej7++rVqygVy5Las6kVG3B3T/uLrNxG3QDVeK/Q95fDBg5MWfQRGKSyIsyQwKdPlAtC66j5+Xm8ceeOzhRD5eaWFQaVLGQuEPTgQJpnOFloVEjEYhwe2QXgcL/zjGLh9uLFc4EGHLazoCTLnaxPvgey8xk2ztfD/8e/K098+mVaeFd1dCby92RZ++htzkwdMWIItFuUm8G8D57VHHQcnRzJNoMAOYPk+X1YHAeDIYEbJARoaM7bXblIBtjIZ7a1vWMABlSCOQygjX/XAKc6aNTIfqrKDofDFII1shBkZgXDgl0kWlhf2mZBTS4Bf55dAvUsZtn/8d9jAcX7m4wqvkcOMWktQmCPZy5zSKgsJTOVoJa86hsN/cq7j/vsVcoaG3WCRSQoULFhZIEZQcYclPDv0XLPYuIQ26K7r5DPCuDQuVFtwWYxwdQnKMq6waYDo1knuEIVCPMHBmhzP1gACgtpJ0iMlNcG7xVinbEoWZMDKcYomSeLqlqvoNqoSbnnd9jFdr946SoqVdYdTq1psm32dw8wnEwaQxkSVmwmrGy8wP7xHsq1igF8urwIx6IKeJ1fnNf/4xnIYX+t1kQ4xGFZGWurqzg6PNC+YmZHOGTDzNQEvKwDmVG0vqV6jfYIl69cgcPjwO7hDuweK6KJCLb3t17mHth0ls9Oz2Dl+Tr2t04RjUT0GcqCaXgYW7t7IjEYd4hLNB8y4zhs4rB/5dlzydGHRhKo9+pY3y7g3XcvS1nF2o2gDs9PMr45wM6mU/osaCtD/3wOP/ghcF0Q9CKY3qo3xSK/ffM2+u0u1lfW1ZiS3T0/v6AhHodpZDpxPzBvhwOm3//df4DRZAwmcwePHt/X+c79yrDPlWfrYqXyPmaNRHusaJgZAU6BbzyjPR6bzif65FstTjjsHt1jVJsSIORZaIQ59wx7IhJ62lyvbZELHFSQ0i7NRNCcwFxHoe8EeKki4n7j4JlsWKm3B8wsM1SVJDNl8m0UK00DoO4ZuW5UevD8IIuLw0jWt8xbYt3J80/MQhvZ5FQtGcA79wUZbnytrHdoaaf7n2yuNoFvv9SZfC20OyjkS/KV7wxaKJYLOhOkiO4YNSf3FsklBPHNFrsGFgRGWyTV2J06Z7gn6PJWK3OoypyqASKRgKwJqEzmsyMxplZvkiYjIk650hAAwzyRaqMp4oJeNOGqgUHAMNlM2D3Ywe9+73fxs7/5a7zx1lu6d3e3DoGOFXaTB6auVYP0tqWjr6Oug1J9fma1UtkIKKXntMOhQdernCIj58iivkIZPha+8oFqcdbw/IzIKmcPQxtXDkJ4NvFeEOnoZV0nYhKD5Em4MFkNay02amarlFN8RnKbt3OPG3UzL1/a+fAH7RxzxTxqbWYkubVOWPvyHuVa4HnAH1ybVOUYeUQDfcZ8ruxdMqkTtOplMVRJ5KGlEIkS/JWDEO45Mh85UGC9TQIP1w3rK64jfo2DeSKs2Wkh3iZxjRZQXWMY1GzocwyHSaTwGhbDGKipZr/He8tjdyobirU4f7Iv433LuumVzSzvTVrybW5uqCZggDkHpZn0qSwPSQBotRmSy6DOY5FQmGFGhQhrf1pkZbJFfP0bd/DGm6/r8378+CHuf/opurWmLCN495AEwXuO+zQSjevczBdo4djD4fEp6rQxpOViry+lAfM5mLv1xYOHMFttAt8ZNK0zLJvRsIeBwwlaIhMk9DgV9ru7s42xsTH88t7n2Dkkw9wixSOHpqwTuceoOmJPwvvwypXLCIT8WF9fw5Nnj/Fi9RjxuBWBSABvvfOW8gDv/uqezt6h4SEBD3tbm3Bx2NSqa3+REEWVnTcYhMXlRL5cweOnj5E5PZHNGJ85LUBPTo5FAAuGAnIE4HPmWcDhGe9Aqq95/vP3x0clMTUvXxnG2MQ4FhaXsLK+iXyhjIOjlNYC3QF4VrqdVly/fBmrz1YEpOTPSpgaGUO3VlYmItc1c9NYK9BOmUQJ1mF83QRRWO8tzi/B5wkoa6lWqesZcb/TK399cwMj4+MvcyNt2h88i2jVQzbz5tqGLPnIKOczZr/AOoJ5Vezl+Jnze7C/Ns5P7k8+CirrqqqRWZ5nMyeYm5tRvfv0xYoyaJYvXBX7+uO7H6HbqeGtt76CSj2PK9du4MGjNTQ7VtRaZqTzRfnBWz1W2NwWHKVOMD45g3gkirODfXz8wQf47ne/IyLk+x99jOnJaXTrTQxabbx2/ZqGjyQ8RKJDGB6aVD/LXBvWnmJzN8rwhVxw+czom6vY3HkhhwU+L6cjjLsffAr0rGLmHh4c4drtZUSmohjYWmi1czg+2VWO49DIGDz+OHL5Gp4/M4D6s3QBw8MhKZBff+NNDI1OolhpSKExMpxEvZrF5HgCK08fotuua6BaKhFT8OLoMKvgYeZQOqxBmAcOHB8dyWKxWB3gyrURDco4bKfFcalckOpgfd0IEg4GHBpI2sx21Esd3L+3J+sY1lzOEBBJQoA+B7k8q3h2rK4d4Z13XsPa+gai4QRGk7PoNgZYebyKXOoU5kETVy4s43jnUCRTf8CJ+FAICxfnlNnZHnCIy/7NKtCvXTHLgqo3sOI4U8bSlSVEEnGpnPgsb792B5tr29jd2kO12kUgbMebX/sqOmgimz/F6FhCJJt7d+8qY3dyhGq1rupcOp+U6yX1AhxMcf+RaDs7PS+7+N2tA+zvFHDl0jl0Gh2EgmHdBU+fPxfhj7lG+WwK4aBfTg12ex8j4x4UKlndL8VqHdPzS6i3O3i+tiblH/c6VWHF0xzG+LnYXVI48sw7PsnD6XEiHAmgP6jh5vXLynpdeb4Jqy2IYqWGgbWvHp/7n6YVgaBV1qW0T75+4yr+8kc/lBJgaWERD798hEatjUyKtQnwzW9cEijKInlsOIZPP/8VxmbHACttyiuwDAbwWBxw2+1SNq2sr8Hm9ei+n5yaxZMvnwEtE976xjfw7HAdw+PTWHt8iI/ef47r1y6KyEjs5cLFy0gfneFv/u1fw14zwwUbZsZHUSznMTo3jsUL5/De+x+qB1xansHb37yN1qCMX372Acz2nvZTJpuWFZvL5YfPF1aeJl0HTg7TcNtdCHr8aJSrOD04QDISRTwQRMjnRi51jEQshHg8LOuxYCQk+/2TdBY2p0tMey/zgMs1lItVBMJJnKYLSKdLaDX6GlLw7mLugTdsgzPYgSdkR7le1/3HoVOueIqhsSASyQSG4hM4Ocji3i8fIEz1josEtg7WN1cxOTmuPjh/VsTeDi3Au/A6g+i2BgqZn5udVR40Bx78SdcM9uCqJf2MNZgxcs4GPTx9+ljqrEIhh1azhrff/IpcH4jlkOTEIdr6xrpUCpVmASMTcdml//Ljx7h+/SYiwSHs7e0jGPJifX0Hjx+dGMPN6hmuX7+Eer2se5xq4f/n//1L/N5//H00uh1MzE4q6+TP/+2fYXpmCk8eP4HX68DEeBLJoTj2Do7x+OkagiGPrLQJ5/He4xriQIrK81g4jHTqCDY76yogFh+CyRzER3e/EOC+eG5Zn1Ume4x/+I++L9X3i+fPX2LGHRwdGbSsv/ftq7hw8QpOs6fY3l8X7sU10Kl3MRGfRiXbwuPP15XdavdacVY/QnjSBouni8npcTisfjx/sI9uw6JhJvPuWKOIkN/oYWwihNmZcQW+f/oJ70CoBqQ1XaPd0TqKJaNy5SkVarKEp7MQ8UKSq9fXVjExMoKhaBKffvQpSlngxuVlOO1OESrPcikUyvw3zEhODGvQ2zd1kCuewcYQ9gBJln4pg7NZYq3Auflh5cse7BwT9tFPYi38XJQhU2em1EC4CgmWspgGjOybl0S4XDqPvZ19tOptDfjkemPpSYDA+0sCgCbJExQ8ML4DSEa8GIr4dGbbbcDichLzy/PI18vY3N2GafhGZEDAnpNdKkAYejYwvQK+TbKfom+ivKOtDgEnnA6qHDYP0Dd1xdD0uL2IhqLyMA64/Sic5pA5OEEyGCU1HDEyddnUdnsChrk5bPSTNnU1uSIryWC2GU0Qwc58rmiwrAcWBZ9TCUI/eZfLoxwNgkJ87WRv0bOcKoiTVAaFEv30mPIuDbXCDY08ELJRDC82FtcsxMmIM3xvjRBV2T+9tHhiA0DAipZF/PCXFpZwfHSsIQYZImRx8VcW82w2aSFBaTELZAK68kXmYIVNFhskNwsjG8qlsr6WoaI8DGq0GmAD0+nC57BjYnQII8NGEMwXDx+hUmsLSDTb3JJL0YaBEixe+tygbLrI+iIQz0XEhoJgkt/jxlA8JkZaJpX6dbA3izdfIIC1tfWXQYZGSDwbz1fM61eWWK+CWF8pQMTeJeuXoLfNiqDPL/Y1iwbaS83OTuPwiNJgN7LZnFiCtJppd/ovVRoDA4iq1TQAufOVW5p8f/bZZ2Iv8wdfixpnepO/VLNzAMKsh1cWXEZz1tIAiU2abA0sZtnckFnx1TtvKPiWRSrZiCyi6cEoT9x8HoVcDhcvX8DYxAh++rO/EgDMJv4VAEYVCBt5Ag0EBQlaERQS7Cr7K0MBwP+nYFwOMKgw4vqS97phzyL5/0tAQM8UzKYwAt0lM2/U4At4UW7W0aHkPRmD3etGvlqSxNzupi9tR4UNrXw4LCHVMUAvYMrFak2Fn1DqTQskj4MqETL3emJHN2hX5HPDFwujIgusHjyRADq02uoNELZ6Uc0UlP3RKJdh7vb1efACoJ0HAxoJWpONF4/HNFSgty5/stFyuF0CpAlY0ZaCDTyBboIdPrIBymUBAHyvZOgzb4TWBvTDplcm9wrDUwMhsoB7yn2hTz4PQVowEbghY9Xr8WnP8LkzV0d5GT0TQs4gaqU6alXj7xKEVSASiZJG1i9sFiAYdCnUmkU/96/TQQ90CxrootyoChzniUv7DQIBDJtv1KrInJ6izxDwPuBzAkHu11IDY8MRyXhtBBGpjjHZkc1XUSWrNl/H0vxFLC9cQNgTQr1YRfr4GBWGo3mc8mEeHiawtojxkWkNdDVgo/0DGcUartIOgWB1QXZxBCXYYLGJYUhoIV/G7uERKq2WnjkHfBzwZFJnRig6bY2tfdgdJvm9WwZuDY1dPKs9ZMo/x/mFBPLHG0gfHSAYjGJych4Wmxc1TdEJVFOJNxCL0ueywueywNypo1Y8Q7tWgtPSh9dG4KKuwGOP3w+z3YFWF8gUqkhlK2j3bFLJ8Ozy+INaI5JH5jIKjQ77PWogeLHS+ofD0avXrout3On3MTe/AKfHo5wVTsz4rPlZ0ZajmC+pMOHgh/uVADbzfRgsbjCP7bIR417g0GJ/f1/3Fwcav/jFL3Dnzpu4fOkqUuks7t27J8uoqZkZfW+qDwmekVVJhgttMASsF4sa8NKy6vLlyzg9NTw0DZsiZkN1VSzyPuDrYUPF9USSAIFZDi74e76GXKGMZpuKNai55qCKTGUCTNevX9dAiOcuz7ftrU2taypLGGjOe6lIAKtOyf42LtIeJxzWOco/Y4i7CAy9nsAq3tH7+3sKoJ6dm4WfoZpUoRRKeProkdQeZHDUFY46hnPnl0Ue+PjerzA1M6WhCu9I5gHQ6zo5lNQdwKKDwxyuOZ6V3Fu0d+EwhYMQsZiVX2Go6fjaXoXhKiunWxc47BTb01BhyBufXvUcbgQD+noFFHeNAGayhahyURipaQCzjfd5U8AVCQcKSK5VdX/yrOWpwO9JlhyfJ33seWa36jUBPK06GfRU/sk3xbCM0cDDUOtRMcU9oKwr+Y1yUM7zn7grvUoDYmiVSwWdca8UTIpQo/OlMjoM1QrvDBZi8nfl+eQEqObn8lauh9OE0ZFxnD9/QXVHhlZh2bSsLNmoxoejAoxX1lfENs+dVjCS9GJ+fkmDD9p8rKys4yyTR6lQwve+9z2xYH/2s7+C1+ekKz82d/YQijhkSTYzO4+JyQndk5Sd044lTU98DVo5cGY4Xls1C+9rWtC0Ww2BorxLT46PpW7k2q3XW/LSjsQisDltiCQjyBUzKJTzv7YJ4jPhkN5P1Vyzj93tI3Q7A2WUcIA6SiVVpysgkOxaMgLJ7KWChjZQHCZFQ2Gd5fRMbw+aUkdynXEdEkhm5hrXJnOoqHLKplKyjqGP8lnmVPWQz+vVHqQnOi3nDg8KmBqPKEi3UaHt4RnOLy1rL3/55UOt7UQyqXUyMjaK3b19AbDPHz5VntP8fFyf6zvf/JrYY6Y+g9QrskEjmEowjsQK+nRTKav8rw5tTAkoMavChW53gFaTeTRtrQ8NOdst/UpQlHuMAYPcR1xHzN4ZMIC70UAoHBSQXpKCJ6i7lRloVHJoXZs4pKPil+zxnJQ11Tqtb10Cd3lWEWCWDZTHCJLm98zmskZ2ht2GKH3NacFVKolA0+N9a3Gi3+d7oZqMFp/0Q/ehTos6bSeTzk8C3BxG8j7hQILnHD/zjrmHWpMWl8a9R8U0zw0jE8sIEeeAirYaJFnwv3keUFFGi9eJZIxaSGW6GeSKil47hzW8T/omC84YfsOcFeY9nJXgcvvh8vjEGNN9YrWgWiug1igbCtRuE+mzNH7/H/4e/vLf/QhffeMORkZG8OCzh+g2OPy3w+cMw84gbhvPqYHIKByiWakKNpnRabZQr1DNSIIOf+FZ0hc7kY0q6xuq3Hpmkj57OrM40GDb1+r0RLianp3D+MSUhk/MCOGZxfdkWGNRKU2Vh1+ZPyQXsfbnHewPhqSiJYCvOpB+yj6fApjZF3Agx1o7e5ZGp2dYJnD4rufW66he5qCBHaSyLahspwquUdcQkz90rtcqcJoGIm3xz3jGBXw8mxuGyslMwMog+jCTcGp6QmALiTy805gpdHp8KHA8FIwymxe9nlnqdGVQuVyy2qF1E+WtrOH52gzGek1WeLQapUXeK1U6B0XGkN2kfUO1I21daNF7lsuKgc7/5l4kOM6BLlmPBE34Ognac4BpBMrXNfgcHR3D6PgYJqcm8OO/+pFUrMoSPDlBzB9EIhITiYKqR65hgoDDI+OqKzY2t43MsXpDPWlJdU1PgyD2SIf7x7ovFfz+0gqL9w/t+pipwhBc5kfQFYCWTex3RkaoeAvgJz/9G1TqXRweZZQ7xrqIg30qVAnEk5DBHvf8xfOYX5jVvT8zN42HVKa+93M0CNSaOnB6mfnTxsLSomoYZn6sv3iBcwuz6HYbsgi6euMKpuenMTw2ohrh5PQEP/rLH0slFw6GlflIRuelS5fVRz548AVuXL8qdRota0aGh3Cwt6/envkFPPN4LrE+oqqU9pQkVPB5DUByFTOm7BgfnUSv3UH+LI2rly/h0YMvxd7nAHwkFsfixASGYnHtBQI6PDdI3uDny2xQ1hiv1NRXL1+VuppKxbXVdd3zZK6+/sZXpfomqYMKHCp2yXjmQJwgo8fhFtCXzdYYwjQAACAASURBVGTxzjff1drkmVasVHTXbe/sCrsgkK1MMdq3mftYmJ9GIMDsNuDLLz5BJOKDxTKAz+fC2MgwcsUiMqUq6i2SDVoillTKBVy9uoR8MYt/9J/8pzg4LuHzB6soVrr48x/9Ev/g997GwoU5/NmPf4Drr92Qoi19fIKZoQSeP3po9GjtDg6OT0UQivgCoNY2HouqZv3TH/4Q0cQw3nnnW1rX6ysvdF6zJiJAeZo5gcdvR2dQxr1PP5T1Eu3Gi7kW1l4c4OLyZWytb6BUrMMVAm598wqaqGBohIrMHlY3VhBLJFCutPH4UQoLcwkkogmsPn8uoozDRWuvCcyfu4R2n+TUDjY319FtVTA7PY7j/R2sra4hFnNK9UDy3eefp5BJAzNTdvTbLgwlxrG3syersenpMXi9Lg1L8rkzfQ9autLF5MXKKo6Pc9qXo8MjSJ1kEQ8OY29zHxsvKggngNikB31LR0QEh50B5H7lip2cnOHKlXPYPzjE+eUrsMCDQrqMjRebskH2eSyYHh/FpcXzaNWrWF17jMRwCMtXFpAunKENEgjq6LVJKszB3vchGR3HSSqLncNjmD1OfOXN1/HB3V9oL4d8ERr+4+GDRzg7YnI38B/9k2/BG3QhXzqToogY3CcffQqv04qR+BCSiQRO0ifIFXNodol7AKMTI1r/JLsFvEHZxefSRay/OMDs1CTcTp9U5iQAcN36w37ldWVTNYwP+8TgN5mamJzxod2vKAek0mjhys3b2Njaxfb+Pmbn52SFmwhH0K+24HN6REaiii2ZHMH6xraICl4vCQ9FXLp4TjlKm5tnGBudIlMYJltPw8Nuj303sz9JRKZlukvZbcxToeKFeQGPHz5WHiuZ6cQGxseGtP++9e/9BlJHe3j+4gncYe+vByD1chcRLzA2QqvhMA5PTvR5rG/lceXqLApnBdTyZUzPzeG4ksOV67fx8JNV/OLfrWlIuXxxHi1TDze+8hUsL13Av/lXP8Dul2sYlJuw9YDR0QTqaOLb3/ktvHi+iuOTI5isXQRibnzz22/j3oO72D3elTV4q9MSoY75ZcUigfz7uHz+GtLHOWyt7GF6JIlkKIzd1XVE/X4kSFq2mXH5/CKGhqJotuto9lrKa2AmYt9slbqBKhIOfS29Hl68WIPTE0I6XUYqVQJ5cW5Ko/om5dxyoGnx1GHxDJCrFOHyujAzP4Hdww1MTA9JyR8LjuJvf/oBTF2Gfa9LsfDOOzfh9jrw8NED9ZdPn6ygWukin23AYfVgamxGFl45ZjCjb9SzHkYMVDA6Piry3JMnT9U7sv4guZ337xdf3Beh4fDgFDevL2B+dhZPHj5RbT07Nwe334Vau4hcKYVwhIOODUQDwwj5kwiHh5W/FEkGRYa8e/cx7n2yiXAUsnybm5tSPUcXkMfPnmN8elZ5PI9WnuMf/2f/BH/x47/A1tYGIsEgDvc30GnlEYuHUC43kck2EI0aebXCaTIVLM4m4LLbkDk5xTe/9jYa9RKs1j7qjQLsTg9K5QFcnhh++OcfYnFpUqrera1TfP/77yjXjvaHtOAdGUkIz2JA99TMEqqVgbKmKDoYG4shTvLFQQpTQ3M43Mni3ocHujcKNeDb/8EMLnxlCo9W7qtmvn3rbXz52RqO986Urc3BEQlfiXhM/efJ8b5wH2Z49U19pLNFeANueHwBNFnXMBvZbkG5VIXdQvzEI9INayi5/fS7ONjbwdtffQOP7j/E8V4ZQ9EATD3muBoY+gBdNNp1hJIRFMo5EZnqrZ4iNBIjDpw7v4CtnQ3VWLyrPXYPXHYvTvbT2N8uotskzgvtGdZWrPU5/Po1tlMsIhlPCDsl3kcLZM4EmEjRbfUQCUVFQKq0WU91DOUy61cTz90aCuWqiNJhrxdD0RBypwcaiJCUcO21JUzMUQGThSm06B7QfoaNMe1oTATWzQz9JHBGMLWBRo3sa8DtNit4kAeWQEb00OjUBGiyePF5/JLkxSNxhZ/nTjMIewLwu7xIRuMCTSnpPzw41PSX0ii7y6INMzIyhlAgpAkQpXJ8wxx4kCnGCRWbZIFDVoeGESw01fR6nMjl80qzJwh+fJrG0WlKKgf6u/LDJitfmbL06rWZBeZyOsVCjtYLLP6ptiA72Ag8ZbYDhzpuTdnZlEWCEYT8IWytb6nBlsedwEGTXhfDS/lv8llwCAILhxE9OFxk4huZJnwZbEJpJ0Rmoyw7eHjQsoOzerMFw9GQgoB5yJMVyyL68DiD7sCOVs+EAeXzbHXNzPqww0/pOlUrzZbAeAUrd3ryuWbDz8Z/bHRYQC5ZwLk82XImFfb7h4dqLnUBvVR5vMr6eLUZDE92I0Pl1TDk1QCEDQNBNFpshMIByUWvXLmEo+NDqQcOmSlhtsLjJYhFlQxZaibJ8MmAo5f01YsXMJxI4uc//7kafH5/AoT8QTCMjQy9qXk40if8lQWXrMoUDGk3QgPtDKE27EMa7Tbeefc34PZ6sbG5aWRt9A05PBsogkocgMzNz2D5wjlsbK6rYCc7j80R2Y+SXlGx8dL6S5ZX8hZm+c1ByUuwvUPrBobLmyX55NfyNXP4piD5dkvvhYCDMQAxJOFsSrkgbDZ6A5fRpk8oAzfDfqQKZ6i2GlpTRq6MMUwp18romwbwh8m0Z5PWkZeum4aZ3R5c1pd2Uy+DFCnrJkDf41Te1MMZgx5jIfgiQdgo83f7Yap08ezzh6inMzogXva9YlZ6vMYFrjUNIBz26724XU4xsWl94XBTldIQWMbGj+AFc37ow8rPir6JBE3ZwLLxpeUFzxcOCzl05TPjYaxlaOoLSGegOD9fAiVsDsX0tzvFHGMDxfXBRrxZrgOVHtAypsn8HJp1emCThQp45Q3I/UmGTwI+r1++zHytPEDJpKD9BSV4fC/cn6PDDJZic19TzkqtOoDHDnlNx8JRyZ2pArt88SKWzpEVU0eDAG/fgm7fiuHhaQwGdphNTsmOc9k8KsUSwgE/lpfmEfC70es2FThIP3cGS9Lqi8+MTE4OSDk05PppMSPF79XQq8iziYokGwvNOnJnBdl8kQ3ORpdyd8psa5WGzhd+dhwo8aKyWhzotcgUp/898ws24Que4be/fQm96jYG7RoadTP8gVFUKxY8ebqHVssBfyCJbof5KTbJ61vlArr1ItzWHvxOM0I+J/qdpkAEZjUEQrSqsumcKlRaSJ1VUKnzrHJJHUMPbF5Q9Jl+sfpcoO7E6AimJicEOtAOgvuYDEmCoLQWIAOW4A6VXfKsDYcFyNEeis+PZyZBHTJWyTohW5/DIGYeETBJp4xzjxaABMg5QCNIqnPEbMHxSUpsPt4nZJDz+/Gs5nNWpozTqcaeViynJykxcQmKEpDnXqY9GAcM/JqpqUmxUzm44OvhsNbpdgqEoBf8rVu3dFZxiMKCkINhhyeA+188lE3A7du3NYQhk3RjY0NqD55HzGyRHWGvq7V/4cIFNem8Nym35PvlHUawmMDQq+Ervz/fO4smFiIEMwk4MAhcmVUOJ0aiCbQbLYGmcwsLUt1w4EnQbe9gX4MIvj+Cnjw/+V4EjGYzGujQYo5M7Ve5DkT7+NwIGIvQwPuBQb3K4uKQnuucai0qR9wCg/hvEhQ3gEKDxUY1H5k/BAn5esq1mu4ognizM7O6kzlsag94ctLehyBr//9nnXOASdC4WDLuEg6DXlo6cngma0KSFQjUiTxNDjfPCrN+8nXwmRvMbcMDke+fPzQIISu/C4T8EREyaFfXaJJVz+Ev7RENCz6q2NhMcCBLp8xgwC01Jr3AYenjrHYGq9suxnAsMYxAMKJBAt80AX+uYRILmO/A3Jx07lSBj/VWTQ07qTRU2TEcLpcpYnR4QmcA/w1aNb7z7jtSDb73/t+iUiUJxHj9hDdfuzmN8+eWxehkLURg+fD4WNYtrGkIWhcKhiKXwa202WNxHItGxJQmoM0BQu2lfSbXfSgSgNlmRjAaVGF6mqZ92kC2TPJ0Zdiy2YpaqYLFuWVkUgVk0jmcps/UwA+PJWXtU6e6kyqEUllrhQxOKi5ki8eBWL2OYoGBhRXd4xzU0MLt8OBYjSHvionRMZxfXsazx49xenQkogD9gsnkYrNA4Pj4JKO6iYoUNmhmgo+lEjKnKdy8fkMWDFzb7733ns5VspSphuSZRF2siXvSboXTYYbP44CNqj2qFEUkMMsWhOtjc2sbR6cnYlFTccMcHI+XtROHrcwooy0SrT2dspEgQOFkVoLTISvDX2fA2AwrWu4vEYVqTRE6uK9IjAlGQ8iXCgIoWXvyvCGz3Mgcs8nqi/Y4VLd4PD5Ua4aVrMg+6EtFRxCUAKLy38hCd7lEhCCQywaKgD3VSrSk6rApgpEVxP2xu7OjnBWC1ByakW36SjXLM5x3L63xeAzIUqPX0VkjlZaZeXJ6qjo7+HVkprEpIrmJZwXPfpI/ZDfarCMecMP8cmhaLBdVK9JajncF2fbNdl9MX4Yj2hxeDEwOAVMcjPj9YTidzNwg0YBqyTa6/Raq9TLypTzefPsNfPHoC9Ukt2/fwvTkLB4/eIZ2bQC7yWfYcw4I1JKw1VSdQ0U230FL1sEMcB7AylywFjN2uspK43uiVJFEMh/V2LSMrNURjSekpiHA4QuGMDu/KCs4/jnz4ZipRFsg3ltnHN7Vm/A6vOpH2N8QcGCxc1bIaY8nh6ist0l5y33LOr2Yy6nulq1aqwGXnYQco07iAIkKJgWP04aVKjGnVQQnnoF8Toa1mknM/lgohBHuSQ7ZA7To9Gr4NzqchJNWg7RV6DHvzIZiMYdwOKg+QXkvFjPK1bKGEr947z3EY0OIx0bg9gTQaHR1vxMwYB6RAlFffo16EDJ8PV7EonHlSnKQSZsR1tS8UxjCyfugzQEbbQZpn2izyPqK6tvnz5+JpMV9FNYQpK58B74HZorxbl5cWBSQyD6SuVs8i957/z389K9/gpuv3RAZgJloPQ7R2x1cvHAJgWBY56XJRJvFHh4/fopiuaay2mK3o9Y0gnEJtFPZSMsup83Yh/zc+b14d7JvZHg8M1R4pjRqJX0vKj1pNcdnwOE/lcAEbkolql0LAgU59GHtwj1ChapIWbKedauW5EDp4PAA2ztbAkeKjaLYxUvLS+pTaUO6t7OFXCYrv/Fmt45ys4wrt65gYmZctTuD2NdevMCgC9QrHeTOyigVa3C7ferjH375UOuL6+7i+QX0+22USjn9N+819qgEPKicnZ+fExmKNh4kmLx28zbufXIfYVldu5E6zmJuZh7dVgvZTFrPhJYeHLTlUilE3V40a3WMjE5oyDspooZJ9m4iF9YrUtxx+EhrPg42eI/xzOUaJoBMYh0HRk6PS3VdOBJBu9WW1SKHHySKPfnyieqk3/6t72oQQsUN18TGNkGeEILBsMhVtP59+OWX6jeYWWCxcGjZQSLODJUSImG/Aq6fPX2sOnf23HnZuv7rH/xQw9GT4zq+/o1zGjz+5rd/B3c/eYZHT7cRCCZx/eZNXLi0hL9976f4v//kZ/gv/pvvSw3z8Xvvw8N7xwzVi8xhnJiZx6BvxvTYlPKyNrY2sHzxPP70L34ohvtvfvu3sLu9g89+9SvlZ0TjcZymUkatNGgjEvdJudJq1bEwN4tGdYDnT7YxOjSBk6NDmM19/M73v4XdzDbKrTwSw0Hcefs23vvw5xrSMnSbw3xz34TZqRlk02nVIz1YMbd0Eb4w89qSaLaqGrgd7e/rTj7c24fV0kc04UO9XYDdDamTme9AJ+Orl67j8aNVAZx+jwexUBAjQwQXK7ojpYIKBlRb0X7uybN1pFNnusvajQ6cFh96zb7sNGl16Im60TOxR2e/UEcyEYXX5/51/c7cUrcrgGhoDNViEwc7R7JXrJTTMPU6cMCGS8tLGEoGsH+0oQGI0+9BbHgUf/fzD3C4l0K/aUUl00Q518Dk1Bxagz7cYR+u3b6GP/nBH4sdPzMxi9RxWrWbfPD7XQ24uqYuNnY2DFs1Do139lE+K6JWGCARd8Lps6PZbciSpjPowh9mbptRe9gtDgxaJvhdQaw924TPE5QNE88NZbIy89bU17ltN9txuHcg68ZI1IWZRT88AQtcPj8KlTqu3ryNX33yOT69/xxvvf0aHnz5BWy0gO0NMBxLwOP3KZuiWm1g5cU6stky4gmSGqvwB73qbY+OC4hGpmVR43AbPUsuR4KGCZVyHqViDu++83Xkc1m8eM5clZiGQ6zXqRJmf0fSCwlApVITf/iH/xh3P/oQn3y2jtFJL0bGhpFKHcuSlKrYq5fOoVQuIhyN49GzF6iRHd4E3rhzGSGfF89XVrF9msNvf/d3cbBxih/8i19hfoGDeDOCySgmZqcQiUfhstjwz/+HP8bisB8xl0+2711rD96ADyNDIzg43IfJ3IPVbcH3/uB7eO+T9/Bw7SG6po7A9fPnzyMWS+Inf/U3sNs86LfN8Nj9aJZqONzYxeLEOEIuD0qZDEztNkYTMeUAM+PGG/Lqc2UObJF5x1XiDXRqsYogTItIgie5AnN3O8hmyqiVW6A3Bn3JdSdHXAgnbSi1cnK7qLEfjDtx9eYlDVhGhsaQPSlj/dkuhqKTePD5Q5xlGrhyZQYL52ijnJZSqVigtVUT2VQfr9+6hdHkOLKnx1L3sK8YnxxVKCHzE2lFTMyGg13aRfPcJ/a7tbmBSrWIer2CVqOLm1fPIeD1Y2NtR+Q+p9cGk6OL2IgPducAs9MTWJpbwt/++H16/uDwKI1QLApX2IOe2Yp8sY1HT18ow4n321fvvC5yLAm3dPRwB/zo0s6z11OmbnI4iR/+2Q9wvL+LydEImtUj9bDE7FinZ7PVlypmM4r5PrwuYHSIdQYVVeMoldIafnznO7+hvOmdPaoInWh3rPj8/mNYLHQwGOBrX7uDUMiN/qCOlZWH8AdcUkEP+i4cHZZx794aUkeGjdSVy1OoVwvInhZx9cI17G0d48XTFBhLNz5rx7d+5x0cZjdxenYk5fPk+CxK+RaOD86wsXKKToP4FDAcj8PtYHY3SUZF2N1WFGtFwxZLYgXWGAFFRRDzj0XiaNa7aNSo/GYGkJGLzXrNS9Cr31V/8eLpKRIhJ3xOP/LZkhxOImEfHG6H7FVKtSIsDhNsLpOs/6h5WDw/pzqanwWJuQ6zA5VCDeaeFdvrpyjlgJnZIMZmJ9RbsOchXsx1zfOv0ejre/Cz6bQGCAd8Gr7UK3VUy10NN2ndXG031WcSWqaQgvBsqVYTuaBe7yES9GEskcT6003GFYNJCLTfe/2tO9StwOQaMw04FPCQiWvqodai1ZBdQDHBnmbNACBLRQLsHIJYX7Kl6dHdQlPADBCOuTS8YEgx/VcZksusgESIoGEYIX9QIDAbMBZrVUpH2RRbyOruw+v2weU0itqToxTKBU5waOVEdmlFYAOZb5Q5E6AgE5oWV2QYUVbJsERKvzkwWN3YhDcQFHjFgqbRaijkk6APwWRKjuhv7GIegcWEeDKhAujomPImgw0lZTwhEdrcsGFq99HIl7UAPU63bFdImGORwY1DYGlAllK/re+lYEMGV6v49EjxQJYqmzuyFCiZpoKBz5mhjd1mB2GfF/OTE6iWchhORAWuZTN57O4fw+YIoNLsMENOoc0M7wyFAszuEbBAEFo2OibKwfmcTbIdunrpIpLxqFiCbCg4kWUDymaUWSl8P2owXwafv8r/4K98vSyoXzGJFUz+Mn9D9gIMFLWQX0Lmqg2ZTAo3b15HnpY5rZaAFErwac1hBAFSkcPGbEgNLAva0WRC/wbZ2Qr/sxrWZgT3ySpko8Smlk0X8wX4d/h6+PrItOEARM07m1HaTTmcAsu+9o1vqBDgcIyvmY0YM0fY2BM8YVgwD9w7b9xRyOeHH34gsIHAJQEnNo58rQT5aLvEZldzNDOtGQx5PX3sCJyTdcTPkSAE15qaDbI2mw01X3ztZK6qeWMeDNUjfea4cMho1SCgT08lh02BT/VuC+F4RPkNbDwVHm0aCMBs9zsYGh9BcmxEoOne6qbwObJinTRxbXfhoR0YUX+zWaFHtL/qKkyqA18khMhQHEEG1pvtOHixg+0nK5RkCNWjXyw9ZRVq2e+o+W8yfJIy36BPjSSBxUg4rHXMfcz8HQ4pm/UWum0OS9sYHhrV9JZhjXzmRj6EW+yDZqeuvUJgk6CFrBHsZIEQPDXyhwiWSnkzMAuoEsPL5tDwgcAkC/1eowNvzwXWrwarvKdpM/++1+NQQ0vGMtn4ZIJwT7NZrlW5V+ij7xL4Vikacjm6SUxPDim8lLJyWqjQTz8ejWs4y9BCWvLRooHvnU0wL3sqYagkG/QJhBEYIQPRpqGG7NrYAJv5XKooFTI4y1BGWlbBL/sgsV05bGPmxcDwOLdYFHTIz5HFJdc2h4oMISTIyvdAFh1tCugHzYEIz0syiZWVYDJs+XpURjQZbO+GxdSH1VKFz1dBNFnEwpwVAXsOlQKZcvTM9mPlRRZuzzCSQ7Mol7tIp4tSAZKuZe62EPVZMZYIwG7ucBSvxpJngdfvF7ur2e2jVGvhJF3ASbqIfJlAFINanag2+Fm44fZ5ce3aNZw/f07NNFk+9FMmsMZnQfCPABFBMNrg8F5h4CTBDQ0fmpRaF6Qa4DLn+mJANptu3gdUHOUyGf0Zz4ihREJAKM9F3h/0dOaw9fDoGOVaXQMQ5kQQVOGdNzY+of1LtQqZmvx8KWMmIMc/Z2g5/5xe4wRayWClJQXXJc8Qgd+AQsN3dnfExiU4bCgODZYFpdlU+3QGZv3bZG3qTGWxVqtpSML3xLOEYck8jwjQkhXLn/x3CFhVqvTwDAvcJIBCq6rjk5OXtgw+eWJT1WSymGRPQW91PhMC9mRYRP1hycwvXrooEgCzdzw+n5ojZh6IGdjv4/7nn+s+INNEAeDMNeKQlxaTzA9iXtbLoF02wLxfaMnDO0f7g3lbdjvCkbABXnboCeuT9aaYMQzGbrcF8BDs4lmfLxXhDxEUsiKbz+v7ENyORWPKfiFIUKrm4SXL2GqV1z7PdmVADAYGc4T3RJvskorBbtGglFZmrCWoTrQI7OPZYbUYdxo/ZzLs+XvDKtOwoNIAhTlHTrsG3vy3CGBRjs8zktY2mbMO/P6XYdBeJ2KxKOYXFoyZOW29aN1ns8oypFgp4NnGM6xuHCIQdmJufklKyaPjUwR8QYVcU97MoR67GZ/fhXqrgvGpUcSHYvjiwWcolzjImJKkuFKoYm5qEZVSTbZBBABINBkaGcLeAUEUD6anxnB4sAOH3azw0dFkEl63RwQSnolssHZ39zE1OaNh9rNnLxAKBAUQsgml2urk+AiZVFrgLX2HSTTh/Zcr5KQK9ga9UoCY7WYN7XmGxWMxkQGKuTxctEpttRELxRH2x/D8+apquJm5WdViZOaQSUUgmzZmbKbppZ5MxBUeznOdZx598p02M6YnJ9VslYsV7GzvYXxsHFPjk2J9bq5v4rN796Tmazf6GE4EUKuU4PPQ1sOFZJLNmRlzs9NisBfOMrL2OctkcP3KZX0/7m8Cqh6vF9FYTPWIMuDI6EcX+ztbSMQiCPq8Yv2bycR38Ly1SdVBW7J8sayCvVir4vD0GNVGXQqagM+tgY6D4e5Or4LQyaam3SyBXHrk8wwg2YP3Lms2Ap28x7hG6xVaNZLAxKwkv9QUlITzc2fQI88ermtaXvGskrViHxgbHRMrf31jVUpPrm0uAALEXJ+yilWIZVdD51avp2BM+ntTYV1/qeyltSFzG3jXUzWp+lDWnszF4FnDTC8GjPPcY4A5gXTmytnQ4wVFW1mpv6j0tAu85TCLYCb3qcPlUl1CRRcbf7KUCYjJntRqgstMINpQDbOGJxmBr42ZJ52+CY12Hy5vQCxr2g12+xaEYwnMzC0IlNjfOdTgIlc4gdnSRblakJ0jrSOm56ZVZ7OmLxTPcOf1O6gWG2o4aT/gZHB0MY1+j3WqRaBLjzkm3a6hUKUCRTUCs/sko4UvGEQ4noDPH1RWEvuHo+OUDgyGjvJ1885rdftwuDxSvZDtWWu2pITks+RQmXcT7U/9Dhe8shztSTHK4TFrK7IxCW6xmS0Xc2L5suZoN2gv45Gai5kS9XIezbpBUOGAw+d1SSnNdUAFQpe2ME4OtA2yEQcgvH9Igrlz+3X0aw3srK1rQMmhLmvP6ckJ5bFwdry+tiKlOq1gyOrt9dtSTxDc4mCehAeSPkywIZ0mOWUgwFL2uX3D1o11NUlMfA0kT3CNUQlFxVehQKvDqvpKKWRMRjYfawYO/3gmc20QbB8fH9Pr3treFOHJANcYrE6btrZUPrzHCdiI/Mc6NxrD+sYGDo+PBFDzGTM7jxarO5sb+Opr17A0P6cesM8AWptTQ9W7H99TsPtpKqt7mUQbkgn4nklsOTiidQ5VXD71uFTueH2Bl8qnhgZSzLPh+cJ1Tv9xfsa5fE6APftJ1qEm2OFxGzkarBm437i/uP+otgkE/bKKIDiUOaN9xZlqbtbPtVYVzUED4XgYswtzAoH2trdh6vdRzufUl5sdJgxNJDE+PwF/2IdAwAtTv4eHn3+Gepn9YQwzM8totnrInZWwv3+E1ZV1WRa5XbSsBCYnvBgaikjtzvVJ5SHJLTwTDg4OdD/wnP3i/gP5QS4tnMfE+LzA4y8+fyzQncM+quj8fpdIRLFoCGNDSdRzBTz84kuRSa7deE2DkHK1ingyiVQmBaeL2Tvs3TiIs+tsslttqh/T6VMkhuL6LNmL0PqTalf2aRwqE7x3253InKSRT+eYUCNWNYcnvDt4V3X6bX0/Zl2WihUpyz/95DPc/sotfYY7u+tSF0xNjmBicgTVSgHlSkHEHGZiMoj14rXrOM6kBOSUK4ZFG5Udt+98E3/8Jz9CodTFu+9+S0zq//1/+5/x4PHnCCfC+OqdG/eDtAAAIABJREFU2xiKx/Hg3j3kDvcxHI/KcodD06+9+/fEsL566RrKpQo+uf8pbr/5OlZ21vGv/vUH+Kd/9Lto1JpYe7Yq8hQJZU+fPsPyuSVlSY1PJGXr9PjRZ5idmcE33v5NrDzdwOrzbfzylyvgsfyb//4NDE3G8WT1IYbHE/AE3Do3X6ysCN+g48f2egHzM35ZysqGxenH6298E3/6w5+oLrx2dUl12PbmjvAhpUWaOpicTaLWzgH2lqzaWl2qvgaIBCfw4vmm6mXaNZ3uHWB2clqqRVrGLp07b2Qedhuq6Z+92MLjJxuYmBwSi69R6cDc5ydJkqJJoDXMJFgyW5K5Izap3ZgNwDuQAxCrxQW/N4HMaRGFMw4jSXwqodduw9QFwn4fFudHcZraxfVbF7F4cQkrm1swW924+8HnqJd66JSB7ElNGNrM/Chu3L6Jeq+Gv7v7dxibiGF8eBwbqxtoctjd7mDh3KLIjuVGBclhI/uLuSirj1cQD0RQzBRUf/jCDljdVhEaGy9VIC63GydHGYwPj6B8VsHc5DwK6ZKCqu122v31pdBgTVrMZVRTjw9PIh5NiK2eym5jYs6N9qCKS9euIRxLYnv3CM9X1tSfsS45OT7R/o967VheWpSaQypNmxu5bAH5szyq9SpCMRsC0QAK1SYOjqoYH11EwB9GuXCKfreDYr6KWoWer124nTa8duMqPC4HPr77MebnptST7B8cw81+PhJSTckakw4C3/nu38f7738gDIuDZfYOoZAfHboU1IoYGooJF+B9Wq4yG82N9Y00zl+IIZkIIUNr40OqUmZRyJTQLHXhsYTgtPtg83iQrxbx9d94G/12A9uPnsJS6yDm8KGUy2Px/DzCsbBqY5LeaPXYGrRQM1EP1cBP7v41PCEPYvEwbr12E08ePcEXnz/HzRvX4XcH8eTL53CabYi4PXj+xRoWJuP46s1b6FRrGEnQPvFMhFETSU42KkUHcvQgwY29DDEWi82scHfW3x4fBzcWZNJFlPJlZTG3ak3hND6/Ha5AH5V2EY6AF6liGulyHVdfm8bI2AiSsVH88v37aFUGSATHcHqQllqdSrXh0bgsyr948AB2O7HYDpz2EEKBYexvHYisbTXRaj4nNxVaz7EXWt/YUu27vHwZNpsTdz/8WOcuyZLxRASjo0Oqs88vnYPX6cWTR89Fnqq1C+hbGyjUT/HOu28h5A9gZ20b1WwNPmaKhqLIlUvYPNhDZHgY/lAU5UYbGzt7NEFVWgqze2q1kvIMz106j9WdbVy9/ToyhbxyOL/47DM8vn+f6TYYtDOwmdn31qTi3FjPYnw8pJzptZVT1ZZBn0/Dc6eT5MkzRGNO5WE9fPQlookJbG4dIZ4YR6tlwsNHO+qDX3vtEnw+1rHsxdoolbMaMGDArJMCnnzZhccLzM8RC2Zo/UBKyny2ovV3dJRVTu4733obLr8NJ9l9pLOnwn5u3XodmVQWqeMzrD47xkCKH9KQzBgwXsFsUhRBMOqHyWnCfmoffUsfniDtvSJSLLVafe23ZHwUmXReA0WS5pj9yTzWWi2v7JnCWVbRFsVMHS6bU8oNC6zC+Lk3O5yyKTevpzPX4mS2rg3BqA+xRESWo6yvus0uTD2zskQYLs++hZmc5VZd5NlUKqOscSrE2fuQn0h3ZeKuhXwPHifJyQmcHKUVy8HPg5gCBy5Ong1BzgNsGhh3TX3U2k0UijXMTE3B2jdjf2MHtaKRIxQMOuAKeHHz1msw2ROGuwixU6uTC6ivAQjrdb5wqj8oNa9Xu0qSt7s4cDSKTTK3Ye4pXCUWD+hrWKyy12f+hMNiQzwchcdO+xWG4tFjkXZEfQGnbgbwWTowD3oagHg8ftitTjSqLbgdXhRypV973rNI7pEB/lIhwGaPv6ckmEyM9fVNWaSQobZHBiOZcoO+Gic5r1lYnBIUJmxphJ0yVzwYj2pqzmKXBwtBD2Vi8EMjM7vVgZ2NbLOjaZilb4ZloNGILGVk4svmzs7wcMiDmd/DYM0zMN2lJojFOBeM8iroH9802Dk8tDms8Dhc8uKnr2SDIcGdhthaHPycnDJgxqqAuBqLdRPfAaXqbrGvqFR51ViaWECwCTWbxcC6deO6BiBkYLBxpv89Jea8FNhckm1OJicbOLH2ymX9ng3AKyCPwByfNd/DKw97/l02vTaCtRpAcOFWFabKz4TANzc8G7pXIei0tGFxTlCNYBiBSsuAIJIxxOBwg4W78i2Yw9JuqvlnEy7GtoV5Ii/D6cXQNYKwlAtCkJkBtWaLVAmXr15Rk8Cv4aXBi0pWTAxDrtWwt7MrcOHW7a8IHP/xj3+kz4qsoHSa1jPGv0v2p5H1YhNwQLaCgPkec1Moy6ciwSP2L18PmyQCDwSECD7Ie5nZVgIBaFtgF2BGBic/fzYZbr8b1U4ThVpZQeVwWKTyIPOTqiJ6+dL/PZs/g93txPD4CHom2r2lUDsrwEIrBLsDQbdXP/k8BQgz1NnnQb5S0qSUso7F88tIUD3S6+Lo4BjpfVo8cY2bxX6lfyY95WlLRJuXRquOSrUpj8NwzAY3wy57hje54UlNC4wBzjI5yX2Zx0EJJgsRTmz5fSht4/nCgpMDjmA4oLODHvtGSL1DAxL6x3KSW2/U1ZjKCsNKNYWRjUFgJBFPSMFDn99Bc4CwLQCnyal8G4E8na72A4FwghG0dBCoOujh2bMjMRVu3ryAMQb7dU0IeSPwe/wC+GiLwrBMrjmynlnEM4OiR5WXxSa2LKWsYrC+zDKSJm9AMIaKHioPyDs1qTin/J8gQ7tZg7lPxnAHrUYJTYKC/Fw5kOU526M9HPcbgU6bPMp5KDMQmQMPhp2T5cEzUyHeVoJkFfTbPdTzeZg4ILJy6GJVgVqpkfXflMUXG3IWvZQ+U4Lv9TJ0voRmew2z0050qgfIn53i6KiAWs2OStmFcGQKXn8EvT6zDzi8cwIdSCkyHHPAY+vC3GPYrEeNGoExMnM55CxVG9g9OEGKtmr5CoZHp5EYGkdiaFS2EGx8CagR2KA1j4MDtXpdnucECvhs9/YPBcJzIMEgw4lxI+OC9kcEQna2tjQcpnUPWc7Hx0dYW12RNQTDiQnEsZAncD03MyOpOAegO9s7sk5iA0sbKz7P5OgYimVa+BkNFMGlV0xKMjloCUS2LRnFHHaS+cchCFl/XPcHewfKCmFxzcE+bQ3ZrHAIwTVMAIYFsqHo2IXPbww7FJoZiSAUiQmo5vnKs5WMHYIwPAez2azYr7SF41omQ5M2V/Su5nqn9yzZHvQsldv0y4wnDtw5YOFrWJaV1QAPHtxXCDaDNjc21g1GpN2B+VkG4IWwvLwswPPz+/d1PjMc9r3339ceJxCpfBOBpAbYyP/WD57fToeh3OGgmqjXS8CSQ0ze01QnxpJJTCmbxCKrSQLKGnSZrMpnoY0jM5oIvnLYMzY+pvB12YXYbWpqDVCro7qEBASCeNx/Ri5FVUMdWvSR7S5w+uWwiWxshSQNILUQ7wDNI1ivUBVqt2tdGEx1szFAlJrSUH3ofuHrsDKbpyOgSHY2GEge3azT9o+DOuDr37yjHJN0NiWCxZVrVzQ4PjwhGcCG1bUVsfN5J1H6OzQ6LECXylVa4O3tHwkAPzqsIxqxyCuclqHhkBepTBVDIw68+fU7uPvLj1CpdeH0AFcvL+Lk8ESNVdgfxcbatgapHELx+U9OT0gO7XRZBcQUC1kxaUuFHBwmM/Z391SXccDbbHSwu3ugAQgD7Dc39uDzOhEKBrFMdrTXi9TpqXJYCNyubp6o0KUvNJWMmVxGto2+sF9KVW/ID4fTobqiXCqheFaFx2lGhAPlQBjmLlW+BX0WBMeiiRjSmbQGdhy2c+8cHdHX1yTZOAvYW7fOa2jTqFSRPjzGyUER0agbiVgS0Ugc5xbPSaFLZvz/8c//GDNTI6qxfG4XwoGAzi2/16u72+nwG2vaboXf49LgnINigr8BP2tVFuNGdhgZ5VTKkPDAGpgAV6l8Job8cHJYWVwum0uDDw6jmV3XaPbQ65uRyRVRrNbkR1ysltHqGcM+3tW0xWzU2+hQBTggwYC/5wCRyjQjSJBkEAIPHMLQoo9DQwLAUo2wpiBD3maVUstKIoXybIzhZDQSE0mGlmgEEpk7wKEOPZi9PtqfEiDsv1QkOgU0cx/xjo/G4rJjSp/l0Gh3JS+nt7lCxN0+efey5uQwmoNV7q1gICBrWK5bDjs5EGV9xtdJcJqTeZ4VvNfqJGzQmslqE5GK+5s1lqEy50DcovdG0JgDMaliaf1Fn3P++wRpNQzuaFCgAEOTFS3aqrX7su8olGqwOo3MJdowUklBq7Vep498pqABaLmcRa/fRDZ3KjtOsnpYl9ldNnR6TQH3iwsL2N7Yw6BjRaduQofSElNH9zht4HhGkLGmIafdrgaPig0ncwAZxE6wnzaABALaXdTqLcQiQ6iU6zpzONynik8fOq20bHYpD6keoDLAZGX+YEfnKckBVgwwPRzHoEsFSdWwgSmcwR/guuFrKSGXTcmOij0WQ24ZrHq4t6c6x2UnEMi8FcPSjxYkHKozE4NqjUcPH6jHWFpcQDqdksUMs6y4bhfmFzCUSOK9v/s5RoaGMTM9rXOEQ2jeWbQyWV6i1UNRyuFul/uoina7ju3dTSyfX0I4FBFQ5/eGtO6pZBgMbLj/+Ze6g41cEot8xDmw5gCf4ArvSaokSRI5yWZEnnC7WE+UZFnp9wdlAUM2PlVjZIUbAzjaFXqw8mIFhWIBsXgcW9vbGhzwebIvSCaGcO3adZ397Hd+9ck9kQk4hKcSl/eF+gzeLRYThmIhXDq/rPowHI6iUm7gpz/7W+wfnGiIRxUz+yzmgJCwx1wrqnm5P6miJsDusDHTxqp7iA4LHLp3qdph89dv48b1KxomUanOdc99wKFGIjGMg70TWTBKIdqngsur/oT3C/ubsbFRqWgUtF6vYveAQ3He53lUGiVUO1XER0MYmhgFgVOqYXq0sT3LqR8oF/O6PyLJsIbaV69dQiZ1inw6hU8/ewBfMA5/KIFKtQWT2RjG8J4u5rNwu3gO1lGr5DA2FsfxyT4SQwxir2JkbEx9JzNSaC/Ke/n0OIV3vvGu7FXWVrbx5f1nmBqfx/joNHZ3DlQvhkI+xBNUXHhQyp/BxGwcEAAM4fyFy+j2TQJiqa5g3cNg9nqjilq1hEQ8iv39XdVSw4kEatUy6g3alQ1pXVE5d5Y31jiHogR8aIhB/GL16SqC3iC++PwL2fHOzsxjkoM+h1n2kWTV260u2cSQWcszkHUpA3Ndbjtev30TVusAlUpR1qUEN9mf7h+fwOZ2YP7iImxuG7JnpyLmnFu+An9oDJ99uSmQbXx0HPd+eRe/+vgXYps3um187WtvyXZzZ/UFwi47us06hkdGcOPWbfRMVIo5cXqUkULz0/uf4M133oTJY8af/fgv8c/+1/9JpKtf/PQuYuE4rBY6R7REErz70XsYG6GtmxeVSgYH+7v4+tvvwGpyInVaQOo0g4/ufinC2H/+R3+AZ6tPcZJJYXpuBs9ePNeQjRZfC/Mz+It/80tMjkPWOMwUdPniSI7M4r//r/9c99Pv/cEN5M7S6ps4XDo6OkWz3UN82AaLqwsnDQMczJzluiI5xqkMBfb9VCzUchVMjY/rriKmMTk5q/uKCtQHj5+gUuvgy0friMQYlGtHwBNCMVcQ6D46MkRdG/oMih7Q4o8KcosIYwxzJ3GI2AOBNK87hoP9NKbG5zA+OoKA36HznkG7FtACMYONjSdYPDeFpQuLOM5mMDm9hJ/+5COcnVZg7toVKpxN1UGDi//2v/uv8L/8i3+GdLGN//D3v44z2o5Sac46u9/Db/3938bmzhYszH6z2RWe3W/1sb26C7fFhS7zcPtdRJJe+KM+pM6yMDtIKiAJ1CHsjNac8WAYo4kx9FoDrK9sIRYdRqnMPtKs867TqKJRZZ6GGUNDI7Kohq0GZ6AKp98MXzCKfLGKWqOjYTPJJ8Q+7FYHTg4PEfa7sbgwj1999lj42sT4jAB43q2VagHBpBtwWpAq1TG3cA2mXgCVfAWNQgrlXEa5mDZiVfW6yCz8+V/+0R/iD//p/4jvfueGzmYqZ11+D6rthsBNi5MEvz6GRkextrotEkGlZFiEJZOsV/ooMJvSQmIuzyTaMna0p6k+GZ3wY2Q8ilTmDDZLCLHoiHrGlSdrCLuHYBk4cXiYwelZCrfeuoo377yGXrWCvedrSLrCaJVrGBtjPiQzToy8WJ/LjRbV2G4L8v0atvNHeLTyCJcuLmtAtPL0OdInadmF0veSeRrRQFiW2pZeHx67C8tzC1KbEDugRSV7MFqMt4lZNeoC6R1ypqHzAkk4bfjCHpykU6T+olxuIJcviyhKFbKUyCRpuSzIFPYxMjUETzSCZ1sreLR2iIs3ksrnMMOOlUc76NYtGDSYQ+xB+uQUQ0NxBEIe7O5vY25hDptb7AVi6PecePF0Gy6bRwRsh9WsoS4tes22AS5cvKh8WA6uLpy/ig/e+8jINqViyE61cBg3blwRYZqK00a1jkgwhnqjgmaniMiwD8OTUVkvrq9uYuXJEa4tzwh3HR0bRaXWwFmlisUL5+HyefH5w8eodwZI58vKuOibB/AHScasIzIUxdDkKDb29zXMI4F1OJbEez/7G5jbdQQ9A4wkAxoSra49U39dLteRSTPw/QyNqgmhYExrxx9woFzJ4uKlYUzPxnDvkycIBNzY3a8jnvBIOcRBFHGcZCKJ7Z01tNoFLC1NolrLi8zO86tUMuHp4waWl4ZgMdXQ79Zgsw1U/21t5lT+nVteQigWgstnlwVep9vEixdbysuhgokKD7qLNGsDmLtWnYO9Rldng5yYSB7yODQA6Zg76JhbcPocqm1ZR+XzTZ1DCwtLODxIoZCvoVppi1jCz4dWzP2ekelGi8RGuYmNFwfot4CA7Iu7yJ414A1alANOJVHP1IXTZ0Nn0IHLZ1NGI+sM9hLdVh+9FofFzBkC3LLNc6BYr8Kt/KwzqZesVmIgATkl8UznGcu6slEHFufGdPdUSi3DoizblKUV4TG6viRHvOhb+4jSOm5AC8wzDCVHYDPZcbC5j1y6JUGDwwUp5a/euA6TLYEBCVfyn3ZzCGLRwdFkmLlhA6tms15tolzsKSeEnqxsSpQ3oYBRIDEUEaDJCRMfGi9Sr9MtmdyA9lV9+ofRYzEihjY3BKecfrcJPpddPvjRcBzhUBzFXAkBb1hMxuOjlIB0Suf5/fiDrNxILCoAmSAXAZmNzS1q8lFtNHB0klJzxWKTOQoEbS12ixQrBAb5FFjwD8gA8LhgdVE2ZNh6EQghgClGUasjFQtlF02yx5rGf1s5+NBMxfrSv98AdvnAyBAiA4sAL1Ug9Fwnw0UeiZRlt9uGzRbl/hwiMDPCbDASIqEAvvbG68icHGrqzLaRrPpspoh6Y4AOm2P62TMkmk2LzQxTp4OAnywftxF0SSssSk07TJnp4uLyOSQTMbEV2DylM2cqOAnqsTBn4S6q+MvsDb5GFvdkefHHqyyQV8MQA/UyslEI+rJ4NwAlBh0z9LyDpaUFFeDZM3rlFo2wnXL1ZYNq1pBCTYXZACV4+b2y3uLX/Toot29I5fmpC3C3WQWkyO9N/4/AuOHbxIZALDuGDNtsGoBoAOBm4FJB3pavgs0rpRLyuZxAhsWlJSwuLuDDjz4U0JE7y8g/n2w3PhZ6T/L1sAjhRtO3YwC6WFZdeVcrPLLLNdrUr3x2tJSRLQWHIrSEkE6GX08WcFP2FcoG8Dh0mXNA0aM/bMSvIqZcL2sfylvbZlEIOvM8rPQ7p4fygCxDNko9wxKOYKPTDS/tFbp95M6yxrN3O1CptxBKhGRl4QsF1UhLGVVvyu/cQdCAmRtkqNOr30orCgJ6ZDozFLuCSq0HpxvwBVxa67IVI6YooRMHJkC5wMJnIMkbx4OywiGrXIMooFEbwOszYXxiVCxtfpZksbK55Z5kMZocThiWBWr2uypYaHvHYQifHQ9HDt4IiBcyBVRSVTjNtJuilY1VFjkMd6YtEF8UrY9mZqcQTyTE3k0khwWQcE0yV6hXZ4SkESJJ0ILrjK/LYCYS6HIImKTlCfcKLWoIQLD5rpTZJBkhtRzY8XOlFUa7WRdLztzvKGPAweaiwb/Ls9SKbqsu0EUMdCmYOAjherOh22PIstkASJotscEZNN9idlKDCimGIZMBWkajXINPQfBkYPsFJBOIpMWCyUZLLihjggMcFf9BqgdoxZHCzs5nGPTPkDpZQ7NeRrtNhQDl0EkMDy8gEI7Kvo6+5GQGdVtdNCt5OKw1jCVDCNBvnwW0ztmOfJE3t3eRLxCwceL8xav4xju/iemZBXk6873x+RHg4TMuFItquDwunosVne08jyiZ5bA7y4DJchVXrlwR4H10eIRWoy6AnOArQRk27D/7u7/GyuqqGqLZmWkNQQgYkuk3lIxje2sLs9PTKmz+r3/5f+LKpUtYPrcs1YnN6cRJNie7EQJzHGoQeBGDrEmZMS3oyI7ry6KE1llcR7yc+fc5TObQi77bVIox9JuDNCqzePawWOOgg+o2vkcGm8cTMb1u7gkqDUPhiIBxDXwJPLaaBsOHFl5kwJfp+0+Fh6G8km1iJqO1SnDj5PRIrFCpFvp9LCwuYnRsTJkitLr6yu3bOh9397YxPz8rcG515QVWV1d0rtG6gaGeHLrcv39fbNebN29qgM3PiEqZaoUSYeN+pHUOwVexm/uG+kfnmwLWmdtkDEFoE0QLPoL7ZC7JOtNski897xieyxx4ca1THUcFCMFDAlQ8YPl58t8heMP7ns+Tz59qM4KtfB30DSkzzJfN38v8JhZbHI5pndD2kD7jsjM07l2ykDQ4551lsWBg4ZCVe5h7hDLgxq/VLfx7/H/8lTkYHvrbVtsqtjjs4LeMhVwass3NzekeJdjP50ZrDeYwcPgRH07gKHX8//H03sF15ll22Hk554iHHAkQzKFzz3T35KDRasPsqOSVS9aWpLXKXkt/WGVtKZRDqVyWdmytSrJXqtWuN81s8OaZ6Uk9HdiB3SRIgCBBBCIDDy/nHFznfKR6isVuDgG8975fuPeehEA4KID8nffe1T3FoRstVy5cvIRMLifAgp7TtE6hWNTvs8Ek1L2PXBb41KfncP7iIhKpGE7SZOqdoNYsydqF90A+U8DZSR5et18gCq31CMAxb4i2WWxIR1K0KuronjYPB0gfHosZSfDDYXfj4cNNTE3OwmK2iZXDLAeut8zZAJ///BVMT04JAKFV0ccf38HBYRvzCwmMTYwK9KECge+TjepZPofJuRmMjo0Zd16vh2qxKHUdwQuSPqxDiywCCS5cvHQBa2uryOTOtA8ML18ORssapjx7pvQM5v4uF0o4O0jrPi5SweX2YmF+UcHlUdoVhsLIpDOykuKdQXYziRC0vSH4xztq0DVpWM96ycJ8LDfvAN5pPQ1rOWBnXcA9Wa1VlKmhfRMOa7hWqVNObofPzUwuExp1WtLxnGW90UO93kWry9DjrAEiMPzczCwII0eBgwKqJwmAcCDFQTDrOALdvANj8ajANt6RtLEjeMh6hnc3z2YypqicU8PjdErBxVqTf8Z9xtqSYB8Zy3zPnWZL9zU/P4aq1uo5Dae4p5itw7OCe4jnjAbyyvXqSvlhtjk0OGH2B23DOGylFR2tDUSMEfsehn2sVKhm2a9xIEPWepN7U3c6CUhG1kWtRQs7k5R5HFwyAN5QZxpDYVm70taU5yJrU7NJAC2DEwmQMP+Pf9fnYw6PGflCWQx8Dmx4TzpcVCO5lF3i9ZNBGJK9IpWRZNvSio3KjV6feSy0PLQok405VbS3JABSrZdRb1QEEh/vn6BebmHYI5Glp1qfNarX4xWIS3CGylHaUVGVzUGs2+uXyoXkLCppSFgxE2QdmtGuG/k6VFCQeMEzvljIq4bkHcCwb4Lyz2wD48m4zl3WRn63A7XCKQqZU+VSsE4jE5Wxg7VaUcQLp80iJQEFxvw96PUoF5B1US6bRqWUwYsv3FDY+OrqfQULh4IBsdDv3PkEU5MTslzkmmC9Y4Dr43r2VCby3OU64f7jXuPdR4KKQrEzaQEfVDBMTY3KBmJvfxuffv0VWeLt7uyiU+8jlZhQr3dwcIyrV55DOBRTPuHa2pqR5SPAnDaURkYR7TJF0LJaEB8fxd7hoeoDAoLsR+bmFhQCXMgVEWemT4PKUL9Cofm58vVx/dHq6MHGOg6PjlRbTo5PaQAgJmahiPffv4VP7t4RQUprWXl9VGr4NLznADJIkIx9yJD5cQkU8mWs3FtDkgpoh1vr9+DwSCA+70juT65ZWlG5CGwNDXtc3kFURPLnkHzDfqpYyCHFsFK7VcMiqgkTqaSsNza2tnDj+nMwD616r/zcn/VkJEfwrovFY0YgN/PQ3E4cp0+NXIxBTyrafDmLfPUMc0szMLls6l0IblUKReSOTpAIhlBIZ/Dc9WuIxiO4cu0yGq2aoaq2WfHW2+/gJFeBye7G8WkW2VwZ8wuLWp/jzLEciQKDFnZ3HuLkeBdujxWTM2NIjY/Ipo1sVqfLh4P9I1y9fFVZER6XD2//6F0w6nByjNZLfRwdnuHJ9r6U8IGQF+MTSXT7dZQKOVy/dAkJKrQjCUQiSdgdXpxl8iLeGZ+5ScO59OmR1vtHt98XcPUPf+mXpIrK59I4PjnQfu/0uwJAGBpPj/hiLo+ZsQlU8mXk03lZe4/ERhD0hzSPWF9/IHCUPyeXLcrydmH+PGan51HIs/ctYHZ2ShYyNhszlWraZ8ybpEUWn/XmzjbcIS+K7RJC8aAGVKnRcdRqffSGbixceAl3Vtbxl3/+57BbhnDbhrKT++ReDv/sX/xdpDPH+OjWTzARCyMS8MtGdn7xPFyyP2rCAAAgAElEQVS+GIZDB/74D/8M55cvoFDJoW/tYfzcKA4ye5ieo8o5iPQBiVQcSFkx6HfgcdL7/gSZ9CHur3yML3zhJVy/dhl/9qd/jlgkifsMZSfY43AKxLTYhihWSjg8TeOVT7+ON7//A2SzdUyOB/CPfvm/xf/5q/8KtRoQCDOA9jxc3hhWH+zh/Vv7+MbXv4KxZBh7O5uaScxMTeOjj27Lzmd2MYRwwoNKO49KsymWsN3ug9+fQKPOczErkmq9bGQBGY4KtBocIDGSEgnjwpWrOM2UFH69sroi1SQV/eyXCYLx+Y+nUlLnt+plKUC4rll7MDNyYnJUd3smy+y/DnzeKJaXriI1MqLsLtrQXr3yvHqRnc1V/MWffxvlSgaXrixjXgoOJ06Oq3jvnTsYdEw43jvC3nYec9NB/MxPfw3/+Tf/X1g9wIVLS7hy+SK+852/kiLp5//m15HJn+E0k0YylcL9e6s4OUwr2Hp/80AWXi7lM3aRmgyjO2zhOFOG02vRHI/kDCoE6hUgGnAgFowiEUni7ierUoz5/RFjj7TaCHvcKGTZhzOPBUiOhZAY8+Hic6MYnU5g7zCN/tCCh4+2tKb5Fxm87LK7BIj7fU4sLC7g1oefIBJNKlR50B2KDGmxA/6EG/OXzqM2tMDlSaCSG+J09xjHm6swdZqycCeQf3JYAbGX3Bnwn//TP8N/+Hf/HqmRlGqFk8wZ/NGQzqhTPnfLEMFYEOVqDVubGakQArT2EtFpAIfHjvawiXK9BY/XhkgoAjusOD46YswuZhdC+Prf/im8+f0fwtzzo1FrY3xyBA/XHsLUduDoSQZ2s0/23/l6A7/8j76BRNiP4+1dOLs2WDtDqTSOj/bh9jngZv3ncKLRbaLjNiM/bKBobuHexipe+/SrKGVzeHhvFefmziEcjqGYL2Hlzn2pG2LhIKqlEsZGRjGWSME8NEmZRZJLKBxVvTIzO4fDo0PZR02kRqTipPUq1SXZck52h8VSDe2WQayl20AiTsV2GPUq6yMTStU0JmYm4AqEcG/jAQ7ye7B7bLh+86rsC+/dfoSoN4X0XgFeu1/ZvrzfCuUMDo9PsXh+Bm5mOxca2Nk5QasBOMxOOE0WDHtdRGMhZLNpw5rXacPP//w3MDo2gV/9N/8W+WxVKmPDdpX3pQXhUECKD4/PKWB7fmZO6qtkKqRMnv3TXdz68AN4PQHNlXYe5TGasEtlevnKVUzNzkslbnVZ8dGduyg3eyg12ihUGzg8PRGZ/8pzlxCI+hBJRVFp1REIh1HMlnDl/GWs31nDw5W7CHpsuHntPEbHw/j4k1uysd7a3MWjRwcY9JjT64bF7BCxnXZWlWoZn/r0LOyOjhSEx8e8u4Hp2VHZadudPnzuc1/EyXEad1duo99vIBrzyg6L6nq6athtYWxsnGJ8dAK9dgWDbgOLi/P46KMHqn3nFmawdOECas069o92UW/QOaSMbKaN9AnwX/3CJVSbZzg5PhMAm4omYetb0CjUUc3WpXJjHc1ZOGnXrpANnogL7oATkXhQpGbGFXQ6A8zOTaHXhbJdAr6ICHCsDXx+2nrV4XAwW9YtS730UVY2gKYeydIW9US0jaQqi5ax5DO6/EBshHuHFv60wiU40dHrrJaBSNCYmxOICEWi6JnNcLg9irrgvDISjsmhw3DJMQiI6ZNTpE9LWF6aVu7r6WkBoYAXhVxNihTiFORmciTQGgBLlyfQNvXkJMC+Nh5N4mTvFJnTrHrdeqMnntSlqxdh8sxgaHcaygi7m0HbRkgf5TB8GLQnIkO6Uq4jn6OFCYegDB8nG874O/SmZrF1mj7B+eUFI6zO5ZLXs5mWLj0KRczyqY6GGFbYg9lEGWoWXo8Jfq9TCPRYakIMxlKhCqfNgwqR53pL0lKyRVlAcv7MwcjE5KQ2EwP3WCRnsjk9cP46Pk3LA6zZpT9YX7Y71qdWPgxNZxg6WatE14sceFiM4Fk26GximFVCCy+hO90BOo2OBsXDdg82MyVfHJma5Y3PISkbSjLT2KgSZOHnRzkOmzUWnhx2cYhFtjuDztiQErThUEDBlGbmJnTEur96aVngB8iwdhsLr1iooVxpAxYHWgy87rQxsBBEIUGoA7fTJf9Zfv9qrW6oVzj8t9Fz2whcczkcal54QJIxdXx6arDIFP5sKCtk68TQbtoSWA2roWfABD8f/jkL62dsZYE4MAJoichRl0IPRkpzKcne29vH7pN9BENRMbspu+QhkCKDIhBAmTY2dquKLiotuKH4O3+2lBNkW1nMaib5Z5SPczjNDcXXKg952WAxaM6h4QDfT7vXxYVLF2W1dZY1hoXsUGgpQtCkmC9I4swGms3U5cuXxYrmsJHTFA4LjQF9SYMBspb5nEm/0lCeU3mBZIZaSCCH7NUMv3oqSfRZd9qySuFrpWaIn5fxGfeFzPOzZABlb0g9z0CgltPnUgBaZ9BRI871mslmtI74y2K3wuIgCEIgwoa93UNEQiF9P0r1sqdpedbaFeTNDBXDhoEDgEaL+2GgXBwOrfVs+0OxF7le+lRoeZx6HgP535v0+dNrslxuau8FQgRtDBCE771SonQYGjoROOyy8LEQRKhpXXGQw3XJYaHsN2hBFAhoPZLxYhqYlBdCCTMDTA8P9w3GH0FXBtpWmxqcGzZzZHwbg0rl/9g9CLtj8FHdEI4glRwR0EX/6SDtGMiUGHIISkuIDvxcRzb+nDb8gTA6rR6sQ6u8UjlsIcufg27lAchSjaIyI99AeS5PLT7EyOWAut1GxE8mcVsMMqp0aKmTz6RRJAPcAsyPpzAaDcFP0LhVQ+bsGJ12Q0oBFtq0XiBzlcPKQrGCSpUWRMYwh8GZBD9oOUIwhGCMnRI8Aq92JwIeL+xS7Rg5DVShcf2amWBvseAsV0Sx0lIDIOhYtli0MqyjJNurGnr9ChLJsApNIvAzUzfgcoVRrtW0ZvhZtHjOd/sI+JzoNnOol4uolwiIU1lU1poZn5jClavXsHzhsgo3DueoDqEnNt8fARgCGjx/uIfkVW01oVjIKHSQgzF5o/N91xqytCFAcHx4LCXE3PSMghyp/qCdDu1w7q/ex+bODrwBv2GHZSYA3DQUCQz93tsVS4/KEVruUNbLAevkxAQmxscNixGPH4VyRc2qoXIzrJkYJj43vyBZ7LMMAjIbqRwhy9qwCrQYisbeQKAJ8woIRHBgy0ENB5XGAIsqHDtGx1JIn6W1liLRsO4CDiV5jmVzGQ16BLbUqoZNVbMhRRrPH3rsc90TmKCdB78H2VH8GoIDtO8gKYAKG65NnpO06Lp67ZrWJT8Hhs6Stc7PaGd7E/dW72t90/JrbXUVDx480LlF8IQ/j4AiAU4+L/5s/q6hZJPh7gTchzrX+d54NxPI8Xg9Oqd473KoQACUZw3PRaqEeB5weMnnT1SU8CM/A2buMOybzQQZKF0O7ewcPtZUkElFp2DaJkoFsrbbYtzbTRZ5gFMt9yxs2MhWYiAzhSAMXDXAEAOMNs4Pqo74XGg5xX0tMoWZw1vjLnyW80Gwg+o38gF8PuYgBXHlymXZJ5YKJYGQVK9OTk5hbHQcJ6dp/PjHP4bd5VDg7JXrV5Av55Er5/HO++8pYH73YF/5VByajqVGcHh4gNm5efzknbc13KV6kGuCgP3e7o6a9eep5BxJ4OjkAG+/u4LUuFeKOa+fKkGG17eRy5Zkp/L6658VO+j2h7eRSXdw7eokEokI0mfH6A3bkqmTnbO1uYlitoCb15/H4eEJ3vrxLuIxyosd8Pt5pwxFFOBeefWVV6QaYHaZy+nEd7/zXRzuH2FqYhphDsqKOd1TM3PTkqE/2d8Xcy0YIcDnEODPrzs+2Eel0EUkaJFtI+XVPEd2dqqYm/XorCajkEx0Alum4RCz05PKVqAahvkjJOSkRpJSbXVp59DuagBI+1RKpjmIZW1DJRD/zGaxSY1w7+4K3nj9dXnA80Dka6KNKesnY60YbHgG7vbJCkVfjRvP6QIZ01Xuy6fqR9qoVEtqtGcXFuD1UO7dQLnCOzSEnSeHsDs8UiRwYMQh/jPLVrOVoDTP4R7q1ZbIRfUaFRtGxh3PFdrOcX8RQOPa1BnZMRSy3JMEaGX3Q8kk7U4tFqnmeIbREoh3s0grA5KNKHd3a59xSMB7mGuK6jEquFna8NmEaVtCgpGVNp8cBLUF8vLnMTSc+5WgOM9m1jCscwiiEWBkjUvAxRhYN8ToJmue75F2dszZYh3C2p21mpRgtPQigE4WKDOXGHb+VG1JFSSDoek0RhIAmfQKiaYihHlnVGhGonC4A8rzIMDDryGowLuT2R60ZKQCg1lCGizLGqwrawGBC7ksvFT3mvn+CXQS3GyJxFSkmqJcUCAnLW2LxbyY4ZT/V0sNeJ1BPV+X36+f4fPwOTmkHCOIzs8nFIqoLmcoMd87mdjMJmDdRgBY9XWno1qAigwqRrkOCfTL3pI1g7I6CEj1xPamspe1KWvZDocNVq7hpiyElDkyMCyTvC4Hgn6P2Ml8f1cuXsDc7DTsZjNqlYrsZ0vlHN5570e4dv2ScT8cH+q+ooKDwajr6+tSCxFcosUwySpUUzidbgH3VAvSIuzFl17EaGoMjx8xPLWlNWAQkwZiLnY7DdUYJ6f7WDw/B7OF1rRnyg88NzmPdr2LrcdPkIiPIpUc1znGAQLvGN71zJuS/VuPgJOR/0GVuNluhzsYQI/v0WpDuUi7PJI6GP4+QCgYUd7kg9UHWFg4J8UFawqSH6jCdHndsHtIcKFiNC312ONHm9jZfqI7lvcrbRb5mZNEp2xI2gXrTrFLmc17gjWyoeK1S6kwMzMvEJPgBz8Pqsao9ts/OFDtzXqCvSvZr2TySj00ZN9gqE3JAp+ZnsJoKomg34t7K3c0OCcAwnqQIfckg7FeDPnDOEtndW4+U22RmMb1TfDxGaDP8HIqPEkoYDFeKBVF0ssUTrGwPI96rykLptRoEmcnxzjaeoKw2wuf3YXL55d13ppNQ+SLWQEh9XpFg+m3bt3G5t4BipU6ApEYugOukZSG5t/+/d/WwHRxPoVwiPYpGTg8Fg14yBqlVVOx1MDS4kX51R/sHqgfoP211cTBZUIZI2/9+D2pmMsV2u/lBOD4QjYszE/i5pWr6j+YHVOp0FI6glKpjnOL53UGDgY91Op8hmlsPH6gkHGqCC9fviQSEvODfvDDN3HxyiVZ3rXaHPBtaX+8/NwLCPn8mE5NYO3uGsK+sFSGVpMVpydnUtPGEkEkkkljSNYd4vaHd6SeZEYFz0R+/rQcoaMAiXXXblxTjcV5AIEQAlKtYQs9xwB2rxVXr19Wruj9+9v4zBf+BvrWIP6X/+1/x0gigljIh8OdR1IJewJRfOGrX0G5VcL6gxWMhn24+/FHeLRxpuHOT//czxH2lp98PJ5AbCSM3/3D38LN167iIL2DeruM5597GTMTl7D1aBeVcgGvvPiisl0W52aRTR/h/spHaDTyePGFm3j4YB3Ly5dwfJjFhx/eV/0WigSRGguLoZ8vNfDcC6/irZ+8i2ymQTdn/O1f+DI8niG+++Z34fTTI94DuzMCqy2Im9dfx0hsDJVcDh+8+zZ2dx/LNYCKU85PEikHwgk/SvU8RibGkMtXkUiMo15lX2rDycmh1jyPGdbfrWZL+67bNWzoqLCk9WGLCnb62nsdmges3F3F4cGBwA/eFG67XTMIDtEbrFdph0Y1ZMSNmdkJFEo5TE7NotkyIRgcwdlpCV/8wpdgd5jxve+9CauVTgEh3LlzC3bbAKGQCyOpOC5cvoA/+KM/x9Wrr+Hj22u4f28N7XobnSzwK//yH+D2rXewvbmlITHnIV/6yhfwzV/7VRG//o9v/q/4v37tm7j5/E3Mzc3hV//1v8MsbXkdfqzcXnua72BCtdrBteemsHe0h2aHHvi0n/E/tQfvollvoFpkZo8NyRgth/LAgJmJLvxP//Sf49u/8/v4zh+/h4tLcQ0QeTZ5gl64AhbMXYqhNajDZHXLNnJ1dV3ArN9L68Qu3AxeHlCZ2ZB9X65Yh8vpx+lJTrk0HFjOLiSRnI4jOT0BZzgGuz2Mu+9v4N77dxC0DeC1DuG129CntWG6ICCuVgJefTGJG1dvqMapNZp494NbmF1aAJxWvHt7HaOzEYGFrA24du1wwm2xq0bMFcpwB8xwht2apzCThG4oY9ERWVFncyeotob4x7/yt5DLFfCt3/quhsp/5+99WoPWk90sKtkW0HGophhaWwjHfPi5r/8U7nz4EWpnFUQ9QXitDnRp3+O1wUoLf5tNFkMt50DgR9HawaO9TVy5eBFeuxMb99dRyOQRCkY15F1fXVe+HOt/1iFUR/PMmJ6cRTwxgmy+iP3DEyyfv6R6gfWU8gALOUSCAXSbdfUqfF4FKhhlwVdRtoPTZRMBgtbi7AcIprvdFtkuWp1e5cs6QzYUalmMTiZwsH+Ivc1TzKQWgZYNjXIL0SAt+JvI5tMolGi76EEiMYK11Q34fVGcnuQVit0s1hFwezX3YKYzwRYShujwUKsaSmV+Hd1/2ASSWBAOh9RTRBJBnOT2cenyomYYrFM8LhcebT5GoVLF5u4u3L6ACBf1ckX9QsjvR7VS1nk0tzCL+XOz8IaC+Kvv/xiN7gBO3ofFAoq1MtLFKv7+f/cNnBWP6b1hZIEGYvA7gzg3uYR3fvgT/Oj7H4GRQZ/73E2srHysrMbTEyAWs6PVIim0jUjMD6vdBK+f850OzOYmQiE6RsSQPinh9KwIj8+E1NiI7j8qqejIcXx8iGz2CDOz47Lk4gym0STRh0TQNjrtLqoFkkABj9OOcqmjjJLJmTnNXwiAcmLP3FqPw4eTY64R4MZzU4il7Njd3UQhB3jtJjgJ8VEJkmsinx6gWaOlI+D0QyCrxQO0qH6a8sPjcyGbI0kTGJuIyXq0UR1gcnwe8VhKvXahlEGjVVGWLAUPVJXQYrlRacPj8MJtdyGfzYnYx1qWzj+nmVPUWlXYXXbNLTln51yJ57NR1xq2qBxTMcZCmWd0kIEZbqq3SUjrk1zFDGubZjKkgpEYSSIe9wtdoI5I2oMJs5PzaOQbODk8lUMVZwzlOnD55hiy1RxK9RbGJxIitGTTOQka2NNyFtjutw1rcM88hr6ADW6fARI0qDyg1VCnjUa9Jz8xyonZpNH/jYgqWTCUb5ZLLV1WXq9TzGMCIPPzMxqeDjlQbXfgMtth6ZsUoIKeCZEAg2gZVMugY4YV5pQFwkMzHkkyl5SRx0qm54CSRQVVC/U6k+uNMEQyN6dmZzT4rRTpe0ppvBUnZ2eyvTrNnGH/6FDBUAyGHLJHtJoMW6phXw9F4XAuF2rdrhAoFuw6hCwcyLsUHEbJFcOyusw20AY2w8agYpNVwyE21hwy0zZLodYUi4gBSwCEgdgERqxqKFgwsHnj0IsXLFmHz7JMyERkH8vgu+nJUYT8bpyd7sPvdiMSiKBRYwPWQIUXKFUIZnoC0k+2Lf9fPnkOvsjCUiApmfkM53Q6JaUmy4EDaIYAs1kmAMKQIjYNHNTxdzavLNjY+Bp+7kbj/Oz3ZwDIM0DEYAAz5HUgOxZKfcn2oqSY3v4jySTu3buvcBt629IHkINN/iKrWn7sg77RpClUkUHUxqDLUMjwMzFJxs3mlc18uVrRIcYC8pkKRT6/Gr5xbQyMgNJuRw3H7NwcTs/SRsC7GCJGrgkHIGwg2VCxSVpcXNQgcf9gVyyj7e1NZLLp/2LvwudERPKZt67k9JSsc2heN2y1aMXDn83XzMbomXUMWVV8P5qmK0DX+F4EzWjzwWKeIiPmffDvNjsE5AY6RHwBD0o1MpMYst3XHmMjQw9fgjyJ5IhsSujhyYEeuyiylgji8bIgCEIfVimaqDbx+jR8PEmfyXKInytfu2ELwyDurooFfh/uYQ4ODe977tOG1iglpcwD4aSEjSgvNrJNuLbItOCAW57+bX5NW4NtWXRwktgfIOD2EWtFmTLkygBLC1O4dOkScvmMwjd9fo/ULlwj/F4+X1BDZg7+2XhT6cOhPJl84UAEbrtPaLTsbgjIKUzVJBULB1cEJ8i249CF1h0cjlAmzyKZQCwZmGRycrArb3Ibm3fDq58NJYfRtOYhs1I+wgxspzKr3ZSntokgl2mIVp9ARQG9PocQXdhMA0wm45Kmp8JhmLsdw4ObFwMtMxy8YKnCYY4G2WFtWcVRtWGhnJuQmcUiFr3NwfyMFprMCaFexcq15pEPIpUlLOD/i2VSo6avs9hcqJBJ0hrQ8E92PGQdU4Zv5CgZwfNWB5U9ZPc3cbB/Ao8rgVy2gkqdABa05wRIEuhs1hAJuTGWTGE0PqPGKhxzI6hgxwkNJDkE4IVHQJpgAoPn+fNY+JBhTBCB65FNOiW8DEHk5iBbVpZyegYODbqbjaYaG+YgUNlTLhUFfLFgTMRimJmdkcyRa5pnFwcvHHJTVUf7OWXnDIdisOcyWfkuc6BybmFewY80K2v2gLNs3vCQL5cND3qbDY8fP1Z4HYElI6wvL+spnjf8Mw4HObBgsDtBZ65JDugJDnAASBUAh/8ES/i6lKHA4a3f8Fvm2UoVBgeOXMs857gHyUBkY0f2uzIuymXtUw7EeW7IppHKhaEhmeXZpYGKz2ewsJ8OU6TMsJhlx8RhSzQSUsPNYoaF7UcffYDHm481JCRbvMBzgwpIhcfzPPdr4MVnQqswogMcfvLn8FlxAKncEX9AhYzsdtot7QvWDjyLeZ6xTnBzoO/xqMHSOUrQjqo5Zun4AoiEo7DxDshl9GtA73lSQKmo1NlT1+dNizuuG8NuZqC7mpZ3z0KX+ffJiuNAiipU/uJeYxFF0eBTG341zWRJE1ehy4gKMuLbhkuW1j1zPAiIUPXmclE95RcLf35+TqoNfpbZbAHFbFU2EzwHF88t4eaN5zWE41rhYcSze2xqDL5IEN/9wffRN5sw4MCaIIPPg63HD7GzXcZ//Xe+JBLFt779l1g4l8Dk5LiAoNxZGo83HuHLX/oS3nvvXURjUbQ6beweHGBsPImpmTHsPNnB3kFRDL75uQSmJ2dwdHCESrGMxfkFXFxeUrDknZWPZQ9QaZSxuHwOt28/kiqNKsZ+j6Hr9MC2IpvpqVidGPOIKc73vLO1jempKe2Jna0dfOv3f4DFhSjiHPL6vGKfk1XEz4jrhfc8L4xgOCJfdLLH6S0fj4TRbTYQ0tDXrvpAYARzX9xuUN1BmwUGNbO+453NrmRifAx2C8+ghsBzrlOpAuotAbUcRvE+otLj9CQtAC+RSGoYncvksLb2QMxPnlnGXUkLT7uGBCQycADNfcHhGFUfkWhQjSPPEO5LntUcZHIdUhXBPUAZddfcQ4tAysCBocmFmfkLGMCmvAlaRhFgJADEtUXrE9pO9fuscwyFF3NJyGhl1hVrYjZgPDflXU3yDgkJHpcGc6wjWT9IOdIfSEkmwKNS1RmjvDYSPUiCoUK109PZwDOG55pUFwwHV74WawKC+gZhh+cRlcQMCeY5wHqQWTu0YuBr56bg+yCwxHpT5JNOG9VyQee35Oq0VX16joow8hSkpQLMSTKP1ap7T4DYcCDrGNYkJB1w2MHXyzOGoCRBc951tHKT6mRACzIjFywcpZJzBE6vH55wAg6PT2cxQ3btNqfuGL5/nsMEX6ge4ADS5XaIjc3PkmfV8dGBVJqkiPCfXJa5UWbV1azN6DUeT8XQHxJ4rctPmwPQeqUpi95un6GPbd15PNcM6z2eFzyraZNnfO48J6nQlpUea9unGUgENAhWhGkX+pTxP+SdSNvePgkWTZSLOYWR6ywzw1DIDQdIxONYOMdBK8/dOjYePtS+karAxF4qDJ/HJYJYPpvB5Pg4RgmStFpYuXtXCrhcIYNqs4TJ6TFcvHhBnwFVF1zrVH0QECdpKRZLwGK2K4uRgd1b208QDkU1TN/afWyc0XWCox7MzMwZa71clr3GxGRKgEco7EE6cyjA9vd+/7fwwks3kYxG0SiUjYba6UOHzGa7D8UCa64uvB4/RlMprQuuea5FqmGoJKIwjuSHXKWMuXPn9PwJSvB1kGjB8+HsLINoNK4e7dGjR5iZnjaUkV4Pzp07h1gyrqHV7v4u3vnJe1hfSyMYMGF2elaXAYEpZobIkk99LhUahu0rnytfB88gKi7Z15EMkM3mEY8lpJ5j/cpnTrUI9wV7EVn50m1B+WUEdZ3qgxigzfOLalLV8YUibFRf1ypizPIOpLownhzB4vIy9o+OcHx8qsEEB18k74l4xX1mNqufEnBbyEtBWSyXMDY5gYmpCalQnuztPc3zq4loVW1VUWtVZPXG/BYPrfl6A8xPTMPv8mBidAzBgE+qRmb1bT3ZgicYwIPHO2jTJSIcxvlLl1GoVKRC+JM/+WN5jJ9fmIHPbYPHZcbh0TYWlqYRivnRHXZEQGHLNzO9iFKupJzNB/fXcOn8RaRPqE5iAOoA5UoTNptbA7yLV5fFYi3VMuh1m1iYmRbYv/l4Dw/WNuH3JXCWLmB6el5qcZJgCIC8/sYrCmLf3dtGJBKUKvzBfQab06bYhKULS4glo3i48UB9SJPnH/3zXW587QtfQSIUx87GtjK/bGaHalOuI2aw0dqUeRuf+tTrYnbPTM9jc3NL5BlZIbeaqgfTZ6c4t7gktS3XDvso5iJuPNmAJUCf92MkkxGB4YsLVzC/dB2/+e0/w8d372E0EUYpn4bT1JdVa609wMzSIqbOz2Jzax2OYRvbj9eRHEni8dYu2rTMblswEp2QZdfC0gz+79/4Nbz6uefgCdlw+84tvPb6G/C64tjfPcXDtXV87at/HWF/EPlMFqVcRorIXPZYuUDrD9Zw+eIVXDh/Bf/in/86wmEozL03rImUd+78dUxOLeAP//DPcHx4gtnpEUxOxXHz+SX0zU18/+030UCZUtkAACAASURBVOC9BhfOLVxFNDSB6bF5rHxwB7mzEzicdAKg1WgHq2uriMb95HmhUK0oW4CkgpHEJD58/w4ioagAaxJx6ZzA/fdg7YHYwR5PSJmjBLnD8SRyxRpsVIZ57FhaXobfZ+T/ra3dx+7OlnK7rLRDJ2mX6peztGZOo2N+nL8wj53dx5hbWIQvkECl0pUy5wuf/zI2Hj/Ee+/ewssvf1r3cLtTU2j81ta6hpZf/soX8du//W1EwjMIhpPY29vTGT2eTODmpYv4k2/9KUbjQVy9fFM958TshFjv7UELgYgPK/fv4OWXXhQZ5T/+h9/D7HgSdrMTjx/sgZFNLI9jcStcPjOsDpN6bZZcZLLzzqP1jOwzS1SBQr3X3MwC3n/vruxk3nj9Vfzc134Wj1fW8K3f/l0pT5hf+mgrg9FpJz71hRs4ON3D9PwS8sUqsrkiHjx4jNFkWFmEcVpG+zxYurSIx9tPFI5NCx2qXnlOnhwfIpaKYfb8NMxOG1KTc1i7v417H27AbbLDZ+4BzQps/R6czLtsNNFr99GqQ7/+8S//jGzl8sUS/up7b+Pmy5dg9TiRKZfl319tsQZr4XA/A5fFpexThpMXSgW4AnY4Qm4UayXDxcBkhc/mVh3JnK/t/Tp+4e+9LNeC9TvbSMRHMDk/ohq/W+9jd+MQp7scOntEGGp16/jaz35VNua0DPfbvTA3yZj3YGjtKU+kks3AH/Ghammh7uyjZO3g8f4Owr4AlucX8eDOGkJ+Egqt2Huyj73tDJ6/cV4EBwLb7JNoac5ssImpGaTGp3BykpE1Nu8UZp/6PR5kOHCmdX6ANvF1uYLI/rjZkceI1++SKsXjN+Y0zAolqOByWHB8fIJEYsLIXCgeweIaSmW1trqGeqGLVHQKTvgUVN1tkgxkwuHxvuyNgkG/VPxUWZ0cZ1DIV+C0ulDOldSjcz7CGe2li+cwOTGu/og5gexVaRFNO3GbxY67KyuqV1944QXsH+2g0szgtddfRL9bl/L0/soafL4IHO4Q7j94iEAkov4+EYur7nlw7z5Oj8pIJUiwBOLJmNxehmY71ja28KN3V7GwPIlqt4VQMgSzawiX34KBuY1IJIR8uoDxxBSC7jgerT3G2z9ZQTJhx/hYHFubRyB3lO6xcq432XGWpe0lP1eC7GaMT0Tg9VjRalYwPTWNcqmp7EPWUTNz44jEYsppm55ihmpFZLilpUkpdDmjOT1rIRx1ac7DOr9R7aFVA156fhnlYg2zs+e1l1cfrsvK3Gaz4MlWFRcWU7IfbrbKODg+w1/72Uuqp3Y2iwi4gGQ4hn6tj+xhAY0iMOiSmD5EvUPPJxNS0yNoDRpwMQ/GR7J4Vb+i8bDU5+kj2qUCyVhAz4u5L74gc3uNbGsSnfmLBCC72Q6n1aaaR5nNJJgOenJvoZvN9pNNxU5wFsoZAOvJdqtnOOj0STYyiwDPmk05gCIwuQWA0MmA7gUktJJ8RyLQsyxXEldIGqQSjQTrqxevoV1q48HKOqol9lPM+gEuXh/Hk+NDmBxAJB5APBpF7ox2dyR6d1TbU6FC232TbwnDaNyLoLQpUHAMQQIObxRwSEa70yupPhsQDT7sRLBKCkanrFV2Dg67vP4jkQD8HHAzEAlmuCx2VHIlOGCHy+qEw+qUDDEajmno0GyV1GwSACGju1WnV74NoUBUgcq5XBGFQlmby8JGku2cxYJIPIax0RTQ7RuDe7sNhyfHYh2e5TLYZ6C5yy4LrHa/C5PNrCEgB82ybNJrdupS5lCH1lf0r3U7nBqsGA/bLJ9f2r9ogE7pDu0JOEDlANxs1aHIATILdA5e+Nkx64DsVT5bNrEc7JN9JP92ZXEYQ3yyxeijzKaJzSgbyXg8CIfNhOzpAabHxxH2h5HLFFHI1+RrbKLtgQnyG+T3p1KFw0xfIKBGkgwiNsM8WDkoMA37ymPhg+ei4xexgaeFDkEDMnYVsNVuG571ZDk9VWAYTdzQCHImiMCrnRJ++jqTEc8G32ww/ujNSpSz2axiYX4WN2/exFs/fkufFRtEDrDpZ8wmlU0Em3U29C4HA3Xoi1dW480/5+sQ+zHAoR6DWWtqsKnw4KHCwd8zSy6xkKlacTjEsOS6JTgQjkYUPsuGmxuVFkncQHyfVB7wWROBZXNH+wFKv/f2n+igp98xWVfyeX/KGDYCuY0Acz57DnXJQn62OWVR4HJo4EjGNYd8BC3IwlJo8VObh2fAES2x+Hr1LHu0dzOGdbSBorWG4mUYgOiygxVaqVJFNBHC3MKc2K5cQ7xUuOe4jo9Pj2WDQbu5cCwEJ1USFmbs2NDvdJU7QrUR81GO02kF9xGc4znP98CBBNcBBwdUk3DwxMEQnw2BELILeeEqWJunGD2y3R7ZrdBrnaASGaQstDR86Q0EtDHHggNSDgjpP94gu8IEfPULn8OXvvBl7W0y52dmJiWdZPgm5eEclnLwQaUYbZ84AOFwmc0kv788mBn+2h3oYiXDn6+ZvpdkDVO9wl9s9LkmeD7QpsDqMC4fWmWkz3IIBiIGGEBAr0dlGmTdQADFMuyjUsopj8dttyAc9KLTqCBN9hHt2bhfQwExHhhS5va54fY6NUirk2nGsE6yZKks44D/qR0aWYwCYzggsXKYRXY7edMmBZ2SkUgQg4UKAVwyXvOlslQfLrdf3uFkuirIecBwUjJPjcEXPwufnwxBF45PczA7vLIG7KOvC08h2B3us4DYGiY71RcVDeTInDw5zONw/1jrkGfDvdVtTM3E8KUvfxXXrl5HNByU13HQa1gBDEAmPQsCI+/HUEdR+mg04UTuuWd7VKrRGs4fxOTEpM5ENucnZwyDLGuwysGxAY7axL7kUIxnGfcsARAODHd3d3U+LczPCyRQlkSFDD96nwdkwaiGpN3WBWrkCnW0JgjKkulMJhMZ4QTpLA4XDo5PlJlBpQmLMza0Vy9f0dnDsGUyr3nHkHVKcID7mQ0Gg9np6x6NJZ6CB4YEmeuZz5B3Ip8ph7G0ouDQjUMjDmcY/knQg0AshxY8m3mG8b4g4/Tg6EAASDwefzrYHGgA+/prrwtM4udHIGZhfkGfFQefHCwSkOB639jY0JCSaq1nQODU5LjCTxly++DBKvL5nBRhZCcTNJVF49OMJdqGEAikraCZXrJkf1P90e0hmkjoOXEjc2hDj1Ce31QA8DJjKDmHMcwA6RM0pMKv2TTAnKdWU7wDtK9l/9NUeHSf/u7DHuoVhpkbVhsEXWnhQVCLgCTPMcqgCXTyfXG/EtSp1Qypt3Ef8M4wAGfOC8kUo4IjFDKhVuddZvz3wtws2o2O1ubqgzOQS3BuMaiwcLuTw1oLHC6y0nsq5Agk0Xuea/XhxgYK+SqebKexs3mIoDcEl8MjpkkyPiKrqMRIUkq5aDKOSqOGP/vud2DzuJEanxAAwrDRfPYIR0dP4A/58cZnX8O91btSUXJoMpKMYHJ8TIAuAZ9bt1Zx8dKs7vCHG1sKVY1E/Ng/2MfWNpWTwMxsWIASbVXqlSo+86nXdJ5RDffxxx8p+JbFbYjy+bOMGMReJwGHBs7SeczOLCqEdnpiRn7nm5sbys5iIfqZNz4j4gYtNtOnZ/jBm2/T3hl08ePZSIWILKbCtFjI4fCQAXhAJOzDpYuX5NUd4tqgrRk10MzTstp1LlO5QfCCa5YABVUefN5UTvLPtY8ZAE21kZlqSrNslXq0GXWzfijpXOCZyLXGtUzmFK012Ojy34OBsGGNQhtB+jPw1OOetFp0JnCgT7CBdwaHjsZQ3yCCcEjBfZ1j8LrTJbs8Bo+2Bj1UGx1UqyRBBGF3BzSQT2fJoGrrNfK1Eniolosa3DjttLeiCqMH05Brlw0CQQ+jQeBwlV9DcIIsba4/s4W1h7Hm+XoIMJCBxr9Haw/ZUIFEHLsGtLTGMtSMBnmEygueSTw3ZA3qcujeINBMSx9+DT93/n3WNqwvOCTmOclzQpaYdkNlxzNLNSIBR+YiDFgTErjo6UxijUQ1BM8jDv4Y/F2pNySoZp2h0GBmwLXayqCz2h1qbCjb55/xv3nH0SKHYD/thGLxpAAR1gRUVdDurNkfoM33KlVaQzU69wnrFoKeZKoyi4J2mI16RcPks9MTgQ2s7VivBgNcb8wIaApgnZqY0mfV7bcxNA9gc1mlaOPdwzrz0oVLKOaLAhdpV3mWZWYHFTMEwNtSkJDYxR5D9q1P1w97Bw6GCMI1asyLY4YRbcloCdDXa+jz65sMq2/D73FqOM4/SyaimJuekoKDtakIGW6qMEIixfBnffLxx4gEQ1L5lQsFBbGfHB1iJJGQwoz35dzcvO5PYz3bcJo+1sCEA+0XX3xB984f/NEfqhamcpB9Aof68XhSdyV96JmDRhBkbnZe99hpmixHWl9lRYJgI0u1CN8r1TbzCzOYW5hCqZzR8LtWz2PtwV18+vWX8dEH7+F4fx8Bjx/n5pfh94ZRr3RkfxwOxpSFwxqDwCDPAK5Vvg7e0bRR5l6mepMWU7y7WWcSaKU6hTU970FuGvYntPOiVSCfB+9u9hZk/C8szQsc2NzYhsPmwttvvau+jOuIgNfo6IjqO4EWNodqMRJxCFhQxWe2GRk1HHpw7/EuLhZKxh59StTh4IM9DX9x30i9IvtjWmdRrVnG1NQ0Ll24rBqIZASepfkMAbmhziIOe5lXEorGdP92elRyt9TUE5gmMYBACotKrgcqeFg7rT9al/Um32MkHlVtRFVloVzSeUpXA+6L5EgUTrcN+4c7shGanR1BKV+A2+GSddgsX9/Fizg6OcTG5kM4PU6MTkzgD/7oT5GnLaXfi+svvQBfJISP797Byso2/v4vfh3JaBi33v4xbn9Aa824bHpavTqm5yex82QPsfgUYpGUMgqqpSpyp2eyX5kYH0W9Wpc3+EhqTBaqp9kMPvXGKxoQt3pVMWDDXi+KuRK+/fvfxS/+N7+I3Z0T/O5vfwfFPLB4LoyLF5ax82QLfRqQm/rKQgmEnLh58zpW79/HSGxUZyKtgiOJMLw+kmkqUt8wm+Bodx+feuFlFNI5TKYmYTcbZE0C6Ny/ZnNXnur5XEmZoCTU0dKLQDHPXWZykCHLZ8BMMz7/1OiYBji0OOGAyRvxotCu4P3b7yEeDuHm9ZswDex4vH2IXL2L1fV1lEoZXFyax7DD89qPUHIMNtq6LS/ie2/+BZbnxvDJR+9qPdcabfzgx3fxysuvYCo1L4tF5rpu7a3jOLeDK88t4cn+Bq5evSzL2rOTAsZHF9Dv0trEJrUgLZXr1TJW7nwsJVq5WMLF88tYmDuHH/3gLZwcnSIU9SMUZ/18hMtXXsL4+AL+0//zm6jXevjZn/4sNjZXMH9+DC++dgOPDx7j/U9uo97sIR6bQCo2hU5tiHali08+/ACj40HcuLGsrLMf/uBNBczvH6XhcHGmYsZZuofJiST2dtKy30kl/fiZn/8ZNIYdhGJhfOcv/gL37u7h3PwoMmcMEO5gfnEe5WobLp8fR6dHuEw1tNWlIbPTYRPJ8d13foyJsRQ++9rrePOvviNLVSo/fT4bXn71OZTrOVgddt3tGxus2VOYnJxHOn2K/+933sQ/+O//FpYvnBcR4t1b7yjfqFYp4pf/4S/h1jsf4fCgoqHz1u4m4vEoFmamUM5k8PHbb2NmbBJPNvexs93C177xPC7cuICBbYhP7n0sO/n52TnkTzNYv7cOUwfwuwJo1jrY369hZjoqhfHd+7dx/bmLctvIZCvw+RxIjaaQL+bU79FZgf0PbWYnxqZwfJhWmDuNSl66/hy+9sZXBPx889/+K8QSUXz+i39NLO7VzU9gcpgRiESxs3cAt8eP7//gtuqA2ZkImo0y/AE3PvfFz2J17RFKhQ5sVq8yfUhuYp1pd1mUBXDj5k0M+hY8vLcJt8mPdrmOVi0Le6+Nfqmi4O/sGTA340VqJCpSymuf+gxOTzMCvJ/s72FxeQlT87MwWR3IV0o0Q8He0TG+8+Y7sh20DPrKdDnLnTJGE1afA3X2B5yBWB1wmuzKvGMeRmfQxexyCo83TxDyePClL34FXVNT1kBH+4c43DlCNdNALEj7xKaIEDPn55SDsbv9BKlIEo6OBX6vB4/3HuLatYvInRzAG3aj6eyiauug7TZjfesxfHYPluYW0aw0DXtwWkdubuPhvUe4efkiHGarwIJIIgqL3Sa7Lx4vL7z0qs689Qeb2Hi0JRCT5zV7aj6D8bGEVIHMeSwWoGxOZremxuOYmEnB4mIHT8KIXeS/RqUkAMZp82MklUKlmcPQ0sbkXFKkh3K2AZ8jjKArjmqhgaO9Y+X+KQtXTP62ejsqQNvNNo6PTvVezjJp1U2s32h1dXGZ50hXfT/nMeyded+xZqaC9iyTxdb2Dl588SW8+b2/xPzsCK5cXYTDbZKLBsO/d7aPMZKclfWcPxRAMMyakjlrhktPyO+FxdxFNnOi9//hh3ksX/DgwuWr4FTmrVu30KMKNupHdCwIh4duGnnVT8xKjIaS2Nk4RL9rwoMHWcxMsy6z4uSwKDJctWpYHC8tL2kes76xjkyuCb+PyhAXUiMxWYqyV6a6m4P/47Nd9IYdpMbGpGK+ePGK7uX3338b6+ur2ociUHUGmJqdwknmxLB2bvUQj47g/PwyKoW69uXG422kM3SKEB0ci/PnUMlXVVsfn+7B5h3ixdcvo1zL4713NpCMWHFp8bxssLbXn6Caa6FZMaHVNKHZHsBksyIyGsHQPsDA1oHDa0e5xhzYBuLJKAK+EByWANJHRfQ7nAhaZBuZHE0AVsNB6eBwX/syFokpe4+2dSQ+s9dkvV8sFTA2PiqlEEEzkhFpU8jaWe4+NVr+83NlrWxTb8W9zbw2zkg4JyZxrVqpi4Qksv5woO9L8ma1Wtbsxu/zi2jKetrj9CB7kkU5W4V54EApX0Mu38Ol6/N4vLcF81MAhDl2dGsh0U/KP5LcbFzTHZgC5zGMxBj2Z1eiOy/lrmQiBkvSxnBsEwMKObCjJzctFyjnJiuzh9HRhJAtWmLxHxb4VFBIMdHpwzY0Y0A0sWdCPBjRwJ4oT5x2BczgcJgQT0RRzBUVrOJ3B9Bp9jA1MSMmxAmDg/qU5JRhYkCQrGmMhm52ZlZDXhaTtMmoNKooVcs4Oj3G/gkVIEMNkOntSUsOoTnKYDQ/HfTzQRh2T2TyczBupW1PfyjlB4fU4o9y3isvZTJLh8Znwf+H+Qd9wwqJAZ4c0iiM28r8A/LEjSA9AgZkIZG1xeEyWUgEQDS8tRkB2/x6IpqUitssA3RbVXicDoFGTiubtD5O0zl5JtPipsv/kaVvMRpeu9QHVjUDPGzaTSK/T1nr7LIGZDM6NDzh8yMAYrCKjZwPvkYW6PyHf/5s8MjBn9QYTxtpIX4KJzQY80T82WjQBs1uM6PbaWpQ/srLL6vZuPvJihA+i8UOt8enRn9xcUlgRuYsLbYlN9Qz0EPMqKcsRyKIHGyQPczvReYrD1NZnmUyxmBQbEaGMFUFKBCN5LOmjQEBkGCYPtYlPVM2B7LZqhkyVw5yqEzhwTI7OyPJmoCo4QCrq/fEJn7mzc/3quGCGJAcVBhNNC8jNr9kW9PfXTYsxOhoI2GzKBBO6h+u276hbFEAaJce9FYxgodU9DA7hKoh8xAVgpDoy9/QxCwZK9BoN8QeD4QCGkjRtoOMO8o4mavA4CdaAflDQQ2JCFf16a9Nn2pKv3ps+BtosukhvE0mGn92ryuWm+wq+gMpiLgeCCQwB8dmNgJOeamxURPopsEucUirmmECmoVsFrmzEtoNIyMlGLZoMMyBBUNHL5y/iFAgjHgojuWF8/J/Jyq8tbOPeCIp2bD8ArstYzBcr4t9SMYEB0MmEwfHhs8515sBJPXRbbelIOLAj3uX5xVVa/RylRLEbjUClBUmNkC+WJG1FP3BO7TnM9vlEU0/4Ua1AvOwi1LuDLGgF5ZBGwGPHZGACyE/g8caYmHVq4Z1m9ftUoit7Oy6bdne0PqO64bAY71cFruFSjhaf3HIzGEug7CpZCP40+0OlUdCZkWT74X2PLS96NPYwRgYUflWo7WEwy2vY5hssn7h8NpkM1j/DHljA0+AgWBxl8M0XlMWByOM5JdJZZTQ/Aqt5mitdoLugOBHS6MlhgrmzvIa3nJwQU/+5UtLiCWSLKX0LHlRmUFg1fCUH/QNqSODcGlFw89S9nCcMhNUozqKMmeG2LbbYpKTMcL1T0bw460dDch4zvCfsfEJAQf8TLnP+VnxHw44OFCTEqBBL06GvRHcY3ghfTZjCjbl0J0MfQac8pIlWMFhAoc04RB9SrOSbnJNU7kxMNvE5lYTLFamCfv7e1o7ZERfYtCa02ko1Bp1HOwf6ByhNz8XbLFWleUi7wc2vYb1DM9/K9LpNHq0v7NYxCZlMchBBA8Q/iyeCwqsE/Ax0BmYL+QEfPj89Bn3alBoDDyNdSOve9oB0UKJ58rTbByySWi1whwSrnWeizzXuJd4zpLVGCLDqdPCWfoER0cHej30UedekyVgl0BpR/eJniGl12R01+pSatipFnS6EEkkBaQS0OCQhGeEQSowzkKei7JiMzM/qCZyAZ+vgGCTSYAPwTqydfks6QHLMHEXgWMy3SstDcWdNoDuhe2Okb3kZP4YlRrE2PpUoPGg5bCSdjN+ZSTQiml8PIVr169gbGwEB0f7UifQw5/DyUDQp8+XMmwW+AQubt26hUgsJBn33v4WaFFEaXWxmsdgyPutJZAuFk+IvXnu3CLWHjzE4dEZ9vdymJxYQDQYR/Ykh2a1jXq5IZtMMsJv3LyBRGoEQ6sZb737HnaOjuAPR5Et0L6sAqdzgKGpJRXV8y/egNk2wOPH6yjT6qM7RDLmw/L5JTze2JS0enHpAtYfbuDo+EQZUzwzKRFmjgs9YUmy4L9zXfFsSkSjConnmtvceoRwNIRKjUUg2cV1hDx+xCO0dmAIXQljqWn02Wx7A2Lhbj7eFYjxN37qNVmb3F+5j62tbSyfvyjGXT57Aq+LoKILh3v7Ympdv3YDjTrVJF6EwgkBQzyfedc4bDyjh+i2GmI0MeuIZzz3CC3jGGbM/VOv0aaIWV/MI3OL2ME1RND92R3Kc5L3ZKXGXCEr/AG/gCo+XwJvBAWPjo91R1GRYoSLswkle45ZQySu2LX+lP9kYTbUM4DFAJ247nhPKqPIYQz1uYalZKPtTqOJXIm5ICH5/9aYPUEmYjmvu4Bya9lL8kDuDxALh2ACZeHMgWop74A2r2Rh8fxkffRsSMrXUqkUNVBn3huBPj431g9U3TLwmYoWPg96BCsUvdfXn/E8ph0bh7P8bLlPWHPxF9+P0VSaFTzMz5n/TsUMrQueDe1pbcVhO5XJXEO04+EtwPU2OzMtdjPPOFlseby6U1hgEyzi4JyEFwKoHNby7mWBS1CIdRrPSgL64WhSA+VnyjB+zgRHaW9FAMTIjvNJEUI1CNlxCkmnOptnq88Hi4s1maGa4z1er1YFcnBwx/uhXCqI5UsQsJTPa1DM4TPrVafbOK+Y4ULQiI0V69fusC1/f4YcszHn/uHnTr/3Jtmax0fy/HdYfehSlm2i/UkA5WoRNrsZjQZVOfwZ9Nbvq17UoabsQOYhsq9g7WVDq0EVpw2xSAhXr1zCoNuWx7GhYqNCqg+bxSz7N6ogWJ/x3Mxzv3j9iESjysViTbjxcB2nx8f43Btv6Nzns+LXUDFDq0Oe6Tw0CsWiWMwuh7HGCA5Mz0zj4zsfY2XlIZ574RK2trexeP48orG4QI27K/dVqxAQYfPK/id9fKBzjqBiOBJTjg1DnLmWeB87PQTPe7h0+RzOnZ9Bt1dFJOaDL+BGv9eW/zmHc2Q/Ptk+lKJ3ZvKc8gasnHINTBq20hbq0qXLyhUk+MBanKQR1vDb2zvKmuLalzqY9qnNplQOJE/xXiUzmEQEAkZc47p/1azvYXJ6WhYiYyOTaDe72Hz0GCsrK3p2Pg8zXUZxeLCPr3zlK1i9/wAbG1sK1yRxjpMQek3zZ7NpJ4j65MkTnVG8X3mGsI5gfeHz+vTfshCWHUYd/pBHeYHXrl1HPlfAxqPHsgTk8+TAYencvCwXuWepgPjg9seIJUYws3BO9y+HmyQEcD3Q2pNsR97F/HkE7AmOV+pVnGUy+oxkB2cxI53JqCZ1wYoL5xYwmorBZGY9/ggzCzPqmb/z3bfw4os3MD46jsmxSfXI9KLnuTY2PS7m1L2VNXz4ySfooI/5i0twBLxweNx47bXXcef2bdx6+x3Ew0ERh+iHHoy4YXEMMTqZxPaTfUxPX8D21iGmxqZRzBYxNzWNcMCPw/0drXvWe7SNZP3LzzoUDyE5FkO9U0a9VkI5m4MNVrz94w/wT//J/4zjgzx+4z/+DuZnzovQI6tLh02Wa1RKJUaiYn9evUoLrC4Cvjh2dvZw/8EDjE7EEQh6sXT+HJLJmIDEIGuevgnFszwS4TgSkRGYh+zlDDsPp51ODkPDcs/OPUELze7TDLfeU7JoWXUWz7Z2tyswnoNib8AHq9MEs9uKt2+/r/rjM6++irWVe3DZ3DBZnaj0gAtXLmN/fxvHB7uoVwoYm5iC1R9CrdvH3PIyfv3X/z2SIScW5yfQQ1uZdvtHWXQ6FjhMBkAUj0fw4qs38Ht//Bt45fUb2HryAGMTSQ3azSYnQv5JVMu0HvEqjyeTPsH1q1elHltfXTOUMsMhvv7TP4ODvQNsP97Cg4d7eO2zy7h7fx2BQAwvv/wZ/Mkf/SXsFhuWFqdxcvYElVYJf/Pv/nV0bF2sb29g58k+IsEE5qaWkD0q6tfBk135t1+4MIrRkZj2TySawOralsDTcrWBjUcZjCTDKGRriIeTIkdMzE7iSz/7Fbx/+xY++egjHOxWMDMREoBPFvH41DjWHhzi4pUl2aH7AkF8/PGqZi60ehW3LgAAIABJREFUuFtaPgeHmyS7IfLpDFqsOaQqeAKv14LnXrwshny5VsHhcQ6Vah9jY0sCNDY3txUCfuPismysFy4v4/HuNr71B9+Wv/3/+D/8ErInBfzwex/hxRdfw5tvfRfjEym8/qlXsPXgAR7duYsuM3AsTkQTcXzmq59HuVPF9Pk5zbG+/+b3cXp0goDDiycP9+A0WfW+0ycZ2ZMGQmEEwj6UazkpGnkHZ0g4HELztEg8hM2dLfV+difU448mR1HMlVHMltFrDVHL9WBtAf/yV/4Jbt/9IZrtOpaXr2Nz5wkO0nuYmp9CZCSBv/re9zA9ew6PNrZwctrA9AzvyirMlj4uXT6PlbsPYYNPe4m2li6fC7lKDp//0hvo9hp4tLqGs/00LB0r/PaAVMORsBPTqSQS7hBCbipPw6rJu11D7W2z8n6gnRLDvpmHY/SLzAyihazTbYXV6cTBaQGf3FlBpZTXnVusFPSenQE7WrwnmwMplPutrlQTvX4D1WYDY1NBKWX2n6Tx6dfeQGpiBOnsKe588hFq5Qqev/gchm0T8mccFHeRrRVw9blrukcsPSAVSKJcKKLRr2NiagSJiA8mxwBFVNH1mNDzWgVcHu0cIeqP4ua153RfsdcsUS1YZV5DEefnFnF8fKTA9c6wC5vLgWKljXOLs0gmR5E5LWDt/kPlJ7NO44yR1nOsWzmz4kHEHizsDUnxabL2UG2XMLE4JpeYg6NTnKXPUMxk0az0MZoYkYVeajyC0ckYOv0a7lMJV+9jND6Nbt2ElY9W8XM//Q2s3F1RD8dBcbvdQLNVk/U01aSs+8qVIpw+OzK5jO7PgCeETqOnsHfmwBqzEcOFwelyGnc0baaZXxYIyJ5/IhbCxsYqAiNeTC3MIl+sY21tG5Oj55SpxyxpZnFtbh1gcjKlr5uaGkM6vau6hZOHyQlDBXiazso+qjXoYzd9iFKrAm/EheR4VPljBPpJXqGadW52EXfvroq8EvAFddbzjJudmtGs9v0PdjAzR4u/cXx4e03ZMckklfIdKRpTiSg4WD/NZNAbdhGMeDSjC0WYvUT3hoZsSe32oZxwON5grxaOuVSDcJ2Wa005uvg9IbhMLnRqPZweZrC2eoxiCZicAMZGo/C5vGjKIhc4TKfhCAAXX1iA3W3FLtV+jSauLZ9HKpqAz+7H0ZMzvPujT1DI9ozsTasFwUQQrqADR7l9OHwOWezXW3VEY0E47W5U8h0szl6GqW/H/t4Rao0abE4rkhMJlGsl9Vgkh3G9hQJ+bG8+QsDrh2lolYsJa10efD6/GwW6WKAvImStXpNSy+N1qxcgUYS1Emv/aDiiOTjnQazn9/YO0Gr05LhAIjWffZuOVBxXWkwi/3CGQAUkMYSRxIhsqI/302hXh2hW+ygW65iem8WTox14Qx64PDZ4fS7DKUJ9mx3dXlskc/aKpvhlDOkJNjD1ld5OHjIDw8WyFivPaYTrqDGzS8ouL7M2B6W0A2Fz4hI7m9YnHMo6+TW1JtrVJtDuw2Vx6NAIeX3wKVC9rnA6t9splnsoHFTQDdmY46kJeY0RACnkysic5WT3kuGghQwxBryRpTYYYjQ1KokZ1RXZfBa1Vk2BXJl8Bjna0Zj6Un/0MBDLvkt/XDLjXS4jKHgISVzZ+FIRwGwINqtsVAl+EHEks0ZDLcpV2Lpy8E2OAJmQ7R4sA4uG62R7kVH/LASSBwe9udk4kTVJJj0fOC8qWrJwRsQHz+EAFynVA71BB24Pf+YAdusA5kEfET9luAHQqaBSbRqWK62GAho7DGllk8BjwGyoQE7TGYPJT5Yf3yMH6U8DYjWEJwuefvxPw73ZKD5TfRAc4CDgmcUUi2rDy9ewSHjG3n1mwWLYQpGJzjB1Kh46yjcgc/fzn/s8Liwv49/862+q0PT6grrkGELNtcUih6w6N4G3DtFl42c8A17YQNDDkM0pmxheimTx8/83sj+6T8MgDWYe2dOUynE4bmOAOYN4XQ7JY4VQ5tk4dYzv32zJ7ozPwOUybHnm52c1OCFblr7fRDzp+0wLpGcAEYczRDf43NjEcOjCAbuGfgQEGDxNpiAZkQwi65Lh2NLrlQ89+2TKvHo9g9HKBv5pfgmbdaoOel3mUJQlJXP6nCg2KnD53fI0JXjHIR+HElR1MPCR9k1EqT1Bn7xcWj0qSSxCPHnpDVs9mLp9QykEC5odAwChfzIBBCK5tE3gSiW6wTXFvcz1T2DPw+EEGbq0IGN4fKFJsYC8BVOjI3C6vAgFQnDbjDDuMIO4A0E1gxMTU2I7B4MRBAIR+a3zIC/lysrViSdSGFjtej20pqACxG7nQLYGj9drACAmq3w8Wy0j9J0ALJtvNrBca4Me2cJOvV5eYLwMDBAECpEky5UDDA6H2Xa6vQHUmx0UyDzpm5Av1gSKKVC0lAU6dZh7DYzFfAh5rDD36wh46FfvhsVEGwqeIRwelqW68LhDGA4M+zIO7gkQkY1KxRVBSJ4n/F12HE+Z/mQxSD1FtYrFIXULzxSBrLQ3Mhk2OVQR8RuSadhsUQ5MBRXVZQzJtKHW6qI5GCISG1E2EV8PbWK4Z5xuh55lqztEvlzF8VkOuWJR4cn5QhZeShuHtP+qy1fzuas34HV5MJkaw/M3ryEeD6DVqcPhtkuJUq6TOcwcnyEajZ6KU362Pp8T1TIzUXpqCkvFktY5B7F8VztbmwJAUok4Hq6vG2BlqSwgITEyhiEbgPiIVBz0UuYwgGA2g8PJVE4kE1I4HR4facjGdZEvGqDfOVpsJGPInJ6gxPweqrAcDoXCcafxTJA1Ra+nMFd5Lp+mBaLSko25UlwPvGHJbqbNFQe5DIClpJfMcA6vGBqey2Y1+CIIQlUG9zRtFnMcHk1MCMQm2M2zhvZfZM8yU4ZgOwEJZUDRVo0HOaHxQV8AUiQcV8YK/dd5/nGoSLYni1tmeiibZDDU1xNwpKqKCpBnIbmjyRExe2lpSGBrf/9Af5/vkec42dv1WlUsCr4nDv12d7bx6NG67icqIplroj1uprrNArcs5xxiIpG57Q+HMTk3D08ojPaAkmI/9o+P5WntpEqQTHaTwaanjz2vG65B7gHa8HHow4uHQx+q1+jVzj8yuCYSuMmKib8nwjacX5yXFLlWLanwYeFFFixBKwayFbI5WfuRFZ6v1LH28KGsPeLxmJhKFy8uKyBwbe0eytWSUQANejjLnIqFx7N+ZnZaLP5MpiiQcXpmEiv3PpEsmwM7qiRY+LG4z+ZzsvEi0MisG2YgrNxbhS8QwfKl6wgGYvjkgzsoZspwwIlWpa3aIBJkLkQRmVwer3z6U1i4cBH7J2k83NzB451drNw/lBrupVdDGBmlBUFVPs4WK206mxqMRkNB+eWenWYwPjGNyclZFEtVPFjf0HlB8JH1lM/NZm5PGUhiHjvd2NzcxOLSOYyOpkTGsFrpG81Qe+7XNpqVGny0hQrF5N/MoLpmvYdh3wyf228wuMh+xgCjIyNiX3Fd0f6G2RpkvHd7ZEez3ujg0fojNf+L586riK5UmpidXaJhpHH38n7sttBqViXJV/h0r6eBPdd+oVhSEDYJLiyauT85BKdVClUDxXJVYDDPA65x2vtw7XEd8e4gAYFB5U1SREnsGPTUcNIyicAHzy/mRHi9BNibT3MuaK9C8oYRds+7nOcaf6fSkWSRZ9loBCN5r/OuJ3uLSsJ6ewirjazhnjz5eTfR/7Y3MIBhKrDIKGfGndYEA0RlS9VDuWKo3Fotw16VCgirxbCqYm1BJSltRRXE3qFFIMMNSbIZCmgmWJxMpsQm3tzYFJBAJZ6AENapJAYwk6j2/xP1HrCW3+d14Lm99/pueff1OjNv+rCTIimKFCnJshzFVpzEVtZWGrLIbmwDAbIGggWSDbDrXSw2CQJjg7UdyRIlmaIkUqQ6yRlO7/N6ve/23ntZnO8/44zwMJzRzLx77/9Xvu98p9CX1wiD2SSDegbVUwZeLBTFeoYNID8n5vjRYk2xaqIquCNB2jarGTYqEqhwNSjZOgTO2ZBTRcmdzbOJAwTi/GTpkxlHxTjPEJINqJTjc7SwIVOppVbVE+RTmeT+k/qSBCUNByg8S/uSD8I6VVQ7VJToDKDAkKxO7l2q5nieUo3OwSfPHrK3CXTy3OB5R1KJimqPhpIv53Q4hEXGs4pB3LVGUbKhLGYnBr0xinkGKHfRH9NGpQZ/yCukARJcuN5p+0GSSrmYg81oBdpqmB/nE/B5kVXncNklOJ1/lkUmh86sE5nRRlKTWI4yG6nVEUCC9Zdk2Rl4h7PXaoktF4Hs/f09CeaMxSYFzGaOBGsZnvkkFOm5N6pUUutxdHAgd1a31cKFc+flLmOdyiHY7Xt3ZV9NTk3JUJvrIXEUh26swrUrV8RubzIWxVg1lPwTp8shP3t8HrGzsjkdOIofyzOgCoIbjMq/+O6eBN+uri6jUmmI/Qz3KFVXvMeisRASKeYB0cIJ+MrfeROlSgYXLp1WLBn1JGv1ZOCRiGegU5uEoXl27bwA2CR4kZRAmycOQKnoiscT0kOwjl+an5M7mlawZNaT3V1vtuD1+7G+sYlrN27I0If1Aeso9n0zs7My6GSdSfUqrYOnY3OKstVGFbMdpUIBjVoVjscZbxyaZTM5sYKemprB2qmzQrS6cuNT3Ht4T0hWXFMzMzOi9KWahgOr/b09uedl3dnt8Ht9ooQVQoPDKuur3lDyw+LxYxn4cEhGsgYtT7heWD8RPCIJcGt3F73RGMFwVAgR9UYFB/u7kqM3Nzsrwz3uXeYcsN4g4MR5IWtJqlVIhEln02KHRYcBh0YHLwHCfktyDZxeG/RmPeLZNNY3t2GzucQBotfqS0g8//7m7hZOnlsTWzEtNMJWTRTSuPDC09A7rfAE/Eil0vi//u13sXjKhK/+xpfxX/7TN0Hn4lNnw6i1ijh9/gRSGebZaHD/7j4YexkJuOC227G3fSSqwuXlMKKxCFwet4CWpASZHWZAP0Kpnhe7xmIyBb/Dh4A3isW5Ndz89AFKuQZqZapFhzi5ehI7O1uioJueiWJ+cQbff+dt5AsZNJs9XDj3Evb248gU0mJhy89q7fQSvB6nWDYuzsxCMwS0IxWCnqAwcan04JlZKRdxuL8Bj9spAzES+xhwrOSb0Ua8I3uH+4iKdtq1FksVCbEnKXBmfhYTsQBKzSr+5E+/hS99aQ5LsUlk48eIBCekLm6MgXg6JTUMmcfXP70CFd0lLHY4A2HML57E//N//xnMmi7++T/7fXz86S/h9HowNb+CQqGJUqYBg8YIlXqMyFQAh6ktqA191GghNmqJwkKrNSMycQrxozKGfZJCSXLtSu3G/i+XzmJ/a0dszRdnaIlmEsJMOp3E5EwEm9t70Osc+OJbfwc/+Jv3pG8cDzugq0ljVML0agyx1SnEs8dC3AgFI4jvxOG2+lAvUC1fhdNFazlgZWUJP/3px0Iy+cUvN/HcC4vY2aVqjbW4Fs3aADazG7l0Dn/wT/8QlUEFrV4dlz/6FXKpGkI+u+J4MGjj9JlzuHz5lvS24cmIZJE+erSHVpuKrC66tTG+9HuvQKtTYX97DwG3D9lEWjLASqUe/uHXX4bJrpK1cffBNi5cfAn1mkqssFh/9RsNGPpU843wzOsvwOiy4+qNG/J5fe03v4CQO4I//af/Cf/kj7+O9b2HiM1EUC7k8PDuHUz5gzBraTXUQrVVxzOvvICxWQtbwC2M7fd+/BMUM0V4LS7sPojDaTQh7OcgNiW1EWvy/e0Cfvcbr0uW1907d0XRy1pmIhRAvpzFzOIMPr25CZuDvboXbocbzUoLnUYPycMcdAMtKomB1Gzf/f6/Ry6fxJUr98SCaH17E/fWN3Dq/Arura/jxBrB/wbu3N2W5+r2qnDhwgkkjw9QL7dgVNG6bYD+eASNUYMzz5yGzWGS/nL91m08tXwGHoMDYXcIDqsFVpdegGarzg2jlplODnFoaXdq2N3dxXBI8oBFen/+WrH0okXOGJFwBDo9IdYx7G6/2HkToOeefu8nP4LJZpHAa2KGlVoTBr1RwE9aU9sdRoxUXbi8Fpw9fx5372+j0ezi+rUMvv6Hr8Dts6JazmMuOo3DrSP063TqsGI7sY/QdFgyPwqZPFw6lygfmN/jD1L9rUKqdIyJ5QhUTj0OC2kk0znkjjIIekMIBiKIRifxzg9/gGa5iy+9+gw++uAKYkFmo+hRbpUxVA/FMpfkFKqoT66uoZSr4mjvGPVyU+wciV3SXt8/ERACRatCCySL5CxTRdruN9AZN2EOmlFolNEecPhgRpF9V6GCaoGWn3x+anz5t96UbItPr3wKs86Bdn2AcrYOt82PyfC04EXswzudFuxOEjJoTUx7vjl4XE7cvHsVVo9GsIZOk1nJY2SOSwj5oui3BzIE4T1KYvFEKCjPl9Z0JLHSsp+2Tdd+9ish5dgiZvzm3/+7uHzzNq5fv4e15fMYtgfQjSHEKhJhurSYJiks7ITeQteMLmqVNlaXljCmmuP+BnJFwB1U4fQz53CcP0ahnheVA7FJWoTymfEDmJmfQ6FYxsbGjgz4q+yfSw2cPkXF3Fh6aQ6pvb4JFEs1pJJFsfm3mLSoFGvweVR4863PwRcKIJPPiKJj7+AQvT77VQcqlTq2tyuYnVXj3Pk1yVPjmRKYcMNgMkl+YKHShMtvh9ftx4QzhPj2EdbvHmE8ABwONdxOhtHbcLh3LH1ybDqKfK2EfKOJ4LwLoVgEqXgKnUYDqkEXZ1ZX4bG5YFRb8PP3PkE21RRMhpYHKiPgDrnQRhMqo0oI9M0uMWLAarKh31RjceYUhl2N9G5UuvOb2jxWOOnQpCIGPhLMzWLWi+KfZ/DhflowaPYI7FVIerJZNThz9hQ8Xg8ODvexu7cvKjo6AbG/o5LbYrVLHUQiHN1jPB6/kHhzubw4u9DqVbC7dkOccThrYH/2hABPu1PiI4fxQ3RbQ6BrRCnXRDpRRGxqGuUm8/uYmczoA3InNOKKI0p5JiKALlddqLwnGIKug4orTTuSrAx65rOZqdI/UGNEo84gvoHIZ50MXCZLvVmVhUsgY3EpIsHHTHK3mh3QUoPWB1qVBgbNrshs7RyMaPRij8UXMREMSDPHF0Iwh0Buh37OFgca1SYioSgq5TrK5aqwjthcWh1OARPoiU+gkI0MVSX8sGh1xWyEarMmjJxsKY/OoIMuQ1hUI8kGIdOeHyqLSSI2BN4HrY5IxwXcLZRE80Gw2qQ3ChOWwBabSPnUCPiTB031w2iEdr0DVReSF8IfHHpI8yoWUippYNissuGhrQ8feKfVEvYC/WmV4p4sZU7H+A8wA8EItZqAQlPksB67CwGPH1qV4g/NQ3Vnf48cQmEjkg1OVhwZxy6PRy5Hgi4CQtGuiqEz4m9NT3yFJcUBiIDxtBHSUoqtsIzJ8H9iL8Vm40ng+d/aQDxWf/z3XBAqTBTbBdqPKPERBNCbeOH553DxwkX88R/9sYQ+MeSGoZBk8nU7vccWN205xGlbQdYjnwEBzCcB7ARtOOggECGMZpdLfqa1DcFGXgYEJJi5QTBPinxms7A57yuhOLNzs/JsKpWyME752inh4wHHA1425WgkIZBGo07yPwiScfhxeHQgTYSE/HJ6yRwGshzHCiuVgDaZ1WRnEhQRm5Z+FzSV4Xui/RXBXAKRHLKQBUj5lljL0A6CUKhWJ8oWhv/qtWpoySYy6TBUND4o1ksS1Eh7JTYz/J48IOgnIVk0aoLuGtQ7DVRbDejNJgGTCVZxINFrtJlzikGnJ2FAXDMSSqxWKQy1PpUnbGr7wiimxUG7LEROONxGzM7MKNkddht8Ho/4SBOwImuPqh4WpgSUyGyllJZfRr1ekeMTvLfY5c/1emM0G7QxIchQRiHHYC0n/JEIipWyXJD8LPmseTDRu51nC4dnDJIkE4TrjMAs9xbB/UGvBZ2KANhAwAQWvmyGCQDwsKRNFcFmDia5dmg7pTdaROFGSzElTNyERDwOo26MaiGFcb+O5y+toVlOY9guw25Ww+c085OEWj2QpstoYOYG1xCVRMydoNKEyg/FWo8/U7kkNi0WhbFM0IJrSII8hyNRUfFCHzP0lqAXlS4j5tw0BSgajlXSyPPvMRSd6g8OQEtlXghGmIw2DMg244NS66XxomUABz8EOdkAkLXOUS4VLwPuU6MR+UJerACeevosFuZnEAkGZPAxGYrB43BDp1Kj3SRbrw2v3yUDEA5j+gyjTeVQqbQwGlPR4BSrDIJzPDf4fLi2qSCgjcPhwYGw/1OJBM6cXhMGEoMlGRRNUIAAyZlzl7B66ryE2HJfcwAibJhsRvbM/fv3hb3MBpgFE+1k7t67J7YqlNDSjksz6ImXLxmfZHhSFcfPlsNQvh4CEzzzOeQ6ONgXaxyeA7VqTUC7qZk5hZVTKstwkQAG75N4/FDC1jjw2N7aRMDrUcAsYScpdngOtwtjnVoGS/z3qWoQxZ9WJ79maC/vTO5bNYebg75i16jjmUVVzBCNGs8Hq5wX0ckovB63ePHyNSv2ORoUSyVpAorMUbE7RcLs9ngE7Cabh5Y06UxWGKRk9fPOIjjyxMKH6475DIeH+zLgpdKQ7FCx99PS4mkk8lAOa2jhxYaCNjQ6IzMN5uEPhRAIhwWQpBUblUqPNjYEgHaZjaiXS3+bS0JAms+adnK1chmVUlH2Y73BUGlgeT4mwOVUbAprJ1dRyibo9I9Oq4ZYJIiF2Uk4rGbksyklc8eoFxCTTCKtRi2hvARuOewbj7WoNOnRSnufHi5f/kjuTqqX6FtNYJ7NLa2seCfxfXPwFJzwy1nNu6IzGMu+oPUemaGFUhbx5KEwuVnnbO1soUkrJo0G0akpOcevXnuIuflJ8UUejtkkVOB1mkUFUsnVhdVnMVpxsHeIt978Ao6Oj1Gu1VBttuD2BTEzvyhWfGrtCPniATK5QwnFJuPcZNVCo2P4eBZ+vxvRcFgABXEdVOuEDc9zIJFIy93IBmPt5EkEvQEkjhKoV+uSeUE7QrJ+2UwtLS1KoUhQnWczpdmSlcQ7qNmWfe9y+qTGwIg2nxwgKwHWXPMsWekjTECcNQTXJEF7rufuoA2jSTnvaZPBItbL13KcQrlcx/z8ClQqragDxORz1JPBVqNaFmCYVhQcbJUrVWnUqNTgdzSarVLLNJiN1B9K+C/PMloqUsPMO5/nqFbIKpChAzv5br8j9y6to1gEcb/wi/dajamA0GB2dkHARtotKfEWCgD/ZDAp9lAmZkSRKdQXhZTcu1qqA6hyUOq8ETQYQItaoytqHSrvmPVDthOZjwRXWYdJKLiaNo0jGbQScGdRz/NR7KlUVNhSBUM1s07uTVFRjUewWEhA4pnL4Qz/HMTbmfULz8SF+SXJyPr4409keMKL+8kAhEMGKme4b4PhkAxAuBbFxotqiFJFmHMkUojijnuMd6WDqjsluJAZFVQjEPRXjRRrMIOOimYOP/LoDWm9R5sNgk5DGX6IdaVWL5lWvG+ZuaXW6AWsp/UbAXLW1LxHCHRQISJqJg1tzewydOLQg4C1nGNCelGGsvyMOIDkfqCyr9uuI5k4EjYg7zxK7FlZ8fyk6o6fPzOjaOUgVogq1m6KKpBNVbNJ2wNaK2gEMCX4zKyQ3qAJtW4It9+BFv3dhz2x7GUj7fM6Uc5noBtrYOiZYDVQ0UBryiYqtbKQoVxuB5wOqwye6eNMIpLDbpHPMp04xv7uNsb9ERamF+H3BHDj+k2pM7kXeG7vbG8Jq477l/lrfC9UAbB24frg3cXPmuANlRLzc/NIHicRCgQlsJrqkVpNYe4RqGcuIgNlF5ZX4PJ6hRAWPzhE7jCBXrMl5KuZ2SmpoyPREOx2ZnakkS1kxfqDqnUOr6lG2NrZEQICQXvmoaiGwGR0Su79fL6Bs+dPoNPtivJgIhqE1qDB3Qe3wJLrq199Ea1WWayTmRHSanVRLdfFOojs+Vy6gHNnLqCQKcogwmq2iaqRvtS8c0kuYW31aGMduUxackTYB77wwsu4fv0mKvWG1FK0f+O9Hk8k4HDSMlcJMOfdwz6RFo3sA/3BIB49WpfcDn5vk4EM+AamJ2N44/XXZP1zwMB6JMMhdDgmQBT73c2tLWwf7CJXyMLutMjgg0AdzyXpEwA8dfGi9JmsAyVMnZZsOq2Q/8hApjKAZArW7KwdaPHIgQnPcSuzC/Q6qbmZQ0KiU73VRLZQhMliF5JXp9PE3t6u2DIG/D6sP3qI2GRE6mDagZEY0WdggEaFSr0Mq9MsmVTJdBoWgx7J7S08ffYMzPw+4QkhQW7t7WDvOI4Ta6eRz5XFjuzurQcoFisIRMJo97vCvuf7Cri9EvKtterQ04zgCHqRKeZx+9Z96enDvgmYdXoc7m1gMhbEzGKE1bqAyr5ACI8exuF3T8Dn8iBxEEen3hTQ1GZhbzZGaDKMcGwSZrsNWpNeckqK1TxMNiPSqWN063V85rmX4LJ5sbcVx9vf/DEsBjOmo3Oi0JqZmoPb6cHe/r7YntHOJZlOoNmuo1Sqwe0IIRSeFN9yMpzdXoKPHJJaUC4W4LJaUS+W4bE6YDcyY8eC+bkV9LojGbDmMoeylmmdxfppf/9IzjoOJ8ORqACIVB0z3JbPlyHhW9s7+OxrL2N6fhoD3Qj3Nh7g7R/cxJufPwmafKsHQ5w9eVrInvX+EP7wBLa2NkTJenS4L8z3dKUGf3gKn3nl8/jud76NTOIIUzGrAIMO1sVGC4ZDPSa80zAb7UICs9j0CE95cPvBp+j2yGyvYGEphkKehDQrPK4YVGOjWCpCxQweEkfGMGj02N/eh4VSgl4PjQrXhE3qf555G5u70GntePGFVyV7jEQiDpAIwtd7FcA0gsGjx8RUUHqSSCiCg+1DnFhaw4++/x5Wl+extBiCSkWmeQeP1rd4vcRtAAAgAElEQVQxHpuwvZ3Cpacu4iiegtXixPqjXSSOOrCYtaiUB/jX/8u/wGF2H2NVH7lUArubW5IxSXW+SkUVSBX5PNnGEHuhldVTODpKi2sC68lqq4a5kzGEIiH4XEEY1AZh529vPsKdT9L40//jd2BzqXHr3k18en0Lb33hLfgDc7hy5ba4cXDtjaoFELFcunAW0YU5PNrawtHBPuw6HX7rra/g3/xP/xGff+s5ydhdPbmCmzdvSC0VcHlw+/pVzMQimIj4kSpl4Y0GEZ6bwvb+vhDk3n/nfZyYWcWvf/IAsQkbVpdP4vqNW2JHyzN8dz+OQNCEt77whtQVrLG+9c13YLVphND84svPIZ48Rq6UFZXp6so0nFY7djZ2hKnfKPZQSwGjLvCNf/YSavUihn3mc+kERJxdWsD7H76H77x9Hc+/tgyt3owrV2/BajPA59Nifi6ExNEBdDAgfdgUm0Vm3fU0AwRnAhirenh4+wZOTM3gZHgGTrUZuhGdJUjABNweP5y2kKw5+Q0SL9QjOcMPDlMYDql2HUn9SmvIm9dvIBVPClufBBLaHeuMZkRjk6K6pOr3MH4gihUa0JgtrDNou8NsJJMoRLgWTGYtRujg/MVLuHrrAbw+9p3HOHP2JCZng0LCbFUbONo+hlXrkRyOrnaItqqLoW6Ig/0DxDyTQvzUWbUS5t3tNCRU3Byw4bicQoE9NGHDnlrCwoP+ME6eWMPO3jbK+Rw8VjOMKg06VZKgjag1S6I2JemKdubf+IM/xOHeIeqVlgxe71y7I44xgYkQmt2WkHy5P63MoqrVMaAt9miI/eQ+7EEbfDNedKC4PvAutJqtolxjmUyCcmjCgcnJkOCBuWxRan9aMFHBvrO5L9bmJ1ZPIp/jWX4P8/MxseJkJtlrr34GPi8zOm6gr6khnU3JAMRicOH06kVc/egGLEYb9GodkomEqFCpyAoEPYLDBCcm5I6mqm7/4bZgwH3zAF/5B38Xd9bXsb6xi/nYMnqNDkrpNFo1hql3xeJSbzHiOJXBwmpI6rFKsSIuPHMzi2Ixdnh0jPvrBVg9gC9shdGuh9GqR5dYcF9h/Ts9LpRqZbz40mfw8MEGTAZmpOhw69omLpydgtflEiybNX2j3kYmzQzqARYWZuDxWHH5yn2cOe3HM89fgtVhRaVZxdWbV8VdRK0hzukVUlqBvm7jERYXZrC0sow7d++KDSIFA6w9kpkybG5apg9gglnWyrA1hFlnwrg/gEGjQcjnw2QojMODfaj1Wpg9djw63IIt5IHT50YhX0C7UcfRXgmzkxbooYNZZ8WEJ4aj/RQ21g/QZNalBvCHDTC6DOiiK0QCfh6sgc1GCzqNIVxWPwwamzi5cFDPgVWHPalNGbr5/B6o1EO0mrSjUqHdbONgNwsKpH1euvQMRA3scptx6dJ5IaQlUgkcHh2J4wmdYPhF8hn7HdZJtHhV+iGdDCpJBqVjBD83Yq/EHUlCV5yK+kKCF2tvkwUujwsH8QN02n1oRxb0WkDiOCtKZMoebE4bev2W1MKqwQhOuw2VUgluj1N6e7I+VYZJjDnRNZCspAGcXpP4lfe6DEatYTzQo1kfoFnvCXBjdVpgdhgJWUBv1KDZrsLlJqOqK9Iis94Oo9aCUQeoFarQ0GZorILDZBfWN5kTHIBQOWKzUebGQF6VFLu0z5Ig2WYbjVpTinzFPkkrhT/l81X6jXJgQN7ZGAh6fXA5XTKM6TJwpd8TiVyhUkS1WYeKthpsnQ0MPTcIq5gANQ8Q5kJQ28ShDH15eYEM2gNoDTrxGBYrKXq7Pg5QJhAoXaEEmY7RbXQwprfZkJJ2SmEVOyxhvCp0f/leZLAqvuhsZtvSzGw8Wlfsr9RGAQjYfpN1GApT3tlEr90QSfxUOCxB55QEsVs/jieQSqfRYwYFQ4PHWgE4Cbqx+Sablc09rU+EuciAePV/97PmrxU7LwLgPfERZmNPmTiBWwJx/H0CeARuWawTCCHjik0yFx/ZS3xOBEFsViUAlw092cW0MCqXCzhxYlUuqB+++0P4vPSJ08ggi9YMXOwEAimp9rmcWFlaku9FlncqlRKWN18DD3TK1amiYONCr2oW9mKBU6sJUM5NRq9h8gGeAM20tZqcnJGDnz7rIZk+U/VSlfVG6yXaFlCm9sSehtkf9FQ8PqYlkxetdkNC0TlsoXpHhkUaggNkUrPZGQkoMhhSZtmUTcqDnM0uQzPZgNfqDOpSVDT0RKaCiiABVVXCYBtwzEEfdI1Mein5JphvkYGHXqaX6XwC3YEyVHHYXQJOtZuEvXXoNDnN14hKqd6qSbNLlhnBBQ6ZOEluVhg+rljGcP3IkIrLUwZ2wMpqDJOTEahVBA30YitH5YbRaJPhIxnXZAxXayW88dpn0Wm2YKMlhd6KTmsIg84u65fPXU9/GtVQgEd+fgSL5GAzMHOBgdD8tVlCCp0uH7R6LWxOs4BXbP65z3f2drG1tf2YEavYk9EPnvuJtkSZVEoABtoegbkpgy5abPKpiHmsaiEgTxYwt+vs7Kww9glEs2GkB+Xd+/cF/JqbmYWNzWeliIDPAa2qC5/XjFG/BgcLG6cJg24D3VZdwDqGdBGEfTLk4HCGTSHXtAyRZK8p7F0CLPQyFKsnNSfeSjYKCw5aGxD0rjSa6KgAHYPhNUZUam3YHD6MVQY0OwzErj7e28qAhHkvtK6jlFYCc8djtNiQcFDS7crQi/uXIAHBMjLQmLPBYQP3+MVLlzA3N4c333xDzl+CWbyA2GhTCUVrDrKUedbws2NByXOWSoZHG5tiQRIKxeBy+yQQtVgqCuOenooup1tksZl0WtR0yUQSy8vLsl8pN+eZQW9u2nEkEkmsrKwKG6BQqWH/6EgUDhy+EuinIoF/JxiYEOCFZxS/qObg+UPve7Gh0evQ77QlBJt/h2oJvs9AgCHSMQH9+Zoi0Yh4PxPA4RkhrPxcToDHWDSmPJNOR7xz2Rjx+2xvb6FQyInli9/rwWQkDBWVXWxQ6QdONRpttHpdVOo1OY/EVqjZkjuG7FexuqNSTAayfUyEQwIcybCk1ZABpk5jkmEi71wOJQgk03OcDFVaYPH9ZvN5PFpfF3a51eFAcCKEM+fOKQzhnR0pjth0spCgskUcqKDIx7luFC/3ISw2iwAAck4ZtFJ4O812sUvS6PUCMlep1dXq4A74hWVm52CTDNEhMyVqKGayqBZLwqbQyR1YRrNakdBXDjXnZuZEnUFZttVowPnTa7AYdHjq4nlEo2FRYnD/ci9urm+g3+rCIgB6A2un5jE7E0Yhl0Yhm1UsJQX0oj2ZEk7PRs5ksostU6PZg9HslKKKh93NG1dxeLAjPtL0Ei6XclhcnIPZrBdZLYs47gsCT7REu3bzJqxOl7CBeG/Sb5QFMi0N1DR5pSXfsC+DdNYEBJCpPtre2RFg+TiehNXkRI97NV/G4sIyYtFpGUTRI5e5JM8//6IwYGr1Bu7ef4BqDYhOujERCmNldQ5W6wCVqiIn7w9ZY5FhWJE1EI6EBAgn0EjFBQfBbKqoFGCh36q3wLioi+eW5PuyaaF9Be8XDoo4ROZ+4L7iWuQZSyUGffolzLo/Qrtah1ms7HgfaP8250yxk1HLwPCJ7Zxk4AwVlSbPL2Hf12gfpVPyt7o9ee8kO5A9xYEgcwGeWONR+coATYKAPL858CYYQCCNICVLJmHzkVCiUsugnhZZtDhjHShWf4OhDDt5fxEs1ssZ28NIdL5DaHRquVd4gFEBoTdQYUCbMDaIEA9jqgfIyNLpTBhBYSURJBRLSy2Vd/y3aD2ok3OBQ3mtRieKmGFvKIpf7jW+TqPdjn0y4yWnQFFvsPbieuVZTAtA7k0qTDiYZc1KMgprPb5uAhckGzHTiQN5DlX4evjvyIBSrxEVDq2QWD+yzuH9xkZSCZgMiTXZnTt3ZVhOUJyDEbGjEmtYEkV4vlukRqTKhs+Tr4X/zdqQqjHeVRymcnhJqygCv2RfuV02Ae6pYOBzZiYI1xKHJ5LfYaCtDvMN2qKA5T1LO9Y6uy6VFmMVBzokOrFGYAA4ayBFXc59ZbJZBZzinmSDy+ZRq2PItFnWu0LMGMowlM+H65Qh17ReVZSHVHtQlU1rrA5sdpOcoSQXSSQCa2CSJYb0a+bZTOWHSVH1qoFGtQCtWoN+D3DY3YpKttWQoMuRqieBqiP9AH3NAK1+AxNhL0JBD3bXH8BpdMCh9sOstSM2OyM1PoezWxvrosSc8NPerIJ+n+CjSYZYxUIGg14bHqddQJaIP4pnLr0gIcq3bt0TVczmphIsTiueAQejgy5S6ZQMvS8+9ZTklVy9ek2UYMzy6naGwooO+EKIRmJS7GWYzVHMoNooixJ6IhKVDEUOsM02Gwq0CqvWYFHppAZqdmvyeURDEQwk2DugWGSiL2rER/cfSqD00xfPiTrk05u3cJwqSllZqwEXz6w+rtMGaLaVfINKs4ZANCzqEZ61a2un5VwiW/tzn30Oi1RvjIBPPvkEK8tLmIxEkU2lxR3g3Xfehc3iwNLCCqwWhwRKl8olFMt5qLQj1OolAexpzWU0WPDKy6/L+vr1rz8W8tPt28zwU/JLOCAiMY/DWbLai4UcQuEATqyt4fKNu9jY3sHiwpwMcLvtAZLxJE6vncHTT13EjeuXRQ0+PTWDS5eehVZrEgu9RqOGTy5/gus3bgswYLFpsHZGscu8f+8RDDoLXn7pZbHOIhDCPcyh+sP1+48VKhaxiQsGprG8dAIGvVoUyxwSM1NvfnZJiGN8DxzIHifi8Po9SGbSclftHRxhcXlZ1AasmUiuY8hrJp2Q/Ay6Gqw/WsfO9r4oiBZX5/DNt/8SF55dRSDsxdbeLqYmI3jh0nmU0lmUMyUhMh0n00J84NCMvzbrrTg8SCBXqIr9cqFew+raqrA9qZAxqHW4//AefvN3vow7G/egt9PSJ4hCvoZwIIp+q49CJgmnkxLPDkaaNpq9JrpiKWxDOlnFyvwK5qIhZI+T2F/fFXbpaFyTCX14eh5l2mfSvgZ9+AJOuSs5AN7c3BBA5rOvviJWlg9uP8A67WIGgN/thcvuwbNPvSQ2dZ9+eheLSydx9fotbGxtCtFTnA+gwqULF+gSAp/Xjc3NdQFyeGdmU0mEAz60ymU4DGb0mE+qNuH8uedgtnDwk0S/X0Js2os+qpicnUI6V0MuXxcmcJkB3FoDdra2RDHOtUFAjcPQ02cX4fI70NUMcZQ+lnuLytTD/T0BOsOhKRwcHuPBoy2cu3hR7pTdvR1RC7F2+PAXv4bDE8BXf/f3ceXqFRzsraPdLsLjM8LpsaFYrsIXiKHfNcJi9QroGAh5oDcziHcfm1t30evXsbg8hWKugtRBFW5bGG477UX6uHPnGk6urYo13vFxEmYD8yc6kllwsLONhbmYWAZTdbi1uYd0uoLnn38Bs3NRvP3db0vYeyqTkwyJSquExqCI17/4CgqVrNwXDBp++qnn8Jf/9b/irc+/ApOhi2o1g26vBbc7iBu3qCpxw+uJ4K+/+TP89m99EYcHabz3vRtwhYzoj7r4l//zv8D/9xd/jhdffBaJo0MBDVPxhPTRJHj96Ec3xHqGghwSCWJTM4JZkLyWSh9jfiWKQquIUqUFhyWAE8unEIsG5Yz+67/+Kf7Nn/4eBqghmYmjUK7A64+g0Rwhm69id+8QKwsLuHf1Bk6sLsDm90qe7FijltzA+P4e/uh//Jf4t//6zxAO2PD519+UnjeeyAhLmnjVxx99jN/56m9gcjKI6zc+weKJRXTGPbGRioYn8b//u/8XT59cwr0bm+KecO7CWdzbWBdyEmuG4jHPVx1e/9wriv22WotMuoj33ruM2TmX2LUyrJrK3/6A1rttLC9PCyC9sX4M5pDH14GTS178r//uX+G9D36IW7epmiviqWfCOLW2huXlVSEtfHL9ulh9XrlyUxR7qwsuOG06sRSiPZ5+zNpaD43VANAxYcqLVqeCo42HMPUHOBWZwVxwCnoV7WiobySJzguLySOYQGcAWOweBKIx6C12VJsdIcFMTk7K+TnoNtGqVvDJL3+Bg61NnFhahN/ngcVuFzt+3pckm5LEQRypUCrhr775TaQzIywuuqUeo4qWgK/YAbtsCEyEceXWXUxMBGE2kAg1xvQCVW49+D1htOt9se3KFYvoG0eojVtwRXxCMOH/iPnBMMBYwxziBgpUoY570NuMYgmY5F3mCUCnMsKis2HYUxT+tOJlxhgtZKP+MIbdLlTDHkrlPOqtOjxeN1567gX84ue/kLp3NjKFvfubaNEO1GZFi44Wj+3ZiV3Saip5GIfT64LBZUVj3ERjXMHJ0wvIHO9LvcmeqdtXweYMIJNOwagZ4tL5C4gfZPHxR9cQiUQRDkcEv6QFNO0faUlGZ40rH9+G3WrAwuwcDFotZqaiAoL7J1ywuo24/OknSBymRbk5GSK5SgvtWIsM1VQkK3e6yGdrmOSAbyIi/cn9+49gNlFVMhbsqt6r4ev/5Pdx895t3H+wDq8rjNnYLK5d+QjqkQrlIjOMzaKqLVXyOHdhDT6fE/fu3kE+V8PSyrwMzOr1juDQ9+/twsj8RzWw9tQiRsYhkoUkHF4ncsUCqtU+1k4viyvNz39+GadOzspAO318BB3tyKsDhPxh6XNv3XgInQ649MxZ6CzA3fXbOHfxHKZmp8Vi2Ww34TibEGKCWm2RgTudSdLHSRSzHelxLly6gEw+gVwxDoNRI993ezut2LsT+yXZCAboRkaY1SYUkzm0yyO8/PQavvDGGzKwf/ud72JoVGFiYRK5Vhl65ty0aoJndBptUd0wUJ0z2VMrMURCU6jXWrhz7x7ypZ7k5ngnjGKX7/a7BTfloJR1PSMf+p0h3PYJtBt9HO4npR+jOIJkKbEjd9jgdFN13YDHa5VzJL6fQrnYgMmoERUIh/Q8b5aW5wUHpdqc6g+edx6vDw47lZPEYUmWVUizzOAlXsZah9+UhCRiJMSjiPvS8YJZVeS+ebxK36MQSWhf3hBclASzTLaIbK4Is90h5wKtUIkJDUhgZHYbHQJqZdgdtCtrwh/0QWWdVY3peW2waaDSDRGdCir2AQSIKx00ygMMOioJ4Zb8DA5qjcDEpBcWB22bFAsENmWU0pj0DmiGBow7KgyaPWHooTeASWsSmxazySYHh9tjl0aLYeO0TWG4Cr2rOXRgs8nJI/1dyQhjY002D8E/AcbJXtQxAHmAmcmY0uAPBuKv3u73hFFOxhPZMiMNRPavMeqg0WvFBouScMrtpUllEKswx0do1JsiZ2S4NJkPBAEIWPdERqwWKxgy58meoiSIZoODQgsmrVkOIWYQyHQbnLIO5FCWEMsx3wdDHnVoNevC0KJ9CNl3tJ6gMkLsgUcjBIJ+sZPotpuY8HmkUTLSloHTP2arkNVcroo9RJkhcWU2G10B46iIIGBJxjAZS4pS47EnPa1xBIAdiCKFBTJZ1wQe+DrZwHLg8MTrmH9XPK8fD0C4NgmuK+HlLQE3NGotrBa7WHwR/Kb3G8NzyLabno5hajomQNPh4aFYGrAYJFjOBU+wm+Bo0OuRBS/DmhGZ80qIlthxGfQIR6gu0sh7Y+POBvyJBzIvPKqVCOYRoCdoy1Bzu92No6OkACYE7ih/Npk1UmQStG63OXagn58SlOtw2iWzxe6gj3VDDgbKvSqVEhKJhIA1/LzosctQRm5cAqj0oiPYwpwPrn8yUAkGE0whO4YblDZR9OImCE2gnOAGwQiuLTJd6fVClh+bL41qDDuZRBiIZUBv0FKCxMwK2M0GjiFoPHDqFWCsOIdhajaAiYmAsBx4YBCcIhuUDCwOFnVqrUjkHRLCqReWOQ8rPlsWDz6fG6pxTyalHErVqk04nQGEQlGx8+Fnu75xF912A9PRGBZmF4GBFp3mEMM+g2ctqDYraHUaim+2dgyTxSiHGcO7yJZqtrjGxuJvORGaQiZHSzsCMhls7Ww8Hqh1xeOZNnpkGhPEoS0EP3te4lRP8XUTVOI+6jQbcFktYh3GA5rrmuAqgWSvl9Nm5iWMZAjA3yOz9NH6Q7z33o8l5PPi+bNwmk0w6VUI+h3QaPqwWlUwGkYYDZoYD7sSdsVigJNtJQSWTP6BAN60F5J1/Dh4la9BUVPRJqotQygJeqZaR4ZfI2l6JS+CobP9IUYGPVp95r500eqMkMlUUKq2Uaoyi4lDCGVqRWCJPzg4JGjFdUzYR4mwVtRnEoY+IpBbliFrNBpBLBaVHItIKCTrkYMGAkSKnQ0HecwoUnyL2XixeOBAjZcAfybDi0NCDl8oGSWrm3JlBq0TpBtQ6m7QSY7Cf/urv1LYjRzY2mySsXD+/AXMLyzKmuQZTksTsjkJRB7E43j/px8ilclgbW1NzizuN36+HIYTvOXeJ7vx3r27YnHEfSc2TQw6b9NaRCfADAenPHuXlpZkH/Cs4B7k73MARpbQ+saGhMDyMuaf83m8cgY9vP9AgG1+xlwjBDw52GQ2AP8tqj9oKddpNWC30M6Og6Oe2BoYrBYZkJO9TGBWgk7p36SC2B/Qgo9DXKqPyBKmhUc6k5Hzk0NhWm4QCeT5wXOGTTibThbqZAJxcEPAg8uAVlv0e6fihOAlvxe96KU4sXLISPBbJ0xcFpkEymlRxywegou04mLYJ/ORWJzwOaGrFCImDuhUKnTpV6/VQGc2iXcoBwJktdZKRQTdbgSdDrjNVuw+eoR6uQiLXiWfxQvPv4Tp6Vn8zfd+gHQiiWhwAhM+H0w6LcJBv1iJ0Is/m8+J9UiXd1y3h+hEBBj3MDMTQCDAfCeyQtrIprOiWBOlHBU0Go3IYylHZoM8GvPO0CIYmpTg9+TxIY7jB5idjqJRY15LFX4v85CoVmjK2U4rKBZz9L8naHTzzh28+PLLwtTkwIn35t7BHgrlkgTWe/1eYZn4gn7JVqIyh+cl9xtZ6SbmCDUHCPpC4hNMhnEylVFY95KjNsTp02cEiOcQ41e//LW8F9ovch8XCymEQha88MJFkYaTRBAI+KWglQGuWiX7gRZD09MzivpCo5P9N+jzjOpDMx4IgMt8NqfDgyFjMzgkb7Xh9fhkIMnvRUk97SdoKcjziENUMv9NbKb7ijUowWJFHcnAaILMXSFV8PPlXlesKHuSUcT9xaEehzZK3gbP+LYMevwBZj/RApTPjtZbOlGUPCFkEGwniYEDACr/OAyg7SKZsqxyOWShjSQLWIvVJsA+z05e8Pw+LJpFVSV1KgffOgHHeIdzYDAcD5GnhFulQSQyiVqNeSIc8JukoU4cJ2RQaHd4QPcpDh8UkgfPVNZ7fUVhOB4p5Bd2KQxspzERz0iBydVSG/ZVQLXRkMESzyXeMxxI8Dnz/COjlcNZ8W52OmSoRHaY5IpQAfg4H4IqCWpZ+DOHPIrtqhJbx8aMNQzvPQ5BWK/xjOIggkSdSCQi9kj8vMkO5Wt+EjDuZi5BfyjAD+8qrhsqKXk+c7glAal6PVLJpCjKAn4vGlQOVEuidGA9QnCQ74Ovnc0Iwcd+byiAi8FiFytPnic8Awm2szanKpl2YwwxH4OMd4f8t8PpkecihAeyuRwW+Tt8P9zrDImkciSZyIkaiM+ElpPAQAYTvPtoF8ahI/8NDj4HgyZ0+iF6PQKOitUe1zkVBWI6yoWi6sNo1qPVZubVSO4AMiGjQZ8wOTvdoSjOvS4v+p0ubFaj5CF4Qi7ElmLoaDooN4s4uUamYRO3rn4CbV+DbmmM9DFrH0iI71R0CuPeEL1WW4bTPPOoip6MhcRvuVjKoNWoSN6RUWdA4rCCuZkYzp9/DkH/JAZ9FZJJ2jzxedIOw4rBuIvt3U0JtiZb9e7dh7hzZxtrp1Zk6FyvtjDsce05Zc/Ss5tWH3anGQ63VZQYzDvjAIQWuiTcMPNxOjoJTX8kg/1Ov4lMOgnNSAWdWoWJCQ8WlueQKWSEzHTz02so57KYioakTjfYbCjRAmRIfZgWNqMNGw8ewOsiINWQrIlSo4qxQQuz04Hl1VMw6C14/90PMOHzYjrqhcNqEiuac+fOyx2+t7ODSxcvolapCCGNJCO7zS1ZkPv7hzhz7jQ2d9fFcuS5Fy5I2KZy3oSQzVRw4/odqbeefe55nDq5iqtXr4qN1vrDTXidQcxMzaLTbEKnVUvmxeT0LL73o59ie/8QGPcxFYtJ/pF6rJaejIMSvW6M2FQUs3O0ZTTB4fTJWWCxmrC1tYV3fvAjOTP2D7ewcmIWZ8+eRalQweb6PtZOnJZagf1uJpuExWpEsVJAKneMVrciymibMYiAN4hSOSvqIP5Zuh/4fSEZ4DHwmupG2rrxrCXx7jB+JGfPpWeeEXXQo/VHyNL/PDYJf8AtijGei1evXMXs9DySqTi+9g+/jKG6Do25jaG6D42Brgt9LM3N4mfvfQh1X4tWnRYdk9AZzPjL//Y9fObFpzA/M4/DgzhUOgOu3bmDUqMuwd7M1jk+SqDTBIIhI559+RlcvXMVK6dPIJ6kjVAT3eYAZq0JvXYTVpsaM/MhGO0aPNx6hHafQb/PIhKal8wIh1ENp8mMd7/zLo4O9vDmF1/CwuoCbj3cwEEyCY1JL8HOVgst5CiDU7IIK/USlpYWZCj90S+vIzxhlUyqaCiEU6trGPcN+M63fojf/uofwKBz4tatB/jmX39b1CCi2ClU8PTFM6Jo2Nvfltwch8MiNb/f48aZUyuYpoUk6z+qCKsk+LUxEZqX3rTZLCA86YLRNsbNO2TnW9Fsj6HVW0QFc/HiJempj4925b6bn11EwOfGwcFDdEdtuCIBAU0JimWyKbn/v/Wt76DbBV599Q1Uq7QDtkndsre3J0N5WmaTuXyczuMLv/nboohc37iDRHIHTrdOmNaJVBpjlRFjlQMO1wSsDpdYMF16+gSuXP05Hj66BYtFC7NJLQ1h7bIAACAASURBVMOjcqaDYUsD7VgnauBaLQ+r3QQ7rZVVGuSY79ge4OTSCdy5cR3lQgqry0uYmVlAudTAh+//EufOn8PJtTl857vfluE3bXtPnDqHUq2AtYvzYr21fbAl4NSj9X1RUtG278tfehXdbk4GODyfM5k6Uil+bGq8+vIX8V/+8zvweyz4+3/vf8AHH3yEK5/cwd/7R1/C/sEW4gf7OH/uDI4PD1HI5jHhD8iwfml5Bh/9+hNkM0PY7SbMzi1KVlAyWUd00oyLl1ZhdugxMR3Gw41dXL+yJeqvM6cX4PbYkEzG8fm3Pov9o0cYjnviONLtj/DR5ZtwugM4OEzi7NoZvPfdK3j1cytw+/24dus2llZXRXXOfJB//o+/gb/48z/HZDCChZkVxI+y+PDnH8Pl8TNcF/liDl/5jS+iXs0jlz3CP/i9r+Gjqx/D4XJhMhLDt/7i2zCPjHh0NwHa5D/74gkcphKSt0viKe/q8IQHO7ub+MJvfAEff3wZuUwFzz/7Am5c+xTFXAG5VANPXTiJ0aiBEZqw2CCDMKqDHRY/2kUNQoEwSuUjrJ5awcP1HXz40wcIhQ2oVphFReKEHnaPF76JCO7cfYj4Zh6f++ws1GKJxIwNJ2wGs1hRmn1ORJdjGBiGsiab2RQ0rT4uLS7i1NwqzHoHuq0x+j0V9Fo7JiZmYDRz/7gRmZ5HrTPCUKVFbG5O7n9mj9UrHNYX0aO9Za0EC4lvJPlp1Ng73EcwNCEEU2Z9Sr6vTlEAUkFP0tvDhw+lrmdNRqIqnQDYJ0Vj06h3+6hUi7AYB4C2j7VLZ+Q+UKutsFvcMIz1KJTysARtuPTKM6h0iT8NUT4uSn5VT91EtVWVfBla/vzqo1/iONnC0glaZyp2P+OBShj+miH/e4RQdELUGSSklbIFdBtNxEITmAj6sHOwh9ffeB2Ddhff+c7bmJ6ZRSVfQtjhRb/dQbPbBs286XLDs6DT6kq+3sriEobqMXpaFQ6zh3julYtQqduoF+JoNarQaEwoVps4SlLNMMb8lBvn1s5ibzsj1pMsNomDTU1NSgatwUCVVQk1htqrdFhdPCXZWLRcvnntU2QzY3zujUU4vFY8XH8gCpfxUAXVUC1KE54pHIwx8zOVSEE9VsmapoUk83OYJUpCtMfnk8zmcGwCr73xWRwcH+Ltt98RXPS1Vz6LD95/V3DLemUIq1mPycmoWO9x8P3FL7yBROIQ1VoV/dFY7syPP7oKDNSIhadQKOYB3Qh9bReTJ6IIzgSRreRx79EuohGSK9NYW1uRXov1xWdeeg7lQh5/8x2G1wPPP7UIowaixi2XIXlH7rATuVoR+UoN+VIBuVwPr71xBiPdEDv7+xiNFJejbquMaqGOYUeH0UCDnYMOzl5wIpOvYHbOgsnwJCqlKkb9IZaXTiJxnMPHv7yPQQNwmXTQdIFWsQ+vTYvzZ9bw8qsvIV/L40e//gB7mSyCs17obAbUWmUhCE7HZqEeadFp9HHnxh4Y+0gI7tKli0KE297bxXGqB4cLMNu00NH1SauEgTP3ijjQqA9YDE4YdXZsbxwgm6nDbtcKCZnOMcQNfAESdHviDjM5yTpgjPt3H8hQTckiI3Ee4rJAy032UnTjIIbBypxkT9YmJCwzB08U4xy06LQoFQtSqzMqgv0riZwkYbB/iR8npb9h+c++aGFhXrChrc0t6YFYG3PoWarVoTOZoTdbpBak3faw3WUDA7OeWd9VWGxGGK0GmOkS4ZjXjqm6H2sH0FtUmFuekalKtVTHqKdBs9xHs9JFh2aUxMX4pQeicz6MNX24PFbx3+OkxWywiJecdmgAumoMmn0pHIxqHfQM69YQAKeXNwPz7DIo0GspI80h4A8ojbKGIJ1HKYDZPNMPuN8XYJQBKgTmWfyR5EoFx+zUlDSa/L1SpSwehCLvppVKLosBhug8lgCTxclfs6AkK1dsQMhwZkP6OPCchxtZDfRYJvjIw5TsWOVLJ00xA4rZZPcaXYwrPejHOhl+KF8aAeKkZSPLTKuRwpWTMwKNPFQYJMSGkgfDeKQRIJ1sZDajBC75+Qy6bbjsFmkWLLQA0TJvQicSfapg2IjmyzVUKWVsdWWRSViUMIiVgE/5MVb8mQkmSs4GbbE4pHls+8CpnAAbvY4SKk0qHD21H4cQ8z3wi00zrQMURi6BRyN8XjKUVAJKPvFp45SdjDduhrW1kzL8oRc5mxlelmSscbDFZ8sG3O1wKOHsjy2kCOoxmE2yPhgUL8MqZo0MZaMTRFECgxX7Cg5kOKW0WhmOTas2BtDR5ossP6oR2FTTE5yNNMFrAidcZyZotfT5V8AAHpaRaFiGJJRR0gaAwB8bUbJWCVawuKIaYdDroVyqwMxgH7ElYIiofLryfvk5ktHN9xCdnBSGJYPvqIbgxJs/c5rIYRwBgB7DIKsMo4OEAY9GXXnN9LGnQoK+3BwgseHgUmYQXzQ0IyGoDJMkMMygRYLbZIJRqcL3RdCJMTSqEcEWxX6D2h+yKQlqtNp1ec3MYWk3yxLcTXYw2ZWt5lB+ZuH3aOMB9o828Iff+EdifTHojVDK19Bu9qSp5Y92tyU2LmRakuFEsIInFvc0WY31Zg9mmwcD6HGcykOtU0CabDYhigUehAxT4toia5cMZR7cHH7IME5PqxS+Tg4AVLJPaNXBTCF6aMt6FWsBhnPrpHCqVujlRbnLQJpenY4T4IoUQcsrS/C5ndCOelANO7BaadNShEHP4UCTcSryGTEQjcBXo84ptxKeKQOYdlOGA3zWbo9b2L88Lyj1rDZof8LMAAOKpTraPe5LFUxkMvonxB4kkcyg1uyg1GgjX6oLm5MgDBsnKi0o3SXYR1YtGeH0NBfmvAw71MLeZ/PbZrg4VW3joWRXrK6uykCYa4LMTbH845oaEgRryzPhZ0ewk5cNMxKUs0EtQexk9/Bs4V6jioLA3c7OjrCHeS7ydVmsDgEkc9ksUvEDfP97b8uQIRwOS4A6i0uufRafZJWwYSNwSg9xNnPc+xy8tjodHKdTYtEiu4cAbLeLYDAoftYERKn2IIOaAwK+BwK1VHWUiiVhK7MX5pnKgQitMLg26LfNz4hnB8+eVquJc+fPY35hHg8fPpDzjs+Owz5aNElgqJUWI2q5F1g4E6DlWUgAg/k3LSq8Bry0FeCZxbcwzTk8Ejs+M3T0Zmbob59WGBU5j2foIc2w5GpN3i8HGjJc0jOfiTlTerlreH5YOWAnOEfJJ+17HDax++DAXmFWE4wl2EiFVVuGKLRN40CNzEACo1Qa+RlmbLYJ4MhhsMVih8fjlcFyKp1EIplQQnsddpgZ+gyVDHNoLak3muRMk3ONw3KdWqxvOOywk0VVraCSTmN5ZgazsaioPGq0PiL7LpVGgsGNNgdCgYCEZlKlQ5BXUWeNsLt/KN+HXyw8q5U81OoewmG3fI1GLcmGYE0wFZuGy+GWfXV4eCSqAlrBESTk8CM2My9+9twnBG35Xob9DntLTPi9Ys/GQSmLu2DQD4vVIsMnhvSSMEA14HRsRtYNh1RUJ9Gve3FpCbv7u8I43t7dwerJE1g7vSZe51yPBBDF/5xA7pgqHj0Oj49hczpFtUCbzhpZq2arwthuNuW9JI6PhWwRDUdECapWUWFFlQbVlYrNF9cByRnctxz68O/y7CfrjKor2gsRgOaAi8CKwUB7LKoMqhiNVGi3+GctQubgnuOdzb1BwJcDALL2G/WW7OUuQyJ7XbFEEjspDdWFLcmLotqBRAU+N8mTMZkVa02y5anSbTNDQyPhlARECcY3aSs0HAmbjOuBaifWDcwKYEFbrZCxzxrHIUoI3vNiF8XBw2is2Fw6nTLo4DkgoANrPjn1lB88OzikFI0TB7BUYRgJ9AzR6nCwMJbGslqvI1coiBKUSk/eKQRcWIATSGLdwNqF1oysS6SuGHNvKZ75PJP6vHck844WTiySIaDheDAWVhrZ62LNxd/nIMGghc/nkbOXlpt8hlSJxuNx+cw4BFZCtjtSD3EIQztFxaef7CJaVyi5HfxmPJ9pN2UyMp+EBAX+GxZZ709sSHmW8LwnKeWJUpmfO/OlyBRlZh9fO78n1VPy53R6GWxJNNyIg2/FUstutcKg04r1n8VMoJFEno7cnSSGKDUq1bM8h2kZN0YPOvT4clVjOJwOyTwhWUUIHqw9mT2mpnpGsWrlnlDyAgcykGWWIGthqmUJYNA6hvUZ1zIfs5SxKt5vDNpWiX0snwMzqCRMUUtlLmk/HXAeotfx7yn5EFyrrHOp+hhjAIfTIkA1rZ6eff5ZxI8O4LJZRb04HKnx4x9/gJWFVfQ7PVHk0tqh2qnBG/FB59Chp+rAYtdjMkKruyR6zQ5uXb+PXApwMIJNbYTD7ES1WIPL6oLbxmxDDpPK0iM5XXqpM6iuCAZ82N3bg9Fgg8cTQig4BYPOBpPBDruN5BmthIPmSzyrezBYdHIn0b++1eKwyID4YRKqIa0nSGRQbOmoOKaVD9VltLBMZ5PIFgoIBMOSd0UHrXa3JzYARNgdZjN6rRYSiTj0vNNUKsxMT0lIZLlexsmzp8QitJhK4TPPPicDBCoZ6Xf/aHcPd9d38P3v38Y//vpnsb+9DSNJNc221DwOvwcjsg5DQXj8Qdy9/RDbD/ewPDuLl184h+3N+1IbczBx9cp1fO5zn5dzf0GGDRpRLpqMVgwGzIJh/mEdwbAP2UIC/VEDyyfmZN+TXERAjUSbRDIttQ3Zq02pH3Uo5iviSuDzBDARoD0Y61YVtHojTI6A1Gb37t6SkPJKsY5KqS4OBLw7JkIesewjwYhs6NBETPb95StXYHc6hCCUzCTFXojqLNpc6XUGlEt1UUo/+/Rz8hpYu5GlnSukhYnZaBfFhtNh9AFDFXKZY6nDScxgDcZwUWYpsX7mOUAGKBXe7R6H8G0ZPnb6HVg9VumPdncO5UxuNKqieCJxg4QI1q73H+XxH/7sazh9cQbre9fFGrreYh2jQylfwcF2HOdWz0MDI6r1Lr77vZ9gbmEazz/3LI7291CuFNEf9WUdGa1WARzyqRwcVis8HidMNgOu3LqNZ18+L7329s6+rEeSpKrMxdIydHYKGu0IMwuTuHzjY5y5eBommx211kiG9B6HAavzC8jEczIoGGt6mJyLoDPqoVivIJPPyT2WODxCt9GCZjRCZGJC7hPWnqzxNrd3MTsfRGwqjEq1AKOeHuMa/OKDRzh36hzHdPC6JvDJrz/G4X4Cfp8DGhjEjrPbp11xDfVmBZEw+zyj5FRZTToBgW0WvfRY+VwJHncQwzHt6qxyl2QzaQQCPlEi7e0m5U6pNeqyPpZWl1CtUyVCC7chVCM1nHY7bt+8ivBUWGzD6LOeL6SxvbMhBMjLV25jYx146mk3Xvvc5+Weu3HrOg4OD3HxqUtCBEmnchgMNbj09KuYjE1jff02juJbsDm0GGtGMuyUIPQBs59cMvCaXZpFdMqPw/gW7tzjsMgLn8OCZrmF5EERBpUFVqMNc7PT6A8aaHWqcHqcsg8b9S7cTi9qpSoMGubIbYg15tzsCvz+sICoZ86cRrNZwq3bt6BW66XWsNhsElrvDpgwUndlgFesVBA/zsqdwD5xYWESBlMP5Woa7U5VevNhz4qH94/x6itv4f/8336EYBRYXVlDJDyHfKEAtW6AxPGBYtPFYOV2RyzMmT87NzMjeTZ379xHJj2AxUr7q5N48OABCrk+wpN6nDkzL3iXLxqAyxvCv/+jv8QLb57HYEiGMMkwGfzO134LewebQogkAbHdHaBUaWI01uMonsf5Mxfw/rvv4qlLZ+EN+iQQmZkTrNdIZlo7sYrk0T4Maj3CgSlc/ugmzBa6dKhEgcScOfYrJABZzWpcfOo0Pvzlh5iem8HLL72KD378ITIHKaTiadCV7NLTi0jm0qIAorUbCb8d9MSmeHl5AVqVFlc/uSHZIWdPnEK33sJ7P/g5mjVgatKEuYUoVLq2AP0unxPlYhNmbQBq6LGz8xCvvf6KZEQexRMwG+w42D1EwOuFy+3FD354F8+/siK4mnrUwwvnT6JRKYnymPbLrKsqjSrCC7R1GyNbI7u9BRWt6RMJPH/mAhYmZ6GFCRajEw6LFzaLHzZ7GNUGB+pOzC6fgNbqQKvZgYoWj60Wxr020od7yCUPMeo2YdCOoVWP5P+jnRrzUthXkexK5b+4ftANgTbjYB6DRT4n1gKsK3lGJhPH+NWvfoVUOisEDqpGPR4D9FY1vFMhtNgr99Qo5qqw6SxiBxlbjKKn6iKZS8FqMOPg7jb8Hg9UxhGagxYcPtov97G58Qh+nxu9keIMQDA2Fp5GI9eA1+pGLpnByskVrMe3UG5Upf+gbeXB7q5gCQ6vSxTKDE/b2NgS9Y2dU6tWT2yFS/WyWBLlilmpoXxuPyajMclUy+TzaDID16TBqXOLuHf3E8zG3PB77Mhm88hmSzigBVxxICDy737ti7h94yEe3NvHM8+ck6EYbSl53o9GSh4e1ZDMqNDCILa+HCy/+87fCJ50+twc3EEbfv3JHQT9VtitTgHEfe4AitmyKNJpxUtF4/HRsVgyElM4OjyS3pUKpVqDQzkqDxP4V3/yJ8jkCrh585aoYJ+5dAlbGw8w6PZQyJUFy7pw/qJgzRxKrZ5YhMdjx/vv/0wIJqdPncW1yzfRrLYx6o2E1NYeNDHQdqFxqLB0dgl2vwvv/ewypmcjSKUTcNiMiMUi2NralS5jJjaJQWeEh7cTiIW8mAz5pH/86KM9fPErF6AyqrETP8LOYUb2ZDAInDy9iL6qJw5DdE0hRjDsNjDujdGuqnHyxFmMtcDB8Q6qjSx6/RHmZ8Jw0g2pM0LYH0XiKINffHAf2gHgthiAzhDqwVgU55GIF8GwH2sX15Cq5vD9n/wcE9NOObuOc3EZMjA6wqSzIBXPygCIOT/dNm0AmWk1Lf387v4+Wl3mvxgFQ2B4O7F/kgMZSE8svt8G9BoLivkayqWakJgl75iEP7NJyNok5FjsdDWhUpw4hkpcKIinkFQgFlPMKaRynfQYkpOZKzWie4ZaMhHZtzFTmTiQEInpzME+dDRCaGJC6hbW/6y12LfS4luIuHTxGY4QjU1IP1UsKDa+rAHYf7OnrbXaMFiYm9tFNpWBRWeAkQIGHYnU7Mt1iEyFUW/WoLLNqMY6kxatfh9Wt1oGICy0UvEcz2Wgw6Amhjhq0O4wOwDQ2AFv2AGb2wStXmmSWGxZDFYY1TaR8QybY/Q5IOj1oaf/KgcfesrTyT7swuN1CLjmsLjE8oo2VvQ9JFjPgQBxSwLkBI8ITNG6RiT+DI3sKmw2NskzMUUBwmaI9ldPvugjT5kvra7ErmrQg9FixGA8lP+mmkECyse0NyBjko2e0ijywqc/r4qesS6nsGPV9JxmKOhwIIoSKkDUAxVQG6JTaQprjJKdJwMQ/pvi76xRGjIyKXigsLkkkEuWBdUOTLPnA+afZVPLz4S+wSoqF8ZDuGyKbzDD8LhIyPASBUarhXK1idZAg1ZnoASAdwlAK3kZCi/8yQCEYfYKOMdVxWfAzc4FRsCMlwIDuyWfgKxH2ptQ80Vgm1Y+arVyKI+VIGx+9mygqdhh+DEHBQSx6VjGZ8tmj+9xcXFemH2ZdEYm9Hzd9NVrt7tyMfGZETQlkMniloU7p/NkoBLI5nPlJuJrEduYJoMUFRsz/l0OygjM8HNlwcu/zwad7Hu3JyCXHkFQLqZurylsQr5ngvyjkVoKVnojsrFnc8XppsPlwM7utgSws4m6du0q3GT/NpsY9fviOSwFV0ex3xqToslJHlvwTkcJFpZnqeSXsLnmtJPvnQcAlRncwGwSabXSV/VloEWJKw94PjaXU4sLF86JZUIwFJAcEzLmCZ7oNUZhJliNDml89Ga1Yiuj1gqQR4CAlkAEaNuNpoR6+tw+CSoSpjA/g1FfGEd8ThyU0d+bHvw6jUpYZyxmj+MFNFs92J1OJNLH0BpGeP6lp6UZo0dytdKERsVAefr1jcX2TLIxem1RsjCUk8Aqp7i9npjuiMy1WO+g3hmgN1IJcEwZNXMICG6ygeeAlMNMsqkFqHF55fkTHBbFltiRERjhATkWFjM/bxmQPM4e6XU60DBE3kC/UTJxbRLySFYn3ytzEGgXQCuKfqsKnXpAQzho1FQpkVlKoIv5HgM5h8SCS4555nsoAy5aIBA0JhhHprIoxoZjdGiRQmsjow3N9gDQ0E6A2UF61Fpd5Is1CTPnRa8MRuhVz/dqELCIBbTY0zwGbkxmPdrthnyuHOrwA2XIOxnaBLXXzpzHybU1UQ3QIo4AovLZKKAeASkGf3N/iRTWaBDwUc4CadmpShkgly2I8q3VaIvtFP9/j4e2VE4ZkBBc476iF2ezRQl5FmWG6OYziEUjslfJzlXChJWhKRmSHICwOKV9Ey8sKl/WNzeVc7ZWg8NL9Zuydzg04f4maEsbKjK1yYDnUIfDLv7+E6srgkHM5zh7Zk1UZgQblZBsRX2yu7MjZwjXDS2LmO9x/uIFrK8/QoY2EmSQ03NWrFWoYDMKo4ZnDL3nlQFDXdYVm2s7g/vMZmEp0LKHoCEZ5wxtJ1uca4DrlP8u9zOHdwxtFxtHarrEOujxc6XicDSSRokgM9WHwvZ+nB3FITaf3//P03sG2Zme14Hn5pxjp9s5o9GNHGcwgxnODCYxDEeiKZGSKVMOZW1tba3Lf7z+wZJrt1y1VfvDcqC80tKUZZGmJIqUJhAEMIOcGkAndM7p5pzj1nk+gKjq6plGo/ve73u/932e85zAHZw2QwTB+azz74V9L2HrCkDIDApmjbjcbgkFo02TALIC6tJKh2eawtQiIJTLZUWNQSkp9w0CxhykEWimwoADWl4XDu5pMVIq5kSeHdtjYG4dqnIJb148j8FQF+xmE+KRsJI51GrhMBzF+vqGPPO0PSSTIx6LCnDOQoaN1P5BRJ6PApUEpI+2aF1TQqjbD5/Pjlo1hwTvp94EO20xDRZ5/WJvpjOI8ojBrEajHcVyFbF0UoYWHII6HTZq7EQtabew1qiLqk2GWCQfpDmUasp+z3OdYHYo2CEZOLzeAvAL6M7cCeW6M3RYb9DJMJ4h0ZffuCwDPSqJ6KFv0RnFMo6qHBZfVNCwVshx/QhgqQzt24JBIVqwoeQaJdOXPromEwd1FVENEfQkkM71RiCewD7/8EwT1UaVod4cllHxoSiMCLpzzREg1GgMMBoV5gsbQALKtIkkYM5zkO+d/qs8sFhHkdRBc0WC0LR55JnGgbPFzJrDqfjYM3A3GETA75eBJi2uCCpzf+KapUSBwzf+Hg7MuKZ5fSQ/jAQSDTOTlGGTDBDEElAthALWHBz0MdNCqcdI1KnIuckznXUf75UMO14MPMS2RMuhAYcudVkPHGgS4CZ5gWQIMsKIyVNtZne4hUlI4oVer4CCUtDr+Fyz5jMoAwkSQ6iQYOYJw+V5lrCGIwHnhRKY151heqLxbUDuBwffSi4Ibayo0DBI7cDr8TJQncNQ3j/J6GiRgsD3RcCa1o9K/pG41rFJJ32KJYXk8/Ac53dzrygr2TpUF5bKspdyj2VtYWS6NO8J/62aTNWaDNnZeHAQQgsxsqj4vnjfxRpNPHeZBsi6tSV1EO83r7ZYYZmp4GSuS1zs2AhKEmy0mG2K9amd+x7QMthgtjkV9YeBtY0ypGG9xtfKM5zrjuuC+wT3Le7PXAMcBktTpFZJiLnkYsmeyOdAkebzvhIUs1iZ16V6oe6rypCE+ykHdrVaEVod1Yu8h4qMnoQF/j4SFnp7Q2jv8KPWKAlhKxoPi+0Fn7X93T3YbQ4JZWTA7OHeIQxag/jUk3wVScVRY31g0SBXzSDQ5kRPdxs0zQoKuSyWFleFdaeuG5CJFSQPhLZBerVB/LQJeLLGoT2XSsVnQ43egS6p6zq7u5Ev0rJQg1oZCPg6UchWEOrsgcvlwM9//lPcvf8Fzp2fREd3AH3MzCjU0GjoMDOzhutXb8JjtaHd3y5rm8AgT/TN7S2cvzCFk6ePYfrptOyT7R3dUs9xKMX1c/LUcVGn3L35hVhgMQcxFolIrhYVD7Ry6e7vEW+GXCYFNYkJbg/y6bwoGWHR4fMvvoTaYFcsiasFscbhczHz7BDf/O33UWrUEM4ccDIkgxeqIlKRPLStFv7J738D0fA2fn1tGl/98BIe3Z/F8ckz0GvNaAu0KbUOs4dEFbqPre096UuPn5xCd187NLoGGuoSqq0SYokYVle2UMiVZbA7MjSMtdVlUZazOaZieaB3BE8ePxNyRCGfg0bNjBk7unpHpGZLJmKiGFp+voFahQO0GqKRQ9SY/1It4ML509KrEPQOh2PCJu8fHMR+NCJKTeZ3MVyc/ST7tPAhr6VHXBH6evvFDpSqwlK1oPi9G5tIRGOwau3QQo1QZ1BIY6zNmL1pMtiQiKdgsyl1D61lGTa7e7AnVmgchD9bmEGiGEO+UsThQUKGJVarCZ3M8qhVBMjiUOXkmTF89I9eQyS1ir3oCuJp7kcWLC3tYncnhg+ufB2tEvB8dgUWiwe/+OVVDA4NyZ6cSkRRLufhDbiQL+WVvb3ewtbyJrwuNxqqKgZG+mCw65EqpMWi89btB8hnAJ/LBW2DxEdmYinkDiqNIsk9HD87gb3oIdJFxeJwqC+E995+G5VCRYZIlUYJ3YNdSBYT2IuQ9V4RW6CluWVEd8OIHyTgtOjgdTmllrc5Ldg53ILLb4Xbb0e+RKvRAuxmLzLxOvQtN1yWNsw8WsDq8w2YdMBw/wjUKhP6+gdw9canOH3+JA4Ot6XWtpoN2NncRsBnxTvvvI5yJSM2yrQ55QCYNcizJ8+RiBcwMXYCblsQTx/NSZYEz6/t/Q2xe+roaUelUcTE1JhkTFJ5rW4CtVJFCHAmjw2H8QPki2mkMzGxorspUgAAIABJREFUOeOAI53Jo1yp4+13rkgu3X/6L/9RaoKzZ89idnZehsp2mx8T4+ewvLSGn/3sNi691gab0yiDsROnz4iyvFjVYDccRzpfhM3tFMXM5s4aRscGMNzfTRYpZh89w9ZqBB67D22BdgT8HlhtxDtqYjnH+r1WA4YGhhHw+rH8fB6FXBJ+H0PF1zA2Pgm71QWnneB1Rhj35bKi0qQTRLDDg3BiC0azFi6vD3Pzi5hfWJZak/ayDOj2BOlJn0YqHZF8Q6sxiMX5bXSHRvDT/3lTshtIYJw4clLWZaNRwPY2QeO6EBLZe3jdXnx5fR3nznbD5bTjzu05ed0etxdDwyO4ceO2ZCAcPc5AdC1qqiJcQaeonv78//413vn4Imr1BFbWFnHxlSlMTo0hm09haWVJGNCsJQwmGw7DKayvhXHh3CvY396UrKdStYx6s4loLClYldguVkui9KuWqpg8chpXP70Dp90jZz/zC5gbU60Reymgo80t6sIbt66JtfkH77+PYq6EJ/eewOv2ST9EjKdvYEAIjrQ/fTLzDCa3DRcunUeVfTfU6AiG0Cg3sb+1h2alDo/Dif/x458im+JAbRQ2twaVRhajE4M4OIzCZmrD4V4cc7MzGB0bRP9QF4YGhvB//uBP0KgAPqdB1Pn/468e4vKVEVTpbd8o4/zxo4gfHIpizucNYGNzC5FEHOOnpuAIuLC1vw6rWYeQz43Ht27h5PgEjgyNw6C1oN0fgs3gRKthQqGog8PTgbbuHpjsLnE1Yb3GGo9ZM/G9bVSyKejp6l/OK+su4BFCCJ8H9hF0aCEmyHqQfRz3RvY/VMqQnEsVHc88kl4kb7fJHkCF//bjv8Ds8y1YHexP67B6TGhZdXjj3Xcx/WwRbrsXu6tbYl8Y6PLA4jDCajfDabZBV2hBRWKXw4Ct8C7UZoMo23e31jE+NoSWqo61zXU4vD5R+cc2ozgxNoUaM1arJbSsGqSLObFmfeedK7h+7deKm4nJgJ7ePmytbcrf1RgaTRJrjYPiA/g6/NgLcz9UXElOTp5UamSNBk/n5qDS6jE8Mgi3x4yN9Vn43FoMDXQgl07Kfri6uo1YsoBAuxevv/YmPv3lrzHzhJb1PiGGj42Pioo6lohIZieHF2PDR8R5JNQeEnvrpYU5eFw2aA0t9AyHcPf+EyGMBnwByfNSNZk1aJUzlLk12UwO8/MLQuAJdXfJvYvFo9Lz0JmAEF2p0sC3f+f3sbRMFUUT04/vSX9Ei+tELIZUIotUArh8+ZTYXrJQpe3tm195FZ/8wy8lA/bShdewOLuM6EEMWhUxTC2qzSKcQRtU5gZihTQuvHkenM0/fDqDC6+cRyGXEEyIGOXKMi3LjBgeGMXKwrZYlF6+dE6s/f/LD2/g3Q9GxNpsbnEV6QJgMDKLrYm3rryGla1lsac8cmRInFLS0TDq5RYMarc4Ftg9DlHC8VygMs5iAlx2J3raemHQmJFN5PDs4awIBxrFJspZ/r1GSnqL3QRvmwfeDi/c7R6s7Kzjwcw6nH7A7DLL3kN8j5b3xWxJbJFJOmAmCut89oN0UmKPTgcGkmrZo5J43QR7LZU4SJDI16jQp8YINDmcrgpJS4jnLdbyOnEy0hnUsDn1YkXKe8isRPb5xJaIz9F5hD1nNBZDOBqR54/kLvbxVZHcAyaDGVaLVTBUIXlSoWEyyc9ijcZ+hFl/sShVIVT1kxxbFoI1+zsOuAPBduh1VlEI83km4YCDHvbeGiMJwmUkYwm4mVHscIJC8nIpBxWtNUPt2NjagMo5qG3pzXrUNTVoTGpY3RYZPHCCRIudZpGCDwOatZYw9cxuC8xuM3L1rGwILo9NmDKFTA66lh6qqg6qihbqqgaauhp6tVokQXzTtG9SQKKqMNfZqHQGuyXQlOG5BIYJavODjUs0EhPQjeA5p7qcGmazebGqILjEZrknFIKXk1hpHlVIZtICYtHGglkgxUpZrK8IaJisZpisRjmo6KvKnpH5B5xakYlEyxo2iASrXwKxBO78bJaaTbFVYOOtMxtFQmskqFxWIxVJSpI9DyClQSZUqlh3SNgtm0KrAuCykSQaRFCAgMjLzBA2iS+bSI/LKWx8DT9Af1+DEpItAImSx0F7DTLHc+UWqg2FufySRU0gggAEQTMuDFGkvFCl8OscgEheCcEEYa7XlcXF4ozMTwEelL9nMac0rfRdZ/4GgyZNcn9kmGA0CjubUzzaNNBfkaAavdb5IEjYZK0uQ639/QMZmJC9KhN5MKTUIbZNg4MDIj9mSBhtjmgjRWY9X5MMdl5YPpSqFRgktFYJOWYAI3NNanV6OzO/pCZABoENAnpiScOitU5GoBJ2KgBSUy1WS7ImOaHU6+Qz10pOwklbouIgACv+fBw+FfLyudWoSxYAN2GGj5MRzMkmr62Av/QuL1cE9KDXKZmUtHtjuCG/h+uZvvsctgS7gsJMJ5BCZjAtSfiaufH5Az6RafF1yfviAERrFKmb2WAVoKSlU0LDSwWGw1nEvkBhbhYl34HrsZgryDSeTGzmy+h0hFs4wCFoorwmhnjl0hmsrWxgZXkTer0Dff3DsLtcCMcOsbr5HGcvnBLmOAEj2gGQuUZ5ZqNK+w81ysUcmrUKLASijUaR9xEsYRB6A1rsHMZQgRapYoWR4nJf6XpekQ1WCInCWucggPeQIAvZzATXWfQSIFfWozJw4prWs7EiU1SYNE0JXGYolIpglJ6DTQ4ZC3BTKeNl3gEQjewrKhh1C3arEQYdmaV5qED/GLL+uZUwq+VltkdV7qmE4hIEehEgzcagUuMrYYA58wJaIpNutLTyTKbz9HNtoNLQ4CCaxsbOIWpNgmsmNFpqhSHL8LcXdipkPL88aDj8IppwGN4FTY0p/e/vDWHq6FH4vB4BVN0un0hbFXBPuTYEycmsZgHOg4ufuebFoo/Wd1rK3k3yQabu6sa6qJPIynbYHcLSFsWHRi1sELIDCBwzeJzAGSW9AwND2N07gN/jRTmbQZEAeKOh2FJVKsJUJVgqKoo6vaRt6OsfFJXF5va2FEMsfDispq1gmtJllUoULMz+iEYjuHr1qvw8KkGEwZ7n/VH2VA5h+f2Tk0eF8ci9p7OjXfZxAl/cc1i8cQDCJo1KEtpEnDp9EpEIwa82GfzyntIejc9sPMFgUYuEtxLZ5XCL4aIcIPHZJqOSa5zLrK+n5zcDJebXECiXrCg99xyDnFO0qBIGQ4vZTgxlVPYHghTK3qqVQYYCxpI9SsZEWVgLPOz5cIsdF7OlmMVQKMjfM1dALAGNRmGCtXWGUBNVSAPcGzmYzxWLYh/AooOAOfdJFh5UO3JISECVpAXCroVaVYBy3ne7lYoqDttNMiThc2TSqeF1WoUpSL+LdHgfA51tsOm1sBBFUDfFYoVNS5ZZNMxsqNXl/8nKYFYA2eW8HtwHGDpOJnIqSxUOw6FZ2LAwdqA7FBTWJQv9SrEihb9Oq+Ql8Y8MkQwMbydLvSRqCxWzOUxGseEStjxVmtWyMNn5/FaKBblmXJdcQ2yCeC056OD7bBbKcFgUFRu/TlCV30d2EtcFwSeqRQiWHpk4Il7avL9cg2aDETYjLdFordmUkNq2rk6x4bz74D6ezMyIgpTKPFrQVUpFuf70TudQtZDPytnEQp0fPJ+Ys8b7zmeXADlfA88SAsJkTLIoFHabyIF1Crhvc8IqmR9FJZi6RuWpTtYLVUNcWyw0eYawOXwxTpB1Ttm8DNTEh1bZH/iZzxz3E649UWMyq4PKpjTZdFxJvB+K7RHtu17QLYScIOomUZi2BJzn7+XPZ83DoQH/n4U1h6V8rriDsi7kcyuWlS/yL17mYCjEDWUNUPnG51pR1jahM1kRT6fE9ofJ7jzTWCBzcM+BHBthqqS4V/IzC3Q+g3JON5pSy7Cm4Y/n1/n8kVFIJQYHIDoOoWRfpuqArOm65H9Q0s9RBm2MWLwTueQgsdGkAscgajAGqfPaKkoGKkg4XOP5xaZEUZSwMKbCiz+fgchSS5DYwLBxvVbICjQKJguNa5PXjt9rNFnEduullSn3crWWuRWKbSJBFNaubp9Xvp/qISpDlEwyZR9i42fU0XNXLbW2zWITxQr3UQ5+CThRYafXakQFy+eauTY8K3h2tdR6FOtUskJqFp6NHPqwmZKckRc5KHyjQpDR0IK0JApzPk9UEbOe93q9YqPIHEH+O+6H/DuWiFSVmi0apLNhNJockitZMNwzWPPQYpP9RKWchdGkldqHBKbBfp4lHYoVptOGvcOtFzZYWvQP9gmYTeXAD3/4XxE+TKGntx0d7Z042N1HPEoWvx7tHZ1I5rIS7LqwvgS9RYsjk0PCyDvc34DZYMDu9iGOTZzG1V98AbPGBk1Tiw/e+xr+5D/8v/B7fWITSuvRRj0vrOqTZ8axuLqAfLWCb/3Ot0GLsmw6J7luNosTc8+eo1qqCVnhyfQ0OrrsGBxifkcdX/36V5GI5/Do0Tw+/+wuttcb6AlqJCSToDjP6rYOn9iQ1ppFhHo6kUpn0BXqwdLyJmX+YqFF8hDtnZh3tzD/DKdOHKMDFFaXlnDm9HGx2/G2t2NgZBj7kQOxGNVWKzBptFhbXMf23i52EvvI15iX6JA95vTJUWysrSIZz0hGwrXrD5Avl3D+tZNQ6Vr48tYt6LVWbK/FkU4C3/7WMfj9FiyvzuP0qfP4z//hEwQ8DngdHUKwadQrUKnqOHVyCu1tAczMzguhgsGcbR0BNFoVnLt0EvMbT+H0ubC4sIJoOItXL57B2VOn8ejBAyHVMbvE4/TjyNgkbt64pQwj+L72dzAzt4CR8WNYXlmH1+3G5MQxPH44g8O9mOQdEFi12ahk3cHZMydkPW9vkZRxgJ7uPvQNDkJjMODOg4di21Yo0WqvgmqliLZ2H3q6uvDF9bsYGx0QAhOV3GodyXgl5Epp7O1s4czkSdhNFlF5saZj7kmlWJdhUTBAe0iqz5grZBWFG1nP7IVoB/14dhqxYkSYxIl4HXabXvyt7Q6zBP0mkoe48OpJfO2jywgnF5EpHIjN9d5BFDvbGTxfSuEr77wNl92PfCKDrdUdmAwOfPnlfeh0VgwNjWL22TNQIDx5fAzrG6vwuJ1o1RqYn95B0G9AMldBsMuEtp4A1re30NUbkjybo+OnsLGyi/heEqq6Bn2hAclDyZFwZGrB5TfB7LQiTLtdtx+Dvf2SqeBx25FMx9HUNFFFGZuHG9gJb6O7rxf9vUO4c/0+UuEM0pEMytk8hvv80GrrMogZPNKPTCWBYJcfkURY+odUvIhyToVGXg9904bZhwsopktwcYBc5lljgMPtQr6WQ/9wHz782vv4T//xT1ArlXDh7BmcP3cSTZSQLyewF16HSlNHJHqgnKIketasQNWG6E4Zc4+XcfHsOQwO9WBz5zm0ZsDT4RLbcNqlDI8MCBAZC4cxOz0rGIY94IXGpEEieYCh0T7J/OHZQUYy6+WR0TG4PS5c/+Ka7JlUMn/yyS0ZCJw+cR42fUBCi+/fn0FPrx0Wm1nscSwOB3qGhuHwBRDLZLEbjqJFVaCRFop1dHS2Qa9qIhfZh01vxL1bT1CrtOB2uGSI5vVb0dvfhZX1JandnE6fKJImJ47i4b272N/bQFdnl6ja7XaXqKse3n8oPXxXR5cMI2mn4/ZYsX+4gc2dRbz+xmti7fWLX36q5HIVS6I48wdccPiNKFXTOH5iXPZDg9qJjdVD6HUOfHHzPlRaLbz+dsSiGSEkjg73YGdnDdksVakqTE0exdrKOlaWo7JeX3v1Am5cv4PoIeB2uTA5eQzXrl0Xi9C+QR/aOmwI9Qdg9Rqlhv7Bv/wRXvv6FDTaIkxm4PIbF7G4PAsGZZDZTztH5pl5fAH84he/QltwAH5vG9TNurye1dU1eU+0U2XGzO07s3j98pT0CwyERsOA//mnv4YzqPTFPKeYY1Cs5nDvwTK+/wdfQTS2j43tVXGWGB4Zg8ftx4O7j5BKZAR/4R7/1Q++in/3g3+H/u5udIe6MPd8FsdPHsPQSD+ezs5KfxaNJPHB+9/AwwcPhdzQ2z2IT395U1j1g6MdcPvM8AZondmFrY0IZqYXsPo0j9/9/usYGe8QUu6Pf/i3KCTKsBnVuHjhHP727++gs8eMqVNjyKajMKtVYpeYS5Xg87ZhduG51OKnXz0Pi9OKVDaBWjkHn92K2UcP0dPegVfOXoQGesnDIKZYr+hgsrajf/goWhotNnf3UaZFJ3tZuhXQ6rOQhdOkh5HYEvMm1Q3J86N9GC3u6fdPFS57AtY57HkY4CxWsXanqFlIQiLOJeptFUnIVCbrZHhy7fZdPJmdFtcNm9eAXLOC19/6CrZ3Itjd3EP6MInODh8Gx3skTJtKvL72Lhgqaug1WoSzMUQycbR0auzt7+LI6CDm556KjVqtVUOgvR3qlg6FaA6tYgM+uwtdPSEYvRasbG7AbLRicuqYuI7shfdhsJlw5sxZJMJxPH70DHa3XwBeDviIJboCHri8TpRpmQsV8vGMEAYiqQSatOeGBmNjY9jf28TczD2gnsDbXzmHQjaGu3dvo69/RCy+mMH05hvv4ubVB1icO5SMi7Z2J9o7g3C6mYcLydAkgZaD592tPbEkrpXLMiA2mzRyFg2O9cvgR9xWWmoc7EXxwXsfCiGB2UCnT57Dk+lnSv6duiWKQbr/ON027O3vSA2+srwFq9WPj7/5Xfz66i3BORcXHyMYdMt7PNjblzp0e6uGNy6fxMrqJrL5PDL5Cr79nXclK3n+6Qw2ljZgNzgw9+xQzqZcroLOHicMVjVgqEFn16JpVKNroA8Wtwc7+7syUGOvS6yQVk7EVhwWJ/a2IqiXqjh9clIycK9fX8FrlwdAzf6D6XXki7xetMQ0Y2JqFIlsDMvry+js8oBTQZtBj1ZFjXxaheXlKAw2INQXQiQZE8tM1qxD/f2wGe1io8yB/s7qAaw6E5KREmE2eNwmmG1meIJu2H12ZCtZmBxmmJ0WLK4uYW0niUCXQbKxbRazkE8KmSLqFTrJGIQ8LHW9lTaILlFE8VkhxkHVPl1bmLlIVTJrG/J9VQ1amDugbuklr4oEKyG803o7HkeaGRpOCxxuM8xWA5pqOhDRDaYoSn+b1YpgICgYBQmuyrOolb4hFk3IQMbn8QtxmfWVwUiifROpZFL6SsGsqoq1b3tbh/Q77AnYvzKSgG1TLJGEza59YX1KZxabkByJfRitFsl9oTMKCfqpeBLNSg0+u0MGINx3SZJTGzR4OvMEKv+EpVVtVKE2a1BuVdAkgwpAh78NlVwF2UgW6rpGgGZaSGmtOpg9ZhRbJTS19JHn5Kkmch99y4BGAdDUdFCV1VRus4MR+yYC3tIcEVipkNHaFN/OybHjUDU1iFO+VWD2gEvYbQzC4wHJC8BmjaxaNmBkR5DxpwDgNfHM5Bsl8EegIpXJCIAdjcdkCMKhBS0N2GSyQaatCMEigj5WqxlBv1d+r7BDJSBbYcKSkc1GkqAkWXS5EpmDdagMemm+2SSY9WaYVAYkI0nk0ll5r7TBIvOIDT8DNCkbIshF0JSMNjIfeSgyeJgbMdn6L9nARHY5KGE4kqpZE+srI8PaVE2Rp/Mmv8z0YGNPP7l8lewqrTTOXHTys0h7UNMaRS3gGwE8hb+ucCkJ+rMr59/xfRBwYeHOfytA04tBCJl6XHwKS4+hnWTYsXnn1I8PBocYLQmAYlAjbbCosmAmjJ4+nCPDMm1fWlpCZ0eXNKacQitNKwc+OpHABYJBCUFMxGNiSUMwg8AkFRgcrvD3kQ9N0IqDCg67eD/JVjcbzDJIYngs15fYclBBoGEoFwEErmfKuBTbGjbi/N20heHDSFBSDsMS80SccHrckgfAf0U5cjqZFMUAFTkE0+r0/adVgEYl4eotyRdhII8CEhFAYvNOAImS+mKBoXcQn2muVwJrQ4ODcLs8MgXns8f3yk2GE/T2QJtcbxZdHGoxJ4NMSVrA8Hd0tYVkekqfRYIr5WZJGJ8GnVnsoLhWyOosFRKi6igVciiRUaEiAM7hFpmgfDCLAvg2YRZbBYKiBKQ4wWcDQ/UC8wOyxSI0Bg2WVhZw5twpkaARkCKg1BFslwHI7uYWdra2EOpsh7pJmTcpTgpIRLYUZZzU/Zdoa6E3ocTAXRMDk8iY1Mr3S8Cz1SEsb5KFaZdBNih/1EvAj0Ach2X8Q2URn029iQBWUQAYDqcYcskqt5zPoky/PxP/vwSduobhgRAsJjVKxSxikQMkE1EZ0hHoUULEX1iS1MviO04rL7NZJ8UGB2JsRPl7xIue1S5ZBnp6XtP/3wCVRidqLLI601S6lOo4jKaRypWRKdRRqDRFDVKpkwun5OBwOCzPKNU5ANLZtFhU0ZeR0lyHy4qhwV75oDKMLGAPM4oIitUIWlKVkJZDTZQwRuMLpjutMhi2bhHQMJ/L4en0EwG2dnd2cPIEmSO0VihJODltGngNCOyGujplcEImOq3guIAZjMbnivJN2i/Qm5EBYQtPnwrYrHjoN+S9UB1GVQPfDy0iFH/WAra2dyQIi7YsLHwIGNArnDkZfJ0cZESiYZw5c0aeyYWFecmp4HPDPYRMdA4Y+L44EGND2DfQK9eL8km+ZjY7Bp0OG+trEjhH1sn+/p7cZ6fbJe+JDEMC28wi4XNFm6x9ZojQbk2F3+yfxF05BOW+T0CKzGju4dxvyCLle+bv5h/+W15HgpTcP2gjRiBaLBwJPLeYA8NBCG13lKEy2RPc07iexLqQwDDvK8kCjaYMj8iuZcNKBYJkKNRrMhAkS0LyEepNCVVlR87GKRwLC0jN9UAQnKoeh405TU0Z4FIBxsEoWS2Us+arDGelxR8fNMBpdaBaqoh9FQcJtImj716jTOZuDQGnDcV0HN3tAckqCkd2ZQCi1ZsksNrEzB9m20hYt1GG3vSc5Vqgn32xUpMhIT9za2axRgyc79njVivy4TpBV0h+Efnv5ZIShsyfy/VVLJH5DpgsWtho/1MqSHAvbZzMRi08LgcyyQQyaaCzw4CA3/eCNaiEPomFo9EIA58/MvtEwUWVBJmddtm7zWaLKKpYuCt2asrZyL345fCfTDyjVi+qOwZXWuw2DAwPI18qiucqv5esPXk20UI2w6FYQwYMVIIyQNJsoGWfXtakECCMHHYzDF15Hvlc8LVwmM7zlxJr1khcQ7RkqNbVMJrtyGQJKjMgXFHI0hqMwdL5Yk7qFeVDq6gbNC/2GxnYK2oLgs+UJHOf4PvjteAzws98/sSeyq1krXFQRDYzfx4LaakbxLpJ+W/WOqwNuL9TIs36Q6k8qAhUzltRPckcm2QMxXLz5XCba1W+LsQ2WhdSycc9ty4MWuVe1VGpN5Cv1KHWcdjD4ZUWHp9b1rNiscbgcKtYCnKwXixWhO3P1yZWhgxwzhdlXxP1rgxGWD8pP5NqKn7mUIGvjQNTKr848GeRrmZd1KQiTyv1CK8lXxdVeKwxeQ/FzEoG9Do5I/ialLX0gmTC38lMJg60eA7QcpUDEIaO6zSwW5l1VJSBkZA5tJSiW+TnsNZo0aaOdZ5eJwMOvlZ/MPjCzs4gz5hks+TzSlaVljUPwScq6PLQaxpi6WcxKexI/kwOeLgXc0DH18D3xM9ST9G3t6S8B7INmxq9qIqU+seo5PHVqsLyM1F9zUNK1UAyGZNzVOoPnqVqlUJ00pmE4S/hpGgpz56RQ06NqF60uhbS2Qgmp4YwemQQe/vb+Pt/+ESup8fjF+CNw+/9/U0ZrPf0tCMQaEMmVcT7732IkeERkbqvby7i/sPbkpHAwRSDrKnMoZURa26uCTnv2tvE0ubI+Dg6u7ol2DaSSOLqzZtIZIDf+95b6O1rx+1bV6Xp9HnbQYfVO9ceYaz/iFijsSblXvXowVPUK1S+G1EtZSQ40myjariBaCqDju4enDh5SjJcHj64j6XnS5KTyKDQVDKFvd0t9PQE0NHpwVvvvIr9gz0cHMSwv5uAUe/BxvIeAg4vzMzxadXgcFlgMKsxeXxcWN5tHUEhoNy99xA6LZt82n15ZE9lLUir2nQujlBHJ0q5MrY2N8VCzOV148jx44gkEsjkszAZdKhRZafRIbwfwcj4KPYTB7j65ZdIpesYnxjB5LF+fPb5Jzg2xeDw50hnmgLsdPd5cefeF7J2CLAuzCVAJ98Pv3oCb719ESvLc6KquHH1MbSwY/7pqhLG6bIhk87h+IlhCQdn3cC1xWH30spzeOg139+O2fWnsLlo0WeT6+73+PD4wUPJs1mY3RLL2P4er6g6jk+dwOTEpFL3kMykNyJdYMZVBgtz8+gJ9cFp98sQirYzXI+FfApmsxbnzhwXMsW9u/dhtxOAHcXuwQG2DvYRS6ZpRijP5ur6ihB0JicHsbqyiiPjw/I8cU8nmYmM+pNnT2BhaQFetwsTQ6OIh2mt6MXU0SkYdRY5ExncfbAfk/OT6t5anbZXTQmvJ1mDg++HTx+gZWnCE/ShXGpgfHxCmODXrl/FhVemJBvQ325BpRlDS5sV2yCDyYTZ2WVsbuTw1W98DLu3E59/dh2jvQN4fG8aW2t7GBqYgE5Lm1SNEMA2tzckVHpre1XY7pVCAV6bS2qgfK0AvUWHC5dOY/b5LLz+IDY2dtHfPQ670YPb1+9LuKvb5hbXg1QmgeW1NbR3mVElnKQ34eTpVzDYPSaM2Eo5g3sPb8PX1ob23jbMbcxgfW8NGiMt0bIwaqyoFVpIR7IwkTDQyMHlMsBg1cBg06J/vBdNbQPLa7S6G0K9okY6VkQx3UTqMA+UNShnKtA0OMDWiN2YRq+ByqQWwPIPvv89xCIxPH38FEdGx9Db3QGLTQedpYGNnedIZA8AFX33S/C5OxDdr+Lap9Nwm/qha5mRTTPHIoUzF47i1IUpaK1a3Lp/C6HeHhSLWQRjMqlFAAAgAElEQVR8DuxvbWN7dRvHjp9C3yi9+xt4MnMPu/sbspampobQ0RXC0vIKnC6XDEBoXZpKJ6U+mZnZxHvvXcb2RhjJwzJcVo8QB9uCHqkDSdLYOTxAFU109PVAZTAg1D+EdL6ExeV1GMwWsaKh7KyUPBRl18LcmgxhmcdKyx8j7dCHe2U9c4jKDKfLr78hKgsCgo8e3sWlS69KvcHjenN9B/fvPkCoM4RXzr8ieZVqFVXxOdSbeRRKCZw9dw7Lyzu4d38ap8+cw97OLmLhQwFEo5l9DI/3oq+/A48ePsJI31GE99ISrq43sg9lvlgJW5v7cs7YzBqxMDOYtUilEnjzzTfw2We/gsXsxNzsHj76+lt4+mQRB7t5xCM5vP32FfzNT34pNW7PqBeXXj+FGrLIVGJCwoqHqfguYmysB2ptDffu3Zc8la7ugGRUmUxWsZOt1BrY3Y1Ar7eL/dPi3DxGBkfRrKswN7cgdVag3Y8vb9/Au++/K6oRvc6CuWfLeHTvKfKJHAqpBjqDVviCTvi73Pji1iz+7b/5x3j48C529jdEBeTx+3D8+Gk8vP8EB/sRySQiGfCnf3EfQT8w2O3D+bOn8dmn/yAB0IEOP4KdnXj0bA7pXBGr6zv43e/8HmLRQ6iaevR3T+FXn1/D9u4SVOoyhke70T/Qi5mZRczPbEjdPzU5ju5eu+Qn/B//239GwOGERdvA0YkRXLv5iFxJvPPhcaTTEZRSGcl90sGCTKaA3cMwJo5NobO/W7E5S0Swtb4Ch8mAJolbej0+/to3oWpoRKFiN9jRqrO2siDQ1o0G1LL2G2A2L7OB07AYdJLBYDfpUS8XoG7VJA+N95uEEyrvq82WDIMJ8BITczgVxW8my9whh+zxVOQkEkk5g4gVsp58/vw5+oaGcZBO49dfXsP6+gL6hnpg9Tkl8L6newg//e+foc2t1OMXXj8hAxCzzQQDsxs1ViHqtEi6sBjwl3/1l9g7aOB/+aMPpBYpVbKiaiVwzOs0/3BB9kyf04NAWwB1XRN6swlGPS3O/bC7bXi28AwaEy0yOxDZC2N25jmGRibRhBZanRFLq6sw2SwC9NL2eX9zG9GdAv71v/qn+OGP/gwHsRpeeeM0RsaOCMEhn4ni+ucP8dFXB6DXlnH7zh7OnPOj0mjB5vLiyOhx3JYByBrImWvvsGNwuB9HJ8fx5e1rcDhoq+7BztYuGpWmZDakk3FRiNG+lyRNu9st/Rf7GZLs+P1jI0fEJpAWYn/3808k7Jy1sMNhQ7mSh86gwsTRYXFAYWd469YjBH0DOHH8Ej7/9Auxc1tZeYiB/hBK+ZLkiBg59Iqm0NtLJWUTm9s72DvMItipwT//Z9/HzINpPLz9CN3BLqll0hyiMvKgVZR6i2Y9k6dCWNjYQa4OvPv1ywKUz848kdzVVy4el76e2MiRkQm5Js1qC32hThwe7AsuQntKDt1u3dmSfrYjZEJHpxf9I90gHzia2JNnI+BzwsycUq0N928vQq0xI5IqoneoEzsMN6LTSqshtUFkP4JsIguGCe6uNeAwCkwNirOr5MDqID/bGbCipYecgyq9BlqDFtFEFDU1QJcQErGS8RycNjMyyaKQmqgco4KHfSGVsXwWOAgkrsB8mnD0ENF4DX4/hIBB1wXaZmmZHdUgkV8r5DtaejLXkX1sNB4RrNViM4iVZ7GmkD3ZrzMj2U2nIHZ6QmJjDlRF3F2otk+nslC1NDCTeF5R8FgOxKg44gCFww9ifCTkZlIVhEJBUYsLEb9Bi2ESQdNiU8mcK73egvm5bZSKDbnXJABZXXY0qZ43GeVZj4WjKOXyogKp5PPiChMIelGoljAzvwSV94i5lS4U0dABGjPgDrjlkA16g4jvRXC4vo96sQqTjtMoC5r6JlRmjUjCqy0ChUoTqK6poK6qUcvUYYQZ6ooGzYoSGElAisxGAj4MR9bqKVErCYNruHdc/MvY7HO4IcW5VouurtCLHAqF9UZAiYwJAlZsrDlc4L8hm9fr88lwxO5wiOySnn8M1qUPp+SANBWmIlUgZFcQyGSTbGLAZaUszESCdBJulEwrkjJhl3NqqciFmCsiDFsiLwYDPD6PMOYoB05EEsKyV7EhbkEADW6ybJq5aPh+rBaLACkM0yUAwkkZfYoJ0Cm2Ooq3NQdEwq9sVGE1GaDXtKBTt6AT0J22Woo3GgGyVLaIPK+zWmFcii+0sI5JJyRDVBmKUJJN8EEGIQyaFLmgAnywcWYzKsMdWbRKIChfMxcfwSJeW2EuQwEJ2PyyGScIycFJsZSXAYMMGXQELDSKF5ybofZG8fAn2yASjiKXzcsD9XIAkskXBODhZksJVacExO/I0IEqGw6qCDrydRK0IjuaAAxVPI1aAzrSa1pkIBZlkyTbl9eSNhV83QQ6CFQRMGZjooAUitJIFBts1glACGuyIWFWZKZzDZExQGpoqZCHz+2AjaqhBoNnm6K08LgdMjHvDnUKK5JgLa8tfxeHYGIpw83mRd4CD0yP24NIOCwggdiL0UbH6RIPTYvJIjZWsuY0GqSyGQkL5uujnItsVQIVLNr5QaCG8neyMdng0QfV56avP5BK7EjT3RbwymuJhTkQoQ+1FSYLMwjImOVklqAPlUU1ySERhY/JLB6yVE9x3fM5YoB0T2+vKC3I1GWD2dnWISFctELiME+UIMxcKZagV2lF5WI2EUh0wkBgtKWG1mKn2RTMTqeAyioqswwM2y5JDghl3/zM4Qs3bLF+qSv3h2ufzHwOQagcYgYD7eiEFUerPSqkaPGRTol6ymk3w2xQoVbKwmZWozcUgNdtQTYdw9bWqsJKNZjQ0dUtg5pCnn7kinWJyaRFC7RoqcHpskCloqd5Q4AnrcYAtUovB3Gx0kIylVMCaMGpdw7JdB6JVFYGIRq9GU2VDplcGcksgWpKB/XIyCDQgla9qgw1PB4plo6fPIGu7k7xkie73mqjFRytzejdrhWVBvcoTubJLFE3tAIU0L+ezBk+u2kyoO12+aAEOBaJysFOuzhaZ+1ub+O1S5dkKJdIpBQljV4vntQE+fksFoq0caLdHdVTFTx5+hRDw0Niq0Rwh0x0soVR5T5lkgJBCdWtye98aalET1an2y33UmE5k03gk/2cI5KsgJW0TlGsxQiesjnj88G9hXvp6uoKZmZmJPOGfzhkIJOfDPnFlSUpKI8enRDlAAdgZGQpIc4MGocAF/y5DOmj0o3WXvSL5Xunl/LMzJwMzbkf8JygPZL40mczAkgTxKNlkWQwcVVwCMpBLEO96C/J3AwZylElWZdBBs8h/rfkGFSrChOcWiGdVvYkYchTeUW/a7FWa6JCf/0GFXRaxTtfo5PhO9c6h6JkfHPwwffHPY6FDRsyPjuSDYwWorFDGZpy+MOvENgWG8CGkvtDtROHH2R/M2SXTB8CLAQDdGqDSGmXF1dlr+bw9uAgBX/AAq2qJbkAdotBhvIMQWWYL/c2vnclgFmSC5DLN0X5xsbYZIQMEQX05pkk8iqNhMLzPTEILuDzipSYgcsOu0UYOWQ1PZ9fwO7OrpxFAtK/GAzoyVZptRCNZpDLUFkgM08520JdOmEsj44MYmxkSN4rG3GeIUJAkHOAGUJKXgybGU5f+HU+A7wXVKxI1sKLIRRBWRaCHNIKsM/rTTvMag2Hh1EZ7PN+cx+nCoiNGfdQUX+2mghHIjgMH8jQgGxp3g9aBNEHVS8GKGpFreT3S/PDM5MkD/mdslbUUhTSpo4EAp7BBKu5t9SgR7mm2I+pGHBOJRozuwjwM6esTouxJtOpFEIE70OT14N5UBxAVcQCh7+HSil+TzAQUM4Dqq5YV1A6LD7LGlG0iKUWfyZVphzo1cn8VxQs/Hdcm1S7igpVrKvUQrqgGkRRYCqB4ryWrOMovX9p98VKRWoRujlRafLCyo/Ki5fWBeKnT+IIX5hGp2RicPCvaopqlHaWzO7gPlXjYA8aGapTfep0eQSs5xmSK5ZQZ33KbCcO6UXJoCiNSSIRNQbfb6OOQiEnezDH1CQL8NqR2EMbBCVnQqmfWHpR8s0hFCc4ilpByQnh4IKDPL45Xi/mYZCJx3x3ZoDwe2mzKsOiFzaPVIGwBiEYS/UMPdU5+IxE47DTRrSUlxqWF5r3XeqkF6olqkI4bGaDwhrsNzaDosqpisUfM3M4IPe4fTIA4yCIhAwOA1otvu+s7H/84J7MtUe1DNcf7yt/jqIo4tulNRvvL2C2GAVgt1o5IEnD7mDgdR6lMs8qDoCFrgmH3QOvx4tSqYDR4RHJS2EOxMb6hqizJ6fGsbQ8i2Mnx3Dx1bPY2t7A/QcPMDf3HF5PQCxFaHOYL6SQSMTk3hIEW5hbR1uwC2+88RWpCQ+jO9jcWpXBDs8fs9mOWDyGZPpQSDhdXQEJ0zXo1ZibfyastM6uEExmMkxbCCdy0BqM6OkPoaWqIBrbxvSTR/ja174ptlU/+++/xAfvfCBeynu723JuzT5dwP52HB6HG6lEEoP9QdCad3C4EyqNCV/cWkV3vwvf+/730GyWsbO7KUOIyaNTiEUSuHHtOk6emsT4eD+KxTjSqTi0ajL1tOjtGkMxU0d3sBcmvRH5UgqFcgrZYgKdPUHEk2FRgN++c0/A8ZHho9CojUKW2NnewbtXrogKfnn1OY5OTCCbyoo9HC0GvAE/ys0m/vInfyWEsqmJMVEAdgXbcOPaDVjtFpy6cAo3vryF7c00XnvjDHKVKNKFFLRGG3Z24kgnmhjoG4Cqlcf25jZOnxpDIpHGg/sHMNuAb377EpwOPdq9XqwtriEWziMazuDqZwfo7VEEX+SavPX2WVy/fh99/e0YGRtBsCOImbmn6B/qxtL6IrRmrfRpw4PDYlkUpTWn2L664bDaUcgVpZfloI0NPZtiWnJwL/G3tWNlc0dyQzhkP9gN4/e+80+wtLCCZCwpA8+5mRmkM8CH7x7D1z58H7du3sTGxroQmebm53H0xHFRVFy9vgiSMOnwwL3mf/9X38L1659Lrg4b/Z3dbZjpmW3U4sp77+Jnf/NzvP3W2wj6fFK3c4jKjIWhgTEszq/DYnRJnlM2k5EMONptEDyiyp17L7NyaF09tzqDZwuzuHjhNYyNHcHi4gI2NpcwcWwQB7FVaEw5uAN6dPUGxJrv8aMFfHFjD8ePteHKB9/AdjSFvb0IiokM5p/MiTXNK+ffwPLzTdQbasVHOxbG2NEhPHn6AE6yP61mbK9uCZvf5lbhlcuvoG8whFQ2JcAUmnqsL+8j6OmG2+zHwfYhDrZ3cfHCeUSjh7j/4L54sLO/MJHQ1DTh3LG3MTZ0BMVCAnfv3wV0RvE4t/j1SJQjuD19Ey11C9vbuyjn63ThgZb7EACPC3D7rDj76ils7q0jlUvKHmswmMW6JXyQhN/VBqfFC489iGePZiUnwev0oKuzQ86NnfCODNLW1rcxNjaKQqokSqS3vvImzBatWDgFu5zQmxsIR7bgJpkjV8HtG7NAzYpQYBypOHvVFnr6OuENurAb3kZVVYWKCvNqTTIrJo/0Q6dSIRvLwWiyIV0swN/hx/LaHPoHOpHKxDEw1C/EiYNDqt6YQ6oRy1KSdKisZkbQyMgR3L35GOqqFQ6rC48ePsHgQFCAXoazr21uCFDmCXph87iRLVTh8rXB6+2QHovkF6fdhFImgigVt2WeMVQdGsQtodYqweGy4emzadgdLmxvH6C9vQsfffSREBUXn8/hxIljUidTqXvt6pfIZYqYGD8qmT5b65swGVnHMnjXgM6QT+qFW7eeIJ+vYmJiSpT/X974tWQime169A3RGtCFa1d/DbvFB7PBhUg4IxYyKxubiMZSyGVKCPhofc1sxBh6BzoRjuzj3XevYHFpFQcHCbnvXo8PO5thxCIlpBNFDPQP4N6XCywF5Jz/7h9ewX5kHd5Os1hnqmGWzAWGP0eih7BYjMjmyjhzrkfIFXa7Bx5PALt7h2LlQjtXt9MjtjOzT57jxOQFUU48nr6PproKrRHwBgLwB3swOnocM0+eY2l+CcnDCMJbUXQFPDLc7x5vw7P5Bfzg3/5r/N3f/TU2NtfQN9gBp9cNp9tLXS6mp+eE8BMLx5GK1mE3AT6HHp3tVAdk8drlS5hdmkOgqwtr2/vQmqy4cWsWp05P4Mj4GOZnlrG3lcLvfus7WF2Zxfrac8Rie+gMdaB7oA8L80uoFBqwmPUYO9KGcycu4t/8r/8PzC0rTOoqTp86ikfP7iE02I6OPg+KpYygs53+TlTywOEBrdsCcHjccHo9AqxS6UkSUm9nG3KpFNaXVvD73/k9GNQGqOtqWPUWGRpVayrBB/JFkpKYVUeMziB1JustC72CmEdBZWutIrePThYk6ojluAJ0yfPFHpO9EwchLebXGc2igJcsOj3zt0g21ImdLm2ey7SyBjN4HFhdWcDWzgaW1uNsaXHlrXO4df0enGaDDPk6+rzo6GvH+NFxLC4swGUg9lVFlQ7HOjWeTU9L7Wu1a/DWu5cRTewjFgujtzOEgNOH2QezUDeYQVLG1LFJ1MEBQlOe3fauTsmWWFxfQHuPX2quTDIldYXL1UFqKqafPUe+VJZhdyFfRG9XD4rpLFKHEbz5xmXcuPMlbD4PEsUyTl98RYZAPZ1t+Pc/+GP0d+tx4cIRPJt7gmoL6O5th8/fAbfdj7//ySdIx1solaleMohV/+U3XpNg+OXVZfSEevBkegZuh1eUIFvra4jHIvD7nYJVWuwOOduMBg7LU3A61HIWsy4L+jqxtXkgriJUPvf192J3b1Py3Do6/RJG3VS3MD+/hitv/SPEIgX8+//rJ/jjP/5DfHHj7xAIOGHUmiQ/RCx0VSQoGtDbP4T7jx4jmckxKgN/9C8+xsOb97C+uAeLVo3jUyfx5OkMXB6n2KdSCd/T74DDY8XC2j4MdqC9t0dyW/RGPba3NzE3d4i3vnIEkYND5LMlVHItVAp19IX6xEaT5SqxO9bXj6fnKMrmEQWjFbj0ldOwuXU4jG7L/k/HnmwsAh2MWJpLwO31o1hrIFuuwGS3I55KIJOt4OIrR5FNZ/B8dhtOiwatSguZeFP2FJuFA6kOJDIJ7EbKUJuAtpAZLr9HyPjsTYh9NdQKGUx6pXpD+hha3xPzJKZotzpksBs+TMq6VqInjGIVRwJ2Il0CZxZSsxO/LFHhzodNA72eecBUnitOOkL01NJilxk9TRk+11U1yUii0wyzO3wer2SBcI2SUM5eOR5PolFndo9eVEK0zScpmz0ilUfEZpjjzffAvpv/lmo1JTNaseOlsp/ZXvHEIRqtqihcVSoD1laZbVMRbCPQ5oDWqJW9k3aPfB6p6K4VKwgwi4Yih1oF7R1tSBdoRZ+AyjqsJdFDBiBOvxvt3V3SCFHxEd7ax+7KJlrllnhq0yrL6DSj1KqgrK7CaDMIyFjNF+R7jE0DapkaNFUtNHUtdNDLAETxM29Bb2RobFN89OjfRtm1zeCG1+kXtuHBwYHSQFqtMtggMM6mipZUBItZvNJrkFIchZVIFYFG/Eppz0IAQaPTSaFABQiB8oPwoQxACJqUq2UZSLAQ5OZDIFdVb7wIzdUgk85KA8xmXBpaDdtd6USFecQ8EQ5BuFocTrsMFAhKxaNxNAmM6vQyAGFD/BLkIojA/2ZhId770o6rZLERgCkW2BSWFTWFSiVACCsKWmBpmZygaUl6PSVgbKq4sFkUEXDJFeso1Cj9YdCkWr72MmCX2AABnZeAD9mxRKrYWJBN+BLwkcUr+SAK4MDXytfC/xZlRKGohFEzo4DGlS/AOoIoVGjQqoqqADKq6MfJa0vvag4k+MvovS92LW3t0tjS8oB+fQRgCGwTwCArkd8r/v1k49HKLBFX/HRpCULApckgHp0wUIXdrGOzrRIQmGxSNvPEDmg/QTmXADMVsgoJZvNBps0FV2FT1g9fE68Bsxw6Q12w2h3C9uztHxDQkVkvBElp50BGsctuhZ25IDYL0omYWK1w7dNCQoUmErG4XG+C2mxmuGGweSFzVVQm9NRvp71PFPlsFoFgQO5ni8MXqqR0ZJko653DjjR9ug0GAdQz+bz4eXPTyiTTEvZm0Jvg9nqFAUH5fblQQ3hvD+oWiwSCGlWEOn3wusmGTiN6qFj9OMmWs2oATYFoJFIpNSJh+hzTHoUFSVUJaDNz9EyWNRUiFczPL4tsLeDxCzucmTQsQmhnJlZjZECbuKYVf3cGifL7Oe1lQaIjK5Jh7LQC4XuVYNwCVLT24CCOjGexz1EsS+i7TtYDczUoo+O64/sPdffIEIRrh/kwDJLjuhNAiXYlBIqp2Gg2xAJLTe/QSg6qegEOmx4Bvx3NegmZVFRCw1QGC7yBDgEJkskcmg1CTS20tflgserRUlckRC+RjMgz0mxpUGNwbo2+5Tnsc03nqRBRrGVYcAkDnr+Zrz2VkevMvI9MtogEc38EzlLhxOQxTB4Zk9DRgf5BsUigNROHYgTiORmnXI/vj7kT4vvPKTrUAliRzZSMpqQ44KBQ7JvUKlmHCqNVyXhhHsPq8orY7lDlk8tkpYhcW12D1WzD4MDgbwYQDO+jfzS7BI2WIXJG5AtZef7oI/nw0bQ8w+NHjspwr1kui/0Qf5cMcWkVGGOoFdV+DhmaEdiLxBI4jETFXsYXCMi1Ym4FMylE9tioS94Ig9vpz04A7uBgH5sb6xJOzT8TE0flbFAsXLSidGDxyTBZDrM4SGoLBsSShgoQXjOn0y42OxwIkEVH8JT2Jzw/Nje3EY9n5VpyX+AZwU2aQDl/Hr3v6ZNO9QuZwcODAwj4vQK4cTjDMLcy1VMsuhtcj0r4HvMDeHZwSEs1AAswPtOSG8U91shAMIU1T4srfh/XjzL00ItiiuAoP6iGlEBpWlTZbMqgKp2Rc4TPgPj7S+YKfZA55+D5RZCyIU0IBzW1alks3xp1fq4iEHBjdHQYPd3tMOhbcv82VjdliJpN57G5sYNYPA2ny43f+u1v4dadW1hYXJCChGdIOsViCejqUMFuZsg1GT48UzVYWd1BvQ4JjaX1IodFfC0caii2RVU5QzkUc9qd8Ll86OvuIRSPYoHKLOYPbcnZs7y0ie192YbQ30u7RYOcu23tbfCwyLHaUecQMl8SFRKDhRleSqCQ/rG8V/TfJ5ueQchKrgILJx7pGtmnW7Q1kgwWDv75jGbl2WTRRwCZ91QyosT+jbkXSgi4yIEzOQmCFiuqXO43eS8823jfWPxx8MXhGkErsm4Utr9yz5g5pm4yl4m2iLQk6FBs5KpUv1V/E1jNtcKikOtMkQST/a8MUpP5CgplRU1DJlylXJc1xbXM/YPMGALXIg/mpIgkCQaOs1hmMH21grZAQIaOzM1hc/jS/uqlBRYvGK8XXztVH6zmFFYOiSUM9S7KsI1fE4tNGcZqFXtJUQ205PrJoJAh5swmMjOrRMnckYEILRTF/uhFVpmoqhQSg5A4NIpSlmfYyyEK74sMyCl3djqkMPcHvEilUzIA4rA6mcwKY5sKEI4uBodGFIWoVotEOoNsqQqr3Sn3gmcWhwwkMPA9K7aiLdn/ksm4PFs2kxFGvUbywGiFSUXIb94P7UTrygCTag4JKq4owx3609rsdlkn/KCnPRt9Mh45TlHRnoRDGDWvl2x3SlNiot2nUZ53UYDQytBgkFBAnpuNFwMQqWyo6uXeVS6LWodDHq4VMsY5hGFdxevH/VburcwtmgLSynDFbFWe73Ra1BcMi2aEEbO91CrmePBcAErFopCkOJRiHcDrRTUFSSWKOo8kCyOSqQg0WrLNqvAFHMjlk2jvDEiWB0FdEnp43o6PjYsauz3YJixaKkA627uUs4HWnPkk1jaf4+Pf/oYM4+/cvYfPP19AT7cZly5exsL8PMLhfcljomVeqUiFM5WQBL6GpVGfX5gVq1eSpz7+rW8Jm/DZ7FMhgxBYvvTqaxg/MoIHD27i2cwjaHSsXdnke5DOkMjghMFsx+7BNoLtHpTrKdy5u4hvfvw6Lpx7HQ/uPMXPfvK3CHV5MTLUL3uvzezA6sK25ECsryzJ8LlYqOPdKxdRyDfwyWf3MDg+iO9+77tIpA4kcJcsbyoTc9myAPBvXL6Ee3e/QDp1IHaBqVgKJp0Vv/3Rd5GJlxE7yIpNRbWRg82lR6gviJ2DDRgtOnme5uaXUC7VcfzYWRTyFezvHsgz896Vd7G2vgqT1YSR0RHcvnUHPT09SCQTaO/skNDpf/jsUyEMffOjr6FeKQj7kwO53b1t+INeTE/PIrwHHDsZhKPNhFQxDbPDjU8/W8fH33gbDosdD+9cg0nfwtTRUVGj/PraY5y5MInBiZBkokwOj+P+rfvCOmT4uFZtwML8ImZn4ujrNYmNGde6y+OWfZFgHwHLQjkHjUEnKhUhRtXqwii3M6A7HEFXkNYjKjkbyCKNR5IC1HJI0BPqxe7uvqikhieP4jASw8L8cxmQtOoq7O3sizKPj8f+zg6GhwYwMT6OSqmAhflZ6VH43EwcPYojk0exu0+7JYazJ7CwOI/Z+Sf43vd+B9eufQ6/zydWohxuPZp+gHfefRuFUhkrq9sIhXqEYEKCCkGDVy++hlK+hl/8/BPYzG6xu+XZyefJ47Wjty8k/crs7JzY6XX1diORSwhRqtlQC4lvY2MNJqsWg6OdUBkKMDmrKDcSaO8KSE7MF9cfwWnz4Mo7b4tlSkVrwMzsc9y9fhc2rQXfeO9jPHs8h5XFDQG8DRYTDBYDdCYVvrj1JTweqrysWF/m+Qe88XY3+ocGZOjM/YeWTTqNCXduTkveS6uig0FlwPryMsbHhpHNJKXP530tV0g4Y7B2A7/70R/BpLXiYG8Da+sbKNVVsPlt6Jtqx/35L/HL6z/H2VdP4vadx5iaOoKOQAcKqTRm7j+AzazFNz7+EKlsFEsr81hZS6O9na4G7jsAACAASURBVMMul1yXzbUIqmXA63RgfGQK+WwRc0/nkUuXcPrEUTknmdNBpdjewSGcTo+E/oYPYgj6A8I2rdazMFlVqDayyJeSGB7pQy5bQDFbw9jwcRzu0kGiiZOnjqJQyuPZ3Byezi7io299AKvDikw2jUh4F616DiMDA3jyYF4GtLVWE8lMHCYrs4E65fXT6oz5Mtzrd3b30NHViUwmJXs68yxWVtbgcQewtx2D19EtGSuLz6fRFvRhe2NDenjWjCQ/WF1WdPb0YnF5A5FoGqHQAHz+oNhxGU3sETjoq8JmVeyCSGSizU9Xb4d4pc/NzSLY1oFUirk5OnSFuoW1u7q6jKnJI9jf24FBa8LNL+7DqLPi/JnzQgzd2thEKNSGciUNi00jfRRJgp99dhOJRB5X3v0A9WoF0cMdLC/Poau7HX0DIQTaXXj48CGSDOg2OKHX2okcYXNzF4eH7KeBYMALo4He8VEMDfeKBcuFVy5g+skM5ha2cfLkMbG5m3k6j8X5DbFIMeoNuH9nh8YHuPDOICYmx5FIH6BrwIvnS3MY6B/F3/z1rzA41CkEgFCoC4VSCh6/AbF4GF1d/UJ6o40r1QO0xmXvNNA7jL/+q79Hf9c4Pnjvq/jJT/8bKvUczr56ArFMGmZrG44ePYurn3+BT39xFcdG+1FOZ1BKsYcawm56QyZ5f/i9f4q/+PGPoNbUUKrl0NYVENu3WoM1pxEzT5dgMdixNLsMdQMIuFX48P23hQD2wdc/xONnT7AXicJo9aCh0uLWnftSk1PZf/4Ms0riggNcOH9K6uJSuYj/+md/iqPHJ4To8vj+Ci6cH8XoeDu6Aj346z+/if2VMEzqCj54/zJuP7yO7qF2aK2Ay+OAVW9Ef6gfsYMMtjZ20NbRISHaQ8PDYkGaz6QloH5koB9L8/N48uAR/uif/UvUilXUS8wF1gs28JIp3mzRxt2MVDYn2UwkS3HPz+YzUndQ6Up7a7pclHJUfFeVfACtRobBzN9jJsDs3IIQKHd292Gm1biRdoBUdJvlXGPdR6yK5N5nCwu48fAejp0+gZGRQdnD/uxHP8LGWgGvvTaFVDyFvc1tOF12JAtZyQHpGegW94Q//5M/lVwZW8CNZ3Mz8HIQsL0Psx249OZ56My0btqGrt7C1MgEnj9dhIoDENr29/agXCmIowGvQblRQ9dgCKvbi3D4TAh1t2FnYxOrixtIxMrQ6R3YiySh0hgkWJ1KjImRCdiYXVgpo6+vW1Rv+WYNG9EoLr75FqIJOmDk8fzxPextLeDixTGksweIpiPiJkCSSF/XIJ7enRVVDvcL9iDsz96+8pao/tgvrK1u4PAggkqxgbGRcbHSzmVTYs1NrJKEImY4aDQNsekmsS4aiYhTSb3akv2WVlgba1tCUuRgpVjKolYvom+gG7lKAalMGV/74Pfxq09v4tNPbuODD16BTlsWG6/+nn6Ui1WsrW4hkcxAazDhynvv4//78U9gdemxe1jFH/zjN7E88xzJwziiB1X81m+9J33a3ft3EI4wGwv48MNTUocWq0VkigWky1V8eSeO9z4ckVp1b29DCDvDg0PIZ5jprEIikpUhVDyakwBtp8Ml6tzp6acoV2hRb4feUsXkqQF4Oyw4jG6JLTQJgk6LHqloBqvP4yAE1NAAroAPLa0Wh7EwSqUWTpwclKyi+3enZaA/PtKPyH5UFGu0oxo/0o9wNIxKs4ZIsgqrExifmoDOaMDO/h4y+RyMVhOStIZij6RSI5OuINTB3OGqWFqT8EK3GRI9Y9EKzGalt6UDDs87vVkDt8chRMlkIoVKuSG9kMlgeYFzEWvRS+9GohnzGonxsi9oaZoolAuiAKLlVsDnl3xa4qyKbXMNiWRK8EH2rhx+kDBNhwmKAIiCsadifUOyuVgdg4TMLuzvH4rYgbbO7Id8ARs6u4KoN0qkdUrNbrG4sL2bw842LdgZSG+ExWHGwPAgsqWC9NDpRArRvRh8DqusXSrZqbDbjx5IP6uyjOtaFocNZpddJrjMt2A4aGTvEEV60yYzMPECkImmAXQ2A6qaOvKNsmyEQa8LrUoN0Z0oHDo7NBU1SskSDDDCqDEqgYaUt2tUMvigP63NYZGNjV5rfmcH9GolU4KNF5tFxXvbLCACD00+mLw5bF4IrrGB5PfxIpOpP35kQgBUyaQwm4TxxiFIMpUU9iUZigTPefMY2ElQV0BpWhcwUFJCUFvSvJFBRmBJbJ/E45/gAqMFWwrDVXImNWJ7xA8ZJtSUplmae2Z01BU24EvLExnUEPgiaEGFhkzquMhos0W/9LwA3/w9StAzA2wqMOnJym0J+5ZfI4iuDDQU9mOp2kK6UFeClGU6R/sEMtdZnr905Sbm0ZLXxoENG11eKA6chK2nVry8JVj0BbjA18rrywVMwEXYoi8ac/GTp0fb/8/Te8dImp9nYk/lnGNXVefcPd2T885sXlJc7pJckUqkdRROJ8mWZJ9l3dlwkAXYBowDbOAOd3+cdfKJwp1FSqS4YlgtN07Ymd3JqXMO1ZW6cs5lPO/XwwUaPTvToer7vt/v977P+wTalPl9qFSLwmwVtnGLFg1UnKiEPc7XywaeYZQT45NyTwm6Msidr5P3T2SKOgWwFVj4KFOc71NsZ5w2AXAYUMvXarYoljB8ppgZYdBbBUzlgU6gmCxlAXoIyNB2TcOH3ihh5LxufH0ESYNBFrYBWB12YcrRG49sJ8ofCUzYnE6MjY0pIcilooTrNqtlxZrMoBPbCL/bBrO2jXw6IexZgkgcfpGFTtCRwJCAlmIRpLDICbTyAKbki+/X7SQTWbF5IZDGjZuWNu2eGtVmG4VKDYfZnIA1/HdKjPkM8esJlNJLn40EJ+W7nM4n9kXtcOn8DCIhj/j4lwtlAey5CVH9ZDCpUKqmpODo9Jx4trAlQBGVVGSoWZwGODxGpDJx8TN1OX3Y3U5gdmIe/f6I7AfLz55I8ds/OAifPyD+pBLULIBYXbz/udkx38dgoFeiB3qjBTqjGXVazbWYldIUQIkMOQI1ZC3U6mSaKkG0zPfgcIdFDNcQhyGUINI3m/sCD2uGnjJM+TCVUp4rBjhzQGmzwGYxQq/twWWnPyLD2VuwW6iYOESzXpbBpjcyhFoTePxkGbs7MZhMDkXxpKfNHe8HB24l5PJpsdjrdll416DTKq+pQbssPRnqWnnOhcXbo/UTA6BK8Phswo4hGGZ3unFs/jjm5o/LNeOe53e7RU1DZjcBUzJVCAZyffI5ZtPPdcDrQzajTmeEXmeSgoKDAQ4beYDw+nMdb+/syGBgbX0N8/PzmJyYlMEQlQNstGP7UQHQyYCknJ2KEq4Ngni0imJ4KJm/bHIodcxkUtjZ2xFAlQqK56waWohw3yQTSEIIj8BPyUzQGxAKhWQPYcHHARjtr8i4PnvuPHx+P7a3d5SMEGm+rKJuoYcq2QwE/Pj3DDfnAJWFIg94Bmzv7e2LPSJ/PotBNdUjVGU0GEpLZqeyb9DOjPZVoliq12Tdc8BCNQmVKlR2hPoi0GiMqFTq4OCn3uDQoy7KtaHBfhkoMFCUoMNhMo5kPCY/lz6hBP1pSVQu12Vgl83lxHefyikNGRYmEyr1OlKZjDAdqdgTW0KxDVSyk8jO5vPyPBydAz69gVZSLQFpqThg4UFQmM8WgUsCrs9zkax8f8y3ImBeZ55UD0Ytc6ioCKuJbSL3Hr4P0kqmpsYwPNIvLGyCWFSwhYM+RHf3cOvm58hlquDsS7J4dGQKDePbv/1f4L3338PW7rY0xEaTDn/yJ/9chhRVNjq5LAo5ZsQU4fb48em1m9jeYrYAcP5sGJNjI9hYX0GrUZUhTCjSJyqYqZlphPwB7KxsIJtKy6CJZ5wMSjRqDA8NSjaAW+zeFLY42SFkGHBAR5tEAnq9DsOa6f3P4YZGJK5ivdNtoVrmsLArlg0cfsgAk4N07s9UZ9ZoMeVA7+j+cRDFYTzDy7nXkGkvrHoC2z2VrEFaCXGN8exqd3kGU4HDgGqLct5o+R6cSghjvSH5NsqInCx/lZI1xSwwBjdS0aJXMsl43vG8kMC5IzWoAv4TfGYmB2sUhWXP54VWnRwEU+kgwe5yPlM9QQBeIS9w8MOGhINMnjU8EwkECMGFStAmlY5ZuS5iO8WhWpPnqpJRJopSqjmoaOWAgNaaMgRmgVuXPVqoLWKnqeTSELTmvsV1p+Rd8X7SYrCp2BpR5VdTcsR4XSRAnGu0oewhkscl1nCKckIJUlcaNOW6KEonDqdIKqF8QggnRp0wmqgCpcqC14rfQzYozx7J/zDbFEtVUcF0xXe6zGwcElegVnJyerSoU16LfF2vI3Vjo1GVZ8xps4gKhOuL5wyLaF5rUXHSzsxAy4W03H+5VwajrGMSaPg7uY55jXhWcp9jHcXr2BP1jgotdv6sNmRI1ZaBJ4eIXBPMvhMFjuTVKAwqk45B5oqiiHdYrFnNZnkGuO8/zwtirUdCBpWSZBEL2ajbgsdjQ1/QD6PBjEKhqCggNWrZ8yiLp0Ks3aoJw6paLQtRha+b9ZaL4YYNhf3FgQjtDlkT898YSuwPurF3sAGrQ4fhMTIZG2j32ITphWXL5+Clq1QiOuUZpIo0dpDA57fuYHW5jStXBjA/PwuX2473P/wpRsaGxMqQJCjJUVEb4LA6cf/eAzkPGNo4ODSKcqmB9Y0dZDJFFAplJJMtcFZ++fIgTp8+K7XzwsIS0umUeDgPDQ0iHOZ+38O9+7dQKCfx3d/9dRRLORQKVRwcZMXqaWFpDQfJOuZPuhEaciKe3EMkNCA2WAaDA5ubm4hEfKhW8nDYzKjSj7mmQT7NrB811L0ORofC0PS0YvWUy9fg7RvAqXOnYXVqkczEsB/bE6W7w+nD6VOncf/eHfzVX/4M/8f/9tv40Q/+Bka1DrqeAWODM3hwdxF+z6BiUWPTwBe0YWJ2CPlyBl3ajuVzYhuztLiDb33zV2HQm7G9tYONtQ3s7cQxNj6Mb/3mr0s+B8PSxyYmxCJrYmICn376sVhuXrx0Xli4Txcf4d6DL3DmzBy0mh5K+bwEyOczZQTDXkycGMXi5jJOXjiP2bkzOIxXpJnv1ksgl4ZhowSBDzMFzJ+eR61bgs1uQTqRA6lyoo520T8b2N3aR6fZxZlTtNN6gPv3HmF6elRU92PjY1IfUfFGRc7qFpU4T6QOOnfmjLD8qIhJHMTQa3VhNZEh74DH6ZN7tbuzB4fdjcVny+jr78dhuQiby43N9S2Mj0/i2ifXkD0kk9UihJGh/iFFmW2xYmlxAWOjJKsMYe7YtBAkOIxnk58vVvHFvbvYi+1genZCemNasxFACkdConxgsCwzKH/68/cxMDCBU6fPSggy8xI5xLt04RKSiTQePXiCTkM2OiGSjQwPSK4HrTgCfpJDGkLYeeXVN7C6sYmFpVVsrG4r1s0G2sICdo8ROnMT3ogBOnMHXVUTpWIVm2sVfPmNixgbiSCVS6OlN+L99z+FtmPA6Zlz2FuNYmt5S4by/QNh1NpMe+1hYJR5Yz4kDveRziYxOjYEn98rg2YCrT/++59h9thxfO1rX8PisyXcuf0A+XQFexsJ2E12IZB5CCRmkqI016gtSKeqKGR7+Oobv4kLJ95AOVvHztYalpdX4O0bxMtvvohsdws//OB7SJR2MHfmmNQYrBU7rRpWF5dg1dnQHwpjc3MFXp8DHq8N7757HSMjFjgZsNvivt6DqmdEJl1EOp3D8OAw+vvDaNQbePZoUVHwO7hvcdhaFBudrc19IYQoavuGZAdabWr4+5wC1pvtZly7cRd9fRbZo2kxcuXqFaRzSdRqLayuHqDZ6mFheQf/3Z/+Ln74w+/j9OljIEeLSuxQYBR/85//Fsfn50WZ1kYFp87MyR7wzjffkf5gZW0d12/cFMCSLGtaRXN9fvjhDYwMD+MgmoHdEsKp4ydRLMRxmNhD4mBfwofNRkUFHB6ICFEjfVhAt0dbRYVoStXF/MlZNNHC3Qf3BBTzB4Kw0A/fpKe7r9RYVP6HwxG0W6yxm+KyQXXf8vKC3M/BSETCst/90Rc4e2pWrOGovuZQnexego47e6voC3sRjR0gGk3L3hYM9gv4p1M3cfuza1Kbz81Pw+m24BcffoBavYOxkWMwGpwyvPri1h2sLDZx4Rzv9QH6B5ySD+VwmLG9k8Hb33gZ9VYbf/ejm8huA9/5o7NShzx5+ERIcbQzzudqomBJpjKS46M1qGG2E9DpwmpxIJVKy4CHWSGsU6++dBGH2S3kcmksLEQRiQRx9sw5fO+vf0ITEPA4vHh2Ej5nBJ++/wXCff3o63Pip+9/gf/mX7yNaDKJUP80xsZP4Ec//Bl+/u5HmBkJwMJ+P1fEwGAIB4V9aE0G/P7v/jH+2e/+77h0yQF/nwNqYweTs5O4+/CxDK30WgeuffSZOK0M9Plg0tfwe//l7+DnH32E8PAgnj5bkL0eXTOOnziLxw8f4fZnixiIeOGwuTA6PILPv7iN8xfO4cy5c9LvEh/z+l149PAeklQbdbq4cGkMHnsAf/1vb8Fr0oslz+lTk2ggLw4xu8korrx4BY1yDSYtbWRN0Kl1oqgYGhgUAij7r62NDdn/RoeGsLa8jM8+uYk//Ge/B71KJyoQDqbtFhvymbT0OiQLao1m6M02DI2NI18pIUsykqon7HBmilaLZag6PcEmA26f1HJUW7NmZ/17SKY5OVpqDZZX1sQFZmJqStZnvVHDyuqq9HfTs9OKu4dahVy5hP/8/b/B+Yvncfr8OfhCIfz1f/o+dnYPoNcaRBFAK8lapyZrvlAu4M//5z9DMZHFX/zFX8Ae9Mi1p90/FYAHMeCF18MYnRzExtoyNI0OLp06j1K6JMHcBK7Z086fOIanT58I6aVYK+H4hRN4tvYY9XZW8mdqpRIe3n2K2G4Rk5MncZiriHUw697tzR3kDwvwOF2iAjpz4aTs0Ys7axg+Po+Wll5JtE5tolHMQ90uoVzag8ncxt7BOoJBv6i1eJ/LmQasJqdgNjaHXWyVmCnDfLCtrS14PD7Eogk4rB5RcszNziGZiMFi0Um9z0Esh6H1egEGHXNzad9PfNOIVDwHp82F0yfOI5vOi2ML3V1Iqmy2qrA4TEjmD8UC7eqVt/Hg3lMh3lgt7M1dWFleQJ8/CJfDj5/99EOsrKVhcQBvff1N3Ll/F41OHbVWBcfnjkHf02Dx8SKatTZOnDyD4bFxfH7nNnx+B164dAZBn1VUe6xru2o1krkCemodovEUKlXmUDE0flVySYiLZDOsf+3IpMtYeJIVwh+HryTpJGIZUUlQwcUcmXOX/Th2ehCJ1I70SnRhySZ2MRDqh6Znw0Esh599uAnCtJNzLuRKtKjuIRiwiUMLCZp7O1Ggq5a1urcdFbyG/cjhYRF2p0GcWAwWC3zBoGCVh7m8DM/5M71BOiA1hfjJ/s3M/F1xoaFt2KFg8FRfEOOjAJ1tHE0hHC4j/GGvKMHYdTDHKJvOiFKE5CjW2Bz6sqe0WO3SH3I4T7z3lVdeQiweQzQWkx7OZKCDjRn1SlWwq+cCBTotMeycfTzPUdo+0/mJjg10h2C/TscgGdpL36WVvDSeRXQ9YK9ClwUDdQEAvD6TZEaVyjlotCYcprvY2syL20QgoBMVJwkZscOE4CSsAQ92E3BbjAh4vfK7OADJVwqSuahynrX0GEirt9L30SKT1GK+KN7+VDUY1RpYDHphgTW7DXR0nL+00dL0ZGMgK75EaSKnZD0DuqWWfLYZbMJMoD8wuxtaFLA466kVa6RGsyaBSBH/iGyiwnKsKFNRsgW5GRMAEaaw0y0Xn00eQTCyZQg2sBEngzDc34/+gQFh2RJkJ/jIw5bN3H40KnZX9GrnpIoMd4J5vDi0BqLkn4MBAhBUOxD854bK5pVNOcEFghb8XWQ8ckN+zrbjU2NnQ0z2Lu0lZMjB71WsAfj7FW/ojoAKfM20yeKBzK/jg8LGlguQ6D4BAza1lPx0yYyn/Uy9LJYeBHWIY/HnSqFLX+GOCtkim0oxmlCuc4/M4LYAE4rfPNmiDLxUyxPE18H/VywnlFFJg17LR0xNHhb8PmX4QVaxAtBJBki7o7yXLgcyBLUdck9pJUDwhhZWBBbJauK1IOhCb3My2V544YoydX/4WNjM3HAJbPFn8+8lpF2l+uXghb7qLGAIXNEegZ/JzCaAT6stYZnq6HPuFuCH14wNCRcUGyveb/p9s7Fn8UbGFLNHGIrJ7A76EZKJSxAplc5gc3sbzTZtaFoSdsZnifY0pUJBfqbHYYeTP5cBkS6HArZpOtC28tBSksVgaQ7fshm5DtzIhbUv4e0MfFWGIAR4OTGnHQgVE8zP4XWS0HRRc7QFSG0Q5dAakMqW0NPokc4VhMFF8KpSqiAeiwnoaLY74XJ6oSKIl0rAYlTBZdVisN8FVbcmShX6I5f4nDAwnqqXWh6pzD7UWgOg9SCRJHhCn0kt1PoeRibDGJ3qQ6tbEcsWBiLdvf0UmVgBqoYK+VQaDrNBilaC+rQ16otEJHNHZzTJumnUW/LsMK+Ekm3eCypJmAXBASNtOniPCQpwIEjWKhlULGQkA4Fsc4bVQ6OAj80WDATuGNBLUI1WbG0ydqvSQBKEEk9+ownNeh2FfE72LJfTim67jk6zglolj2o5KwMQNdrwBljYqLG8voNSqY7h4QlhrxPQpO0Xw1obbbKbu/JMKf/poNHoFfCVeQXgZwWc4/7F8DRaN75w4QS+8uabEkJL5QQD2RxOlwCWfC+0gJIsGqMZRgOvxVGQW5fs+T4Bh7jfOewcjpSQTefEV5dyvcxhTjZ8rgdKETVkllarOIjHfmm7w1dKBdPGxoYUpjyYabmXz2ThdbkVNZlWK4Xg9va2DFOY2UPrulIpL36LxOoZfMmihXsn9wTePwKJVCuR6VXJFWT6T39uvm6+jv39PRlmj42NywDa7qSPsRe1RkuY/8KKL5UFnBPLLbtdbCX4fVy3NptFWDdcL9wb+LMJ2MZicdk7+JoFbK1WxYObFiYEz3g/nA47apWK7MvcS7nu+Pc8pDlgeb6ncD+hJY5azbXaliEBWciTk2MYHR0W8DwRiyKVSoiiiAAg/WdlfNFTsjhoF9fpEgTmHs7g2R6aEqWhlkEI13GedjocWgvISeWgU647AVPud9wHudcQAHzOFu8LMXeFPuUVAUvJgOK1556jDHYVNjz3QUo11WoFYudewoEimY6K5ZVargeVdJSQBvp8uHT1goBjH1/7iOIZDPaFsLG6ho9+cUPspBgBZrUCQ0MjCAT7cPrcWVFa/eMv/lGGzgRFCIQeRPex+LSK4QjgsJuE/c33SN/8AYZj0obLqIfLbkEhl0aPw0p04aN/LC0Xu12U8gW4LHYJExR1h90m/yYAsRxnR4NhFnAaMvi5f7V+GZyWzVHxwLO2J/ssz0furxy08IP3iPkJHHqI4u8o10axZlKAZoLOiq0bJfQGYe5Tjs/BB+8rBx606+LAlh88Xwk+i8KHuRxdZnDRnlIrtQf3b4IJZN5wWFgjQeIox+i5OotDMJ6tHJB1meslagfaWypDg+fDRO4J3CN4Rj63wiJZgGHcHI44nDYJsuMAjAWqYo+pKMDE9kzyVPgzuG+0ZQBP0J4ns1ZUChrJfCNBhL+Lb05spsBhkhIULpllrG2OVKGi/Diy9uQ14HtmyCTvH8871jNcb2JHeBSizvfE98HzTfGH5Vmv1CPctyndlBBF1ih8D6xdqLRpd5TBiKgDFZULv5+DDTZrrN9sJpPYiFLpQitO1h8KOYIDKKpyjcLaLJdpE0dQyCa/h2HgvMd1bvi0ANTpBfQju45AD9coB1UklXDATQINByCkkcuZzWGZZJLp5eySkEe+L7GBYoZVXa4vB/WlckUZLOgUa1R+HW3qhADTUqTltH6ocBKvJmpEBS0bGmZSKWQOkbgzaJ3ZK/w5BB5pC0fiB/PCjpQflJPzOeM94DNDeyuq6Ugg4X7An0f2FRWz1WoBem0HZhNrNmVwT/s3/huZUmYTSUM1mIwayc0KBDwSSM31z5/JAUg9X8bk6ATGxicRi8flPX7w0S+gMahw5aWLqLXy0nQ3OiX4+1wolnMwWQxSxw2S2Zw5lGEZbRdJjhkZnhDP85vXl3Di+KicAzzfPT4HYvGorBH2FHu7Mcn/CPoCwrzUakwYHByTgSYJJHv7+zIsHxkdx09+ch9Xrx7HhfMvYH2dgcH35DnhgFCrVSHUF4Kqp5VaNZ2JYWu3iFe+xJ6iTwYoAf8gHj1cQ/IwKwyzjqaG4IAV7S4B3DxWVtrweIFv/Opb8v1Bvxvry4vS10QCo9je3Je1aDWbcJz5GTsHSO5lsLK0DXql0KZmP76FnWgbX/7qtNhKnLvwAqL7Ufyff/59vP3OCE7MTYhdKO2Ilx+vYH0xg/ljM4hEJuSaWxxU9TbQVTdQquaxtbsltQcBY4aQRiKDCIf6sb8fRSKWFPXcN975JtLZPD785GOMT5MBW8Xs7HHcuHbjSH3OoVRe8kX0VgPCQ0HUmrShScPvdMGo0QoYfZA8wF4qiYm5YZTbdbH5HIxMIrpzAL1ahaDHgUYtL/sQc3vS+TR8IbeS3Val6rAkw7aJsQlc+/iBqOjHRwbRFwjh2dNncDpsODY3JXs/VVzpNPNUQtBoTHj/g08wOjoqWWVNZi+troh9iEGjh9PmlEyQva199If6JeScnutkV35243P4w/1w9PmxyAywaByjI6MC4D17+hhLC8s4fXIe33znWygXK7Bb7JITcmJ+VhjUXHtij1uuiGqOml9mOSTSB9AaONCl+q8lrgKSNxbyyQCJ1id3721gdKwfs3PzKJcL4sVPawbuWZ/d/EwAgoAvCIvRJOQW2s8xb2NnaxeDA2N46cU30KypcPnyK0ilc4jHD/Hvr/i+JQAAIABJREFU/s3/g2BfADpDF9lSArVWEeVWBhpLC2PT/ag3CpiZmcVhPI9IMIweGbiTY6iiJyHTw+EpJHcz+Nnf3UDQZYGRe5fLjK6mBV/Ei5aqjoPknoTABsI2DI4NiH0I96n93RR2tzPCor948TxiB1F89OEHmJs+jp31OFRtFUaGIhgbHcT+7gYSiRSaNTW6LRvmJl/Cufk3kE+08eF7n+LmzU/wrXd+DV9+6x001GUcVBZw7eFPkW1G0dFQkWZUst3aVYQDAcT3DpE4SEjwPIe1U1ND0Gq72NnZkL5+MDKObtuAZLyM9GFR7jOHxMMjYcm6SyfzSCUSaNSL6Av5xaqbZCSX249MmkO+mOQ/ep02lMs5zB4bpxMLhidGUaqTgNMENApph5l2LFyyWVpBXcJff+/76HQamJmdlCHHzOw4+kJeAT3njp1DuVDFJx98gEa9JEOrlfUDTM54RMl4/tJleH20XIrJWbK4tCDWVqwt6KNeyJeRz9dgMnmk9nh4/wucOTEOi16PGMPm82XJdAiH+8QWS6c1odlg2GxBBuEcIswc74c96EMqn5Uzo1ytQM8+mhYn9HQfGhClq5wNXZVcd5IMpmcnkTqMwWlj/V/E/lZcasfXX/mKMG6nJicUO0I97VCzEiZ+4vQs/up7H6F/wIipmXmpvdifFfMJhII+FLNFhEJ++AJO3HtwH/cf7eHVV68gEh7H1uoeFh4tilPIPoFp9jJtYjU9yfy7/fkOvvzVOfjDfVhcXcPm9g5mZocRCQdFDUb7cFWvKYOc2EFarIubza44gvSF/VhbX8GxueOSb0ob4luf3xKbv5GxCNS6OoqlApoNNaqVJhLxuJyt7PUTsQLOnjyJsG8IFr0H3/vL7+Gdd76C9z/8Ca6+fgGeYBAmux+hyASuf3oXP/hPP8BQ0A89a7F6Df6gCz2zSogYF8+/gn/1r/4jTp5yYWwihCoD4c+dREulwgcfXMfM5Gk8ub8kTitf++obyGbWMTQWwsruDta2d8Tyq1Ro4JMPd/Err5+S/uej928iEgzh/v0Y3v7GCbh9LhzmM9jY2sPA8AzGx6ZQrxawurwg9rPv/+IRXrjqg9Vgx8/+302MDBlh1fbg91kwPNUHX8SHYoNZRnZ0m22UcgV4nU5RY1A9PDczIzW92+GQjIr+cERyAXY2t/D+P7yH7377t2FQ6eCyuwSALReKyKZSMshw+fxweP3QWmwwsq5oN4UgJAQckpup8KP9fa6IyZFxsZ5nTcW6nT0lsQIST9RaPXb396VP9ff1ifqDuUl0E+D9Zn2UyaYRT8TFxpDDiP2DqGSd8j7Mnz2Hielj+PDj64jux8TuTaVVo6frwmK3iBPCpXMX8E2qfb7/t7j75AHW1qNwmpkt2kWpCnznd67C7bMhlTiAnoSWehceqweUtSi2XV0EQ36puwulMpLZFErtMhq9Ci68MIdIvx/LCws42E6gmlOhUeNQm1kJdEixSF5j7rAg9bbZqofBroPOqUMFTXgGImhr9PAFh8W2zm424zCxg3x6Hf1hG7qdAqL7h/B6LDAb7NCrHDIkplp6YGhQSKXhI1tADj/jsQQ8Lh/Ghqfxt9//EULBoBBmup2G9DDM5JkYH4NK1YDXY0UuG8fIUD/OnTqD1aVVGYT73EG8fOVVJOMpXL9+XepQ1nR2jw3ldhUmqwM+74ioFIZHIhgZiSAc8mN1ZRnJeFKx7kzX4fX3CXalM+uwurGCnf0tjE6MiMpS21ML3uxy+SRzYnp2Hmsbq7hz5yZsFh2KmRh++zu/jsmJcXz00cfYj6dwECdRifgSiW8tTM+M4d6Dh3I20/6UbgwPHy9hfS0JQrTFPDA27EJsN4dUDIj008a2jbmTAxiZ8ghJhE5RU2MBGDUNhAN+VMsd6I0OUTQub2xCZVQhnsohlaLFFeB2mTDY3492m3ljdSEpsGaQrKUiCUc9qUGZB+LzE2vTib06n1WD1QK7xwG7S8k1ZO+cy2Tk/KXTBzETYsU7WwlYzUpGWT5XQqWkIFmE/9x+G0bHh8VdKZFIIpVKilUp3wfdgsThFrTvNYhNu81BwpZKcvQYZ8DeuUJ3BDpRHMU7kGCo5EgLKiF9oPS3dECiA1GjKQNQNr52mxLBIE52dI85cvcIhSMYH58QwtjGxpqoEp9bdlttBkBF0j5tzVXY3qY6H3B7dJKz1j88gNyRswgJbbViBQ4Tn3eDkFz9QZ/0vRQzqLwvOHsMb+XNZutLy5YCNTvtrhSvegZzmxm8SFugOupdSmqb6GhVYlVi1umQPkhBVetBVe+hV2nBaeTC0ouEl5YM0uD2WpL9odWr4HRapdHstdXwOvqg6irNMj+Gh0d+6cFMAC+byQq70u0mg1+F3Z0dhQ1bIStOizYZaWYzJqemhEFNYIAMX7Ll2JgnUpwgxeH2Usqeh0bLJlUZDEg+hFYvrETx+5ZcDKVBVdiJdWH4UWLN/2ilxeaZvTtBPDE65/SKag69QQAqJfuB9hM6KYa4QbOh5ibPqRx9vzv0K1TTb1MJVBcfZfG0VuxXCLRxAEJoxMDX220fZYAowAGBGpVKI+HLhUpDABi+KF4fDnJE2nOkQGGTQaYkhy+0vZDgcwa7ysBECRqVLIw22aZHvty1qhQZHHQQMODPJNhHkJ4ymOd2P8IoNRsEKCbIr3y/Ssk0cLuEgXgQjYoVw8DAgDBvNze2xDpJLI3IvBR7DWXIws8EOThsYVPHRSPBpx0GkHKQo+SLGPQamSITLPf6w0cWSV0BKPQGjXwNQVSycuxWF+EcaZBtVoe8llarJpZGZIpW6g3s7u3jycIini0s4Q//6I9x/MQp5TmqVARYo5RTGMZHzGraPvDv9GjCqq7CpOtKQ8RGhYMgJcQ9rTBuGWh/BMzxPiss2ZIwY512Bg7XZcPiBkSmKAcwDMmutXrIlWoSoq3WWVCs1FFluHaOAxklOJe2R7TQIHDhtNjg9zhQLR7ixLERWEwdOKx6UYCkEvS1VAnzhWCxxW6Gy2eD1mhBMt0C9yKCRKJ6sKgR7HfA7Oiiq6qh2Wpga30P0a00ohsJTI/MIOLj4NOg5G6Y7Uhmcsgz/4FMYKMJehM3JrIOKiLxnJmagc/jE6s4FuMy1HS5hNlKgI6AJ59TYczqjMKe5QCElkC0AWLTS1Y8AUgGvJIdTD91AiedZk2stJ6zpcmUJnhKpgftGgw6NeKxfbGP0Gm6KBWzyBwmUK+W4fJ4UK61hbHPNUVrJ4JVXEu0aiLexuGnrHkqe47ALq4DApFikVTglPpQ9ofXXnsJly5flgKCQYTDoyNQabQoVSrI5gvI5HKiamH4/KPHT6QhZVAVbdrSh2k4JKCXFlUlpFOHcNisco2oFmLRo6aXfbOD6F4MrUZHsi/6BgLChGATTtUb7ZYePHoogYP8O9rqzB07JodUPptDfD8qqiQOnQYHBwTcvnX7FiYnJxEOhbC9vYm1tSUMDIRhMGpw7/4dLK8sSWNISyTKi6nSGRkZQ5+/TxipfrdXBh5kMlAJtb29JfvJqdNnpGmjp346mxMw0+XxyqHIQQan+36vVyy6uG6YucEgq3j8QJRXfj+VPnZhpLLY5c9JJlNi+cGBBm06wIHtkfqGnsK0maNFFYcg3JOotqI9FPc9FsEShEe7HLFDbMpwjgUU1WM8rjkEojJie2tDAgQJAHEYQkCQobcEG1l4Sn6SjswMKgM1qNZbApxXmx0ZgjCcnNZEVDxxKGikyhDKgJfPP3MC+EwVc3kFmKdtm6oHDxVBdqsMfRnszr+jzy9lp2IJKAHOtDxkYVyGy2KE1aRHlbkHOq2AbBysiqKlXhfAtMvMq2oJazsF/Pf/yz/F2UvnsLS2iMRBFLp2F5tLK3h0fwV0qCSgrFfr0R/uh0GvnHtXr17FT37yEywtbSCV4MADOHd6CK+9+prYhvDMfJ7L4Q/4ZAAsZ5aqK4NHg4Y56jUZRpDVLoHSLJAkdF4loDDXE6+NKJ6aTbk2LN6qFQ6RuaebUK3URfHJM4te9WQ+c0BK0J8KRz4j/FDOFLU84yKrfQ7AtxRGPf+Oa1gUdyqt1A0E1cmuop8wnwsOLng/aSclA+lWB/Uj200Wadyr+ZnB75JVxEyTnkoaL8rC+Wcl14G/QyFrcHBBebDYULHe6LTRYoi2Xi+1iBK2zoHWUcZFtyuWFLy+YhfU5Rmn5H9wMMgmvVDOiJe/2LBRfdrpynnOc5NMPNoYcY+lXZOWCqSjwBbWAwT39RaDAOs86/maKIWmdRVBFQ4lnmeCiSJJ6iXaibVkDfPPvEest/g8EhTnQJMDJwk9blGqTOCfqhyz1EEcGvGc5/WWoQoN/VibdJScJw6DOETgfsw/83K1GSLOopoDpyPbN9pJib0Wh4ugV6wZtRpzfGgpyUEVaynasrEesR3lgbTlvvE6kTPCgT8VHnytYp3IQHUVhyM1+b0ypJfnlKwhn+SLcGhP21LKqZnzwrVP5QRrKTbHvA6Sv6Oi8kaxwnw+uOHezg+CSawH2606WvWCgJ/cP/haVWoOnkgKoAqHlo5U4FDdfETE4TlE+1SdVhRRzDniwIJ2pNwTmYslNldUvVH9pVIhmUzIEJV9Bq+5kEe0lKo30aZFCT2Li4qFG1XRXEMMXCYL3mBQIZ06wMz0GIaGwuKRziEQAQ69WodUNCU2bgwc5sCUlnw/f//nwu4LD9LbXYO2qiq2IPSV39pdF+Y463HWtjajBi6HohKi/RXtSpwOnygsmejL+xiPRzEyOogvvriNbLYgAwvWQiNDY3BYbfjw/U8lxPOVl7+MRDItnsTBsFuyIqg47LSZsxbG9uYB/u7vfgqPxwGVmvddhVCoD41GW4Ji2VMQ7E9lYuIt/fKrx4W56LAxWPsZKtUGBsYGYHbpsJPYxMioC3qVEg7qDQ7A4/VLBtPYyDDu3focLpsHo0OzKBZqSv4g926dGtlEGg4DVQc72I8eSN1ldpjQ6DQwMTsNtY5rUoMnTx7jygsXsLezhtGhIGwGA/Y2drC7tg89LOgLDMPhCmJqeloJ4CylUKxkkcmnkc7SH39Uaifa6JQrZTmPqXRaX99EMBDCSy+/htW1LbF79fX5BDiMhEewt7OHVqWIg90tdJp16M06xLIZnLk8D7tHB4fNAI/ZKkSgXOEQG7ubqDAzq1bC7MkZVOsNOOx+2bvZSxbz9NDmkNaErc0D2B16+I6yJtXQI5U4hNFIdbwKzXpHlD1ed1Dy8GiZQStSvUkl/Vu5wuw7LRYX9rC8WIbHCXztrTdgsxlx/drHGIhEpDbe3tiCTqVDOBhGOplGwBOQfrRWauCFSy/i/p3Hkv/mjIRAftTi4hJOnz6NcDiIlZUFfPThLzA0OIRvvvNrorxltkhfMIjhgUGpz0iospltyMTSUrvkyodoo4ZsOQmDRYtUOiU1KskV4xw01Eu4eftTsZZlje/x9Ykq9tixWUxPTUiOAQfUBBK5r7FezqQO4XG5ZS9uVFu4f/cJpidO4fKF19Go6XBs9rSQoLa39vGjH/4Uv/Gb30RPXcBefBUffPoeKq0iWpo29Gbg137rKzh7+iS213ZQzOQR8HjQU6uwsL0OndGKY9Nnsb64jXy8gI2lVaQTMbg8duwlEugfdsMX8iB2uI9CtY5TFyfh7nOKjd/Cs1WYdB50Ww7JF7HbGLTKjEUT/B4vbGYPkrGkKLJDfR6UimlR/DKfoZBW4aXL34bbNIbpkXN479338R//8t/jzTffxJfefAsGpwb31j7BveVPUGzH0FbROoNZTT0E/S4ZRD96sIDB/oDkmFhtGjgceszPT0Ctact9qleY9W1EdKcsHvNGAzMJqbpU7PWcDq9cY7/PJSQXKkCo/KTdzObmNvZ3dqFnj9ykgh/oC5ng8jnxpbe+gp6+jZW9xzDbDZILwb0rmymLNdWrL72F69duoFTMIBwJiG0bn4OeRiVWaafOXBSLnfd//A+gqaTVaZCzvIOWEPMGhkfhD4bQYsZoLodPP32My5enMTg4JP3C6vIGqrWWEOW4R+aZ/cbVTiCq2oLPyTynLk6fOi7n8ee37mMgEkK13EAynoHbZUVwIILtTAKxbB7zJ4+h0qByz4ZsMStD/4nJcTx98lTANJ7tzGTi/kZyVP9QSNSkyd0EcilaDtsxEB6T+oJYTbGQk3DeerOCw3QcjXYZS6u76B8IYmx8QsllkEi9uqgEasW62NbSQiyTz0KtNyGfr8Nh60NyP4uHnz9EyBeWIeadO3ewurkp6sVQIIKnC8u4/PJJOP0ObB/siaLj2PwkHj64h1qpioFwGDNTI5KDtbsTlzM2kUxheuaYgH50FfF4A1L/6U166IxqZPMpuLxWmKyKGtPvHcDO9j6ePV2C220DFfAcpPocfty69hhf/+qbqBTKQmgwWjQo1DJ48fWXkcgwg0CFVLyK3c0oyrTfVnXRqhzCatejrmrDHQjh6tWv4M///F/jxEkP3B6j9OEjE8MID47g5s27KOXbaJR7uP7hOv7pd1+F092BxalFmjbbeoP0+OqeEe/9w2MMhp24fOkcbt+8jWath4UHFVx4w4nj5+aRLuZwkMoiPDgLq8kBk0qFUi6LfD6NWGIXelMPQU8Av/jxKiIuFQb9PnzlSy9Da+4hS3WULwydwSL76+7WJgZDtByuyhBxMBxGo1KBXq0WBRAxDtaj8YMEHt19infeegtDwQFoqHZlLUeHizQdN4xw+P0yXNHabPD1hcQ6mDWGmY4sVEXXathe20DA44XVZBECD+sfMuNJrktnclhd24CTod3RA3FdOHHqNBaWFoX0TPUhn2kOppn5UCwrNtDM42Hdw0FTpdlBR6tHaGAI4cggni0sYm1jHV1VVwgAjAAQxwKzFV997cuIRQ+wtbcjhIpSBrDYALZMV186LcPjfDYjuIyJe1ZDBaNGYbmzPhHwv66QQdmbxXNJIS/4gya8/fUv44vbt2WwqKnbYNS6sRdNCTN+fGRYzomnj5ewu7+L0FAQBpcBXQtg8lhRaTewtrWHySlmiY4hlkxCjQZ2N+7Boq1heiyAVJwWliHs7SYx2H8M+WwNO3t7YknN+pH2yMOjQ7h3757kTNLy22Fxo92k3XAFFrMR+3tbijK72RNL1IDfAbuNFv1tHCYPcPbUSXgcHqSTGexs7OHEsdMYiAzj3b9/V8if7M+g7aFHETdUcDoCSs6rtoVKtYDz585K/7a9uS2B9KurUVmvvEbQdlCo5BBLRDE6PiIEKLPejPHxKVG4JVNUNvUhkYxjafEx9nfX4bTo4HXZ8Porr2BtZQ1Pn62gUKhjZSmPqZmQEFfCA17oTBrMn5yDyW6EyWbF8tqmZAu1SETT2jAYmpbzzqxzC5k9d7iHcjWOwKARN259jr1dYGYKmBr1yxlVqzSwtr6Ds5euQG3UI549wOr6CggzWa3sfZnvRFtt1jplFAol+fP+3oHkaZBcf5hkHIAKwyPjYrm8uLwmpHeH2w21Tg2rXclDJXbM/o14Gntwm8UqvWKMuUWVhoTR9zoqpFK0wydRXskw6Qv7hMAopHcO5Qp5FEvMoFQI6szLI5nPZrfJgIFEFD63zTqvuxXp5KGQa9nX0qZOBh/drpCaOOwjkVMcAkjmYo9Zb6BO8uiRDS8tu4VQcuQaQOIIf/7c3JzsITyTk8m4WKfRPtdoJPbCiQkxUBXi8bwQWLkv0z7eYrdJbcM+DiS1dbqwU12mIbmhALffBbVBgyazXSNvBHpkydPKg8OKXKYgSW4aApkCZuskxFSl6aCr7qDVa6PWqkNj1IushZPZfCILfUcHVb0LXQuw6kxo19vCtqH3MqnErS5DJXuwWBhSaIKRoAHjNNp6KXqf5074/QEBIAmG0IP3gA0Cg3PdHikM2WzSw76Qp6STAWFaaUQ5LCErnIuLgwuyGdh8E5jbi+6LjJSANoE8YiLPlSAE0WVA0WAwI0NYrIpy46j5p1XB85ByJWRcyTOR4M02g5fpvUZ5FKskhRks9lqUxdLeh5M4NUOGDfKe2WDTJosfbP65GSrhu8oQSDzoqRag7rPbhoHWYcwf0SrZCsKgPAI7KrRs0BqEIc/foQSDKgUR/5/XTYK2+W+/DCIlm5RqiYYoDwgOsoDn13JTUoKimLtSkWs3MjIqDTm/XliaBHVUShg7XyuHCLymYnuhUcvwht9PkIAFIxtu/kwWUHz9BDHJYObC5IDEy0EJgYZmW8AjUk+42Ki8qR6BeAQB+f7pwavqcRhE+ZTiR+p0B6ThItDJ5pxFF3NAQuGgFIq0fkKX4GcGva5yjWhnlC+khBGeSB5i+yCGPl8Ar772Br7+jXdkGMFniaB8Js3NpyuWVpxct+o1xWKHYejdOsy9CjQ9sjipcCIgpGQ20A6M38dDWgHPDYrtiXjj8T6qBcilTJGsM16j57YoRrFeIfpuxMrGPtY2dpE8ZA6GEixOGyxK3QgCMWiNk9l2vYqHd28h5LfBoG3iMLGJwUgAbqp0tAbs7MYxPXtcApny5SLUOhWMVifu3l8H9wkXGy29WrykdaYWOqo8Gq2CDEBsFic2lvZg1trxpZd+Bc1yTdjdnBQXa11kCmVkyyXkSmVkSxWkMlmZVNMj16gz4NyZcxgI98trpsSOIfCi2OA9rVfkmtG2Q/GFpzqLqhlaj3QFZOb6ZqPHDw4VCJ5xj+AmTw97edZUKtnECZyJHZxGLSAyN8ZmvSIgID/raeuUSqJeKys2Wm0g2BcS5Q6tnjhMZVApv5HgAV8PGdy0RyPQR6URiyixn9Kp8Z1vfxuvvPIKhpl1IaG3tKhRMiBomXX3wQM8evwUTxcXsbmzgz/4r/4IV66+JANSPucMMOeexr2BNn8EH7hpE4hig0FQmyBWtVQWBVO1VINRbxK/9t29XZSbZWlauKk9fvpEgD0OHaKxqAyZAgG/sLjWllfkAOijp7HXB4fNDr1Bh0a3IcAeh8qPHj7Azs62BL5XKgUBH/h+2bzRjor3g4e039+H4ZExYUXaTTaYj5gp3EMI2vDzsWPHFAZ+k6ofJT/BH+gTVjU9vT/77DO5XgSzuF9QmUV7E4LbTieVABDWI8FMXvdU6lD2fO7VHIJIiGmwDyq9XkB+7p0Ewbl30pue+w3ZMtyvOQyjHRbl+/Q5J9N3e5eqn5K8VrK5WETRboKqIg47ld9f/OW6t5NtwawLFn31uux7dGYqVmqoNBRmqlZvQkfFg5UqELJ2LLDYnALc8msJ9HIf5v4rZxeJAfWqsLj5u3mW8INZGK1mTZjZbCS5TjjI4v3ifR4fH5N9PRmPwsRM8W5bbJ7cTifW11YFnKV6MnoQQ77Ygsmmgc5iQq3dwD/5vd/Bm1//KvZie7h5/RoO1rdRL5aFjaUmCFytIZMswMa8L4NRQKi3335brg8HCyxaGJrt83jkOSSrsFZtKJY+FhM2N9elWGFw4UAkCJuJ7K0G8tlDAXN5plMSyyED14iKweTsg0UNoFhDkR1OVj2LvvQhfUk5ONChVK7JIJ7AbqfblOEdA3B5TVhwVSu8jlRS0YZRsXukNQ+/h88GmzFhvjxXNxztL3yu+f1Uf3DAR2WGMtxgwFtPWMskhzAbShEhKEQE7kP8O3oP89ytUOFWZt3RgsPlkeA/gvnczwh4UwLO+08GPq+l7FO0xBK7KjZXVBVVpN54rgLhnyVYvN2Rc5KvnWcF2Ws854qlDA7TSQHWCbbxvfK9UAXB54aB3bR/0GlVwoAxG4zy+/lGxNOVXTyPctnrFBUAv1+awiPbKTZtZIjx31lXcHDD+kYZWvE1aY5yJWjFpmQByQDLqJx5/Jm0ghJgX2oVeo/X5P2zRuBQTGo+KiKhqP1ELWPg3qNkhXn9foXg0ua10crzxnpQiBzoihqG64bDBDapPLtpF8IhiM3mkA85W6g8KpVkiMNbkEhEZRhApYTcp0ZbGLdUdjATrNZk3aqDx++D1+uT1yzXhVagYpVIG0kqd8lk4rWjgq4gNm08O/n+eQ8ZJiiKMwbNGkio0Mt9aTaY59ORwRvPC15TKnCYs6XUlSpZezzrWNfRKoKvh/sJByN6nRq57KHcAw4HqWxhPhrvKQelHCrzmSLxh/sxlZEW2qa12/C4bKhXcmLnw3ylmzduiRKItdTw0AB6vRYG+v3I51LwuKysVsXXPZVkEGwVd27dwdu/8g00ax38X//3u/ju77wmQyOGIQcjPskNuP/kFow2NUIDPrR6DRzE92EwGWQv3t3awdiAD7VKEdPT0+LlvbS8jkqlKWxy3rOFhQVhE0/PjMu9JYmCOSsXL1zB/s4BVhaXMTM1j1y2hbGxWSytrOBn793By6+zNrRicnoSyWQOrYYeiwub4kfNQV4oTGWmVQY/9Pov5poIBoLQ6tRi3xVN7uC3v/sdAeeLuQpWFtYVEka3jlytgKYGmDvuETsSWkpevvIabty8LfUNa55iOg+LzgpV1yhqUYfLKXv0sdkpbK6s49zJCzJwoVrmlddehoH5cj6vkEhu3v4cH32wie989wr8fhcGIn6YDSqsLy9h8dEzJKNFlHMQW55/8S//J8kt+ujTf0SrU5NsDJKSSLog050EDoZucs1OT08IuEuLobNnL2JkZAJ/8R++h8mpaczOzQrxhMOiz67fhL7XRbNSwuzkGO4+uIMyA6ddwOT8AJx2I8wqDQYiAdTaBRQrRfTUWvk8d3oWxUoZ5XIDjx4vSJA32XlcpXPHRmW9S6aNqgOfz4/V1U2pjUdHhhT7BoNNAP1suih7dygUgM/vRDoXx0H8ANU61V5OTE2eAcVTNr0JoYAPn39xE/W6kgPI/pBEq631Dt5+8wSa1TpmJmbQbnRgNdqhVZnw6N4zPFlYxdDMLNJFOgTYpfFvNAn0hpFJp6RuCofCYntBZcn8sXlMjE3BbHAgGSsiHcthJDSsZNiZukjlo6i280irWfHkAAAgAElEQVRmD7Cw/Axurwtff+drEqJcaxZx7bOP4fW78cJLLyAaSwjoNDtzTIg8O9sbUmuRnHL3izs4e+q0DKJ//MMP4XYY0OePYPHJJiLBKQwPHMeLV97CT959H12qjzsqUTqcPjuHpdWbWNl6gFQ+hlq3hkavhXQxg//hf/wDqFUdNIp1PL3/BBF/H1bXN3CQT+P3/+i/BlRGeV/dGi1mYrj3+W0srzxDvpyF2WrAxSsXEE3sIpk7QGg4iK6hLX19OlmAXu2GquNDX3AIfUEvsrkDJFObGBqKILqbxP5uVNSdly6egdNhkBBhhlkf7JUwP/UGJgcvwWnox49/8FO8//OfS880OjElljtqexO2Pg1qqiS29lYk14N5AKlEFKlED7/x6xdwYn4eH3zwkQB3zLQ4PNzH0BCtwqo4TJTQrhvxD3+ziWPHI0gls/D53Gh1CmD0pMvlkfqS+AtBW9YOrG1JXOF57XLYkE4eIHe4j2h0E+MTg4glDxCIBKGza5BvJzA8PoRapYNCtoFWXYuttQO47F6cPH4Cq6tPUGuUcfHyRVgcdmRI3my1YDCbxBL7ziefoZzP4cpLF7CzvwmT1YDVjW2x6fYF+4T1zTN3Y2NdCHXnz1/A3bv3cZgsiy3aK298Saz3lp4+lRwCn8MFbbcrbgDlYhOjwy70R0IyXD4+Nwe/N4BnTxYRj8bhi4SR7zQQy6clT2b3YA8DI4OiZrI7bDJUJwBZq3JQROUkazNmmDUwPDYglib6rhn5VBXoWlHKN+BxebG7vaM4MDisonjZ2FyhgbRkLPgCIakTHz99iEqli4lxj4Qm24wu3L93Dxcvncan1z+FNxhCMDCIqYlT2N+M4/oHN5DcT+H1V97AzZs3kSvwjCXYOIFYMoaBiSACA158dP0LDI17MHtsUgB0r8MnNsMbawvY2NgUe1evz4/DbBbnz1/E00eL2NzM4uLl45LTtbi6gBOnjiF+uA+LXY9GqyI1i8sZQiFXwtrqEi5duiSkSloD+exe2EwOlHMleF0epJIJvPnVN1Bq5HDt1jUcJFMIhkZgt4Thc/Vhe3UDP/nRP+KFCwE0WiV0dGq0VTr8/h/8Kf7sf/0zeH1GeDxmyfyh5d/9x8/wne/8Lj67fg92kw9//R9+inDIhJffOIGJmQE8eHQfQ8MjWF5cg9/bj5+/+5lkFc5Oj4vl8cP7T+ALeOAPO9Do1uDu8+DB00WMT52Gy+7DUDCMTCqNZwsLYk/vcJkko/b+jSWcnhlDv8srJEqTzYhirQFfaBjHT56VzNM7t27CalRJthVrrkR0Hy9evIhiJiM+uuzHSRCi2oeWg8ORYcxPHoO6x1rHBJ1Gj0KmIORLbziCXL0Os8uNXKmEGzduwKTXY2JwEI1iEcXDQ/QaDVGX0I6QNRjxKQPt7OlY0u4KlmM0W2A0WzE4NCL7087uruQAMw+H9bK4OjTr2NvbhdfjRp5UfFY2Ki0aPVpiUcGoE0Urz+y7D2i11ECxUYHD40C4P4z1lVUM9IVlYC/KKWahavWSV8ma8tILZ5HJMdeJfVUJDpMdHrMbA+FBGV4EI0HsxraxurUur1usePQqGCwqea3/7Z98W2yHk/s5TIZPwKRxIxY7hMlAcloP5WIJ+UIFpWoZTVUDv/fPfx9GnxX/399/X/KH/H0RuFwhqHRmJAs5+AMOpBMrsOvr8NmATIrPth0ORwAba0kYjbTs7cj6UDJIVTh3/qwQbHkWu50+ycToSvZpG0G/T4aXvIbcKx8+vC95XqPDYXg9Njx5dF+sLKfGhjA8MIzB/hHE95OYGp/Fj374YyTiKSEG9dQ9GB1GGG0Wwf8cLjtyReZ9OcTtwe8LIJVM4UtvfBWrK/v4+XsPRLVw+eoATDbafHUxONgvFszxON+HGaHQoFi2azQGqXsP9reRjO+hVMjAYdHhy6+9LiTSzbUd3Li+ingcOHc+ALNVg46qgb5IEBeunMPWwaao4Uq1Bg4SSelPDHo71G07ktEyMvEKuo0udKomwv1OnDg/inQugUcPF5HLpjA25MXEaET6dw6h3P6g5JVanCbcf7yAkWEOXdIghuvxupBI5KA3aCWvkPmOsVhCsGi3WPdrkEnnoFEzpJ6uSCTtNRWLqFRC7PzZ7+XzxApIDrcoOTdWK1wOF9xur/QdVNoSA43H4ogdMFMGsNq1Uo+zBiOubbYSm+iIeIBKa4fkc3OwQBckurIoecwk3HVaPajaatRKNWjZ12o0SMXjCqEfPXld3FOZK8f/57+TQMawdvbjXB/M8DSZ1LDYOIMoC35FDC5fqApRgao9YsuHh0kcptOyvixWxktw2ZJcDBQKLSHlEEOq0wqs05YIA/aR9UoNrVoTRgoH1GpUayVRwqmMtD4EVGf/yXwvny1gbycmA4l2rQ00e1DptVCru3B7bdAbVKg2S1DreiS+CLuVOR4MWWnWmsjEMtA21dB3NeD2qWOT22UDZoJKwyLcIEA/g88ZlEMmrcVgQaPSRr3cQb3KYBWzNPZsAqm4IDhJf/r9vT0lRNJqkwaVnxluXcjnJdyRDTMtZvg1BIRFwl+pCtBOKyjaXxGs5EUh6ERQWpHmkLWvBIoLM/EI3BcLHd5A2iLo9fJnLlYJuLbSh5s2PWzOaSWgFmalBGIesf/YIBO0I+tCyQyhYoKTPr0wavUancJ6FAhcmQCKPOjIWoLfSwBOicbsQdMjk98iTHDZaA20WlKCcQm0ECTg5sUmm10Gr4dkfgi6oFhZCSOWlmEM2xalhWJjwcafAKvkdvCDQaQE91pNYXHwgRRgkQMVecDJYORzodh1yK+gTRcBjKPrSqCRP5cTSf6dZKMwT0VROQkoxc8cUlEt4nbaFAaw3iQAYqsLFI989cmgopqEjMP0YUJsi0IBr3wPI2kIdmULFQGSyYLlz1NraCdVQTjSJ/ZXYv3U4oDGKd6/fD/lSh7ZXAIHMQ5AknKYEpRkI8j3yD8TsOKzQHCUgAkbfjK1CabSbocF3uToIAy9Gtx2k4RVMymGQAgffm4iBGnEukLus0Ek1bQuSqWywhgKBELiuc88DzJY+UxyAttmaGy1jp39GJLpIvaiSfFEpT8gg+SPz83jxPycMFMYqs3f2W6Usbb8CDpVDUGvGcP9Xqh7raPAsybiiQxOn7sswGy2UMLtu1/AavPB7RqB1eJWfAO7zCFpwmhmlgELATJ2G0ins1h4sgJ1V4dXr74Og1oPrUqFlbUtxHI1xDMFtFUqbJNp2GhJZkn/4IjCXFbrcObUaQyEI/LMU/5Wpi+glexS3ncFwBIrlF4P2WweiXhS1q+E3HYZ6GsUNjWHITJ45JBP3Eg6Ik+XoGWolEFaS5HNssnmcI+NLAt4ZupwrbKh4RDL7/PIAE6nNggAly9m0WSeh4F8rC6yNA1XayT8b2MvgYG+AOaPzyMSCSHY58Po6BAuXLgow6FySbHO43NCH/RMLit2elSTFCtV5Aol8SV1ub24fPVFYa5TdUQvawJtwqDXMsizA6vZis31DYVt5vdL4xg/iGJvZxsGnR4mvUlColgMpTNZCYqjEoKKNO51FIP1hfuO1pROmvgPfvG+yJRZUBJYIzMv4PdLUHW6eIjUYUqxVMsxD4B7ZAuFAv1Um2i16xI4HY1GZSjFYtVmd8HnC0Kj0uEbb31dDlkqvWhjRXCNwwkGEZOZTGBBAS7bssfz+gwODYkdGAdeHNLkc7kjP+2geHQuLRE4KcPjccvghaoS5VClcsgtdi5kD4UiERzmcpJ5QpYaB5RcS1QEUdrM/YvDQSpdAkE/jh8/LsrABw8eYC/KsG4lr4nFAvd1FshkSnP/IJtCLM4YsGy3y//Tyo+vQ3ktzCvWocf9nPY5DBRtdcT+itk6BpNVQlafD3O5Vvl9/H0Kc7sug1yjhgUtA1qZpVKH1+2AzWwQVhW9vy9dPI9wOCTstYcPH8qQi+F7LP7XN9eloOe5YDJo8drLL+PZ48fY2TqE32OS85OqA2GBJBIilZ2YnsD+wR4ePdnFyZP9iATCMhAzGvQCLNDuUq3qoT8ShpdB48w66bZRLJApbpY1x4KT593Bbhx2sxsuh1eY8l/cvYOf/Ow6Gg1gcsKC3/qNbwnjmQAn1x4ZIFznfE3cB3k2djnYlzOTjHmd/C6eP7EEn0cGi5KhZRbP8HJJUe1w4M5nk8wsHdUuDPkW0F/Jp1IsJznc53tn1pVip8XfK+A5sxtE8Uj5szJg4HrlHkLQWz6TqQ+1ZNjwvtKG6TmIr6g9lEyPvlBYzg2yNGklSvvEtY1NGcRSxRiPJyTAvFgoKjVJoykMVg5o5HV0FYWBqBCEQMH8ML5eAt/K0IO2hxIk73AcDdQVUkacFm3xmNwXURYQSu8eZXLQ3kfDWoD2bj1Rw1lMBLkMUndQYSAeqUfB4r8cuhxZVJGQITZdVVpH8Xrz/dLuS7nOvB7ci8m25hrnWufAkfZIPOtFTXtk98Rahd/LUQyvqRi2HZE05HmQIYli88Tfy0GUck108kw8t5pivSfZUEdD7ucZcVynfI+0+eIAIhGPyXrhoI1qC7I1DfQY4fWROkW59qy9hHik5hCGKlee8V3JZKNyz+5yocvBus8v9ousLWn5wvXEIVK1SoWwMqxj7kWzWRPFDe1dyWjnGcchrgyEaDum0UvTz0EM/8xsFqhaYiMqimJQdWET//ZyMYdKISfDzVa9jkqR4C5t10je6aJcYSNBK64qmg2SCAwIhoIYHh2G3mTAfoxe/Wk4XA6pdwk68X1yP6RtEQeRPFtoG1Qpc1jswM7OHqJ7UbFfZC3FWr3bJrMMGB4gezgvg/FSIY9f/7VvyXtZXtjA6VMXcPv2F2I3xUy35GECm3vrMFjVAgzHUrtip0nSBRlaPKN5H2kj5ndR5ViVRon1XqPZFYabyWzHsWPzUnetri5hanIEJbKKjUb0BcK4/slnuHD2EnotNuVq3Lr1CBcvXUU6m8XH126Ik9jxU0HJkGOA7tjoPCxmN773V+9jdjaEWq0kBanLFUQinpYmf2tjW4YiJBRojWr8yptfxs3rN1ApluWDA/qlzSVU2m1MnhyAzWWWvXJyfArZdAnLz1bRaXShblOCCqiaKhQyJP505Zyjd7bBwDqcHtkGCe6tt6vQGrR48uyp1PNQUx3VkcYvFO7DyAhtaOJw2kx4eP8ezp8+B6POhIf3noptV7FIC7wmdna3pKG12c0IUgVps2F3f0/8nZvdOhKHB2h1G0KOWF3bxbnz58RC6tNPbuCN139F1A5kHf7gB/+Ay+fPI3MQQymbwdjAAFJkcOtaUJtV0Fi6mJwcQnRjHRfOn4DK2MBudBeFYg2RwX64/XYBZuKpNMxWF3Z24kil6hgbCcDMAa5ah6H+fiGgHGbScIgitINsTrGqoaXZ1voOdGoLfN4g1lbXsLOTBZe826tGMtWFP0DFnB1D/aMYHxhDPpPBfnRLGmajWS/D2PhBUmykIn1hUkxhok2YwYqwvx+ri5voNjQ4zFSwl8phYXlN1m+xVBVQfHpmRLFlEIJYS8Kl6R/eF+iDyxlApaBCu2aHoevA3MgM7n5xC+VmDrvxDdS7RbgCVpidOjS7FZRrGXj8Npw5P4/VzWWsb6/BF/RhfGpCzgyxdiRr3uWQfvLJ48dYeraMqYlJGfZFdzPSS1+5+AK6LQN6TRtevvI1bK2l8W/+9b+Dw6mX3s5hCeDSpdMw2opI5TfR1tSxHdvB/JnTCA/1MQkL+XQKaPTwxbXbGA4Nyzn10le+jNHZY7B7fUIwOIynEQ6GkE4kcO3Tj/H02RMBZqhEqjVLePj0Ic6/OI+WriUB9HqNFXPTF1HMahCLpqHRdjFzbBiJ1CYePLgr12tocFgGq6PD/djYWEAiHsU7X/tV7O8e4vonj3Bi+irGQ2dx44O7uPbhDejURgGG6DQxf2EO8xcmkK5v4snyF3Lupw+pmgWmJ5wI99FbnBmAObzyyqvQqLuIHexAp+9hdmYajx48QzHfxtKTfeg1Diw+zsNqA86cG8bnX2zj6tUxIdqRFDM/d0KCdotFkhDUSB+mxP5vfm5MQnl1OmIYVRJP0VX3MDE/hqpK8RJPRMvIJhtoVQxYX9pGudjD8RMRYfmbrHp4Az7sx2Jwev0YGh2WrJjEfgzRtSisJjOGRsPYj+1ibGoMn1x/ipExL8xHtsEkGzCPSHKSSiXUa8y6NEn2abVB4KuAxcfbGOxzI0xw/+BAzg2TgRaMFowMD2Jjc10IiPNz81CrdFh4soy17SScETsShSL0FrUMQaLJGCw2+uW7EQ6HsfDkmYDZkVAA8cQuDEYVhsf64Qu6kIgfQtsxo5htYiAyiZXFTQwPjIj//53P72B2dkqC1rm2qbbxBXwy5CZze2l1ER4ve+saRghWd42ieqrW81hYfCbK/1q1g06dPcav4ebHn6Hb6GF6YgZf3P4cFqtBgNTdnQpGJrwYmQnDEbTh+z/+DKFBCsNV+NY738TSk2VYDSY8e3oPc3MzePZsCX3MppgYk/47Fcvi7p0H8p7tLidW1ldw5eXLyJUOYXUY0EFdrJW0arKyY6KKPHfuHBqNDt794Xt448WX8OmH11BIA3/8h78lThVUuSyvPYEn6MFP//E9zMyeQq2sQynfhN1kRTEXQ722D7fXDJ3FjHKjg/7hWdy4eQNWa1dypMxGk2RibmxFYTRYRV1j1jtQLXSxs7eFaieFKy+eQadF8qpGWN2dthb1mlaUKgyKpwvHwpMnePtrb6LV5l6UJ+UCu9F9zM2fgdnskJDheCyDYHBYar1MIYXkwR5MtHOnLU8ii2MTc9jeoU1UE0sbOfzpv/wDeJxOJA72sLn6DJMTw4LvrS0vIuhyolEuIRIIipuLymBEKpvHrVt30R8awMTQJLqtLhw2p4DWtFdiv2R2uqA2mkFD8PWNTQH5HRYLdJ0OUnt7cBgN/z9T7xkjZ56nhz2Vc45doau6qzPJJpthSA45eXc2zvpwd3taSWecBcOyZEOGDRsw4O+CBUgfLEsHAQcDhs8fBGNP0u3d7Z5uZnd2d8gZZrLZ7JxDdeWccxnP722etAAxO+Swuuqtf3wiokE/XHY6bxgyrXTX8hLVbHcEa+QZlesGxw6jsNgJwpMXz3P9YV/OJVUKyvRaUcmL6I2OL4tVSsOHKh1MFgfyuZL0jtgcNgy4NzVKKHdqEptTqpUlQeD8tIp/88f/TNbuf/HP/4W4YUngT8YnxeHa7St4Xa1chVljwsbLLTisdjkT2t02uANOTEg3VFHupLVWDQYTe04L+If/+I/w5YNfY+v1PqzjANQ9k+BYBJkjAa+o54/OUlheuYZwPARP2If/7Z/+aywtk5jQinDA4fAjkkig0Gmi0S3Bbulh1M1hNuJAKX8u5/eZ2Uv48pePoFaxe9IsZ1sKaOioYSw/xUB7u2m47A7EInMw6ukgANLJpKQCWe0m6eCg46peLyEaYam7FjtbbyQthc3U99+9D71Gj831HSwtLgsGxjhvnuHpwumNu9AameQzEOcVx5/L65L7FTt5GrU+FhdmodaYxDFptujEWTxSdWCzm+SuQfEmcQXGSM0mlqR83Wl1CZ5EwXQ2c4Z+r4GpWEQSVwLeANJnOSTPsgiG4tAadOgPGihW85iemYbT50SpWQJ0WmztHcrdnk58lz2ASm6AzVdHGHd1qJf6aNWBUBT4+HvXMFaPkMtWEQ4FoUYdZqMKqnFf+q63D7KITjkRCAfw+s0Orl2bFRFmiywuhZD9kbiYIxGvfH/8HijWcrjcIsjm3sxekmqliW57ALfTD7fDhUoxL4Js4r0kQygO5F2S2AfvmB725doc0sdL/oLAWbFQFBy23VLc6Txb8R7Guyh7b4mB8ZmMxjQiOOS+QTJRwea1IqqhuJmdNoNmH8OuEn/FRBh+59JVOhoKmcZfJGeUugUF/yOOQhKEiR06DcWLQymip1iWQi2mpxDT53dK3J33P57DajU6U1qgMV4Ek3rezxk3PJLzMUXUxAIoWgxFJ0XwWMgVuVBAyzivdkvwLMYedtED0RrVR//dnTEL4E73chLLRJBz2KPSn/gfrZlGCtHR7Dbln0Qx+0NeHCxi1WnWWsifV4mVwkG1Nq96g6HSbzBWY6Sie+RigOuptNNI/4VZb4F6SGvvWJgkbvLS+aEm4EEwXguf149MJiNMFgvpFKtVUB4ggSQqp7n4SZ8Hvxw+GRaN6lh61BPig4tfrpAXwIh9BhIFQFKCJIOKakMlnkou1WNFSaqoUZXSTyXLTC0xKT6fVy7qymsovR8EhAiSkdkiQM4vkGQCQVRFJSxtHEqsE4FODRXdGrGKEg5gvwTfD/8bpYR8KECeqIGpqiXYQwsfS8ChkpgBXui5OXKS8H3QiizuERlmCgGiAAwXKlNGSlC9ya4SOjiokKUdX8/oLkYyEGhR4k6UCAfGDo2kG4AAzFtFKHPB+a4J5vG9UkVJEIvkE1+Li/vbQlXpNmnU5dLDAzoPBvz+OAn53SlF6+w1UQCfHgEwnQlGi1OKQPtDAtoWuQC3GnVoVEPJVp4M+WE1aVEtMU6piGaXToGxfDecEMxxVamoYGEBso6hMygWmzjYO4dWx4JmHUrlPIYjRlV1ZPHg++ciWsgXRQVI4sPv9wvYys8v0WKjoQCxEh/GZ2fUw+N0oFMrgY0+bq9T1FgEgMhmciFiDIXkf/cYr2JD8iyNo6MkgsGIZOf5fGHUal1ZpHhArFQYUVURpcx5JoNcqSzFdVS9cc9nhmI8FsOPf/f3EI+ExcZL+z5/bi51hEGnDIcFuLwQQzjoRL/LCK+RFP8NoYXN6UcqW8bu4QmqzRbsdiq0QzDqbNBpxpKr2+tVYTQy2myMZqssmxvHBjcjFjS+f/9D9ikjfZ7G0xdr6OtsaDMHX6WW16y1OihVawiGosISE2i7tnwViakpWRwZH8QJRhCTrC4XJDpm3sar0LZeLpWVslphnRXFNcFQxZWlxKNxVhFFZQQW56DS06MouUmO0KFDNwBV0DzAcw4RYLZbLBh0O+KMYHyGdqSMzWI5j/6QfTp9VLjQEjz3+XH79j1cuXINdgdBf7+w9SQJuBEQZCUIQduixO4VS/LeJM7tArzjYsy5SqCMHRHsQaEDguQFi3HNNosQAZORmFwc+JpU1zCySmLOqmX55WLmvU4rSpOAP6CQPEazONfoesvm8wJ4EeS22Cyy8QxHAyky297cxKDXleLSRCwu30W/00UwFIDRqhNHFNXzjK4iETcc9rD2+oWMSXYMkASsVKtCvBZLdVmDL1+5hpmZecwlFmRvo9qC5YqlYkHeN+dZMnkm6wQL2sXOaLOj3mzIhk6SmqAzD1skNKhi53d2Lj0dejSbdMaUBQz/z3sRbFablFfLWqbRivqVbj+qKEmMU2VANyD7abh3cE0i4SDK+tEQe/v7QsSQfBJlPeMCuRar2cGhdHFwbkuHgqi9+0Jcc84L0Str+YULjkCtQSk9F8W4VomRpEqbL8jzhkKsc41k3r/SNcK1klZVKg7G3RrU4x4mwxPSMcSL66jXZmaUkJfMqeall2OL850xfZPxuBTlfvHlKqoNKiYAlwO4d+cq0ufn2N0qwGUHPv3kI4wHjH5jnJhf1i5mefb7HQFp2UcS9IdknSMpKMXxPIjQlcVnMFIOb/VGXSk2tlnRbrTE7lqv1dGqd2BQm0Xhc3JOa+8+soW8zEOqWX/4w++LI5DKZ+5nsmfXakJcM96uye4IM0vfGZWkuACoYKJqnapZ/jvXbBW4bxNwHoirguOa3SdGi5F2DvSoKLlwZ77tmSCQrfwcOiN6MieViEjFnaBEbvYUYFijOBK47/NiQEcIgXpxQVAVPWJckk7cJiQBZf1nh5PNLt1HBH2/+OILcawsXrokjifpPzKZ5WcTWOdY5xlBYqzUSmE4FfoCyNPNQOKFCn/2RklHCcfeRRn3RWyRlE+327JXSYxXs8X6YFGSc26SkOF7FyeFRDDxLKX0w3Ad5FmDlyi6F4RwuOjheBtLxrX1IqFLAGquwQoZRFJY6d5QwGuFuOWzpLiCcVx0xXF9opOJmzzPF+LgENeMEgfG75xBfrKOc+4QkZeuMiX/le9dSGH2nIiIhFndLOr2iNiF84COX35Xb7vQAhMREb7QRWEykVzr4mCfMTI6cS+xwJixiiQrKHThe+Xzqdaq0tPFvYeODX4OnlW4D/H1GeXEfcTqdMJktYoKVHHX8IiqxIny9ej6oWiEB3Q6Akk4kWzid0cCkc4Nce7SFSxRZiT6WSyuiFbYE8LzZL7A0r6OOC24HjSrBWjHfbTrFWhGQ7m4scuLpYQkAm/fuS/Egc2sgc1qhMvjwsKlRcwtzOHw5AiPnj3GeTYloHir25Y/55x2e1x4+uwpLOJocyA2GUO/O0A4NCnig28ePpLIRVm7ex1MMys/EpAuH4x64ObPNex73/2OuCMIxs3OLKLXG8qc4XOqN1ksbUa9Xcb+0QZerj0BNH1MzcQF9OX84JwicUeHMy/tPMOyK4kOVb3Rgmq9KXvk8vJlrL56JgC03+MS9WH6LA2dxgin1YNKoY5MuihlkcFQWC7Pu/ubaHaLWFhKCOjPObz68hjf+fQT7O4cI59XxhL39MvLN6RDhOrdr7/+Bs1WX/Lvf/g730ckGsGLZ0+hpouwqZzrnD4XGoM28q0ynF43Xrx4jh989wd4+WQV6r4GtXwNZo0FZrUJw/YI3UZX3J2cE81WDR6fC5euLKHd66DRbkBn1kq/VrlcvTg/MK5WJ4Axz9CMQ2QPF2PKGO/IMXRp6ZK4IAkera+uC8nKdZ37G0lYOpW4rz568ggrN65CbRjhzdYLmKiSC/hxdp7Ge+9/gmymKArPG9duIXWalqiiiWAEuVQOm6/WEQ+FMO524HBaYHQbYfaYkKtnJaZm9dkjzM1F4ArosREae6AAACAASURBVHOwjf2DHm7dmZLzRKVRwcY2uwKmoFIxxrAnPXUslWWRqs/twaWleQGJUqWsFPFWqnmJSSzlC9CqDAgF4ijkKmjUWjJPjCb2ADGari9A6ouXG0jEJzE9kRBy0O4y4TR5CIfLhuPjYxSLHXz4/l24nR4YNXoUszlEAhH0GgO0q32kz4pInpVwnm9iMNaIcKrRrCJXKMHlMotKnN0cdjvd6C2oNR2sra3BaQ2h17TCgGm8f+u7uH/tFh5//QCpwhkOznahNo2xeG0a2fIJoG+i2U0jFHPjxjtXsLr+Cn/zy4e4emNBCo4bLZ7xTHLvdbucQjz++le/FpKInX4sDKVLwKgzYya+gJPDLEwaH7714e8inWziX/0f/4rNmHJWnI5ewXvv3UEgrMZxah1GlxbJ3LkArIVKHpVaBlcvX4J+oMPemx3oR3TCN3D3k2/BFYpAa7dCYzQKOcszu1lnEALg53/1M2xtrsPrMuHDj97Fl7/+Fe5/chMDwwi5UgkGvQ1ziWtIHlcFIOsP2mi2Kwy+kLU9m6vCZnUJeczOh+GgJQXJzJJPTM2Kit5uDOLK1D2sfr2DV482MRWdg9szgbWtTSQuz+Pv/7c/xuePfopfPfxLNLt1mK28a+rwwf1bMOvGEufFeX2ezGAiEMThwZ5EbX3ve59KV5lRb0EpX8ef//ttfPzhLGJRfq92/Mmf/JkQ4PfvX0GlVkckGpdIOCqI2bHBWFGrVQuzZQynWwuHS4sOXfGDloiMrG4LsvW0RGQmD0qYi9/A6uMDaGFEvqAUjccSYfjDbqxuvEImV0B8egpenw/r6y/RrA7gsTrh9/rF4TQ5HZGS5e29FMIxn8Rfscdgd3dHkg24XXJNIChEAZTV5sTe/pHEWlUKfbx76xKMahVODw8w4fcieXomIgBGuz159kQEYRQUUkjBZ5DK5bB9fAgQ8LLo4Q360R0xPrEr5wk6nh5//Rg2s0nIb412CKtdJ8XmJIidDg9GPb18jtnEJURD0+i2Bjg5ZDzdDu7fu4t2m8pmlSi1ibUwn39z5zVGqioqtSIa9S6CwTjK5R7i8Sm0O4zGTUkPrRoGlHNtxCOz0ifTaXTx8tkrdJpNwQ0C/gm8Xt2Gly68fgk/+juf4Sh9CqvLKiXOBOnZPxMO+JA83UaplEcgEESuWITbx5hFI6bCs0L850s5XLu+gpdra1i5uYJfP/wlolMT8PityLMjdC8j7/XatSW5IzGW/cWT57h97TbWX62j0+jgf/gn/wTJsxOsb6ziW9++LzE9P/33/w5z89ewvZGCUe8Q3Gf5yjTy+S10ehVoDWboLXRn6HBwsg+TaSDn65XlK7LP1+uM2zUh6Auh3wY8zrCAk+nqMdLZQ1yamZKfSQFpLleVwnUSeD/72W/wg++/A7vViFz2HFcuL0m59N7BOibCvB+5ZY/NVxrYP8xg0LcjFp9Dm5Fl2TNUc2dwavXo5puI+aeQzTSRpnsqGsaV5SsI+j3oNKrY31pHcMILs8OMNqOcjg5g0+uxcumynJnbozH6ai2evHgtRM6H736EXDoPo84oZ2SeKXm2XFpekZhvgq7n52nZB9qM5SSmNuwj5HHDLfejoUQw8cxAZXmRQr0xEApFRGBI4Sij4dipJkkpgxFev3kj4CodkTz3VUliOOyo17hmUfyrQ6FE0YsRVotTgP9U8kwwCrffCavHinyzjJF2jHyFEZs8P4/w2Q8+w/vvf4i/+tlf4t/+6X+EUQ/87o+/j529HSQWZsSJOGoNMOGdwJOvngi+ZHXYYLGbUG2WJA2BP0+c4DoVtHqKT1v4+Nt3sbG/iZPDDAqHPVg1Lhj1Num56NQr0rHoDUYwEY1i9c0rPH7+DMzpi0xGYTYwmaMo5Glfo4JvOgIY6EgfYX/3KT5697L0cfEsbrW4UMqyP7MLq9UhMc0Hh0cyD7d3dhEOT6JcqKNSbKHdBALeEDpNRtFrBC9yuC2otAvIFVJw2K1yx4vHIjjY30WrUcX8zAyWr1zGX/3FzyW+WKsx4vLlq0Ikzs3Mo9Gsw+m2i5tj52ADDq9d5kC5Vsf80rzgu+xsWlhYlA4/EkUUdLDjfYgWypWcgOh08rATj/1Qfg/357505fCu83r1BXkMON0WOBxWGVeJ2AysBgdOTtIY6QwYiFi5L3dOrs17xwdYeecaTjNpFCuMR6ZIroPIRAyt4hCvHu+iWwXMBsBsNqDR7uL+t5bR7nXxm9/siMssEVdjbiaKYNAtjrm1zU20uoB/wiJJN4yDpBgoWy6h1hzCxM/UV9IviIXT/j1UjeH0emGwUPDO9JgB8uki9rbSvP5ibmoSJq1aMBdiGhJ7zFQidhdqKN6tCLknGMRYLZ0ifQq7DRznVonJ5vPjPZTi4g7PV6q+iIecbt577CJmZPSr1eEQ4m+sYi8j04O0IixhJ0+v2RGnBfFwRqQR01QICup51OLMELMB6xnYI1upotdhtw/vAAa5g+n0xFSZZjSUnzOVSODo+OQiKYBYsFFE9dVaSbr76BK3O82SlEN8jekmvJtzLTBbLYgn2Eujkfg9o0aHQastUaw6nQrRqQjK7AJmEfrsZ6FxLpVHvdgXpnzcZTeHUsRpMGmht6ox0rL2vA0V8W8q7cZjKcC12ZyivKgW6hi3AJtODytjFHp9URty8Rmp9HJAYHssi4S1lLMMhjBqTLAanUCfF2EebntSbssLIcEAXvK5WXU7SkQQI1vo+mD5Nh8iL6sEwQgwUwHMyzsBE4JrBBQZS7C9syOvU6JKmMXTRqNkrQsBwmQkAqMDlqUyYoCZwyQhlIspAQbGQPGwwQs4FdNsuecg4xchxAjBBAKuvKizkEmYuKGA3yy55E2RHSVUSgrwwgpltVYAEJIgKhZVapXCyv8UraEQI4w+YIYnRYJDgiJDllVaLspz1WJP4kDkpZaXb1FzXhAfkqPNslONwgYKUSMuDDpBlMJWfi5RzXY68vM4wDhQubFIPJheh0wmLc9ASlAJZLArhADQRbwWGUoBg0y0MyqgDt8LnwNBPpIXEu9EZu4CuGGsD98rFYgs6ur16gIWMIfWZHViMNah2R5Ifj6LhQn4cCxp0Idf1NFajPttmA0ErVqAxigKDYK0LrcD8amIkB8sRM3nilJIVy4xf56AllKkywzTsaqNYiEFo0EjSgk+J75XupqoqOGlhL9HwIJjk5t5pV6Dz++/yHGk1luFQacnkTu8HFN9J+MKQ5RrFbnQMjqEqiICx/2+Ch988Knk2e/tHmIwVKPTJxhHQogZ6F1UGwVk82kp1CNY2O0T1FdJcSAv0v/NP/gHeO/du+i125Jd2uyxq6SKfruMUMCGoMcIl02PaimDxNSkgJ/nqZyUaBUrLewdp/H42WuEJhOwmH0Y9ZmNZwKGbQw6NfTaFWDMMnl23QwQn47C5XNh72AXr9fWcOudOwL4s7AqX27AEZxEtd1HsVIT4qNCYq7dQygcFVUyDzmcN4wQ4mLLzHICq5yDJA0I/jAqjmOHY5TqSL5nzmcCTEomPh1FfRmXHG9vSRCJIVMpGfB87nR58XWp8JA/EwJwdNGnA7QbDVgYredgDAI7XTQYdxU7XrFcRK6QlUzFH/+dP8B0YkZibLRag9g8jSZlI1Hy9YdK/8hFbj3jPAiokoigQtXpcEvBLsurKpWazNW9gyOkMjm5ABCYtVGdPx6KCoSKzdnEPAr5Ego5xT3CzhzGlfQ6bRhNSt8I5yefE2PZeMjpd3oYtnswG81SgM41jsQuD8gEQNmxQQKA8Q1Uft+4dg03rl7D2fExcpkser0Wfvij78BsMeDLL7/Exsa6gJgmE4EyhyhvD48ORA1M0JCXY47l++99hMnJafJZNDYKIUoFHZVIM4kEnHa7rK3Mnud6MDs3K6ViHK87u7tycCXLT6KR7phCqSgKcsbGUMVNmyIVOoy9o+qWxKOiAqA7gBF4OnmGXMNyuZzsF+yj8noYeaMXwJF/h6A912ceejmXS5WyrDuMQqQ7SyJ/hkqXAf87vlcSaQQ0ubYydoeAqexjYzrdlGg2rqviSmIcEEFzxhdx7NFdIGXnFA9Q1d2RZ6I47ag2V0n3TL1WlmgtnWqAUbuEoMeOqWhEItr2tzbgMBtxaX5OHBlHBweoVbtotoB8AWgMgCuLVrx7/32J0HC4neJwkc4llioPehKfxkgfs94ocSzcLx2M2OvRKcE5wjWFhDnFAmYh/nkYInhMILnbY5kney864rIgKcC1lvORDiUS8b1OX3LRfR6/9IfJOqXWYHvvQMp0bQ6HkC7M7+QBh/sm9wOJLjIYZH7QzWa32EQhzWfMZ8aiQrqxTBa9xEAMR4yyY4k9zySMt9NItNCYWjEiAmoqaBVHgTh6Ljo1ODcl8pJAO3u0LmKylJgnRcQgvRIXexgdifwfOyIUsQIPkTo5eMqZQMrZGGeplfg5jkceCgka0eb/9YOv0Ww0RCXMrF4+f+6zdArSSk6wiz9XIjjFFcjjikrUp/zcb50Q/GxCyF1EH73twSKAyjlCByKVLhznZNiGnQF06gv3B10pF+QE539/wK4iruMkJFhsThuw0rsh0gjGePFQetHL8rYImyIFnm1INpHElm4mvVHinEgM8DlIRFinI+sgzwokGTnWSXj9JwcqiSO9zB26GnnIZv42BQHiYO10REHP89RbR6kckuUsM5IzHksrOQdPTo6VKErGOFWr4qJhEWBgMo5gOAwTCbtBV8q6s5m0xNawY6zV4Lgei/uGIByV+BQ1cL7y+fOf4nrleFApZdx8xq02HcR96E0m6VTj56WLU63SyiWCz55kCZWFnBtcO0j88ozFucjnwvWa845RHHSy0ZnGCAR+l+Ik65DsZEwZ49Ra0Kj68HrM8DpNcNt0cFn1uHX1ElQk6uj9H6rkQkoNAS3ifOYa7Vj2BwpuhPx2WNHstlGqU/QwQrFWwlA1EsCdTgMKmH7+i5/jo48/FMcFu7oikUkEfIy2KmJjfQv/8a9/i29/cg/hCT+Gg46ATfu7m1i+vACnzYK93W28d/+eiCCuX7+BUrEqsYitNh2DdEsx8pZrRxeZ/DEa7RJOzg9lv6MzqtFoIXmeE6ENz92Mmjg4PhIFLpVmJqtNSBDOX6r62+0aVq4uInlyCKNOBx+BjnITPlcQW28OJI6EoB2/i1BkAplCCq1ODfNLM3izuSa9TlQ3+rwhjIZa6HUWHB6codZoQ82ISbqfAfj9Pjx+8hSRWAxDlQqLS0s4OzlW4mQqRTjdDly7dQOd8Rjrh4fQGAziepyJT+PhF08Q8/vRKrZhUhmBnkrmJs/5SwsL0klnMOngCbhQbddwkjkTwJGCr/NzCgeKyGXzcDoccNqdEiVDIQjjCjK5MhKJqHx3s3Mz8Pk92N7dwpVLl6VQ/WB3Xy6x0ok0VuPevfewvrElEZkz8zHY3EYcp3YxOR2W+FO6Um/feV/Al4O9I2y/2YVhbIDXxTiyNl4+3UfAZYbNaEGzVJIOjsWVeQx1ffz68Qb+7h9+jGjIgxcvfgunX4PjZFqKYkkGp4speAI+/PqrNK5ec2IqtiDAH0mNw/0zbK7vyvybmo7i6vUlZEqnMFm1KJcLyKSScq8kv814q1QyJ6Dj5GQMi0uLooKvN0vQ6Bk3WIdRa0RqLyX73ETEi8G4IxEWHFepdE4cSnyOjMDSjACn2YFiugLtyIhssoytjRNodF7YHB6kM2fiAG51Gkq/W2+AxUuLsFgZN1dHJGaXaJ9SfgC39RL69ShuLL2Pfoll9mvIlQqodej+cMPoUOFbP7yNfG0f37z4S9z7cBmLV2axubOFR09fYKzRYGpmGvHpSVG90q1O9TAdH4yqoBOpWW/LOOd59fToGMMe74JmfPvDH8FmCuKbr17jz/6/n2L50pSUvLttU7h29Rp0xgbq3Sy6qiaK9SLOcmnUmj0sLIZw6/pN1NJ1vPj6CSbcDonS0Fh9uPnBJ0jVK9DbrHB66AY1QQuVdLxsb61ib3sVpdwxFufjePH8EaYXpqG1W1BpNaT/bjzSYtQzYH5uCe1OU8Qr7LUxGBjlw+5HM16+IgDKs0gb+zvbcn5YmJ9FrZJHs9RC3LOA6nkPuaMW3nvn21hcXMEvvvgcI5MaP/jJp/jzL/9fdLUNtIZtDFUdiem9cW0Rl6am0Ko2sLt9JK6olSs38eSbx3IH/aP/8sew2ShQysHnd0mM89zsJSmmPTnO4p//sz8FIY2btxaxtHwVG9u7SGUKCAUjEu+ZPDtCs1nA4qVJLF6dxM7BKtL5FBKJiLgjTs5P4Al5cJ7KYNTWIuiaxldfvIJRZ8fJWQ6egAH3PrwLnQX48uFv4PKoReg07A2wu3UGkw4I+iaxu3eKSMwNf8iLXCmPcr0Kp9snzlj2I/Be4nLbcHqaR8DPaHCHRMKyK6lW6SMRn8WE14duq4ZM8gi9TkNcPLvbB9jd6eDGzYSAvE6PXSKOXrx4LHs277KZYhGeYACtQVsI3dnFJaxvbaNcqmF+ZgFPvn4KL13apRw0miFcHjPUuhHKtbxk7peKbURDCQHv6uU2ttf30W0NcWvlNm7dXMHBwRtRh1OgyL4NnqeOT7Zx5XoEhWIGUFmgN7iRyTakt6HeKGLt9S7cDq30DlTybUQmprG0cAVH+8dSlr63tYV2vY9b17km9HBweoLlO1fx2Y9/B189fSoE7Mr1K3jy+CHMOg1CAQca9XO0mhV4PD4cHicxAMVkZuhhkDtEYi6G2YUFHJ6k5QzlCXiwtb+GYMQmZ5jXrw5EfDA9HUU2ew63x45StgCr1oq5+AIm/GEBGIvFHFKpI/zX//Dv49Hjh3j28hWCgSm8fnUErzsEm41K+xJCIT3Ozo/QbA1w69338dO/+C0uXaVjaIxapQibwYlOcwC7g1GqA+mY5RpqMrgxUI1R7OTQbBZx9+oyvnnwAGb2JdXacHtIBPglFq3dquL9924IWaFT6VGrFNBs5hGJ+gScLFTLWNvbR6lKI0UcVksQY80Y62vPEPGZYQHQSTdhGNrQbZnQ7o4QTYQkDv/a8iIK6XM0KxXBWkKJCBwOC/7mL/8cM5EIbly6LEKRrlqN2mCIF5s78v4+vPcxDrYP4DDbRag2Ug1FbHjj+m0kzzKoV5viEGDPhsVggM/lhFmvRSmXhlGrgpHi4n5PuhnrjSqyhSzMVitm5xZgMFikF7fR7KLTHaLdHYhzlwTW/sGB9LjxDF2tV6X7q1wqyH2HzpdOj0rygaxVVNZnWXaPPtT6MaIzEZyXMhKbw54rukwvX16Q3kw6cQ93DjFsdKXk/OrN6/iT//s/wO7l3A7AobVAP9YJcUCsMlXIwe62oNttotmAnOWCQSuCYS+MJvYOpvCj33sfp4Uknj85ROUUsPI+ouJ+bEWzUpK1Mz67hN6Ad/w0fF6fYDK89/Hcmc1l4Q74MNCp4Ih4oLWP4YsYkc5uIjHlhttpxtbGNm5cvYNqroNWnakE9osIejpmGPW2h08++RTHB+fodcaYnbqCna0DPHrILqGArOMTkz74oi4cn+3L3Y5nX4q3JbZbYnXHuHljRc43FLYSSJ9JzOPzz5/ivfs3JHLyk48/kCi4jb2XgG6Mw7NTdJkWYDbK/Xt/7xRWK2NsreLO5T3E4bah068glTqWKHZilIw9Ix6NgQa6kR66oQYrl5YlSeKv//oXsDopNmPv3hghfxBX5q7i6DSL/+fPVmG0AzdvBhCfigrxQ1HaO/fu4M/+wy8Rn46JSGE4bMNmMKNV6mDvzRH6NQoZgWAkgL3jLJZvTUFvtmBz80jIQp5hpibVCIe8UqreGbUEjy6WRrDZlGqJK1cvY4N9IHSedwC3g7GIdGIMoaErRqOCxeMUkSVTJrj+tKodbL3eRuZ0CI8dcFpZReGUuwDxwnyxKEkWxGt47yR+Wa935E5ps5rl5ieOb4tV6RaUxAEFKyYB0unzF2C2sxfYKtGYFK1RLKnmuX7IDrY+bDaXxP7VC0W0qnURTUxPTckaSPxUkpB4R1NBxAZKjYSotSUNgQ0PJAxNBkYfMzIegpmTFCOJEQgGJMKK1yXevyXdpas47UlAV8oVeH1u9EZj5PJlcckSDuaPsDv1CEdjQuiV8iUYNFqJuiP+Z7Ub4Zvwotwsot1rQ2W+ImJ/mLVWISUaFb4KVaV6WJ0WjLUDtAdNKSDjAOKlkQo3KttcDjeymQq69QFa5RY0Q8BDtVyvCz2BBl6d+JmVuC7FIcA4gOEYepUBNiNtvyaJfyGJwTgXXq6p6COARbCKyk2q+Nwul1i/eBmW7PQeLTGMJGAeOzPrmwLEE3wQYLU/EGVxKp1BpVaV36NLhAQI0VIFzO8J4EfA7G2xNwcDQXcpLO8zQsgnhx0qJ8huEawX0gNKQQzZdmFw/3NShRQg85upVux2FLfIBRlBokDiqBjTQdcG5fQX5bYcxHyuCm47UjpAqGJneSmVxYxQYSyGkUpFFq8ORbksQOzFAJP/f9Ep8rZInMpKPie+rDgvLspMG7UaBt0upuIxOVRRFcc4GA42AgXsRagzv1+iwxTgl2AIAV+T2XQBOCl9KAKmXURrMduNYIjH5VRy/Ad9uJwOAeCEuBqzXN0Kh92CRpW5jQQT9RgxjoiliKUazs5zqNKSTtCJeqJaER6HAg6oR134XTaJSbO7Ani1to56rYGFxXkBfOgqYH8Bx4DZZIfF7EKrxR6PizglDNAXtwPLDHvwup2Ynp6WjgGqRllAzVLE6OSkfF6L1S6F2YVyWSn6HCldHql0VuJfZKPvdSRSQoD9Zh2lChXbWdmMaMV0OL1YWLgCvcEqpCHjrFRqA9odxlk0RBml1yuui0wuJX+fgFO13hDii5vLrevXEYuE4bTb4HW7xcr7ZnMXG5tvEI/6EfDaoB614HNbxWnlcjiIiOH4NIXeUIv9ozSOkjmYbV6YrASL7dCMTbJ46NQjjHm56Nag145Fwc0/6PRbUGlHOD0/xvHZCW7duStqE1rymp0h2gO1lKqRtSe432aME8u8tYwpMMJitgixQQcSLacEgalEImBJpTjz1jmuhGyiU0higpiVz9HK5Vol/845xwWZ84+gJYFBwu/MNWa+vZCI0r3Sld8nIMAFk98HwV0hq3pdGBiVpFZJgdl0LCaXfH7nl69cxuXly7hx64Y4q5SoFiqzDXLIIYfLzZfrBBd4RhgR6OJ4azSYs96C18MybcilkNZiq9UuBaSvXlHxpMSX8DWp0mSXCSekx+8VoqJcqkgxKclgm9UuKkYSEj6vB5OxCKr1irhWSPTxf4yk2t3aQdDpEVURQWWLzYZnL54JiEwCwudjT4MWkYmg2DKjoZA4YBh3dnpyKrFxtIrzAEvwiH+Hz42g7TePHkqfA//e1w8fCMDH+cb4q3h8FsVSTUg5gpq8XBE45No1Pa10ofC/p1qN6yQJREZ+nZwpXUyc0yRysrmcfJckvnkwpXrc4+ZmbhJFAEkVOje4HvP7VgjxrlzQ+T0weobldoqyn1GK7b9dg6Swvt2WLEuCzlwLuP4rJXRDOTC8XdP4/rg+042gXBQ98Hh9En9UKiuFYFQTcEyTACbwybWfDgYCdkpZM4uYLTLGGSXGccdDIO3aWjXHP/OKZ6FWjVApFWTMaDFAPnUAp5UEL19kACMJKPZayT/1EvnI0kDmeCYSs1Jexxx3xm/RkSI/R8Mx2BAAnt8BS8b4fNjrIeRzqyUEtXIolXcrah2CPHSYsZuADhU+fx4YqSbmvkJbu85IkHcgKn6qSVpNdiD1kU1nBawiyM95T+dXhoQzM29dHikj5AGmVKYrSilm5j/pwuTBrNZsyiVn0O6J4pX/LZ+hhiXOwx6sNiXOTomi0qLbGaPfH0t0IMeqXs8YKCL1JNQVAQE/M0l9pQuLfQnKQZqvS8KDJCVJN/654gphf0xPIjff7p8cE3xKjE/kd8yxKtFDFEpIVwjXRmXskMRs9wfI5PI4P0sKmUYSPRKKSFaukCSMQWIfGUUMYrGk/oNEApVvSleX4jpV9lgpqNaROH7rUBoJWMHXYgwZD5OcayRAOS4MWoPYkTluRQWl0wuJRyUQrceKC4RRS1x86AbSysGXayrHNwMpCUpzfVZIRjpQdXA5XbJ+V8o1Ib44/unG4HPlOHhLKPG9ccwrkXM1uQAJgSGxj1QW6YU0ki6V/lAAEDp26ISTfjLVSKIQSRxLbKY8X0aeKU4rumi45ueyWdmTmHNLsoKRbexLcIcn4RY3nwWFfFYAe+4DJLnZx8ACQbqV3rp/6CpWDliKS7bV6Yi4gc+G7k3l54p2RZyx/L4uzu3ymaQ8nkQnswbp8GK062go50irRelD4eeh24avwTnYYudIlzm5zG1UxqJ0pOgssBv9EtVD/U2xmIJq2MGluUmEfVY0i2kszyUkAzt1co5qkZGkGjSafSEFmeMcmPDBP+EXNeFYo0a+UoLd7UK2VMDB8SHqHQJLHoQZhTTo4eTkRJ4rhUIk+6osdDeZZJ2ZjifEAXJ8fHIxVwxCLLEs3eexYX5mCrtbm/C53TKuo5GIOAMlq9jnk7WSZ16S0eVqCWP0sLmzKkotT8AhEViVWg2PHj9FPl8SUQGjF6hea3Lt9/ukJJik+JPn2wiFHZifT0gJ+8LsNLoEvbmQjsdIJlPwugLw2iegUevx7NUzXL1+FSr1GG821hCLT6LTbYlj7rMffVfWhlqtAZvdg83NfexuHyM+NSPxkVdXltHrtsSFE5wIYqRSY/fgCCvXbiqlnfkBrl1hSWcPgfAEWr0+ApNT2Ds4RiI+hb3NHVFyd8ptmNVmJA/PoaVCbqh04HFO8PxL59qd+3dwmDzG/tmREFSMweJeTqKb84wOT85rllUSvOfYZZcTIyN5JpyemZKsdqvThPm5BFr885NTcUVSLHaezOHO7ft48PCREFEDdOHwmhFJ+BGOxGFKjwAAIABJREFUBQWEj8anYLO65Wz84MsHkpPfq/fRb/fR7/bFLW2zUOFoQL3cFbDMG7Dgs9/9DL9l10avgf/pf/xHeLH6AENNFelCCv2xBnYW0KYZldLEzNwMdDojuhynRjcePXiFs5OmKO4bLcATUGPx8rRk01ttetTrFVHdppINWE0k2MeoFCExbOVyFx9+dBM6gxqpzBHU2gHmlxL46svnCDvdEqni9Fjh9FqlpyIUDiEQDEOj0SOTysJlc2FIp2wmj521fclvn5taQqXIHO0RCvkqztOnUqzJNYlO1UyuJGpHHq5MNmDxshPf+ta38Pr5MVSDCAL2e9APPfiX//R/R3QihFqrhcnpKYTiYQRiDiyt+FDu7KPeP4TTp5MzveylY0gETbaYxc13bmCsHsIf8Iog5ezkTOKgSYxyDHC9Z8dPKBCQvoV3btzFxuoeQoFpOC0BPPn6G5h0fRzvn2Dcc+J/+Z//V+wfrWP/ZBN7J1tCglaaQDBsxs2bK4gEQ6jmavj8L/4Gs7EgMNbi+rufoj5QYS91BrufMU1pOV8wspaRJlrtAMXcKTLJXfQ6VezurOPy1cvoqcb41W834PGoEAyGRRE6EQhJvCj3aPb2OVw++IMxXLq0IrEk56fnWF99g3qFd0LGINfQ7zcR9NoxoJN15ICqZsSn7/8QdosXxXodnz/6En1TH5aQDrDyEA50hiSyjXjn+jIG9RYquYJELrkdHulZ+Obhc4lJvrFyGYlEEKXyGXwTFgSCPgyHTKFw4uWTTTz49WN4bXTG2mB1elBrsSfAjkI+j0z6HL1uHS6PET/5w99BvprCi9ePMbs4jcT0FAwas4gb87UCItEozHobHnz5BNqxDYUcuxP7KFQLeO+TuxhpOtjce4HBgMI9s7h6Srm8KKs97qCsg1RCn2eSqHfrcgai2OPOu+/i5dprAaYCQY8AfrwzM26Ed7Cz0xxaDRVcNjeWZhOi3O91yuKSI4E46BhQzo9x5/ZHsnY43EaodQ2otG1k8kmJUrI6HbC67Ejn07h0dRmx6QR++eUDiUX2uoJ4+NtvYNBqYdKz35LFsmUEQ4yt62M6kUCxWBdieePNNnqtEaYnl+C0+aVoPZk8kWL6rc034FF5gqkEgz5KlSbu3nfC5bVApbFhpLLgq69ew+8Pyzk5n82iWe3AbrYCAwNu37gnLpd6pYFCJifnWQ4gnsuvrNxED2PYvQ682dnCnffuS3n7gwe/wjcPv8RkKICZRBAGQ1tcQ1YriTCKfEbSeZs8SmJ3J4v5Je7BdnR7GuwfH+MP/6u/h+PUHoq1Y/l+X68eSgz13FxC3D3sx6T79tbldxDyRPDkm+d4+ngVH334DlxuK47PdjAEFdkDhCamcbhXkL4cxm5OJyZweLSGyKQXO3sF/P5PPsOLN29QqhUxGQ3gxbN9LC9OYNQfiwMklyljMkInZgwvXr7G3KV5mD0GOJxmZE9IjipO3dW1EwEMiSYyJeT+/du4em0GxXwGFDkzSaOQT2Ii6MHCwjRS+TQOsxlUm2rkztXIZjuYnZ+HQa/C4dZLJMJhTAemYdW5cXpUQb3WRjZ7hPn5GAIBJwpZkhIUjw1h81IhzkSYEjInJ/jk7l3BZM7LFegdDmwcHQq5SMdNq9JBxB+VhJbYXAwutwvzs0tYX92UsmbG9WhVGjhtdliNBiRiEWTOjtEoFyT5Iz4ZFvcr4385bqemE3Jv3ljfRiAQFZFNo9OTOwmjudkRy4gsKuIlbaRHAaJFInWqlZLEAQ2ZBDFUQasmyWSSnkcKS7vDFiYmg1CZNKi0KmhTHKYhOGyUe0CxyJhSNdwS2XmFoni83tqEzmyC3WyHx+iESW2CyWyTqLzzXEqqAFToS4eDyeiQ8362kITLzfN3Bp989y72U4d48XwfEfskPNaI9DJy3aTDS2L+O32YzTYFC9QaMO6r0CFexlL7RlU6l61eB0r9GoIzfgxNDUSmnTCZeR+lkyCHS3PLsBk8ODlMixuEHWYzM7M4oLhDo5a4vFQyi1y6hMTUPEq5spD0THLh+dZg0cLo0Iminpgh8UK6NCjQpOCN97XFhWlcu3YVGxsbePRoF3fvLsnZr1yuYTIaxR/8/u/h2fOv0RvXsba5imaHYh3A7lIL5uakU6lahc1ulXHCe0iSEW1WjbiCy4W8kC+MqeKeMjM1jxpdwccpLCTm8NH772NndxOv37yUJCDBn3pjfPDuh4I57qVz0FtMsNkNcjd+8uQZrl5bkSjkp89X0WwxzcCMaDQAm8kIdW+M7GkaRztJia+fvxzDwcmJ9DtNxhJ4s7aLXpfYbg9G0cCPEJ/yIz4TQaffxd4R40IbiIR9mJ6N48WbVQVH7YxhtxjFtcK7uNlhRaFaoY5GzvUur1c6Tuho69T7SJ9kUMiUwaCEyahVol6JEXGAVyqM8lSJcJ+pA8RwCXuTlDGbpGFQzqVMMpHua3A8E9PQigOEAmbqrRglp9UxytskqEGjVYfFYUF8akr6f7PnGdQLBfTbNBEA8ZhfsNBCviACAqaZ8M7Iuw7XJWJXb40FSsrBWM7zvKOSAKEQiV09vBuSkPR4FOc9xzvj0OW+LgkiNlR4z3HY0B0OcZ4qg0EvEqoxJO4OITu9Hr+cn3UqDcr5PAxateAKGr0KtXZVYrdU3hXzmIetfpeWFIO4LHjR1JlYdtmFzsSMc40cpskM8sLKiKGA3y42tpP9PAZtNSx6GwrpCiZ8BGwIWjLWhspYqufZmUHg3YhRXwXVUC0dIBpoYTE6Jf+bl1Cqe6kG48LChyfZz8zGhkrANxIV0eikkBNk7QkySBQHy4aaTUwwO8xqFWCMKmoCHwQgSa5QnW00s1VNLeABX08BHliSq1h2JDNOAFeWVY5Ete73uhHwedGs87DGrhAls7srGdcs+RwrNr6L4lJ+SaUCFaxmeX0hR2SwKa4TZtUTpGEfB9WPtHTzwkwLDy/1zM6TyAoOGhIcLNAmGEa1IS/O4zFMBj1GQ0aBKBEKBPBYkEygnAd4vh+yaIxnYIknuwxoAaSqmYstBzxBPL4ms+Nr0iNhEDCLABHBEOb6S97ohdKatiwyo9VaXQYyCRB+IMm1F3cLQaW+XIbZkcGNnpdnHkQJOLMUl9FDEoFEsoag2oClMwT+dQKmM2MtX2mi2hxgpDFiMFYL0Ecr8piHR70KS7MRoN+EzaDGZCwGqzuIZKqASpn56ixMrsvmNEYXsRjdIHbJ1GMpI5lCqoUJOnHRJFFiNevEviefneWYobAw1kfHxwIAkUVkjj8X2LFKI0oLOlNIMklLi4qg6FgAbFq7RsyLZ/eHaiTxMbSEm60sd2VaixahUFTyL7VqPbokEFoDyTA2aAeyMRmNnPAVKWkzmM04T6WF/ea4mJmOw+d1iXXTI3FxVEDrkE6nYbeZpehpNGDMk1lA7Gg0JuD99u4RytUORmqTkEzQmqHSMraMhGdVeiE4TzHuI+x3IjEdQ380wvHZKertGgajnhTZ5YoFxGbmBSDgHFKp6HEzC1nF+UdFKQE4zlcB5Ah+0XWk0QrgzLEiEW9aJcaEABTHkJLHrpONlaSgdMSQ1b/Iq+dCqTiQRjKGOa849hmVRFBCginFDUJGWS+Eh6j6JZqpJXOQz5Hz79bNm5KJGwz4pciZa83s7Kxk3nLukvzguCd5QbBTSpGbbene4e8xloOqaL5Y0OtGvZRFpZCV503VePI8KwdFgraMuiLYOzu/AIeLCkUV0tmCXA49PreUTzEn9PDgEKenp0p0lkYnn4/vhWAnDwlcd6lIZmwJxwLB7v39fZjp4uL7qzfEZcfYv2TqXJ5xKOiD12XHoF3HTDwKp90sawazTfks+8ORrIF8JnQb8VDHqBSjxYJ0NotioYSpyUmohkP8X3/ybwRgFNArGpMi9EajJxdlkn5UOlPhzN4PMvdev1fm2GnyTJS5BH/531LpY7LYZJ1Inp/LWkjCi0TSYNhHNBqW1+P4X19/I983iRSr1XZBVoyECCBAwe9GbzIKyEcHyVvXA+cg47wICMo8F5ecUYgWiey5iDuiIoKxMDqjDi6vR/6c85vzvExieMRIrN7fRityY+eaRYWGOP2GQ/mOFBU7I216UhbYqtdgEJVSh51ncqiZCHglvs/hMEscG4FRHsR4iK+WCzIWaf8ksUzCyONyiZvF7XAq+4JOJ3P0bQcRSWoe4gms8bUI7LM/hmgtpwLH/NsDh5TC01XTacn+ReCX3wcBf65rzIHneCZR9JYcbxGIVgHtbkfmg8nC/g3GtFQEWKeCg78IKppNikOGwDZ7rOQ1aZ3vUYnVllgmvpe3LkjOSa6dF3mNEgfEvZPOGR40Oa9Zbs41VOnqoGqc6zkdCT3Zn6W/imXxJHp0FFpwzyapQ/BQo3R+SFk39z6lp4prDb977lN9ttQz+1RHJ4qiMpGCb+61Eu00lLWL+zbXLIUUUf7H33vrWKDwYmIihPn5BXzx+Rdy0CSwrMRZ8QBpkZZvElWiZhHCQ3GA0AmjdJJxH2F/hfI98hd/BqNu3pIxPBvxNbku8Bf3Jf475xFjSOleYQyc9CCZLUKAcGK/JeOF8GIniJaXBMaHErRXor00BosQIHSu8qGQcKD7g5+b5zFxwjCSRaVEeCp9YMpz4rmJr0VCm1Zm/hwSCPx9/j3uta0WFUMjdHtDaIWkJehtkqgDIX/G/LyAxWRAvVqVMc3xQDKTP9NqdcpcJ6lIMpSosttllw4BNUEZpxMjvk6/r6z7GhUKuRRMRgpb+gKOyhiSecDPd5EVS/cKv0uqw0n88FKqUfrbSKBQOVqrlOUMxv2LpA1Pc2/FHlSXc+8gcM8DPJ3NBLhYRM3oWP6iW4LFeyQyQ14/oqEwMqkM9vb2xHav11nhtkVlvvZUVZRKGdy4vIx3rl7G8fYrXJufRpCB9e0etlY3MRzpYHYEka+0cXCUFAJEb9JJlCFJoEKlCj0dVSo11ja3JQorGo/A7XbI95/PZrA0tyhq1RdPViWa1mCnWoznTyA+GUWTmeDpNDrM7dWocXB0BK/PCbtFi1atjMUZOtOGSCQSMj7WNtZx6+4t1Ds11Fs1nJ6fSSRBtVyVvatQyGLvcBs6ixrx2UnkyxS21GEyWbG+sQ2TxSrxjaFwUJx6k1NxmKwWnJwlhdDlHteqVTEVDcs5kAQAP/Nvv3mgOHyKJJMA3+QE3D630jsna6wK+Wwep0cl3Lu7DL8/iBbHq0aNbL6A50/fyKWNHSnhaAhz81Oo1gpodmsS01itdnDj+rv41//yLxCLmhGPhaUMPhT24PD4UIibd2+/C+1QI5fS89MUPCzfHGmwub4Ns9EihCgXAp7Jg4EA3C4P5ubmUSyVUW+1pIdqa5dl2Q5cu7YMm92Jrc09UeyNB1RSGmUPePz4MVZWVsThWSjmEQj50OyUpZ8xFp9As1GDy+7C02+eY9hVYSIYQypVgMZoAI9orUEdt9+7LrE17AJgXEij1sbJwRk0QxVatTYcZgdajbbERpotWozUffz+H3wixMDXD/cEXPjed99HpVrA6dkB/uiPfoLuoIaBtoX1vTdI5Qtw+QKoNjsCtl5duazElORKCHgn8YuffY1mk+epIcKTIfjCLjQ7FYQiPilXNpl1qJUrEr98epRCuzHEeKCTjkhxfeqBe++toNEqoNUpYyLkkaSCRrEnEUfReBSn6UMUa+eS7RyOxFAq12DUm6WrbNwbw2YyIZ8+lfjYNp9x34B8eoAXT48RjjCK1CQxc0uXlvHy1RoWL8/j4OQN1MYWbK6RRNU2qsz+tmBh6lO8fnSKarKFs8MMQtEY3v/oQ1SbFSzfisPkLaLQ3IDB0cTXT76ExzchZHyulMZg1MVINRCAh+MoGJzA/s6OxEmzNFwNno/ZSTJCZFIRIvGOznghnzMAk45dJhHYjHoc7a6CHZ6l4ggrK3fRGw6QK+YQm47g8PhA7msEfn702Q9xcniISr4gZ37NaIxIeBr1jgbVVh+337uP2EwC/+cf/zHuvXdfXNTFUg5mK6OXBshlmaNeR61axMq1K4hMhoTg+vxvvhIgLxBwIx6PSUwv4/AY2zscq3H9zm0hKHNnefTrI9SyjPdk5EwdFrsRR6dvMFYT0NfCYbRjVOrBb/FjJjaPncNDHJbOEVmaRkPdg8oMVFp5TEx48cGdewi4/agU6Xo4QbV4Kr2Q52cZ1KrcBwwivvu93/0Mbzaeod7NQKtXY27uMmxGJ778xW8w4Q5DDzPKJYoiLfD6I9ja2hGHLFRNVGpZfPDxTSzfuIK9kxNx9UeiE+h1hthaPRJVp8amxfzleei1Ouzt7uHh10/FicNn0uxUce3WAnwBJ3Z3twXwIWZBgYootdM8t5pgNNjkblGqV3CUKsDn0yEemcL+4SH8sbAkb0TCfui1I3RbFbmfGswuNBpD7G5lcX35EpqlIkriqAAuLcZhMUzAoZ+Grh+DzxWDRtPHSXIN6ztfYGrBhcSlMNZ2XqHRbWKoGojQ7fbdOxiM1Fjf2IfHPQm/dxLPn74S8i0aDuLkeB/NZhlLi3OoNyrwB/zY3d2F1+uHycAYZTuIwfl9MWxuHUgkb2I2ApOZgquk0m0GdhWeIBQZIRRzwmR3Ipkqo5inH8kKk84Im8mOs6MUGtUu/L4I+q0hnCYX9CotUsmknJ0ypRJGOi0Wrl5Fs9eGloI/lw0elwNnx/s42F6HSa+BzWKSrg2nlyIcxiWrEfQHUS7mJYrv+OgIyST7wnhnYUdhXYDqKzfmYLCNcXy+gaUrl3CWrGA01slexbgcrbGHcCCA+cg8TneT2NvcFxW0waDGJ9/+CJliFodnh1BrR4hNzsKqCyESTOCvf/FzlEppxBMBWcMzxRy+99l3kMln8erlGqwmN1JnBVy9EpKzP4Y6cTcFvBHMz8+h1s7DH3Ki1lFc0s+fvcSN68uy12yu76HdUOHeux8iMhkTwfJvHnwunacEECla8rn8mPAFpIepNxpg43gXrd4Y6NvR7+owGGjhcXugHQ/FBZHNFaHRGDEdX8Cw3YVp1MOwW0Uw4pYOhmM6N62Mk6orvWJuJ9ZevsD969clymvj8AgOvxe5ak7SAwKOMBwGH4ZtLVwuH0KJsHSWEUusFmtYfbkmcZAel0fcbyGfB1G/D4N6Da0K4xEpohxLVDhxyTzPDLEpVEs1iQeymx3o9IdIV4oY6rXwRCPY2NkTR93K1evIp9jJV0Mg7BfAvpQjoUbBIN3wFI8RoxiDUctnyTM0O03EZ2JyP661qpLuwZJwq80iWFadcT49/h7wj//7fyRuErfHB72RfRkaxPwxYKCGxeFQ7sNdRqK30e4y6reOQWckkefVZgGF0ikm/HosXopjZFDh4YOncBoimPDQnWOXSC26JKuVovTcEeNkn4/ZaIPN5MSo3Uc+mcSgO0Qk7MFYB7TVA6jsagxsfQSn3TDZxrCYNGiXq5jwBSVG8zxZwnhkQipVhMPuEuE4ncUup12ER8eHGSn0dtod0iNayOUkBptitkK1JGdFitd1Rj2qjTrSmYyckylWLBYauH37qrgCGanPHk7ehdbWNvD+++/h+vUV/PKXn8Nk1mLtzTrMFooVGWnOqHMdrMTvHHa521SqNZRLRTnLGvQaxOIRiREl5kHBosfjR+o8KwKCYYexsV2sXF6WGOnd7W3s7+1IYk671cV3v/OpODFp4+D7bzaqWF1dRSgYxsrKOzg+OUc2V4LbR1daHbV6SUifbquFvZ0jweMGXbrC2ZXnkPNUIr6A1GkOx4dpBHw+waTGg5pggfFECKGpMOqjNvZP9zGbmMLR6TFURuXuzV4PuvN5X5iemhb8++QkiVKR9wtIDGlgQhFCMA4/eVKAZqwDvct6HX1MLVgcJkka4H1exU1jDFiMiriNAgueK0iCNOrEsFkmrpf+QSYFEBsh1M7kD97veH8DGAfNHl6VpN9U6lVxT9CNSyz4aP8ALY5/irt0vGMT0+aVVyPvTQs+L6W7hqI7CpK7vC8CMIpYTCs4O3EpprtQIMz3xDs5+1wEM9XppOScgQc2m1ESLqw2M7xel2BirMAgztDjGiY9n4x+1oujhc5hrkvszmXSEXEbs4n3+jHOkhQ7OaDyXrWNeXEnK+Z2OzGmG4G+UO1AssDY8aAkUrMgmzlfJCaGCIfc0Kv1ODsoolUZigKi02BckV6AfEZP0YojOWBqOgdGom7i4YdWPofFJl8IVXAjMq8kQIYDuN0eUUhzcVAcIHoloqPTETW5x+3928JKXtKz6YxcfAmi07XAyUJFlbCGNptib+v2kEqlBYAjQEvlrk6+YLJOF5f9ntJLQWaMtiC9VoV4NCIEAQFlWu44oqQUnBnidLGQKWY+nJS6jhTwggCHKMeViCklKktR6UrXhzTRKIXgfD2qjEgUcEKRDWNpLLs/CFzx77f5/jtUSiouEz0jfthfMqKiWYd2vyeAiNlESxOzhlmsOhYAT9w3ag2K5aqonqVMrVYTEJRKVSFTjDqkUucCLJH8IPvNwzddNwS4uBlIXjgVxFpaoBgHQcavf+E8UYpn+XM5aWw2B0o8nAz7EnHFiCm+106rJocRFUmbixgIDHvQoS+Zjl1iUmqDECCVZl8IEJZSkVqhgptqab/HivmpEEyaAexGAiga+KIzUmaYPM2i2egqxJJ6LKqyyVgIBqMCYvF7IhnQqFMV3hHwhUWRVG1yYko8mYD2OgF6CLZR8UvwhH+XRBIJD43egNOzcyFC6HQw210YjdTotnpSeCVzwMxDLe1cFcn/0+pV0hlBAJk/o9vuwWKyykLBsT/stmE1qlAppGA2aSQSqjsYQm80CwDBboWpaAjhYEDU0QQyQ9GIzMtgOCKjieDR3u6OQpKpgHh8Gg6HG7V6W4ri2z0V0rkKzlIF9EZqGMx2cVW5bcp7ZeTDeNSHU1QyZlSbbaSyGZwkT8VNUyrlJC7FGQhLUSffBwtmdVqrXDQFmDMqhcOSc0/174XSX+JjqAKX74ZuKI2AdtKpcNEhQ3KT750lSQSauREQVFYiQ7jR6GSOE6Di35f+hrFy8OACzHI0PkdGg/Hvc03LFCqYmozgyvJVzC0uIhgMIhgMyLiUmBKWZhPkviAbGEPBqBSSYfyxPGBwDgSDIVlQ+Zqc63Si0FnGArV+vYyl+WkBmZmhTjVht0eVtBPJ87QALIzKqTU6MFsdqBBIrlQxGPeU7Hmo5MBBYI7PS/LnSQKpGKHilbxermu8kDJuQ3kGQwHAWWyePUsidZ4S8J6qBQUc1cLrsmFhJs4tDGadCkY9x0hFPitXoOnZOVHu06lCYMUTZH5qE2ubG0hnc3jn5m3pC6kVi3j88CsEfS7h2zjXqRCgkpa5+nR5keiWqDwt3WF22cAI6taaDYTCEQGeSEDt7u3DRmW50SQuGiEOOi0hDBjB5w/4xHfD6Kx0JiW/pzwXXl6o2hrIZcvl9sgzpHq31e8KYE7AlJcAzi9Rp0uhg0ZAV5JzJEKo9CEZOjszI2Q8SQG9Wc9kGbnYtLvsNFLLus4PyzWC6zdj+9ghw+xhloRT3UHglxpwRpS1Giwir0o+rdfpwOxUDDPxGCZDQYk45J7IIwrdfozJ42FA6XriOGbElFYIRxI6JIo4L2R/4Dre7Uh5l7QwMEe+WZW1lXurdA10WlIIz4gXjJgPzRYuhfDmoUJxco2lZI7OA7oqCFCTiKCKkHZxHjY4DxSSXi3KOlpXJUKKcSDdnpBuEtXHQmw6GGSMkqTgPiUlDoran+A5L/nScUB3oHIwUSIqWaZNJ6GyL8o6wXJ5nnwYTUjy4WLP5HwXw8RFXJQ4xuj8kj4pEiCM1hxITioPXqqxSjLmOQb4enymJFqowmOEl/K52RGjF2CRezRJEzqRZP+6+Fm8XL+df1xnuF9LVOZFLCYdNtIbww6ODmOzVFhaWJRMfj4vHtqo/uQ8JBkhzg+6TekeUXIuZVxxL1X+SQKHJJDSd8G9SggQnh/G/Px8bgpJrLhIFTeIuJdkn1eePb9TjhuSqJyHbwl3KZjjPDIrzlKJd2rS1cmuEAuMZoesbVzP+WfK51Ucnfx5PCfRYUMAVInYVCIweXYhsEsicNAngKVEbHHvo8Va3jc4HllOqUK3r7gveaGhsoj55iSQWCYrfU2M7lOrxJ3G0neSutyvdVqTEMbFEp0cFVSrRfh9LlHQdRnZZjQImMwzFtd+vhcqfYw8H3BcsLydz1EF+b74WhxnXD8Zy8k4Eq5ZtXZN8td5tmHng53W+lpFLuFS/C5jlYdZRTxColHG+ohdVULLYTxmAXoDDpcV/oBbhEBB9tidnGMyEEY4EEatUhcSnevW7u4h6pWOuKNbqCI6GcBP/oufoJrJ4Zd/9e/wBz/8PvwmCzR9qs6yKNe6KLXHGKqNKFW4Fw3hdFnlMkGFWK5chUpvRrZYFiCaKiiCIDyzN2tlGLU6xMNxcXqvPtsUh2o4MYHJ+AQa5ZysJTyj83yrMmhQb7MUtQan044rl6bgtlthN1nkmRHsoQnmLHMOk9OEcrOAo+Sh9FuQjO63BohF4xKtmCtkUGoWYLTrYZHc3h7u3/sAl5eXhfTI5hnHSGcXCfwk/IEAjs/OkD5PoVNvolEGFhJuzM/OoN6uwxvy4TR3JhFRT7+qYH5eBVfEhxLdgBjj2x9/jM31TRQYz9ODnM1u3byNcCyGTLUIjUGL7Y0tdDt9yUHn/vH9H34LqewxdIaxqHafPt3F5aUr6HV0OD0+x/RUFIMBXZ1qpFOnosa1m+yw6qwIeiekkLfdYkSgTaIwCFi/erUqIOxEMCSOKoIrfm9Q/juq+fRGHf7tT/8UvqAb0zNxIY/PzrKivu62h0KiiEtcwOqw9BiyKJeOXK1hhPCkD3NLceTyaei403dG0KnMqJRaODnNwOJwAgYVyo0iFpZnEI2FZB1nLJwaOoy6I1TzFYxPH+30AAAgAElEQVR6I4kzq9cYr6dFeNINnbWJ+x/dQKvXxC9+8QIOixnRiRhGw56oGr1eByaiPsDYx9rOa5xnyzDbTTBYnHK+cLpJGkUvirwLQN+FF8+3cPvd+9AaNbA4Dej0G0IKU5nfbJTlWTEi+LdfPseEz49mjcQ+n6UKbq8FlVoaibkwJkJunJztyRnaYfRJIehZ6hz7x9vwRWywORkNZ0ShWJWeAoPODPVIi0GnjXLhDNGQX/bMbmMMqz6Ew70kLi0t4Dx5jkatAwsz+RmBdWVO4qSS2W2JTPAHzMDAAYshDu0oAk3Xj+M3RTSKQwSCUdz/4D10hw1s7D/E8h0Xtk8ewOYdYm3rBSrVPm6+cx3lakHU82abIhKITM5gPFLL2eJw7wh6tRnHh6ey5idmp1CspEUV2e2SUHWKUnTCG8Sw08fcVASHey9lH3uz3oLPz5g1Ow6O0vjgo5uyThMsZ5rCVCwu7lrGbJ4d/f9MvXesZuedHvZ8vfdebu93em8kh12kymq9kr3abGzELbtxEAfxHwmCAHEQ5J8ASYwAqyAbG97Elq21VqJWuyIliqJYhhxOnzv3zszt9eu99xY8v3NH6wEItlvOd8573vLUfbRqLaigh9M7hpHGgLfffVccWP/7v/g/cPHKJYnMYy9enec2uwl2mwn5HHsM1OIMYV/ZieUzyOVaePhoBY9X7uPC+ZPiZiuV6sjkyuJ2URt1WJxfhqatQXI7i/hGHh5HBFevv4rdox0837uLWG4H7VEDNpMeTsImXaBX78Hh88I5GUCmWYOKgCTV0+oOgj4fhvURZibm8F//03+Gn/zoB2hWD3G4v4FCviRqcNYucT399re+gWRmH6nCrpSX7+9VcfXcEowjvcR2P3u0jXSiiXBkGka6Pwp5OD1mQFuHyQ6cODsrJHc6W8Xa2hZuXL+EUU+Dv/zhHRgNwOLpBbz+1qtIpeP48794H3aXCvXmCBOTAek9UukauHztnAgAeC7mfvbOnac4dUohi3IppQiW1pZcsYOBFrjx0hKGrQG++GoLp66OY6AeSOyMx2XBsyf3UC51MFQzhtWOVLwoMTAuiwmtVgVmmwrTk1RB6/H6lT+AsTsPuz6ISjkFtbaEh2t/jfCMCcnaHvKNpCR8UOXOM+qJUydRKteQTJZgs4axtHgOn35yW8QZB/s70KqH4kBZXJiV9ZQxqg8fP8bS0py4FFKJCs6ffQO5HO9XCXYnIw15jtVLZDLP2k6nAVpdGWptAlbnEBoL1xsTMqkBei0dWpU2JiMz0MGMRw9WpTj5L//Vx7j++jmcWT6Frc3naDPSNRhClUIexspSqKvTYGlhBj/78Z/j4pkT8Dus+PLWpyKq4frmCZmQK6SRSuThY+LDWBgWox6bG+uwsUuKncc6J9LZCpZPLSM4ZkellcJhagNmO/dJPiTTRXh9ASExbS41xkIBPLj1EN/5xndw//ZDbK/vwO4w4evf/DoOknHcvn8X80tRxI7SMMKP/+6f/Y/46osv8f/9m3+LE6ejMFjVSOSOhNCmQ7eQq6BeIg7E2HWtXCfH2s//ch+hAPD6G9eQLOxg+fQUdg7WMT4ZxYOH63C5TJLBPxGZwvLCeXg9QeztH+Bn77+Pgzhw/qIBdqcd+UwRw7YW6oEOFr1ZiuDTtQIcbg8+/eg2vJ4w2m01HHYvpsenoTOakCoW8HR9HUeHh5iNRHB6LIqIzykl8a+99Qo+/eITBP0BDMSV2kGl2UC9WkbAZpMY0nKni2K9glwpKYD4dHgBZo0Hqq4FocgEfBNBmKxmZOIppBNpdJs9cTXwXMy0Arpf1b0urDo1Oo0KggE3CqUMsVl0R33kazWMj0/BqrcheZBAo1iXrr58o4JCqwFbmM+rjGFfDS2BWQrbWg1ozTzPV45dE4rzmWp4iemhkMhklkgh9oGyU5NrNYWs3KNwD2wwsYutik6jgVptiJnlgBI9PRwhlcpifuEkHj94ivShIsyk7tTrd8LjdqBYyiMea0iU46DD9Abg5ttnsLe/BotuiFdevSCOk1yuBoc+jEFHI8p67uPplEzED1AuZOGw26HWGtBqdJFLFWFU62HV6VHK5DE7GUaBUWo+FzROPQrDAjraJibnQ9JxVS+WhMAjqX9wkEKjRnEUz3o9OQfUGyWZ55kIED+K49SJBYx47tTrJKKTrn32NjL5gw6Fcr2C6MS44JEsoiaOwXMkxVSc95jqIP1FBp0I/UjME59ltUA2m5GzbDoVl/hrdl3w+BeMhOWetrpdiZI/OCjAYgHGogEhB/1BPwqVvHRvEPT2eP1ot3qo1RqSsFIv1xHbP8Di7AKmxidw6/PPRATGGCX2uxnMRpjsiohJyKxqDcFABKdOnsN7P/k5trYzCEac8nvU2pHgHxQtEm9hFG63xf0JSQamNdjEFRj2RfDTH99DOGSU8asesBOxI4SDwWnAuVcviGCEyRprdA6H3CiUK6gUBxIJNT8zJZHmOxu7iB+24XFqjjtzIc4H9s9o1AYc7hfF1WEzGZQyeF0berNazps8h9ttbsHJ2+yuMxpRLpTQbvKsJlsLOYsSI9aZKAS1oliow+VURHXcC7GnpV5nP7IdWp1R7jEJEDWxTLMRU1MTgjPFDw5lTWBXDkUjhPR48pP2ZbVJOnYpmCLm2+21lfO6ihpssyIE5EFqxNjjHnRMOjg+Fyt9kIrQmPgi7z1TK8hZMWbZ53dLugSFqxwbve5QCBSu+zyfseOIwhIKtYkXMAmDVQXlUl66yOhgGR/3Q2VZNo0IRvCq+IEsFgNMFmbI99Dj6UEiG5QfLhFIGEKnHSEcdKHb6KKYbqNWZEaxBXqNDoNeS+ze3HSJC8DMHgUqH5ntr4cWJujURljp+R+qoRryUK9klhE0I3DAaAkCkQQA6eigtZuqbIfdIQdyPlhuJPhnT7IOqebvSowRSRNa6wgIiMLvGMiOxxOIJ5Mw0l0CDuSuEjWhVQAPxoAQ+JRyYYNe1HuzU5PQ8YYbaL1RopwkLoXqy+Nc+N8qU1XKz6F7hE4Mgjy8Xzx9EzggocEJ4EXcD0FDDkSqGklo8PeQaCHhQrSBykMC3dwa8aDO7ye4wNJIllMOum0pu1FRbSrxU8fAjoovOMEBxQvE7DjCaVLGTtWrFKgZRV3HeJZqrSybGV4zv4Al6QSnCRASReEhnyARnw2VxwKeyR0Uy8xv4xwIdhEgI3bC50N7FT8XS7ho41axPFM1wogDnapIo0FUh1YTJ0XmtBtgc3hRb/eRylfQJCal0csES+KAXQ8WgxpLs1H4nGa0a0VZcL2RWVTqfVGNMQua91/KR01aBIJuYdx3dneE4ac1kvYzxhrxJanWm2h3h5J9SFCI95kbJhujyExK9jgnBB5MCWa1CATS/TFkYbtOAB0SB1RGe11eBL1B5WUngICBlLyRSYd6gEw2Kc9/PDoucQVU2zFqhCC/w2KC12nEqNdEOMgydx3SuQJ29g9RqtSFrJqfmZYuGBIABDc1dM202oiMjQuIxtxzFiDTyUCwjCATM7lVar3c15HaiFgqhyzvbbsPg8WOmekZqPo9FAp5pHM59Lot6FTMNK+h3moLGEzml4sXD75ciHQWJwZUWZNQ43vQ7sq7Iy4n6epQiI0X0THiBGE2+nG8CscfY5D4hwpzsut8b2jV49ijK4AOoRcAM8cmiUCONTLZ/DuBXG4GmClOuyCjV2jRpgI/kySJZMRbb76N115/Q8hATqSBUFBcKEps1ki+hkOYpIVE54xGAkzz+qlcYX8BiQcquSRzXqWWSTUWT4gyi040RpG5LEbs72wJSaTTGmTzaLG6ZEJWaXUC6DDCIpMrYmH5JCxWpxT67uxtIhjyy0pEYINuD268SADz3pFQUBTxJI1UqLJIWq6vJXMhlTe8X0YNi55SQsjNzi8IyEtHxvzMBCajIbTrZXz68Yco5tKYnhyX3FWWu7M5pVSuIp8vyYHC6XHg+dY6nm6si6I9HAhh8/k6PMyUr5RkXmdvhVkA+pHEG4ygEUKBSlzer/WNDbg9bnHx8dlGx8dRazSwsbUl7wrXkUy+IPMQQWKCO5V8BgGvR/LXqUTgBMJILjq5OKY49/w2C3LAZ6kQlFQR54oFcJogucs5jaBrs8GOmZGouLhoExzls5tfXJDPNTE2LhudZ2tPcRSLQWsyCJDOTRmJVoknYucPc+GpoufM1+8JcUsAZdhto1IqHBNtI3Fg0OU2OzMlHSvL8/NCZnMnwPmOawcJRgoL6GzheGUkEYFmvqO04TKGiY4vXrP0yQxIwOvEScdNlIroM8F+5hpwHuWhr9NEuVRAPpMWspoWb8ZQMAO+UW/KppPvFtV3av4+AtYEv9udY9LRJBubdptlzkp5mhDeg+FvY4EUgJ+bCsURwTlTfoY4TPgeaY7vFd9xg7xn7EgheCRzJPuTCODx/eKR5vg9e0GSchNGJ5J0ZpF4piPouJOLz1hIEv4eigokEk/5o7gktPJuMB6CsZzshaGDle4OrkMkQBhRQZCWax9/Dr+HBBFVIlz/ebAX15oQCgpxy3uvxOsd92ix8J5qH+nJIIGi/DvfTT5DFvWx/4ufjU4jEWwcOzHoRDVLjwmJAwWIf0FkcPNHgIqHBclgJdFzHDPJz664LRTQXiGa6KrjHkIrBzXuI/RGE7osaNcblQ6bY3cd7xfnXEZl8edS9cR4J0aqkFCWDjQSzywp1yikP/dBHKO8tyQ2pOdIo5XyQhIgTINSoq0YP8h9DAvp27AYTUL+QtWXjSXJZbraOFcJAW6wiEuWjg/OOSQgKB6hrVqrN6HdP45B7HXkUMNoUApd+AwJULNfhvtAFlcaDMxzz6HTrsHObohOA62e4mzlO2th7m2pCKfdKusV3zsSo1xjX9xf3lOKQPgeckgN6HQZdHGUisHtdckzJUjoczlQzudEnEGHi8aoE6Uiu1Wk+YiOsOEAI+0IFpsJHpddOkgYwch3jnuyfneAmYl5DFtDtMstrK9uwGLigcIgMUH5UhZGkwow9GENmLG4tIRLJ6/jNz//FcrpJGZCYWh7Q+iGdKp0UW8PoDLZUaww0s4gKjM6lEkYJzIZDgSU623Y3T5Kp+APBJFMsQjXALNRCw33oezkawzQrQ9RrpRR7ZSl6HfYqaOUZ867DmMT4xhqgUqjCY3BBI/HJSXILpsF1GxFQ2Hc+vwLKay0eCw4d/UsYplDbB/s4fzF01KOvjR3EtMTMzjYP8TnX3wGu9eGzrAtwMUf/fEfS+9IMhlHvVXG8+dr0pMUjoYl55mdfZzbefB+fH8bFh0Q8ljxxuuvYntvC7F0XDLHKUioZpkZPMLypVNK70m/J2Dy1noamhEQDbiRSRZlvb5x81XEcknpq6AA4ujoULpl9g7SeOW1UyiU0tIlwbPH3l4CY9F5eFzj2NrcRTQSgoVnGW0PJ5bm8Oknn0qsiGqkRcATlGxr7udGfRXUIzWuXL4i3Wc8dH/+6WeYm5nD0UEM1XIdY9FxZNJ5iRLaPFiXOCt2l/B9WXu6iYf3drEwNw6ryYrxSATRcASFXAFf3LqFZLIM6pz0JsDp1WH57II4YZOxJBZnl1HO18VV/NWdRwJA56uA1gR8829dEyIqEYvB6/bBafNArzYgeZhEKp4S0IniIL4fv/e3X0Zw3IxsKQaXz4lYLI1WQ42drQPMTE3BKk4Jo3R43Lr/MVT6EcqiYm0hHJ2GzelAq0Pixy9E5ie/foCIfwEajQ3pXB7egAcmuxbZfBY2m1uUeYGgC6GgD09WHiMaHkMpV5XCdDo42H9WrVclFsHpBU6fjcJsNQjBFfVPiwOk3mhic+cZoO8iwIiekQZOp1dib7stRui2ZW7weSyIhHzIZ/LQqUx4+crXkDjMyBwRO2L0l1P2RHfvP8a3v/N1jM94sXO0gkJtX/Zrg64RY6FT0I1C0HS8+PG//hCqjhV2ux+DUR8jXQPx3BomlywITuigNTdhtGqwsvZUYlAMBrvitjcAuWIegdA4drb3sbywKGrOJ49XJQarWutLdni1WYJGx/i2GgK+MCK+SRzuHCJxEMfX3rqKVPI5lpcW4Q/Oo91WIZsvY2X1CUqVwm9jS30+v5wNTp5Ygno0wMHOrsSm7Owm4Y+G0ez28c7Xv46jeAKf3foc77z7DhotkvkD2GwmuN12cVfcu/MlNKo+pifHhFS9c+cxxiZOY3xyFmarGg8e3INeY0SS74XGJHGYhUoZywsncWrqFKZ9c9hfTeLc8jX0hzqkigl8uvI+Cu04qn261xuY8XlwnqW3xYqsjW39CI83N3H55tvYPYqLwnV/+1Ay2P/x3/8jfO97v4//6Z//t+g1U5gcD+Lu3QfgtqXZBi5dmsebb97E4yd3cZBcx9KJeekp0UKD/FEKjXwb9z9dQ+KgiYnJKewdHMEf9ct8fJTL4fe+dx1aE1MPqihmW1h5sI+/9wffwI//3ftwm/wYttUSIf37f+e7okj/6V//FFqTVhTFncEQs8tjuHrzJEr1PArlspD/Lq8Tt+/cFiW5w+pE1DeBree7KBXryJe70NuA5eU5JPYSiCWauHBzDtuH25ibGUfQ75IUBM5Pn3+5jZmZCCwGI2rlEjDkWa8Ht9+O6all7D+v4cL81zHpvIHcYQOpxAG8Pj22D29D62hhI7WKlqoMlY7X2pDCdjcd7dItCnhcUdhsfvzqw0/hdnqkty6byePG9bOKk9zuwPP1VXj8NiUpojFEr8O48ijaLa10oJy/eBEDCgNUwG8+/ky+b3Y2DIeLwrUkPEEtDDYNdEY7CkUVHLYwDneOYFKb0W+OYDe7pFvq0vlr+G/+/j/Hf/5P/1AKlqky90XG0CJuw4hZnQaJZAzXrl7Cz37yIyzNTkhBML+W++DoZAjRaR9efvUGvv8nfyqq5KDHikvnzmBtZQXDnhr1GvdYVsQSeUzPTeGVNy8ild+DSt9ChQSc2orDWAZLJ04jV0wjWzzAhXNn8NlHn+OtV97C1tMdnD9zHk+frmJxeRF8Yf7q/Z/B4WZefR1fe/U78DnC0jf5J3/yfdx45YTE1JkcLFFuYXFpCo1aG5//JoXpCQNUow7mZycQcEfw5ed3sPpkiOUTwD/6J/8JPvjopyJQnl+cw+efPcfcrB8nlhYR9AVxsBsXfIMYgcmqF6KCfUkEtn3uCL745CG6jMXzhCTOOzARQWR8DHe/uodPPr2PQlmOGnBYTXj3G78Dldkk89Sdr26hnqvAS6doyAV/0IfrN6+h0WMs3jrMIwNMOhNypRLMRgNy8RgmJyehtzlETJHKHkgySsgzgYnwAiyGALoDDcbnp3AYO0TqIAGLzgir3oSgxy/xi5VCAaVcFpVCTgSgFHuwk6PcqiBdzkJDYZneIJ2bjJ9slRqopItyj0m6eKMhrB8ewGi1iUA7m8rCbXdKB2ln2JHY8mGnL+Ip7tmrFWIR7J9ThEc8B1A4RVc652CdQYvGcVy0lU5mnQblfB7LJ5fg8ruEcCCG9Pobb4lDdyw0iYe3H4nYoNntYmpqSpzSa0+f4Pnmc9nva0ZawZROnJ+Rvk23FXj55hn4xwP4sz/7Fca8fngdEWQzWdm3j49HZJ+ZiB3IvzNW0WpzYmfjAA4Wmas1aNWqWJqdQb/fkbkoNB1CrHSIXDMNnW0EX8gNu80Ko16P+ZkZPLi/CtXIAa3Ghny+KPjB9s5ziaPj/pcA9cnlRYk/ZZRyKBBEu9FRhE39AewuF766dx+zCzOYmmN3qhNbu7vS+cO5in+YcEDiiOchYojVek3BgNgXabXI2k9ndzDkE7yJmMvK2irSuRLCY0HBDg4Ps0KA0GHMOLdg0C9RX/kSz7p9uNx2LCyeQDZbEHFxp9GR6Fha3f/we3+AzY0NPHr0SNJr2H3n9NjgCfmlmP6LWysI+E24fPEqxsem8eEvP0EslhJxmZOpRFZi1OzhgAhz2FtJnI/AfLlUg81sx7A7wluvvY7v/58/k3vnc+tgosi22ZFIaYNTBWvUAleQceFa7O4fSVcLAXzGJjJaNuD1IZfOCbHNdgQerYRA00D2fTxO8zyXiDFxAjDSteFmHNkAJpsSfdxsDbG4MC/n4c31Z1I7oSRfq9FpDyUej7GzXIOqzaIYHSRJojuEyaiWThnOAbs7Gfl8FCky3YEeeL4H3UFXXNPsZyRew96v6flJpLMpcY/TxasZ6GHSmtGjKL3TB4PCRThIvJ09nQaTRI4zykoR1DOGix2b/LtFwXAET6RjkBHkSl8Oj9cMH1paXhDsmSQIU4pIxtV5rukCFoteyA+KAZUearPgwuyYzWaYDqCD1aL0yqjcl70jdh+QuaRadHwsBKNJIwcTHjAJtFLR2WI+LGMcBn05TAX9TuTTBXRrajRKA3GDWE3MG+dGzSsDmIAWo69Y+KLlTaZldMScM4MU1zHnljYiqqH4QCQWgtEmBmbtq4QMCYfDws7SCcEP5Ha5BbzgLMWDMQkQMogEDKPRiPR18CFQNUwihGpjKrmzuTzSLMxlOaleL8CFFIQf/04CFAq40EU0HBJQLuBzw2riYjRAvUqrT1sGGEET5lrz4EXwiGpmpUCUmWqdY9WkohIl6Kp0byj5z5KFzkxNk1FANoJJZKQZEeV22EUt3Gk1ZbNAkJnfT+aKwAsnXPWwjxFjxRinRcUsbT/H/QQkmKg0ITDJEkm1zoByvY42O04IDrZoA+oIWNjrENwiOaMAO3z+XAikX6XXl16Ev8kmVzLK+RlEASrxJDxjEwBry9ez7Fky2SWCRGFLqTgicUG7GtVgSqm7SuKNqM60mAkOMhJJAcg0OhPKNToPSuirdFKKXq7WZSEi60cVOotB6+UcqoWMFG0bbF5k8zUUcozdYvEso9TaUlJF8iGRZLYvlfFmuTYZx3Qb9HsoVZto9tRIZbhwNTEejQrJxEN0uVgUsJgxFwSglAx7ToJmyVqnAp2dAtUmy5q1cNtdRNrEBcLPR0Utfz9JELo/FpfmhRgkoZKMJwUkIODO/ooWbfNLM9CqehJhxfFBR0y+WBXngM8XECC1XCjKoYbgCuOxaG1nXAMj3rjwEixmPh9VKryfBDi1OhPa3RHKNUYT1FGqUvGouGFY0k5wl89V3AN6LfRqAltNiVTifSOA6RKVv06eRY3AvkZxeZHgkn6a44Jhko3ceHEckPjgQY9zBzcTBFE5qXHMyn8/LrMl+MR7a7fZ4LDZxR7OiC+C4yyVFWZYQ5sfyQ8lqoYbbpIfuwc7WJhflPgIqsL0WrX0eszNzAgwzyxBiRIzMr6KZXaKoltiW7odITe4KPA+cKzz+Zw9c0b+TkCNc1gqlZRrTiSTiCfiinLB7hBnRuzoCGdPnaKWHJVKScaKVmNCLkelMkt0B+IAofOMmwW+l/zLHwyIHX9vb0eIDCo5OGEzwo8ECHOUV1dXhRQW4tfhkBgf5X0dSuk1n3WrUcf02IR011hs7KnxyligA4bSBM7FZr1GokvmZ6cQCgbks/zilx/irz/4AIvLp+D1BnDqzFlh9pmJyM6iDz74AMNOT2zS5UIG6lFfDl8Go07GHZ0sOoMF3T4JpJo4DvhcaIkleGqxMhPei59/8D5W19awtHxCmdeNJoQjEQHmOP9y7Jk0JEV5eANisSPJZOWc/ILo4lzDyBDOtyQiOU+LI4uWRqp2xCjBaAHaJhWXGwu4edjUcY4l2KDTycaLRE0mncHu9o68SxOTk/J5pGtCFAZaIceoIieZRrK5wXJQNQQ8qZXamAjbMDc9JbFVdO6xWIzvDR1MJHaphnLYbHA7HOIQ4XtJoFhycm02ISLoWOBzZdxWpdHD3lFcxqnb6xHSkSrdmZlpycDlzyxwfatVFGU7yRQaXpt1sRWzI8pqJgFilig+zsPpVEbuLy+AogYDycLhQOYKITPY+UCCGyTL+2hIx40Su0bgm+Oez5LAOAFxbjDorCEp/MJBIqC9ipsNxdVGQF/2CW065/gZFecov5drD4FVechSb8W+HroXRorjxsi1UBEfEPCXeC4hzAjCK+QH/5tSIq4A6/x3ibeTSE7OQ0pxOaPAJNLKYBC7LUEUjg9u4HgdEss34hpHUoebcsh7JlFcxwQLx68QCi8K4sS1prgyKVwgWMZvkFI2Os7YayZrBAlZkgqa476intxHzvncwCvzF69fq7gn+Xn/IwLkBcFDJyZ/Dn8m79+L7+HnJPnBz81/NlqsaPUUtyeJG4pCFCJVsZjyn/m7OAY6bXa3tGTN4Xqfz+dFwcbSOv6hWEVIATU/F11BJPLZD0NnA90dimOW3TwUJHDvwnWPm2yJ9mCLn7gNIF0c/HkvnCS870r/kUbKCrn55dxca7SFiJeuJbpHTCZl7WSE5+BYsGEwKWRWv4suA2/BuE/Gm5Sg1owkl5ZzBElyurT43moZicWeKcaEktBSq1AplcXxyRtDQoxXw+sOh/yYn59FaDyCo/ghEom4OCmno1FBAjrtBjq9FgbqIWwum3QCiJOXBCcPN4MufAGvZNByreKmXMr/oMbU5BxW7q9BO9AB7RGSh1nUq4DJooKG63mtgxsvT+HMpSXsZQ+kt6BTAh7ceoBGoQRNHzBxz9VjjxLgC/mxn8rinXe/CTWdTown1Wplv7u1uwdvMIxOX4WjRArnLlyWtafdbuDGjcswMGMXwON7j6VI0aCyIJfLQ6Vn58wQBrXieuZ9FwB70MW9R48lEoXrjc9tkUgRj8ONXruDpaVFtPpN/PLW+/COeaCzaPHBr57AamecGfDy1Zs4vXxWOsh+9OO/QGQyCrPDgtfefE3e648//o30+IQjLnFWrDx6hNn5OdTqVTlAaw163L93Hxa9CTvrGXznW69g/dkaPH4PYqkjuEJe2c/mEkUYLWZceeOaRI5wT8JOjH67j5A3jM1n7FVRVG/f/d7vwxX24/HqY1jN3Cs3cXS0j8hYEC6vDSOEbuMAACAASURBVN1eHbsHm9L91uvy/OGEXuuCib1tuTSMBjrEeQ5qYm97FyaDGS0STlanKJxffeU11KtN/PKDT3H+3DLefeddKb4ncUHhC981On45PyfiaRm7l1++BBfPUoWMZG+fOX0Bjx48kdJUv9uPkN+PVr2B2MERCvmKHNwImExMeWG2G4RY8vg8WH38BCF/GH5PGPt7Mdy5t4vp+RBeeu0ViftgMfzh0QG6rTYO946gGmgVta3BIvsuEkKZLIVjFSyemMT0vB/bB89gYtyAL4DPP7sHl9MP1VANq9mK61eu4snaQ5idKuQrGSGsApEx2Bw+cXxOTkdlfWKcyocffIZWVQ+r1Q+VRieK50qjgEePV1AuDeD3uTE5FYDRqMHU1Jj0k/G+0qnHyAdGzPUGTRgtGtTbJWj0I4SjQXGrl7M17G0fyJ7M7rRApe9KxjrPQadOnkc2U4RGZcDPf/YAi/MuXLxwUvZFzKhu13vIJ8rotQaYm51HLptHuVDD7t6hCAUmZsJ4893rqLaTStdJJg7V0IDzp19G7KCOYqyLSmyATlktPSUmiwFdFFHrJOCL6OEJ8XxG1eRAinoTiTy6HSMCgQhqjRKsdhtq7a64B5nxPz87LfPz7S/v4OCgiFic7zzgcrPbMir55n/+g5+Ta0a7wUiyWag1PMdqcOXKm9AbnNJtsH+4j8dPHoIgnZMdKSwhfvBI+ldsZgNOLS9j/ek6Gu0OOlDh6ksvyZ6sVKmIAINrOteCWPxQ4jvSiRisJh1a9YpIll0Ogmda3Lm3jkZHg1JtgPOX5vHaqzcRP0pifX0XeqMDmVxJBGIXTl8EaiP4DSHomxY0S0OcPn0Z1UEZv7j/IwzsdexnN6HTdzHpc0I/HGDMF0Qqk0K+VUWp1YXe4ocvOI5bX34FvcqCTlmFP/7H/yXefudN/C//8/+A/a0HePftV3H79h05l3H/t7i8gGTiCOExLx6u3obLY5d8doNGhwmCeMUO9p4kkDysYmFhCV98tY6b75xBuVOA2j7E7MkJAZrpaJyNLsOqs2HryRpK6Qp2n6eQOqzj2++8JecU7ufzpTxylQLOXjqH+RNLWNt6jGLzCENtV5wKBqYNDNrY3ttGIOyXElmf2Yftp7vSx5MrlhCdiUo0bXw3gZm5WexkD3DvcR4nljVCvLrsRty9s4JUFrh8aQHpWEzApYmJEAJhF/qaDjrNIayaKJbHXsH+wyZuf7Qqrj/OX3avGunqPt78O6/i6cF97MfWUG/lYbExJraHcDQKtcYAs8mD5892US41xeFLMDWV7GBijEITJToyHPEB6pasD5lkCcV8F3brBLY2kmgx6Xqkwvj0GE6cPIlstohHjx6glI8jOmFFKDpCZMIMrWkAi9ONowSLg41IxzMwaczwWX0was1Ye7qO1197G72OCvt7h7hy+SKePn8GnQg2Gd9Xlb4vdgGWSjkEfE4RbbE0m6JGOqp1Zh166gaWT5/Azs4B0okk6uUSzp2cQzVPkL0KjcoOvYE9S00kMincePU0Fk9NYC/+VKKWPL4JZHKMW5rBe3/1HsJRJ8Jhzs9h+N1BZI6y+OiXH+GNN96QwuDn21vIFjLQm1Q4e+YCKtkeXBYfHFYrvv9//d9YPh1GMOpBqVlCoZyHTq+G0+7G0V4OuXQHPg+wNL+AmYkFjLjH6/ewsvYAr7xxFV/e/VQ6tSh4GQ20OH3qDOJHR6iVqxLxRYElBcEkgrvDOsrVkijCjTo71h7tolbsoFUd4dq1ywhEwyhWygLuj1Ra5MsNrKxsIJepIRAex+nLl2XMdjpVJHe3YGi20CwWMTE+hf3ELv7gH34XD+59hQl3BKnDFCamZgWw3dt4Lh2lA51BHH/DUVPcNl4H16hJ9LpGhKIzsErqzAiDegsqdidQ1Gp3olmpSpfw0f4+ZqbGRfnNCMdCqwSNTY82C4cNWjQJbFLQOTQgf5hGu1CFTlJQ+lg4sYzVrQ3ojBa06h0pVydGyajTnooYUBd6lU5ic0kwU+5GrJB4APED7oW4h2X09EhFYVgTRvYjigCtLSSC02oRZX5zwPNoB+PjUdy7/wAraxSvAf/kH/5nEsvHtJDNzU2Eg34RDH386W+kr4B6mqnZMQQnfNjaWkGzPMS73zgJb9SHj371OWo5lfQ90VnKs38stg+3y4ETSwsSpVVpVXHxylX8qz/9gUR6D3t9KY63m4wi2uN5xeWzY2ToId9II15MwBOxY2x6ErVaFacWF4Vgy6bb0KgtAiSHQgEBo8XR3GmhUixIZBNJB9YC8Kylo3CPopymIqojsG22WWC22YSQiCUSIoiTNIBuV9zI4tgoFqWjlHtoXhtjn4gl7e3uyPrECDmejz1et3xPJp+TiGqC8DyLck9BrC4U8AtOk86msbObQHQiCLvDDbPFjkq5LjFYJA82n26gWgJmp724fu0abt/+SuLKt7b25b7MLM9LukYul8HRwRF+55u/C6PBis2NfXz+2ZegeIBdqYwpZcoD71k+WxSnutfngdfvlr5WihYofn7l+hXp0YsdDWTf6bVppKOVHNtAN4DGA8wsh6RXj3H7FocHKyvP5Pn22qwJ6CFxlEKnCbjsFtQqDRG6ivBMy7OqHl5fCIlYAdl0HUxr9HotMDuI4Sm9jtJ1ynWO/bUsn68y3QawmjXodkhYEOs3IBQNYqBuo1JjBJrSEcnYeZ6//N4A4rEUCkV2Xapl/8I47HK1L+INf9ACt8eldIf22ghEfLL/SWXS6Lb6aNe6aFXb6FRa0A5VMJEAOI6wL1WIBdF5YheMotlqoj/oo9kCnC66PogtM16cyT08C/J8SnyBdn4l+f/kySk5Y7ZajOauyBmVUVjseuYZlVHpSlwzT638vCaUijnU6y14vSY5J/BsqDKctY86tZrkxfq8bszNTUhkVYlKO2mFJwM6EjsMN6Oj/hBuhxVetwOxvQTQ1QgBoh7SsmZFv9OSTgVOHFTyarQEFq0ywQ+ZyXQcgUULngARXSoKdcc57QTDqaxXSmb5AaR0mjehxwO+WQBCOgwI+vm8XnEycMNMBSOBVRImikKV6syKgAjM4idwWSiVBDRjWTrVY1Qhv+gZIcD2gsSYnpyUYmy72QSX3YpuuynWJynOJHulJ1CgEVCF5Af7H/jURGVItm2kkDf82fL1zHAXyyg1kMofAaYMBnFVCKAy6sMprKxGYk/IuvKAzq/j4CTxJGXpGECrYg8I1awG6ckwkOxQscQqj3Q6D72BE5GLaYWotdpod9mt4oLFbFWYZP7kAUuUCIwpADhVwxIDxbdsNFLA6OP8cxI//OwsuVJywg2ywPC6aYdnNiFdJ9y4Kd0PBOnoFCKAUxciib0L7FGh64S5/4qqn4cbKiZZNMsoEHZqUGVMbpJxE0bUGh3UeW0jZpsuQKca4mhvG/VqSdw+3lCEvwm5LJ+BRhavyclxid7igY6zD7+OWYkaLVWfSiEyD+FUS2ZrzMxV4rnsVqts7shq8pmTDGJMzfj4uFj6uCAya1Aheli23pE8X5JTVIS22TvDLHp2XDSYG1gS5phjn4ujACbNtoCwPEQSzGQRu8OmRzTggoYAkkohCvrQio34MJaWz8XPz4WHCm1eQ2hsTFj0eJwEj2IVI5jHhdbl9smzp1K/UmuhVOYmqIlOb4hUOi+xDzzUEvgjYMXNlTg/ZXwxEkoLg9kkCxi7cwh0EbDk/NMZKV0ohDKVsdqExcJxxC4d1tHx5zEyRonB4ngQNxTzASUWRXU8qQ1koSPorkS80S1kE9V7vUqFr1UIR45VcRp1OhKRwGcZDIWwsLAgChOy96dOnZKvL+ayosjic6OLiRAXizmtdrscbgn68T3mXyR1+JnqFUaWWSRaJxIOiWrx449/LXMYfz/dGSQ+2BPCaLLDoyOxGTqdLkxMTAr4TJaZLhQqHuhCMhqtqNfaQrxwUSAYTYsmFYBSXpiI49n6qig3T506KeQtx9fi4qIAniyqZTE6f7cCDCu9CHTq8L+9+eYbuHz5slyf3+2Rd5+xfuvrGzJ2+Nk6rQbGwkEMex3J1+91mkoxs1aDZ8/XEaWDxeWVd27xxDJ297eFwW91mtjb2YXX6ZIy7mopj9MnF+BwGGVhqbWaovRU681IpopIpehe4b2YEOdSMp2Sa/zq7h14fX4htjkeCFaxH4g9TFIyRgBXp4F+1BM77/b2lkR8caFiTFmdG53jqCYW53LX+oIAqTdb4uSie4AKcq6IJIlkPGu1CIZDsDjtKJRLKNVqSq9LvYZSoSj2cinXM1uENOH94NrB8dxpcePUELCw12pIxJmG87LVjNmpccxOTWAiEhYbMN/lfq+NVqMqwDhBVyrq3U63IOnSb9IjSE9V7Ujpn1KphTjN5pS4pGKljny1hXK9iUanI+QQ3TjvvPOOkFWlQgHZVAq721toVCswGVg4LZQPTMeW4kq5JHOCKPR7Q3HF1WtK7w3dk/xgBOE535F05DhU5i56+hiPSOKYsU4K+cA/3Bhw3PG66XSQWCa1RggS6eUgeH/c48QxLEp6RjhxXqXbgZQgD80EsRn5JA4G3uG/cXFwjeEBmRGNFCS8IDkIvksXCaOH6N7iHCxF5Ap5QqKF18ZrpXuSByO+x3wHjNxVEeCWcgult4EuIAZs0bHHC2WfhURJqbWyXtHRRFJbYqg47zPyTNyldOko6738XhU3kbSij2S+ooORwBPFFwppo8RpyXXTKSvF6QMhA/n/SQDyL7pMRVnGPgL2j/W7ElnF/QI/A//wPiudHyQj+LwVcQaviYeAF8QMQXZoeCDTiMOOwBWfl0JC9+Xdk7gyiXtqyHUzw5abeN47qmK4aadijpt8GzsrxAXFTjNuHo+vS61EenIeEtWZxBlyz6ISBTxjx9h1RWBYjT5azSrsDnY+tZUTHj+Xio4dxmqZxD0rsV5Ciin3idmuXH+63ZZilZHdj6I+4t95fTz80E3sdtmQTsak/6naqMjcy+xvvocnFhdF5U5CnSTFwiIjZga4d++e3EenyyVzBN9BOl5IwjLOgAvhxcuXFHKepBP7n+iaqZZRa1REdcgSb4uNRCqzuSlEAJo93juzrDs8UDN2zul2weMLCBh465eHmJjSwqQyotfsot3qolSBqPOjYzq8+spFhMa8uPXoDt7+2jfx03//S6i7GhjVwOO7cbjsYuZAuQZMznsRmZrEjWs38Iv3/lL2G5s7ORhNELCB6/LT5zFcf+kKwlE6Q9WYnZ3Etavn8fD+bfzsJ+/BZXGJWxs9PRr1FuxOq2T8O8waEdbIntigQ75axsbOLnQ6gqgOBH2OYze0UVw1p0+fRGtQxxernyI6H4LJYUKz28Kz9U28dP0mLFo7Dnfj+PVHD7CwGIXV5cD03CwmZ6alZD2TziKR2MPEuAvLy9PIZ7IyV609WxOy+s2vvS2RRFvPtzAWjGBhahofffgL2S8YLUZozNzP6fHVlxsIjdngHvcgW0yL2KpRrSESGMewq5JIqNmpRei0jPxYgN5hxrPNp6Kw1WqHuP/gNvRGri0a6TvQGVm+6MHRURpajRV2axBeT0ji1w4PtpX4CLqmKRYaqZGle8LAksxJcZYxFnJ//xAnT57EHNWQDoeIGSjGYkwtD3Wcb11OjwDVBIcKpSzGJyNYX38uOdbR8ASy7PAYsVtRJ4fY3U26LybhcLhwcLiHmblxlOtFaM16WQvo1mT8EDss1jd24HQHoDdboDZwL2dEu9uUNYlCtZX7K7Aa7IgdVHDixDQuXDgvXS3Z7BFMFhKqNZRqJZy9MC+llxR6cd/IwmZGyJxaPosvPvtCInfmlqLoj1rIFHOYnV9COlvGzn4cN146Lw4jEgv1ah+dJmMHGWdnwcb2Bm7dviPup0JmhJmZMUxOB7Cx+QRLy3Myz3icHiTjCSX+QasSkspg1qLRoXBgiJGGZyAj1BTRdQdC5tHhMlJzjSMoEMDJE2clrzsZz+LwoIy33riG2dkxPHr0UMAwk86Mfr2PxEFa1n871cESoWBCiSIcdRff+3vfQrOXh9k+RLlK0rgOh82PVlWFmchJlA+buP3JYzx/uoexyXFUmgm5JxaHGhpjHzanDkQpbHY7SsU2nq0m4XGFUalVRL0bS6XRRw8eD+OBjHjl5asyRlZXt+HxjuHuvRVEozNQa4zY3thDqVCWOdbr1mFq2it/8X3SqJy4fv0NRMYmBIR4ur6KfD4n94UkPSMoeK7krHr5wnns7e6Lgt7sdmF6YV7WZ0UY1ofJaFS6Fnjms3Fua6NeLsBC8tuol+ggigIbrQFWNhijZECuUMO3vv0apiZn8eD+E9x/+AxWhxfFShVXzl7FqDzAhGMSqrIW5WQTLmcY0aUQNqp3sJK4jQoKmJj2oZqJoZbt4vrFeVnrOA/5whOoNgmAaISc0mtsWL2zi//tf/0XuHD5Ev6LP/oHMGpasJl0WFnZQ7kM+KLAmXOLKBSyeOXmNXx2+yNcvX5Fouo2n21ieWYCYWcA2yv7QqLRmc0xtXh2AV1dByq7CnqH0oWz8WwD5xevoF1soV+tY9Ac4OFXz/D2G9/Et771XRF7lCpF/MVPfgSH14WJmSl89eAeoO9hoK3CHXLg2dY6xqbGEZ4I4+6DOxKp4yL5X+pg+0kGi/MREQZs7e9glu9MoYFAOITVg2fYS7BDCDh1YhpGnQpffrELj98APwnep/uYjHqlt8fm1sMdYYeXCsV4Ex79FDLrXTSzemQOGnjp2uuy3/irj/8Sf/re93H3+cdY2/gMscQ6BgQ7ez1MTEWki8hideO9n9yCz8P1QSugY63ahc0COB02ORPSkN/plUTcWK20Uc53odf4sbOVgj84gcNYAhqDGjdeellibSgO2NpawwgVeP1DRCfMcHg1sLtdSBa6aDSGaNc7KGdK8Jhc4qajS9psceLM2WtIp3KSNS8dA+DcaML2k1WcmJ9XxJi9NtrtGmwWA+wWgxQvcx2MZRKwec3whQPQ6Sx4urYqhP8rVy+hlEwjcZhCt80OOg9SmaJ0PcwtRzC9GERnVJWInJm5kyhXO+gPdPjpz/4KC8tRhCN+cQ4VckUc7cax+nAbr7x0Wc7n7CXLlXLo9OpwO70ophvQjgy4fuUKfvCDP8PqsyJOX9DDxPgaPdDpNjA9OYNMoiw9QNMTUSkXthjskgCh0w/h9FrgC7uxH9+FJ+CS8ybnBJ1ah6WFZQT9YTy8/wSZdE6ASTplGLNE8YndrkW7MYB6YIKdPSNHKZnr5pdPSjx0Ih3H3QcPMDW3CLPVjY2NGGrNHhbOnJJrNJtV2N94hqVQFGGXF1aTDb+59REWL05K90wjVcFkYBKR8KQ4BH75/s8kNaRLUVg0gH6fwqwE7BYvuh0trLYI3njrW8gxrrNYQiWdw3QoAj1JgW5PnO2ZREIk8JFISFwsWqsesVIGRp8NA7NEs/CgJaKDQiyPdq4GQ2cIByOM+13Z6+UqVZgsdnQkrmgowsoesSv2tFG10hsJZsM9KIV8FEDTCcJ9t+IY10t8GPe9sUQM2VwDi8tjMt6IM7CjjGfmfCUvrhiSG5MzU3i0tiaCheXpJdjNTnEc7GztYGFmGoGATzouPvzoNwLsXrp6AV1VE7u7z1DOAi+97MfFly7hl7/4FKqWA6VsW5wUszMz8vO5Fwn6PDDbjcg385hbXMQnv/lSwG3iJbPTUyhnsxjQoc10Bq8DkXEvhvoujoqHOCyUsXRxToi9hckJZBN5PFs7xNER1zfGV+rgdLEfktgs7wojOEOC99BBTicPHQ8U3BmMVhF48tRHEQQFlDzDWuwO6exg8gbdmSdOnxZhCXvPao0qOr22fI6A2wuf14N1cQFzFaa4sSFEE0WUtXoDbp9HRB4Ui/JcQyFXLltFIGCF0+FEMpWRmHM6ymvc09pdEjOaSeWEVMgms2jUGnA6HDhz5qxUJGxubcEfCggBWK6VBZ8klnvj2ss42IvhYC8pP4PxkolETMhOnk2IuTDSjmd8t8+Gidkx6VBlzCpFiky0IdC/u9sAyy6s7FAcEefrojnsIbRswNicX8TgdLgPhyQcVEKAHO4dolVvifOD7yoTKLhH4XlxMGxjOKLLxYWpqVlkUhXEDpPiLqlUO/AFIXtXxktRF2i3GTA/M4dyMY9cJotyUcEI3C6zCMWJQzDSPjhOEoJiN2Budgb7e/uCEzGZimLyw8MqTGaemxTCtVAg7sIxAileZ8ICBTYciyO10stKEWY+WUKz0kK73MSoDTnPkOziO9NgxQGPhewhcVgxVI0ktoxaPB69yW0TX38hgqOgUs6dWkVkyGtl9x3xa4pVE/GknOkY5c20Aq5XFqtd8HG6fegOZA8iO6CIG4VCFKKz35Tyj2XDyOp0yCAkaMwMw+GgjVablmOW+TICY4hatYlWoy2sFtXWLocNsb0Y+vWRRGDxYTOug2WQvHuSrd3j9/cks5nxBdyoDjoEm2iPUXKU6QohWMD4CMalkOQgAMGJhyws8/YJnJVLJSkt5f/nHzbNM86EIEUumxWyg4eNaCSKcrkkgBdVtiwzYqkvCZB8sYhSpSoKYYIzjEKQeCqDURgkAr5UUZJYYQ8Hc2+9LodMwgSKlQ4PpZylfVz+zZ/BbHmJwCAxckyEUHEuik3GBkme+UjKPcUlwrxjidNQ+inIgPLnszSXanKSBIxPUcpFGTExkGtgzI9BR4v9QNR6vG+dHhc4pSR6MGBeGh0BDSnn1hrN6IjSlBYqXgPvPUtgO5Jjz2gDlZoEjVZefipZCAxWymUBRahGIvDDa+WgU2IjRnBJqSajyLriBuIkxBgkRurwPhNUpOKYX+v3u4XZJVgo2XBaDczHRet8qVVaAu5KwSpVzHa7RzoUylUyk23sHybE4sdsapvVKmoXgrvlQk6Kk72hoBAbhXwVNptSmEpQjpm1rTbzIPWysedkxjeOm1WJehkNkcwW0BgaoNIZxWVD8sPvcYvFv5DLiLKELiOquKmqINDB8ceFkS6gfCGLXr8p/RMqAiaMjOBBotsR9QmJDx48CeZSqcz7SGCGhfXymrAYflCHxaQSZ0u3WRUijJNBvlyHwezEYKTF5uYOQoGQFNMzV5Evd6XeECadgBAti/TIma12UXGsb+1IzNVIpUO11oRaxxgP4lUaYUlJTFBRpsTiNH9LdBHcQ5/9KAQQj2PT+gP0Oj0BV/WMdtMy6kaJqSIRV68WJdtVVPjM3ifw2O0KIE/g60UXCMkAglokJgiGK44AvSycnNhFQU9ldI+KK4UUJLDLscgN/Ttvv40rV64IGEPig+9UvdmUzbAvwMWpIxbCZq0OdnmwnFit1QnA6nS7ReGxub4h8XFUDkSiIQGry8WauHFSyYRYK7nBoHOJ6uhbtz6TaCbOI/yLwD4LvgkyXrh4SVGa6wxCVjCH++goBpvVBb+Pmd9eIUiera9hd3dXitosVofcd7oUsrkknj1fk0MeIz9IkpDc4b3jnEIyhHNRLBaTBTtXyMniTxKE5A9LUblgFfN5IX9C4Yj0HDGib2qSm9I8VBjKRrJZr8rG5eWXX5KeH/ZdcAHy+YNIZ/ICBra6dRSLOTSadXF+eJ1OWFiyPuigUWPxOzeOPXGUDUj+MoNDY8aT1V2cv3AF0WgU6XQKH/361wK8E/AnUMvCckaJxWJxeQYkjwkOkaTOp5PQDqhYq8q7wc/P56sz6LC3t4dCqfjbDifGiZGkJnbKsUWgiQDq5Oy8lAETUCapQBchI63qLPIW76hKYpsIkjPajqs3SRDm4XNHwDmMGzEupHSi6DUjlHIZUWpT8740Z8erL18X0IAdTSQ7CQz0hJCryibRKISIVoh5bqaF6CfRxyLwektIARJbpUpNFmASOlywm52eFJAygoI2dEaGPX7yBNdv3JCN1tHBobh8qGqX903wcZava6Xk/QUxxt/JLhHuRpSydgV0lqgNup64hjMeSaeXfhOSJIz9kxJkk1XGAQUDzPklOP4i4ombFYL3IhI4jqEioP4ipooAsmxKqLSXqDmdxL4RmGcBKudbzrUSAXVc4M2XRuKcKBbgXMn5WKLtlHgosYUz+sxgUKKsjmOflGLxkTh/eA1KNJTSi0XHEzeqjHGRbhAGgZJQp8OmXofJapVDKe+JdDsxQpMFiyGCDgZZszh/+QIBmdf5NZxnpfR60EefDg4KQfjPPc7t3FdYxAkh8Xsmo4xtXh/HOscCfwc/M10/7DV64RBRyAwlKpBxSrxNMlp4n47vLf+/Ip5Q3BjKQcwg8+ELgoj/TuKPpKCUwEtUntKvRHcjSVleL+cXjlkSNtQRUZHO/8ZNOh29tMGzP4rrtd1hg8NpUwrDmafK3qw67ceqY0cMA+e4j+mh0WT0Vx9qGGS800k6GnVgNrK8cASP2yYKe1L5tL9TWValIqjLOZMRURyjCrEjKp0RSTUSN3yu7KRht09b4qmqtZrk+0oHmk4jCv+LF87hpZeuY2pmQgDh3a1NOaS9dvMm/vzf/RD1Sl3eoTNnTkCrU+PXv/613F8ewkwWM1aePDkmz1hyP0C1QWELcOXKZfg9fpSyBemXY2dPu9dCqVECM5VsDpu4UenaJLHKnjIKC/i7GDPB+enGy1ckmpJK7tdfeRP/4d/+EP1GF40K7ecqUcpZ7FYBnYa9pigsz9+4hF5fjf/wL+/iwrkofucbb+PDX3yAVCotSnGTzYrFU8soVivIZzKwa/U43N1HOjtEvUnhA/Cd7/4uvv2738X/8y//tazzFGioVH08vL+KXgc4f9oPt80jThST1g6H3S1kGYtp/W6zRIvRJTY+PYmtw32UKg2YjE55r1qNEmqVkuyN6RZgXEGhnkFLX4XOqYbD68Cpc2clQiWfKYvD5GAnhkQsJYIMkg8TU9OwOZyy1/zhv/8hTp+ag8dNV9ZAlG/souPzZgwWwb/Xbr4mbgjmg18+e066vR5gpAAAIABJREFUkKhKv/vgLiZmp4/FFkOoDRq0tW3U2hVkMjVWy2EibMelc9dxZumigPapZB5HyRRq/bYc1hi3Ewg4MBx1EE8cwuf3wh/y4PBoGxqdRmKfPO4wdBqHZC5HI2HJ3rZZGSGrk3k+TwDq+R7GI0EsLlBdvCcHdu79p2dmpE+Ac8PY+JhCyoLxNU3pBqPa1OP14PGTR4gns5hfDEsRtBJla4LH4ZU+jFqpKBECaytPpZPEZLTgyeoKFpZmUKoV4Q+HJEoqGTvC0uKiRACeOHkW+7Ekdg9jshaeOH1KIiXZ/cHMyO2n29CNjMhlCjBbLRLhMRh2EIttYmEpgnTuEMXSAFeuzYpKkPne9VYDlUoTs1NKtvnz1TTefec8TNYh9o+2MDk7BZfHj//333wie4tLV8ak64X7xqtXXsWga5ZCz0KxjHK1iI2tNXFjlwsjIdPmFsfwZO0e4okCfu9vvQ6L0YaN589RLZck7pFxBVQa9kY9DFVDGG0WnDlzStSp4RAVlSp88eXnsrecngnA7wvB4/IjfpTFZ5+syPry0ksXRLV+585X4sQZD42hka+g3+qjXm0gn6/A6/FKROnYxBiSuSPceO0coGsBWr5PTTidNvlM/bYaM5EFRB0TWH2wjoODNJKpFLwBOyamwxJddfXaeaysPpAIykazjUZtiEpRhUKuKakHGQpyCDz3ufZAoodmZpx4882vQae3YTjSI5MtYX19X1TZFNWEAgFxwg0HNUxOenHp2jJ2trdwsFuAwxHA6TPnMDk9JY6flZVH2NraRj7bR8jP7sEe5ufGEPD5cXQUh9luR5HpA1qtuBy8Xh8mxiflPE0nHqOg2c8W8LiRTyWwu7mJ2fGwxO6xCy2Tr2BlI4a5EydRbZZhs9swMzMPu9OHR0828PEnXyJf7GBhchKWnhEelQsR0zhUTT2a9RHKgxxqzkMYJ0ewRE04TG6hXmwi7NHCYWBHItDotmGyuGA0B5DP1/FsYwcGtRmNwgB/9I/+K1y6dhX/6R9+F7NjHozEPa+TOcxot4ijgfvMb3zrHah1fcSTMSEeGRsV39+Gz+aGrm+Az+nHRx9+BLVeDYNdj1yjgulT4zh3/RxYGkDXU2I7jcONfZSTWTiMVlSKLdy8+TWMzyzDF4qIQz5fLGB3fw97BwfYPTjE2FQIh+nnmDsxjbXnT+EJeHH6whmJ8WNkloqddF0NVO2B9AhRHHX38YpEhVu1NomvqaobMLvYy9mQeGRGMz54sIvwmA+Drgrx/SyiIa+Iuy7dmIfFRwFaB9n9Asacc9DUHPjs/Sdw6qfx2kvfRr+vwaf3P8U/+O//Lh5uf45Ubg3FahzDUQ+dXhNjkxFZb3RaI9776Rc4sTQlwHDsKIZspoMrl6ZE/FNmr8KI/aMD+ANeVIoNNKpDeJ2TSMTLaLWHyGRz6Ay7WFxahkpN7IB74iYq1QTsjh7sriGWT0Xg9LmweZAVZXIpW0Kn2kar1JVzNeN6rXYPHM6IrCNHsX3Umw3Zt9qNZqzeug23xSqgMnvOWi1G6xDEZnm3GodHSbgCXujsOpjsVjicfuzv7UCn6uLs4jz6laZEuScSBSFHcoUqipUSbrx2RjpgTl1YwMMnD2F3+tFoUtTLkl0dKvUchqo+3v3W13H3zj2UsxUUs2XYTA7ZY1PQtLA0j63dZ3DaXdjfjMNucuD1mzext7sBo0WFgbqDLRbLt2vw+Zxyrntw5wlS8QqW5+aQihHE5u9jf4QRs0vjmJqfQntAkLmNhw8fwWJgATYxKo2kYBzuJcW1w/GoJzbjNsDjcUKrNcJssGP10ToqhRpC/qDgJbFkFrMLCyIW4zWncjl4fGHpl+kN1ehpVOiOuphfnIJm0EP5KImA3YUTi8vQGIbItQ/JQeBgZRtmlRW/+uAB/u4f/q5EVv38Fz+H1evF1CxTChI4ih1gfHwGZrMXE1NnoYYZyXgGuWQGZYLYc3PSf6YeKD1sxKiqlRIcVIFogMagDaPPjmKviXy3DlvIK/OX0WSFU+9EZvsI/UIV5iFgYZywzYbDREocd+yBIrnBMuRmp4nGoCOO4BGjjKCkQBCQJn5HrOdFjx0jxXkGodhp//AA1SpFI+zUM8sZgHGbBOv7qgFUmhG+8c138PFnv8GF61ews72H1H4K6qFGOpaZDuKy2iQxgOuq1W7B+uYmbC4znu3sY3LShKOtFi5etOKbf/ubeO+9X+DoeQVGDeM6SzAagempqAhnKSbuogVYR7h4/SrymRrWn2/LmSHg9UofZZtO/sEIZp0aNosGYzNB1NV17OZiiNUHOH1+Gidnp6GDHh9/dFciP+PxJB6tHMLpUvaUS4uzEmvLszHTXihCJaCoURH/UyEamRCR39bOlghx86Ua/CE/xienUKxUREjAAUzMyhsICOl0FD+ASjNAsZCDWW8Ql2u7VZc0FCZp2B1WERul2Q1CPNhsgtNtFxxNOg2Neonko4iY454YjD8Qkr33840tuFw+mM1W1Cp1aFWMwe2IKCaVTOPUqdMSZf5kdRWLJ5aki48dLzwDUMA4Mz2H7c093PvqsTh/6dqNx7IIBiySZMNIsGyWInINwuNhWLxm5Io56WHRsXvYOoLdbsXOThbVAmCEBga1RbCBga4F55QO/jG7xPRyn3qwl4XV7JJOMv7M2H5CsEEN2DU6kq4VyVJQ9yWyihisxxtAo95Dp9lHPluQqP9AxI41dhA5VXJW5PP57u99Fwe7O3j04CGqFQreiMMyQovx/nZ0B21U22UhTZaXJjE3M4uVlSeC91GoTfwpx/m4S2JCLd3cPFMmUnRpQxEMmQywOq1wBZxQG9RCgOQLZWQSeXRqPdRyTWgHipNdRSKDSQsDHl2JfzCKn4kdNunaabYGQta6PFrB4pmowvM8BcLtluIakoQlnQp+vwculwNmo07cQ/UGCXbptBfMiT1g0vNstyKZjMHuMDMhWEg5uo0pXOQ5V4VzjpHYjTx0CBCE5vgm29RVDlBUU7ODo9JEq9bGqD+C3+URECl1lESz1BbbFjFT5vZZTOxh4MKoFyCV0QjBgEdAbtqSRj2d9H7oqAgkGKWnU0IrpAcVCFJ0yogos0VATCFEjCyq7sgBQlS8RpMACASFOamxb4QTFb+GRE4um0MyEZcHSGt0tVaVGBWWT3LTKbbI43JcpQTZIGANCQWSLbx2qgetZCG5GWB+23FxrWSRq1SSk04giJnzjAChQtZoYAm0QkaQIHgR60FgQgF3GP1BtlmJZuDXunkv9XrpX6ACmd0etB0TtKBSnV9HYJqMoc1slAeu5YtANlbFDD4q6hXnDOOOVCojDCZG5hhRbbRkQaPin5bwZqMFr9MjL5TNYpRFkplunFSkGLTTkUM/iRButAmSKKWpNZl0eQhh5AvBZn4PmVgqhAhOUbXEe8yNPi2gHHi8VW6PA2bGerUbSjQFY03UKlEREuDkgZeZbyxmt1kJlnrQqLeRL1SFobPa3TJ5krwRcI73ggXLlZIUKmmNejhdHlTKDemS4TPhi8HoK06mPMxS0UW2mvn4fPYcJ/FETPpFtFYXhiqNRNowNoM55HarGTpmvR/HiPA5EcAkIMdxQrC60WxJOSgVh8y85PtAhvNFwTs/uwAr9Yo4oaiulagpKqipDG800O00RVmhUbEHhPFwPSFeSLTQ7m00O9EfavDo8RoSsQQCgaCMfRayaw0m+fwEp1kiKz0lNgeS6TwO4mlo9RZ5/u3uAHY+c7XishEg7TiyhYr9Vo8xMoo2mwArAWD29dRYClspi6uL3T6Vcg1dqjMMZmhJGHa6cjga9KjYfpGRz4x4gmV/U/rLe8/YHSXPXilffmFn5AAhOCVZ+G12K5Rl00LHTTQcxuLCAkLBIPw+PyLhsDI3HJcUk5Dgz1p99lyU85zDOK6ocCZyKY4dxvBotfL7+V53mlTCDQXA4umKgGIuQ4Y8J6AOnzfHOMG4dCqJdrspzgTOIyxQp7uMDgfONbRG0p1Gwunu/XsyyXKump6aky4G5ikyfzaTScrnm5mlom0gZDKV2MnUEarVipAjdLWRXee4JDBy8eJF+Z1PnjzB9vY26o269P0w/5gOCb6rjGcjQbe0OCdKU3HJHZdTU/HH3PBPfvOxbFqmJiZQ5WakRGK4IV0YJIB5vSxBowuMTiZ+BpImY+Ew3Ha7dF40KkX0Og3YHUYYzAb0OI8xSqpUw+5BCp2+Dg6XXw5oJKFJDvFe83lSZeDz+UT9yneGIBDvBUFicRWMBpiK+GE16o5jotjp0BHwNs4eJ3FoaFGu1cXFNuRRTGeA2WITYtxqd6DR6Uk3jSjj6XIg6MsVVqOSzZbJys1HDwa68AjSU+3T6mBAt1Kvg36X1vs2XA67zGUehw0Ls5OwW1hiZkLQ75U5j8Qw31llMWbMzUAU6SajRoriuHHWcFGnDbPeEkC82eygK5GEaiFBLDaqYuhIaQnZz+6GaqONZrcHr88nJaQ83CWTSfk94WBQdgskjqWHBEOJC2QMIZXmVFi96NuhWp+RRdwwKUXbBBaVbgeSBiTseXCjRViICn6t3igqEHasKKXQLJPm8FfeM65BvK9CMBy7PpR4Q8WFIYIAye+k84NTtOIOG6m5gVEU2iTnFQfIMcFxTISQcGaBmUYiKen4fOF6ULJV6YgQR0aXsXrK8/2POzqkcHxEFbBB+lKkuPy4vJA/j59NRWcLfzfJdXZPcP4+JhtIar+I+BL3hwgbuGGyw+5g3JtJro8HH66DA3Zj/P99vXeQpOl9HvZ0zjn3TE/OYXc23u3h7nB7ETgeQBIEBAWqJMryH1S57CqbKqtUpT9U0r+WpXKVaUukZFosiyYBEgSBA3B3uLR7t+l2Z3cnh+7piT2dc/w6uJ7ftwvSVS5f1RQWuxN6+vu+931/T2TBY7WMerUKj9sJt4cuSb636lmA5LfqdFFdHHR70F3GfVVIEYkDVEkKic7CAEUWN+vosKBFeCAHZX4OP/6mk+R5CbsaIahGhPLveJ/8TfJIdayo1l/+O8lRgp+8hsxCDfr9QjQyZpDWbT6z/DweNOns5EFO/R50s2pkHeX3E8KDBXsST9cXwJTEhw5WObgzV5WKeruDObkKzGYNlG5dhDQEJuoNCkHsqNZ6MJqsKJULQuZxP+c+yeGCEThKtyZ2cw49LJ3UGrSYmpnB3u4BfvHzW/gX//yfyuDDwkwq0bZ2tiXbdXtrG+9+4ybe/cY38cHPPhDwndfp0uVFITFIaFGRvrS8JE6ojc1NiR3SaUnQqB02XKOZHcyhvF5qys9hCTDjAZu9JgY6CIFPAFyvVWTwTZ6l0CdB1O1hdGwUO3txAT6cHi+uXL6GRw9W8ckHt+Ew6lHKdRGLMR7Qh66mi+TJKUwWHV58+SWMzUzg93//j1BKAZGAGf/wd/62FAufps5kXWBc387+nqj9K4UCGtkCylTcGqlYt2NpaQUajRGp8zy++PIJFN4WOiA2YkIg4EK7Ucavv/dr+OD9j+Awe9Cs9AUgbrM03qhBv1OCotRk3Vy5fhXZagkPV9cR8o2iXChjbmZcyg5JTDucNjmvKtoGdB4FFaUIjVmLy9euQunR2eeA1x7EF5/dRT5bFEUezyDB0BDmF5ZlT2M542DQRCa7Dy1jzSw2AXL5HE3NTkjU3tDwKF68+hK2nm4iEgigVi4hEd/DZ7c2JD6FvU57+3tQNG0YPAaYnXoY9GrxvUlnh9LQwGbw4M7tTXzzG2/B6fVjK8kyZD5nZbzxxtfw5Okj7OzuwO11w+W2U16DYrkormqdlmWsHIKbKOTy8PvcGBryizuUJess1lQaTTn/kwzMZvOyt/LZ/Oqrr8RJ4vN5xZH5+PFjObuRFCcIu729i2+++y7Oc2ncvX9XSsNHx2JynxKMX1m6hOQ+1b1aKbAkiLK8eBGFfFncV8VKDnaXXc42T58mJBt7YX5SQOy5+UXcuvMA+XIVnkBA1jJ2rMV3EzAOjDKYdut9TIxOSByP0aKHL+DE+kYc12/QtUkndVFiOfVmA4bHoqh1SuJgPUxkcbB3hmKmIiWSs/PDSKWPMD49IaT6rdsbmJgaRr6Yk3WbXS9DkQkM+g7cvbOKtbUjLCwNIRBy486dDRnIX331a1D6VXS6NYTDfuSyWQG5O4zXqFdk3zUZLUKI9rVAcCiCyZkZPHh0X4QZNrsFM9OzIkg4PNwTkjrgD2JyfAb1Krs9UlhfT8gAfO36BYSjYXz14BHaNZZFKIj6wshm8monX28gIhcKl6xOPSKjLulJYMRGNp9Cr8frrUM+UxZl49WlK6iXGkilcgLQcv5JZ9PQ6vpSev7ZZ5+IetdktCMSHsPxYQ6FXBNWMyM+/AKGhGN0pfVw9949nJ3mMT4xjavXr0Jn1Alo/8M//0Cyv3lG93m9UJh3XanB4TTim996UaJUH947kU4r3sPTs1Pwh724c/cOctkmvG4joiybTZ3JHDczM4PNzW3Y3R44AiHkSmXkc3lJCLh+7RqSiaTEu1LQSBcwL5KVAoQOBZAKosEA6pWKCK4Oz3MYn53BeT6FfDEvruIbL99EaGgMTzf28IsPP8HMyAw2v3gKU92AEWsMpdM6rlx8WQgQ/XgZgWU7tnN78A254LGbcf/2F4gFh2A1WRFPJuByB6DVOlCrK+JGMmgt2HiUwD/53f8Wl66t4Ic/+M843F1FyOeSyK8nGxtoM2a00UCl0kV0yInf+t638Kd/9ie4cvk6THoDHnx5C3OTM9B0tLCZ7Xiy+lj2BcaeBYdDyFby0JopNNHB4/LB0DfjJHGE7acJrCyNCXhVa/fx3vf+HnzhIRFqsWc0k8niyeN1mUdDET962hompkfw4KuH6PQU3HjlBjR6DX7y/oeYn4hg0hdE4eQcSpMznA3HqQxsZjeivhgSR0nYhqw4K57BZrfKXMLi4ly2KMLHlQvX8If/ywe4cJG9Bk1ERtzwROkuc2Dn4R4uzVxHr6zDz35wGw79OK6vvAmfO4oPbn+AV753DYq1gr3kqvQz1OplhCI+eCVSzyuxkz/9yR143BbY2YuTyYlg4t1vvinrN0U0qhu5BRdnpr4e3bYWfYV9qT1kMkVx9hJsXrlyBY+fbMJiIQHBMxMd3YxIL2HpYhQurwPl9gCrj3clKqWUUeA2a9Fs9DGzMIlKrY1B3warzYXeQMHQyDAUycLtYsjixMleXNxOxBq0OvYMGISsVAtwNchXSvBEfbC6nSiU6nJ203SruLa8jN3VTYwNjWFtfZvNXsgXqwhHA7jy0iKSp9t499tvYnVtFaFITArSb99+hMjQCNbWV/H3/9FvQ2/TC2hYSpcwOz6PRlXB+vo2vvjpMW5+fxoOJ933bQzaWomumxwbx2Cg4NHjL1BpteD0m2F3WmF3mLAwPy+CvNUHG1iauYyjxJm4U85STXz9jRCCQ1yLdPCFAzhLc03bw9zkLOpldkJkEQ2PQzuw4i9+eB/Dwxbk801cvhrF5OQY6lWuOSxqtmBvexf7uwcYm4ihr9XDH4pibz8J0W3pdWh1FBGbme12KFoNXAGvkIOM77JrDTja3UMhc47rN5ZgC+pg1A+Q3U9h6+EOOnUNcqkB/u3/9HvY2NrASS6L0ckYms0cEgd7mJyZQ0cx4Otf/3Xc++IxWkXG5NQxPTqG9NEhiwhgIPM56IprmTMP1edETpv9DlLlAtoGDYbmJ5EnEaI0UGt2YIYFbq0Vpxvb0DZaiLicak8ju6A8fjRqFPLVYbeYYTAbUabT32wWoQwJEMEsiKOxB7g7kGeZ6ymBYoqYKErkTEtylec8ir6IjRFzIPCfrxTkPrbYjFi4uACDwyzzxp/+0U/hd1kwMTqDVrWJ88Mjuf8owhgaiSI8FMEntz+U7h8f+2LOM7Batfi13/omPvjgFpIbFej6don35fpPQQW/nhHeRqceHasCu8eJ08MsLEaHqO+9bg/bIGHSaGDoKOg3aujU8ghEXIjMDOGr+Dr2ij34I1q8/tILaFc72N9Lw+EISBoP00qerj0R4m1hYVwEoc16VWZkiv3okC7kynI/aTVGxBkHaqXgvSPkn85oxMjEBLb39uALh9BUuoJLRYbpFu0hEPLC7jLi808/gt1kFRLJ5bDIuWpr6xCzcxHYXVbs7sdlfud5OV9IC95GDINdVvH9HYlpqpcVpM6yEmXtD4axdOEC9uMHso8z5pLXkn1Xx4dHsq8xuYO4DbsjpmZnBPRiZBfnGqZYMClmdzuOJw83JB7U6/IgsbePdhMIBfWSEhKPH4OVe5FRwBE0w+ywMNwX5VJOOuJiIz4B47c38uiU6X4wCi7S6JYQu+CCN2yTmb5d76FZ1aBcaMh7SueHhl3FAz3adUXIG9YSEIciJidGegrljWY0G7xXTfB7fCLcCsfcWH36BHaHAX5/UEQ0TDnotJqolMri9q5ViWECzZbak+ELelBp5THQdnHp4oqkKh3Ek9IpSlG+ilf3pOOEemZiQMSL6LRlzChtsyRBFHQRjAXhCrihcKYzmFCvdFArNpA/y0GptmDoaaDpDuRsToLfaLQIDmJz22GymITcyRdyzwTRdJc4hQBh5LMkLDCtgHh0i9yCVkimgN+DSNArzjKu9Twh0b3osLsFOxbMtqdIvGOtUZCy90qtKGekKoW8vT40rrenB7Q0WiwE8KkapSCE6n1aXAkyqNEa/S4nao1s1MzNoy37cD8FTRsYUCBDi4qW4DGjHFRXATOayVzxhXJoJjCErkkOMPwe/KVoY5ZIKKNJsvZYOEbFqNPtFqbO6XA9K8OlcrUl6hSrxSp/5r/TGcBflAd8Fm8S6CJDp/ZuaFVgX1GQyeWEAKEbhMpwUSgzR7zZEgCGQwIBJIKCUsTMoVyvk/x39m2oWe9qoTMXNtqe+P2pDuXfSwSGicRM+1lUiFbt/yDgTfm95PcP1Nwx3sjPYkM4ZFNdy7gFEiB9hTZltQSa6lKyxQRsGXklBIhJJ+XhJEL4vZudPqr1hqiubTYPlz3Y7H6JkGIWNEvoWFTETDgu6H63X4o/jQYWudIiZFbL1DWQB4ARRHzv+D4yEo1Z81RIq9n4HYRDASFw+F6TABkovCFN8vtzAOLCoxIgDrE4MQqDAAUJEIJIVP6SYGF8BovTm9x0DCb5e4II7EOgmpfgIct0dQazgPskrLgRcfggeKW0m7JQs5SKAB4GBrGwEzgmuXGePhM1v9PtgsPhgsvpE9UXgS4WSmcyKYl5cvuDEo0Wiw3BajaiJhFMdMD0BGxmL4M4RlhWTWtkp4vTs3PZGL1eD9xOmwxezMU20cFAsI4FZGZV5dpRmK9P1TTzFFuwWa1qmbd4wHowGgZgH7fLyv6NPsrFnICHAx1z+h3YSxzj8PAEseFR+ZlUcXtosZXM+Q66TQJTLSkcLFZq6PR1oko9SeWkRN5sdUgZOhdNiWV5FvvG95sLWF/HKBpGgfTE1s6M33anhr6uI/eH02wR6yjVY60uC8jUaKcBi8vrDSG1uEaoxcHPYm94fpGoK5WYa7UVAdikBJgxXhggS/Vbuy0gAQmPiYkJea8nxscxNzMrGwZBe5OBTjCHKMIJ9hEcJzHA95Fv4cT0nMS7HRwlxXWj12glQquQLwroPDI1JX0HBCKNWh1K2awcrJh5ykxOKpvmZ+fEgfDwqwe48eILAlieHB/J/c5yb5KzfA38HSNDQ/Ic8znng8zID4eLWfsayXKmi6nT6kkxG11wjx7dx9DwkGQSmk1W7Ozs4f79e5iaHpOop1QqjXQmI4QGgU3G8pAg4LNN5TOB3fPzc8kdJShdLBZkXSGoEh2KwG63SBk2gWI6UQ4ODjA7M4Ov3XgJP//5z8S1QtL1uaOOAInYRfV6OdTFhqLI59PY2lmH02mTjFKTjqoFvZRvZ85OYJCs/ZL03XQGGpRbHVRaXVSaPRisbsLyv4oA4vfl+suNqlhQu1X4HzczXm8CvXxGeX0ZJcXtk8XiBFfZVcHfl3sA1XQEUNgRIYdxIjw6g5BaXC947Wl0GLB4mxFQ3Kz5g6g00LNPiLFALK5jdnVNiEml3kSnVoeZzoRuX/pRHHZ2aBixcnFZoh3MLMj1OCXKkWse12GCx1xjisWS6uBgfwnJNdpY2zVZn1kcxixZXs92k1E3JIkpfiEp25dOJoIjHOCpbpBoOBJ1rTYY6UUQfHJmGmarWa43QTWuk7RsixuKDgS+ln5XFKUssWaEUrPdkfub5As/aCkQO7eGShCjRCNJ7wgJGr1RVIYkioWIayuoNRuSbUugn4dAkvFqXVUPbXFqqXvR86hIib56dk35Z36ddPzQ5cLyc3YPGS1CUknfFjsiflVgPhByhe+nkCqMh7RYhHTg/sXPI2lYzBflPiBYKDFez0rCGRUl5ILJJPcHgTEqZ4Yi0WcuSwjBbbYys5dlpH0hyGqNtuwfJJZVor8lB2n+rnQz0LHIdbVNby/vDb1eFEUen0/WbA6w/Bqu7TwX0EXGa057OHvSqvWqnEno6ORNSLfRc3KFgBWV17K/PetAYhcNnRWMkWwyJorEOM8SXdq7eaCSX/NZXxjdRWqUJj84oPFzpZTeaJS1jGui6qagbZhks1o4x+dNVGoNxt/R0q8TEsTjcgnZwveAoA9FIGpB+0BUoOwT4V7J+4huGDoqGXHFYVQiMtm7omVDH0UvbokyZaZqp1ODyUyHK3Ppua/3MNA0ZJ9iCXq1qsDnHxMHiMmiR5udHtJB1pZc43DEi1a7hMhwEC6vB5GhsEQzhMJRfPzL23j8aB3/4Ld/Bx9/+CmOEidYnF8WhxzPJzxbvvP2y1ImnNg7xFEiJXtHIKg6LWjDb7Dcvd8Vaz3vPX/Ag3DYLfm/h0cnUg7IkvKwfwhQVFFHIrmPbCkLk9MkURhUTaZJdht7Au5UqTqyaWQ/isViOD47xc0330KzrYjKeuPppgx5mZMinDajjWy1AAAgAElEQVQtlpYWZJg/Sh1hc6+K6XkHrr30IuIHcZyxbLqgyPP2D/7x38Jx6hBlcUVbBGRxuzyYmp5EfHtXYijy5zkEQ8PIZklmHUv5dbWqWuB5hiMPHIkAF5dn4fdRtVxArdRA2B/Dw7vrAmyFh8PotKvod4qo0lEw5Mf04hwGJiMePtpAp86i3x6mJ0YxNBTC2vqamhfe78Du1UMxVlHrl9DTDeD2+0WEE+D719FjbysOvUYPs8kGo8ku8WfMaabKvlLK48svPsLShXG0GmV8/skB/uHf/7qUtpO4rrA/wh9COBDDpaUVFNJZWZOfPnmEjz/ZQDCiw/LFZfShoNQsIlU9g83NM6sTTpsD8e0TVPJdDAVi2Nk8xsrFS1ISf14uwe13wG6nKEKPcqUsEXR8Bhwudvt1USgVRDjFIbOnGOBy+lEtlYXottuNogLkGkUQmGc+rmmJRF7O0C+9tCIq+uOTIyQPDuS+YK8JRVU833AQZdEoY+PefPttIUBvffk5FpdnYLWbcffefYwMj8JudSJ7nhYhFgd4l90jZd8EEX/0l59gZNyG6FBUSJe1tQK+//3rKBbzWFxckHX96CyDWqsj50S6pz78xUeYn15AfCMOp9GNQUsrToC9xBZsThP8IQ/S2SNcujoq5KbN5JGz7i8/3cMLrwQxtzIhQoOjBDPzG6gXa6iUmwiGdfAG7HB7XXLONBqdmJlbxMPVh5L3TWJep7NhZvoK/vJHP5M1cHxiRK4bY4iNRjcmp6bw2e2P4HQZcXFlGehq0Ch1pMT07hc7AhZUK1QuAm98Y0Vc7R99uobwsA4muwYOh1X229npaTQaRezvnGJ+bgjhUBSb63sI+CPi1iIxQZfPk6en+FvffxvxrT0kNw5g1mikmJ7iE86HjMQzmHXwBKww2hQYLBoBYkhqNBp5AYSqxbpE1IxFR6TTj1FTly5fkxiRw+Sx9C7OzAyJSKlUrEhkRyQUU53oPRMsxqCcTfr6GuxuPWbmJ8Qd88uP7osK8t1vvQUTRVHGHh4/eSoOk4nxGdkTM+d5nBxlkc408JvfuyCluO//eAdDYYsQYJMzU3j45D7GJkZF3MMOmVatLvntBM8uX76C93/+CyjQYmHlKlafrsNh4/lWL/M0145zuonZu6nVwGYyQceOpVYTusEAY8NRtcuRPWyDAeYuLCKVSyGTz6JQquDajZfR6AJLK9fQ7Wlw/9YDPPr4PibdY2gc1WBom/HP/od/iVTlGH/54D+i7a4AIQMml8ZxfnaIdr0Oq84iwqtcIUd0AFaLH3q9RUgEvdaM9dU4/vb3/x7eee8d/MG//3fYfPQpXn/1hkQtPt3cRr5Wh5Yzj0YvBPiFCzP49NOPEQpFMBSOiPvYZrbIs8XrJz2DRvbzebGwvIC1zS05cxstRnF2FTIVAdsWZmMYHR4WAsricEPPzptOH/fu3kV8/xwzUyRHNNjbSWJubgbvfvumqE//wx/8R9icDiyvXIDS7+BPf/AhXntpBvPRIdz75DMQfVakz4udBFaYBzbozAaMrsTw5eMvodVrUKv2sDA9IlF6q0838a1f+w7+13/35wj61HLYm29dxlFmF1MTU/DqQ2gVemiVWlj7ah9WfQRnByVEPCOo9iooWTKwRfUYmQghebyP9Y0CXnudnXjAxGRMnoHNzR3c+eIEPq9Wunx4pnjzjZv4sz/7oeAydJUW8hnBSag4rhabQn4bDSyxhYgYCuUC5peWsLOXlDOnzFH6PianGI2TQjIZx803r2BsZgE/+OGP0W320Cg1UMz2MRS1weZyIF+oQ6d1w+cPw+GyQhl04Y2EkT4+w7Q3jGo6J8r0ep3pHiaUKlnYnWrXJLGm83wOFaUOm5diR72kbMyOhxFxu3Hvk3sYDsUQHRrG0/UtDA2PSZ799MIw/s//8h/wO//1b+PgOAG7y43jkxzef/9zOJx+iYf/J//d7+LgPCEl3mgOJOLKpHOiVKrhy3v38MKN60JMscOvkivj0jJdjC1MTozihz/6M7QZlcvS++UJIVZHYsMoF2vY2zzEcGgWlTy/toi19TSuvAgMj3sJOwpJYbBacJg8Q9gTQzFbh9LWwWENIBIax6cffyGgJZ1AL764gJGRKOqVNu7ffYjZyTlMjk+I2O0Hf3EPv/abV1Eo17GzcyQiBbot2DHIyGXOUb5oGM2eAleAuE8PlXwZIa8L6ZM4tnf2sXDZjZHhMHIHaehaBpzG82hVGLUF/Mt/9d/jf/s//hN8YTf8QSsK5Tx8kQgMBieWFl7GoGlAci2OTqUJn9MBbVeRiD0K0thDWquVRTxL1TvXboUuYaMeq7ub8I5EEZoZR7rbQI3Ru/UBfCYH2pkcrL0+jN0Ozk9O4XEH5IO9DTxX+9wuUfyf5bJyJrSZWeSsCluI35Hk47NdyJfUuEOXW3AXntfFed5WnSPhSEg6lpgUsX8QBycfo8WAdK6BF16ewfjSlCRV7K/vCTnmsHgwHIhib31Dzj7KoIXh8SFoDBrYPWYcnu+g328id8xOWeCd33gB21tJrN9Lo9dUsS0KKIhJUajGuKVX3n4F0WWKE5r4z3/wJxgKjqLZaEnCipckSaOJoM2BbrWETjkLjV5BaCqCzdQBCpoe8rUBvnZ1HLq+Dnfv7EvXLAUcxNUIGHt9TgQCFMabxT3O73l8mMRh8lAE8dqBAejq4HK6RIQrwq5WRzrAGHmVLhRwmDoTYW5fyy6SIE7OTjA8EobG0ML25lOMRWLY3dqCiQSb0y5zisVqhNPDM4UbdpcHuWIe+cK5zNt0ObldJgHBg74ITg8KMOhs0BhUBx7jwBg7TAyZAFchmxeChtfSZrGiUmlgYmJUuiQHGg0OT0+k5oHYyne/+z2sr2/CqLdg9f4aqsUaFmbmBOPkvsTXx0QQYizn5z0MT5jhHrYjXy6gpxA7ZqRvXSKjAsEozk/LONuvo1ZUOzgMduDmbyzB5NCgUqigmKmiXmTsX1fqJYw6I6xmOxqVFhqVtgjLrBaLzE88l1L4QpyDWF6t1hZHB8kKr8+B8ekQkkf7cu2M/PeKGsfP35nYONOXalUK16A6JdjLbaSYVcHi8pykhvzVX/4MZ+wd8wEBv0OSezjS8usLeUXOt5FoAEaTHpVaTlyD0m2iYcG7AQ6fEwaHFRZah/pGDBQtsqdZ5E4z6Dc6GLQHkIRjOkJMOhHl+0JuVYQ/6EniVK2uxugz0pGzP887xNqIYXVafdXBwuQ7E+BxW0X00FPUigb2f3t9QQz6Wung5S3AhBuSko12UfqYcgU66m2C30uUtO2d6QHdH7SOGA19OB1GYdC7vbZESbFghGV0VMYZNEbJXOUBlU31+VQOGrL+LTpA9HIo0mm6MBqY4W2UvEZu/iy7LvAg09fBYnCh19HCxOBD5qh5XGr0DYd7o1FiTAieavVqRjcdEhwAuZkxDoBvxvOiUTK3zHrlAEIwz+txI5/NCVBKUoJfxyFfFJ6AOBS2d3cFGGUmOMtXFQI6Aw28Pr84BRr1lhAg4vhQaJlrSLmyy86yV50wsARACX7ydbBclKp1Kjefx1wQECJrRbW92ofBSAfac6nKVZWzBCwZmUWwn/0e7QaVxWSjWV7DrDQOsNzu+tBrB3DYLaKUFpuvpg+bmYp+DTo9tRDbZrPCZHag3zej3gLqrT7avYEoopstKlBNMPBDw9+LxdLM4SaApZfsfiFqFIL0BHtYesuyQ3alVNQIq05LwCIWPnEBllJY5o5LXwu7HoyiXiOgRwsSD488RDH6jBFHdg6CVcaFMTbLKiAOBbnVJgs+GafEXhIuBE251gRISaYwmZHAlY7RJhInRnU9LYo1ieIiAUK1NYuLqP4h2UVAhX0FBEDJStP50W6pqla+Z7TS6XQDDMeikiNXq1dESSwlPUL6qSCdmoPPfE6qzFwyEBZKVXFTSLEvlbpMmJcIFkVianTSr6IWCvG1UrXGa08lNhcQYVZ7jB+hgoalThUEfE5oenXYTFr1YWZUS4/uHsAXjEquIXP9OTzSGWViTFm9gWwmBYuui2DAB6PZjjpViCw6rzZRb/dRb6kEEkFIAWEla5+xMSTuOqJcbsjPU/P56ADRQoHe0IfFqZW4hzY3/jaVukYUqw20NAOVNKSaf0DgxyGAHwkwqhH5DBDgJZDITeh5X0qlUkPyLAeG3XAAvvn6G7h48eKzTZ3dPl657lTa86BB4I2DmNPhlHuGjiHeo3R7ke3losxDq83lxXk2i0qjJvdlr6OgR1B0aFgcAn3e32Yz6vz5e/uwGwxC4jHOiczz7du3sB/fg1d6YjQCeI6PjokjSe3maODSpcsCkLI0/eAgKUQqD0yMUyGgLc4knZrx3251pRB1eHgUExPjOD5KSDRUJDIkys9EIilxGs1WFV6fD9UqSwbVkiwWDS8tLUt5MX9PEhq8f54TP4zc2drexMhIDJcurSAUDuLJ2iMhKTPn5/K+FAt5KXLnoYTPMgkcUXdbCTD/NVnF709AJxLw4uwsiYGmJwpXRsBVikUUzjMy7DL6wGY1oVjOQWc2wuLy4LxYQauvQ4OZ513CojpZy4S0qlTQ5hrNMq2u6hwgMEinXuosJWsnX5dED9KdUC3KYY7PCp9vEpSMdxIFvDRe6aGlxIHRPuy54JowYJIVe2UGMJEY4T3HZ1FPoLgnwPLzsmJ2LGkJHtPpN9DAbbbCbbHCYSSZrIfLS9deG26nUzLw6cCj2oWdG3ym+d4LcUjgnjFFJD6YT9kHKjUSNRXY7VqE/EH4vX51wyZ52yRYzmvK/g018JLXgK4Cfg5jmkiCSM8SowG6XSmJYzwPQTmC6RITRVdLsylKI77T7GcgAE3HkLgWGE3F90iiJEmsMrpIEeKRBwjGLPF55NrFyCvNsy4kKjCY3drm7zxgzJMac0gShG4THjjUuC8ub3RXqNFUz7sxKB5QO3+0sj5SPUblh5YReXoTTOw4stiELOU9wD1F3Izs1eipUUqMfOHBld9L8scV9edKbYS4KVRigIdV7tdC6vC+6j+PZtKi06IAgcoUrxD5XHO4F5H8qDbpktFLFCSVISx45ZrO+75cKqjXucYCNbpO1T3M6nA+K+o2yz7G+5T7IqPIWo26vDckxvhBMqrTbYoaTKKtNCxKV88dUnTOwYzvu/SSqKSU9Dj11bI5Oroa3Aee1a+rpW38bDUi7Hn0FIEpvjd8L6SHjfe9iUMAozPVNUv+zGtH0r1DtyzXoqZKXslepdqH+d7yz3xt3JN43/E5oqJT2lt0PVHNUA0pjiL2rbTpcqWzld9Wg2aD7rumuDndTh8qpao8v3RDOR06dPt1mEy8IZpyUF5cnkIgGMHpKYdQlkuSpOwiV8hIpBLPVB9+eBuvv3EFA21LSJhaswmnx4ntvV1cuHgBYyNz+PFf/AwXl1awsxHH1tMz6aUgMM23/+KFUbxx81UYdXqU8nWcH5ckesxk6cHn5zmhiSdPn0juMZ8J7qMenwuXLy+hVCognkjCYXMJ0Nxra5A9o/K8jXKjhFa/ATvVQ4yjq7dxnMzirdfnYLEZkKuXRfXUqNXlLBk/qOJ3/5u/i1Q2j48++hi1soJrly5IMSdddYeHCVHYpgtp5Mp5zC3PSZng+tN19Jo99BvAxMQYhmeCyJaz8n3i+6cYtIGRaAA1qhjNVpTTObhcXukgWbpwRcDBUHAYJoMdH//yM3zy4QPYHMDIiFscpi+9dAXHyST0MEHbN+HWJxuYnRtHo9eA02lALMLndQAYNdBZTNAyfvEki9W7cVgMRsSiIYkTe7z2BEqP5G4L4WEP7H4tevo26t0GWt0uxifnUKt20KooKOXKUFosrXdhZHQK+/tHCAaH5CxotxpkUEwebeIwuY/F2SXMTk0hkdiR6BqCL7HYOB4/2sTS3DIGbQUnh0kEfCx2b8LmcAvwZLbo0NG2cF47hz/qhMWsFdXe/tYJtF0zzDon/O4w3J4A1rb28MOfxrF4UYOZ6RCWl2eE7KRQI3GQlExjo0mLdDYl2dXx/UPotQ5EwjFYzFYo7RYKHMR7XRFUHOzHBbAZjkQl/jKVauKF6wuy7vJ5paiCbpn9/T2ZAxjROzc3j1uf3ZazKoUffD+Zb754cU5ysTc3d/HqKy8LAZJJp8XRShVgsVDF7Mwi7tx5IIQ1VW0U7aRTGVmLLl9eFiFDJBKW7qPw0Ci60GHv4BA7u3HsbCaxMDWNs4MU5kbnodToKLfhy3ufC+g5tzgBjb4Nj59lvE7USnSwVinFgs46gM7ZwfzSAho1DXY3kjLzca90egwSCcKeHMatJhJtzM1HZb1OJA/F3W2xuhGNzCARP5HzVD6fxcRETEgnl0cFkhgVMzM7IQN/Yu8Ix3sZmDUm+F1WOdNR3To6Oo7TTBoFCiQqZaRyBXS1wOiEE+FQBEfJpJxf6dxnnMbUxDQer25IHAY3MpfHgdPzY/iDQSHiRsIx7JHkq7XEhUtXsUSphnwo1wuwunQIx1zPMvr7KJXy6PVqkpZA4Ce+l8aVS4sSU0yFqt3uwebGiZy1a/USpqaHcfXaJSQPjrG1kYDfFxBRmU5DBagXzYaCSj0LrbEj14ARcffvb0pkyNhkFFbG9tj1SB4ewecbRjg0hFtf3IJOSxIf4nKfXxgSp9vdz+N48+Yr0iN1lj6TbPKVyxdw7959PHrwEK1KGxOjETkfTk1PYyd+gGyxgcm5BWTzJTmrMGKae4/f68Px4bGsrfVKE152AHAe7nRQzLbg4GsdDouDWcAZgwYmuxneoB9rm0msXF/GVuIQV2+8jOm5ZazeXcVHP/gAo44QkO9BWzdgbvIS+kYFqc429NEBvPNBHGQTSGdKeOvmFTQrjNLLyNmk1eL8YYPN4YHeZEA2XcRpsoBvvfcd/Ob3vov/+d/8axxtP8DUWEju/Vy5BkVrRqVBMYFenIUzM8OoVYvgHGLSG7EwOyuxcTOzU3j6ZFXmWpvNhImJIaTOmP+u4OWXX8FefBeFIuM5FDn7X165iKDPB7NeL06A3ZNzHJ2lYTFa8OWtu7CYnNBrLFh/wnN+AHOLY5iamcCPfvxTieKcXZhFbDyGf/+Hf4yrFycQc7lwsL4pa7rHGcDaRkKcgrqODuGRKF7/3mv40Yd/IbFvjCFnhN3czAx29w/wtZe+jp2tBOI7CSn8fePtSZSaOVxYuIox1wWkEnkhaZ+sPoXXFUJ88wBOvQvZ8jnGXhzGfm4XS5cWcf/hY9jsOoxPDGGgbWBiOgadfiDnt8ODNEqFmprwkC/g7bffkM4ZAsTsPrVbLDg7qoqy12k1IOiLSnEvsRSr3SrdCIFwSCKrzrM5SRRxOC3QaDsIhZ148vgBlpbH8fY338Pj1TXcvXUfOuhxelyBy6WD2+9FtdZBs2aAXmeGP+RGoVbC/OVL6LUUGOtdeExWETmxR4M5+Fp9F+VqWmZsjzOIdD6PgVkHi9uBTK6ImalxxII2eMxW1LJt3P/yAeYX5wUQH5uYRZtkxGQQ8cNNTC+MY/XpI0RiQxLR9Xg1gXjiVESN//Sf/x62DjeQPDxAt6ZAqfehNLRwu+jkbgiZcOfuZ1iYnUG1WILSaItIam52CrnimUQfpctZWBxmNJslsHuWGM322gGWpm/gs1/eE0U4C4e/+e1LuL/6KQ5OK9CbAaPVhJB/BNWsAk3PirHReZwe57C/d4RwcAiff3oboaAXf+fvvofjZAKba3GUcoyHHIizdXp6Ep2BAr3TiGKtgfQ512XOPC0Bo80Wzs16DIxaNHo9zK9cRiQ2ikTiCAZtH7o+xbKnqHfOMTkWg6lnRPmsjm5Fj50n+yingf/qH9/E0NQ4vnhwG2b7ABV2Ri0vYXh4GlZ9CMXTOp7eegSb1gS3zSLODwqBm/WygKtmJgM0Gc3HuBs3BloNctUydo+SaOuBicvLOGqWka03UCu1YOhqELbaELJZ4TZSgLGNfo/iHDO0A/aWasV5Km5zi0VmDv4dz8fidB5oZHaluIHu5+e9ghQmMiaXOBn/o5AmGArJuY2g/H4iDpvDLusgi7XP8meYXpnFypVL0He1+PyDz5A6SMOsMSLGNItIAJv76+jruujrepi7MIm+oY5c9hQRlw/x/W28+523sLWVxJ0P9+Awse/ALq9xampSHN3pszMsv7CMoSsxlBpVrN5ew9HeCYxaE6wmCjZtEiUWdrnlvaicH6GjVGELO9C2aHHWaSJdKiDsseHqpWvwekaRyVBMq6DRqqE3oNCV94FBYmfT56d4/HAH4ZBFyrVzmZK4Up1WD/zsEh10ZSYpl2s4S53j2ks30NNq8XRnE1muxzDila+/jv1kHB6fDZVGCv1uE5OxcWw9XYPDbpakGc48bo8DepMake7xhWTNTx7uiSszl6MDE4gNO1XCceCH2ehGuVETJ4fVoToKSuWymhrE5JFGE6U8KxLsUnLf6fQRizFy0ISzTFZimyrVEt771rexsb4Fg86Mcr6OzGkG3UZbUoBMeo24nun6JxlGMXRw2I/guBvH56do1pl8osDu6sv75guGUc63kU5WkdyrS8dYZEyDi69MyvObSxVQzjaQT7WYOo9uG3DajdBrjEJWNiqK4KTEJ9kvQdKY8xnjjYkbNBqKVC94XF6Z2canQihVs0JcEk/KnLOnEvC6XULo0d1EiLJOcZQkNbBXsAezDbj+4rzgM4++ioNV1y4nJA2K14RuYOLzjHA7OmSsIBCO+KHVU1RWAZPGCerZ/Fro7EZorUb4w1EYjXapusie5pA5SaOaLQsp2lcgcbzcr4hFur0WSSAhFuBw0ZlRFgEP0wh4PxHvlw5hheJAxuwL/ytdIWYT4HfZBJ+i0J5YLZ9bk8n2Nzp4zfAGnKi1CrA5DdJt7vG7UOZZT+lA43pvcUAFjY6WfhOZHzscTi7IdcnJYh/BcwLEqDFCw+G1p0HmLIv8eV42apUA0f0NAkQjrK1KgFjkBZIAGfRYGuQRhYRJaxIVvM/jVkHtbleADkZLqeQdo1K8onojoECyQSVAOOybZTAnSMLiJw4IzMa3WsxCgBBsoNKRX0OgT01O//8nQJgRTuaM2fJU34o6lIQASYlBX/LfeWdxWOfPJrAjjgSdVkqq1GJStUiO//vcCUKQiodvDm0kQOic4IUn8CUECdX+/R6UZlOABc2AgA6LUpltTkCIhTRd6dqwGAhOtcQB4rYzAsko8U1UtzIagRmWrZYOxUoH1UZP8tVp96OlkZmetEWZ9RZo+n2YDCqIQ7UngZPnESUEvPhaGZ1DEobRNozbopyQn0+3EAFfvmbCYR4HFR9GcdVUWeYrBAjdH7wRVTudRsvrrMbeEGQmQy2RSO0+jlNldPtamPXMSWyjUavKe8T3VuKU5IWRWWZuPQt71QJigoHRaESs9qKsNVjUqBm6imwkzPSijCXIx/grHoR5KBPSSGEhswnRaAAYKAKCUc3C68v7XiJPRN3Ma8NFgzm0dnSelYpLeavYJkleMTZLqzqgqOxmAmmzKaAU/6szNqXODYUgH503egHKeN8wzoZ/Z7PoodQLcNmZuasRIpCH90KlKYoVFswzh5XRQiy8pdOjVK1Kh4jPbhBFmsFkEwKkQPKjQ2DUJI6NXl8rtkQCrnzvSOIRzOxQvdXtSAbirwgQViaQADH2JP/U4TCimE6j32GhvVUAxa6BoJkCE1W/UrnFkm61eJjPMO99AolqLj2LhVUAliret956G1evX5f4Ipar83MIqhJg5qGEbipRQgt4wN4dRlrwujFzXbU0qy4gvdiwR0bHsLa5g/1kEp1+V1wky8yb7Q+QzxWwlzjASTYj6neW1MfCEfjsNnEPMc7J4XYgnTnH2toTiZGic8Ln8eL9999HPsf1xIrFxSUhLzLZHB4+XJX8coIbS8sXZJ06Oj7CcGxIFnGWnTbqvMcNCIeH1Gut6wsxyygIfi3Zb6532dy5xOD4fCFRHpMAIlEhUTo6vRC3dIZwKKcdkFE1PPgcHx8J+cGfWa2W8fmXnwrhR6sjgSWn04E333gDHpdbvpag3NHxqQrMt9VNk+sXgYhQwIuJkYhkwJMl54vT9HsoZDI4TiTRLFfESkvlQ61RhtFmgcXtxWm2iGqnj3JTQb7WgN1JlYjqduP3ZZk9yRC6yfgaqHzlIYSEDn82DyayXvI+bFQFiOa6Ko4AEtdWq+wFROQl+koIQdWxIA4DgxF6E7toWPBqFQBX3HWM5WOEVpu9G6pigYA7HS1mrQ4Oowkeiw0OvVFcIOzP6aGJDtVhLNRqUynRhMKyaJ4E6NagI4AEyLNybx6ZnxMg5VpFIu5Y0Mx+Hn6ofTnstCFxTQJVI+W4QoDYSO711cgpRb0Osp4Z9EL8sxSVqlD+Dvx7eR6ePatGcVrILyTuD+nOgUaUaVQ98jnjvUWV1nOykOAT3Q0kiLguq50cqv2UublUQdRaNSGouQ5x7aKSX4h3rn//LwLkuctL7agmaUEAq9ViLIUGOroorXYhP3iN6MBgXBkdkyoBojpYJNuXLkhSE0a9xJXRpcJ7n+utSvqo668a1UfHj0qA8IJyLSABQgsr1cUsIOa9LZGbJDDpBmQMl86IHkkhWoFNJEBc4irls8eDdrmUR7NWQb/LmLK2rFkurw9BPrdUCklsZEfOHiRgSZpIbM+zfi5eCh54lR4dfmq01v8XAcLDJ3+n5wQIP4fEAc8mHKS6Gl5H1fLxKwJEhCR/TYCojjOeSxijRUkA1xBGTvH/t2Wv4Z7JfZFKGl5LOWO0VWcV9yXuu9JFIjsXSS06ibSi0iRp1Gjy/uhDo2dMHwmdZ8QaiRhGblr4upnpz/tWg9HRECLhoIDEVFhxrWPvh1bbQqF4KgXHRnMP45MBrFxeFgfI48c72N5KoVhqYH5pXAYa9jqNj4/jj//4jzE2PgSdsSv56HsHZ3C4DOj0FUyMT2JmagU//asPMDk6LSRYPWcAAAoHSURBVPFWR/EsnFYHXDYbvvPr34LTYUClXIDTapMS0dX7O+LsM1vp8i3LM7y+tYmVyxdxeHwk58FGo4qhYTW+jx1mtE5D0aBV6+HsMC/7LnU6cxdnobPq8HRjDbVyEzdeuIKrK1PSfXCUPUOhWoLX45H3keWPyxcvIVeq4N79r7C/c4RXbryAmdFxbK2v49HDdfgCZikWvXBlGTAO5Ozqdbjx6S/uQN9lee8SuqYGLB4rNnf2heDRtAbwOrwyfLIcm70YFO7Y/SE43X55rkl+UCF3cnyOarkqZfHlMsu8Fdy4sYLj5OGvCJDPP2FUVwSn+ZRY4i8umPDq168jMhZFqpBFtlKVOJ7dtRNcmL8oQqCJyVF88MsPBEju9RoC7mktbRQbWZSadQFlpmYWkc1w2NELWEcQlaKAV7/+FsrlJj768DMRANx44RLS6SRqzSyikSCcFrruOhItQmcOCyrZT2XU2UGU+8a16yjlsmjVy0JK5wtl7Cf2cWFlAY1+FUeFJMIxHyxmjRpp89UOquTb2sC1Ky9IXvVXTzawe1jFy6/Nw2ph9KoetWYbhWIZ8UQRyxdHMBwLSS+Hx8dITANKBT53VolUyqbTqFbyGIqG5czL6IY+xS3itjNJp1AmkxOF4NWrV1AoULmYhcvFTGKuAX289tpN3PrslgCxFCfQZU/lqMVuQPLoAP5AEJMTU1Jky6GPJCajfjPpAkxGG05O06jUqlIIHhsekii45aUFnJ0eYGFxVs6UdDFMzS4JAbK+tYN4XAXFcmd5UYS7TR50qpQtDJA82sOLX1uWmKtM/gijE25srK3DaggIyF5v1eGJ2OEI6+Dn4Dtw4iSZxkmczlDA5mSvXguTU2Oi/jw6ysLlCSCeOMDpeROBoFkU09VKH25XUPrM7HYrgkEPztMZmK1OyX/OFtL4xjdex5PHT9BraVE8byF9WMXNry1g0Oni1Zdfx89//hFypaIAK0RBdpMpOAKAw83iZx1yGcZ0aCROg64IzhlbmzXMzLjR6bbgD/qwvkmH1op6b2mMmPAPI7G1LyINni/P0yl4fE6U63lMzcdgc2thtBqQzVVxcHCMudmwzGSxyDj+5L88wLVrYQETa/UCCoUKdrbOpWTUatdgcWkaBoMOBweHMBucWLmwArvDLH9uN6xCCFWqOelBPD3fh8fvh07vkmjepYvT0JsH2NhelXWlUGhiaXkF8cS+nKvHxmYFlKLYkk6h00Qe3/n296UbkzNRKBbA8OgwEvGEZLZb9EacJJPY3t7GcGwYmUIZqWwVswtLyJcqsq9wX+c+HfQHVRCw25Pv7bCYZZ01U2XLAuoOEPTZRYQWDfuQzuWpbYTL58B5voqphQmkimXAYMErr70JbVeLR5/cQ3rrBPqyBvaBE92mARaXCbluAouvzaJmb+GkfIwbL13B7vYmzDoT+rz/FbpQdeh1qdg1QG9ixFIHmdMqvvHOt/HGO+/g3/6bf42AvYuZiSjWN7eQyhZRZAdFjmILzjHAhQujct7LpLMSB/QqAboun/2MqnK2cyZlR6NRYqBdVq98bbaQwej4uAjfjk9PpSw3n8nA63BKr1+1OxChGoGo9cdb4lgjwfyzn3yMdDqLQMiGi5cv4rNbXyI2NobwcARzi7P44t4XmIwNYeerrzARjqBVqWN2ehG7e2e4d3tDUjVSeeBf/f7v4j/933+IyMiwkOxPHqSxMO9Ho93B/NwynDYf/upHPwZ1bJevugBjF++8/hvo5z04ixdwljoUhzhjcRLbcVh7JqSLZ7j63mWsH69hdJpRNVt4/fWbqNSYkLGPF15aweFxQmaWcqmNHB2GB8fSh0lXC+eY/f0DOXuV8yVkUk2YiEk4HPC7uU7mZW6mC7vcLMHhduHy1euSREG1NWcfj9eOaNSDR199Dpfbhu9+7/sSPfmTH/0MPc4WpQ5sDnYlRJFOl7G3VZaZPRD2oKcfYGJpAQ6rHafr+wjZ3XJvUlTW7JTh8dOt1ZHfu9vhDKHAOxxCq98VYYwOXbz7+otwGkz49Od3cLB3iNn5aemAa7cH2E/u4de/+zZ+8os/xwtfu4oPP/kYI+MR2Bx+nJ+38PTpnjwr/+O/+D0cpONY33iKaqaMWqGFzGkN01Nz8r2Ubgdf3rmDlQtT0A8Gcl4pFzk/tkQYMj49AmfQjWI1j1a7KoRNyBtEfPsUb776W/jD//3/wsku8Ed/+s+QLq7i3uqn4ng3swO0zjhnK45384BixcLCVSwtXka91sHdOw9wlDiGRqPg3XdfwUcf/By1IstiKcqBRM/zvDg6PQJX1I3DVBrlInsN+0I+cI8jiWtzAZdfvIZctYrp5UsYnpzG5vY+GrUCNEoeSicLt08Hn9uOSrqCw60zvPXSt7CzugW/nRhiDZduXMeHn3+AZrcocWHv/tZvIhAYwcleCQdrJ/Ab3WgXa+jUSUxqBedib5yiULzTFuyLpDHnQ8YDF599KHoNPBPDKJu1OC2WkDkvoVtrI2A2IeK0I+p24ihxIC5FRgpZjTa46eqs12T+5OzE2Yz4G8VmzwkQdg2w3+Y5AUIQmngjxZ0ihOvyfFqVOcTlcQkxWa6WZTYJRoMSrzkyMwqNUyfnk/HIKHbXdlFhNxlfn8OFyfEYutoWFi/N46PPP5JopPmVMRGFlM9z4q69dGMJe7vHON5qods0S6Q2UxQuXrwg6RTbGxuITEcxfG0MPR2QXDvC0/vrCHnDQnD5/V7kz1PwmM3wWoxw6vqIjQThjLpxVM5i/fwUqUIGvVYNY8NjGPTtqFRYe0CRbw56Yx9GE+ephiT4jI3GBI9sVKsCqBfzFemp8Nj9QihzNiCGw9eZL5Ywu7goz1vi9BiFehPpfB0vv/YGzjIpuH1WtDoZIUC8dhd2N7bkrMqZmzMcHXsDbUfWD0bgk9TIZI8lnpcRXxxpI2EfNF090octxKLTgoofHB+KEJbx+xx0OAdR9DU7PYNmoyHiWs5dTMUQoXe3h3y5ItgeiXZGQ1qtDsR3k+h3NIJvN8s1GAaQInniswT9OfuSkAoM++GMmHCUOkGnxRjmNhzuAUxWrfShVYptFE7byJ7R8QuMzvihdbdgd5qQPs5j0DagmlegNEnSADZyHT0tKsU+KkW6JAC7TQoSxfFgMBJTY/E8o1T5jLAnh+K9AUYmmPqjdiYyfYO3pN2mhdNuF/EvrwvJg78mQDQoVbuIxsyYm59GTpwyZxL1Rf02SRCf1w6NlpGtLnHF7O8dolEH/AEL7A7i7z3p5uhr+zB7yUho0SUJyK4XLU0TBlj0NpwfnaOYzqPf7qHbVKQvpdvpyxoaDLnF6UWHIx0/7HujyPN556fEVA2edVBKHLdKnEj0r0EjpGnQzwQr9j8x1toEo8GK5MEJGi0gFHHB5jRDGVQxNEK3JvtLnGjIzGzE/wP209zJrJpSmQAAAABJRU5ErkJggg=="/>
          <p:cNvSpPr>
            <a:spLocks noChangeAspect="1" noChangeArrowheads="1"/>
          </p:cNvSpPr>
          <p:nvPr/>
        </p:nvSpPr>
        <p:spPr bwMode="auto">
          <a:xfrm>
            <a:off x="134938" y="-1600200"/>
            <a:ext cx="5734050" cy="3819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10999" y="855624"/>
            <a:ext cx="5377819" cy="3585212"/>
          </a:xfrm>
          <a:prstGeom prst="rect">
            <a:avLst/>
          </a:prstGeom>
        </p:spPr>
      </p:pic>
    </p:spTree>
    <p:extLst>
      <p:ext uri="{BB962C8B-B14F-4D97-AF65-F5344CB8AC3E}">
        <p14:creationId xmlns:p14="http://schemas.microsoft.com/office/powerpoint/2010/main" val="144295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46166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8064A2">
                    <a:lumMod val="75000"/>
                  </a:srgbClr>
                </a:solidFill>
                <a:effectLst/>
                <a:uLnTx/>
                <a:uFillTx/>
                <a:latin typeface="Comic Sans MS" panose="030F0702030302020204" pitchFamily="66" charset="0"/>
              </a:rPr>
              <a:t>Reality or imagination?</a:t>
            </a:r>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83834" y="905516"/>
            <a:ext cx="5556554" cy="3527420"/>
          </a:xfrm>
          <a:prstGeom prst="rect">
            <a:avLst/>
          </a:prstGeom>
        </p:spPr>
      </p:pic>
    </p:spTree>
    <p:extLst>
      <p:ext uri="{BB962C8B-B14F-4D97-AF65-F5344CB8AC3E}">
        <p14:creationId xmlns:p14="http://schemas.microsoft.com/office/powerpoint/2010/main" val="2662087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46166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8064A2">
                    <a:lumMod val="75000"/>
                  </a:srgbClr>
                </a:solidFill>
                <a:effectLst/>
                <a:uLnTx/>
                <a:uFillTx/>
                <a:latin typeface="Comic Sans MS" panose="030F0702030302020204" pitchFamily="66" charset="0"/>
              </a:rPr>
              <a:t>Reality or imagination?</a:t>
            </a:r>
            <a:endParaRPr kumimoji="0" lang="en-GB" sz="1600" b="0" i="0" u="none" strike="noStrike" kern="1200" cap="none" spc="0" normalizeH="0" baseline="0" noProof="0" dirty="0">
              <a:ln>
                <a:noFill/>
              </a:ln>
              <a:solidFill>
                <a:srgbClr val="8064A2">
                  <a:lumMod val="75000"/>
                </a:srgbClr>
              </a:solidFill>
              <a:effectLst/>
              <a:uLnTx/>
              <a:uFillTx/>
              <a:latin typeface="Comic Sans MS" panose="030F0702030302020204" pitchFamily="66"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76531" y="959005"/>
            <a:ext cx="5371252" cy="3583484"/>
          </a:xfrm>
          <a:prstGeom prst="rect">
            <a:avLst/>
          </a:prstGeom>
        </p:spPr>
      </p:pic>
    </p:spTree>
    <p:extLst>
      <p:ext uri="{BB962C8B-B14F-4D97-AF65-F5344CB8AC3E}">
        <p14:creationId xmlns:p14="http://schemas.microsoft.com/office/powerpoint/2010/main" val="1940256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5078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8064A2">
                    <a:lumMod val="75000"/>
                  </a:srgbClr>
                </a:solidFill>
                <a:effectLst/>
                <a:uLnTx/>
                <a:uFillTx/>
                <a:latin typeface="Comic Sans MS" panose="030F0702030302020204" pitchFamily="66" charset="0"/>
              </a:rPr>
              <a:t>Reality or imagination?</a:t>
            </a:r>
            <a:endParaRPr kumimoji="0" lang="en-GB" sz="1800" b="0" i="0" u="none" strike="noStrike" kern="1200" cap="none" spc="0" normalizeH="0" baseline="0" noProof="0" dirty="0">
              <a:ln>
                <a:noFill/>
              </a:ln>
              <a:solidFill>
                <a:srgbClr val="8064A2">
                  <a:lumMod val="75000"/>
                </a:srgbClr>
              </a:solidFill>
              <a:effectLst/>
              <a:uLnTx/>
              <a:uFillTx/>
              <a:latin typeface="Comic Sans MS" panose="030F0702030302020204" pitchFamily="66"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35928" y="936703"/>
            <a:ext cx="5490062" cy="3572160"/>
          </a:xfrm>
          <a:prstGeom prst="rect">
            <a:avLst/>
          </a:prstGeom>
        </p:spPr>
      </p:pic>
    </p:spTree>
    <p:extLst>
      <p:ext uri="{BB962C8B-B14F-4D97-AF65-F5344CB8AC3E}">
        <p14:creationId xmlns:p14="http://schemas.microsoft.com/office/powerpoint/2010/main" val="1384262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46166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8064A2">
                    <a:lumMod val="75000"/>
                  </a:srgbClr>
                </a:solidFill>
                <a:effectLst/>
                <a:uLnTx/>
                <a:uFillTx/>
                <a:latin typeface="Comic Sans MS" panose="030F0702030302020204" pitchFamily="66" charset="0"/>
              </a:rPr>
              <a:t>Reality or imagination?</a:t>
            </a:r>
            <a:endParaRPr kumimoji="0" lang="en-GB" sz="1600" b="0" i="0" u="none" strike="noStrike" kern="1200" cap="none" spc="0" normalizeH="0" baseline="0" noProof="0" dirty="0">
              <a:ln>
                <a:noFill/>
              </a:ln>
              <a:solidFill>
                <a:srgbClr val="8064A2">
                  <a:lumMod val="75000"/>
                </a:srgbClr>
              </a:solidFill>
              <a:effectLst/>
              <a:uLnTx/>
              <a:uFillTx/>
              <a:latin typeface="Comic Sans MS" panose="030F0702030302020204" pitchFamily="66"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66453" y="944262"/>
            <a:ext cx="5370687" cy="3572502"/>
          </a:xfrm>
          <a:prstGeom prst="rect">
            <a:avLst/>
          </a:prstGeom>
        </p:spPr>
      </p:pic>
    </p:spTree>
    <p:extLst>
      <p:ext uri="{BB962C8B-B14F-4D97-AF65-F5344CB8AC3E}">
        <p14:creationId xmlns:p14="http://schemas.microsoft.com/office/powerpoint/2010/main" val="3041278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46166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8064A2">
                    <a:lumMod val="75000"/>
                  </a:srgbClr>
                </a:solidFill>
                <a:effectLst/>
                <a:uLnTx/>
                <a:uFillTx/>
                <a:latin typeface="Comic Sans MS" panose="030F0702030302020204" pitchFamily="66" charset="0"/>
              </a:rPr>
              <a:t>Reality or imagination?</a:t>
            </a:r>
            <a:endParaRPr kumimoji="0" lang="en-GB" sz="1600" b="0" i="0" u="none" strike="noStrike" kern="1200" cap="none" spc="0" normalizeH="0" baseline="0" noProof="0" dirty="0">
              <a:ln>
                <a:noFill/>
              </a:ln>
              <a:solidFill>
                <a:srgbClr val="8064A2">
                  <a:lumMod val="75000"/>
                </a:srgbClr>
              </a:solidFill>
              <a:effectLst/>
              <a:uLnTx/>
              <a:uFillTx/>
              <a:latin typeface="Comic Sans MS" panose="030F0702030302020204" pitchFamily="66"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31299" y="855624"/>
            <a:ext cx="5535338" cy="3673824"/>
          </a:xfrm>
          <a:prstGeom prst="rect">
            <a:avLst/>
          </a:prstGeom>
        </p:spPr>
      </p:pic>
    </p:spTree>
    <p:extLst>
      <p:ext uri="{BB962C8B-B14F-4D97-AF65-F5344CB8AC3E}">
        <p14:creationId xmlns:p14="http://schemas.microsoft.com/office/powerpoint/2010/main" val="3558186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dirty="0">
                <a:ln>
                  <a:noFill/>
                </a:ln>
                <a:solidFill>
                  <a:srgbClr val="1A5892"/>
                </a:solidFill>
                <a:effectLst/>
                <a:uLnTx/>
                <a:uFillTx/>
                <a:latin typeface="Verdana Pro SemiBold" panose="020B0704030504040204" pitchFamily="34" charset="0"/>
                <a:ea typeface="+mn-ea"/>
                <a:cs typeface="+mn-cs"/>
              </a:rPr>
              <a:t>What is fake news?</a:t>
            </a:r>
          </a:p>
        </p:txBody>
      </p:sp>
      <p:sp>
        <p:nvSpPr>
          <p:cNvPr id="6" name="TextBox 5">
            <a:extLst>
              <a:ext uri="{FF2B5EF4-FFF2-40B4-BE49-F238E27FC236}">
                <a16:creationId xmlns:a16="http://schemas.microsoft.com/office/drawing/2014/main" id="{63394AAA-9E20-7D81-2A31-94F581154CE4}"/>
              </a:ext>
            </a:extLst>
          </p:cNvPr>
          <p:cNvSpPr txBox="1"/>
          <p:nvPr/>
        </p:nvSpPr>
        <p:spPr>
          <a:xfrm>
            <a:off x="63934" y="509011"/>
            <a:ext cx="8379255" cy="169277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79646">
                    <a:lumMod val="75000"/>
                  </a:srgbClr>
                </a:solidFill>
                <a:effectLst/>
                <a:uLnTx/>
                <a:uFillTx/>
                <a:latin typeface="Comic Sans MS" panose="030F0702030302020204" pitchFamily="66" charset="0"/>
              </a:rPr>
              <a:t>Not all media message want to deceive us</a:t>
            </a:r>
            <a:endParaRPr lang="en-GB" sz="2000" b="1" dirty="0">
              <a:solidFill>
                <a:srgbClr val="F79646">
                  <a:lumMod val="75000"/>
                </a:srgbClr>
              </a:solidFill>
              <a:latin typeface="Comic Sans MS" panose="030F07020303020202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1A5892"/>
                </a:solidFill>
                <a:effectLst/>
                <a:uLnTx/>
                <a:uFillTx/>
                <a:latin typeface="Comic Sans MS" panose="030F0702030302020204" pitchFamily="66" charset="0"/>
              </a:rPr>
              <a:t>BUT</a:t>
            </a:r>
            <a:r>
              <a:rPr kumimoji="0" lang="en-GB" sz="2000" b="1" i="0" u="none" strike="noStrike" kern="1200" cap="none" spc="0" normalizeH="0" baseline="0" noProof="0" dirty="0">
                <a:ln>
                  <a:noFill/>
                </a:ln>
                <a:solidFill>
                  <a:srgbClr val="F79646">
                    <a:lumMod val="75000"/>
                  </a:srgbClr>
                </a:solidFill>
                <a:effectLst/>
                <a:uLnTx/>
                <a:uFillTx/>
                <a:latin typeface="Comic Sans MS" panose="030F0702030302020204" pitchFamily="66"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000" b="1" dirty="0">
                <a:solidFill>
                  <a:srgbClr val="F79646">
                    <a:lumMod val="75000"/>
                  </a:srgbClr>
                </a:solidFill>
                <a:latin typeface="Comic Sans MS" panose="030F0702030302020204" pitchFamily="66" charset="0"/>
              </a:rPr>
              <a:t>A</a:t>
            </a:r>
            <a:r>
              <a:rPr kumimoji="0" lang="en-GB" sz="2000" b="1" i="0" u="none" strike="noStrike" kern="1200" cap="none" spc="0" normalizeH="0" baseline="0" noProof="0" dirty="0" err="1">
                <a:ln>
                  <a:noFill/>
                </a:ln>
                <a:solidFill>
                  <a:srgbClr val="F79646">
                    <a:lumMod val="75000"/>
                  </a:srgbClr>
                </a:solidFill>
                <a:effectLst/>
                <a:uLnTx/>
                <a:uFillTx/>
                <a:latin typeface="Comic Sans MS" panose="030F0702030302020204" pitchFamily="66" charset="0"/>
              </a:rPr>
              <a:t>ll</a:t>
            </a:r>
            <a:r>
              <a:rPr kumimoji="0" lang="en-GB" sz="2000" b="1" i="0" u="none" strike="noStrike" kern="1200" cap="none" spc="0" normalizeH="0" baseline="0" noProof="0" dirty="0">
                <a:ln>
                  <a:noFill/>
                </a:ln>
                <a:solidFill>
                  <a:srgbClr val="F79646">
                    <a:lumMod val="75000"/>
                  </a:srgbClr>
                </a:solidFill>
                <a:effectLst/>
                <a:uLnTx/>
                <a:uFillTx/>
                <a:latin typeface="Comic Sans MS" panose="030F0702030302020204" pitchFamily="66" charset="0"/>
              </a:rPr>
              <a:t> media messages compete for our attention, therefore sometimes people create interesting messages that are not necessarily true.</a:t>
            </a:r>
            <a:r>
              <a:rPr kumimoji="0" lang="sr-Latn-RS" sz="2000" b="1" i="0" u="none" strike="noStrike" kern="1200" cap="none" spc="0" normalizeH="0" baseline="0" noProof="0" dirty="0">
                <a:ln>
                  <a:noFill/>
                </a:ln>
                <a:solidFill>
                  <a:srgbClr val="F79646">
                    <a:lumMod val="75000"/>
                  </a:srgbClr>
                </a:solidFill>
                <a:effectLst/>
                <a:uLnTx/>
                <a:uFillTx/>
                <a:latin typeface="Comic Sans MS" panose="030F0702030302020204" pitchFamily="66" charset="0"/>
              </a:rPr>
              <a:t> </a:t>
            </a:r>
          </a:p>
        </p:txBody>
      </p:sp>
      <p:pic>
        <p:nvPicPr>
          <p:cNvPr id="5" name="Kuva 4" descr="Kuva, joka sisältää kohteen kuvakaappaus, animaatio, pikseli&#10;&#10;Kuvaus luotu automaattisesti">
            <a:extLst>
              <a:ext uri="{FF2B5EF4-FFF2-40B4-BE49-F238E27FC236}">
                <a16:creationId xmlns:a16="http://schemas.microsoft.com/office/drawing/2014/main" id="{1C970DC1-0017-ECE5-EE10-02A646E200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5088467" y="2216358"/>
            <a:ext cx="4878733" cy="3915417"/>
          </a:xfrm>
          <a:prstGeom prst="rect">
            <a:avLst/>
          </a:prstGeom>
        </p:spPr>
      </p:pic>
      <p:sp>
        <p:nvSpPr>
          <p:cNvPr id="7" name="Puhekupla: Suorakulmio, kulmat pyöristettu 6">
            <a:extLst>
              <a:ext uri="{FF2B5EF4-FFF2-40B4-BE49-F238E27FC236}">
                <a16:creationId xmlns:a16="http://schemas.microsoft.com/office/drawing/2014/main" id="{7B518D6D-7AED-495C-09AF-4F9933CE7E61}"/>
              </a:ext>
            </a:extLst>
          </p:cNvPr>
          <p:cNvSpPr/>
          <p:nvPr/>
        </p:nvSpPr>
        <p:spPr>
          <a:xfrm>
            <a:off x="2412575" y="2365141"/>
            <a:ext cx="3395134" cy="1557866"/>
          </a:xfrm>
          <a:prstGeom prst="wedgeRoundRectCallout">
            <a:avLst>
              <a:gd name="adj1" fmla="val 70377"/>
              <a:gd name="adj2" fmla="val -32065"/>
              <a:gd name="adj3" fmla="val 16667"/>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kstiruutu 7">
            <a:extLst>
              <a:ext uri="{FF2B5EF4-FFF2-40B4-BE49-F238E27FC236}">
                <a16:creationId xmlns:a16="http://schemas.microsoft.com/office/drawing/2014/main" id="{3ED11203-327D-932A-C101-DBE5E61BB405}"/>
              </a:ext>
            </a:extLst>
          </p:cNvPr>
          <p:cNvSpPr txBox="1"/>
          <p:nvPr/>
        </p:nvSpPr>
        <p:spPr>
          <a:xfrm>
            <a:off x="2543808" y="2571750"/>
            <a:ext cx="3132667" cy="172354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r-Latn-RS" sz="2200" b="1" i="0" u="none" strike="noStrike" kern="1200" cap="none" spc="0" normalizeH="0" baseline="0" noProof="0" dirty="0">
                <a:ln>
                  <a:noFill/>
                </a:ln>
                <a:solidFill>
                  <a:prstClr val="black"/>
                </a:solidFill>
                <a:effectLst/>
                <a:uLnTx/>
                <a:uFillTx/>
                <a:latin typeface="Comic Sans MS" panose="030F0702030302020204" pitchFamily="66" charset="0"/>
              </a:rPr>
              <a:t>We should thi</a:t>
            </a:r>
            <a:r>
              <a:rPr kumimoji="0" lang="fi-FI" sz="2200" b="1" i="0" u="none" strike="noStrike" kern="1200" cap="none" spc="0" normalizeH="0" baseline="0" noProof="0" dirty="0" err="1">
                <a:ln>
                  <a:noFill/>
                </a:ln>
                <a:solidFill>
                  <a:prstClr val="black"/>
                </a:solidFill>
                <a:effectLst/>
                <a:uLnTx/>
                <a:uFillTx/>
                <a:latin typeface="Comic Sans MS" panose="030F0702030302020204" pitchFamily="66" charset="0"/>
              </a:rPr>
              <a:t>nk</a:t>
            </a:r>
            <a:r>
              <a:rPr kumimoji="0" lang="sr-Latn-RS" sz="2200" b="1" i="0" u="none" strike="noStrike" kern="1200" cap="none" spc="0" normalizeH="0" baseline="0" noProof="0" dirty="0">
                <a:ln>
                  <a:noFill/>
                </a:ln>
                <a:solidFill>
                  <a:prstClr val="black"/>
                </a:solidFill>
                <a:effectLst/>
                <a:uLnTx/>
                <a:uFillTx/>
                <a:latin typeface="Comic Sans MS" panose="030F0702030302020204" pitchFamily="66" charset="0"/>
              </a:rPr>
              <a:t> twice before we believe in something and share it! </a:t>
            </a:r>
            <a:endParaRPr kumimoji="0" lang="en-GB" sz="2200" b="1" i="0" u="none" strike="noStrike" kern="1200" cap="none" spc="0" normalizeH="0" baseline="0" noProof="0" dirty="0">
              <a:ln>
                <a:noFill/>
              </a:ln>
              <a:solidFill>
                <a:prstClr val="black"/>
              </a:solidFill>
              <a:effectLst/>
              <a:uLnTx/>
              <a:uFillTx/>
              <a:latin typeface="Comic Sans MS" panose="030F0702030302020204" pitchFamily="66"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omic Sans MS" panose="030F0702030302020204" pitchFamily="66" charset="0"/>
            </a:endParaRPr>
          </a:p>
        </p:txBody>
      </p:sp>
      <p:pic>
        <p:nvPicPr>
          <p:cNvPr id="10" name="Kuva 9" descr="Kuva, joka sisältää kohteen clipart, kuvitus, muotoilu&#10;&#10;Kuvaus luotu automaattisesti, normaali luotettavuus">
            <a:extLst>
              <a:ext uri="{FF2B5EF4-FFF2-40B4-BE49-F238E27FC236}">
                <a16:creationId xmlns:a16="http://schemas.microsoft.com/office/drawing/2014/main" id="{7A51163C-F5BF-D6A8-3C09-669A63274EB1}"/>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contrast="90000"/>
                    </a14:imgEffect>
                  </a14:imgLayer>
                </a14:imgProps>
              </a:ext>
              <a:ext uri="{28A0092B-C50C-407E-A947-70E740481C1C}">
                <a14:useLocalDpi xmlns:a14="http://schemas.microsoft.com/office/drawing/2010/main"/>
              </a:ext>
            </a:extLst>
          </a:blip>
          <a:stretch>
            <a:fillRect/>
          </a:stretch>
        </p:blipFill>
        <p:spPr>
          <a:xfrm>
            <a:off x="322759" y="1854199"/>
            <a:ext cx="1750483" cy="1750483"/>
          </a:xfrm>
          <a:prstGeom prst="rect">
            <a:avLst/>
          </a:prstGeom>
        </p:spPr>
      </p:pic>
    </p:spTree>
    <p:extLst>
      <p:ext uri="{BB962C8B-B14F-4D97-AF65-F5344CB8AC3E}">
        <p14:creationId xmlns:p14="http://schemas.microsoft.com/office/powerpoint/2010/main" val="1653112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103418"/>
            <a:ext cx="5412137" cy="338554"/>
          </a:xfrm>
          <a:prstGeom prst="rect">
            <a:avLst/>
          </a:prstGeom>
          <a:noFill/>
        </p:spPr>
        <p:txBody>
          <a:bodyPr wrap="square" rtlCol="0">
            <a:spAutoFit/>
          </a:bodyPr>
          <a:lstStyle/>
          <a:p>
            <a:pPr lvl="0"/>
            <a:r>
              <a:rPr lang="en-IE" sz="1600" b="1" dirty="0">
                <a:solidFill>
                  <a:srgbClr val="1A5892"/>
                </a:solidFill>
                <a:latin typeface="Comic Sans MS" panose="030F0702030302020204" pitchFamily="66" charset="0"/>
              </a:rPr>
              <a:t>Fact or Opinion?</a:t>
            </a:r>
          </a:p>
        </p:txBody>
      </p:sp>
      <p:sp>
        <p:nvSpPr>
          <p:cNvPr id="6" name="TextBox 5">
            <a:extLst>
              <a:ext uri="{FF2B5EF4-FFF2-40B4-BE49-F238E27FC236}">
                <a16:creationId xmlns:a16="http://schemas.microsoft.com/office/drawing/2014/main" id="{63394AAA-9E20-7D81-2A31-94F581154CE4}"/>
              </a:ext>
            </a:extLst>
          </p:cNvPr>
          <p:cNvSpPr txBox="1"/>
          <p:nvPr/>
        </p:nvSpPr>
        <p:spPr>
          <a:xfrm>
            <a:off x="488705" y="552691"/>
            <a:ext cx="4430070" cy="2492990"/>
          </a:xfrm>
          <a:prstGeom prst="rect">
            <a:avLst/>
          </a:prstGeom>
          <a:solidFill>
            <a:schemeClr val="accent1">
              <a:lumMod val="20000"/>
              <a:lumOff val="80000"/>
            </a:schemeClr>
          </a:solidFill>
        </p:spPr>
        <p:txBody>
          <a:bodyPr wrap="square">
            <a:spAutoFit/>
          </a:bodyPr>
          <a:lstStyle/>
          <a:p>
            <a:pPr algn="ctr"/>
            <a:endParaRPr lang="en-GB" sz="1600" dirty="0">
              <a:latin typeface="Comic Sans MS" panose="030F0702030302020204" pitchFamily="66" charset="0"/>
            </a:endParaRPr>
          </a:p>
          <a:p>
            <a:pPr algn="ctr"/>
            <a:r>
              <a:rPr lang="en-GB" sz="2800" b="1" dirty="0">
                <a:solidFill>
                  <a:schemeClr val="tx2"/>
                </a:solidFill>
                <a:latin typeface="Comic Sans MS" panose="030F0702030302020204" pitchFamily="66" charset="0"/>
              </a:rPr>
              <a:t>Do you know what facts are? </a:t>
            </a:r>
          </a:p>
          <a:p>
            <a:pPr algn="ctr"/>
            <a:endParaRPr lang="en-GB" sz="2800" b="1" dirty="0">
              <a:latin typeface="Comic Sans MS" panose="030F0702030302020204" pitchFamily="66" charset="0"/>
            </a:endParaRPr>
          </a:p>
          <a:p>
            <a:pPr algn="ctr"/>
            <a:r>
              <a:rPr lang="en-GB" sz="2800" b="1" dirty="0">
                <a:solidFill>
                  <a:schemeClr val="accent6">
                    <a:lumMod val="75000"/>
                  </a:schemeClr>
                </a:solidFill>
                <a:latin typeface="Comic Sans MS" panose="030F0702030302020204" pitchFamily="66" charset="0"/>
              </a:rPr>
              <a:t>How would you define them?</a:t>
            </a:r>
          </a:p>
        </p:txBody>
      </p:sp>
      <p:pic>
        <p:nvPicPr>
          <p:cNvPr id="5" name="Kuva 4" descr="Kuva, joka sisältää kohteen Julkaisu, kirja, teksti, pino&#10;&#10;Kuvaus luotu automaattisesti">
            <a:extLst>
              <a:ext uri="{FF2B5EF4-FFF2-40B4-BE49-F238E27FC236}">
                <a16:creationId xmlns:a16="http://schemas.microsoft.com/office/drawing/2014/main" id="{509ECBD7-84A6-1591-628C-D276ED5688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76476" y="2419224"/>
            <a:ext cx="2304394" cy="2088357"/>
          </a:xfrm>
          <a:prstGeom prst="rect">
            <a:avLst/>
          </a:prstGeom>
        </p:spPr>
      </p:pic>
      <p:pic>
        <p:nvPicPr>
          <p:cNvPr id="10" name="Kuva 9" descr="Kuva, joka sisältää kohteen animaatio, piirros, kuvitus, clipart&#10;&#10;Kuvaus luotu automaattisesti">
            <a:extLst>
              <a:ext uri="{FF2B5EF4-FFF2-40B4-BE49-F238E27FC236}">
                <a16:creationId xmlns:a16="http://schemas.microsoft.com/office/drawing/2014/main" id="{B9B7EDD4-5D3E-E6DB-6CFC-A7B4214F26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6546" y="1903090"/>
            <a:ext cx="2496975" cy="2349012"/>
          </a:xfrm>
          <a:prstGeom prst="rect">
            <a:avLst/>
          </a:prstGeom>
        </p:spPr>
      </p:pic>
      <p:pic>
        <p:nvPicPr>
          <p:cNvPr id="8" name="Kuva 7" descr="Kuva, joka sisältää kohteen tietokone, kuvitus, hiiri&#10;&#10;Kuvaus luotu automaattisesti">
            <a:extLst>
              <a:ext uri="{FF2B5EF4-FFF2-40B4-BE49-F238E27FC236}">
                <a16:creationId xmlns:a16="http://schemas.microsoft.com/office/drawing/2014/main" id="{C16480E1-32E2-CAF2-21EC-A4FAB296417F}"/>
              </a:ext>
            </a:extLst>
          </p:cNvPr>
          <p:cNvPicPr>
            <a:picLocks noChangeAspect="1"/>
          </p:cNvPicPr>
          <p:nvPr/>
        </p:nvPicPr>
        <p:blipFill>
          <a:blip r:embed="rId7"/>
          <a:stretch>
            <a:fillRect/>
          </a:stretch>
        </p:blipFill>
        <p:spPr>
          <a:xfrm>
            <a:off x="5105279" y="531431"/>
            <a:ext cx="1906888" cy="1936683"/>
          </a:xfrm>
          <a:prstGeom prst="rect">
            <a:avLst/>
          </a:prstGeom>
        </p:spPr>
      </p:pic>
    </p:spTree>
    <p:extLst>
      <p:ext uri="{BB962C8B-B14F-4D97-AF65-F5344CB8AC3E}">
        <p14:creationId xmlns:p14="http://schemas.microsoft.com/office/powerpoint/2010/main" val="180638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dirty="0">
                <a:ln>
                  <a:noFill/>
                </a:ln>
                <a:solidFill>
                  <a:srgbClr val="1A5892"/>
                </a:solidFill>
                <a:effectLst/>
                <a:uLnTx/>
                <a:uFillTx/>
                <a:latin typeface="Verdana Pro SemiBold" panose="020B0704030504040204" pitchFamily="34" charset="0"/>
                <a:ea typeface="+mn-ea"/>
                <a:cs typeface="+mn-cs"/>
              </a:rPr>
              <a:t>What is fake news?</a:t>
            </a:r>
          </a:p>
        </p:txBody>
      </p:sp>
      <p:sp>
        <p:nvSpPr>
          <p:cNvPr id="4" name="Rectangle 3"/>
          <p:cNvSpPr/>
          <p:nvPr/>
        </p:nvSpPr>
        <p:spPr>
          <a:xfrm>
            <a:off x="395572" y="855624"/>
            <a:ext cx="8631044" cy="240065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Comic Sans MS" panose="030F0702030302020204" pitchFamily="66" charset="0"/>
              </a:rPr>
              <a:t>Fake News</a:t>
            </a:r>
            <a:r>
              <a:rPr kumimoji="0" lang="en-GB" sz="2400" b="0" i="0" u="none" strike="noStrike" kern="1200" cap="none" spc="0" normalizeH="0" baseline="0" noProof="0" dirty="0">
                <a:ln>
                  <a:noFill/>
                </a:ln>
                <a:solidFill>
                  <a:srgbClr val="C00000"/>
                </a:solidFill>
                <a:effectLst/>
                <a:uLnTx/>
                <a:uFillTx/>
                <a:latin typeface="Comic Sans MS" panose="030F0702030302020204" pitchFamily="66" charset="0"/>
              </a:rPr>
              <a:t>:</a:t>
            </a:r>
            <a:r>
              <a:rPr kumimoji="0" lang="sr-Latn-RS" sz="2400" b="0" i="0" u="none" strike="noStrike" kern="1200" cap="none" spc="0" normalizeH="0" baseline="0" noProof="0" dirty="0">
                <a:ln>
                  <a:noFill/>
                </a:ln>
                <a:solidFill>
                  <a:srgbClr val="C00000"/>
                </a:solidFill>
                <a:effectLst/>
                <a:uLnTx/>
                <a:uFillTx/>
                <a:latin typeface="Comic Sans MS" panose="030F0702030302020204" pitchFamily="66" charset="0"/>
              </a:rPr>
              <a:t> </a:t>
            </a:r>
            <a:r>
              <a:rPr kumimoji="0" lang="en-GB" sz="2400" b="0" i="0" u="none" strike="noStrike" kern="1200" cap="none" spc="0" normalizeH="0" baseline="0" noProof="0" dirty="0">
                <a:ln>
                  <a:noFill/>
                </a:ln>
                <a:solidFill>
                  <a:srgbClr val="000000"/>
                </a:solidFill>
                <a:effectLst/>
                <a:uLnTx/>
                <a:uFillTx/>
                <a:latin typeface="Comic Sans MS" panose="030F0702030302020204" pitchFamily="66" charset="0"/>
              </a:rPr>
              <a:t>Made-up stories or information that may look like real news but is not true.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omic Sans MS" panose="030F0702030302020204" pitchFamily="66" charset="0"/>
              </a:rPr>
              <a:t>Fake news is created to trick people into believing things that are not real.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Kuva 5" descr="Kuva, joka sisältää kohteen teksti, Fontti, logo, Grafiikka&#10;&#10;Kuvaus luotu automaattisesti">
            <a:extLst>
              <a:ext uri="{FF2B5EF4-FFF2-40B4-BE49-F238E27FC236}">
                <a16:creationId xmlns:a16="http://schemas.microsoft.com/office/drawing/2014/main" id="{BA7DFA35-E49E-200A-21BA-154F9AB0B3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5273" y="2418131"/>
            <a:ext cx="2431975" cy="1966728"/>
          </a:xfrm>
          <a:prstGeom prst="rect">
            <a:avLst/>
          </a:prstGeom>
        </p:spPr>
      </p:pic>
      <p:pic>
        <p:nvPicPr>
          <p:cNvPr id="8" name="Kuva 7" descr="Kuva, joka sisältää kohteen clipart, Grafiikka, kuvitus, animaatio&#10;&#10;Kuvaus luotu automaattisesti">
            <a:extLst>
              <a:ext uri="{FF2B5EF4-FFF2-40B4-BE49-F238E27FC236}">
                <a16:creationId xmlns:a16="http://schemas.microsoft.com/office/drawing/2014/main" id="{C2F57FC6-970F-B016-999F-BC4FACA504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38399" y="2571750"/>
            <a:ext cx="2857500" cy="1905000"/>
          </a:xfrm>
          <a:prstGeom prst="rect">
            <a:avLst/>
          </a:prstGeom>
        </p:spPr>
      </p:pic>
    </p:spTree>
    <p:extLst>
      <p:ext uri="{BB962C8B-B14F-4D97-AF65-F5344CB8AC3E}">
        <p14:creationId xmlns:p14="http://schemas.microsoft.com/office/powerpoint/2010/main" val="1918229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338554"/>
          </a:xfrm>
          <a:prstGeom prst="rect">
            <a:avLst/>
          </a:prstGeom>
          <a:noFill/>
        </p:spPr>
        <p:txBody>
          <a:bodyPr wrap="square" rtlCol="0">
            <a:spAutoFit/>
          </a:bodyPr>
          <a:lstStyle/>
          <a:p>
            <a:pPr lvl="0"/>
            <a:r>
              <a:rPr lang="en-IE" sz="1600" b="1" dirty="0">
                <a:solidFill>
                  <a:srgbClr val="1A5892"/>
                </a:solidFill>
                <a:latin typeface="Comic Sans MS" panose="030F0702030302020204" pitchFamily="66" charset="0"/>
              </a:rPr>
              <a:t>Fact or Opinion?</a:t>
            </a:r>
          </a:p>
        </p:txBody>
      </p:sp>
      <p:sp>
        <p:nvSpPr>
          <p:cNvPr id="6" name="TextBox 5">
            <a:extLst>
              <a:ext uri="{FF2B5EF4-FFF2-40B4-BE49-F238E27FC236}">
                <a16:creationId xmlns:a16="http://schemas.microsoft.com/office/drawing/2014/main" id="{63394AAA-9E20-7D81-2A31-94F581154CE4}"/>
              </a:ext>
            </a:extLst>
          </p:cNvPr>
          <p:cNvSpPr txBox="1"/>
          <p:nvPr/>
        </p:nvSpPr>
        <p:spPr>
          <a:xfrm>
            <a:off x="1168401" y="477621"/>
            <a:ext cx="7493620" cy="1384995"/>
          </a:xfrm>
          <a:prstGeom prst="rect">
            <a:avLst/>
          </a:prstGeom>
          <a:noFill/>
        </p:spPr>
        <p:txBody>
          <a:bodyPr wrap="square">
            <a:spAutoFit/>
          </a:bodyPr>
          <a:lstStyle/>
          <a:p>
            <a:pPr marL="285750" indent="-285750">
              <a:buFont typeface="Arial" panose="020B0604020202020204" pitchFamily="34" charset="0"/>
              <a:buChar char="•"/>
            </a:pPr>
            <a:endParaRPr lang="en-GB" sz="1600" dirty="0">
              <a:latin typeface="Comic Sans MS" panose="030F0702030302020204" pitchFamily="66" charset="0"/>
            </a:endParaRPr>
          </a:p>
          <a:p>
            <a:r>
              <a:rPr lang="en-GB" sz="2800" b="1" dirty="0">
                <a:solidFill>
                  <a:schemeClr val="accent3">
                    <a:lumMod val="50000"/>
                  </a:schemeClr>
                </a:solidFill>
                <a:latin typeface="Comic Sans MS" panose="030F0702030302020204" pitchFamily="66" charset="0"/>
              </a:rPr>
              <a:t>Bart </a:t>
            </a:r>
            <a:r>
              <a:rPr lang="en-GB" sz="2800" b="1" dirty="0" err="1">
                <a:solidFill>
                  <a:schemeClr val="accent3">
                    <a:lumMod val="50000"/>
                  </a:schemeClr>
                </a:solidFill>
                <a:latin typeface="Comic Sans MS" panose="030F0702030302020204" pitchFamily="66" charset="0"/>
              </a:rPr>
              <a:t>Sim</a:t>
            </a:r>
            <a:r>
              <a:rPr lang="sr-Latn-RS" sz="2800" b="1" dirty="0">
                <a:solidFill>
                  <a:schemeClr val="accent3">
                    <a:lumMod val="50000"/>
                  </a:schemeClr>
                </a:solidFill>
                <a:latin typeface="Comic Sans MS" panose="030F0702030302020204" pitchFamily="66" charset="0"/>
              </a:rPr>
              <a:t>p</a:t>
            </a:r>
            <a:r>
              <a:rPr lang="en-GB" sz="2800" b="1" dirty="0">
                <a:solidFill>
                  <a:schemeClr val="accent3">
                    <a:lumMod val="50000"/>
                  </a:schemeClr>
                </a:solidFill>
                <a:latin typeface="Comic Sans MS" panose="030F0702030302020204" pitchFamily="66" charset="0"/>
              </a:rPr>
              <a:t>son is Jersey's worst student?! </a:t>
            </a:r>
            <a:endParaRPr lang="sr-Latn-RS" sz="2800" b="1" dirty="0">
              <a:solidFill>
                <a:schemeClr val="accent3">
                  <a:lumMod val="50000"/>
                </a:schemeClr>
              </a:solidFill>
              <a:latin typeface="Comic Sans MS" panose="030F0702030302020204" pitchFamily="66" charset="0"/>
            </a:endParaRPr>
          </a:p>
          <a:p>
            <a:endParaRPr lang="sr-Latn-RS" sz="2000" b="1" dirty="0">
              <a:latin typeface="Comic Sans MS" panose="030F0702030302020204" pitchFamily="66" charset="0"/>
            </a:endParaRPr>
          </a:p>
          <a:p>
            <a:endParaRPr lang="en-GB" sz="2000" b="1" dirty="0">
              <a:latin typeface="Comic Sans MS" panose="030F0702030302020204" pitchFamily="66" charset="0"/>
            </a:endParaRPr>
          </a:p>
        </p:txBody>
      </p:sp>
      <p:pic>
        <p:nvPicPr>
          <p:cNvPr id="1026" name="Picture 2" descr="https://lh5.googleusercontent.com/cbK2Tp4lhwQprqmLFTEVd2yeEykUUu9vRkcnDl4TMho13NBEH0517pgJQUza_G5OIPBAoDjgPK0-vzr0GLWXULIacfEiFtcy7q6195CJOHibvz43SdhWRkGUnPYy3vSXWcP53HWBIGuA0Km_djrKfRU"/>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20577" y="1603157"/>
            <a:ext cx="4423834" cy="294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889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91F68B-7B42-0D03-D0FC-F5AC03052C00}"/>
              </a:ext>
            </a:extLst>
          </p:cNvPr>
          <p:cNvPicPr>
            <a:picLocks noChangeAspect="1"/>
          </p:cNvPicPr>
          <p:nvPr/>
        </p:nvPicPr>
        <p:blipFill rotWithShape="1">
          <a:blip r:embed="rId4"/>
          <a:srcRect l="30270" t="-561" r="18777" b="561"/>
          <a:stretch/>
        </p:blipFill>
        <p:spPr>
          <a:xfrm rot="20071968">
            <a:off x="2942887" y="-692888"/>
            <a:ext cx="2252134" cy="2944623"/>
          </a:xfrm>
          <a:prstGeom prst="rect">
            <a:avLst/>
          </a:prstGeom>
        </p:spPr>
      </p:pic>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338554"/>
          </a:xfrm>
          <a:prstGeom prst="rect">
            <a:avLst/>
          </a:prstGeom>
          <a:noFill/>
        </p:spPr>
        <p:txBody>
          <a:bodyPr wrap="square" rtlCol="0">
            <a:spAutoFit/>
          </a:bodyPr>
          <a:lstStyle/>
          <a:p>
            <a:pPr lvl="0"/>
            <a:r>
              <a:rPr lang="en-IE" sz="1600" b="1" dirty="0">
                <a:solidFill>
                  <a:srgbClr val="1A5892"/>
                </a:solidFill>
                <a:latin typeface="Comic Sans MS" panose="030F0702030302020204" pitchFamily="66" charset="0"/>
              </a:rPr>
              <a:t>Fact or Opinion?</a:t>
            </a:r>
          </a:p>
        </p:txBody>
      </p:sp>
      <p:sp>
        <p:nvSpPr>
          <p:cNvPr id="6" name="TextBox 5">
            <a:extLst>
              <a:ext uri="{FF2B5EF4-FFF2-40B4-BE49-F238E27FC236}">
                <a16:creationId xmlns:a16="http://schemas.microsoft.com/office/drawing/2014/main" id="{63394AAA-9E20-7D81-2A31-94F581154CE4}"/>
              </a:ext>
            </a:extLst>
          </p:cNvPr>
          <p:cNvSpPr txBox="1"/>
          <p:nvPr/>
        </p:nvSpPr>
        <p:spPr>
          <a:xfrm>
            <a:off x="1799745" y="1931566"/>
            <a:ext cx="5469405" cy="2523768"/>
          </a:xfrm>
          <a:prstGeom prst="rect">
            <a:avLst/>
          </a:prstGeom>
          <a:solidFill>
            <a:schemeClr val="accent3">
              <a:lumMod val="40000"/>
              <a:lumOff val="60000"/>
            </a:schemeClr>
          </a:solidFill>
        </p:spPr>
        <p:txBody>
          <a:bodyPr wrap="square">
            <a:spAutoFit/>
          </a:bodyPr>
          <a:lstStyle/>
          <a:p>
            <a:pPr marL="285750" indent="-285750">
              <a:buFont typeface="Arial" panose="020B0604020202020204" pitchFamily="34" charset="0"/>
              <a:buChar char="•"/>
            </a:pPr>
            <a:endParaRPr lang="en-GB" dirty="0">
              <a:latin typeface="Comic Sans MS" panose="030F0702030302020204" pitchFamily="66" charset="0"/>
            </a:endParaRPr>
          </a:p>
          <a:p>
            <a:pPr algn="ctr"/>
            <a:r>
              <a:rPr lang="en-GB" sz="2800" b="1" dirty="0">
                <a:solidFill>
                  <a:schemeClr val="accent4">
                    <a:lumMod val="75000"/>
                  </a:schemeClr>
                </a:solidFill>
                <a:latin typeface="Comic Sans MS" panose="030F0702030302020204" pitchFamily="66" charset="0"/>
              </a:rPr>
              <a:t>The Simpsons predicted the appearance of a three-eyed fish near a nuclear power plant.</a:t>
            </a:r>
            <a:br>
              <a:rPr lang="en-GB" sz="2800" dirty="0">
                <a:solidFill>
                  <a:schemeClr val="accent4">
                    <a:lumMod val="75000"/>
                  </a:schemeClr>
                </a:solidFill>
                <a:latin typeface="Comic Sans MS" panose="030F0702030302020204" pitchFamily="66" charset="0"/>
              </a:rPr>
            </a:br>
            <a:endParaRPr lang="en-GB" sz="2800" dirty="0">
              <a:solidFill>
                <a:schemeClr val="accent4">
                  <a:lumMod val="75000"/>
                </a:schemeClr>
              </a:solidFill>
              <a:latin typeface="Comic Sans MS" panose="030F0702030302020204" pitchFamily="66" charset="0"/>
            </a:endParaRPr>
          </a:p>
        </p:txBody>
      </p:sp>
      <p:pic>
        <p:nvPicPr>
          <p:cNvPr id="5" name="Picture 4">
            <a:extLst>
              <a:ext uri="{FF2B5EF4-FFF2-40B4-BE49-F238E27FC236}">
                <a16:creationId xmlns:a16="http://schemas.microsoft.com/office/drawing/2014/main" id="{B23F97C5-FCB6-F345-C6CD-F1BD36BC5C7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31235" t="-13168" r="30153" b="21054"/>
          <a:stretch/>
        </p:blipFill>
        <p:spPr>
          <a:xfrm>
            <a:off x="7112000" y="1540855"/>
            <a:ext cx="2133601" cy="3719487"/>
          </a:xfrm>
          <a:prstGeom prst="rect">
            <a:avLst/>
          </a:prstGeom>
        </p:spPr>
      </p:pic>
    </p:spTree>
    <p:extLst>
      <p:ext uri="{BB962C8B-B14F-4D97-AF65-F5344CB8AC3E}">
        <p14:creationId xmlns:p14="http://schemas.microsoft.com/office/powerpoint/2010/main" val="1478252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338554"/>
          </a:xfrm>
          <a:prstGeom prst="rect">
            <a:avLst/>
          </a:prstGeom>
          <a:noFill/>
        </p:spPr>
        <p:txBody>
          <a:bodyPr wrap="square" rtlCol="0">
            <a:spAutoFit/>
          </a:bodyPr>
          <a:lstStyle/>
          <a:p>
            <a:pPr lvl="0"/>
            <a:r>
              <a:rPr lang="en-IE" sz="1600" b="1" dirty="0">
                <a:solidFill>
                  <a:srgbClr val="1A5892"/>
                </a:solidFill>
                <a:latin typeface="Comic Sans MS" panose="030F0702030302020204" pitchFamily="66" charset="0"/>
              </a:rPr>
              <a:t>Fact or Opinion?</a:t>
            </a:r>
          </a:p>
        </p:txBody>
      </p:sp>
      <p:sp>
        <p:nvSpPr>
          <p:cNvPr id="6" name="TextBox 5">
            <a:extLst>
              <a:ext uri="{FF2B5EF4-FFF2-40B4-BE49-F238E27FC236}">
                <a16:creationId xmlns:a16="http://schemas.microsoft.com/office/drawing/2014/main" id="{63394AAA-9E20-7D81-2A31-94F581154CE4}"/>
              </a:ext>
            </a:extLst>
          </p:cNvPr>
          <p:cNvSpPr txBox="1"/>
          <p:nvPr/>
        </p:nvSpPr>
        <p:spPr>
          <a:xfrm>
            <a:off x="1583473" y="1091383"/>
            <a:ext cx="6493727" cy="2062103"/>
          </a:xfrm>
          <a:prstGeom prst="rect">
            <a:avLst/>
          </a:prstGeom>
          <a:solidFill>
            <a:schemeClr val="tx2">
              <a:lumMod val="20000"/>
              <a:lumOff val="80000"/>
            </a:schemeClr>
          </a:solidFill>
        </p:spPr>
        <p:txBody>
          <a:bodyPr wrap="square">
            <a:spAutoFit/>
          </a:bodyPr>
          <a:lstStyle/>
          <a:p>
            <a:pPr algn="ctr"/>
            <a:endParaRPr lang="en-GB" sz="3200" b="1" dirty="0">
              <a:solidFill>
                <a:schemeClr val="accent2">
                  <a:lumMod val="75000"/>
                </a:schemeClr>
              </a:solidFill>
              <a:latin typeface="Comic Sans MS" panose="030F0702030302020204" pitchFamily="66" charset="0"/>
            </a:endParaRPr>
          </a:p>
          <a:p>
            <a:pPr algn="ctr"/>
            <a:r>
              <a:rPr lang="en-GB" sz="3200" b="1" dirty="0">
                <a:solidFill>
                  <a:schemeClr val="accent2">
                    <a:lumMod val="75000"/>
                  </a:schemeClr>
                </a:solidFill>
                <a:latin typeface="Comic Sans MS" panose="030F0702030302020204" pitchFamily="66" charset="0"/>
              </a:rPr>
              <a:t>The Simpsons predicted the US citizen wiretapping scandal.</a:t>
            </a:r>
            <a:br>
              <a:rPr lang="en-GB" sz="3200" dirty="0">
                <a:solidFill>
                  <a:schemeClr val="accent2">
                    <a:lumMod val="75000"/>
                  </a:schemeClr>
                </a:solidFill>
                <a:latin typeface="Comic Sans MS" panose="030F0702030302020204" pitchFamily="66" charset="0"/>
              </a:rPr>
            </a:br>
            <a:endParaRPr lang="en-GB" sz="3200" dirty="0">
              <a:solidFill>
                <a:schemeClr val="accent2">
                  <a:lumMod val="75000"/>
                </a:schemeClr>
              </a:solidFill>
              <a:latin typeface="Comic Sans MS" panose="030F0702030302020204" pitchFamily="66" charset="0"/>
            </a:endParaRPr>
          </a:p>
        </p:txBody>
      </p:sp>
      <p:pic>
        <p:nvPicPr>
          <p:cNvPr id="4" name="Picture 3">
            <a:extLst>
              <a:ext uri="{FF2B5EF4-FFF2-40B4-BE49-F238E27FC236}">
                <a16:creationId xmlns:a16="http://schemas.microsoft.com/office/drawing/2014/main" id="{E542AF36-6506-0F0B-1B99-B2BF1C0EBB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131890">
            <a:off x="-483236" y="441120"/>
            <a:ext cx="2415195" cy="2650932"/>
          </a:xfrm>
          <a:prstGeom prst="rect">
            <a:avLst/>
          </a:prstGeom>
        </p:spPr>
      </p:pic>
      <p:pic>
        <p:nvPicPr>
          <p:cNvPr id="5" name="Picture 4">
            <a:extLst>
              <a:ext uri="{FF2B5EF4-FFF2-40B4-BE49-F238E27FC236}">
                <a16:creationId xmlns:a16="http://schemas.microsoft.com/office/drawing/2014/main" id="{269538E2-87C1-EE53-B0C7-B9CCF92041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19058" y="1549322"/>
            <a:ext cx="1916283" cy="3339808"/>
          </a:xfrm>
          <a:prstGeom prst="rect">
            <a:avLst/>
          </a:prstGeom>
        </p:spPr>
      </p:pic>
    </p:spTree>
    <p:extLst>
      <p:ext uri="{BB962C8B-B14F-4D97-AF65-F5344CB8AC3E}">
        <p14:creationId xmlns:p14="http://schemas.microsoft.com/office/powerpoint/2010/main" val="1806235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338554"/>
          </a:xfrm>
          <a:prstGeom prst="rect">
            <a:avLst/>
          </a:prstGeom>
          <a:noFill/>
        </p:spPr>
        <p:txBody>
          <a:bodyPr wrap="square" rtlCol="0">
            <a:spAutoFit/>
          </a:bodyPr>
          <a:lstStyle/>
          <a:p>
            <a:pPr lvl="0"/>
            <a:r>
              <a:rPr lang="en-IE" sz="1600" b="1" dirty="0">
                <a:solidFill>
                  <a:srgbClr val="1A5892"/>
                </a:solidFill>
                <a:latin typeface="Comic Sans MS" panose="030F0702030302020204" pitchFamily="66" charset="0"/>
              </a:rPr>
              <a:t>Fact or Opinion?</a:t>
            </a:r>
          </a:p>
        </p:txBody>
      </p:sp>
      <p:sp>
        <p:nvSpPr>
          <p:cNvPr id="6" name="TextBox 5">
            <a:extLst>
              <a:ext uri="{FF2B5EF4-FFF2-40B4-BE49-F238E27FC236}">
                <a16:creationId xmlns:a16="http://schemas.microsoft.com/office/drawing/2014/main" id="{63394AAA-9E20-7D81-2A31-94F581154CE4}"/>
              </a:ext>
            </a:extLst>
          </p:cNvPr>
          <p:cNvSpPr txBox="1"/>
          <p:nvPr/>
        </p:nvSpPr>
        <p:spPr>
          <a:xfrm>
            <a:off x="691375" y="914073"/>
            <a:ext cx="7761249" cy="2400657"/>
          </a:xfrm>
          <a:prstGeom prst="rect">
            <a:avLst/>
          </a:prstGeom>
          <a:solidFill>
            <a:schemeClr val="accent4">
              <a:lumMod val="20000"/>
              <a:lumOff val="80000"/>
            </a:schemeClr>
          </a:solidFill>
        </p:spPr>
        <p:txBody>
          <a:bodyPr wrap="square">
            <a:spAutoFit/>
          </a:bodyPr>
          <a:lstStyle/>
          <a:p>
            <a:pPr marL="285750" indent="-285750">
              <a:buFont typeface="Arial" panose="020B0604020202020204" pitchFamily="34" charset="0"/>
              <a:buChar char="•"/>
            </a:pPr>
            <a:endParaRPr lang="en-GB" dirty="0">
              <a:latin typeface="Comic Sans MS" panose="030F0702030302020204" pitchFamily="66" charset="0"/>
            </a:endParaRPr>
          </a:p>
          <a:p>
            <a:pPr algn="ctr"/>
            <a:r>
              <a:rPr lang="en-GB" sz="3200" b="1" dirty="0">
                <a:solidFill>
                  <a:schemeClr val="accent6">
                    <a:lumMod val="75000"/>
                  </a:schemeClr>
                </a:solidFill>
                <a:latin typeface="Comic Sans MS" panose="030F0702030302020204" pitchFamily="66" charset="0"/>
              </a:rPr>
              <a:t>The Simpsons is a cartoon with the </a:t>
            </a:r>
            <a:r>
              <a:rPr lang="en-GB" sz="3600" b="1" u="sng" dirty="0">
                <a:solidFill>
                  <a:schemeClr val="accent6">
                    <a:lumMod val="75000"/>
                  </a:schemeClr>
                </a:solidFill>
                <a:latin typeface="Comic Sans MS" panose="030F0702030302020204" pitchFamily="66" charset="0"/>
              </a:rPr>
              <a:t>most interesting</a:t>
            </a:r>
            <a:r>
              <a:rPr lang="en-GB" sz="3600" b="1" dirty="0">
                <a:solidFill>
                  <a:schemeClr val="accent6">
                    <a:lumMod val="75000"/>
                  </a:schemeClr>
                </a:solidFill>
                <a:latin typeface="Comic Sans MS" panose="030F0702030302020204" pitchFamily="66" charset="0"/>
              </a:rPr>
              <a:t> </a:t>
            </a:r>
            <a:r>
              <a:rPr lang="en-GB" sz="3200" b="1" dirty="0">
                <a:solidFill>
                  <a:schemeClr val="accent6">
                    <a:lumMod val="75000"/>
                  </a:schemeClr>
                </a:solidFill>
                <a:latin typeface="Comic Sans MS" panose="030F0702030302020204" pitchFamily="66" charset="0"/>
              </a:rPr>
              <a:t>twists and turns in every episode!</a:t>
            </a:r>
            <a:br>
              <a:rPr lang="en-GB" sz="3200" dirty="0">
                <a:latin typeface="Comic Sans MS" panose="030F0702030302020204" pitchFamily="66" charset="0"/>
              </a:rPr>
            </a:br>
            <a:endParaRPr lang="en-GB" sz="3200" dirty="0">
              <a:latin typeface="Comic Sans MS" panose="030F0702030302020204" pitchFamily="66" charset="0"/>
            </a:endParaRPr>
          </a:p>
        </p:txBody>
      </p:sp>
      <p:pic>
        <p:nvPicPr>
          <p:cNvPr id="4" name="Picture 3">
            <a:extLst>
              <a:ext uri="{FF2B5EF4-FFF2-40B4-BE49-F238E27FC236}">
                <a16:creationId xmlns:a16="http://schemas.microsoft.com/office/drawing/2014/main" id="{579302DE-7E72-0FCD-12F6-133569949CF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1235" t="-13168" r="30153" b="21054"/>
          <a:stretch/>
        </p:blipFill>
        <p:spPr>
          <a:xfrm>
            <a:off x="7442200" y="1801253"/>
            <a:ext cx="1803401" cy="3143852"/>
          </a:xfrm>
          <a:prstGeom prst="rect">
            <a:avLst/>
          </a:prstGeom>
        </p:spPr>
      </p:pic>
      <p:pic>
        <p:nvPicPr>
          <p:cNvPr id="5" name="Picture 4">
            <a:extLst>
              <a:ext uri="{FF2B5EF4-FFF2-40B4-BE49-F238E27FC236}">
                <a16:creationId xmlns:a16="http://schemas.microsoft.com/office/drawing/2014/main" id="{5407DEBA-6356-0601-8122-1F34AA43731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04831" y="2571750"/>
            <a:ext cx="2415195" cy="2650932"/>
          </a:xfrm>
          <a:prstGeom prst="rect">
            <a:avLst/>
          </a:prstGeom>
        </p:spPr>
      </p:pic>
    </p:spTree>
    <p:extLst>
      <p:ext uri="{BB962C8B-B14F-4D97-AF65-F5344CB8AC3E}">
        <p14:creationId xmlns:p14="http://schemas.microsoft.com/office/powerpoint/2010/main" val="4225308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338554"/>
          </a:xfrm>
          <a:prstGeom prst="rect">
            <a:avLst/>
          </a:prstGeom>
          <a:noFill/>
        </p:spPr>
        <p:txBody>
          <a:bodyPr wrap="square" rtlCol="0">
            <a:spAutoFit/>
          </a:bodyPr>
          <a:lstStyle/>
          <a:p>
            <a:pPr lvl="0"/>
            <a:r>
              <a:rPr lang="en-IE" sz="1600" b="1" dirty="0">
                <a:solidFill>
                  <a:srgbClr val="1A5892"/>
                </a:solidFill>
                <a:latin typeface="Comic Sans MS" panose="030F0702030302020204" pitchFamily="66" charset="0"/>
              </a:rPr>
              <a:t>Fact or Opinion?</a:t>
            </a:r>
          </a:p>
        </p:txBody>
      </p:sp>
      <p:sp>
        <p:nvSpPr>
          <p:cNvPr id="6" name="TextBox 5">
            <a:extLst>
              <a:ext uri="{FF2B5EF4-FFF2-40B4-BE49-F238E27FC236}">
                <a16:creationId xmlns:a16="http://schemas.microsoft.com/office/drawing/2014/main" id="{63394AAA-9E20-7D81-2A31-94F581154CE4}"/>
              </a:ext>
            </a:extLst>
          </p:cNvPr>
          <p:cNvSpPr txBox="1"/>
          <p:nvPr/>
        </p:nvSpPr>
        <p:spPr>
          <a:xfrm>
            <a:off x="537117" y="849622"/>
            <a:ext cx="8069766" cy="1200329"/>
          </a:xfrm>
          <a:prstGeom prst="rect">
            <a:avLst/>
          </a:prstGeom>
          <a:solidFill>
            <a:schemeClr val="accent3">
              <a:lumMod val="40000"/>
              <a:lumOff val="60000"/>
            </a:schemeClr>
          </a:solidFill>
        </p:spPr>
        <p:txBody>
          <a:bodyPr wrap="square">
            <a:spAutoFit/>
          </a:bodyPr>
          <a:lstStyle/>
          <a:p>
            <a:pPr algn="ctr"/>
            <a:r>
              <a:rPr lang="fi-FI" sz="2400" b="1" dirty="0" err="1">
                <a:solidFill>
                  <a:schemeClr val="tx2"/>
                </a:solidFill>
                <a:latin typeface="Comic Sans MS" panose="030F0702030302020204" pitchFamily="66" charset="0"/>
              </a:rPr>
              <a:t>Did</a:t>
            </a:r>
            <a:r>
              <a:rPr lang="fi-FI" sz="2400" b="1" dirty="0">
                <a:solidFill>
                  <a:schemeClr val="tx2"/>
                </a:solidFill>
                <a:latin typeface="Comic Sans MS" panose="030F0702030302020204" pitchFamily="66" charset="0"/>
              </a:rPr>
              <a:t> </a:t>
            </a:r>
            <a:r>
              <a:rPr lang="fi-FI" sz="2400" b="1" dirty="0" err="1">
                <a:solidFill>
                  <a:schemeClr val="tx2"/>
                </a:solidFill>
                <a:latin typeface="Comic Sans MS" panose="030F0702030302020204" pitchFamily="66" charset="0"/>
              </a:rPr>
              <a:t>you</a:t>
            </a:r>
            <a:r>
              <a:rPr lang="fi-FI" sz="2400" b="1" dirty="0">
                <a:solidFill>
                  <a:schemeClr val="tx2"/>
                </a:solidFill>
                <a:latin typeface="Comic Sans MS" panose="030F0702030302020204" pitchFamily="66" charset="0"/>
              </a:rPr>
              <a:t> </a:t>
            </a:r>
            <a:r>
              <a:rPr lang="fi-FI" sz="2400" b="1" dirty="0" err="1">
                <a:solidFill>
                  <a:schemeClr val="tx2"/>
                </a:solidFill>
                <a:latin typeface="Comic Sans MS" panose="030F0702030302020204" pitchFamily="66" charset="0"/>
              </a:rPr>
              <a:t>find</a:t>
            </a:r>
            <a:r>
              <a:rPr lang="fi-FI" sz="2400" b="1" dirty="0">
                <a:solidFill>
                  <a:schemeClr val="tx2"/>
                </a:solidFill>
                <a:latin typeface="Comic Sans MS" panose="030F0702030302020204" pitchFamily="66" charset="0"/>
              </a:rPr>
              <a:t> </a:t>
            </a:r>
            <a:r>
              <a:rPr lang="fi-FI" sz="2400" b="1" dirty="0" err="1">
                <a:solidFill>
                  <a:schemeClr val="tx2"/>
                </a:solidFill>
                <a:latin typeface="Comic Sans MS" panose="030F0702030302020204" pitchFamily="66" charset="0"/>
              </a:rPr>
              <a:t>the</a:t>
            </a:r>
            <a:r>
              <a:rPr lang="fi-FI" sz="2400" b="1" dirty="0">
                <a:solidFill>
                  <a:schemeClr val="tx2"/>
                </a:solidFill>
                <a:latin typeface="Comic Sans MS" panose="030F0702030302020204" pitchFamily="66" charset="0"/>
              </a:rPr>
              <a:t> </a:t>
            </a:r>
            <a:r>
              <a:rPr lang="fi-FI" sz="2400" b="1" dirty="0" err="1">
                <a:solidFill>
                  <a:schemeClr val="tx2"/>
                </a:solidFill>
                <a:latin typeface="Comic Sans MS" panose="030F0702030302020204" pitchFamily="66" charset="0"/>
              </a:rPr>
              <a:t>truth</a:t>
            </a:r>
            <a:r>
              <a:rPr lang="fi-FI" sz="2400" b="1" dirty="0">
                <a:solidFill>
                  <a:schemeClr val="tx2"/>
                </a:solidFill>
                <a:latin typeface="Comic Sans MS" panose="030F0702030302020204" pitchFamily="66" charset="0"/>
              </a:rPr>
              <a:t> </a:t>
            </a:r>
            <a:r>
              <a:rPr lang="fi-FI" sz="2400" b="1" dirty="0" err="1">
                <a:solidFill>
                  <a:schemeClr val="tx2"/>
                </a:solidFill>
                <a:latin typeface="Comic Sans MS" panose="030F0702030302020204" pitchFamily="66" charset="0"/>
              </a:rPr>
              <a:t>behind</a:t>
            </a:r>
            <a:r>
              <a:rPr lang="fi-FI" sz="2400" b="1" dirty="0">
                <a:solidFill>
                  <a:schemeClr val="tx2"/>
                </a:solidFill>
                <a:latin typeface="Comic Sans MS" panose="030F0702030302020204" pitchFamily="66" charset="0"/>
              </a:rPr>
              <a:t> </a:t>
            </a:r>
            <a:r>
              <a:rPr lang="fi-FI" sz="2400" b="1" dirty="0" err="1">
                <a:solidFill>
                  <a:schemeClr val="tx2"/>
                </a:solidFill>
                <a:latin typeface="Comic Sans MS" panose="030F0702030302020204" pitchFamily="66" charset="0"/>
              </a:rPr>
              <a:t>the</a:t>
            </a:r>
            <a:r>
              <a:rPr lang="fi-FI" sz="2400" b="1" dirty="0">
                <a:solidFill>
                  <a:schemeClr val="tx2"/>
                </a:solidFill>
                <a:latin typeface="Comic Sans MS" panose="030F0702030302020204" pitchFamily="66" charset="0"/>
              </a:rPr>
              <a:t> </a:t>
            </a:r>
            <a:r>
              <a:rPr lang="fi-FI" sz="2400" b="1" dirty="0" err="1">
                <a:solidFill>
                  <a:schemeClr val="tx2"/>
                </a:solidFill>
                <a:latin typeface="Comic Sans MS" panose="030F0702030302020204" pitchFamily="66" charset="0"/>
              </a:rPr>
              <a:t>statements</a:t>
            </a:r>
            <a:r>
              <a:rPr lang="fi-FI" sz="2400" b="1" dirty="0">
                <a:solidFill>
                  <a:schemeClr val="tx2"/>
                </a:solidFill>
                <a:latin typeface="Comic Sans MS" panose="030F0702030302020204" pitchFamily="66" charset="0"/>
              </a:rPr>
              <a:t>?</a:t>
            </a:r>
          </a:p>
          <a:p>
            <a:pPr algn="ctr"/>
            <a:endParaRPr lang="fi-FI" sz="2400" b="1" dirty="0">
              <a:latin typeface="Comic Sans MS" panose="030F0702030302020204" pitchFamily="66" charset="0"/>
            </a:endParaRPr>
          </a:p>
          <a:p>
            <a:pPr algn="ctr"/>
            <a:r>
              <a:rPr lang="sr-Latn-RS" sz="2400" b="1" dirty="0">
                <a:solidFill>
                  <a:srgbClr val="C00000"/>
                </a:solidFill>
                <a:latin typeface="Comic Sans MS" panose="030F0702030302020204" pitchFamily="66" charset="0"/>
              </a:rPr>
              <a:t>Were all the </a:t>
            </a:r>
            <a:r>
              <a:rPr lang="en-GB" sz="2400" b="1" dirty="0">
                <a:solidFill>
                  <a:srgbClr val="C00000"/>
                </a:solidFill>
                <a:latin typeface="Comic Sans MS" panose="030F0702030302020204" pitchFamily="66" charset="0"/>
              </a:rPr>
              <a:t>claims verifiable</a:t>
            </a:r>
            <a:r>
              <a:rPr lang="sr-Latn-RS" sz="2400" b="1" dirty="0">
                <a:solidFill>
                  <a:srgbClr val="C00000"/>
                </a:solidFill>
                <a:latin typeface="Comic Sans MS" panose="030F0702030302020204" pitchFamily="66" charset="0"/>
              </a:rPr>
              <a:t>?</a:t>
            </a:r>
            <a:endParaRPr lang="en-GB" sz="1600" dirty="0">
              <a:solidFill>
                <a:srgbClr val="C00000"/>
              </a:solidFill>
              <a:latin typeface="Comic Sans MS" panose="030F0702030302020204" pitchFamily="66" charset="0"/>
            </a:endParaRPr>
          </a:p>
        </p:txBody>
      </p:sp>
      <p:pic>
        <p:nvPicPr>
          <p:cNvPr id="5" name="Kuva 4">
            <a:extLst>
              <a:ext uri="{FF2B5EF4-FFF2-40B4-BE49-F238E27FC236}">
                <a16:creationId xmlns:a16="http://schemas.microsoft.com/office/drawing/2014/main" id="{979D60F8-FFE1-E59D-7487-2C4CC3953A29}"/>
              </a:ext>
            </a:extLst>
          </p:cNvPr>
          <p:cNvPicPr>
            <a:picLocks noChangeAspect="1"/>
          </p:cNvPicPr>
          <p:nvPr/>
        </p:nvPicPr>
        <p:blipFill>
          <a:blip r:embed="rId5"/>
          <a:stretch>
            <a:fillRect/>
          </a:stretch>
        </p:blipFill>
        <p:spPr>
          <a:xfrm>
            <a:off x="1938867" y="2302933"/>
            <a:ext cx="5723467" cy="2175934"/>
          </a:xfrm>
          <a:prstGeom prst="rect">
            <a:avLst/>
          </a:prstGeom>
        </p:spPr>
      </p:pic>
    </p:spTree>
    <p:extLst>
      <p:ext uri="{BB962C8B-B14F-4D97-AF65-F5344CB8AC3E}">
        <p14:creationId xmlns:p14="http://schemas.microsoft.com/office/powerpoint/2010/main" val="2683040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338554"/>
          </a:xfrm>
          <a:prstGeom prst="rect">
            <a:avLst/>
          </a:prstGeom>
          <a:noFill/>
        </p:spPr>
        <p:txBody>
          <a:bodyPr wrap="square" rtlCol="0">
            <a:spAutoFit/>
          </a:bodyPr>
          <a:lstStyle/>
          <a:p>
            <a:pPr lvl="0"/>
            <a:r>
              <a:rPr lang="en-IE" sz="1600" b="1" dirty="0">
                <a:solidFill>
                  <a:srgbClr val="1A5892"/>
                </a:solidFill>
                <a:latin typeface="Verdana Pro SemiBold" panose="020B0704030504040204" pitchFamily="34" charset="0"/>
              </a:rPr>
              <a:t>Debunking fake news</a:t>
            </a:r>
          </a:p>
        </p:txBody>
      </p:sp>
      <p:sp>
        <p:nvSpPr>
          <p:cNvPr id="6" name="TextBox 5">
            <a:extLst>
              <a:ext uri="{FF2B5EF4-FFF2-40B4-BE49-F238E27FC236}">
                <a16:creationId xmlns:a16="http://schemas.microsoft.com/office/drawing/2014/main" id="{63394AAA-9E20-7D81-2A31-94F581154CE4}"/>
              </a:ext>
            </a:extLst>
          </p:cNvPr>
          <p:cNvSpPr txBox="1"/>
          <p:nvPr/>
        </p:nvSpPr>
        <p:spPr>
          <a:xfrm>
            <a:off x="1550379" y="732235"/>
            <a:ext cx="5729802" cy="3785845"/>
          </a:xfrm>
          <a:prstGeom prst="rect">
            <a:avLst/>
          </a:prstGeom>
          <a:solidFill>
            <a:srgbClr val="FCFABA"/>
          </a:solidFill>
        </p:spPr>
        <p:txBody>
          <a:bodyPr wrap="square">
            <a:spAutoFit/>
          </a:bodyPr>
          <a:lstStyle/>
          <a:p>
            <a:pPr marL="342900" indent="-342900" fontAlgn="base">
              <a:lnSpc>
                <a:spcPct val="150000"/>
              </a:lnSpc>
              <a:buSzPct val="200000"/>
              <a:buFont typeface="+mj-lt"/>
              <a:buAutoNum type="arabicPeriod"/>
            </a:pPr>
            <a:r>
              <a:rPr lang="en-GB" b="1" dirty="0">
                <a:solidFill>
                  <a:schemeClr val="accent6">
                    <a:lumMod val="75000"/>
                  </a:schemeClr>
                </a:solidFill>
                <a:latin typeface="Comic Sans MS" panose="030F0702030302020204" pitchFamily="66" charset="0"/>
              </a:rPr>
              <a:t>Who created/published that media message? </a:t>
            </a:r>
          </a:p>
          <a:p>
            <a:pPr marL="342900" indent="-342900" fontAlgn="base">
              <a:lnSpc>
                <a:spcPct val="150000"/>
              </a:lnSpc>
              <a:buSzPct val="200000"/>
              <a:buFont typeface="+mj-lt"/>
              <a:buAutoNum type="arabicPeriod"/>
            </a:pPr>
            <a:endParaRPr lang="en-GB" dirty="0">
              <a:solidFill>
                <a:srgbClr val="000000"/>
              </a:solidFill>
              <a:latin typeface="Comic Sans MS" panose="030F0702030302020204" pitchFamily="66" charset="0"/>
            </a:endParaRPr>
          </a:p>
          <a:p>
            <a:pPr marL="342900" indent="-342900" fontAlgn="base">
              <a:lnSpc>
                <a:spcPct val="150000"/>
              </a:lnSpc>
              <a:buSzPct val="200000"/>
              <a:buFont typeface="+mj-lt"/>
              <a:buAutoNum type="arabicPeriod"/>
            </a:pPr>
            <a:r>
              <a:rPr lang="en-GB" b="1" dirty="0">
                <a:solidFill>
                  <a:schemeClr val="tx2"/>
                </a:solidFill>
                <a:latin typeface="Comic Sans MS" panose="030F0702030302020204" pitchFamily="66" charset="0"/>
              </a:rPr>
              <a:t>What is the purpose of the message?</a:t>
            </a:r>
          </a:p>
          <a:p>
            <a:pPr marL="342900" indent="-342900" fontAlgn="base">
              <a:lnSpc>
                <a:spcPct val="150000"/>
              </a:lnSpc>
              <a:buSzPct val="200000"/>
              <a:buFont typeface="+mj-lt"/>
              <a:buAutoNum type="arabicPeriod"/>
            </a:pPr>
            <a:endParaRPr lang="en-GB" dirty="0">
              <a:solidFill>
                <a:srgbClr val="000000"/>
              </a:solidFill>
              <a:latin typeface="Comic Sans MS" panose="030F0702030302020204" pitchFamily="66" charset="0"/>
            </a:endParaRPr>
          </a:p>
          <a:p>
            <a:pPr marL="342900" indent="-342900" fontAlgn="base">
              <a:lnSpc>
                <a:spcPct val="150000"/>
              </a:lnSpc>
              <a:buSzPct val="200000"/>
              <a:buFont typeface="+mj-lt"/>
              <a:buAutoNum type="arabicPeriod"/>
            </a:pPr>
            <a:r>
              <a:rPr lang="en-GB" b="1" dirty="0">
                <a:solidFill>
                  <a:schemeClr val="accent4"/>
                </a:solidFill>
                <a:latin typeface="Comic Sans MS" panose="030F0702030302020204" pitchFamily="66" charset="0"/>
              </a:rPr>
              <a:t>Are there actual facts, or someone's personal attitude or opinion? </a:t>
            </a:r>
          </a:p>
          <a:p>
            <a:pPr marL="342900" indent="-342900" fontAlgn="base">
              <a:lnSpc>
                <a:spcPct val="150000"/>
              </a:lnSpc>
              <a:buSzPct val="200000"/>
              <a:buFont typeface="+mj-lt"/>
              <a:buAutoNum type="arabicPeriod"/>
            </a:pPr>
            <a:endParaRPr lang="en-GB" dirty="0">
              <a:solidFill>
                <a:srgbClr val="000000"/>
              </a:solidFill>
              <a:latin typeface="Comic Sans MS" panose="030F0702030302020204" pitchFamily="66" charset="0"/>
            </a:endParaRPr>
          </a:p>
          <a:p>
            <a:pPr marL="342900" indent="-342900" fontAlgn="base">
              <a:lnSpc>
                <a:spcPct val="150000"/>
              </a:lnSpc>
              <a:buSzPct val="200000"/>
              <a:buFont typeface="+mj-lt"/>
              <a:buAutoNum type="arabicPeriod"/>
            </a:pPr>
            <a:r>
              <a:rPr lang="en-GB" b="1" dirty="0">
                <a:solidFill>
                  <a:srgbClr val="C00000"/>
                </a:solidFill>
                <a:latin typeface="Comic Sans MS" panose="030F0702030302020204" pitchFamily="66" charset="0"/>
              </a:rPr>
              <a:t>Who is this media message intended for?</a:t>
            </a:r>
          </a:p>
        </p:txBody>
      </p:sp>
      <p:pic>
        <p:nvPicPr>
          <p:cNvPr id="9" name="Kuva 8" descr="Kuva, joka sisältää kohteen kuvakaappaus, lelu, pikseli&#10;&#10;Kuvaus luotu automaattisesti">
            <a:extLst>
              <a:ext uri="{FF2B5EF4-FFF2-40B4-BE49-F238E27FC236}">
                <a16:creationId xmlns:a16="http://schemas.microsoft.com/office/drawing/2014/main" id="{7B619EAD-7BFA-FF38-F49F-3AFC27873C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065301" y="2644760"/>
            <a:ext cx="4032994" cy="3592439"/>
          </a:xfrm>
          <a:prstGeom prst="rect">
            <a:avLst/>
          </a:prstGeom>
        </p:spPr>
      </p:pic>
      <p:pic>
        <p:nvPicPr>
          <p:cNvPr id="5" name="Picture 4">
            <a:extLst>
              <a:ext uri="{FF2B5EF4-FFF2-40B4-BE49-F238E27FC236}">
                <a16:creationId xmlns:a16="http://schemas.microsoft.com/office/drawing/2014/main" id="{973DD24F-2657-49C6-C3E0-AF02146F6F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96789" y="776144"/>
            <a:ext cx="1878268" cy="1795606"/>
          </a:xfrm>
          <a:prstGeom prst="rect">
            <a:avLst/>
          </a:prstGeom>
        </p:spPr>
      </p:pic>
      <p:pic>
        <p:nvPicPr>
          <p:cNvPr id="7" name="Picture 6">
            <a:extLst>
              <a:ext uri="{FF2B5EF4-FFF2-40B4-BE49-F238E27FC236}">
                <a16:creationId xmlns:a16="http://schemas.microsoft.com/office/drawing/2014/main" id="{A83CDF00-D5A0-AA9F-1AF9-7FCAF9F1B64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109" y="636436"/>
            <a:ext cx="1878268" cy="1795606"/>
          </a:xfrm>
          <a:prstGeom prst="rect">
            <a:avLst/>
          </a:prstGeom>
        </p:spPr>
      </p:pic>
    </p:spTree>
    <p:extLst>
      <p:ext uri="{BB962C8B-B14F-4D97-AF65-F5344CB8AC3E}">
        <p14:creationId xmlns:p14="http://schemas.microsoft.com/office/powerpoint/2010/main" val="3746620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128482"/>
            <a:ext cx="5412137" cy="338554"/>
          </a:xfrm>
          <a:prstGeom prst="rect">
            <a:avLst/>
          </a:prstGeom>
          <a:noFill/>
        </p:spPr>
        <p:txBody>
          <a:bodyPr wrap="square" rtlCol="0">
            <a:spAutoFit/>
          </a:bodyPr>
          <a:lstStyle/>
          <a:p>
            <a:pPr lvl="0"/>
            <a:r>
              <a:rPr lang="en-IE" sz="1600" b="1" dirty="0">
                <a:solidFill>
                  <a:srgbClr val="1A5892"/>
                </a:solidFill>
                <a:latin typeface="Verdana Pro SemiBold" panose="020B0704030504040204" pitchFamily="34" charset="0"/>
              </a:rPr>
              <a:t>Debunking fake news</a:t>
            </a:r>
          </a:p>
        </p:txBody>
      </p:sp>
      <p:sp>
        <p:nvSpPr>
          <p:cNvPr id="6" name="TextBox 5">
            <a:extLst>
              <a:ext uri="{FF2B5EF4-FFF2-40B4-BE49-F238E27FC236}">
                <a16:creationId xmlns:a16="http://schemas.microsoft.com/office/drawing/2014/main" id="{63394AAA-9E20-7D81-2A31-94F581154CE4}"/>
              </a:ext>
            </a:extLst>
          </p:cNvPr>
          <p:cNvSpPr txBox="1"/>
          <p:nvPr/>
        </p:nvSpPr>
        <p:spPr>
          <a:xfrm>
            <a:off x="475425" y="485306"/>
            <a:ext cx="7601775" cy="2092881"/>
          </a:xfrm>
          <a:prstGeom prst="rect">
            <a:avLst/>
          </a:prstGeom>
          <a:noFill/>
        </p:spPr>
        <p:txBody>
          <a:bodyPr wrap="square">
            <a:spAutoFit/>
          </a:bodyPr>
          <a:lstStyle/>
          <a:p>
            <a:pPr marL="285750" indent="-285750">
              <a:buFont typeface="Arial" panose="020B0604020202020204" pitchFamily="34" charset="0"/>
              <a:buChar char="•"/>
            </a:pPr>
            <a:endParaRPr lang="en-GB" dirty="0">
              <a:latin typeface="Comic Sans MS" panose="030F0702030302020204" pitchFamily="66" charset="0"/>
            </a:endParaRPr>
          </a:p>
          <a:p>
            <a:pPr algn="ctr"/>
            <a:r>
              <a:rPr lang="en-GB" sz="4400" b="1" dirty="0">
                <a:solidFill>
                  <a:srgbClr val="C00000"/>
                </a:solidFill>
                <a:latin typeface="Comic Sans MS" panose="030F0702030302020204" pitchFamily="66" charset="0"/>
              </a:rPr>
              <a:t>Act like Sherlock Holmes!</a:t>
            </a:r>
          </a:p>
          <a:p>
            <a:pPr algn="ctr"/>
            <a:r>
              <a:rPr lang="en-GB" sz="2400" b="1" dirty="0">
                <a:solidFill>
                  <a:srgbClr val="C00000"/>
                </a:solidFill>
                <a:latin typeface="Comic Sans MS" panose="030F0702030302020204" pitchFamily="66" charset="0"/>
              </a:rPr>
              <a:t>Which of the following are </a:t>
            </a:r>
            <a:r>
              <a:rPr lang="en-GB" sz="3200" b="1" i="1" dirty="0">
                <a:solidFill>
                  <a:srgbClr val="C00000"/>
                </a:solidFill>
                <a:effectLst>
                  <a:outerShdw blurRad="38100" dist="38100" dir="2700000" algn="tl">
                    <a:srgbClr val="000000">
                      <a:alpha val="43137"/>
                    </a:srgbClr>
                  </a:outerShdw>
                </a:effectLst>
                <a:latin typeface="Comic Sans MS" panose="030F0702030302020204" pitchFamily="66" charset="0"/>
              </a:rPr>
              <a:t>True</a:t>
            </a:r>
            <a:r>
              <a:rPr lang="en-GB" sz="2400" b="1" dirty="0">
                <a:solidFill>
                  <a:srgbClr val="C00000"/>
                </a:solidFill>
                <a:latin typeface="Comic Sans MS" panose="030F0702030302020204" pitchFamily="66" charset="0"/>
              </a:rPr>
              <a:t>? </a:t>
            </a:r>
          </a:p>
          <a:p>
            <a:br>
              <a:rPr lang="en-GB" dirty="0">
                <a:latin typeface="Comic Sans MS" panose="030F0702030302020204" pitchFamily="66" charset="0"/>
              </a:rPr>
            </a:br>
            <a:endParaRPr lang="en-GB" dirty="0">
              <a:latin typeface="Comic Sans MS" panose="030F0702030302020204" pitchFamily="66" charset="0"/>
            </a:endParaRPr>
          </a:p>
        </p:txBody>
      </p:sp>
      <p:pic>
        <p:nvPicPr>
          <p:cNvPr id="5" name="Kuva 4" descr="Kuva, joka sisältää kohteen luonnos, piirros, musta, taide&#10;&#10;Kuvaus luotu automaattisesti">
            <a:extLst>
              <a:ext uri="{FF2B5EF4-FFF2-40B4-BE49-F238E27FC236}">
                <a16:creationId xmlns:a16="http://schemas.microsoft.com/office/drawing/2014/main" id="{2D1AC700-567A-E8FD-ADE9-B809AD42B21E}"/>
              </a:ext>
            </a:extLst>
          </p:cNvPr>
          <p:cNvPicPr>
            <a:picLocks noChangeAspect="1"/>
          </p:cNvPicPr>
          <p:nvPr/>
        </p:nvPicPr>
        <p:blipFill>
          <a:blip r:embed="rId5"/>
          <a:stretch>
            <a:fillRect/>
          </a:stretch>
        </p:blipFill>
        <p:spPr>
          <a:xfrm>
            <a:off x="2789251" y="1965540"/>
            <a:ext cx="3140093" cy="2788500"/>
          </a:xfrm>
          <a:prstGeom prst="rect">
            <a:avLst/>
          </a:prstGeom>
        </p:spPr>
      </p:pic>
    </p:spTree>
    <p:extLst>
      <p:ext uri="{BB962C8B-B14F-4D97-AF65-F5344CB8AC3E}">
        <p14:creationId xmlns:p14="http://schemas.microsoft.com/office/powerpoint/2010/main" val="2346485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338554"/>
          </a:xfrm>
          <a:prstGeom prst="rect">
            <a:avLst/>
          </a:prstGeom>
          <a:noFill/>
        </p:spPr>
        <p:txBody>
          <a:bodyPr wrap="square" rtlCol="0">
            <a:spAutoFit/>
          </a:bodyPr>
          <a:lstStyle/>
          <a:p>
            <a:pPr lvl="0"/>
            <a:r>
              <a:rPr lang="en-IE" sz="1600" b="1" dirty="0">
                <a:solidFill>
                  <a:srgbClr val="1A5892"/>
                </a:solidFill>
                <a:latin typeface="Verdana Pro SemiBold" panose="020B0704030504040204" pitchFamily="34" charset="0"/>
              </a:rPr>
              <a:t>Debunking fake news</a:t>
            </a:r>
          </a:p>
        </p:txBody>
      </p:sp>
      <p:sp>
        <p:nvSpPr>
          <p:cNvPr id="6" name="TextBox 5">
            <a:extLst>
              <a:ext uri="{FF2B5EF4-FFF2-40B4-BE49-F238E27FC236}">
                <a16:creationId xmlns:a16="http://schemas.microsoft.com/office/drawing/2014/main" id="{63394AAA-9E20-7D81-2A31-94F581154CE4}"/>
              </a:ext>
            </a:extLst>
          </p:cNvPr>
          <p:cNvSpPr txBox="1"/>
          <p:nvPr/>
        </p:nvSpPr>
        <p:spPr>
          <a:xfrm>
            <a:off x="330614" y="555748"/>
            <a:ext cx="6493727" cy="1631216"/>
          </a:xfrm>
          <a:prstGeom prst="rect">
            <a:avLst/>
          </a:prstGeom>
          <a:solidFill>
            <a:schemeClr val="tx2">
              <a:lumMod val="20000"/>
              <a:lumOff val="80000"/>
            </a:schemeClr>
          </a:solidFill>
        </p:spPr>
        <p:txBody>
          <a:bodyPr wrap="square">
            <a:spAutoFit/>
          </a:bodyPr>
          <a:lstStyle/>
          <a:p>
            <a:r>
              <a:rPr lang="en-GB" sz="2000" dirty="0">
                <a:solidFill>
                  <a:srgbClr val="1E1919"/>
                </a:solidFill>
                <a:latin typeface="Comic Sans MS" panose="030F0702030302020204" pitchFamily="66" charset="0"/>
              </a:rPr>
              <a:t>"On June 31, 2007, the last purple crocodile died in Uganda. Uncontrolled hunting led to the extinction of this exotic species. Because the price of purple crocodile skin in the fashion industry reached up to 10,000 dollars per square meter"</a:t>
            </a:r>
            <a:endParaRPr lang="en-GB" sz="1600" dirty="0">
              <a:latin typeface="Comic Sans MS" panose="030F0702030302020204" pitchFamily="66" charset="0"/>
            </a:endParaRPr>
          </a:p>
        </p:txBody>
      </p:sp>
      <p:pic>
        <p:nvPicPr>
          <p:cNvPr id="8" name="Kuva 7" descr="Kuva, joka sisältää kohteen nisäkäs, matelija, krokotiilieläin, Suomumatelija&#10;&#10;Kuvaus luotu automaattisesti">
            <a:extLst>
              <a:ext uri="{FF2B5EF4-FFF2-40B4-BE49-F238E27FC236}">
                <a16:creationId xmlns:a16="http://schemas.microsoft.com/office/drawing/2014/main" id="{84497EC6-0542-21F1-FE8D-992938488B48}"/>
              </a:ext>
            </a:extLst>
          </p:cNvPr>
          <p:cNvPicPr>
            <a:picLocks noChangeAspect="1"/>
          </p:cNvPicPr>
          <p:nvPr/>
        </p:nvPicPr>
        <p:blipFill>
          <a:blip r:embed="rId5" cstate="screen">
            <a:duotone>
              <a:schemeClr val="accent4">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colorTemperature colorTemp="7100"/>
                    </a14:imgEffect>
                    <a14:imgEffect>
                      <a14:brightnessContrast bright="-11000" contrast="-22000"/>
                    </a14:imgEffect>
                  </a14:imgLayer>
                </a14:imgProps>
              </a:ext>
              <a:ext uri="{28A0092B-C50C-407E-A947-70E740481C1C}">
                <a14:useLocalDpi xmlns:a14="http://schemas.microsoft.com/office/drawing/2010/main"/>
              </a:ext>
            </a:extLst>
          </a:blip>
          <a:stretch>
            <a:fillRect/>
          </a:stretch>
        </p:blipFill>
        <p:spPr>
          <a:xfrm>
            <a:off x="1684865" y="2550610"/>
            <a:ext cx="7188201" cy="2037142"/>
          </a:xfrm>
          <a:prstGeom prst="rect">
            <a:avLst/>
          </a:prstGeom>
        </p:spPr>
      </p:pic>
      <p:pic>
        <p:nvPicPr>
          <p:cNvPr id="4" name="Picture 3">
            <a:extLst>
              <a:ext uri="{FF2B5EF4-FFF2-40B4-BE49-F238E27FC236}">
                <a16:creationId xmlns:a16="http://schemas.microsoft.com/office/drawing/2014/main" id="{04A78ACB-EF58-7990-DCD4-E9B8217C695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96789" y="776144"/>
            <a:ext cx="1878268" cy="1795606"/>
          </a:xfrm>
          <a:prstGeom prst="rect">
            <a:avLst/>
          </a:prstGeom>
        </p:spPr>
      </p:pic>
    </p:spTree>
    <p:extLst>
      <p:ext uri="{BB962C8B-B14F-4D97-AF65-F5344CB8AC3E}">
        <p14:creationId xmlns:p14="http://schemas.microsoft.com/office/powerpoint/2010/main" val="1470731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338554"/>
          </a:xfrm>
          <a:prstGeom prst="rect">
            <a:avLst/>
          </a:prstGeom>
          <a:noFill/>
        </p:spPr>
        <p:txBody>
          <a:bodyPr wrap="square" rtlCol="0">
            <a:spAutoFit/>
          </a:bodyPr>
          <a:lstStyle/>
          <a:p>
            <a:pPr lvl="0"/>
            <a:r>
              <a:rPr lang="en-IE" sz="1600" b="1" dirty="0">
                <a:solidFill>
                  <a:srgbClr val="1A5892"/>
                </a:solidFill>
                <a:latin typeface="Verdana Pro SemiBold" panose="020B0704030504040204" pitchFamily="34" charset="0"/>
              </a:rPr>
              <a:t>Debunking fake news</a:t>
            </a:r>
          </a:p>
        </p:txBody>
      </p:sp>
      <p:sp>
        <p:nvSpPr>
          <p:cNvPr id="6" name="TextBox 5">
            <a:extLst>
              <a:ext uri="{FF2B5EF4-FFF2-40B4-BE49-F238E27FC236}">
                <a16:creationId xmlns:a16="http://schemas.microsoft.com/office/drawing/2014/main" id="{63394AAA-9E20-7D81-2A31-94F581154CE4}"/>
              </a:ext>
            </a:extLst>
          </p:cNvPr>
          <p:cNvSpPr txBox="1"/>
          <p:nvPr/>
        </p:nvSpPr>
        <p:spPr>
          <a:xfrm>
            <a:off x="1183476" y="789553"/>
            <a:ext cx="5704128" cy="1846659"/>
          </a:xfrm>
          <a:prstGeom prst="rect">
            <a:avLst/>
          </a:prstGeom>
          <a:solidFill>
            <a:schemeClr val="accent6">
              <a:lumMod val="20000"/>
              <a:lumOff val="80000"/>
            </a:schemeClr>
          </a:solidFill>
        </p:spPr>
        <p:txBody>
          <a:bodyPr wrap="square">
            <a:spAutoFit/>
          </a:bodyPr>
          <a:lstStyle/>
          <a:p>
            <a:pPr marL="285750" indent="-285750">
              <a:buFont typeface="Arial" panose="020B0604020202020204" pitchFamily="34" charset="0"/>
              <a:buChar char="•"/>
            </a:pPr>
            <a:endParaRPr lang="en-GB" sz="1600" dirty="0">
              <a:latin typeface="Comic Sans MS" panose="030F0702030302020204" pitchFamily="66" charset="0"/>
            </a:endParaRPr>
          </a:p>
          <a:p>
            <a:r>
              <a:rPr lang="en-GB" sz="2000" dirty="0">
                <a:solidFill>
                  <a:srgbClr val="1E1919"/>
                </a:solidFill>
                <a:latin typeface="Comic Sans MS" panose="030F0702030302020204" pitchFamily="66" charset="0"/>
              </a:rPr>
              <a:t>In 2013, </a:t>
            </a:r>
            <a:r>
              <a:rPr lang="en-GB" sz="2000" dirty="0" err="1">
                <a:solidFill>
                  <a:srgbClr val="1E1919"/>
                </a:solidFill>
                <a:latin typeface="Comic Sans MS" panose="030F0702030302020204" pitchFamily="66" charset="0"/>
              </a:rPr>
              <a:t>Dalibor</a:t>
            </a:r>
            <a:r>
              <a:rPr lang="en-GB" sz="2000" dirty="0">
                <a:solidFill>
                  <a:srgbClr val="1E1919"/>
                </a:solidFill>
                <a:latin typeface="Comic Sans MS" panose="030F0702030302020204" pitchFamily="66" charset="0"/>
              </a:rPr>
              <a:t> J. from Serbia (near </a:t>
            </a:r>
            <a:r>
              <a:rPr lang="en-GB" sz="2000" dirty="0" err="1">
                <a:solidFill>
                  <a:srgbClr val="1E1919"/>
                </a:solidFill>
                <a:latin typeface="Comic Sans MS" panose="030F0702030302020204" pitchFamily="66" charset="0"/>
              </a:rPr>
              <a:t>Paracin</a:t>
            </a:r>
            <a:r>
              <a:rPr lang="en-GB" sz="2000" dirty="0">
                <a:solidFill>
                  <a:srgbClr val="1E1919"/>
                </a:solidFill>
                <a:latin typeface="Comic Sans MS" panose="030F0702030302020204" pitchFamily="66" charset="0"/>
              </a:rPr>
              <a:t>) broke the Guinness record for unrolling a roll of toilet paper with one hand. He unrolled a roll of toilet paper in 9.8 seconds.</a:t>
            </a:r>
            <a:br>
              <a:rPr lang="en-GB" sz="1600" dirty="0">
                <a:latin typeface="Comic Sans MS" panose="030F0702030302020204" pitchFamily="66" charset="0"/>
              </a:rPr>
            </a:br>
            <a:endParaRPr lang="en-GB" sz="1600" dirty="0">
              <a:latin typeface="Comic Sans MS" panose="030F0702030302020204" pitchFamily="66" charset="0"/>
            </a:endParaRPr>
          </a:p>
        </p:txBody>
      </p:sp>
      <p:pic>
        <p:nvPicPr>
          <p:cNvPr id="5" name="Kuva 4" descr="Kuva, joka sisältää kohteen luonnos, sylinteri, muotoilu, ruoanlaittoväline&#10;&#10;Kuvaus luotu automaattisesti">
            <a:extLst>
              <a:ext uri="{FF2B5EF4-FFF2-40B4-BE49-F238E27FC236}">
                <a16:creationId xmlns:a16="http://schemas.microsoft.com/office/drawing/2014/main" id="{6952CC4D-4CC6-A8B0-2BEF-AEC0F9E151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73792">
            <a:off x="1870574" y="3176085"/>
            <a:ext cx="1191945" cy="1086774"/>
          </a:xfrm>
          <a:prstGeom prst="rect">
            <a:avLst/>
          </a:prstGeom>
        </p:spPr>
      </p:pic>
      <p:pic>
        <p:nvPicPr>
          <p:cNvPr id="7" name="Kuva 6" descr="Kuva, joka sisältää kohteen luonnos, sylinteri, muotoilu, ruoanlaittoväline&#10;&#10;Kuvaus luotu automaattisesti">
            <a:extLst>
              <a:ext uri="{FF2B5EF4-FFF2-40B4-BE49-F238E27FC236}">
                <a16:creationId xmlns:a16="http://schemas.microsoft.com/office/drawing/2014/main" id="{D407E3D0-63A6-4AB4-721A-78E57B312ED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7438713">
            <a:off x="3834365" y="3176085"/>
            <a:ext cx="1191945" cy="1086774"/>
          </a:xfrm>
          <a:prstGeom prst="rect">
            <a:avLst/>
          </a:prstGeom>
        </p:spPr>
      </p:pic>
      <p:pic>
        <p:nvPicPr>
          <p:cNvPr id="8" name="Kuva 7" descr="Kuva, joka sisältää kohteen luonnos, sylinteri, muotoilu, ruoanlaittoväline&#10;&#10;Kuvaus luotu automaattisesti">
            <a:extLst>
              <a:ext uri="{FF2B5EF4-FFF2-40B4-BE49-F238E27FC236}">
                <a16:creationId xmlns:a16="http://schemas.microsoft.com/office/drawing/2014/main" id="{1FE78187-51A5-FE10-E7FB-AAB70A22D9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422034">
            <a:off x="5955634" y="3176085"/>
            <a:ext cx="1191945" cy="1086774"/>
          </a:xfrm>
          <a:prstGeom prst="rect">
            <a:avLst/>
          </a:prstGeom>
        </p:spPr>
      </p:pic>
      <p:pic>
        <p:nvPicPr>
          <p:cNvPr id="4" name="Picture 3">
            <a:extLst>
              <a:ext uri="{FF2B5EF4-FFF2-40B4-BE49-F238E27FC236}">
                <a16:creationId xmlns:a16="http://schemas.microsoft.com/office/drawing/2014/main" id="{10D7AB12-9C90-D483-FD0A-6BF49D00D7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96789" y="776144"/>
            <a:ext cx="1878268" cy="1795606"/>
          </a:xfrm>
          <a:prstGeom prst="rect">
            <a:avLst/>
          </a:prstGeom>
        </p:spPr>
      </p:pic>
    </p:spTree>
    <p:extLst>
      <p:ext uri="{BB962C8B-B14F-4D97-AF65-F5344CB8AC3E}">
        <p14:creationId xmlns:p14="http://schemas.microsoft.com/office/powerpoint/2010/main" val="2810773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338554"/>
          </a:xfrm>
          <a:prstGeom prst="rect">
            <a:avLst/>
          </a:prstGeom>
          <a:noFill/>
        </p:spPr>
        <p:txBody>
          <a:bodyPr wrap="square" rtlCol="0">
            <a:spAutoFit/>
          </a:bodyPr>
          <a:lstStyle/>
          <a:p>
            <a:pPr lvl="0"/>
            <a:r>
              <a:rPr lang="en-IE" sz="1600" b="1" dirty="0">
                <a:solidFill>
                  <a:srgbClr val="1A5892"/>
                </a:solidFill>
                <a:latin typeface="Verdana Pro SemiBold" panose="020B0704030504040204" pitchFamily="34" charset="0"/>
              </a:rPr>
              <a:t>Debunking fake news</a:t>
            </a:r>
          </a:p>
        </p:txBody>
      </p:sp>
      <p:sp>
        <p:nvSpPr>
          <p:cNvPr id="6" name="TextBox 5">
            <a:extLst>
              <a:ext uri="{FF2B5EF4-FFF2-40B4-BE49-F238E27FC236}">
                <a16:creationId xmlns:a16="http://schemas.microsoft.com/office/drawing/2014/main" id="{63394AAA-9E20-7D81-2A31-94F581154CE4}"/>
              </a:ext>
            </a:extLst>
          </p:cNvPr>
          <p:cNvSpPr txBox="1"/>
          <p:nvPr/>
        </p:nvSpPr>
        <p:spPr>
          <a:xfrm>
            <a:off x="269265" y="679408"/>
            <a:ext cx="6493727" cy="2154436"/>
          </a:xfrm>
          <a:prstGeom prst="rect">
            <a:avLst/>
          </a:prstGeom>
          <a:solidFill>
            <a:schemeClr val="accent3">
              <a:lumMod val="20000"/>
              <a:lumOff val="80000"/>
            </a:schemeClr>
          </a:solidFill>
        </p:spPr>
        <p:txBody>
          <a:bodyPr wrap="square">
            <a:spAutoFit/>
          </a:bodyPr>
          <a:lstStyle/>
          <a:p>
            <a:pPr marL="285750" indent="-285750">
              <a:buFont typeface="Arial" panose="020B0604020202020204" pitchFamily="34" charset="0"/>
              <a:buChar char="•"/>
            </a:pPr>
            <a:endParaRPr lang="en-GB" sz="1600" dirty="0">
              <a:latin typeface="Comic Sans MS" panose="030F0702030302020204" pitchFamily="66" charset="0"/>
            </a:endParaRPr>
          </a:p>
          <a:p>
            <a:r>
              <a:rPr lang="en-GB" sz="2000" dirty="0">
                <a:solidFill>
                  <a:srgbClr val="1E1919"/>
                </a:solidFill>
                <a:latin typeface="Comic Sans MS" panose="030F0702030302020204" pitchFamily="66" charset="0"/>
              </a:rPr>
              <a:t>Although we all know about Caesar salad, there is information that indicates that Caesar liked potato soup the most. Which he prepared for himself every day. In addition to potatoes, in the soup he also put some carrots, ginger, onion and pepper. </a:t>
            </a:r>
            <a:br>
              <a:rPr lang="en-GB" sz="1600" dirty="0">
                <a:latin typeface="Comic Sans MS" panose="030F0702030302020204" pitchFamily="66" charset="0"/>
              </a:rPr>
            </a:br>
            <a:endParaRPr lang="en-GB" sz="1600" dirty="0">
              <a:latin typeface="Comic Sans MS" panose="030F0702030302020204" pitchFamily="66" charset="0"/>
            </a:endParaRPr>
          </a:p>
        </p:txBody>
      </p:sp>
      <p:pic>
        <p:nvPicPr>
          <p:cNvPr id="5" name="Kuva 4" descr="Kuva, joka sisältää kohteen Ruokaryhmä, hedelmä, ruoka, Luonnonmukainen ruoka&#10;&#10;Kuvaus luotu automaattisesti">
            <a:extLst>
              <a:ext uri="{FF2B5EF4-FFF2-40B4-BE49-F238E27FC236}">
                <a16:creationId xmlns:a16="http://schemas.microsoft.com/office/drawing/2014/main" id="{662495CB-0C87-5058-B61D-EFEDAEF91A56}"/>
              </a:ext>
            </a:extLst>
          </p:cNvPr>
          <p:cNvPicPr>
            <a:picLocks noChangeAspect="1"/>
          </p:cNvPicPr>
          <p:nvPr/>
        </p:nvPicPr>
        <p:blipFill rotWithShape="1">
          <a:blip r:embed="rId5"/>
          <a:srcRect t="16446" b="16232"/>
          <a:stretch/>
        </p:blipFill>
        <p:spPr>
          <a:xfrm>
            <a:off x="4799011" y="2975314"/>
            <a:ext cx="2211389" cy="1488778"/>
          </a:xfrm>
          <a:prstGeom prst="rect">
            <a:avLst/>
          </a:prstGeom>
        </p:spPr>
      </p:pic>
      <p:pic>
        <p:nvPicPr>
          <p:cNvPr id="8" name="Kuva 7" descr="Kuva, joka sisältää kohteen luonnos, kääntöpuoli, piirros, Piirrokset&#10;&#10;Kuvaus luotu automaattisesti">
            <a:extLst>
              <a:ext uri="{FF2B5EF4-FFF2-40B4-BE49-F238E27FC236}">
                <a16:creationId xmlns:a16="http://schemas.microsoft.com/office/drawing/2014/main" id="{BA30B760-A7E4-B86F-F967-C75321EA28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78396" y="2697580"/>
            <a:ext cx="1824629" cy="1847725"/>
          </a:xfrm>
          <a:prstGeom prst="rect">
            <a:avLst/>
          </a:prstGeom>
        </p:spPr>
      </p:pic>
      <p:pic>
        <p:nvPicPr>
          <p:cNvPr id="4" name="Picture 3">
            <a:extLst>
              <a:ext uri="{FF2B5EF4-FFF2-40B4-BE49-F238E27FC236}">
                <a16:creationId xmlns:a16="http://schemas.microsoft.com/office/drawing/2014/main" id="{0FE268ED-4475-0613-D840-9BA4D93E63FE}"/>
              </a:ext>
            </a:extLst>
          </p:cNvPr>
          <p:cNvPicPr>
            <a:picLocks noChangeAspect="1"/>
          </p:cNvPicPr>
          <p:nvPr/>
        </p:nvPicPr>
        <p:blipFill>
          <a:blip r:embed="rId7"/>
          <a:stretch>
            <a:fillRect/>
          </a:stretch>
        </p:blipFill>
        <p:spPr>
          <a:xfrm>
            <a:off x="7182588" y="813174"/>
            <a:ext cx="1877731" cy="1798476"/>
          </a:xfrm>
          <a:prstGeom prst="rect">
            <a:avLst/>
          </a:prstGeom>
        </p:spPr>
      </p:pic>
    </p:spTree>
    <p:extLst>
      <p:ext uri="{BB962C8B-B14F-4D97-AF65-F5344CB8AC3E}">
        <p14:creationId xmlns:p14="http://schemas.microsoft.com/office/powerpoint/2010/main" val="2124513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dirty="0">
                <a:ln>
                  <a:noFill/>
                </a:ln>
                <a:solidFill>
                  <a:srgbClr val="1A5892"/>
                </a:solidFill>
                <a:effectLst/>
                <a:uLnTx/>
                <a:uFillTx/>
                <a:latin typeface="Verdana Pro SemiBold" panose="020B0704030504040204" pitchFamily="34" charset="0"/>
                <a:ea typeface="+mn-ea"/>
                <a:cs typeface="+mn-cs"/>
              </a:rPr>
              <a:t>What is fake news?</a:t>
            </a:r>
          </a:p>
        </p:txBody>
      </p:sp>
      <p:sp>
        <p:nvSpPr>
          <p:cNvPr id="4" name="Rectangle 3"/>
          <p:cNvSpPr/>
          <p:nvPr/>
        </p:nvSpPr>
        <p:spPr>
          <a:xfrm>
            <a:off x="256478" y="616113"/>
            <a:ext cx="8631044" cy="240065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srgbClr val="000000"/>
              </a:solidFill>
              <a:effectLst/>
              <a:uLnTx/>
              <a:uFillTx/>
              <a:latin typeface="Comic Sans MS" panose="030F0702030302020204" pitchFamily="66"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Comic Sans MS" panose="030F0702030302020204" pitchFamily="66" charset="0"/>
              </a:rPr>
              <a:t>Misinformation</a:t>
            </a:r>
            <a:r>
              <a:rPr kumimoji="0" lang="en-GB" sz="2400" b="0" i="0" u="none" strike="noStrike" kern="1200" cap="none" spc="0" normalizeH="0" baseline="0" noProof="0" dirty="0">
                <a:ln>
                  <a:noFill/>
                </a:ln>
                <a:solidFill>
                  <a:srgbClr val="C00000"/>
                </a:solidFill>
                <a:effectLst/>
                <a:uLnTx/>
                <a:uFillTx/>
                <a:latin typeface="Comic Sans MS" panose="030F0702030302020204" pitchFamily="66" charset="0"/>
              </a:rPr>
              <a:t>:</a:t>
            </a:r>
            <a:r>
              <a:rPr kumimoji="0" lang="sr-Latn-RS" sz="2400" b="0" i="0" u="none" strike="noStrike" kern="1200" cap="none" spc="0" normalizeH="0" baseline="0" noProof="0" dirty="0">
                <a:ln>
                  <a:noFill/>
                </a:ln>
                <a:solidFill>
                  <a:srgbClr val="C00000"/>
                </a:solidFill>
                <a:effectLst/>
                <a:uLnTx/>
                <a:uFillTx/>
                <a:latin typeface="Comic Sans MS" panose="030F0702030302020204" pitchFamily="66" charset="0"/>
              </a:rPr>
              <a:t> </a:t>
            </a:r>
            <a:r>
              <a:rPr kumimoji="0" lang="en-GB" sz="2400" b="0" i="0" u="none" strike="noStrike" kern="1200" cap="none" spc="0" normalizeH="0" baseline="0" noProof="0" dirty="0">
                <a:ln>
                  <a:noFill/>
                </a:ln>
                <a:solidFill>
                  <a:srgbClr val="000000"/>
                </a:solidFill>
                <a:effectLst/>
                <a:uLnTx/>
                <a:uFillTx/>
                <a:latin typeface="Comic Sans MS" panose="030F0702030302020204" pitchFamily="66" charset="0"/>
              </a:rPr>
              <a:t>Wrong or false information that is shared by mistake.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omic Sans MS" panose="030F0702030302020204" pitchFamily="66" charset="0"/>
              </a:rPr>
              <a:t>Sometimes, people don't check the facts before sharing something, and it can lead to misinformation.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srgbClr val="000000"/>
              </a:solidFill>
              <a:effectLst/>
              <a:uLnTx/>
              <a:uFillTx/>
              <a:latin typeface="Comic Sans MS" panose="030F0702030302020204" pitchFamily="66" charset="0"/>
            </a:endParaRPr>
          </a:p>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ndParaRPr>
          </a:p>
        </p:txBody>
      </p:sp>
      <p:pic>
        <p:nvPicPr>
          <p:cNvPr id="6" name="Kuva 5" descr="Kuva, joka sisältää kohteen logo, Grafiikka, Fontti, symboli&#10;&#10;Kuvaus luotu automaattisesti">
            <a:extLst>
              <a:ext uri="{FF2B5EF4-FFF2-40B4-BE49-F238E27FC236}">
                <a16:creationId xmlns:a16="http://schemas.microsoft.com/office/drawing/2014/main" id="{C6F4B05F-01EF-4A0F-02DB-D66D0D1DB86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4693" y="2392160"/>
            <a:ext cx="3151414" cy="1890848"/>
          </a:xfrm>
          <a:prstGeom prst="rect">
            <a:avLst/>
          </a:prstGeom>
        </p:spPr>
      </p:pic>
      <p:pic>
        <p:nvPicPr>
          <p:cNvPr id="10" name="Kuva 9" descr="Kuva, joka sisältää kohteen lelu, animaatio&#10;&#10;Kuvaus luotu automaattisesti">
            <a:extLst>
              <a:ext uri="{FF2B5EF4-FFF2-40B4-BE49-F238E27FC236}">
                <a16:creationId xmlns:a16="http://schemas.microsoft.com/office/drawing/2014/main" id="{E2F1846C-8C6D-AB71-EDAA-0415B37116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11560" y="2392160"/>
            <a:ext cx="2816196" cy="2112445"/>
          </a:xfrm>
          <a:prstGeom prst="rect">
            <a:avLst/>
          </a:prstGeom>
        </p:spPr>
      </p:pic>
    </p:spTree>
    <p:extLst>
      <p:ext uri="{BB962C8B-B14F-4D97-AF65-F5344CB8AC3E}">
        <p14:creationId xmlns:p14="http://schemas.microsoft.com/office/powerpoint/2010/main" val="2060306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338554"/>
          </a:xfrm>
          <a:prstGeom prst="rect">
            <a:avLst/>
          </a:prstGeom>
          <a:noFill/>
        </p:spPr>
        <p:txBody>
          <a:bodyPr wrap="square" rtlCol="0">
            <a:spAutoFit/>
          </a:bodyPr>
          <a:lstStyle/>
          <a:p>
            <a:pPr lvl="0"/>
            <a:r>
              <a:rPr lang="en-IE" sz="1600" b="1" dirty="0">
                <a:solidFill>
                  <a:srgbClr val="1A5892"/>
                </a:solidFill>
                <a:latin typeface="Verdana Pro SemiBold" panose="020B0704030504040204" pitchFamily="34" charset="0"/>
              </a:rPr>
              <a:t>Debunking fake news</a:t>
            </a:r>
          </a:p>
        </p:txBody>
      </p:sp>
      <p:sp>
        <p:nvSpPr>
          <p:cNvPr id="6" name="TextBox 5">
            <a:extLst>
              <a:ext uri="{FF2B5EF4-FFF2-40B4-BE49-F238E27FC236}">
                <a16:creationId xmlns:a16="http://schemas.microsoft.com/office/drawing/2014/main" id="{63394AAA-9E20-7D81-2A31-94F581154CE4}"/>
              </a:ext>
            </a:extLst>
          </p:cNvPr>
          <p:cNvSpPr txBox="1"/>
          <p:nvPr/>
        </p:nvSpPr>
        <p:spPr>
          <a:xfrm>
            <a:off x="124990" y="718404"/>
            <a:ext cx="7433611" cy="2123658"/>
          </a:xfrm>
          <a:prstGeom prst="rect">
            <a:avLst/>
          </a:prstGeom>
          <a:solidFill>
            <a:schemeClr val="accent4">
              <a:lumMod val="20000"/>
              <a:lumOff val="80000"/>
            </a:schemeClr>
          </a:solidFill>
        </p:spPr>
        <p:txBody>
          <a:bodyPr wrap="square">
            <a:spAutoFit/>
          </a:bodyPr>
          <a:lstStyle/>
          <a:p>
            <a:endParaRPr lang="en-GB" dirty="0">
              <a:latin typeface="Comic Sans MS" panose="030F0702030302020204" pitchFamily="66" charset="0"/>
            </a:endParaRPr>
          </a:p>
          <a:p>
            <a:pPr algn="ctr"/>
            <a:r>
              <a:rPr lang="fi-FI" sz="3200" b="1" dirty="0">
                <a:solidFill>
                  <a:schemeClr val="tx2"/>
                </a:solidFill>
                <a:latin typeface="Comic Sans MS" panose="030F0702030302020204" pitchFamily="66" charset="0"/>
              </a:rPr>
              <a:t>Did you discover the true statement? </a:t>
            </a:r>
          </a:p>
          <a:p>
            <a:pPr algn="ctr"/>
            <a:r>
              <a:rPr lang="fi-FI" sz="3200" b="1" dirty="0">
                <a:solidFill>
                  <a:schemeClr val="tx2"/>
                </a:solidFill>
                <a:latin typeface="Comic Sans MS" panose="030F0702030302020204" pitchFamily="66" charset="0"/>
              </a:rPr>
              <a:t>Was it easy?</a:t>
            </a:r>
            <a:br>
              <a:rPr lang="en-GB" dirty="0">
                <a:latin typeface="Comic Sans MS" panose="030F0702030302020204" pitchFamily="66" charset="0"/>
              </a:rPr>
            </a:br>
            <a:endParaRPr lang="en-GB" dirty="0">
              <a:latin typeface="Comic Sans MS" panose="030F0702030302020204" pitchFamily="66" charset="0"/>
            </a:endParaRPr>
          </a:p>
        </p:txBody>
      </p:sp>
      <p:pic>
        <p:nvPicPr>
          <p:cNvPr id="8" name="Kuva 7" descr="Kuva, joka sisältää kohteen kuvakaappaus, lelu, pikseli&#10;&#10;Kuvaus luotu automaattisesti">
            <a:extLst>
              <a:ext uri="{FF2B5EF4-FFF2-40B4-BE49-F238E27FC236}">
                <a16:creationId xmlns:a16="http://schemas.microsoft.com/office/drawing/2014/main" id="{57D43FFF-E1F5-C32C-84E3-3FF5314820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305547" y="2559289"/>
            <a:ext cx="3939118" cy="3463117"/>
          </a:xfrm>
          <a:prstGeom prst="rect">
            <a:avLst/>
          </a:prstGeom>
        </p:spPr>
      </p:pic>
      <p:pic>
        <p:nvPicPr>
          <p:cNvPr id="10" name="Kuva 9" descr="Kuva, joka sisältää kohteen logo, Grafiikka, Fontti, symboli&#10;&#10;Kuvaus luotu automaattisesti">
            <a:extLst>
              <a:ext uri="{FF2B5EF4-FFF2-40B4-BE49-F238E27FC236}">
                <a16:creationId xmlns:a16="http://schemas.microsoft.com/office/drawing/2014/main" id="{27920DB0-FD85-3DE5-D36F-47A3EE26BCA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2790"/>
          <a:stretch/>
        </p:blipFill>
        <p:spPr>
          <a:xfrm>
            <a:off x="1703812" y="2927396"/>
            <a:ext cx="3939117" cy="1602270"/>
          </a:xfrm>
          <a:prstGeom prst="rect">
            <a:avLst/>
          </a:prstGeom>
        </p:spPr>
      </p:pic>
      <p:pic>
        <p:nvPicPr>
          <p:cNvPr id="4" name="Picture 3">
            <a:extLst>
              <a:ext uri="{FF2B5EF4-FFF2-40B4-BE49-F238E27FC236}">
                <a16:creationId xmlns:a16="http://schemas.microsoft.com/office/drawing/2014/main" id="{E0BDC90E-B12C-CEFB-8DC9-D1440061AD23}"/>
              </a:ext>
            </a:extLst>
          </p:cNvPr>
          <p:cNvPicPr>
            <a:picLocks noChangeAspect="1"/>
          </p:cNvPicPr>
          <p:nvPr/>
        </p:nvPicPr>
        <p:blipFill>
          <a:blip r:embed="rId7"/>
          <a:stretch>
            <a:fillRect/>
          </a:stretch>
        </p:blipFill>
        <p:spPr>
          <a:xfrm>
            <a:off x="7218371" y="773274"/>
            <a:ext cx="1877731" cy="1798476"/>
          </a:xfrm>
          <a:prstGeom prst="rect">
            <a:avLst/>
          </a:prstGeom>
        </p:spPr>
      </p:pic>
    </p:spTree>
    <p:extLst>
      <p:ext uri="{BB962C8B-B14F-4D97-AF65-F5344CB8AC3E}">
        <p14:creationId xmlns:p14="http://schemas.microsoft.com/office/powerpoint/2010/main" val="3044416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338554"/>
          </a:xfrm>
          <a:prstGeom prst="rect">
            <a:avLst/>
          </a:prstGeom>
          <a:noFill/>
        </p:spPr>
        <p:txBody>
          <a:bodyPr wrap="square" rtlCol="0">
            <a:spAutoFit/>
          </a:bodyPr>
          <a:lstStyle/>
          <a:p>
            <a:pPr lvl="0"/>
            <a:r>
              <a:rPr lang="en-IE" sz="1600" b="1" dirty="0">
                <a:solidFill>
                  <a:srgbClr val="1A5892"/>
                </a:solidFill>
                <a:latin typeface="Verdana Pro SemiBold" panose="020B0704030504040204" pitchFamily="34" charset="0"/>
              </a:rPr>
              <a:t>What is fake news?</a:t>
            </a:r>
          </a:p>
        </p:txBody>
      </p:sp>
      <p:sp>
        <p:nvSpPr>
          <p:cNvPr id="6" name="TextBox 5">
            <a:extLst>
              <a:ext uri="{FF2B5EF4-FFF2-40B4-BE49-F238E27FC236}">
                <a16:creationId xmlns:a16="http://schemas.microsoft.com/office/drawing/2014/main" id="{63394AAA-9E20-7D81-2A31-94F581154CE4}"/>
              </a:ext>
            </a:extLst>
          </p:cNvPr>
          <p:cNvSpPr txBox="1"/>
          <p:nvPr/>
        </p:nvSpPr>
        <p:spPr>
          <a:xfrm>
            <a:off x="84872" y="371547"/>
            <a:ext cx="7001728" cy="1754326"/>
          </a:xfrm>
          <a:prstGeom prst="rect">
            <a:avLst/>
          </a:prstGeom>
          <a:solidFill>
            <a:schemeClr val="accent6">
              <a:lumMod val="40000"/>
              <a:lumOff val="60000"/>
            </a:schemeClr>
          </a:solidFill>
        </p:spPr>
        <p:txBody>
          <a:bodyPr wrap="square">
            <a:spAutoFit/>
          </a:bodyPr>
          <a:lstStyle/>
          <a:p>
            <a:pPr marL="285750" indent="-285750">
              <a:buFont typeface="Arial" panose="020B0604020202020204" pitchFamily="34" charset="0"/>
              <a:buChar char="•"/>
            </a:pPr>
            <a:endParaRPr lang="en-GB" dirty="0">
              <a:latin typeface="Comic Sans MS" panose="030F0702030302020204" pitchFamily="66" charset="0"/>
            </a:endParaRPr>
          </a:p>
          <a:p>
            <a:r>
              <a:rPr lang="en-GB" sz="2400" dirty="0">
                <a:solidFill>
                  <a:srgbClr val="000000"/>
                </a:solidFill>
                <a:latin typeface="Comic Sans MS" panose="030F0702030302020204" pitchFamily="66" charset="0"/>
              </a:rPr>
              <a:t>Untrustworthy information is very common in media because nowadays almost everyone can create their own media messages. </a:t>
            </a:r>
          </a:p>
          <a:p>
            <a:endParaRPr lang="en-GB" dirty="0">
              <a:latin typeface="Comic Sans MS" panose="030F0702030302020204" pitchFamily="66" charset="0"/>
            </a:endParaRPr>
          </a:p>
        </p:txBody>
      </p:sp>
      <p:pic>
        <p:nvPicPr>
          <p:cNvPr id="4" name="Kuva 3">
            <a:extLst>
              <a:ext uri="{FF2B5EF4-FFF2-40B4-BE49-F238E27FC236}">
                <a16:creationId xmlns:a16="http://schemas.microsoft.com/office/drawing/2014/main" id="{C3C1C169-A1D8-147B-C5FD-A1440A9FBA61}"/>
              </a:ext>
            </a:extLst>
          </p:cNvPr>
          <p:cNvPicPr>
            <a:picLocks noChangeAspect="1"/>
          </p:cNvPicPr>
          <p:nvPr/>
        </p:nvPicPr>
        <p:blipFill>
          <a:blip r:embed="rId5"/>
          <a:stretch>
            <a:fillRect/>
          </a:stretch>
        </p:blipFill>
        <p:spPr>
          <a:xfrm>
            <a:off x="4676177" y="1032934"/>
            <a:ext cx="5972311" cy="5143500"/>
          </a:xfrm>
          <a:prstGeom prst="rect">
            <a:avLst/>
          </a:prstGeom>
        </p:spPr>
      </p:pic>
      <p:sp>
        <p:nvSpPr>
          <p:cNvPr id="5" name="Puhekupla: Suorakulmio, kulmat pyöristettu 4">
            <a:extLst>
              <a:ext uri="{FF2B5EF4-FFF2-40B4-BE49-F238E27FC236}">
                <a16:creationId xmlns:a16="http://schemas.microsoft.com/office/drawing/2014/main" id="{19B88ACA-2CBC-310F-5572-48AD6FB8A4A9}"/>
              </a:ext>
            </a:extLst>
          </p:cNvPr>
          <p:cNvSpPr/>
          <p:nvPr/>
        </p:nvSpPr>
        <p:spPr>
          <a:xfrm>
            <a:off x="1498600" y="2571750"/>
            <a:ext cx="4953000" cy="1416050"/>
          </a:xfrm>
          <a:prstGeom prst="wedgeRoundRectCallout">
            <a:avLst>
              <a:gd name="adj1" fmla="val 57629"/>
              <a:gd name="adj2" fmla="val -26588"/>
              <a:gd name="adj3" fmla="val 16667"/>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endParaRPr lang="en-GB" sz="1800" b="1" dirty="0">
              <a:solidFill>
                <a:srgbClr val="000000"/>
              </a:solidFill>
              <a:latin typeface="Comic Sans MS" panose="030F0702030302020204" pitchFamily="66" charset="0"/>
            </a:endParaRPr>
          </a:p>
          <a:p>
            <a:r>
              <a:rPr lang="fi-FI" sz="2000" b="1" dirty="0">
                <a:solidFill>
                  <a:srgbClr val="000000"/>
                </a:solidFill>
                <a:latin typeface="Comic Sans MS" panose="030F0702030302020204" pitchFamily="66" charset="0"/>
              </a:rPr>
              <a:t>Remeber how to spot</a:t>
            </a:r>
            <a:r>
              <a:rPr lang="sr-Latn-RS" sz="2000" b="1" dirty="0">
                <a:solidFill>
                  <a:srgbClr val="000000"/>
                </a:solidFill>
                <a:latin typeface="Comic Sans MS" panose="030F0702030302020204" pitchFamily="66" charset="0"/>
              </a:rPr>
              <a:t> </a:t>
            </a:r>
            <a:r>
              <a:rPr lang="fi-FI" sz="2000" b="1" dirty="0" err="1">
                <a:solidFill>
                  <a:srgbClr val="000000"/>
                </a:solidFill>
                <a:latin typeface="Comic Sans MS" panose="030F0702030302020204" pitchFamily="66" charset="0"/>
              </a:rPr>
              <a:t>the</a:t>
            </a:r>
            <a:r>
              <a:rPr lang="sr-Latn-RS" sz="2000" b="1" dirty="0">
                <a:solidFill>
                  <a:srgbClr val="000000"/>
                </a:solidFill>
                <a:latin typeface="Comic Sans MS" panose="030F0702030302020204" pitchFamily="66" charset="0"/>
              </a:rPr>
              <a:t> difference between fake</a:t>
            </a:r>
            <a:r>
              <a:rPr lang="en-GB" sz="2000" b="1" dirty="0">
                <a:solidFill>
                  <a:srgbClr val="000000"/>
                </a:solidFill>
                <a:latin typeface="Comic Sans MS" panose="030F0702030302020204" pitchFamily="66" charset="0"/>
              </a:rPr>
              <a:t>s</a:t>
            </a:r>
            <a:r>
              <a:rPr lang="sr-Latn-RS" sz="2000" b="1" dirty="0">
                <a:solidFill>
                  <a:srgbClr val="000000"/>
                </a:solidFill>
                <a:latin typeface="Comic Sans MS" panose="030F0702030302020204" pitchFamily="66" charset="0"/>
              </a:rPr>
              <a:t> </a:t>
            </a:r>
            <a:r>
              <a:rPr lang="fi-FI" sz="2000" b="1" dirty="0">
                <a:solidFill>
                  <a:srgbClr val="000000"/>
                </a:solidFill>
                <a:latin typeface="Comic Sans MS" panose="030F0702030302020204" pitchFamily="66" charset="0"/>
              </a:rPr>
              <a:t>and</a:t>
            </a:r>
            <a:r>
              <a:rPr lang="sr-Latn-RS" sz="2000" b="1" dirty="0">
                <a:solidFill>
                  <a:srgbClr val="000000"/>
                </a:solidFill>
                <a:latin typeface="Comic Sans MS" panose="030F0702030302020204" pitchFamily="66" charset="0"/>
              </a:rPr>
              <a:t> fact</a:t>
            </a:r>
            <a:r>
              <a:rPr lang="en-GB" sz="2000" b="1" dirty="0">
                <a:solidFill>
                  <a:srgbClr val="000000"/>
                </a:solidFill>
                <a:latin typeface="Comic Sans MS" panose="030F0702030302020204" pitchFamily="66" charset="0"/>
              </a:rPr>
              <a:t>s</a:t>
            </a:r>
            <a:r>
              <a:rPr lang="sr-Latn-RS" sz="2000" b="1" dirty="0">
                <a:solidFill>
                  <a:srgbClr val="000000"/>
                </a:solidFill>
                <a:latin typeface="Comic Sans MS" panose="030F0702030302020204" pitchFamily="66" charset="0"/>
              </a:rPr>
              <a:t>!</a:t>
            </a:r>
            <a:endParaRPr lang="en-GB" sz="2000" dirty="0">
              <a:latin typeface="Comic Sans MS" panose="030F0702030302020204" pitchFamily="66" charset="0"/>
            </a:endParaRPr>
          </a:p>
          <a:p>
            <a:pPr algn="ctr"/>
            <a:endParaRPr lang="fi-FI" dirty="0">
              <a:latin typeface="Comic Sans MS" panose="030F0702030302020204" pitchFamily="66" charset="0"/>
            </a:endParaRPr>
          </a:p>
        </p:txBody>
      </p:sp>
      <p:sp>
        <p:nvSpPr>
          <p:cNvPr id="7" name="Tekstiruutu 6">
            <a:extLst>
              <a:ext uri="{FF2B5EF4-FFF2-40B4-BE49-F238E27FC236}">
                <a16:creationId xmlns:a16="http://schemas.microsoft.com/office/drawing/2014/main" id="{2FC2F71E-B5E2-143C-259A-6BB7E02233E3}"/>
              </a:ext>
            </a:extLst>
          </p:cNvPr>
          <p:cNvSpPr txBox="1"/>
          <p:nvPr/>
        </p:nvSpPr>
        <p:spPr>
          <a:xfrm>
            <a:off x="2073242" y="4608427"/>
            <a:ext cx="4205094" cy="461665"/>
          </a:xfrm>
          <a:prstGeom prst="rect">
            <a:avLst/>
          </a:prstGeom>
          <a:noFill/>
        </p:spPr>
        <p:txBody>
          <a:bodyPr wrap="square" rtlCol="0">
            <a:spAutoFit/>
          </a:bodyPr>
          <a:lstStyle/>
          <a:p>
            <a:pPr marL="0" lvl="0" indent="0" algn="l" rtl="0">
              <a:spcBef>
                <a:spcPts val="0"/>
              </a:spcBef>
              <a:spcAft>
                <a:spcPts val="0"/>
              </a:spcAft>
              <a:buNone/>
            </a:pPr>
            <a:r>
              <a:rPr lang="en-IE" sz="1200" b="1" dirty="0"/>
              <a:t>Clipart:</a:t>
            </a:r>
            <a:r>
              <a:rPr lang="en-IE" sz="1200" dirty="0"/>
              <a:t> https://clipart-library.com/</a:t>
            </a:r>
          </a:p>
          <a:p>
            <a:endParaRPr lang="fi-FI" sz="1200" dirty="0"/>
          </a:p>
        </p:txBody>
      </p:sp>
    </p:spTree>
    <p:extLst>
      <p:ext uri="{BB962C8B-B14F-4D97-AF65-F5344CB8AC3E}">
        <p14:creationId xmlns:p14="http://schemas.microsoft.com/office/powerpoint/2010/main" val="339190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dirty="0">
                <a:ln>
                  <a:noFill/>
                </a:ln>
                <a:solidFill>
                  <a:srgbClr val="1A5892"/>
                </a:solidFill>
                <a:effectLst/>
                <a:uLnTx/>
                <a:uFillTx/>
                <a:latin typeface="Verdana Pro SemiBold" panose="020B0704030504040204" pitchFamily="34" charset="0"/>
                <a:ea typeface="+mn-ea"/>
                <a:cs typeface="+mn-cs"/>
              </a:rPr>
              <a:t>What is fake news?</a:t>
            </a:r>
          </a:p>
        </p:txBody>
      </p:sp>
      <p:sp>
        <p:nvSpPr>
          <p:cNvPr id="4" name="Rectangle 3"/>
          <p:cNvSpPr/>
          <p:nvPr/>
        </p:nvSpPr>
        <p:spPr>
          <a:xfrm>
            <a:off x="312234" y="653961"/>
            <a:ext cx="8631044" cy="175432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Comic Sans MS" panose="030F0702030302020204" pitchFamily="66" charset="0"/>
              </a:rPr>
              <a:t>Disinformation</a:t>
            </a:r>
            <a:r>
              <a:rPr kumimoji="0" lang="en-GB" sz="2400" b="0" i="0" u="none" strike="noStrike" kern="1200" cap="none" spc="0" normalizeH="0" baseline="0" noProof="0" dirty="0">
                <a:ln>
                  <a:noFill/>
                </a:ln>
                <a:solidFill>
                  <a:srgbClr val="C00000"/>
                </a:solidFill>
                <a:effectLst/>
                <a:uLnTx/>
                <a:uFillTx/>
                <a:latin typeface="Comic Sans MS" panose="030F0702030302020204" pitchFamily="66" charset="0"/>
              </a:rPr>
              <a:t>:</a:t>
            </a:r>
            <a:r>
              <a:rPr kumimoji="0" lang="sr-Latn-RS" sz="2400" b="0" i="0" u="none" strike="noStrike" kern="1200" cap="none" spc="0" normalizeH="0" baseline="0" noProof="0" dirty="0">
                <a:ln>
                  <a:noFill/>
                </a:ln>
                <a:solidFill>
                  <a:srgbClr val="C00000"/>
                </a:solidFill>
                <a:effectLst/>
                <a:uLnTx/>
                <a:uFillTx/>
                <a:latin typeface="Comic Sans MS" panose="030F0702030302020204" pitchFamily="66" charset="0"/>
              </a:rPr>
              <a:t> </a:t>
            </a:r>
            <a:r>
              <a:rPr kumimoji="0" lang="en-GB" sz="2400" b="0" i="0" u="none" strike="noStrike" kern="1200" cap="none" spc="0" normalizeH="0" baseline="0" noProof="0" dirty="0">
                <a:ln>
                  <a:noFill/>
                </a:ln>
                <a:solidFill>
                  <a:srgbClr val="000000"/>
                </a:solidFill>
                <a:effectLst/>
                <a:uLnTx/>
                <a:uFillTx/>
                <a:latin typeface="Comic Sans MS" panose="030F0702030302020204" pitchFamily="66" charset="0"/>
              </a:rPr>
              <a:t>False information deliberately spread to deceive people or to cause confusion.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omic Sans MS" panose="030F0702030302020204" pitchFamily="66" charset="0"/>
              </a:rPr>
              <a:t>It's like telling a lie on purpose to trick others.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srgbClr val="000000"/>
              </a:solidFill>
              <a:effectLst/>
              <a:uLnTx/>
              <a:uFillTx/>
              <a:latin typeface="Comic Sans MS" panose="030F0702030302020204" pitchFamily="66" charset="0"/>
            </a:endParaRPr>
          </a:p>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ndParaRPr>
          </a:p>
        </p:txBody>
      </p:sp>
      <p:pic>
        <p:nvPicPr>
          <p:cNvPr id="6" name="Kuva 5" descr="Kuva, joka sisältää kohteen animaatio&#10;&#10;Kuvaus luotu automaattisesti">
            <a:extLst>
              <a:ext uri="{FF2B5EF4-FFF2-40B4-BE49-F238E27FC236}">
                <a16:creationId xmlns:a16="http://schemas.microsoft.com/office/drawing/2014/main" id="{8A3922C2-14FB-C353-AE2F-A76A9E823F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10712" y="2072170"/>
            <a:ext cx="1277565" cy="2376487"/>
          </a:xfrm>
          <a:prstGeom prst="rect">
            <a:avLst/>
          </a:prstGeom>
        </p:spPr>
      </p:pic>
      <p:pic>
        <p:nvPicPr>
          <p:cNvPr id="8" name="Kuva 7" descr="Kuva, joka sisältää kohteen teksti, Fontti, ympyrä, Grafiikka&#10;&#10;Kuvaus luotu automaattisesti">
            <a:extLst>
              <a:ext uri="{FF2B5EF4-FFF2-40B4-BE49-F238E27FC236}">
                <a16:creationId xmlns:a16="http://schemas.microsoft.com/office/drawing/2014/main" id="{4936F583-8BE0-A4B0-23F1-2539318062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50868" y="2346495"/>
            <a:ext cx="2721132" cy="2102162"/>
          </a:xfrm>
          <a:prstGeom prst="rect">
            <a:avLst/>
          </a:prstGeom>
        </p:spPr>
      </p:pic>
      <p:pic>
        <p:nvPicPr>
          <p:cNvPr id="12" name="Kuva 11" descr="Kuva, joka sisältää kohteen kuvakaappaus, lelu, pikseli&#10;&#10;Kuvaus luotu automaattisesti">
            <a:extLst>
              <a:ext uri="{FF2B5EF4-FFF2-40B4-BE49-F238E27FC236}">
                <a16:creationId xmlns:a16="http://schemas.microsoft.com/office/drawing/2014/main" id="{B2A1100B-6621-0523-4834-8321D6FEDC8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5671990" y="2218501"/>
            <a:ext cx="3810000" cy="2973940"/>
          </a:xfrm>
          <a:prstGeom prst="rect">
            <a:avLst/>
          </a:prstGeom>
        </p:spPr>
      </p:pic>
    </p:spTree>
    <p:extLst>
      <p:ext uri="{BB962C8B-B14F-4D97-AF65-F5344CB8AC3E}">
        <p14:creationId xmlns:p14="http://schemas.microsoft.com/office/powerpoint/2010/main" val="1325090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dirty="0">
                <a:ln>
                  <a:noFill/>
                </a:ln>
                <a:solidFill>
                  <a:srgbClr val="1A5892"/>
                </a:solidFill>
                <a:effectLst/>
                <a:uLnTx/>
                <a:uFillTx/>
                <a:latin typeface="Verdana Pro SemiBold" panose="020B0704030504040204" pitchFamily="34" charset="0"/>
                <a:ea typeface="+mn-ea"/>
                <a:cs typeface="+mn-cs"/>
              </a:rPr>
              <a:t>What is fake news?</a:t>
            </a:r>
          </a:p>
        </p:txBody>
      </p:sp>
      <p:sp>
        <p:nvSpPr>
          <p:cNvPr id="4" name="Rectangle 3"/>
          <p:cNvSpPr/>
          <p:nvPr/>
        </p:nvSpPr>
        <p:spPr>
          <a:xfrm>
            <a:off x="312234" y="598254"/>
            <a:ext cx="8631044"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Comic Sans MS" panose="030F0702030302020204" pitchFamily="66" charset="0"/>
              </a:rPr>
              <a:t>Fact-Check</a:t>
            </a:r>
            <a:r>
              <a:rPr kumimoji="0" lang="en-GB" sz="2400" b="0" i="0" u="none" strike="noStrike" kern="1200" cap="none" spc="0" normalizeH="0" baseline="0" noProof="0" dirty="0">
                <a:ln>
                  <a:noFill/>
                </a:ln>
                <a:solidFill>
                  <a:srgbClr val="C00000"/>
                </a:solidFill>
                <a:effectLst/>
                <a:uLnTx/>
                <a:uFillTx/>
                <a:latin typeface="Comic Sans MS" panose="030F0702030302020204" pitchFamily="66" charset="0"/>
              </a:rPr>
              <a:t>:</a:t>
            </a:r>
            <a:r>
              <a:rPr kumimoji="0" lang="sr-Latn-RS" sz="2400" b="0" i="0" u="none" strike="noStrike" kern="1200" cap="none" spc="0" normalizeH="0" baseline="0" noProof="0" dirty="0">
                <a:ln>
                  <a:noFill/>
                </a:ln>
                <a:solidFill>
                  <a:srgbClr val="C00000"/>
                </a:solidFill>
                <a:effectLst/>
                <a:uLnTx/>
                <a:uFillTx/>
                <a:latin typeface="Comic Sans MS" panose="030F0702030302020204" pitchFamily="66" charset="0"/>
              </a:rPr>
              <a:t> </a:t>
            </a:r>
            <a:r>
              <a:rPr kumimoji="0" lang="en-GB" sz="2400" b="0" i="0" u="none" strike="noStrike" kern="1200" cap="none" spc="0" normalizeH="0" baseline="0" noProof="0" dirty="0">
                <a:ln>
                  <a:noFill/>
                </a:ln>
                <a:solidFill>
                  <a:srgbClr val="000000"/>
                </a:solidFill>
                <a:effectLst/>
                <a:uLnTx/>
                <a:uFillTx/>
                <a:latin typeface="Comic Sans MS" panose="030F0702030302020204" pitchFamily="66" charset="0"/>
              </a:rPr>
              <a:t>To verify if something is true or false by looking at different sources and evidence.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omic Sans MS" panose="030F0702030302020204" pitchFamily="66" charset="0"/>
              </a:rPr>
              <a:t>Fact-checking helps us know if what we hear or read is real or fake.</a:t>
            </a:r>
            <a:endParaRPr kumimoji="0" lang="sr-Latn-RS" sz="2400" b="0" i="0" u="none" strike="noStrike" kern="1200" cap="none" spc="0" normalizeH="0" baseline="0" noProof="0" dirty="0">
              <a:ln>
                <a:noFill/>
              </a:ln>
              <a:solidFill>
                <a:srgbClr val="FF0000"/>
              </a:solidFill>
              <a:effectLst/>
              <a:uLnTx/>
              <a:uFillTx/>
              <a:latin typeface="Comic Sans MS" panose="030F0702030302020204" pitchFamily="66" charset="0"/>
            </a:endParaRPr>
          </a:p>
        </p:txBody>
      </p:sp>
      <p:pic>
        <p:nvPicPr>
          <p:cNvPr id="6" name="Kuva 5" descr="Kuva, joka sisältää kohteen ympyrä, kuvakaappaus, Grafiikka, teksti&#10;&#10;Kuvaus luotu automaattisesti">
            <a:extLst>
              <a:ext uri="{FF2B5EF4-FFF2-40B4-BE49-F238E27FC236}">
                <a16:creationId xmlns:a16="http://schemas.microsoft.com/office/drawing/2014/main" id="{EA503262-83C3-CD26-A277-E0F724E500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20056" y="2441489"/>
            <a:ext cx="2295538" cy="2048050"/>
          </a:xfrm>
          <a:prstGeom prst="rect">
            <a:avLst/>
          </a:prstGeom>
        </p:spPr>
      </p:pic>
      <p:pic>
        <p:nvPicPr>
          <p:cNvPr id="8" name="Kuva 7" descr="Kuva, joka sisältää kohteen tietokone, kuvitus, hiiri&#10;&#10;Kuvaus luotu automaattisesti">
            <a:extLst>
              <a:ext uri="{FF2B5EF4-FFF2-40B4-BE49-F238E27FC236}">
                <a16:creationId xmlns:a16="http://schemas.microsoft.com/office/drawing/2014/main" id="{3FB21162-765A-66EC-8E69-02E26FEAE356}"/>
              </a:ext>
            </a:extLst>
          </p:cNvPr>
          <p:cNvPicPr>
            <a:picLocks noChangeAspect="1"/>
          </p:cNvPicPr>
          <p:nvPr/>
        </p:nvPicPr>
        <p:blipFill>
          <a:blip r:embed="rId6"/>
          <a:stretch>
            <a:fillRect/>
          </a:stretch>
        </p:blipFill>
        <p:spPr>
          <a:xfrm>
            <a:off x="4142376" y="2571750"/>
            <a:ext cx="1735550" cy="1762668"/>
          </a:xfrm>
          <a:prstGeom prst="rect">
            <a:avLst/>
          </a:prstGeom>
        </p:spPr>
      </p:pic>
      <p:pic>
        <p:nvPicPr>
          <p:cNvPr id="10" name="Kuva 9" descr="Kuva, joka sisältää kohteen viiva, kolmio, muotoilu&#10;&#10;Kuvaus luotu automaattisesti">
            <a:extLst>
              <a:ext uri="{FF2B5EF4-FFF2-40B4-BE49-F238E27FC236}">
                <a16:creationId xmlns:a16="http://schemas.microsoft.com/office/drawing/2014/main" id="{7F4A5433-2C33-9C8E-4AFD-7D4553D9258C}"/>
              </a:ext>
            </a:extLst>
          </p:cNvPr>
          <p:cNvPicPr>
            <a:picLocks noChangeAspect="1"/>
          </p:cNvPicPr>
          <p:nvPr/>
        </p:nvPicPr>
        <p:blipFill>
          <a:blip r:embed="rId7"/>
          <a:stretch>
            <a:fillRect/>
          </a:stretch>
        </p:blipFill>
        <p:spPr>
          <a:xfrm>
            <a:off x="6450217" y="2386792"/>
            <a:ext cx="1735550" cy="1859518"/>
          </a:xfrm>
          <a:prstGeom prst="rect">
            <a:avLst/>
          </a:prstGeom>
        </p:spPr>
      </p:pic>
    </p:spTree>
    <p:extLst>
      <p:ext uri="{BB962C8B-B14F-4D97-AF65-F5344CB8AC3E}">
        <p14:creationId xmlns:p14="http://schemas.microsoft.com/office/powerpoint/2010/main" val="1831827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dirty="0">
                <a:ln>
                  <a:noFill/>
                </a:ln>
                <a:solidFill>
                  <a:srgbClr val="1A5892"/>
                </a:solidFill>
                <a:effectLst/>
                <a:uLnTx/>
                <a:uFillTx/>
                <a:latin typeface="Verdana Pro SemiBold" panose="020B0704030504040204" pitchFamily="34" charset="0"/>
                <a:ea typeface="+mn-ea"/>
                <a:cs typeface="+mn-cs"/>
              </a:rPr>
              <a:t>What is fake news?</a:t>
            </a:r>
          </a:p>
        </p:txBody>
      </p:sp>
      <p:sp>
        <p:nvSpPr>
          <p:cNvPr id="4" name="Rectangle 3"/>
          <p:cNvSpPr/>
          <p:nvPr/>
        </p:nvSpPr>
        <p:spPr>
          <a:xfrm>
            <a:off x="312234" y="653961"/>
            <a:ext cx="8631044" cy="120032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Comic Sans MS" panose="030F0702030302020204" pitchFamily="66" charset="0"/>
              </a:rPr>
              <a:t>Critical Thinking</a:t>
            </a:r>
            <a:r>
              <a:rPr kumimoji="0" lang="en-GB" sz="2400" b="0" i="0" u="none" strike="noStrike" kern="1200" cap="none" spc="0" normalizeH="0" baseline="0" noProof="0" dirty="0">
                <a:ln>
                  <a:noFill/>
                </a:ln>
                <a:solidFill>
                  <a:srgbClr val="C00000"/>
                </a:solidFill>
                <a:effectLst/>
                <a:uLnTx/>
                <a:uFillTx/>
                <a:latin typeface="Comic Sans MS" panose="030F0702030302020204" pitchFamily="66" charset="0"/>
              </a:rPr>
              <a:t>:</a:t>
            </a:r>
            <a:r>
              <a:rPr kumimoji="0" lang="sr-Latn-RS" sz="2400" b="0" i="0" u="none" strike="noStrike" kern="1200" cap="none" spc="0" normalizeH="0" baseline="0" noProof="0" dirty="0">
                <a:ln>
                  <a:noFill/>
                </a:ln>
                <a:solidFill>
                  <a:srgbClr val="C00000"/>
                </a:solidFill>
                <a:effectLst/>
                <a:uLnTx/>
                <a:uFillTx/>
                <a:latin typeface="Comic Sans MS" panose="030F0702030302020204" pitchFamily="66" charset="0"/>
              </a:rPr>
              <a:t> </a:t>
            </a:r>
            <a:r>
              <a:rPr kumimoji="0" lang="en-GB" sz="2400" b="0" i="0" u="none" strike="noStrike" kern="1200" cap="none" spc="0" normalizeH="0" baseline="0" noProof="0" dirty="0">
                <a:ln>
                  <a:noFill/>
                </a:ln>
                <a:solidFill>
                  <a:srgbClr val="000000"/>
                </a:solidFill>
                <a:effectLst/>
                <a:uLnTx/>
                <a:uFillTx/>
                <a:latin typeface="Comic Sans MS" panose="030F0702030302020204" pitchFamily="66" charset="0"/>
              </a:rPr>
              <a:t>Thinking carefully and asking questions before believing something.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omic Sans MS" panose="030F0702030302020204" pitchFamily="66" charset="0"/>
              </a:rPr>
              <a:t>It helps us decide if information is reliable or not.</a:t>
            </a:r>
          </a:p>
        </p:txBody>
      </p:sp>
      <p:sp>
        <p:nvSpPr>
          <p:cNvPr id="5" name="Suorakulmio 4">
            <a:extLst>
              <a:ext uri="{FF2B5EF4-FFF2-40B4-BE49-F238E27FC236}">
                <a16:creationId xmlns:a16="http://schemas.microsoft.com/office/drawing/2014/main" id="{3E79306F-D121-C2F8-111C-A41CF71938D8}"/>
              </a:ext>
            </a:extLst>
          </p:cNvPr>
          <p:cNvSpPr/>
          <p:nvPr/>
        </p:nvSpPr>
        <p:spPr>
          <a:xfrm>
            <a:off x="571672" y="2569644"/>
            <a:ext cx="1877438"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54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a:ea typeface="+mn-ea"/>
                <a:cs typeface="+mn-cs"/>
              </a:rPr>
              <a:t>Who</a:t>
            </a:r>
            <a:r>
              <a:rPr kumimoji="0" lang="fi-FI"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a:t>
            </a:r>
          </a:p>
        </p:txBody>
      </p:sp>
      <p:sp>
        <p:nvSpPr>
          <p:cNvPr id="6" name="Suorakulmio 5">
            <a:extLst>
              <a:ext uri="{FF2B5EF4-FFF2-40B4-BE49-F238E27FC236}">
                <a16:creationId xmlns:a16="http://schemas.microsoft.com/office/drawing/2014/main" id="{71A5D1C8-D9F3-EBCA-21D1-65CD22827F0F}"/>
              </a:ext>
            </a:extLst>
          </p:cNvPr>
          <p:cNvSpPr/>
          <p:nvPr/>
        </p:nvSpPr>
        <p:spPr>
          <a:xfrm>
            <a:off x="2879423" y="2205047"/>
            <a:ext cx="1821653"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5400" b="1" i="0" u="none" strike="noStrike" kern="1200" cap="none" spc="0" normalizeH="0" baseline="0" noProof="0" dirty="0" err="1">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mn-cs"/>
              </a:rPr>
              <a:t>Why</a:t>
            </a:r>
            <a:r>
              <a:rPr kumimoji="0" lang="fi-FI" sz="5400" b="1" i="0" u="none" strike="noStrike" kern="1200" cap="none" spc="0" normalizeH="0" baseline="0" noProof="0" dirty="0">
                <a:ln w="12700">
                  <a:solidFill>
                    <a:srgbClr val="9BBB59">
                      <a:lumMod val="50000"/>
                    </a:srgbClr>
                  </a:solidFill>
                  <a:prstDash val="solid"/>
                </a:ln>
                <a:pattFill prst="narHorz">
                  <a:fgClr>
                    <a:srgbClr val="9BBB59"/>
                  </a:fgClr>
                  <a:bgClr>
                    <a:srgbClr val="9BBB59">
                      <a:lumMod val="40000"/>
                      <a:lumOff val="60000"/>
                    </a:srgbClr>
                  </a:bgClr>
                </a:pattFill>
                <a:effectLst>
                  <a:innerShdw blurRad="177800">
                    <a:srgbClr val="9BBB59">
                      <a:lumMod val="50000"/>
                    </a:srgbClr>
                  </a:innerShdw>
                </a:effectLst>
                <a:uLnTx/>
                <a:uFillTx/>
                <a:latin typeface="Calibri"/>
                <a:ea typeface="+mn-ea"/>
                <a:cs typeface="+mn-cs"/>
              </a:rPr>
              <a:t>?</a:t>
            </a:r>
          </a:p>
        </p:txBody>
      </p:sp>
      <p:sp>
        <p:nvSpPr>
          <p:cNvPr id="7" name="Suorakulmio 6">
            <a:extLst>
              <a:ext uri="{FF2B5EF4-FFF2-40B4-BE49-F238E27FC236}">
                <a16:creationId xmlns:a16="http://schemas.microsoft.com/office/drawing/2014/main" id="{07BFB6BC-D99E-5332-FEEF-280EF820D4C0}"/>
              </a:ext>
            </a:extLst>
          </p:cNvPr>
          <p:cNvSpPr/>
          <p:nvPr/>
        </p:nvSpPr>
        <p:spPr>
          <a:xfrm>
            <a:off x="4864870" y="2746431"/>
            <a:ext cx="2440348"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5400" b="1" i="0" u="none" strike="noStrike" kern="1200" cap="none" spc="0" normalizeH="0" baseline="0" noProof="0" dirty="0" err="1">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Calibri"/>
                <a:ea typeface="+mn-ea"/>
                <a:cs typeface="+mn-cs"/>
              </a:rPr>
              <a:t>Where</a:t>
            </a:r>
            <a:r>
              <a:rPr kumimoji="0" lang="fi-FI" sz="5400" b="1" i="0" u="none" strike="noStrike" kern="1200" cap="none" spc="0" normalizeH="0" baseline="0" noProof="0" dirty="0">
                <a:ln w="12700">
                  <a:solidFill>
                    <a:srgbClr val="4F81BD"/>
                  </a:solidFill>
                  <a:prstDash val="solid"/>
                </a:ln>
                <a:pattFill prst="pct50">
                  <a:fgClr>
                    <a:srgbClr val="4F81BD"/>
                  </a:fgClr>
                  <a:bgClr>
                    <a:srgbClr val="4F81BD">
                      <a:lumMod val="20000"/>
                      <a:lumOff val="80000"/>
                    </a:srgbClr>
                  </a:bgClr>
                </a:pattFill>
                <a:effectLst>
                  <a:outerShdw dist="38100" dir="2640000" algn="bl" rotWithShape="0">
                    <a:srgbClr val="4F81BD"/>
                  </a:outerShdw>
                </a:effectLst>
                <a:uLnTx/>
                <a:uFillTx/>
                <a:latin typeface="Calibri"/>
                <a:ea typeface="+mn-ea"/>
                <a:cs typeface="+mn-cs"/>
              </a:rPr>
              <a:t>?</a:t>
            </a:r>
          </a:p>
        </p:txBody>
      </p:sp>
      <p:sp>
        <p:nvSpPr>
          <p:cNvPr id="8" name="Suorakulmio 7">
            <a:extLst>
              <a:ext uri="{FF2B5EF4-FFF2-40B4-BE49-F238E27FC236}">
                <a16:creationId xmlns:a16="http://schemas.microsoft.com/office/drawing/2014/main" id="{255E29B9-7BCC-1A05-1C45-6C81AAEC8591}"/>
              </a:ext>
            </a:extLst>
          </p:cNvPr>
          <p:cNvSpPr/>
          <p:nvPr/>
        </p:nvSpPr>
        <p:spPr>
          <a:xfrm>
            <a:off x="2595285" y="3401635"/>
            <a:ext cx="2081019"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5400" b="1" i="0" u="none" strike="noStrike" kern="1200" cap="none" spc="0" normalizeH="0" baseline="0" noProof="0" dirty="0" err="1">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effectLst/>
                <a:uLnTx/>
                <a:uFillTx/>
                <a:latin typeface="Calibri"/>
                <a:ea typeface="+mn-ea"/>
                <a:cs typeface="+mn-cs"/>
              </a:rPr>
              <a:t>What</a:t>
            </a:r>
            <a:r>
              <a:rPr kumimoji="0" lang="fi-FI" sz="5400" b="1" i="0" u="none" strike="noStrike" kern="1200" cap="none" spc="0" normalizeH="0" baseline="0" noProof="0"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effectLst/>
                <a:uLnTx/>
                <a:uFillTx/>
                <a:latin typeface="Calibri"/>
                <a:ea typeface="+mn-ea"/>
                <a:cs typeface="+mn-cs"/>
              </a:rPr>
              <a:t>?</a:t>
            </a:r>
          </a:p>
        </p:txBody>
      </p:sp>
      <p:pic>
        <p:nvPicPr>
          <p:cNvPr id="10" name="Kuva 9" descr="Kuva, joka sisältää kohteen kuvakaappaus, lelu&#10;&#10;Kuvaus luotu automaattisesti">
            <a:extLst>
              <a:ext uri="{FF2B5EF4-FFF2-40B4-BE49-F238E27FC236}">
                <a16:creationId xmlns:a16="http://schemas.microsoft.com/office/drawing/2014/main" id="{D7455D6E-A454-F7C3-3A58-D0A03FD07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328980" y="2205047"/>
            <a:ext cx="3496440" cy="3065043"/>
          </a:xfrm>
          <a:prstGeom prst="rect">
            <a:avLst/>
          </a:prstGeom>
        </p:spPr>
      </p:pic>
    </p:spTree>
    <p:extLst>
      <p:ext uri="{BB962C8B-B14F-4D97-AF65-F5344CB8AC3E}">
        <p14:creationId xmlns:p14="http://schemas.microsoft.com/office/powerpoint/2010/main" val="2449128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115009"/>
            <a:ext cx="5412137" cy="338554"/>
          </a:xfrm>
          <a:prstGeom prst="rect">
            <a:avLst/>
          </a:prstGeom>
          <a:noFill/>
        </p:spPr>
        <p:txBody>
          <a:bodyPr wrap="square" rtlCol="0">
            <a:spAutoFit/>
          </a:bodyPr>
          <a:lstStyle/>
          <a:p>
            <a:r>
              <a:rPr lang="en-IE" sz="1600" b="1" dirty="0">
                <a:solidFill>
                  <a:srgbClr val="1A5892"/>
                </a:solidFill>
                <a:latin typeface="Verdana Pro SemiBold" panose="020B0704030504040204" pitchFamily="34" charset="0"/>
              </a:rPr>
              <a:t>Vocabulary </a:t>
            </a:r>
          </a:p>
        </p:txBody>
      </p:sp>
      <p:sp>
        <p:nvSpPr>
          <p:cNvPr id="6" name="TextBox 5">
            <a:extLst>
              <a:ext uri="{FF2B5EF4-FFF2-40B4-BE49-F238E27FC236}">
                <a16:creationId xmlns:a16="http://schemas.microsoft.com/office/drawing/2014/main" id="{63394AAA-9E20-7D81-2A31-94F581154CE4}"/>
              </a:ext>
            </a:extLst>
          </p:cNvPr>
          <p:cNvSpPr txBox="1"/>
          <p:nvPr/>
        </p:nvSpPr>
        <p:spPr>
          <a:xfrm>
            <a:off x="395572" y="716092"/>
            <a:ext cx="5928743" cy="2308324"/>
          </a:xfrm>
          <a:prstGeom prst="rect">
            <a:avLst/>
          </a:prstGeom>
          <a:solidFill>
            <a:schemeClr val="accent4">
              <a:lumMod val="20000"/>
              <a:lumOff val="80000"/>
            </a:schemeClr>
          </a:solidFill>
        </p:spPr>
        <p:txBody>
          <a:bodyPr wrap="square">
            <a:spAutoFit/>
          </a:bodyPr>
          <a:lstStyle/>
          <a:p>
            <a:r>
              <a:rPr lang="fi-FI" sz="2400" b="1" dirty="0">
                <a:solidFill>
                  <a:schemeClr val="accent6">
                    <a:lumMod val="75000"/>
                  </a:schemeClr>
                </a:solidFill>
                <a:latin typeface="Comic Sans MS" panose="030F0702030302020204" pitchFamily="66" charset="0"/>
              </a:rPr>
              <a:t>What does each term mean?</a:t>
            </a:r>
            <a:r>
              <a:rPr lang="sr-Latn-RS" sz="2400" b="1" dirty="0">
                <a:solidFill>
                  <a:schemeClr val="accent6">
                    <a:lumMod val="75000"/>
                  </a:schemeClr>
                </a:solidFill>
                <a:latin typeface="Comic Sans MS" panose="030F0702030302020204" pitchFamily="66" charset="0"/>
              </a:rPr>
              <a:t> </a:t>
            </a:r>
          </a:p>
          <a:p>
            <a:endParaRPr lang="sr-Latn-RS" sz="2000" dirty="0">
              <a:latin typeface="Comic Sans MS" panose="030F0702030302020204" pitchFamily="66" charset="0"/>
            </a:endParaRPr>
          </a:p>
          <a:p>
            <a:pPr marL="342900" indent="-342900" algn="just">
              <a:buFont typeface="Arial" panose="020B0604020202020204" pitchFamily="34" charset="0"/>
              <a:buChar char="•"/>
            </a:pPr>
            <a:r>
              <a:rPr lang="sr-Latn-RS" sz="2000" b="1" dirty="0">
                <a:latin typeface="Comic Sans MS" panose="030F0702030302020204" pitchFamily="66" charset="0"/>
              </a:rPr>
              <a:t>Hoax</a:t>
            </a:r>
          </a:p>
          <a:p>
            <a:pPr marL="342900" indent="-342900" algn="just">
              <a:buFont typeface="Arial" panose="020B0604020202020204" pitchFamily="34" charset="0"/>
              <a:buChar char="•"/>
            </a:pPr>
            <a:r>
              <a:rPr lang="sr-Latn-RS" sz="2000" b="1" dirty="0">
                <a:latin typeface="Comic Sans MS" panose="030F0702030302020204" pitchFamily="66" charset="0"/>
              </a:rPr>
              <a:t>Media Litera</a:t>
            </a:r>
            <a:r>
              <a:rPr lang="fi-FI" sz="2000" b="1" dirty="0">
                <a:latin typeface="Comic Sans MS" panose="030F0702030302020204" pitchFamily="66" charset="0"/>
              </a:rPr>
              <a:t>c</a:t>
            </a:r>
            <a:r>
              <a:rPr lang="sr-Latn-RS" sz="2000" b="1" dirty="0">
                <a:latin typeface="Comic Sans MS" panose="030F0702030302020204" pitchFamily="66" charset="0"/>
              </a:rPr>
              <a:t>y</a:t>
            </a:r>
          </a:p>
          <a:p>
            <a:pPr marL="342900" indent="-342900" algn="just">
              <a:buFont typeface="Arial" panose="020B0604020202020204" pitchFamily="34" charset="0"/>
              <a:buChar char="•"/>
            </a:pPr>
            <a:r>
              <a:rPr lang="sr-Latn-RS" sz="2000" b="1" dirty="0">
                <a:latin typeface="Comic Sans MS" panose="030F0702030302020204" pitchFamily="66" charset="0"/>
              </a:rPr>
              <a:t>Source</a:t>
            </a:r>
          </a:p>
          <a:p>
            <a:pPr marL="342900" indent="-342900" algn="just">
              <a:buFont typeface="Arial" panose="020B0604020202020204" pitchFamily="34" charset="0"/>
              <a:buChar char="•"/>
            </a:pPr>
            <a:r>
              <a:rPr lang="sr-Latn-RS" sz="2000" b="1" dirty="0">
                <a:latin typeface="Comic Sans MS" panose="030F0702030302020204" pitchFamily="66" charset="0"/>
              </a:rPr>
              <a:t>Internet Safety</a:t>
            </a:r>
          </a:p>
          <a:p>
            <a:pPr marL="342900" indent="-342900" algn="just">
              <a:buFont typeface="Arial" panose="020B0604020202020204" pitchFamily="34" charset="0"/>
              <a:buChar char="•"/>
            </a:pPr>
            <a:r>
              <a:rPr lang="sr-Latn-RS" sz="2000" b="1" dirty="0">
                <a:latin typeface="Comic Sans MS" panose="030F0702030302020204" pitchFamily="66" charset="0"/>
              </a:rPr>
              <a:t>Clickbait</a:t>
            </a:r>
            <a:endParaRPr lang="en-GB" sz="2000" b="1" dirty="0">
              <a:latin typeface="Comic Sans MS" panose="030F0702030302020204" pitchFamily="66" charset="0"/>
            </a:endParaRPr>
          </a:p>
        </p:txBody>
      </p:sp>
      <p:pic>
        <p:nvPicPr>
          <p:cNvPr id="5" name="Kuva 4" descr="Kuva, joka sisältää kohteen kuvakaappaus, lelu&#10;&#10;Kuvaus luotu automaattisesti">
            <a:extLst>
              <a:ext uri="{FF2B5EF4-FFF2-40B4-BE49-F238E27FC236}">
                <a16:creationId xmlns:a16="http://schemas.microsoft.com/office/drawing/2014/main" id="{4EE75B8B-3B27-356E-3AE5-81A38B6D85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4865063" y="1041400"/>
            <a:ext cx="5345736" cy="4353264"/>
          </a:xfrm>
          <a:prstGeom prst="rect">
            <a:avLst/>
          </a:prstGeom>
        </p:spPr>
      </p:pic>
      <p:pic>
        <p:nvPicPr>
          <p:cNvPr id="8" name="Kuva 7" descr="Kuva, joka sisältää kohteen tietokone, kuvitus, hiiri&#10;&#10;Kuvaus luotu automaattisesti">
            <a:extLst>
              <a:ext uri="{FF2B5EF4-FFF2-40B4-BE49-F238E27FC236}">
                <a16:creationId xmlns:a16="http://schemas.microsoft.com/office/drawing/2014/main" id="{D196E9F2-CD79-F523-9822-D05687AA7A8B}"/>
              </a:ext>
            </a:extLst>
          </p:cNvPr>
          <p:cNvPicPr>
            <a:picLocks noChangeAspect="1"/>
          </p:cNvPicPr>
          <p:nvPr/>
        </p:nvPicPr>
        <p:blipFill>
          <a:blip r:embed="rId6"/>
          <a:stretch>
            <a:fillRect/>
          </a:stretch>
        </p:blipFill>
        <p:spPr>
          <a:xfrm>
            <a:off x="1639211" y="3096682"/>
            <a:ext cx="1283662" cy="1303719"/>
          </a:xfrm>
          <a:prstGeom prst="rect">
            <a:avLst/>
          </a:prstGeom>
        </p:spPr>
      </p:pic>
      <p:pic>
        <p:nvPicPr>
          <p:cNvPr id="10" name="Kuva 9" descr="Kuva, joka sisältää kohteen clipart, Grafiikka, kuvitus, animaatio&#10;&#10;Kuvaus luotu automaattisesti">
            <a:extLst>
              <a:ext uri="{FF2B5EF4-FFF2-40B4-BE49-F238E27FC236}">
                <a16:creationId xmlns:a16="http://schemas.microsoft.com/office/drawing/2014/main" id="{95A6DC75-85F0-27CB-A92B-75AE5CCCCD4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23566" y="3143395"/>
            <a:ext cx="2070100" cy="1380067"/>
          </a:xfrm>
          <a:prstGeom prst="rect">
            <a:avLst/>
          </a:prstGeom>
        </p:spPr>
      </p:pic>
      <p:pic>
        <p:nvPicPr>
          <p:cNvPr id="12" name="Kuva 11" descr="Kuva, joka sisältää kohteen Julkaisu, kirja, teksti, pino&#10;&#10;Kuvaus luotu automaattisesti">
            <a:extLst>
              <a:ext uri="{FF2B5EF4-FFF2-40B4-BE49-F238E27FC236}">
                <a16:creationId xmlns:a16="http://schemas.microsoft.com/office/drawing/2014/main" id="{A8779CB2-9E54-4A5C-706F-AC983A54627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59118" y="2709332"/>
            <a:ext cx="2001797" cy="1814129"/>
          </a:xfrm>
          <a:prstGeom prst="rect">
            <a:avLst/>
          </a:prstGeom>
        </p:spPr>
      </p:pic>
    </p:spTree>
    <p:extLst>
      <p:ext uri="{BB962C8B-B14F-4D97-AF65-F5344CB8AC3E}">
        <p14:creationId xmlns:p14="http://schemas.microsoft.com/office/powerpoint/2010/main" val="1084843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4" name="Rectangle 3"/>
          <p:cNvSpPr/>
          <p:nvPr/>
        </p:nvSpPr>
        <p:spPr>
          <a:xfrm>
            <a:off x="189571" y="161912"/>
            <a:ext cx="2561920" cy="369332"/>
          </a:xfrm>
          <a:prstGeom prst="rect">
            <a:avLst/>
          </a:prstGeom>
        </p:spPr>
        <p:txBody>
          <a:bodyPr wrap="none">
            <a:spAutoFit/>
          </a:bodyPr>
          <a:lstStyle/>
          <a:p>
            <a:r>
              <a:rPr lang="en-IE" b="1" dirty="0">
                <a:solidFill>
                  <a:srgbClr val="1A5892"/>
                </a:solidFill>
                <a:latin typeface="Verdana Pro SemiBold" panose="020B0704030504040204" pitchFamily="34" charset="0"/>
              </a:rPr>
              <a:t>What is fake news?</a:t>
            </a:r>
          </a:p>
        </p:txBody>
      </p:sp>
      <p:sp>
        <p:nvSpPr>
          <p:cNvPr id="7" name="TextBox 6"/>
          <p:cNvSpPr txBox="1"/>
          <p:nvPr/>
        </p:nvSpPr>
        <p:spPr>
          <a:xfrm>
            <a:off x="446129" y="1280599"/>
            <a:ext cx="5042829" cy="738664"/>
          </a:xfrm>
          <a:prstGeom prst="rect">
            <a:avLst/>
          </a:prstGeom>
          <a:solidFill>
            <a:srgbClr val="FFFF00"/>
          </a:solidFill>
        </p:spPr>
        <p:txBody>
          <a:bodyPr wrap="square" rtlCol="0">
            <a:spAutoFit/>
          </a:bodyPr>
          <a:lstStyle/>
          <a:p>
            <a:r>
              <a:rPr lang="sr-Latn-RS" sz="2400" b="1" dirty="0">
                <a:solidFill>
                  <a:schemeClr val="accent4"/>
                </a:solidFill>
              </a:rPr>
              <a:t>Let</a:t>
            </a:r>
            <a:r>
              <a:rPr lang="fi-FI" sz="2400" b="1" dirty="0">
                <a:solidFill>
                  <a:schemeClr val="accent4"/>
                </a:solidFill>
              </a:rPr>
              <a:t>’</a:t>
            </a:r>
            <a:r>
              <a:rPr lang="sr-Latn-RS" sz="2400" b="1" dirty="0">
                <a:solidFill>
                  <a:schemeClr val="accent4"/>
                </a:solidFill>
              </a:rPr>
              <a:t>s</a:t>
            </a:r>
            <a:r>
              <a:rPr lang="fi-FI" sz="2400" b="1" dirty="0">
                <a:solidFill>
                  <a:schemeClr val="accent4"/>
                </a:solidFill>
              </a:rPr>
              <a:t> play</a:t>
            </a:r>
            <a:r>
              <a:rPr lang="fi-FI" dirty="0">
                <a:solidFill>
                  <a:schemeClr val="accent4"/>
                </a:solidFill>
              </a:rPr>
              <a:t> </a:t>
            </a:r>
            <a:r>
              <a:rPr lang="sr-Latn-RS" sz="2400" b="1" dirty="0">
                <a:solidFill>
                  <a:schemeClr val="accent4"/>
                </a:solidFill>
              </a:rPr>
              <a:t>Fact or Fiction Telephon</a:t>
            </a:r>
            <a:r>
              <a:rPr lang="fi-FI" sz="2400" b="1" dirty="0">
                <a:solidFill>
                  <a:schemeClr val="accent4"/>
                </a:solidFill>
              </a:rPr>
              <a:t>e!</a:t>
            </a:r>
            <a:endParaRPr lang="sr-Latn-RS" sz="2400" b="1" dirty="0">
              <a:solidFill>
                <a:schemeClr val="accent4"/>
              </a:solidFill>
            </a:endParaRPr>
          </a:p>
          <a:p>
            <a:endParaRPr lang="sr-Latn-RS" b="1" dirty="0"/>
          </a:p>
        </p:txBody>
      </p:sp>
      <p:pic>
        <p:nvPicPr>
          <p:cNvPr id="5" name="Kuva 4">
            <a:extLst>
              <a:ext uri="{FF2B5EF4-FFF2-40B4-BE49-F238E27FC236}">
                <a16:creationId xmlns:a16="http://schemas.microsoft.com/office/drawing/2014/main" id="{B80BB116-A47E-0152-D336-FB0DF933A7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69362" y="891905"/>
            <a:ext cx="3285068" cy="3018156"/>
          </a:xfrm>
          <a:prstGeom prst="rect">
            <a:avLst/>
          </a:prstGeom>
        </p:spPr>
      </p:pic>
      <p:pic>
        <p:nvPicPr>
          <p:cNvPr id="8" name="Kuva 7" descr="Kuva, joka sisältää kohteen Lapsitaide, animaatio, clipart, muotoilu&#10;&#10;Kuvaus luotu automaattisesti">
            <a:extLst>
              <a:ext uri="{FF2B5EF4-FFF2-40B4-BE49-F238E27FC236}">
                <a16:creationId xmlns:a16="http://schemas.microsoft.com/office/drawing/2014/main" id="{28964D85-A792-CFB7-7FBB-7A74E951CF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85228" y="2965503"/>
            <a:ext cx="4284134" cy="1526578"/>
          </a:xfrm>
          <a:prstGeom prst="rect">
            <a:avLst/>
          </a:prstGeom>
        </p:spPr>
      </p:pic>
    </p:spTree>
    <p:extLst>
      <p:ext uri="{BB962C8B-B14F-4D97-AF65-F5344CB8AC3E}">
        <p14:creationId xmlns:p14="http://schemas.microsoft.com/office/powerpoint/2010/main" val="1951267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0D5BD3EB-6296-49BD-A7CA-FE4D60BB7A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0400" y="-6350"/>
            <a:ext cx="2133600" cy="861974"/>
          </a:xfrm>
          <a:prstGeom prst="rect">
            <a:avLst/>
          </a:prstGeom>
        </p:spPr>
      </p:pic>
      <p:sp>
        <p:nvSpPr>
          <p:cNvPr id="3" name="TextBox 2">
            <a:extLst>
              <a:ext uri="{FF2B5EF4-FFF2-40B4-BE49-F238E27FC236}">
                <a16:creationId xmlns:a16="http://schemas.microsoft.com/office/drawing/2014/main" id="{59992AAA-FA68-45BC-9859-0F8BC31DCB66}"/>
              </a:ext>
            </a:extLst>
          </p:cNvPr>
          <p:cNvSpPr txBox="1"/>
          <p:nvPr/>
        </p:nvSpPr>
        <p:spPr>
          <a:xfrm>
            <a:off x="395572" y="59131"/>
            <a:ext cx="5412137" cy="338554"/>
          </a:xfrm>
          <a:prstGeom prst="rect">
            <a:avLst/>
          </a:prstGeom>
          <a:noFill/>
        </p:spPr>
        <p:txBody>
          <a:bodyPr wrap="square" rtlCol="0">
            <a:spAutoFit/>
          </a:bodyPr>
          <a:lstStyle/>
          <a:p>
            <a:r>
              <a:rPr lang="en-IE" sz="1600" b="1" dirty="0">
                <a:solidFill>
                  <a:srgbClr val="1A5892"/>
                </a:solidFill>
                <a:latin typeface="Verdana Pro SemiBold" panose="020B0704030504040204" pitchFamily="34" charset="0"/>
              </a:rPr>
              <a:t>What is fake news?</a:t>
            </a:r>
          </a:p>
        </p:txBody>
      </p:sp>
      <p:sp>
        <p:nvSpPr>
          <p:cNvPr id="6" name="TextBox 5">
            <a:extLst>
              <a:ext uri="{FF2B5EF4-FFF2-40B4-BE49-F238E27FC236}">
                <a16:creationId xmlns:a16="http://schemas.microsoft.com/office/drawing/2014/main" id="{63394AAA-9E20-7D81-2A31-94F581154CE4}"/>
              </a:ext>
            </a:extLst>
          </p:cNvPr>
          <p:cNvSpPr txBox="1"/>
          <p:nvPr/>
        </p:nvSpPr>
        <p:spPr>
          <a:xfrm>
            <a:off x="326025" y="896784"/>
            <a:ext cx="8491950" cy="954107"/>
          </a:xfrm>
          <a:prstGeom prst="rect">
            <a:avLst/>
          </a:prstGeom>
          <a:noFill/>
        </p:spPr>
        <p:txBody>
          <a:bodyPr wrap="square">
            <a:spAutoFit/>
          </a:bodyPr>
          <a:lstStyle/>
          <a:p>
            <a:pPr algn="ctr"/>
            <a:r>
              <a:rPr lang="sr-Latn-RS" sz="2800" b="1" dirty="0">
                <a:solidFill>
                  <a:srgbClr val="C00000"/>
                </a:solidFill>
                <a:latin typeface="Comic Sans MS" panose="030F0702030302020204" pitchFamily="66" charset="0"/>
              </a:rPr>
              <a:t>H</a:t>
            </a:r>
            <a:r>
              <a:rPr lang="en-GB" sz="2800" b="1" dirty="0">
                <a:solidFill>
                  <a:srgbClr val="C00000"/>
                </a:solidFill>
                <a:latin typeface="Comic Sans MS" panose="030F0702030302020204" pitchFamily="66" charset="0"/>
              </a:rPr>
              <a:t>ow </a:t>
            </a:r>
            <a:r>
              <a:rPr lang="sr-Latn-RS" sz="2800" b="1" dirty="0">
                <a:solidFill>
                  <a:srgbClr val="C00000"/>
                </a:solidFill>
                <a:latin typeface="Comic Sans MS" panose="030F0702030302020204" pitchFamily="66" charset="0"/>
              </a:rPr>
              <a:t>did </a:t>
            </a:r>
            <a:r>
              <a:rPr lang="en-GB" sz="2800" b="1" dirty="0">
                <a:solidFill>
                  <a:srgbClr val="C00000"/>
                </a:solidFill>
                <a:latin typeface="Comic Sans MS" panose="030F0702030302020204" pitchFamily="66" charset="0"/>
              </a:rPr>
              <a:t>the facts change from the original one as they went around the circle</a:t>
            </a:r>
            <a:r>
              <a:rPr lang="sr-Latn-RS" sz="2800" b="1" dirty="0">
                <a:solidFill>
                  <a:srgbClr val="C00000"/>
                </a:solidFill>
                <a:latin typeface="Comic Sans MS" panose="030F0702030302020204" pitchFamily="66" charset="0"/>
              </a:rPr>
              <a:t>?</a:t>
            </a:r>
            <a:endParaRPr lang="en-GB" sz="2800" b="1" dirty="0">
              <a:solidFill>
                <a:srgbClr val="C00000"/>
              </a:solidFill>
              <a:latin typeface="Comic Sans MS" panose="030F0702030302020204" pitchFamily="66" charset="0"/>
            </a:endParaRPr>
          </a:p>
        </p:txBody>
      </p:sp>
      <p:pic>
        <p:nvPicPr>
          <p:cNvPr id="5" name="Kuva 4" descr="Kuva, joka sisältää kohteen kello, clipart, animaatio, kuvitus&#10;&#10;Kuvaus luotu automaattisesti">
            <a:extLst>
              <a:ext uri="{FF2B5EF4-FFF2-40B4-BE49-F238E27FC236}">
                <a16:creationId xmlns:a16="http://schemas.microsoft.com/office/drawing/2014/main" id="{AACA9DB3-0932-5A1D-446C-D562095655C7}"/>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59000"/>
                    </a14:imgEffect>
                  </a14:imgLayer>
                </a14:imgProps>
              </a:ext>
              <a:ext uri="{28A0092B-C50C-407E-A947-70E740481C1C}">
                <a14:useLocalDpi xmlns:a14="http://schemas.microsoft.com/office/drawing/2010/main"/>
              </a:ext>
            </a:extLst>
          </a:blip>
          <a:stretch>
            <a:fillRect/>
          </a:stretch>
        </p:blipFill>
        <p:spPr>
          <a:xfrm>
            <a:off x="1303054" y="1974002"/>
            <a:ext cx="2512484" cy="2512484"/>
          </a:xfrm>
          <a:prstGeom prst="rect">
            <a:avLst/>
          </a:prstGeom>
        </p:spPr>
      </p:pic>
      <p:pic>
        <p:nvPicPr>
          <p:cNvPr id="8" name="Kuva 7" descr="Kuva, joka sisältää kohteen clipart, siluetti, kuvitus&#10;&#10;Kuvaus luotu automaattisesti">
            <a:extLst>
              <a:ext uri="{FF2B5EF4-FFF2-40B4-BE49-F238E27FC236}">
                <a16:creationId xmlns:a16="http://schemas.microsoft.com/office/drawing/2014/main" id="{4616125D-C1C7-50B6-57B9-727E228B79F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15538" y="2117676"/>
            <a:ext cx="2789611" cy="2225137"/>
          </a:xfrm>
          <a:prstGeom prst="rect">
            <a:avLst/>
          </a:prstGeom>
        </p:spPr>
      </p:pic>
      <p:pic>
        <p:nvPicPr>
          <p:cNvPr id="10" name="Kuva 9" descr="Kuva, joka sisältää kohteen kuvakaappaus, lelu, pikseli&#10;&#10;Kuvaus luotu automaattisesti">
            <a:extLst>
              <a:ext uri="{FF2B5EF4-FFF2-40B4-BE49-F238E27FC236}">
                <a16:creationId xmlns:a16="http://schemas.microsoft.com/office/drawing/2014/main" id="{B339CB06-7AB2-8DE2-F3F6-2A72ED46BB8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5328464" y="1435393"/>
            <a:ext cx="5056867" cy="4858461"/>
          </a:xfrm>
          <a:prstGeom prst="rect">
            <a:avLst/>
          </a:prstGeom>
        </p:spPr>
      </p:pic>
    </p:spTree>
    <p:extLst>
      <p:ext uri="{BB962C8B-B14F-4D97-AF65-F5344CB8AC3E}">
        <p14:creationId xmlns:p14="http://schemas.microsoft.com/office/powerpoint/2010/main" val="2986078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7003</TotalTime>
  <Words>753</Words>
  <Application>Microsoft Office PowerPoint</Application>
  <PresentationFormat>On-screen Show (16:9)</PresentationFormat>
  <Paragraphs>144</Paragraphs>
  <Slides>31</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Comic Sans MS</vt:lpstr>
      <vt:lpstr>Verdana Pro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Bigfishdesign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Bates</dc:creator>
  <cp:lastModifiedBy>aine hamill</cp:lastModifiedBy>
  <cp:revision>49</cp:revision>
  <cp:lastPrinted>2023-04-05T12:03:14Z</cp:lastPrinted>
  <dcterms:created xsi:type="dcterms:W3CDTF">2015-09-17T14:35:04Z</dcterms:created>
  <dcterms:modified xsi:type="dcterms:W3CDTF">2023-10-20T10:21:05Z</dcterms:modified>
</cp:coreProperties>
</file>