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7"/>
  </p:notesMasterIdLst>
  <p:sldIdLst>
    <p:sldId id="256" r:id="rId2"/>
    <p:sldId id="257" r:id="rId3"/>
    <p:sldId id="278" r:id="rId4"/>
    <p:sldId id="314" r:id="rId5"/>
    <p:sldId id="315" r:id="rId6"/>
    <p:sldId id="299" r:id="rId7"/>
    <p:sldId id="316" r:id="rId8"/>
    <p:sldId id="300" r:id="rId9"/>
    <p:sldId id="317" r:id="rId10"/>
    <p:sldId id="307" r:id="rId11"/>
    <p:sldId id="318" r:id="rId12"/>
    <p:sldId id="308" r:id="rId13"/>
    <p:sldId id="303" r:id="rId14"/>
    <p:sldId id="298" r:id="rId15"/>
    <p:sldId id="284" r:id="rId16"/>
    <p:sldId id="304" r:id="rId17"/>
    <p:sldId id="329" r:id="rId18"/>
    <p:sldId id="302" r:id="rId19"/>
    <p:sldId id="305" r:id="rId20"/>
    <p:sldId id="286" r:id="rId21"/>
    <p:sldId id="319" r:id="rId22"/>
    <p:sldId id="320" r:id="rId23"/>
    <p:sldId id="321" r:id="rId24"/>
    <p:sldId id="306" r:id="rId25"/>
    <p:sldId id="324" r:id="rId26"/>
    <p:sldId id="323" r:id="rId27"/>
    <p:sldId id="325" r:id="rId28"/>
    <p:sldId id="326" r:id="rId29"/>
    <p:sldId id="288" r:id="rId30"/>
    <p:sldId id="291" r:id="rId31"/>
    <p:sldId id="327" r:id="rId32"/>
    <p:sldId id="289" r:id="rId33"/>
    <p:sldId id="290" r:id="rId34"/>
    <p:sldId id="328" r:id="rId35"/>
    <p:sldId id="292" r:id="rId3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8" roundtripDataSignature="AMtx7mjTOC2kHvY6v7ltG2suPIm9+Sg7U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8F8D4A-2003-4E7D-A9F1-38803B557E2E}" v="30" dt="2023-10-10T19:10:10.9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780"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ky ORourke" userId="77c6088f-2a7e-411c-a42e-754dea1e0e9b" providerId="ADAL" clId="{488F8D4A-2003-4E7D-A9F1-38803B557E2E}"/>
    <pc:docChg chg="undo custSel addSld modSld">
      <pc:chgData name="Vicky ORourke" userId="77c6088f-2a7e-411c-a42e-754dea1e0e9b" providerId="ADAL" clId="{488F8D4A-2003-4E7D-A9F1-38803B557E2E}" dt="2023-10-12T08:46:11.029" v="434" actId="207"/>
      <pc:docMkLst>
        <pc:docMk/>
      </pc:docMkLst>
      <pc:sldChg chg="modSp mod">
        <pc:chgData name="Vicky ORourke" userId="77c6088f-2a7e-411c-a42e-754dea1e0e9b" providerId="ADAL" clId="{488F8D4A-2003-4E7D-A9F1-38803B557E2E}" dt="2023-10-10T19:04:27.122" v="375" actId="20577"/>
        <pc:sldMkLst>
          <pc:docMk/>
          <pc:sldMk cId="0" sldId="256"/>
        </pc:sldMkLst>
        <pc:spChg chg="mod">
          <ac:chgData name="Vicky ORourke" userId="77c6088f-2a7e-411c-a42e-754dea1e0e9b" providerId="ADAL" clId="{488F8D4A-2003-4E7D-A9F1-38803B557E2E}" dt="2023-10-10T19:04:27.122" v="375" actId="20577"/>
          <ac:spMkLst>
            <pc:docMk/>
            <pc:sldMk cId="0" sldId="256"/>
            <ac:spMk id="86" creationId="{00000000-0000-0000-0000-000000000000}"/>
          </ac:spMkLst>
        </pc:spChg>
      </pc:sldChg>
      <pc:sldChg chg="modSp mod">
        <pc:chgData name="Vicky ORourke" userId="77c6088f-2a7e-411c-a42e-754dea1e0e9b" providerId="ADAL" clId="{488F8D4A-2003-4E7D-A9F1-38803B557E2E}" dt="2023-10-10T18:14:24.124" v="269" actId="2711"/>
        <pc:sldMkLst>
          <pc:docMk/>
          <pc:sldMk cId="0" sldId="257"/>
        </pc:sldMkLst>
        <pc:spChg chg="mod">
          <ac:chgData name="Vicky ORourke" userId="77c6088f-2a7e-411c-a42e-754dea1e0e9b" providerId="ADAL" clId="{488F8D4A-2003-4E7D-A9F1-38803B557E2E}" dt="2023-10-10T18:14:24.124" v="269" actId="2711"/>
          <ac:spMkLst>
            <pc:docMk/>
            <pc:sldMk cId="0" sldId="257"/>
            <ac:spMk id="94" creationId="{00000000-0000-0000-0000-000000000000}"/>
          </ac:spMkLst>
        </pc:spChg>
      </pc:sldChg>
      <pc:sldChg chg="modSp mod">
        <pc:chgData name="Vicky ORourke" userId="77c6088f-2a7e-411c-a42e-754dea1e0e9b" providerId="ADAL" clId="{488F8D4A-2003-4E7D-A9F1-38803B557E2E}" dt="2023-10-10T18:24:15.302" v="365" actId="1076"/>
        <pc:sldMkLst>
          <pc:docMk/>
          <pc:sldMk cId="1398737038" sldId="278"/>
        </pc:sldMkLst>
        <pc:spChg chg="mod">
          <ac:chgData name="Vicky ORourke" userId="77c6088f-2a7e-411c-a42e-754dea1e0e9b" providerId="ADAL" clId="{488F8D4A-2003-4E7D-A9F1-38803B557E2E}" dt="2023-10-10T17:27:40.126" v="5" actId="1076"/>
          <ac:spMkLst>
            <pc:docMk/>
            <pc:sldMk cId="1398737038" sldId="278"/>
            <ac:spMk id="6" creationId="{D240AD8E-511C-2B85-C8EA-9A45B93F91B8}"/>
          </ac:spMkLst>
        </pc:spChg>
        <pc:spChg chg="mod">
          <ac:chgData name="Vicky ORourke" userId="77c6088f-2a7e-411c-a42e-754dea1e0e9b" providerId="ADAL" clId="{488F8D4A-2003-4E7D-A9F1-38803B557E2E}" dt="2023-10-10T17:27:58.912" v="8" actId="1076"/>
          <ac:spMkLst>
            <pc:docMk/>
            <pc:sldMk cId="1398737038" sldId="278"/>
            <ac:spMk id="8" creationId="{BD31F23D-8DFB-AE7D-BFE2-5B4614DC4B55}"/>
          </ac:spMkLst>
        </pc:spChg>
        <pc:spChg chg="mod">
          <ac:chgData name="Vicky ORourke" userId="77c6088f-2a7e-411c-a42e-754dea1e0e9b" providerId="ADAL" clId="{488F8D4A-2003-4E7D-A9F1-38803B557E2E}" dt="2023-10-10T17:28:06.308" v="9" actId="1076"/>
          <ac:spMkLst>
            <pc:docMk/>
            <pc:sldMk cId="1398737038" sldId="278"/>
            <ac:spMk id="9" creationId="{780FB2AE-2F80-E2DA-AA79-DE007A1AD380}"/>
          </ac:spMkLst>
        </pc:spChg>
        <pc:spChg chg="mod">
          <ac:chgData name="Vicky ORourke" userId="77c6088f-2a7e-411c-a42e-754dea1e0e9b" providerId="ADAL" clId="{488F8D4A-2003-4E7D-A9F1-38803B557E2E}" dt="2023-10-10T18:14:14.962" v="268" actId="14100"/>
          <ac:spMkLst>
            <pc:docMk/>
            <pc:sldMk cId="1398737038" sldId="278"/>
            <ac:spMk id="94" creationId="{00000000-0000-0000-0000-000000000000}"/>
          </ac:spMkLst>
        </pc:spChg>
        <pc:picChg chg="mod ord modCrop">
          <ac:chgData name="Vicky ORourke" userId="77c6088f-2a7e-411c-a42e-754dea1e0e9b" providerId="ADAL" clId="{488F8D4A-2003-4E7D-A9F1-38803B557E2E}" dt="2023-10-10T18:23:53.431" v="361" actId="167"/>
          <ac:picMkLst>
            <pc:docMk/>
            <pc:sldMk cId="1398737038" sldId="278"/>
            <ac:picMk id="13" creationId="{317E669D-1222-7961-9219-1D906870FF01}"/>
          </ac:picMkLst>
        </pc:picChg>
        <pc:picChg chg="mod ord">
          <ac:chgData name="Vicky ORourke" userId="77c6088f-2a7e-411c-a42e-754dea1e0e9b" providerId="ADAL" clId="{488F8D4A-2003-4E7D-A9F1-38803B557E2E}" dt="2023-10-10T18:23:58.782" v="362" actId="167"/>
          <ac:picMkLst>
            <pc:docMk/>
            <pc:sldMk cId="1398737038" sldId="278"/>
            <ac:picMk id="15" creationId="{DF25AC26-AE46-C9B1-D477-20F9B333DA07}"/>
          </ac:picMkLst>
        </pc:picChg>
        <pc:picChg chg="mod ord">
          <ac:chgData name="Vicky ORourke" userId="77c6088f-2a7e-411c-a42e-754dea1e0e9b" providerId="ADAL" clId="{488F8D4A-2003-4E7D-A9F1-38803B557E2E}" dt="2023-10-10T18:24:15.302" v="365" actId="1076"/>
          <ac:picMkLst>
            <pc:docMk/>
            <pc:sldMk cId="1398737038" sldId="278"/>
            <ac:picMk id="19" creationId="{61831863-6EFA-78D3-2613-20526BD0AC00}"/>
          </ac:picMkLst>
        </pc:picChg>
        <pc:picChg chg="mod">
          <ac:chgData name="Vicky ORourke" userId="77c6088f-2a7e-411c-a42e-754dea1e0e9b" providerId="ADAL" clId="{488F8D4A-2003-4E7D-A9F1-38803B557E2E}" dt="2023-10-10T17:27:48.649" v="6" actId="1076"/>
          <ac:picMkLst>
            <pc:docMk/>
            <pc:sldMk cId="1398737038" sldId="278"/>
            <ac:picMk id="93" creationId="{00000000-0000-0000-0000-000000000000}"/>
          </ac:picMkLst>
        </pc:picChg>
      </pc:sldChg>
      <pc:sldChg chg="modSp mod">
        <pc:chgData name="Vicky ORourke" userId="77c6088f-2a7e-411c-a42e-754dea1e0e9b" providerId="ADAL" clId="{488F8D4A-2003-4E7D-A9F1-38803B557E2E}" dt="2023-10-10T19:06:45.214" v="397" actId="403"/>
        <pc:sldMkLst>
          <pc:docMk/>
          <pc:sldMk cId="1278623574" sldId="284"/>
        </pc:sldMkLst>
        <pc:spChg chg="mod">
          <ac:chgData name="Vicky ORourke" userId="77c6088f-2a7e-411c-a42e-754dea1e0e9b" providerId="ADAL" clId="{488F8D4A-2003-4E7D-A9F1-38803B557E2E}" dt="2023-10-10T18:17:30.502" v="317" actId="2711"/>
          <ac:spMkLst>
            <pc:docMk/>
            <pc:sldMk cId="1278623574" sldId="284"/>
            <ac:spMk id="181" creationId="{00000000-0000-0000-0000-000000000000}"/>
          </ac:spMkLst>
        </pc:spChg>
        <pc:spChg chg="mod">
          <ac:chgData name="Vicky ORourke" userId="77c6088f-2a7e-411c-a42e-754dea1e0e9b" providerId="ADAL" clId="{488F8D4A-2003-4E7D-A9F1-38803B557E2E}" dt="2023-10-10T19:06:45.214" v="397" actId="403"/>
          <ac:spMkLst>
            <pc:docMk/>
            <pc:sldMk cId="1278623574" sldId="284"/>
            <ac:spMk id="183" creationId="{00000000-0000-0000-0000-000000000000}"/>
          </ac:spMkLst>
        </pc:spChg>
      </pc:sldChg>
      <pc:sldChg chg="modSp mod">
        <pc:chgData name="Vicky ORourke" userId="77c6088f-2a7e-411c-a42e-754dea1e0e9b" providerId="ADAL" clId="{488F8D4A-2003-4E7D-A9F1-38803B557E2E}" dt="2023-10-10T18:18:32.578" v="325" actId="2711"/>
        <pc:sldMkLst>
          <pc:docMk/>
          <pc:sldMk cId="1411907647" sldId="286"/>
        </pc:sldMkLst>
        <pc:spChg chg="mod">
          <ac:chgData name="Vicky ORourke" userId="77c6088f-2a7e-411c-a42e-754dea1e0e9b" providerId="ADAL" clId="{488F8D4A-2003-4E7D-A9F1-38803B557E2E}" dt="2023-10-10T18:18:32.578" v="325" actId="2711"/>
          <ac:spMkLst>
            <pc:docMk/>
            <pc:sldMk cId="1411907647" sldId="286"/>
            <ac:spMk id="181" creationId="{00000000-0000-0000-0000-000000000000}"/>
          </ac:spMkLst>
        </pc:spChg>
      </pc:sldChg>
      <pc:sldChg chg="modSp mod">
        <pc:chgData name="Vicky ORourke" userId="77c6088f-2a7e-411c-a42e-754dea1e0e9b" providerId="ADAL" clId="{488F8D4A-2003-4E7D-A9F1-38803B557E2E}" dt="2023-10-10T18:20:39.110" v="341" actId="403"/>
        <pc:sldMkLst>
          <pc:docMk/>
          <pc:sldMk cId="504487821" sldId="288"/>
        </pc:sldMkLst>
        <pc:spChg chg="mod">
          <ac:chgData name="Vicky ORourke" userId="77c6088f-2a7e-411c-a42e-754dea1e0e9b" providerId="ADAL" clId="{488F8D4A-2003-4E7D-A9F1-38803B557E2E}" dt="2023-10-10T18:20:39.110" v="341" actId="403"/>
          <ac:spMkLst>
            <pc:docMk/>
            <pc:sldMk cId="504487821" sldId="288"/>
            <ac:spMk id="181" creationId="{00000000-0000-0000-0000-000000000000}"/>
          </ac:spMkLst>
        </pc:spChg>
      </pc:sldChg>
      <pc:sldChg chg="modSp mod">
        <pc:chgData name="Vicky ORourke" userId="77c6088f-2a7e-411c-a42e-754dea1e0e9b" providerId="ADAL" clId="{488F8D4A-2003-4E7D-A9F1-38803B557E2E}" dt="2023-10-10T18:21:47.194" v="352" actId="1076"/>
        <pc:sldMkLst>
          <pc:docMk/>
          <pc:sldMk cId="3931443430" sldId="289"/>
        </pc:sldMkLst>
        <pc:spChg chg="mod">
          <ac:chgData name="Vicky ORourke" userId="77c6088f-2a7e-411c-a42e-754dea1e0e9b" providerId="ADAL" clId="{488F8D4A-2003-4E7D-A9F1-38803B557E2E}" dt="2023-10-10T18:21:41.416" v="351" actId="403"/>
          <ac:spMkLst>
            <pc:docMk/>
            <pc:sldMk cId="3931443430" sldId="289"/>
            <ac:spMk id="2" creationId="{9DE8304A-29FA-1BF3-E4B9-FBBAA07BBC9B}"/>
          </ac:spMkLst>
        </pc:spChg>
        <pc:spChg chg="mod">
          <ac:chgData name="Vicky ORourke" userId="77c6088f-2a7e-411c-a42e-754dea1e0e9b" providerId="ADAL" clId="{488F8D4A-2003-4E7D-A9F1-38803B557E2E}" dt="2023-10-10T18:21:31.662" v="347" actId="403"/>
          <ac:spMkLst>
            <pc:docMk/>
            <pc:sldMk cId="3931443430" sldId="289"/>
            <ac:spMk id="181" creationId="{00000000-0000-0000-0000-000000000000}"/>
          </ac:spMkLst>
        </pc:spChg>
        <pc:spChg chg="mod">
          <ac:chgData name="Vicky ORourke" userId="77c6088f-2a7e-411c-a42e-754dea1e0e9b" providerId="ADAL" clId="{488F8D4A-2003-4E7D-A9F1-38803B557E2E}" dt="2023-10-10T18:11:29.785" v="244" actId="2711"/>
          <ac:spMkLst>
            <pc:docMk/>
            <pc:sldMk cId="3931443430" sldId="289"/>
            <ac:spMk id="182" creationId="{00000000-0000-0000-0000-000000000000}"/>
          </ac:spMkLst>
        </pc:spChg>
        <pc:picChg chg="mod">
          <ac:chgData name="Vicky ORourke" userId="77c6088f-2a7e-411c-a42e-754dea1e0e9b" providerId="ADAL" clId="{488F8D4A-2003-4E7D-A9F1-38803B557E2E}" dt="2023-10-10T18:11:29.785" v="244" actId="2711"/>
          <ac:picMkLst>
            <pc:docMk/>
            <pc:sldMk cId="3931443430" sldId="289"/>
            <ac:picMk id="3" creationId="{D6F8A1F9-9F96-C046-DA61-26C461BB05E6}"/>
          </ac:picMkLst>
        </pc:picChg>
        <pc:picChg chg="mod">
          <ac:chgData name="Vicky ORourke" userId="77c6088f-2a7e-411c-a42e-754dea1e0e9b" providerId="ADAL" clId="{488F8D4A-2003-4E7D-A9F1-38803B557E2E}" dt="2023-10-10T18:11:29.785" v="244" actId="2711"/>
          <ac:picMkLst>
            <pc:docMk/>
            <pc:sldMk cId="3931443430" sldId="289"/>
            <ac:picMk id="180" creationId="{00000000-0000-0000-0000-000000000000}"/>
          </ac:picMkLst>
        </pc:picChg>
        <pc:picChg chg="mod">
          <ac:chgData name="Vicky ORourke" userId="77c6088f-2a7e-411c-a42e-754dea1e0e9b" providerId="ADAL" clId="{488F8D4A-2003-4E7D-A9F1-38803B557E2E}" dt="2023-10-10T18:21:47.194" v="352" actId="1076"/>
          <ac:picMkLst>
            <pc:docMk/>
            <pc:sldMk cId="3931443430" sldId="289"/>
            <ac:picMk id="6150" creationId="{4C0456CC-49DC-CD0C-DA08-BBB9AADA5857}"/>
          </ac:picMkLst>
        </pc:picChg>
        <pc:picChg chg="mod">
          <ac:chgData name="Vicky ORourke" userId="77c6088f-2a7e-411c-a42e-754dea1e0e9b" providerId="ADAL" clId="{488F8D4A-2003-4E7D-A9F1-38803B557E2E}" dt="2023-10-10T18:11:29.785" v="244" actId="2711"/>
          <ac:picMkLst>
            <pc:docMk/>
            <pc:sldMk cId="3931443430" sldId="289"/>
            <ac:picMk id="6154" creationId="{B31D1410-BCDC-8677-976E-ADF9ADE2641E}"/>
          </ac:picMkLst>
        </pc:picChg>
      </pc:sldChg>
      <pc:sldChg chg="addSp modSp mod">
        <pc:chgData name="Vicky ORourke" userId="77c6088f-2a7e-411c-a42e-754dea1e0e9b" providerId="ADAL" clId="{488F8D4A-2003-4E7D-A9F1-38803B557E2E}" dt="2023-10-10T18:13:02.541" v="260"/>
        <pc:sldMkLst>
          <pc:docMk/>
          <pc:sldMk cId="1092631123" sldId="290"/>
        </pc:sldMkLst>
        <pc:spChg chg="mod">
          <ac:chgData name="Vicky ORourke" userId="77c6088f-2a7e-411c-a42e-754dea1e0e9b" providerId="ADAL" clId="{488F8D4A-2003-4E7D-A9F1-38803B557E2E}" dt="2023-10-10T18:13:02.541" v="260"/>
          <ac:spMkLst>
            <pc:docMk/>
            <pc:sldMk cId="1092631123" sldId="290"/>
            <ac:spMk id="5" creationId="{E23163A2-7FFC-967C-2DAD-662E809D9B2B}"/>
          </ac:spMkLst>
        </pc:spChg>
        <pc:spChg chg="mod">
          <ac:chgData name="Vicky ORourke" userId="77c6088f-2a7e-411c-a42e-754dea1e0e9b" providerId="ADAL" clId="{488F8D4A-2003-4E7D-A9F1-38803B557E2E}" dt="2023-10-10T18:12:17.324" v="249" actId="14100"/>
          <ac:spMkLst>
            <pc:docMk/>
            <pc:sldMk cId="1092631123" sldId="290"/>
            <ac:spMk id="6" creationId="{A7B51980-55B6-348B-459F-9EA7C0B78B85}"/>
          </ac:spMkLst>
        </pc:spChg>
        <pc:spChg chg="mod">
          <ac:chgData name="Vicky ORourke" userId="77c6088f-2a7e-411c-a42e-754dea1e0e9b" providerId="ADAL" clId="{488F8D4A-2003-4E7D-A9F1-38803B557E2E}" dt="2023-10-10T18:12:39.807" v="255" actId="122"/>
          <ac:spMkLst>
            <pc:docMk/>
            <pc:sldMk cId="1092631123" sldId="290"/>
            <ac:spMk id="7" creationId="{AC977709-AFD1-269C-822F-7615B4A9BE15}"/>
          </ac:spMkLst>
        </pc:spChg>
        <pc:spChg chg="mod">
          <ac:chgData name="Vicky ORourke" userId="77c6088f-2a7e-411c-a42e-754dea1e0e9b" providerId="ADAL" clId="{488F8D4A-2003-4E7D-A9F1-38803B557E2E}" dt="2023-10-10T18:12:55.347" v="258" actId="403"/>
          <ac:spMkLst>
            <pc:docMk/>
            <pc:sldMk cId="1092631123" sldId="290"/>
            <ac:spMk id="9" creationId="{8F621715-66FB-DCC1-09A0-F21C07178B99}"/>
          </ac:spMkLst>
        </pc:spChg>
        <pc:spChg chg="mod">
          <ac:chgData name="Vicky ORourke" userId="77c6088f-2a7e-411c-a42e-754dea1e0e9b" providerId="ADAL" clId="{488F8D4A-2003-4E7D-A9F1-38803B557E2E}" dt="2023-10-10T18:11:52.600" v="246" actId="2711"/>
          <ac:spMkLst>
            <pc:docMk/>
            <pc:sldMk cId="1092631123" sldId="290"/>
            <ac:spMk id="181" creationId="{00000000-0000-0000-0000-000000000000}"/>
          </ac:spMkLst>
        </pc:spChg>
        <pc:picChg chg="add mod">
          <ac:chgData name="Vicky ORourke" userId="77c6088f-2a7e-411c-a42e-754dea1e0e9b" providerId="ADAL" clId="{488F8D4A-2003-4E7D-A9F1-38803B557E2E}" dt="2023-10-10T18:10:58.515" v="243" actId="1076"/>
          <ac:picMkLst>
            <pc:docMk/>
            <pc:sldMk cId="1092631123" sldId="290"/>
            <ac:picMk id="2" creationId="{EE3D9CC2-66BF-EF8A-5593-719F2E14EA5A}"/>
          </ac:picMkLst>
        </pc:picChg>
      </pc:sldChg>
      <pc:sldChg chg="modSp mod">
        <pc:chgData name="Vicky ORourke" userId="77c6088f-2a7e-411c-a42e-754dea1e0e9b" providerId="ADAL" clId="{488F8D4A-2003-4E7D-A9F1-38803B557E2E}" dt="2023-10-10T18:20:58.987" v="343" actId="403"/>
        <pc:sldMkLst>
          <pc:docMk/>
          <pc:sldMk cId="3912029831" sldId="291"/>
        </pc:sldMkLst>
        <pc:spChg chg="mod">
          <ac:chgData name="Vicky ORourke" userId="77c6088f-2a7e-411c-a42e-754dea1e0e9b" providerId="ADAL" clId="{488F8D4A-2003-4E7D-A9F1-38803B557E2E}" dt="2023-10-10T18:20:47.641" v="342" actId="2711"/>
          <ac:spMkLst>
            <pc:docMk/>
            <pc:sldMk cId="3912029831" sldId="291"/>
            <ac:spMk id="2" creationId="{9DE8304A-29FA-1BF3-E4B9-FBBAA07BBC9B}"/>
          </ac:spMkLst>
        </pc:spChg>
        <pc:spChg chg="mod">
          <ac:chgData name="Vicky ORourke" userId="77c6088f-2a7e-411c-a42e-754dea1e0e9b" providerId="ADAL" clId="{488F8D4A-2003-4E7D-A9F1-38803B557E2E}" dt="2023-10-10T18:20:58.987" v="343" actId="403"/>
          <ac:spMkLst>
            <pc:docMk/>
            <pc:sldMk cId="3912029831" sldId="291"/>
            <ac:spMk id="181" creationId="{00000000-0000-0000-0000-000000000000}"/>
          </ac:spMkLst>
        </pc:spChg>
        <pc:spChg chg="mod">
          <ac:chgData name="Vicky ORourke" userId="77c6088f-2a7e-411c-a42e-754dea1e0e9b" providerId="ADAL" clId="{488F8D4A-2003-4E7D-A9F1-38803B557E2E}" dt="2023-10-10T18:20:47.641" v="342" actId="2711"/>
          <ac:spMkLst>
            <pc:docMk/>
            <pc:sldMk cId="3912029831" sldId="291"/>
            <ac:spMk id="182" creationId="{00000000-0000-0000-0000-000000000000}"/>
          </ac:spMkLst>
        </pc:spChg>
        <pc:picChg chg="mod">
          <ac:chgData name="Vicky ORourke" userId="77c6088f-2a7e-411c-a42e-754dea1e0e9b" providerId="ADAL" clId="{488F8D4A-2003-4E7D-A9F1-38803B557E2E}" dt="2023-10-10T18:20:47.641" v="342" actId="2711"/>
          <ac:picMkLst>
            <pc:docMk/>
            <pc:sldMk cId="3912029831" sldId="291"/>
            <ac:picMk id="180" creationId="{00000000-0000-0000-0000-000000000000}"/>
          </ac:picMkLst>
        </pc:picChg>
        <pc:picChg chg="mod">
          <ac:chgData name="Vicky ORourke" userId="77c6088f-2a7e-411c-a42e-754dea1e0e9b" providerId="ADAL" clId="{488F8D4A-2003-4E7D-A9F1-38803B557E2E}" dt="2023-10-10T18:20:47.641" v="342" actId="2711"/>
          <ac:picMkLst>
            <pc:docMk/>
            <pc:sldMk cId="3912029831" sldId="291"/>
            <ac:picMk id="184" creationId="{00000000-0000-0000-0000-000000000000}"/>
          </ac:picMkLst>
        </pc:picChg>
        <pc:picChg chg="mod">
          <ac:chgData name="Vicky ORourke" userId="77c6088f-2a7e-411c-a42e-754dea1e0e9b" providerId="ADAL" clId="{488F8D4A-2003-4E7D-A9F1-38803B557E2E}" dt="2023-10-10T18:20:47.641" v="342" actId="2711"/>
          <ac:picMkLst>
            <pc:docMk/>
            <pc:sldMk cId="3912029831" sldId="291"/>
            <ac:picMk id="11268" creationId="{244A7431-6A5C-EC96-C107-584276306F76}"/>
          </ac:picMkLst>
        </pc:picChg>
      </pc:sldChg>
      <pc:sldChg chg="addSp modSp mod">
        <pc:chgData name="Vicky ORourke" userId="77c6088f-2a7e-411c-a42e-754dea1e0e9b" providerId="ADAL" clId="{488F8D4A-2003-4E7D-A9F1-38803B557E2E}" dt="2023-10-12T08:46:11.029" v="434" actId="207"/>
        <pc:sldMkLst>
          <pc:docMk/>
          <pc:sldMk cId="2926250738" sldId="292"/>
        </pc:sldMkLst>
        <pc:spChg chg="add mod">
          <ac:chgData name="Vicky ORourke" userId="77c6088f-2a7e-411c-a42e-754dea1e0e9b" providerId="ADAL" clId="{488F8D4A-2003-4E7D-A9F1-38803B557E2E}" dt="2023-10-12T08:46:11.029" v="434" actId="207"/>
          <ac:spMkLst>
            <pc:docMk/>
            <pc:sldMk cId="2926250738" sldId="292"/>
            <ac:spMk id="2" creationId="{2A0B6F35-EDDC-B8D6-51F8-02F8BB5C0915}"/>
          </ac:spMkLst>
        </pc:spChg>
        <pc:spChg chg="mod">
          <ac:chgData name="Vicky ORourke" userId="77c6088f-2a7e-411c-a42e-754dea1e0e9b" providerId="ADAL" clId="{488F8D4A-2003-4E7D-A9F1-38803B557E2E}" dt="2023-10-10T18:13:38.816" v="265" actId="2711"/>
          <ac:spMkLst>
            <pc:docMk/>
            <pc:sldMk cId="2926250738" sldId="292"/>
            <ac:spMk id="10" creationId="{73F37B09-F646-77EE-C3F2-53794E8AE47C}"/>
          </ac:spMkLst>
        </pc:spChg>
        <pc:spChg chg="mod">
          <ac:chgData name="Vicky ORourke" userId="77c6088f-2a7e-411c-a42e-754dea1e0e9b" providerId="ADAL" clId="{488F8D4A-2003-4E7D-A9F1-38803B557E2E}" dt="2023-10-10T18:22:11.785" v="354" actId="1076"/>
          <ac:spMkLst>
            <pc:docMk/>
            <pc:sldMk cId="2926250738" sldId="292"/>
            <ac:spMk id="11" creationId="{60A17277-8887-03AC-225F-1A0501406610}"/>
          </ac:spMkLst>
        </pc:spChg>
        <pc:spChg chg="mod">
          <ac:chgData name="Vicky ORourke" userId="77c6088f-2a7e-411c-a42e-754dea1e0e9b" providerId="ADAL" clId="{488F8D4A-2003-4E7D-A9F1-38803B557E2E}" dt="2023-10-10T18:22:03.222" v="353" actId="403"/>
          <ac:spMkLst>
            <pc:docMk/>
            <pc:sldMk cId="2926250738" sldId="292"/>
            <ac:spMk id="181" creationId="{00000000-0000-0000-0000-000000000000}"/>
          </ac:spMkLst>
        </pc:spChg>
        <pc:spChg chg="mod">
          <ac:chgData name="Vicky ORourke" userId="77c6088f-2a7e-411c-a42e-754dea1e0e9b" providerId="ADAL" clId="{488F8D4A-2003-4E7D-A9F1-38803B557E2E}" dt="2023-10-10T18:13:38.816" v="265" actId="2711"/>
          <ac:spMkLst>
            <pc:docMk/>
            <pc:sldMk cId="2926250738" sldId="292"/>
            <ac:spMk id="182" creationId="{00000000-0000-0000-0000-000000000000}"/>
          </ac:spMkLst>
        </pc:spChg>
      </pc:sldChg>
      <pc:sldChg chg="modSp mod">
        <pc:chgData name="Vicky ORourke" userId="77c6088f-2a7e-411c-a42e-754dea1e0e9b" providerId="ADAL" clId="{488F8D4A-2003-4E7D-A9F1-38803B557E2E}" dt="2023-10-10T19:05:44.314" v="390" actId="114"/>
        <pc:sldMkLst>
          <pc:docMk/>
          <pc:sldMk cId="2335933342" sldId="298"/>
        </pc:sldMkLst>
        <pc:spChg chg="mod">
          <ac:chgData name="Vicky ORourke" userId="77c6088f-2a7e-411c-a42e-754dea1e0e9b" providerId="ADAL" clId="{488F8D4A-2003-4E7D-A9F1-38803B557E2E}" dt="2023-10-10T18:17:24.953" v="316" actId="2711"/>
          <ac:spMkLst>
            <pc:docMk/>
            <pc:sldMk cId="2335933342" sldId="298"/>
            <ac:spMk id="102" creationId="{00000000-0000-0000-0000-000000000000}"/>
          </ac:spMkLst>
        </pc:spChg>
        <pc:spChg chg="mod">
          <ac:chgData name="Vicky ORourke" userId="77c6088f-2a7e-411c-a42e-754dea1e0e9b" providerId="ADAL" clId="{488F8D4A-2003-4E7D-A9F1-38803B557E2E}" dt="2023-10-10T19:05:44.314" v="390" actId="114"/>
          <ac:spMkLst>
            <pc:docMk/>
            <pc:sldMk cId="2335933342" sldId="298"/>
            <ac:spMk id="103" creationId="{00000000-0000-0000-0000-000000000000}"/>
          </ac:spMkLst>
        </pc:spChg>
        <pc:picChg chg="mod">
          <ac:chgData name="Vicky ORourke" userId="77c6088f-2a7e-411c-a42e-754dea1e0e9b" providerId="ADAL" clId="{488F8D4A-2003-4E7D-A9F1-38803B557E2E}" dt="2023-10-10T17:33:43.451" v="70" actId="1076"/>
          <ac:picMkLst>
            <pc:docMk/>
            <pc:sldMk cId="2335933342" sldId="298"/>
            <ac:picMk id="3" creationId="{533881FE-74D6-38EE-2FF2-D36F8A6171B3}"/>
          </ac:picMkLst>
        </pc:picChg>
      </pc:sldChg>
      <pc:sldChg chg="addSp modSp mod">
        <pc:chgData name="Vicky ORourke" userId="77c6088f-2a7e-411c-a42e-754dea1e0e9b" providerId="ADAL" clId="{488F8D4A-2003-4E7D-A9F1-38803B557E2E}" dt="2023-10-10T18:14:54.719" v="279" actId="20577"/>
        <pc:sldMkLst>
          <pc:docMk/>
          <pc:sldMk cId="34911931" sldId="299"/>
        </pc:sldMkLst>
        <pc:spChg chg="mod">
          <ac:chgData name="Vicky ORourke" userId="77c6088f-2a7e-411c-a42e-754dea1e0e9b" providerId="ADAL" clId="{488F8D4A-2003-4E7D-A9F1-38803B557E2E}" dt="2023-10-10T17:29:48.828" v="36" actId="1036"/>
          <ac:spMkLst>
            <pc:docMk/>
            <pc:sldMk cId="34911931" sldId="299"/>
            <ac:spMk id="5" creationId="{8A8FE0B0-6A3B-2E66-8DE1-A78514DA3A00}"/>
          </ac:spMkLst>
        </pc:spChg>
        <pc:spChg chg="mod">
          <ac:chgData name="Vicky ORourke" userId="77c6088f-2a7e-411c-a42e-754dea1e0e9b" providerId="ADAL" clId="{488F8D4A-2003-4E7D-A9F1-38803B557E2E}" dt="2023-10-10T18:14:54.719" v="279" actId="20577"/>
          <ac:spMkLst>
            <pc:docMk/>
            <pc:sldMk cId="34911931" sldId="299"/>
            <ac:spMk id="13" creationId="{AE4D4ECD-D3CA-781A-9D15-F9E7DFB9F1A2}"/>
          </ac:spMkLst>
        </pc:spChg>
        <pc:spChg chg="mod">
          <ac:chgData name="Vicky ORourke" userId="77c6088f-2a7e-411c-a42e-754dea1e0e9b" providerId="ADAL" clId="{488F8D4A-2003-4E7D-A9F1-38803B557E2E}" dt="2023-10-10T18:14:46.245" v="272" actId="2711"/>
          <ac:spMkLst>
            <pc:docMk/>
            <pc:sldMk cId="34911931" sldId="299"/>
            <ac:spMk id="102" creationId="{00000000-0000-0000-0000-000000000000}"/>
          </ac:spMkLst>
        </pc:spChg>
        <pc:picChg chg="add mod">
          <ac:chgData name="Vicky ORourke" userId="77c6088f-2a7e-411c-a42e-754dea1e0e9b" providerId="ADAL" clId="{488F8D4A-2003-4E7D-A9F1-38803B557E2E}" dt="2023-10-10T17:29:03.894" v="21" actId="1076"/>
          <ac:picMkLst>
            <pc:docMk/>
            <pc:sldMk cId="34911931" sldId="299"/>
            <ac:picMk id="2" creationId="{45D3AD1F-7405-193E-2699-DF05C785EAA4}"/>
          </ac:picMkLst>
        </pc:picChg>
      </pc:sldChg>
      <pc:sldChg chg="addSp delSp modSp mod">
        <pc:chgData name="Vicky ORourke" userId="77c6088f-2a7e-411c-a42e-754dea1e0e9b" providerId="ADAL" clId="{488F8D4A-2003-4E7D-A9F1-38803B557E2E}" dt="2023-10-10T18:15:46.810" v="300" actId="2711"/>
        <pc:sldMkLst>
          <pc:docMk/>
          <pc:sldMk cId="798369690" sldId="300"/>
        </pc:sldMkLst>
        <pc:spChg chg="del mod">
          <ac:chgData name="Vicky ORourke" userId="77c6088f-2a7e-411c-a42e-754dea1e0e9b" providerId="ADAL" clId="{488F8D4A-2003-4E7D-A9F1-38803B557E2E}" dt="2023-10-10T17:30:58.585" v="57" actId="478"/>
          <ac:spMkLst>
            <pc:docMk/>
            <pc:sldMk cId="798369690" sldId="300"/>
            <ac:spMk id="11" creationId="{8689ACD0-DA5C-43BD-4317-F74F68BBF9AC}"/>
          </ac:spMkLst>
        </pc:spChg>
        <pc:spChg chg="mod">
          <ac:chgData name="Vicky ORourke" userId="77c6088f-2a7e-411c-a42e-754dea1e0e9b" providerId="ADAL" clId="{488F8D4A-2003-4E7D-A9F1-38803B557E2E}" dt="2023-10-10T18:15:13.712" v="281" actId="14100"/>
          <ac:spMkLst>
            <pc:docMk/>
            <pc:sldMk cId="798369690" sldId="300"/>
            <ac:spMk id="12" creationId="{DED2E6F0-6CE6-25AA-BB99-517F8B497568}"/>
          </ac:spMkLst>
        </pc:spChg>
        <pc:spChg chg="mod">
          <ac:chgData name="Vicky ORourke" userId="77c6088f-2a7e-411c-a42e-754dea1e0e9b" providerId="ADAL" clId="{488F8D4A-2003-4E7D-A9F1-38803B557E2E}" dt="2023-10-10T18:15:31.219" v="297" actId="20577"/>
          <ac:spMkLst>
            <pc:docMk/>
            <pc:sldMk cId="798369690" sldId="300"/>
            <ac:spMk id="13" creationId="{AE4D4ECD-D3CA-781A-9D15-F9E7DFB9F1A2}"/>
          </ac:spMkLst>
        </pc:spChg>
        <pc:spChg chg="mod">
          <ac:chgData name="Vicky ORourke" userId="77c6088f-2a7e-411c-a42e-754dea1e0e9b" providerId="ADAL" clId="{488F8D4A-2003-4E7D-A9F1-38803B557E2E}" dt="2023-10-10T18:15:46.810" v="300" actId="2711"/>
          <ac:spMkLst>
            <pc:docMk/>
            <pc:sldMk cId="798369690" sldId="300"/>
            <ac:spMk id="102" creationId="{00000000-0000-0000-0000-000000000000}"/>
          </ac:spMkLst>
        </pc:spChg>
        <pc:spChg chg="mod">
          <ac:chgData name="Vicky ORourke" userId="77c6088f-2a7e-411c-a42e-754dea1e0e9b" providerId="ADAL" clId="{488F8D4A-2003-4E7D-A9F1-38803B557E2E}" dt="2023-10-10T17:33:10.262" v="66" actId="1076"/>
          <ac:spMkLst>
            <pc:docMk/>
            <pc:sldMk cId="798369690" sldId="300"/>
            <ac:spMk id="103" creationId="{00000000-0000-0000-0000-000000000000}"/>
          </ac:spMkLst>
        </pc:spChg>
        <pc:picChg chg="add mod ord">
          <ac:chgData name="Vicky ORourke" userId="77c6088f-2a7e-411c-a42e-754dea1e0e9b" providerId="ADAL" clId="{488F8D4A-2003-4E7D-A9F1-38803B557E2E}" dt="2023-10-10T17:32:55.134" v="62" actId="167"/>
          <ac:picMkLst>
            <pc:docMk/>
            <pc:sldMk cId="798369690" sldId="300"/>
            <ac:picMk id="2" creationId="{135679A3-798A-82C1-6973-B727FC7ABFCB}"/>
          </ac:picMkLst>
        </pc:picChg>
        <pc:picChg chg="mod ord">
          <ac:chgData name="Vicky ORourke" userId="77c6088f-2a7e-411c-a42e-754dea1e0e9b" providerId="ADAL" clId="{488F8D4A-2003-4E7D-A9F1-38803B557E2E}" dt="2023-10-10T17:33:13.858" v="67" actId="1076"/>
          <ac:picMkLst>
            <pc:docMk/>
            <pc:sldMk cId="798369690" sldId="300"/>
            <ac:picMk id="3" creationId="{CFF59332-8813-6E29-2E41-524101B9D490}"/>
          </ac:picMkLst>
        </pc:picChg>
        <pc:picChg chg="add mod">
          <ac:chgData name="Vicky ORourke" userId="77c6088f-2a7e-411c-a42e-754dea1e0e9b" providerId="ADAL" clId="{488F8D4A-2003-4E7D-A9F1-38803B557E2E}" dt="2023-10-10T17:33:20.551" v="68" actId="14100"/>
          <ac:picMkLst>
            <pc:docMk/>
            <pc:sldMk cId="798369690" sldId="300"/>
            <ac:picMk id="4" creationId="{C85D87B4-881D-0759-F3D9-3C2A61CEDCC0}"/>
          </ac:picMkLst>
        </pc:picChg>
        <pc:picChg chg="ord">
          <ac:chgData name="Vicky ORourke" userId="77c6088f-2a7e-411c-a42e-754dea1e0e9b" providerId="ADAL" clId="{488F8D4A-2003-4E7D-A9F1-38803B557E2E}" dt="2023-10-10T17:33:03.815" v="64" actId="167"/>
          <ac:picMkLst>
            <pc:docMk/>
            <pc:sldMk cId="798369690" sldId="300"/>
            <ac:picMk id="5" creationId="{7F734770-C240-3146-54D9-D7B0B3642673}"/>
          </ac:picMkLst>
        </pc:picChg>
      </pc:sldChg>
      <pc:sldChg chg="addSp delSp modSp mod">
        <pc:chgData name="Vicky ORourke" userId="77c6088f-2a7e-411c-a42e-754dea1e0e9b" providerId="ADAL" clId="{488F8D4A-2003-4E7D-A9F1-38803B557E2E}" dt="2023-10-10T18:18:19.732" v="323" actId="1076"/>
        <pc:sldMkLst>
          <pc:docMk/>
          <pc:sldMk cId="2487645506" sldId="302"/>
        </pc:sldMkLst>
        <pc:spChg chg="mod">
          <ac:chgData name="Vicky ORourke" userId="77c6088f-2a7e-411c-a42e-754dea1e0e9b" providerId="ADAL" clId="{488F8D4A-2003-4E7D-A9F1-38803B557E2E}" dt="2023-10-10T18:18:11.243" v="321" actId="2711"/>
          <ac:spMkLst>
            <pc:docMk/>
            <pc:sldMk cId="2487645506" sldId="302"/>
            <ac:spMk id="102" creationId="{00000000-0000-0000-0000-000000000000}"/>
          </ac:spMkLst>
        </pc:spChg>
        <pc:spChg chg="mod">
          <ac:chgData name="Vicky ORourke" userId="77c6088f-2a7e-411c-a42e-754dea1e0e9b" providerId="ADAL" clId="{488F8D4A-2003-4E7D-A9F1-38803B557E2E}" dt="2023-10-10T18:18:19.732" v="323" actId="1076"/>
          <ac:spMkLst>
            <pc:docMk/>
            <pc:sldMk cId="2487645506" sldId="302"/>
            <ac:spMk id="103" creationId="{00000000-0000-0000-0000-000000000000}"/>
          </ac:spMkLst>
        </pc:spChg>
        <pc:picChg chg="add mod">
          <ac:chgData name="Vicky ORourke" userId="77c6088f-2a7e-411c-a42e-754dea1e0e9b" providerId="ADAL" clId="{488F8D4A-2003-4E7D-A9F1-38803B557E2E}" dt="2023-10-10T18:00:05.725" v="212" actId="1076"/>
          <ac:picMkLst>
            <pc:docMk/>
            <pc:sldMk cId="2487645506" sldId="302"/>
            <ac:picMk id="2" creationId="{FE223FFC-1CBF-D79D-DA44-10235145E805}"/>
          </ac:picMkLst>
        </pc:picChg>
        <pc:picChg chg="mod">
          <ac:chgData name="Vicky ORourke" userId="77c6088f-2a7e-411c-a42e-754dea1e0e9b" providerId="ADAL" clId="{488F8D4A-2003-4E7D-A9F1-38803B557E2E}" dt="2023-10-10T17:59:38.343" v="207" actId="1076"/>
          <ac:picMkLst>
            <pc:docMk/>
            <pc:sldMk cId="2487645506" sldId="302"/>
            <ac:picMk id="3" creationId="{B2F31C17-5BF1-E5A2-C4A7-CD66D5B98D82}"/>
          </ac:picMkLst>
        </pc:picChg>
        <pc:picChg chg="mod">
          <ac:chgData name="Vicky ORourke" userId="77c6088f-2a7e-411c-a42e-754dea1e0e9b" providerId="ADAL" clId="{488F8D4A-2003-4E7D-A9F1-38803B557E2E}" dt="2023-10-10T17:59:51.579" v="210" actId="1076"/>
          <ac:picMkLst>
            <pc:docMk/>
            <pc:sldMk cId="2487645506" sldId="302"/>
            <ac:picMk id="5" creationId="{28F9DE5D-5F27-1AAC-776F-169E846CF384}"/>
          </ac:picMkLst>
        </pc:picChg>
        <pc:picChg chg="del">
          <ac:chgData name="Vicky ORourke" userId="77c6088f-2a7e-411c-a42e-754dea1e0e9b" providerId="ADAL" clId="{488F8D4A-2003-4E7D-A9F1-38803B557E2E}" dt="2023-10-10T17:59:34.397" v="206" actId="478"/>
          <ac:picMkLst>
            <pc:docMk/>
            <pc:sldMk cId="2487645506" sldId="302"/>
            <ac:picMk id="10" creationId="{075E6768-0760-F494-DDB8-22396CAB30E1}"/>
          </ac:picMkLst>
        </pc:picChg>
      </pc:sldChg>
      <pc:sldChg chg="modSp mod">
        <pc:chgData name="Vicky ORourke" userId="77c6088f-2a7e-411c-a42e-754dea1e0e9b" providerId="ADAL" clId="{488F8D4A-2003-4E7D-A9F1-38803B557E2E}" dt="2023-10-10T18:16:58.294" v="315" actId="20577"/>
        <pc:sldMkLst>
          <pc:docMk/>
          <pc:sldMk cId="1100668130" sldId="303"/>
        </pc:sldMkLst>
        <pc:spChg chg="mod">
          <ac:chgData name="Vicky ORourke" userId="77c6088f-2a7e-411c-a42e-754dea1e0e9b" providerId="ADAL" clId="{488F8D4A-2003-4E7D-A9F1-38803B557E2E}" dt="2023-10-10T18:16:40.271" v="313" actId="114"/>
          <ac:spMkLst>
            <pc:docMk/>
            <pc:sldMk cId="1100668130" sldId="303"/>
            <ac:spMk id="5" creationId="{38329F2F-7210-76F5-EA8E-EC97A0CDE1B4}"/>
          </ac:spMkLst>
        </pc:spChg>
        <pc:spChg chg="mod">
          <ac:chgData name="Vicky ORourke" userId="77c6088f-2a7e-411c-a42e-754dea1e0e9b" providerId="ADAL" clId="{488F8D4A-2003-4E7D-A9F1-38803B557E2E}" dt="2023-10-10T18:16:58.294" v="315" actId="20577"/>
          <ac:spMkLst>
            <pc:docMk/>
            <pc:sldMk cId="1100668130" sldId="303"/>
            <ac:spMk id="6" creationId="{CB92E85F-1EA9-E12F-2CB4-F2BA71BE7146}"/>
          </ac:spMkLst>
        </pc:spChg>
        <pc:spChg chg="mod">
          <ac:chgData name="Vicky ORourke" userId="77c6088f-2a7e-411c-a42e-754dea1e0e9b" providerId="ADAL" clId="{488F8D4A-2003-4E7D-A9F1-38803B557E2E}" dt="2023-10-10T18:16:29.807" v="308" actId="2711"/>
          <ac:spMkLst>
            <pc:docMk/>
            <pc:sldMk cId="1100668130" sldId="303"/>
            <ac:spMk id="94" creationId="{00000000-0000-0000-0000-000000000000}"/>
          </ac:spMkLst>
        </pc:spChg>
        <pc:picChg chg="mod">
          <ac:chgData name="Vicky ORourke" userId="77c6088f-2a7e-411c-a42e-754dea1e0e9b" providerId="ADAL" clId="{488F8D4A-2003-4E7D-A9F1-38803B557E2E}" dt="2023-10-10T18:16:45.059" v="314" actId="1076"/>
          <ac:picMkLst>
            <pc:docMk/>
            <pc:sldMk cId="1100668130" sldId="303"/>
            <ac:picMk id="3" creationId="{A809A967-9CC2-DF79-C293-60874159A9A3}"/>
          </ac:picMkLst>
        </pc:picChg>
      </pc:sldChg>
      <pc:sldChg chg="addSp delSp modSp mod delAnim">
        <pc:chgData name="Vicky ORourke" userId="77c6088f-2a7e-411c-a42e-754dea1e0e9b" providerId="ADAL" clId="{488F8D4A-2003-4E7D-A9F1-38803B557E2E}" dt="2023-10-10T19:06:26.788" v="396" actId="1076"/>
        <pc:sldMkLst>
          <pc:docMk/>
          <pc:sldMk cId="3420569336" sldId="304"/>
        </pc:sldMkLst>
        <pc:spChg chg="mod">
          <ac:chgData name="Vicky ORourke" userId="77c6088f-2a7e-411c-a42e-754dea1e0e9b" providerId="ADAL" clId="{488F8D4A-2003-4E7D-A9F1-38803B557E2E}" dt="2023-10-10T17:58:08.508" v="184" actId="207"/>
          <ac:spMkLst>
            <pc:docMk/>
            <pc:sldMk cId="3420569336" sldId="304"/>
            <ac:spMk id="2" creationId="{8919016D-5FF3-590B-E848-423AECC633D9}"/>
          </ac:spMkLst>
        </pc:spChg>
        <pc:spChg chg="mod">
          <ac:chgData name="Vicky ORourke" userId="77c6088f-2a7e-411c-a42e-754dea1e0e9b" providerId="ADAL" clId="{488F8D4A-2003-4E7D-A9F1-38803B557E2E}" dt="2023-10-10T19:06:23.019" v="395" actId="688"/>
          <ac:spMkLst>
            <pc:docMk/>
            <pc:sldMk cId="3420569336" sldId="304"/>
            <ac:spMk id="3" creationId="{C60E764E-789F-009C-D952-66EAC62190A8}"/>
          </ac:spMkLst>
        </pc:spChg>
        <pc:spChg chg="del">
          <ac:chgData name="Vicky ORourke" userId="77c6088f-2a7e-411c-a42e-754dea1e0e9b" providerId="ADAL" clId="{488F8D4A-2003-4E7D-A9F1-38803B557E2E}" dt="2023-10-10T17:53:54.561" v="93" actId="478"/>
          <ac:spMkLst>
            <pc:docMk/>
            <pc:sldMk cId="3420569336" sldId="304"/>
            <ac:spMk id="4" creationId="{A97F8EFB-A03E-85A4-8FEF-1D2188DBE923}"/>
          </ac:spMkLst>
        </pc:spChg>
        <pc:spChg chg="del">
          <ac:chgData name="Vicky ORourke" userId="77c6088f-2a7e-411c-a42e-754dea1e0e9b" providerId="ADAL" clId="{488F8D4A-2003-4E7D-A9F1-38803B557E2E}" dt="2023-10-10T17:53:52.779" v="92" actId="478"/>
          <ac:spMkLst>
            <pc:docMk/>
            <pc:sldMk cId="3420569336" sldId="304"/>
            <ac:spMk id="5" creationId="{0B984C58-77CA-FF1E-093E-A293636BD940}"/>
          </ac:spMkLst>
        </pc:spChg>
        <pc:spChg chg="mod">
          <ac:chgData name="Vicky ORourke" userId="77c6088f-2a7e-411c-a42e-754dea1e0e9b" providerId="ADAL" clId="{488F8D4A-2003-4E7D-A9F1-38803B557E2E}" dt="2023-10-10T18:17:36.063" v="318" actId="2711"/>
          <ac:spMkLst>
            <pc:docMk/>
            <pc:sldMk cId="3420569336" sldId="304"/>
            <ac:spMk id="181" creationId="{00000000-0000-0000-0000-000000000000}"/>
          </ac:spMkLst>
        </pc:spChg>
        <pc:spChg chg="mod">
          <ac:chgData name="Vicky ORourke" userId="77c6088f-2a7e-411c-a42e-754dea1e0e9b" providerId="ADAL" clId="{488F8D4A-2003-4E7D-A9F1-38803B557E2E}" dt="2023-10-10T19:06:02.548" v="391" actId="403"/>
          <ac:spMkLst>
            <pc:docMk/>
            <pc:sldMk cId="3420569336" sldId="304"/>
            <ac:spMk id="183" creationId="{00000000-0000-0000-0000-000000000000}"/>
          </ac:spMkLst>
        </pc:spChg>
        <pc:picChg chg="add mod">
          <ac:chgData name="Vicky ORourke" userId="77c6088f-2a7e-411c-a42e-754dea1e0e9b" providerId="ADAL" clId="{488F8D4A-2003-4E7D-A9F1-38803B557E2E}" dt="2023-10-10T19:06:26.788" v="396" actId="1076"/>
          <ac:picMkLst>
            <pc:docMk/>
            <pc:sldMk cId="3420569336" sldId="304"/>
            <ac:picMk id="6" creationId="{C7E91362-D1B9-1AA4-3D93-639634F26A33}"/>
          </ac:picMkLst>
        </pc:picChg>
        <pc:picChg chg="del">
          <ac:chgData name="Vicky ORourke" userId="77c6088f-2a7e-411c-a42e-754dea1e0e9b" providerId="ADAL" clId="{488F8D4A-2003-4E7D-A9F1-38803B557E2E}" dt="2023-10-10T17:54:08.278" v="96" actId="21"/>
          <ac:picMkLst>
            <pc:docMk/>
            <pc:sldMk cId="3420569336" sldId="304"/>
            <ac:picMk id="7" creationId="{1664E020-E44A-F35B-9476-5D52CCDA7208}"/>
          </ac:picMkLst>
        </pc:picChg>
      </pc:sldChg>
      <pc:sldChg chg="modSp mod">
        <pc:chgData name="Vicky ORourke" userId="77c6088f-2a7e-411c-a42e-754dea1e0e9b" providerId="ADAL" clId="{488F8D4A-2003-4E7D-A9F1-38803B557E2E}" dt="2023-10-10T18:18:26.699" v="324" actId="2711"/>
        <pc:sldMkLst>
          <pc:docMk/>
          <pc:sldMk cId="571319085" sldId="305"/>
        </pc:sldMkLst>
        <pc:spChg chg="mod">
          <ac:chgData name="Vicky ORourke" userId="77c6088f-2a7e-411c-a42e-754dea1e0e9b" providerId="ADAL" clId="{488F8D4A-2003-4E7D-A9F1-38803B557E2E}" dt="2023-10-10T18:00:52.190" v="216" actId="20577"/>
          <ac:spMkLst>
            <pc:docMk/>
            <pc:sldMk cId="571319085" sldId="305"/>
            <ac:spMk id="3" creationId="{976A5796-6A3F-4550-8DB4-EFFBDCACA57B}"/>
          </ac:spMkLst>
        </pc:spChg>
        <pc:spChg chg="mod">
          <ac:chgData name="Vicky ORourke" userId="77c6088f-2a7e-411c-a42e-754dea1e0e9b" providerId="ADAL" clId="{488F8D4A-2003-4E7D-A9F1-38803B557E2E}" dt="2023-10-10T18:18:26.699" v="324" actId="2711"/>
          <ac:spMkLst>
            <pc:docMk/>
            <pc:sldMk cId="571319085" sldId="305"/>
            <ac:spMk id="181" creationId="{00000000-0000-0000-0000-000000000000}"/>
          </ac:spMkLst>
        </pc:spChg>
      </pc:sldChg>
      <pc:sldChg chg="modSp mod">
        <pc:chgData name="Vicky ORourke" userId="77c6088f-2a7e-411c-a42e-754dea1e0e9b" providerId="ADAL" clId="{488F8D4A-2003-4E7D-A9F1-38803B557E2E}" dt="2023-10-10T18:19:24.610" v="330" actId="403"/>
        <pc:sldMkLst>
          <pc:docMk/>
          <pc:sldMk cId="2275903856" sldId="306"/>
        </pc:sldMkLst>
        <pc:spChg chg="mod">
          <ac:chgData name="Vicky ORourke" userId="77c6088f-2a7e-411c-a42e-754dea1e0e9b" providerId="ADAL" clId="{488F8D4A-2003-4E7D-A9F1-38803B557E2E}" dt="2023-10-10T18:19:24.610" v="330" actId="403"/>
          <ac:spMkLst>
            <pc:docMk/>
            <pc:sldMk cId="2275903856" sldId="306"/>
            <ac:spMk id="181" creationId="{00000000-0000-0000-0000-000000000000}"/>
          </ac:spMkLst>
        </pc:spChg>
      </pc:sldChg>
      <pc:sldChg chg="modSp mod">
        <pc:chgData name="Vicky ORourke" userId="77c6088f-2a7e-411c-a42e-754dea1e0e9b" providerId="ADAL" clId="{488F8D4A-2003-4E7D-A9F1-38803B557E2E}" dt="2023-10-10T18:16:09.495" v="305" actId="2711"/>
        <pc:sldMkLst>
          <pc:docMk/>
          <pc:sldMk cId="840738704" sldId="307"/>
        </pc:sldMkLst>
        <pc:spChg chg="mod">
          <ac:chgData name="Vicky ORourke" userId="77c6088f-2a7e-411c-a42e-754dea1e0e9b" providerId="ADAL" clId="{488F8D4A-2003-4E7D-A9F1-38803B557E2E}" dt="2023-10-10T18:16:09.495" v="305" actId="2711"/>
          <ac:spMkLst>
            <pc:docMk/>
            <pc:sldMk cId="840738704" sldId="307"/>
            <ac:spMk id="102" creationId="{00000000-0000-0000-0000-000000000000}"/>
          </ac:spMkLst>
        </pc:spChg>
      </pc:sldChg>
      <pc:sldChg chg="modSp mod">
        <pc:chgData name="Vicky ORourke" userId="77c6088f-2a7e-411c-a42e-754dea1e0e9b" providerId="ADAL" clId="{488F8D4A-2003-4E7D-A9F1-38803B557E2E}" dt="2023-10-10T18:16:22.833" v="307" actId="2711"/>
        <pc:sldMkLst>
          <pc:docMk/>
          <pc:sldMk cId="3779944171" sldId="308"/>
        </pc:sldMkLst>
        <pc:spChg chg="mod">
          <ac:chgData name="Vicky ORourke" userId="77c6088f-2a7e-411c-a42e-754dea1e0e9b" providerId="ADAL" clId="{488F8D4A-2003-4E7D-A9F1-38803B557E2E}" dt="2023-10-10T18:16:22.833" v="307" actId="2711"/>
          <ac:spMkLst>
            <pc:docMk/>
            <pc:sldMk cId="3779944171" sldId="308"/>
            <ac:spMk id="102" creationId="{00000000-0000-0000-0000-000000000000}"/>
          </ac:spMkLst>
        </pc:spChg>
      </pc:sldChg>
      <pc:sldChg chg="delSp modSp mod">
        <pc:chgData name="Vicky ORourke" userId="77c6088f-2a7e-411c-a42e-754dea1e0e9b" providerId="ADAL" clId="{488F8D4A-2003-4E7D-A9F1-38803B557E2E}" dt="2023-10-10T19:04:54.454" v="379" actId="1076"/>
        <pc:sldMkLst>
          <pc:docMk/>
          <pc:sldMk cId="2174398742" sldId="314"/>
        </pc:sldMkLst>
        <pc:spChg chg="mod">
          <ac:chgData name="Vicky ORourke" userId="77c6088f-2a7e-411c-a42e-754dea1e0e9b" providerId="ADAL" clId="{488F8D4A-2003-4E7D-A9F1-38803B557E2E}" dt="2023-10-10T19:04:45.705" v="377" actId="1076"/>
          <ac:spMkLst>
            <pc:docMk/>
            <pc:sldMk cId="2174398742" sldId="314"/>
            <ac:spMk id="2" creationId="{D6D4DF9E-6CB4-9324-6A75-D12F5BC709F3}"/>
          </ac:spMkLst>
        </pc:spChg>
        <pc:spChg chg="mod">
          <ac:chgData name="Vicky ORourke" userId="77c6088f-2a7e-411c-a42e-754dea1e0e9b" providerId="ADAL" clId="{488F8D4A-2003-4E7D-A9F1-38803B557E2E}" dt="2023-10-10T19:04:54.454" v="379" actId="1076"/>
          <ac:spMkLst>
            <pc:docMk/>
            <pc:sldMk cId="2174398742" sldId="314"/>
            <ac:spMk id="3" creationId="{8D9E2DF7-0FC2-35D9-7068-3C236C2C6339}"/>
          </ac:spMkLst>
        </pc:spChg>
        <pc:spChg chg="mod">
          <ac:chgData name="Vicky ORourke" userId="77c6088f-2a7e-411c-a42e-754dea1e0e9b" providerId="ADAL" clId="{488F8D4A-2003-4E7D-A9F1-38803B557E2E}" dt="2023-10-10T19:04:49.408" v="378" actId="1076"/>
          <ac:spMkLst>
            <pc:docMk/>
            <pc:sldMk cId="2174398742" sldId="314"/>
            <ac:spMk id="94" creationId="{00000000-0000-0000-0000-000000000000}"/>
          </ac:spMkLst>
        </pc:spChg>
        <pc:picChg chg="mod ord">
          <ac:chgData name="Vicky ORourke" userId="77c6088f-2a7e-411c-a42e-754dea1e0e9b" providerId="ADAL" clId="{488F8D4A-2003-4E7D-A9F1-38803B557E2E}" dt="2023-10-10T17:28:52.080" v="19" actId="1076"/>
          <ac:picMkLst>
            <pc:docMk/>
            <pc:sldMk cId="2174398742" sldId="314"/>
            <ac:picMk id="11" creationId="{84BE1E30-AE3C-9375-2E84-354AAB3DC98A}"/>
          </ac:picMkLst>
        </pc:picChg>
        <pc:picChg chg="mod ord">
          <ac:chgData name="Vicky ORourke" userId="77c6088f-2a7e-411c-a42e-754dea1e0e9b" providerId="ADAL" clId="{488F8D4A-2003-4E7D-A9F1-38803B557E2E}" dt="2023-10-10T17:28:49.039" v="18" actId="1076"/>
          <ac:picMkLst>
            <pc:docMk/>
            <pc:sldMk cId="2174398742" sldId="314"/>
            <ac:picMk id="13" creationId="{C173C35D-7E99-E7E1-BAFB-0652640D2137}"/>
          </ac:picMkLst>
        </pc:picChg>
        <pc:picChg chg="del mod">
          <ac:chgData name="Vicky ORourke" userId="77c6088f-2a7e-411c-a42e-754dea1e0e9b" providerId="ADAL" clId="{488F8D4A-2003-4E7D-A9F1-38803B557E2E}" dt="2023-10-10T17:28:45.418" v="17" actId="21"/>
          <ac:picMkLst>
            <pc:docMk/>
            <pc:sldMk cId="2174398742" sldId="314"/>
            <ac:picMk id="15362" creationId="{F0EE5EAC-5EE4-ACFB-CF51-03CFF35FF341}"/>
          </ac:picMkLst>
        </pc:picChg>
      </pc:sldChg>
      <pc:sldChg chg="modSp mod">
        <pc:chgData name="Vicky ORourke" userId="77c6088f-2a7e-411c-a42e-754dea1e0e9b" providerId="ADAL" clId="{488F8D4A-2003-4E7D-A9F1-38803B557E2E}" dt="2023-10-10T18:14:38.899" v="271" actId="2711"/>
        <pc:sldMkLst>
          <pc:docMk/>
          <pc:sldMk cId="422340666" sldId="315"/>
        </pc:sldMkLst>
        <pc:spChg chg="mod">
          <ac:chgData name="Vicky ORourke" userId="77c6088f-2a7e-411c-a42e-754dea1e0e9b" providerId="ADAL" clId="{488F8D4A-2003-4E7D-A9F1-38803B557E2E}" dt="2023-10-10T18:14:38.899" v="271" actId="2711"/>
          <ac:spMkLst>
            <pc:docMk/>
            <pc:sldMk cId="422340666" sldId="315"/>
            <ac:spMk id="102" creationId="{00000000-0000-0000-0000-000000000000}"/>
          </ac:spMkLst>
        </pc:spChg>
      </pc:sldChg>
      <pc:sldChg chg="modSp mod">
        <pc:chgData name="Vicky ORourke" userId="77c6088f-2a7e-411c-a42e-754dea1e0e9b" providerId="ADAL" clId="{488F8D4A-2003-4E7D-A9F1-38803B557E2E}" dt="2023-10-10T19:05:15.226" v="386" actId="20577"/>
        <pc:sldMkLst>
          <pc:docMk/>
          <pc:sldMk cId="833850594" sldId="316"/>
        </pc:sldMkLst>
        <pc:spChg chg="mod">
          <ac:chgData name="Vicky ORourke" userId="77c6088f-2a7e-411c-a42e-754dea1e0e9b" providerId="ADAL" clId="{488F8D4A-2003-4E7D-A9F1-38803B557E2E}" dt="2023-10-10T19:05:15.226" v="386" actId="20577"/>
          <ac:spMkLst>
            <pc:docMk/>
            <pc:sldMk cId="833850594" sldId="316"/>
            <ac:spMk id="13" creationId="{AE4D4ECD-D3CA-781A-9D15-F9E7DFB9F1A2}"/>
          </ac:spMkLst>
        </pc:spChg>
        <pc:spChg chg="mod">
          <ac:chgData name="Vicky ORourke" userId="77c6088f-2a7e-411c-a42e-754dea1e0e9b" providerId="ADAL" clId="{488F8D4A-2003-4E7D-A9F1-38803B557E2E}" dt="2023-10-10T18:15:04.368" v="280" actId="2711"/>
          <ac:spMkLst>
            <pc:docMk/>
            <pc:sldMk cId="833850594" sldId="316"/>
            <ac:spMk id="102" creationId="{00000000-0000-0000-0000-000000000000}"/>
          </ac:spMkLst>
        </pc:spChg>
      </pc:sldChg>
      <pc:sldChg chg="modSp mod">
        <pc:chgData name="Vicky ORourke" userId="77c6088f-2a7e-411c-a42e-754dea1e0e9b" providerId="ADAL" clId="{488F8D4A-2003-4E7D-A9F1-38803B557E2E}" dt="2023-10-10T18:16:01.103" v="304" actId="113"/>
        <pc:sldMkLst>
          <pc:docMk/>
          <pc:sldMk cId="3026850723" sldId="317"/>
        </pc:sldMkLst>
        <pc:spChg chg="mod">
          <ac:chgData name="Vicky ORourke" userId="77c6088f-2a7e-411c-a42e-754dea1e0e9b" providerId="ADAL" clId="{488F8D4A-2003-4E7D-A9F1-38803B557E2E}" dt="2023-10-10T18:16:01.103" v="304" actId="113"/>
          <ac:spMkLst>
            <pc:docMk/>
            <pc:sldMk cId="3026850723" sldId="317"/>
            <ac:spMk id="13" creationId="{AE4D4ECD-D3CA-781A-9D15-F9E7DFB9F1A2}"/>
          </ac:spMkLst>
        </pc:spChg>
        <pc:spChg chg="mod">
          <ac:chgData name="Vicky ORourke" userId="77c6088f-2a7e-411c-a42e-754dea1e0e9b" providerId="ADAL" clId="{488F8D4A-2003-4E7D-A9F1-38803B557E2E}" dt="2023-10-10T18:15:53.721" v="301" actId="2711"/>
          <ac:spMkLst>
            <pc:docMk/>
            <pc:sldMk cId="3026850723" sldId="317"/>
            <ac:spMk id="102" creationId="{00000000-0000-0000-0000-000000000000}"/>
          </ac:spMkLst>
        </pc:spChg>
      </pc:sldChg>
      <pc:sldChg chg="modSp mod">
        <pc:chgData name="Vicky ORourke" userId="77c6088f-2a7e-411c-a42e-754dea1e0e9b" providerId="ADAL" clId="{488F8D4A-2003-4E7D-A9F1-38803B557E2E}" dt="2023-10-10T18:16:17.323" v="306" actId="2711"/>
        <pc:sldMkLst>
          <pc:docMk/>
          <pc:sldMk cId="1943487300" sldId="318"/>
        </pc:sldMkLst>
        <pc:spChg chg="mod">
          <ac:chgData name="Vicky ORourke" userId="77c6088f-2a7e-411c-a42e-754dea1e0e9b" providerId="ADAL" clId="{488F8D4A-2003-4E7D-A9F1-38803B557E2E}" dt="2023-10-10T18:16:17.323" v="306" actId="2711"/>
          <ac:spMkLst>
            <pc:docMk/>
            <pc:sldMk cId="1943487300" sldId="318"/>
            <ac:spMk id="102" creationId="{00000000-0000-0000-0000-000000000000}"/>
          </ac:spMkLst>
        </pc:spChg>
      </pc:sldChg>
      <pc:sldChg chg="modSp mod">
        <pc:chgData name="Vicky ORourke" userId="77c6088f-2a7e-411c-a42e-754dea1e0e9b" providerId="ADAL" clId="{488F8D4A-2003-4E7D-A9F1-38803B557E2E}" dt="2023-10-10T18:18:42.592" v="326" actId="2711"/>
        <pc:sldMkLst>
          <pc:docMk/>
          <pc:sldMk cId="2809138343" sldId="319"/>
        </pc:sldMkLst>
        <pc:spChg chg="mod">
          <ac:chgData name="Vicky ORourke" userId="77c6088f-2a7e-411c-a42e-754dea1e0e9b" providerId="ADAL" clId="{488F8D4A-2003-4E7D-A9F1-38803B557E2E}" dt="2023-10-10T18:18:42.592" v="326" actId="2711"/>
          <ac:spMkLst>
            <pc:docMk/>
            <pc:sldMk cId="2809138343" sldId="319"/>
            <ac:spMk id="181" creationId="{00000000-0000-0000-0000-000000000000}"/>
          </ac:spMkLst>
        </pc:spChg>
      </pc:sldChg>
      <pc:sldChg chg="modSp mod">
        <pc:chgData name="Vicky ORourke" userId="77c6088f-2a7e-411c-a42e-754dea1e0e9b" providerId="ADAL" clId="{488F8D4A-2003-4E7D-A9F1-38803B557E2E}" dt="2023-10-10T18:18:48.725" v="327" actId="2711"/>
        <pc:sldMkLst>
          <pc:docMk/>
          <pc:sldMk cId="2035729458" sldId="320"/>
        </pc:sldMkLst>
        <pc:spChg chg="mod">
          <ac:chgData name="Vicky ORourke" userId="77c6088f-2a7e-411c-a42e-754dea1e0e9b" providerId="ADAL" clId="{488F8D4A-2003-4E7D-A9F1-38803B557E2E}" dt="2023-10-10T18:08:06.825" v="218" actId="403"/>
          <ac:spMkLst>
            <pc:docMk/>
            <pc:sldMk cId="2035729458" sldId="320"/>
            <ac:spMk id="13" creationId="{AE4D4ECD-D3CA-781A-9D15-F9E7DFB9F1A2}"/>
          </ac:spMkLst>
        </pc:spChg>
        <pc:spChg chg="mod">
          <ac:chgData name="Vicky ORourke" userId="77c6088f-2a7e-411c-a42e-754dea1e0e9b" providerId="ADAL" clId="{488F8D4A-2003-4E7D-A9F1-38803B557E2E}" dt="2023-10-10T18:18:48.725" v="327" actId="2711"/>
          <ac:spMkLst>
            <pc:docMk/>
            <pc:sldMk cId="2035729458" sldId="320"/>
            <ac:spMk id="102" creationId="{00000000-0000-0000-0000-000000000000}"/>
          </ac:spMkLst>
        </pc:spChg>
      </pc:sldChg>
      <pc:sldChg chg="modSp mod">
        <pc:chgData name="Vicky ORourke" userId="77c6088f-2a7e-411c-a42e-754dea1e0e9b" providerId="ADAL" clId="{488F8D4A-2003-4E7D-A9F1-38803B557E2E}" dt="2023-10-10T18:18:56.252" v="328" actId="2711"/>
        <pc:sldMkLst>
          <pc:docMk/>
          <pc:sldMk cId="3008848043" sldId="321"/>
        </pc:sldMkLst>
        <pc:spChg chg="mod">
          <ac:chgData name="Vicky ORourke" userId="77c6088f-2a7e-411c-a42e-754dea1e0e9b" providerId="ADAL" clId="{488F8D4A-2003-4E7D-A9F1-38803B557E2E}" dt="2023-10-10T18:18:56.252" v="328" actId="2711"/>
          <ac:spMkLst>
            <pc:docMk/>
            <pc:sldMk cId="3008848043" sldId="321"/>
            <ac:spMk id="102" creationId="{00000000-0000-0000-0000-000000000000}"/>
          </ac:spMkLst>
        </pc:spChg>
      </pc:sldChg>
      <pc:sldChg chg="modSp mod">
        <pc:chgData name="Vicky ORourke" userId="77c6088f-2a7e-411c-a42e-754dea1e0e9b" providerId="ADAL" clId="{488F8D4A-2003-4E7D-A9F1-38803B557E2E}" dt="2023-10-10T18:19:47.391" v="334" actId="403"/>
        <pc:sldMkLst>
          <pc:docMk/>
          <pc:sldMk cId="1128006887" sldId="323"/>
        </pc:sldMkLst>
        <pc:spChg chg="mod">
          <ac:chgData name="Vicky ORourke" userId="77c6088f-2a7e-411c-a42e-754dea1e0e9b" providerId="ADAL" clId="{488F8D4A-2003-4E7D-A9F1-38803B557E2E}" dt="2023-10-10T18:19:47.391" v="334" actId="403"/>
          <ac:spMkLst>
            <pc:docMk/>
            <pc:sldMk cId="1128006887" sldId="323"/>
            <ac:spMk id="181" creationId="{00000000-0000-0000-0000-000000000000}"/>
          </ac:spMkLst>
        </pc:spChg>
      </pc:sldChg>
      <pc:sldChg chg="modSp mod">
        <pc:chgData name="Vicky ORourke" userId="77c6088f-2a7e-411c-a42e-754dea1e0e9b" providerId="ADAL" clId="{488F8D4A-2003-4E7D-A9F1-38803B557E2E}" dt="2023-10-10T18:19:35.658" v="332" actId="403"/>
        <pc:sldMkLst>
          <pc:docMk/>
          <pc:sldMk cId="342756953" sldId="324"/>
        </pc:sldMkLst>
        <pc:spChg chg="mod">
          <ac:chgData name="Vicky ORourke" userId="77c6088f-2a7e-411c-a42e-754dea1e0e9b" providerId="ADAL" clId="{488F8D4A-2003-4E7D-A9F1-38803B557E2E}" dt="2023-10-10T18:19:35.658" v="332" actId="403"/>
          <ac:spMkLst>
            <pc:docMk/>
            <pc:sldMk cId="342756953" sldId="324"/>
            <ac:spMk id="181" creationId="{00000000-0000-0000-0000-000000000000}"/>
          </ac:spMkLst>
        </pc:spChg>
      </pc:sldChg>
      <pc:sldChg chg="modSp mod">
        <pc:chgData name="Vicky ORourke" userId="77c6088f-2a7e-411c-a42e-754dea1e0e9b" providerId="ADAL" clId="{488F8D4A-2003-4E7D-A9F1-38803B557E2E}" dt="2023-10-10T18:20:16.889" v="338" actId="207"/>
        <pc:sldMkLst>
          <pc:docMk/>
          <pc:sldMk cId="2697722319" sldId="325"/>
        </pc:sldMkLst>
        <pc:spChg chg="mod">
          <ac:chgData name="Vicky ORourke" userId="77c6088f-2a7e-411c-a42e-754dea1e0e9b" providerId="ADAL" clId="{488F8D4A-2003-4E7D-A9F1-38803B557E2E}" dt="2023-10-10T18:20:08.323" v="337" actId="403"/>
          <ac:spMkLst>
            <pc:docMk/>
            <pc:sldMk cId="2697722319" sldId="325"/>
            <ac:spMk id="181" creationId="{00000000-0000-0000-0000-000000000000}"/>
          </ac:spMkLst>
        </pc:spChg>
        <pc:spChg chg="mod">
          <ac:chgData name="Vicky ORourke" userId="77c6088f-2a7e-411c-a42e-754dea1e0e9b" providerId="ADAL" clId="{488F8D4A-2003-4E7D-A9F1-38803B557E2E}" dt="2023-10-10T18:20:16.889" v="338" actId="207"/>
          <ac:spMkLst>
            <pc:docMk/>
            <pc:sldMk cId="2697722319" sldId="325"/>
            <ac:spMk id="183" creationId="{00000000-0000-0000-0000-000000000000}"/>
          </ac:spMkLst>
        </pc:spChg>
      </pc:sldChg>
      <pc:sldChg chg="modSp mod">
        <pc:chgData name="Vicky ORourke" userId="77c6088f-2a7e-411c-a42e-754dea1e0e9b" providerId="ADAL" clId="{488F8D4A-2003-4E7D-A9F1-38803B557E2E}" dt="2023-10-10T18:20:29.100" v="339" actId="2711"/>
        <pc:sldMkLst>
          <pc:docMk/>
          <pc:sldMk cId="1605023607" sldId="326"/>
        </pc:sldMkLst>
        <pc:spChg chg="mod">
          <ac:chgData name="Vicky ORourke" userId="77c6088f-2a7e-411c-a42e-754dea1e0e9b" providerId="ADAL" clId="{488F8D4A-2003-4E7D-A9F1-38803B557E2E}" dt="2023-10-10T18:09:57.770" v="241" actId="1076"/>
          <ac:spMkLst>
            <pc:docMk/>
            <pc:sldMk cId="1605023607" sldId="326"/>
            <ac:spMk id="13" creationId="{AE4D4ECD-D3CA-781A-9D15-F9E7DFB9F1A2}"/>
          </ac:spMkLst>
        </pc:spChg>
        <pc:spChg chg="mod">
          <ac:chgData name="Vicky ORourke" userId="77c6088f-2a7e-411c-a42e-754dea1e0e9b" providerId="ADAL" clId="{488F8D4A-2003-4E7D-A9F1-38803B557E2E}" dt="2023-10-10T18:20:29.100" v="339" actId="2711"/>
          <ac:spMkLst>
            <pc:docMk/>
            <pc:sldMk cId="1605023607" sldId="326"/>
            <ac:spMk id="102" creationId="{00000000-0000-0000-0000-000000000000}"/>
          </ac:spMkLst>
        </pc:spChg>
      </pc:sldChg>
      <pc:sldChg chg="modSp mod">
        <pc:chgData name="Vicky ORourke" userId="77c6088f-2a7e-411c-a42e-754dea1e0e9b" providerId="ADAL" clId="{488F8D4A-2003-4E7D-A9F1-38803B557E2E}" dt="2023-10-10T18:21:21.619" v="346" actId="403"/>
        <pc:sldMkLst>
          <pc:docMk/>
          <pc:sldMk cId="4010583774" sldId="327"/>
        </pc:sldMkLst>
        <pc:spChg chg="mod">
          <ac:chgData name="Vicky ORourke" userId="77c6088f-2a7e-411c-a42e-754dea1e0e9b" providerId="ADAL" clId="{488F8D4A-2003-4E7D-A9F1-38803B557E2E}" dt="2023-10-10T18:21:11.756" v="344" actId="1076"/>
          <ac:spMkLst>
            <pc:docMk/>
            <pc:sldMk cId="4010583774" sldId="327"/>
            <ac:spMk id="2" creationId="{9DE8304A-29FA-1BF3-E4B9-FBBAA07BBC9B}"/>
          </ac:spMkLst>
        </pc:spChg>
        <pc:spChg chg="mod">
          <ac:chgData name="Vicky ORourke" userId="77c6088f-2a7e-411c-a42e-754dea1e0e9b" providerId="ADAL" clId="{488F8D4A-2003-4E7D-A9F1-38803B557E2E}" dt="2023-10-10T18:21:21.619" v="346" actId="403"/>
          <ac:spMkLst>
            <pc:docMk/>
            <pc:sldMk cId="4010583774" sldId="327"/>
            <ac:spMk id="181" creationId="{00000000-0000-0000-0000-000000000000}"/>
          </ac:spMkLst>
        </pc:spChg>
      </pc:sldChg>
      <pc:sldChg chg="modSp mod">
        <pc:chgData name="Vicky ORourke" userId="77c6088f-2a7e-411c-a42e-754dea1e0e9b" providerId="ADAL" clId="{488F8D4A-2003-4E7D-A9F1-38803B557E2E}" dt="2023-10-10T18:13:49.969" v="266" actId="2711"/>
        <pc:sldMkLst>
          <pc:docMk/>
          <pc:sldMk cId="1949947321" sldId="328"/>
        </pc:sldMkLst>
        <pc:spChg chg="mod">
          <ac:chgData name="Vicky ORourke" userId="77c6088f-2a7e-411c-a42e-754dea1e0e9b" providerId="ADAL" clId="{488F8D4A-2003-4E7D-A9F1-38803B557E2E}" dt="2023-10-10T18:13:49.969" v="266" actId="2711"/>
          <ac:spMkLst>
            <pc:docMk/>
            <pc:sldMk cId="1949947321" sldId="328"/>
            <ac:spMk id="102" creationId="{00000000-0000-0000-0000-000000000000}"/>
          </ac:spMkLst>
        </pc:spChg>
      </pc:sldChg>
      <pc:sldChg chg="addSp delSp modSp add mod">
        <pc:chgData name="Vicky ORourke" userId="77c6088f-2a7e-411c-a42e-754dea1e0e9b" providerId="ADAL" clId="{488F8D4A-2003-4E7D-A9F1-38803B557E2E}" dt="2023-10-10T18:17:45.614" v="319" actId="2711"/>
        <pc:sldMkLst>
          <pc:docMk/>
          <pc:sldMk cId="3817159493" sldId="329"/>
        </pc:sldMkLst>
        <pc:spChg chg="mod">
          <ac:chgData name="Vicky ORourke" userId="77c6088f-2a7e-411c-a42e-754dea1e0e9b" providerId="ADAL" clId="{488F8D4A-2003-4E7D-A9F1-38803B557E2E}" dt="2023-10-10T17:55:41.673" v="162" actId="1076"/>
          <ac:spMkLst>
            <pc:docMk/>
            <pc:sldMk cId="3817159493" sldId="329"/>
            <ac:spMk id="2" creationId="{8919016D-5FF3-590B-E848-423AECC633D9}"/>
          </ac:spMkLst>
        </pc:spChg>
        <pc:spChg chg="del mod">
          <ac:chgData name="Vicky ORourke" userId="77c6088f-2a7e-411c-a42e-754dea1e0e9b" providerId="ADAL" clId="{488F8D4A-2003-4E7D-A9F1-38803B557E2E}" dt="2023-10-10T17:54:41.494" v="100" actId="478"/>
          <ac:spMkLst>
            <pc:docMk/>
            <pc:sldMk cId="3817159493" sldId="329"/>
            <ac:spMk id="3" creationId="{C60E764E-789F-009C-D952-66EAC62190A8}"/>
          </ac:spMkLst>
        </pc:spChg>
        <pc:spChg chg="del">
          <ac:chgData name="Vicky ORourke" userId="77c6088f-2a7e-411c-a42e-754dea1e0e9b" providerId="ADAL" clId="{488F8D4A-2003-4E7D-A9F1-38803B557E2E}" dt="2023-10-10T17:55:13.237" v="152" actId="478"/>
          <ac:spMkLst>
            <pc:docMk/>
            <pc:sldMk cId="3817159493" sldId="329"/>
            <ac:spMk id="4" creationId="{A97F8EFB-A03E-85A4-8FEF-1D2188DBE923}"/>
          </ac:spMkLst>
        </pc:spChg>
        <pc:spChg chg="mod">
          <ac:chgData name="Vicky ORourke" userId="77c6088f-2a7e-411c-a42e-754dea1e0e9b" providerId="ADAL" clId="{488F8D4A-2003-4E7D-A9F1-38803B557E2E}" dt="2023-10-10T17:55:39.459" v="161" actId="1076"/>
          <ac:spMkLst>
            <pc:docMk/>
            <pc:sldMk cId="3817159493" sldId="329"/>
            <ac:spMk id="5" creationId="{0B984C58-77CA-FF1E-093E-A293636BD940}"/>
          </ac:spMkLst>
        </pc:spChg>
        <pc:spChg chg="add mod">
          <ac:chgData name="Vicky ORourke" userId="77c6088f-2a7e-411c-a42e-754dea1e0e9b" providerId="ADAL" clId="{488F8D4A-2003-4E7D-A9F1-38803B557E2E}" dt="2023-10-10T17:54:34.161" v="98"/>
          <ac:spMkLst>
            <pc:docMk/>
            <pc:sldMk cId="3817159493" sldId="329"/>
            <ac:spMk id="6" creationId="{829B9653-807F-4DC1-4C75-773C61FC08BF}"/>
          </ac:spMkLst>
        </pc:spChg>
        <pc:spChg chg="mod">
          <ac:chgData name="Vicky ORourke" userId="77c6088f-2a7e-411c-a42e-754dea1e0e9b" providerId="ADAL" clId="{488F8D4A-2003-4E7D-A9F1-38803B557E2E}" dt="2023-10-10T18:17:45.614" v="319" actId="2711"/>
          <ac:spMkLst>
            <pc:docMk/>
            <pc:sldMk cId="3817159493" sldId="329"/>
            <ac:spMk id="181" creationId="{00000000-0000-0000-0000-000000000000}"/>
          </ac:spMkLst>
        </pc:spChg>
        <pc:spChg chg="mod">
          <ac:chgData name="Vicky ORourke" userId="77c6088f-2a7e-411c-a42e-754dea1e0e9b" providerId="ADAL" clId="{488F8D4A-2003-4E7D-A9F1-38803B557E2E}" dt="2023-10-10T17:55:54.363" v="163" actId="207"/>
          <ac:spMkLst>
            <pc:docMk/>
            <pc:sldMk cId="3817159493" sldId="329"/>
            <ac:spMk id="183" creationId="{00000000-0000-0000-0000-000000000000}"/>
          </ac:spMkLst>
        </pc:spChg>
      </pc:sldChg>
    </pc:docChg>
  </pc:docChgLst>
  <pc:docChgLst>
    <pc:chgData name="Vicky ORourke" userId="77c6088f-2a7e-411c-a42e-754dea1e0e9b" providerId="ADAL" clId="{E8C95E57-7BA1-48A8-8616-12C0469B5601}"/>
    <pc:docChg chg="undo redo custSel addSld delSld modSld sldOrd">
      <pc:chgData name="Vicky ORourke" userId="77c6088f-2a7e-411c-a42e-754dea1e0e9b" providerId="ADAL" clId="{E8C95E57-7BA1-48A8-8616-12C0469B5601}" dt="2023-06-27T19:21:49.445" v="4052" actId="2696"/>
      <pc:docMkLst>
        <pc:docMk/>
      </pc:docMkLst>
      <pc:sldChg chg="modSp mod">
        <pc:chgData name="Vicky ORourke" userId="77c6088f-2a7e-411c-a42e-754dea1e0e9b" providerId="ADAL" clId="{E8C95E57-7BA1-48A8-8616-12C0469B5601}" dt="2023-06-26T19:58:43.982" v="1365" actId="20577"/>
        <pc:sldMkLst>
          <pc:docMk/>
          <pc:sldMk cId="0" sldId="256"/>
        </pc:sldMkLst>
        <pc:spChg chg="mod">
          <ac:chgData name="Vicky ORourke" userId="77c6088f-2a7e-411c-a42e-754dea1e0e9b" providerId="ADAL" clId="{E8C95E57-7BA1-48A8-8616-12C0469B5601}" dt="2023-06-26T19:58:43.982" v="1365" actId="20577"/>
          <ac:spMkLst>
            <pc:docMk/>
            <pc:sldMk cId="0" sldId="256"/>
            <ac:spMk id="86" creationId="{00000000-0000-0000-0000-000000000000}"/>
          </ac:spMkLst>
        </pc:spChg>
        <pc:picChg chg="mod">
          <ac:chgData name="Vicky ORourke" userId="77c6088f-2a7e-411c-a42e-754dea1e0e9b" providerId="ADAL" clId="{E8C95E57-7BA1-48A8-8616-12C0469B5601}" dt="2023-06-26T17:01:55.255" v="0" actId="1076"/>
          <ac:picMkLst>
            <pc:docMk/>
            <pc:sldMk cId="0" sldId="256"/>
            <ac:picMk id="84" creationId="{00000000-0000-0000-0000-000000000000}"/>
          </ac:picMkLst>
        </pc:picChg>
      </pc:sldChg>
      <pc:sldChg chg="addSp delSp modSp mod">
        <pc:chgData name="Vicky ORourke" userId="77c6088f-2a7e-411c-a42e-754dea1e0e9b" providerId="ADAL" clId="{E8C95E57-7BA1-48A8-8616-12C0469B5601}" dt="2023-06-27T09:44:19.488" v="3256" actId="14100"/>
        <pc:sldMkLst>
          <pc:docMk/>
          <pc:sldMk cId="0" sldId="257"/>
        </pc:sldMkLst>
        <pc:spChg chg="mod">
          <ac:chgData name="Vicky ORourke" userId="77c6088f-2a7e-411c-a42e-754dea1e0e9b" providerId="ADAL" clId="{E8C95E57-7BA1-48A8-8616-12C0469B5601}" dt="2023-06-26T20:18:10.514" v="1786" actId="1076"/>
          <ac:spMkLst>
            <pc:docMk/>
            <pc:sldMk cId="0" sldId="257"/>
            <ac:spMk id="5" creationId="{38329F2F-7210-76F5-EA8E-EC97A0CDE1B4}"/>
          </ac:spMkLst>
        </pc:spChg>
        <pc:spChg chg="mod">
          <ac:chgData name="Vicky ORourke" userId="77c6088f-2a7e-411c-a42e-754dea1e0e9b" providerId="ADAL" clId="{E8C95E57-7BA1-48A8-8616-12C0469B5601}" dt="2023-06-27T09:44:19.488" v="3256" actId="14100"/>
          <ac:spMkLst>
            <pc:docMk/>
            <pc:sldMk cId="0" sldId="257"/>
            <ac:spMk id="96" creationId="{00000000-0000-0000-0000-000000000000}"/>
          </ac:spMkLst>
        </pc:spChg>
        <pc:picChg chg="mod">
          <ac:chgData name="Vicky ORourke" userId="77c6088f-2a7e-411c-a42e-754dea1e0e9b" providerId="ADAL" clId="{E8C95E57-7BA1-48A8-8616-12C0469B5601}" dt="2023-06-26T20:18:06.918" v="1785" actId="1076"/>
          <ac:picMkLst>
            <pc:docMk/>
            <pc:sldMk cId="0" sldId="257"/>
            <ac:picMk id="3" creationId="{A809A967-9CC2-DF79-C293-60874159A9A3}"/>
          </ac:picMkLst>
        </pc:picChg>
        <pc:picChg chg="add del mod">
          <ac:chgData name="Vicky ORourke" userId="77c6088f-2a7e-411c-a42e-754dea1e0e9b" providerId="ADAL" clId="{E8C95E57-7BA1-48A8-8616-12C0469B5601}" dt="2023-06-27T09:43:57.187" v="3251" actId="478"/>
          <ac:picMkLst>
            <pc:docMk/>
            <pc:sldMk cId="0" sldId="257"/>
            <ac:picMk id="7" creationId="{A42DD7F6-1DAD-6731-081C-367D0870512A}"/>
          </ac:picMkLst>
        </pc:picChg>
        <pc:picChg chg="add mod ord modCrop">
          <ac:chgData name="Vicky ORourke" userId="77c6088f-2a7e-411c-a42e-754dea1e0e9b" providerId="ADAL" clId="{E8C95E57-7BA1-48A8-8616-12C0469B5601}" dt="2023-06-27T09:44:14.407" v="3255" actId="167"/>
          <ac:picMkLst>
            <pc:docMk/>
            <pc:sldMk cId="0" sldId="257"/>
            <ac:picMk id="8" creationId="{108CA35F-E31D-9B33-6F64-C1218B1376EE}"/>
          </ac:picMkLst>
        </pc:picChg>
      </pc:sldChg>
      <pc:sldChg chg="addSp delSp modSp del mod setBg">
        <pc:chgData name="Vicky ORourke" userId="77c6088f-2a7e-411c-a42e-754dea1e0e9b" providerId="ADAL" clId="{E8C95E57-7BA1-48A8-8616-12C0469B5601}" dt="2023-06-26T17:14:23.311" v="241" actId="47"/>
        <pc:sldMkLst>
          <pc:docMk/>
          <pc:sldMk cId="0" sldId="258"/>
        </pc:sldMkLst>
        <pc:spChg chg="mod">
          <ac:chgData name="Vicky ORourke" userId="77c6088f-2a7e-411c-a42e-754dea1e0e9b" providerId="ADAL" clId="{E8C95E57-7BA1-48A8-8616-12C0469B5601}" dt="2023-06-26T17:06:20.175" v="74" actId="20577"/>
          <ac:spMkLst>
            <pc:docMk/>
            <pc:sldMk cId="0" sldId="258"/>
            <ac:spMk id="11" creationId="{8689ACD0-DA5C-43BD-4317-F74F68BBF9AC}"/>
          </ac:spMkLst>
        </pc:spChg>
        <pc:spChg chg="add mod">
          <ac:chgData name="Vicky ORourke" userId="77c6088f-2a7e-411c-a42e-754dea1e0e9b" providerId="ADAL" clId="{E8C95E57-7BA1-48A8-8616-12C0469B5601}" dt="2023-06-26T17:13:59.423" v="235" actId="207"/>
          <ac:spMkLst>
            <pc:docMk/>
            <pc:sldMk cId="0" sldId="258"/>
            <ac:spMk id="12" creationId="{DED2E6F0-6CE6-25AA-BB99-517F8B497568}"/>
          </ac:spMkLst>
        </pc:spChg>
        <pc:spChg chg="add del mod">
          <ac:chgData name="Vicky ORourke" userId="77c6088f-2a7e-411c-a42e-754dea1e0e9b" providerId="ADAL" clId="{E8C95E57-7BA1-48A8-8616-12C0469B5601}" dt="2023-06-26T17:14:18.208" v="239"/>
          <ac:spMkLst>
            <pc:docMk/>
            <pc:sldMk cId="0" sldId="258"/>
            <ac:spMk id="13" creationId="{AE4D4ECD-D3CA-781A-9D15-F9E7DFB9F1A2}"/>
          </ac:spMkLst>
        </pc:spChg>
        <pc:spChg chg="mod">
          <ac:chgData name="Vicky ORourke" userId="77c6088f-2a7e-411c-a42e-754dea1e0e9b" providerId="ADAL" clId="{E8C95E57-7BA1-48A8-8616-12C0469B5601}" dt="2023-06-26T17:13:56.624" v="233" actId="20577"/>
          <ac:spMkLst>
            <pc:docMk/>
            <pc:sldMk cId="0" sldId="258"/>
            <ac:spMk id="103" creationId="{00000000-0000-0000-0000-000000000000}"/>
          </ac:spMkLst>
        </pc:spChg>
        <pc:picChg chg="del">
          <ac:chgData name="Vicky ORourke" userId="77c6088f-2a7e-411c-a42e-754dea1e0e9b" providerId="ADAL" clId="{E8C95E57-7BA1-48A8-8616-12C0469B5601}" dt="2023-06-26T17:09:15.697" v="183" actId="478"/>
          <ac:picMkLst>
            <pc:docMk/>
            <pc:sldMk cId="0" sldId="258"/>
            <ac:picMk id="10" creationId="{075E6768-0760-F494-DDB8-22396CAB30E1}"/>
          </ac:picMkLst>
        </pc:picChg>
      </pc:sldChg>
      <pc:sldChg chg="addSp delSp modSp mod ord">
        <pc:chgData name="Vicky ORourke" userId="77c6088f-2a7e-411c-a42e-754dea1e0e9b" providerId="ADAL" clId="{E8C95E57-7BA1-48A8-8616-12C0469B5601}" dt="2023-06-27T09:48:43.368" v="3291" actId="1076"/>
        <pc:sldMkLst>
          <pc:docMk/>
          <pc:sldMk cId="1398737038" sldId="278"/>
        </pc:sldMkLst>
        <pc:spChg chg="del mod">
          <ac:chgData name="Vicky ORourke" userId="77c6088f-2a7e-411c-a42e-754dea1e0e9b" providerId="ADAL" clId="{E8C95E57-7BA1-48A8-8616-12C0469B5601}" dt="2023-06-26T20:06:13.372" v="1467" actId="478"/>
          <ac:spMkLst>
            <pc:docMk/>
            <pc:sldMk cId="1398737038" sldId="278"/>
            <ac:spMk id="5" creationId="{38329F2F-7210-76F5-EA8E-EC97A0CDE1B4}"/>
          </ac:spMkLst>
        </pc:spChg>
        <pc:spChg chg="add mod">
          <ac:chgData name="Vicky ORourke" userId="77c6088f-2a7e-411c-a42e-754dea1e0e9b" providerId="ADAL" clId="{E8C95E57-7BA1-48A8-8616-12C0469B5601}" dt="2023-06-27T09:47:26.084" v="3280" actId="688"/>
          <ac:spMkLst>
            <pc:docMk/>
            <pc:sldMk cId="1398737038" sldId="278"/>
            <ac:spMk id="6" creationId="{D240AD8E-511C-2B85-C8EA-9A45B93F91B8}"/>
          </ac:spMkLst>
        </pc:spChg>
        <pc:spChg chg="add mod">
          <ac:chgData name="Vicky ORourke" userId="77c6088f-2a7e-411c-a42e-754dea1e0e9b" providerId="ADAL" clId="{E8C95E57-7BA1-48A8-8616-12C0469B5601}" dt="2023-06-27T09:47:40.604" v="3283" actId="14100"/>
          <ac:spMkLst>
            <pc:docMk/>
            <pc:sldMk cId="1398737038" sldId="278"/>
            <ac:spMk id="7" creationId="{492FE66C-E628-B8CA-F6E4-14715A34BFFA}"/>
          </ac:spMkLst>
        </pc:spChg>
        <pc:spChg chg="add mod">
          <ac:chgData name="Vicky ORourke" userId="77c6088f-2a7e-411c-a42e-754dea1e0e9b" providerId="ADAL" clId="{E8C95E57-7BA1-48A8-8616-12C0469B5601}" dt="2023-06-27T09:45:06.496" v="3262" actId="14100"/>
          <ac:spMkLst>
            <pc:docMk/>
            <pc:sldMk cId="1398737038" sldId="278"/>
            <ac:spMk id="8" creationId="{BD31F23D-8DFB-AE7D-BFE2-5B4614DC4B55}"/>
          </ac:spMkLst>
        </pc:spChg>
        <pc:spChg chg="add mod">
          <ac:chgData name="Vicky ORourke" userId="77c6088f-2a7e-411c-a42e-754dea1e0e9b" providerId="ADAL" clId="{E8C95E57-7BA1-48A8-8616-12C0469B5601}" dt="2023-06-27T09:45:14.199" v="3265" actId="1076"/>
          <ac:spMkLst>
            <pc:docMk/>
            <pc:sldMk cId="1398737038" sldId="278"/>
            <ac:spMk id="9" creationId="{780FB2AE-2F80-E2DA-AA79-DE007A1AD380}"/>
          </ac:spMkLst>
        </pc:spChg>
        <pc:spChg chg="del mod">
          <ac:chgData name="Vicky ORourke" userId="77c6088f-2a7e-411c-a42e-754dea1e0e9b" providerId="ADAL" clId="{E8C95E57-7BA1-48A8-8616-12C0469B5601}" dt="2023-06-27T09:45:11.327" v="3264" actId="478"/>
          <ac:spMkLst>
            <pc:docMk/>
            <pc:sldMk cId="1398737038" sldId="278"/>
            <ac:spMk id="96" creationId="{00000000-0000-0000-0000-000000000000}"/>
          </ac:spMkLst>
        </pc:spChg>
        <pc:graphicFrameChg chg="add del modGraphic">
          <ac:chgData name="Vicky ORourke" userId="77c6088f-2a7e-411c-a42e-754dea1e0e9b" providerId="ADAL" clId="{E8C95E57-7BA1-48A8-8616-12C0469B5601}" dt="2023-06-26T20:01:23.112" v="1399" actId="1032"/>
          <ac:graphicFrameMkLst>
            <pc:docMk/>
            <pc:sldMk cId="1398737038" sldId="278"/>
            <ac:graphicFrameMk id="2" creationId="{2238CA80-049A-AA66-415D-7C9F6BC8985B}"/>
          </ac:graphicFrameMkLst>
        </pc:graphicFrameChg>
        <pc:graphicFrameChg chg="add del modGraphic">
          <ac:chgData name="Vicky ORourke" userId="77c6088f-2a7e-411c-a42e-754dea1e0e9b" providerId="ADAL" clId="{E8C95E57-7BA1-48A8-8616-12C0469B5601}" dt="2023-06-26T20:02:05.705" v="1402" actId="1032"/>
          <ac:graphicFrameMkLst>
            <pc:docMk/>
            <pc:sldMk cId="1398737038" sldId="278"/>
            <ac:graphicFrameMk id="4" creationId="{37B2FBE1-2198-352C-CCAA-23A8FBC5B2A1}"/>
          </ac:graphicFrameMkLst>
        </pc:graphicFrameChg>
        <pc:picChg chg="del mod">
          <ac:chgData name="Vicky ORourke" userId="77c6088f-2a7e-411c-a42e-754dea1e0e9b" providerId="ADAL" clId="{E8C95E57-7BA1-48A8-8616-12C0469B5601}" dt="2023-06-26T20:00:12.908" v="1396" actId="478"/>
          <ac:picMkLst>
            <pc:docMk/>
            <pc:sldMk cId="1398737038" sldId="278"/>
            <ac:picMk id="3" creationId="{A809A967-9CC2-DF79-C293-60874159A9A3}"/>
          </ac:picMkLst>
        </pc:picChg>
        <pc:picChg chg="add del mod">
          <ac:chgData name="Vicky ORourke" userId="77c6088f-2a7e-411c-a42e-754dea1e0e9b" providerId="ADAL" clId="{E8C95E57-7BA1-48A8-8616-12C0469B5601}" dt="2023-06-27T09:45:20.641" v="3267" actId="478"/>
          <ac:picMkLst>
            <pc:docMk/>
            <pc:sldMk cId="1398737038" sldId="278"/>
            <ac:picMk id="11" creationId="{32E9A01F-5CAB-6DB3-397B-A8CD70464324}"/>
          </ac:picMkLst>
        </pc:picChg>
        <pc:picChg chg="add mod">
          <ac:chgData name="Vicky ORourke" userId="77c6088f-2a7e-411c-a42e-754dea1e0e9b" providerId="ADAL" clId="{E8C95E57-7BA1-48A8-8616-12C0469B5601}" dt="2023-06-27T09:46:36.143" v="3271" actId="14100"/>
          <ac:picMkLst>
            <pc:docMk/>
            <pc:sldMk cId="1398737038" sldId="278"/>
            <ac:picMk id="13" creationId="{317E669D-1222-7961-9219-1D906870FF01}"/>
          </ac:picMkLst>
        </pc:picChg>
        <pc:picChg chg="add mod">
          <ac:chgData name="Vicky ORourke" userId="77c6088f-2a7e-411c-a42e-754dea1e0e9b" providerId="ADAL" clId="{E8C95E57-7BA1-48A8-8616-12C0469B5601}" dt="2023-06-27T09:47:36.417" v="3282" actId="1076"/>
          <ac:picMkLst>
            <pc:docMk/>
            <pc:sldMk cId="1398737038" sldId="278"/>
            <ac:picMk id="15" creationId="{DF25AC26-AE46-C9B1-D477-20F9B333DA07}"/>
          </ac:picMkLst>
        </pc:picChg>
        <pc:picChg chg="add del mod">
          <ac:chgData name="Vicky ORourke" userId="77c6088f-2a7e-411c-a42e-754dea1e0e9b" providerId="ADAL" clId="{E8C95E57-7BA1-48A8-8616-12C0469B5601}" dt="2023-06-27T09:47:57.997" v="3285" actId="478"/>
          <ac:picMkLst>
            <pc:docMk/>
            <pc:sldMk cId="1398737038" sldId="278"/>
            <ac:picMk id="17" creationId="{A059EC90-AB51-3E61-5120-C446739BCC1C}"/>
          </ac:picMkLst>
        </pc:picChg>
        <pc:picChg chg="add mod modCrop">
          <ac:chgData name="Vicky ORourke" userId="77c6088f-2a7e-411c-a42e-754dea1e0e9b" providerId="ADAL" clId="{E8C95E57-7BA1-48A8-8616-12C0469B5601}" dt="2023-06-27T09:48:43.368" v="3291" actId="1076"/>
          <ac:picMkLst>
            <pc:docMk/>
            <pc:sldMk cId="1398737038" sldId="278"/>
            <ac:picMk id="19" creationId="{61831863-6EFA-78D3-2613-20526BD0AC00}"/>
          </ac:picMkLst>
        </pc:picChg>
      </pc:sldChg>
      <pc:sldChg chg="del">
        <pc:chgData name="Vicky ORourke" userId="77c6088f-2a7e-411c-a42e-754dea1e0e9b" providerId="ADAL" clId="{E8C95E57-7BA1-48A8-8616-12C0469B5601}" dt="2023-06-26T17:20:11.867" v="764" actId="47"/>
        <pc:sldMkLst>
          <pc:docMk/>
          <pc:sldMk cId="1245340926" sldId="279"/>
        </pc:sldMkLst>
      </pc:sldChg>
      <pc:sldChg chg="del">
        <pc:chgData name="Vicky ORourke" userId="77c6088f-2a7e-411c-a42e-754dea1e0e9b" providerId="ADAL" clId="{E8C95E57-7BA1-48A8-8616-12C0469B5601}" dt="2023-06-26T17:20:10.460" v="763" actId="47"/>
        <pc:sldMkLst>
          <pc:docMk/>
          <pc:sldMk cId="2632617241" sldId="282"/>
        </pc:sldMkLst>
      </pc:sldChg>
      <pc:sldChg chg="addSp delSp modSp mod">
        <pc:chgData name="Vicky ORourke" userId="77c6088f-2a7e-411c-a42e-754dea1e0e9b" providerId="ADAL" clId="{E8C95E57-7BA1-48A8-8616-12C0469B5601}" dt="2023-06-27T09:25:23.545" v="3011" actId="20577"/>
        <pc:sldMkLst>
          <pc:docMk/>
          <pc:sldMk cId="1278623574" sldId="284"/>
        </pc:sldMkLst>
        <pc:spChg chg="add mod">
          <ac:chgData name="Vicky ORourke" userId="77c6088f-2a7e-411c-a42e-754dea1e0e9b" providerId="ADAL" clId="{E8C95E57-7BA1-48A8-8616-12C0469B5601}" dt="2023-06-27T08:52:59.118" v="2441" actId="1076"/>
          <ac:spMkLst>
            <pc:docMk/>
            <pc:sldMk cId="1278623574" sldId="284"/>
            <ac:spMk id="2" creationId="{F6C62AD4-7BA2-EECC-7503-5AEB211E2224}"/>
          </ac:spMkLst>
        </pc:spChg>
        <pc:spChg chg="add del mod">
          <ac:chgData name="Vicky ORourke" userId="77c6088f-2a7e-411c-a42e-754dea1e0e9b" providerId="ADAL" clId="{E8C95E57-7BA1-48A8-8616-12C0469B5601}" dt="2023-06-27T08:53:46.767" v="2456" actId="21"/>
          <ac:spMkLst>
            <pc:docMk/>
            <pc:sldMk cId="1278623574" sldId="284"/>
            <ac:spMk id="3" creationId="{54B772B0-3EB1-53A8-B85C-67B93A3E4FAE}"/>
          </ac:spMkLst>
        </pc:spChg>
        <pc:spChg chg="add mod">
          <ac:chgData name="Vicky ORourke" userId="77c6088f-2a7e-411c-a42e-754dea1e0e9b" providerId="ADAL" clId="{E8C95E57-7BA1-48A8-8616-12C0469B5601}" dt="2023-06-27T08:53:17.553" v="2447" actId="1076"/>
          <ac:spMkLst>
            <pc:docMk/>
            <pc:sldMk cId="1278623574" sldId="284"/>
            <ac:spMk id="4" creationId="{40079718-ED93-8E1B-A6C7-B3B9A17F45AD}"/>
          </ac:spMkLst>
        </pc:spChg>
        <pc:spChg chg="add mod">
          <ac:chgData name="Vicky ORourke" userId="77c6088f-2a7e-411c-a42e-754dea1e0e9b" providerId="ADAL" clId="{E8C95E57-7BA1-48A8-8616-12C0469B5601}" dt="2023-06-27T08:53:10.921" v="2445" actId="1076"/>
          <ac:spMkLst>
            <pc:docMk/>
            <pc:sldMk cId="1278623574" sldId="284"/>
            <ac:spMk id="5" creationId="{B3060DD1-D66E-920E-51D9-DA49AD148192}"/>
          </ac:spMkLst>
        </pc:spChg>
        <pc:spChg chg="mod">
          <ac:chgData name="Vicky ORourke" userId="77c6088f-2a7e-411c-a42e-754dea1e0e9b" providerId="ADAL" clId="{E8C95E57-7BA1-48A8-8616-12C0469B5601}" dt="2023-06-27T09:25:23.545" v="3011" actId="20577"/>
          <ac:spMkLst>
            <pc:docMk/>
            <pc:sldMk cId="1278623574" sldId="284"/>
            <ac:spMk id="183" creationId="{00000000-0000-0000-0000-000000000000}"/>
          </ac:spMkLst>
        </pc:spChg>
        <pc:picChg chg="mod">
          <ac:chgData name="Vicky ORourke" userId="77c6088f-2a7e-411c-a42e-754dea1e0e9b" providerId="ADAL" clId="{E8C95E57-7BA1-48A8-8616-12C0469B5601}" dt="2023-06-27T08:53:29.182" v="2449" actId="1076"/>
          <ac:picMkLst>
            <pc:docMk/>
            <pc:sldMk cId="1278623574" sldId="284"/>
            <ac:picMk id="184" creationId="{00000000-0000-0000-0000-000000000000}"/>
          </ac:picMkLst>
        </pc:picChg>
      </pc:sldChg>
      <pc:sldChg chg="del">
        <pc:chgData name="Vicky ORourke" userId="77c6088f-2a7e-411c-a42e-754dea1e0e9b" providerId="ADAL" clId="{E8C95E57-7BA1-48A8-8616-12C0469B5601}" dt="2023-06-26T17:20:12.528" v="765" actId="47"/>
        <pc:sldMkLst>
          <pc:docMk/>
          <pc:sldMk cId="2080192970" sldId="285"/>
        </pc:sldMkLst>
      </pc:sldChg>
      <pc:sldChg chg="addSp delSp modSp mod ord">
        <pc:chgData name="Vicky ORourke" userId="77c6088f-2a7e-411c-a42e-754dea1e0e9b" providerId="ADAL" clId="{E8C95E57-7BA1-48A8-8616-12C0469B5601}" dt="2023-06-27T09:02:42.773" v="2540"/>
        <pc:sldMkLst>
          <pc:docMk/>
          <pc:sldMk cId="1411907647" sldId="286"/>
        </pc:sldMkLst>
        <pc:spChg chg="del mod">
          <ac:chgData name="Vicky ORourke" userId="77c6088f-2a7e-411c-a42e-754dea1e0e9b" providerId="ADAL" clId="{E8C95E57-7BA1-48A8-8616-12C0469B5601}" dt="2023-06-27T09:02:42.773" v="2540"/>
          <ac:spMkLst>
            <pc:docMk/>
            <pc:sldMk cId="1411907647" sldId="286"/>
            <ac:spMk id="2" creationId="{42D9BCB8-A4FD-8D61-C3E1-05B15A860197}"/>
          </ac:spMkLst>
        </pc:spChg>
        <pc:spChg chg="mod">
          <ac:chgData name="Vicky ORourke" userId="77c6088f-2a7e-411c-a42e-754dea1e0e9b" providerId="ADAL" clId="{E8C95E57-7BA1-48A8-8616-12C0469B5601}" dt="2023-06-26T19:47:41.613" v="1070" actId="1076"/>
          <ac:spMkLst>
            <pc:docMk/>
            <pc:sldMk cId="1411907647" sldId="286"/>
            <ac:spMk id="182" creationId="{00000000-0000-0000-0000-000000000000}"/>
          </ac:spMkLst>
        </pc:spChg>
        <pc:spChg chg="mod">
          <ac:chgData name="Vicky ORourke" userId="77c6088f-2a7e-411c-a42e-754dea1e0e9b" providerId="ADAL" clId="{E8C95E57-7BA1-48A8-8616-12C0469B5601}" dt="2023-06-26T19:47:50.643" v="1073" actId="1076"/>
          <ac:spMkLst>
            <pc:docMk/>
            <pc:sldMk cId="1411907647" sldId="286"/>
            <ac:spMk id="183" creationId="{00000000-0000-0000-0000-000000000000}"/>
          </ac:spMkLst>
        </pc:spChg>
        <pc:picChg chg="mod">
          <ac:chgData name="Vicky ORourke" userId="77c6088f-2a7e-411c-a42e-754dea1e0e9b" providerId="ADAL" clId="{E8C95E57-7BA1-48A8-8616-12C0469B5601}" dt="2023-06-26T19:47:56.448" v="1074" actId="1076"/>
          <ac:picMkLst>
            <pc:docMk/>
            <pc:sldMk cId="1411907647" sldId="286"/>
            <ac:picMk id="184" creationId="{00000000-0000-0000-0000-000000000000}"/>
          </ac:picMkLst>
        </pc:picChg>
        <pc:picChg chg="del">
          <ac:chgData name="Vicky ORourke" userId="77c6088f-2a7e-411c-a42e-754dea1e0e9b" providerId="ADAL" clId="{E8C95E57-7BA1-48A8-8616-12C0469B5601}" dt="2023-06-26T17:22:06.008" v="785" actId="478"/>
          <ac:picMkLst>
            <pc:docMk/>
            <pc:sldMk cId="1411907647" sldId="286"/>
            <ac:picMk id="4098" creationId="{78284C25-BE35-FD04-DBF6-50E344224C2E}"/>
          </ac:picMkLst>
        </pc:picChg>
        <pc:picChg chg="del">
          <ac:chgData name="Vicky ORourke" userId="77c6088f-2a7e-411c-a42e-754dea1e0e9b" providerId="ADAL" clId="{E8C95E57-7BA1-48A8-8616-12C0469B5601}" dt="2023-06-26T17:22:07.269" v="786" actId="478"/>
          <ac:picMkLst>
            <pc:docMk/>
            <pc:sldMk cId="1411907647" sldId="286"/>
            <ac:picMk id="4100" creationId="{23354FC2-CAA9-0D5F-4ACD-8CA27EE828EE}"/>
          </ac:picMkLst>
        </pc:picChg>
        <pc:picChg chg="add mod">
          <ac:chgData name="Vicky ORourke" userId="77c6088f-2a7e-411c-a42e-754dea1e0e9b" providerId="ADAL" clId="{E8C95E57-7BA1-48A8-8616-12C0469B5601}" dt="2023-06-27T09:02:41.173" v="2538" actId="14100"/>
          <ac:picMkLst>
            <pc:docMk/>
            <pc:sldMk cId="1411907647" sldId="286"/>
            <ac:picMk id="4102" creationId="{5E5008E2-6880-7A5D-45C8-28A01EB7082B}"/>
          </ac:picMkLst>
        </pc:picChg>
        <pc:picChg chg="add del mod">
          <ac:chgData name="Vicky ORourke" userId="77c6088f-2a7e-411c-a42e-754dea1e0e9b" providerId="ADAL" clId="{E8C95E57-7BA1-48A8-8616-12C0469B5601}" dt="2023-06-27T09:02:26.448" v="2532" actId="21"/>
          <ac:picMkLst>
            <pc:docMk/>
            <pc:sldMk cId="1411907647" sldId="286"/>
            <ac:picMk id="4104" creationId="{6A79FE6C-0CC7-1C84-AD59-913087D85CDA}"/>
          </ac:picMkLst>
        </pc:picChg>
      </pc:sldChg>
      <pc:sldChg chg="delSp modSp del mod">
        <pc:chgData name="Vicky ORourke" userId="77c6088f-2a7e-411c-a42e-754dea1e0e9b" providerId="ADAL" clId="{E8C95E57-7BA1-48A8-8616-12C0469B5601}" dt="2023-06-27T09:20:58.003" v="2971" actId="47"/>
        <pc:sldMkLst>
          <pc:docMk/>
          <pc:sldMk cId="4241494696" sldId="287"/>
        </pc:sldMkLst>
        <pc:spChg chg="mod">
          <ac:chgData name="Vicky ORourke" userId="77c6088f-2a7e-411c-a42e-754dea1e0e9b" providerId="ADAL" clId="{E8C95E57-7BA1-48A8-8616-12C0469B5601}" dt="2023-06-27T09:19:28.277" v="2877" actId="21"/>
          <ac:spMkLst>
            <pc:docMk/>
            <pc:sldMk cId="4241494696" sldId="287"/>
            <ac:spMk id="2" creationId="{9DE8304A-29FA-1BF3-E4B9-FBBAA07BBC9B}"/>
          </ac:spMkLst>
        </pc:spChg>
        <pc:spChg chg="del mod">
          <ac:chgData name="Vicky ORourke" userId="77c6088f-2a7e-411c-a42e-754dea1e0e9b" providerId="ADAL" clId="{E8C95E57-7BA1-48A8-8616-12C0469B5601}" dt="2023-06-26T17:24:43.416" v="1050"/>
          <ac:spMkLst>
            <pc:docMk/>
            <pc:sldMk cId="4241494696" sldId="287"/>
            <ac:spMk id="4" creationId="{F1FB6BDE-A760-DF54-89DD-2FFC55EC00BD}"/>
          </ac:spMkLst>
        </pc:spChg>
        <pc:picChg chg="del">
          <ac:chgData name="Vicky ORourke" userId="77c6088f-2a7e-411c-a42e-754dea1e0e9b" providerId="ADAL" clId="{E8C95E57-7BA1-48A8-8616-12C0469B5601}" dt="2023-06-26T17:22:37.666" v="820" actId="478"/>
          <ac:picMkLst>
            <pc:docMk/>
            <pc:sldMk cId="4241494696" sldId="287"/>
            <ac:picMk id="3" creationId="{3914FDF8-C6C2-4015-DAAB-26B607D10855}"/>
          </ac:picMkLst>
        </pc:picChg>
        <pc:picChg chg="del">
          <ac:chgData name="Vicky ORourke" userId="77c6088f-2a7e-411c-a42e-754dea1e0e9b" providerId="ADAL" clId="{E8C95E57-7BA1-48A8-8616-12C0469B5601}" dt="2023-06-26T17:22:39.050" v="821" actId="478"/>
          <ac:picMkLst>
            <pc:docMk/>
            <pc:sldMk cId="4241494696" sldId="287"/>
            <ac:picMk id="5124" creationId="{09B97553-2295-E67F-47DE-C19CCA3D6F28}"/>
          </ac:picMkLst>
        </pc:picChg>
      </pc:sldChg>
      <pc:sldChg chg="addSp delSp modSp mod">
        <pc:chgData name="Vicky ORourke" userId="77c6088f-2a7e-411c-a42e-754dea1e0e9b" providerId="ADAL" clId="{E8C95E57-7BA1-48A8-8616-12C0469B5601}" dt="2023-06-27T09:29:33.554" v="3098" actId="403"/>
        <pc:sldMkLst>
          <pc:docMk/>
          <pc:sldMk cId="504487821" sldId="288"/>
        </pc:sldMkLst>
        <pc:spChg chg="del mod">
          <ac:chgData name="Vicky ORourke" userId="77c6088f-2a7e-411c-a42e-754dea1e0e9b" providerId="ADAL" clId="{E8C95E57-7BA1-48A8-8616-12C0469B5601}" dt="2023-06-26T19:50:09.708" v="1080"/>
          <ac:spMkLst>
            <pc:docMk/>
            <pc:sldMk cId="504487821" sldId="288"/>
            <ac:spMk id="2" creationId="{9DE8304A-29FA-1BF3-E4B9-FBBAA07BBC9B}"/>
          </ac:spMkLst>
        </pc:spChg>
        <pc:spChg chg="add del mod">
          <ac:chgData name="Vicky ORourke" userId="77c6088f-2a7e-411c-a42e-754dea1e0e9b" providerId="ADAL" clId="{E8C95E57-7BA1-48A8-8616-12C0469B5601}" dt="2023-06-27T09:28:41.262" v="3090"/>
          <ac:spMkLst>
            <pc:docMk/>
            <pc:sldMk cId="504487821" sldId="288"/>
            <ac:spMk id="4" creationId="{46276270-E485-6223-2536-CB17828D3CC4}"/>
          </ac:spMkLst>
        </pc:spChg>
        <pc:spChg chg="add mod">
          <ac:chgData name="Vicky ORourke" userId="77c6088f-2a7e-411c-a42e-754dea1e0e9b" providerId="ADAL" clId="{E8C95E57-7BA1-48A8-8616-12C0469B5601}" dt="2023-06-27T09:29:33.554" v="3098" actId="403"/>
          <ac:spMkLst>
            <pc:docMk/>
            <pc:sldMk cId="504487821" sldId="288"/>
            <ac:spMk id="5" creationId="{7B9A4A41-78D6-2E5A-786C-8FA6413AAD99}"/>
          </ac:spMkLst>
        </pc:spChg>
        <pc:spChg chg="add mod">
          <ac:chgData name="Vicky ORourke" userId="77c6088f-2a7e-411c-a42e-754dea1e0e9b" providerId="ADAL" clId="{E8C95E57-7BA1-48A8-8616-12C0469B5601}" dt="2023-06-27T09:29:28.561" v="3097" actId="403"/>
          <ac:spMkLst>
            <pc:docMk/>
            <pc:sldMk cId="504487821" sldId="288"/>
            <ac:spMk id="6" creationId="{547806F2-4F7D-D5CC-E343-4928169734C9}"/>
          </ac:spMkLst>
        </pc:spChg>
      </pc:sldChg>
      <pc:sldChg chg="addSp delSp modSp mod">
        <pc:chgData name="Vicky ORourke" userId="77c6088f-2a7e-411c-a42e-754dea1e0e9b" providerId="ADAL" clId="{E8C95E57-7BA1-48A8-8616-12C0469B5601}" dt="2023-06-27T09:39:35.122" v="3240" actId="1035"/>
        <pc:sldMkLst>
          <pc:docMk/>
          <pc:sldMk cId="3931443430" sldId="289"/>
        </pc:sldMkLst>
        <pc:spChg chg="mod">
          <ac:chgData name="Vicky ORourke" userId="77c6088f-2a7e-411c-a42e-754dea1e0e9b" providerId="ADAL" clId="{E8C95E57-7BA1-48A8-8616-12C0469B5601}" dt="2023-06-27T09:34:27.393" v="3219" actId="1076"/>
          <ac:spMkLst>
            <pc:docMk/>
            <pc:sldMk cId="3931443430" sldId="289"/>
            <ac:spMk id="2" creationId="{9DE8304A-29FA-1BF3-E4B9-FBBAA07BBC9B}"/>
          </ac:spMkLst>
        </pc:spChg>
        <pc:picChg chg="add mod">
          <ac:chgData name="Vicky ORourke" userId="77c6088f-2a7e-411c-a42e-754dea1e0e9b" providerId="ADAL" clId="{E8C95E57-7BA1-48A8-8616-12C0469B5601}" dt="2023-06-27T09:39:35.122" v="3240" actId="1035"/>
          <ac:picMkLst>
            <pc:docMk/>
            <pc:sldMk cId="3931443430" sldId="289"/>
            <ac:picMk id="3" creationId="{D6F8A1F9-9F96-C046-DA61-26C461BB05E6}"/>
          </ac:picMkLst>
        </pc:picChg>
        <pc:picChg chg="del">
          <ac:chgData name="Vicky ORourke" userId="77c6088f-2a7e-411c-a42e-754dea1e0e9b" providerId="ADAL" clId="{E8C95E57-7BA1-48A8-8616-12C0469B5601}" dt="2023-06-27T09:34:34.737" v="3222" actId="478"/>
          <ac:picMkLst>
            <pc:docMk/>
            <pc:sldMk cId="3931443430" sldId="289"/>
            <ac:picMk id="184" creationId="{00000000-0000-0000-0000-000000000000}"/>
          </ac:picMkLst>
        </pc:picChg>
        <pc:picChg chg="del">
          <ac:chgData name="Vicky ORourke" userId="77c6088f-2a7e-411c-a42e-754dea1e0e9b" providerId="ADAL" clId="{E8C95E57-7BA1-48A8-8616-12C0469B5601}" dt="2023-06-26T19:54:17.313" v="1287" actId="478"/>
          <ac:picMkLst>
            <pc:docMk/>
            <pc:sldMk cId="3931443430" sldId="289"/>
            <ac:picMk id="6148" creationId="{DBD05DDB-0BAF-659F-BF41-6C1FD532C0C1}"/>
          </ac:picMkLst>
        </pc:picChg>
        <pc:picChg chg="add mod">
          <ac:chgData name="Vicky ORourke" userId="77c6088f-2a7e-411c-a42e-754dea1e0e9b" providerId="ADAL" clId="{E8C95E57-7BA1-48A8-8616-12C0469B5601}" dt="2023-06-27T09:34:33.200" v="3221" actId="14100"/>
          <ac:picMkLst>
            <pc:docMk/>
            <pc:sldMk cId="3931443430" sldId="289"/>
            <ac:picMk id="6150" creationId="{4C0456CC-49DC-CD0C-DA08-BBB9AADA5857}"/>
          </ac:picMkLst>
        </pc:picChg>
        <pc:picChg chg="add del mod">
          <ac:chgData name="Vicky ORourke" userId="77c6088f-2a7e-411c-a42e-754dea1e0e9b" providerId="ADAL" clId="{E8C95E57-7BA1-48A8-8616-12C0469B5601}" dt="2023-06-27T09:38:45.475" v="3234" actId="478"/>
          <ac:picMkLst>
            <pc:docMk/>
            <pc:sldMk cId="3931443430" sldId="289"/>
            <ac:picMk id="6152" creationId="{E9D794C0-BC2A-13DF-E93F-6882259F2919}"/>
          </ac:picMkLst>
        </pc:picChg>
        <pc:picChg chg="add mod">
          <ac:chgData name="Vicky ORourke" userId="77c6088f-2a7e-411c-a42e-754dea1e0e9b" providerId="ADAL" clId="{E8C95E57-7BA1-48A8-8616-12C0469B5601}" dt="2023-06-27T09:38:50.059" v="3237" actId="1036"/>
          <ac:picMkLst>
            <pc:docMk/>
            <pc:sldMk cId="3931443430" sldId="289"/>
            <ac:picMk id="6154" creationId="{B31D1410-BCDC-8677-976E-ADF9ADE2641E}"/>
          </ac:picMkLst>
        </pc:picChg>
      </pc:sldChg>
      <pc:sldChg chg="addSp delSp modSp mod delAnim modAnim">
        <pc:chgData name="Vicky ORourke" userId="77c6088f-2a7e-411c-a42e-754dea1e0e9b" providerId="ADAL" clId="{E8C95E57-7BA1-48A8-8616-12C0469B5601}" dt="2023-06-27T17:47:37.518" v="4021" actId="20577"/>
        <pc:sldMkLst>
          <pc:docMk/>
          <pc:sldMk cId="1092631123" sldId="290"/>
        </pc:sldMkLst>
        <pc:spChg chg="del mod">
          <ac:chgData name="Vicky ORourke" userId="77c6088f-2a7e-411c-a42e-754dea1e0e9b" providerId="ADAL" clId="{E8C95E57-7BA1-48A8-8616-12C0469B5601}" dt="2023-06-27T16:12:56.625" v="3588" actId="478"/>
          <ac:spMkLst>
            <pc:docMk/>
            <pc:sldMk cId="1092631123" sldId="290"/>
            <ac:spMk id="2" creationId="{9DE8304A-29FA-1BF3-E4B9-FBBAA07BBC9B}"/>
          </ac:spMkLst>
        </pc:spChg>
        <pc:spChg chg="del mod">
          <ac:chgData name="Vicky ORourke" userId="77c6088f-2a7e-411c-a42e-754dea1e0e9b" providerId="ADAL" clId="{E8C95E57-7BA1-48A8-8616-12C0469B5601}" dt="2023-06-26T19:55:16.688" v="1294"/>
          <ac:spMkLst>
            <pc:docMk/>
            <pc:sldMk cId="1092631123" sldId="290"/>
            <ac:spMk id="3" creationId="{F306FA7C-D2E5-C2C0-00BE-BD59C30227FC}"/>
          </ac:spMkLst>
        </pc:spChg>
        <pc:spChg chg="add mod">
          <ac:chgData name="Vicky ORourke" userId="77c6088f-2a7e-411c-a42e-754dea1e0e9b" providerId="ADAL" clId="{E8C95E57-7BA1-48A8-8616-12C0469B5601}" dt="2023-06-27T16:16:06.811" v="3654" actId="14100"/>
          <ac:spMkLst>
            <pc:docMk/>
            <pc:sldMk cId="1092631123" sldId="290"/>
            <ac:spMk id="4" creationId="{F385E89E-0CCC-7FA8-0FAE-9E01ACE25268}"/>
          </ac:spMkLst>
        </pc:spChg>
        <pc:spChg chg="add mod">
          <ac:chgData name="Vicky ORourke" userId="77c6088f-2a7e-411c-a42e-754dea1e0e9b" providerId="ADAL" clId="{E8C95E57-7BA1-48A8-8616-12C0469B5601}" dt="2023-06-27T17:47:37.518" v="4021" actId="20577"/>
          <ac:spMkLst>
            <pc:docMk/>
            <pc:sldMk cId="1092631123" sldId="290"/>
            <ac:spMk id="5" creationId="{E23163A2-7FFC-967C-2DAD-662E809D9B2B}"/>
          </ac:spMkLst>
        </pc:spChg>
        <pc:spChg chg="add mod">
          <ac:chgData name="Vicky ORourke" userId="77c6088f-2a7e-411c-a42e-754dea1e0e9b" providerId="ADAL" clId="{E8C95E57-7BA1-48A8-8616-12C0469B5601}" dt="2023-06-27T16:15:07.219" v="3648" actId="1076"/>
          <ac:spMkLst>
            <pc:docMk/>
            <pc:sldMk cId="1092631123" sldId="290"/>
            <ac:spMk id="6" creationId="{A7B51980-55B6-348B-459F-9EA7C0B78B85}"/>
          </ac:spMkLst>
        </pc:spChg>
        <pc:spChg chg="add mod">
          <ac:chgData name="Vicky ORourke" userId="77c6088f-2a7e-411c-a42e-754dea1e0e9b" providerId="ADAL" clId="{E8C95E57-7BA1-48A8-8616-12C0469B5601}" dt="2023-06-27T16:15:11.615" v="3649" actId="1076"/>
          <ac:spMkLst>
            <pc:docMk/>
            <pc:sldMk cId="1092631123" sldId="290"/>
            <ac:spMk id="7" creationId="{AC977709-AFD1-269C-822F-7615B4A9BE15}"/>
          </ac:spMkLst>
        </pc:spChg>
        <pc:spChg chg="add mod">
          <ac:chgData name="Vicky ORourke" userId="77c6088f-2a7e-411c-a42e-754dea1e0e9b" providerId="ADAL" clId="{E8C95E57-7BA1-48A8-8616-12C0469B5601}" dt="2023-06-27T16:15:00.318" v="3647" actId="14100"/>
          <ac:spMkLst>
            <pc:docMk/>
            <pc:sldMk cId="1092631123" sldId="290"/>
            <ac:spMk id="8" creationId="{5113D42F-B66A-A9EA-F974-4AF288F95CB3}"/>
          </ac:spMkLst>
        </pc:spChg>
        <pc:spChg chg="add mod">
          <ac:chgData name="Vicky ORourke" userId="77c6088f-2a7e-411c-a42e-754dea1e0e9b" providerId="ADAL" clId="{E8C95E57-7BA1-48A8-8616-12C0469B5601}" dt="2023-06-27T16:13:56.041" v="3601" actId="122"/>
          <ac:spMkLst>
            <pc:docMk/>
            <pc:sldMk cId="1092631123" sldId="290"/>
            <ac:spMk id="9" creationId="{8F621715-66FB-DCC1-09A0-F21C07178B99}"/>
          </ac:spMkLst>
        </pc:spChg>
        <pc:spChg chg="del">
          <ac:chgData name="Vicky ORourke" userId="77c6088f-2a7e-411c-a42e-754dea1e0e9b" providerId="ADAL" clId="{E8C95E57-7BA1-48A8-8616-12C0469B5601}" dt="2023-06-27T16:14:56.094" v="3646" actId="478"/>
          <ac:spMkLst>
            <pc:docMk/>
            <pc:sldMk cId="1092631123" sldId="290"/>
            <ac:spMk id="182" creationId="{00000000-0000-0000-0000-000000000000}"/>
          </ac:spMkLst>
        </pc:spChg>
        <pc:picChg chg="add mod ord modCrop">
          <ac:chgData name="Vicky ORourke" userId="77c6088f-2a7e-411c-a42e-754dea1e0e9b" providerId="ADAL" clId="{E8C95E57-7BA1-48A8-8616-12C0469B5601}" dt="2023-06-27T16:16:15.929" v="3656" actId="167"/>
          <ac:picMkLst>
            <pc:docMk/>
            <pc:sldMk cId="1092631123" sldId="290"/>
            <ac:picMk id="11" creationId="{566CF889-2588-7F6D-1C53-7486B549C6C6}"/>
          </ac:picMkLst>
        </pc:picChg>
        <pc:picChg chg="add del mod">
          <ac:chgData name="Vicky ORourke" userId="77c6088f-2a7e-411c-a42e-754dea1e0e9b" providerId="ADAL" clId="{E8C95E57-7BA1-48A8-8616-12C0469B5601}" dt="2023-06-27T16:17:10.828" v="3660" actId="21"/>
          <ac:picMkLst>
            <pc:docMk/>
            <pc:sldMk cId="1092631123" sldId="290"/>
            <ac:picMk id="13" creationId="{69D49E40-240C-794F-C09E-B41315DDA9D9}"/>
          </ac:picMkLst>
        </pc:picChg>
        <pc:picChg chg="del">
          <ac:chgData name="Vicky ORourke" userId="77c6088f-2a7e-411c-a42e-754dea1e0e9b" providerId="ADAL" clId="{E8C95E57-7BA1-48A8-8616-12C0469B5601}" dt="2023-06-27T16:12:29.447" v="3583" actId="478"/>
          <ac:picMkLst>
            <pc:docMk/>
            <pc:sldMk cId="1092631123" sldId="290"/>
            <ac:picMk id="184" creationId="{00000000-0000-0000-0000-000000000000}"/>
          </ac:picMkLst>
        </pc:picChg>
      </pc:sldChg>
      <pc:sldChg chg="addSp delSp modSp mod modNotesTx">
        <pc:chgData name="Vicky ORourke" userId="77c6088f-2a7e-411c-a42e-754dea1e0e9b" providerId="ADAL" clId="{E8C95E57-7BA1-48A8-8616-12C0469B5601}" dt="2023-06-27T09:32:53.090" v="3187" actId="732"/>
        <pc:sldMkLst>
          <pc:docMk/>
          <pc:sldMk cId="3912029831" sldId="291"/>
        </pc:sldMkLst>
        <pc:spChg chg="add del mod">
          <ac:chgData name="Vicky ORourke" userId="77c6088f-2a7e-411c-a42e-754dea1e0e9b" providerId="ADAL" clId="{E8C95E57-7BA1-48A8-8616-12C0469B5601}" dt="2023-06-27T09:31:00.154" v="3162" actId="14100"/>
          <ac:spMkLst>
            <pc:docMk/>
            <pc:sldMk cId="3912029831" sldId="291"/>
            <ac:spMk id="2" creationId="{9DE8304A-29FA-1BF3-E4B9-FBBAA07BBC9B}"/>
          </ac:spMkLst>
        </pc:spChg>
        <pc:picChg chg="del">
          <ac:chgData name="Vicky ORourke" userId="77c6088f-2a7e-411c-a42e-754dea1e0e9b" providerId="ADAL" clId="{E8C95E57-7BA1-48A8-8616-12C0469B5601}" dt="2023-06-26T19:51:42.945" v="1086" actId="478"/>
          <ac:picMkLst>
            <pc:docMk/>
            <pc:sldMk cId="3912029831" sldId="291"/>
            <ac:picMk id="6146" creationId="{D025D4A4-F858-4070-5151-327113477FCB}"/>
          </ac:picMkLst>
        </pc:picChg>
        <pc:picChg chg="add del mod">
          <ac:chgData name="Vicky ORourke" userId="77c6088f-2a7e-411c-a42e-754dea1e0e9b" providerId="ADAL" clId="{E8C95E57-7BA1-48A8-8616-12C0469B5601}" dt="2023-06-26T19:52:36.463" v="1122"/>
          <ac:picMkLst>
            <pc:docMk/>
            <pc:sldMk cId="3912029831" sldId="291"/>
            <ac:picMk id="11266" creationId="{65A5F86C-797A-5A3A-648A-751A4DCAD641}"/>
          </ac:picMkLst>
        </pc:picChg>
        <pc:picChg chg="add mod">
          <ac:chgData name="Vicky ORourke" userId="77c6088f-2a7e-411c-a42e-754dea1e0e9b" providerId="ADAL" clId="{E8C95E57-7BA1-48A8-8616-12C0469B5601}" dt="2023-06-27T09:32:53.090" v="3187" actId="732"/>
          <ac:picMkLst>
            <pc:docMk/>
            <pc:sldMk cId="3912029831" sldId="291"/>
            <ac:picMk id="11268" creationId="{244A7431-6A5C-EC96-C107-584276306F76}"/>
          </ac:picMkLst>
        </pc:picChg>
      </pc:sldChg>
      <pc:sldChg chg="addSp delSp modSp mod">
        <pc:chgData name="Vicky ORourke" userId="77c6088f-2a7e-411c-a42e-754dea1e0e9b" providerId="ADAL" clId="{E8C95E57-7BA1-48A8-8616-12C0469B5601}" dt="2023-06-27T17:42:12.885" v="3974"/>
        <pc:sldMkLst>
          <pc:docMk/>
          <pc:sldMk cId="2926250738" sldId="292"/>
        </pc:sldMkLst>
        <pc:spChg chg="del mod">
          <ac:chgData name="Vicky ORourke" userId="77c6088f-2a7e-411c-a42e-754dea1e0e9b" providerId="ADAL" clId="{E8C95E57-7BA1-48A8-8616-12C0469B5601}" dt="2023-06-27T17:38:31.398" v="3856"/>
          <ac:spMkLst>
            <pc:docMk/>
            <pc:sldMk cId="2926250738" sldId="292"/>
            <ac:spMk id="2" creationId="{9DE8304A-29FA-1BF3-E4B9-FBBAA07BBC9B}"/>
          </ac:spMkLst>
        </pc:spChg>
        <pc:spChg chg="add mod">
          <ac:chgData name="Vicky ORourke" userId="77c6088f-2a7e-411c-a42e-754dea1e0e9b" providerId="ADAL" clId="{E8C95E57-7BA1-48A8-8616-12C0469B5601}" dt="2023-06-27T17:41:41.752" v="3967" actId="1076"/>
          <ac:spMkLst>
            <pc:docMk/>
            <pc:sldMk cId="2926250738" sldId="292"/>
            <ac:spMk id="10" creationId="{73F37B09-F646-77EE-C3F2-53794E8AE47C}"/>
          </ac:spMkLst>
        </pc:spChg>
        <pc:spChg chg="add mod">
          <ac:chgData name="Vicky ORourke" userId="77c6088f-2a7e-411c-a42e-754dea1e0e9b" providerId="ADAL" clId="{E8C95E57-7BA1-48A8-8616-12C0469B5601}" dt="2023-06-27T17:42:12.885" v="3974"/>
          <ac:spMkLst>
            <pc:docMk/>
            <pc:sldMk cId="2926250738" sldId="292"/>
            <ac:spMk id="11" creationId="{60A17277-8887-03AC-225F-1A0501406610}"/>
          </ac:spMkLst>
        </pc:spChg>
        <pc:spChg chg="mod">
          <ac:chgData name="Vicky ORourke" userId="77c6088f-2a7e-411c-a42e-754dea1e0e9b" providerId="ADAL" clId="{E8C95E57-7BA1-48A8-8616-12C0469B5601}" dt="2023-06-26T19:56:33.849" v="1340" actId="20577"/>
          <ac:spMkLst>
            <pc:docMk/>
            <pc:sldMk cId="2926250738" sldId="292"/>
            <ac:spMk id="181" creationId="{00000000-0000-0000-0000-000000000000}"/>
          </ac:spMkLst>
        </pc:spChg>
        <pc:spChg chg="mod">
          <ac:chgData name="Vicky ORourke" userId="77c6088f-2a7e-411c-a42e-754dea1e0e9b" providerId="ADAL" clId="{E8C95E57-7BA1-48A8-8616-12C0469B5601}" dt="2023-06-27T17:40:25.809" v="3884" actId="113"/>
          <ac:spMkLst>
            <pc:docMk/>
            <pc:sldMk cId="2926250738" sldId="292"/>
            <ac:spMk id="182" creationId="{00000000-0000-0000-0000-000000000000}"/>
          </ac:spMkLst>
        </pc:spChg>
        <pc:picChg chg="add mod">
          <ac:chgData name="Vicky ORourke" userId="77c6088f-2a7e-411c-a42e-754dea1e0e9b" providerId="ADAL" clId="{E8C95E57-7BA1-48A8-8616-12C0469B5601}" dt="2023-06-27T17:40:49.209" v="3892" actId="14100"/>
          <ac:picMkLst>
            <pc:docMk/>
            <pc:sldMk cId="2926250738" sldId="292"/>
            <ac:picMk id="5" creationId="{2467C4C3-90AA-4BE9-9F11-2AFAAF49709F}"/>
          </ac:picMkLst>
        </pc:picChg>
        <pc:picChg chg="add del mod">
          <ac:chgData name="Vicky ORourke" userId="77c6088f-2a7e-411c-a42e-754dea1e0e9b" providerId="ADAL" clId="{E8C95E57-7BA1-48A8-8616-12C0469B5601}" dt="2023-06-27T17:39:02.050" v="3862" actId="478"/>
          <ac:picMkLst>
            <pc:docMk/>
            <pc:sldMk cId="2926250738" sldId="292"/>
            <ac:picMk id="7" creationId="{0DC20345-5C74-4125-B544-9CD9B8BA1B97}"/>
          </ac:picMkLst>
        </pc:picChg>
        <pc:picChg chg="add mod">
          <ac:chgData name="Vicky ORourke" userId="77c6088f-2a7e-411c-a42e-754dea1e0e9b" providerId="ADAL" clId="{E8C95E57-7BA1-48A8-8616-12C0469B5601}" dt="2023-06-27T17:40:52.610" v="3893" actId="14100"/>
          <ac:picMkLst>
            <pc:docMk/>
            <pc:sldMk cId="2926250738" sldId="292"/>
            <ac:picMk id="9" creationId="{EF6EDD15-3DE2-0134-3885-C2514B8C0DA2}"/>
          </ac:picMkLst>
        </pc:picChg>
        <pc:picChg chg="del">
          <ac:chgData name="Vicky ORourke" userId="77c6088f-2a7e-411c-a42e-754dea1e0e9b" providerId="ADAL" clId="{E8C95E57-7BA1-48A8-8616-12C0469B5601}" dt="2023-06-26T19:56:38.312" v="1342" actId="478"/>
          <ac:picMkLst>
            <pc:docMk/>
            <pc:sldMk cId="2926250738" sldId="292"/>
            <ac:picMk id="7170" creationId="{DFC83E89-97A4-0E64-F22E-DFB24F4C3477}"/>
          </ac:picMkLst>
        </pc:picChg>
      </pc:sldChg>
      <pc:sldChg chg="delSp modSp del mod">
        <pc:chgData name="Vicky ORourke" userId="77c6088f-2a7e-411c-a42e-754dea1e0e9b" providerId="ADAL" clId="{E8C95E57-7BA1-48A8-8616-12C0469B5601}" dt="2023-06-26T19:57:47.665" v="1353" actId="47"/>
        <pc:sldMkLst>
          <pc:docMk/>
          <pc:sldMk cId="1290008606" sldId="293"/>
        </pc:sldMkLst>
        <pc:spChg chg="del mod">
          <ac:chgData name="Vicky ORourke" userId="77c6088f-2a7e-411c-a42e-754dea1e0e9b" providerId="ADAL" clId="{E8C95E57-7BA1-48A8-8616-12C0469B5601}" dt="2023-06-26T19:57:29.122" v="1348" actId="478"/>
          <ac:spMkLst>
            <pc:docMk/>
            <pc:sldMk cId="1290008606" sldId="293"/>
            <ac:spMk id="4" creationId="{702482B6-F534-A914-8254-AC91A16ADC6F}"/>
          </ac:spMkLst>
        </pc:spChg>
        <pc:picChg chg="del">
          <ac:chgData name="Vicky ORourke" userId="77c6088f-2a7e-411c-a42e-754dea1e0e9b" providerId="ADAL" clId="{E8C95E57-7BA1-48A8-8616-12C0469B5601}" dt="2023-06-26T19:57:25.754" v="1346" actId="478"/>
          <ac:picMkLst>
            <pc:docMk/>
            <pc:sldMk cId="1290008606" sldId="293"/>
            <ac:picMk id="8194" creationId="{C083E8B0-4AD0-2685-5B57-47668287503A}"/>
          </ac:picMkLst>
        </pc:picChg>
        <pc:picChg chg="del">
          <ac:chgData name="Vicky ORourke" userId="77c6088f-2a7e-411c-a42e-754dea1e0e9b" providerId="ADAL" clId="{E8C95E57-7BA1-48A8-8616-12C0469B5601}" dt="2023-06-26T19:57:30.426" v="1349" actId="478"/>
          <ac:picMkLst>
            <pc:docMk/>
            <pc:sldMk cId="1290008606" sldId="293"/>
            <ac:picMk id="8196" creationId="{1D4C37CA-0912-6DDA-B325-A7BB62D19B04}"/>
          </ac:picMkLst>
        </pc:picChg>
      </pc:sldChg>
      <pc:sldChg chg="del">
        <pc:chgData name="Vicky ORourke" userId="77c6088f-2a7e-411c-a42e-754dea1e0e9b" providerId="ADAL" clId="{E8C95E57-7BA1-48A8-8616-12C0469B5601}" dt="2023-06-26T19:57:48.630" v="1354" actId="47"/>
        <pc:sldMkLst>
          <pc:docMk/>
          <pc:sldMk cId="2717881667" sldId="294"/>
        </pc:sldMkLst>
      </pc:sldChg>
      <pc:sldChg chg="del">
        <pc:chgData name="Vicky ORourke" userId="77c6088f-2a7e-411c-a42e-754dea1e0e9b" providerId="ADAL" clId="{E8C95E57-7BA1-48A8-8616-12C0469B5601}" dt="2023-06-26T19:57:49.856" v="1355" actId="47"/>
        <pc:sldMkLst>
          <pc:docMk/>
          <pc:sldMk cId="2290876220" sldId="295"/>
        </pc:sldMkLst>
      </pc:sldChg>
      <pc:sldChg chg="addSp delSp modSp new del mod">
        <pc:chgData name="Vicky ORourke" userId="77c6088f-2a7e-411c-a42e-754dea1e0e9b" providerId="ADAL" clId="{E8C95E57-7BA1-48A8-8616-12C0469B5601}" dt="2023-06-26T17:03:51.981" v="22" actId="47"/>
        <pc:sldMkLst>
          <pc:docMk/>
          <pc:sldMk cId="3488158596" sldId="296"/>
        </pc:sldMkLst>
        <pc:spChg chg="add del mod">
          <ac:chgData name="Vicky ORourke" userId="77c6088f-2a7e-411c-a42e-754dea1e0e9b" providerId="ADAL" clId="{E8C95E57-7BA1-48A8-8616-12C0469B5601}" dt="2023-06-26T17:03:06.196" v="15" actId="478"/>
          <ac:spMkLst>
            <pc:docMk/>
            <pc:sldMk cId="3488158596" sldId="296"/>
            <ac:spMk id="2" creationId="{2F33259D-29AE-DB47-3254-BA6B3175D98D}"/>
          </ac:spMkLst>
        </pc:spChg>
        <pc:spChg chg="add del mod">
          <ac:chgData name="Vicky ORourke" userId="77c6088f-2a7e-411c-a42e-754dea1e0e9b" providerId="ADAL" clId="{E8C95E57-7BA1-48A8-8616-12C0469B5601}" dt="2023-06-26T17:03:06.196" v="15" actId="478"/>
          <ac:spMkLst>
            <pc:docMk/>
            <pc:sldMk cId="3488158596" sldId="296"/>
            <ac:spMk id="5" creationId="{BB860F63-5E40-13D2-7D45-429BCED6733B}"/>
          </ac:spMkLst>
        </pc:spChg>
      </pc:sldChg>
      <pc:sldChg chg="modSp new del mod ord">
        <pc:chgData name="Vicky ORourke" userId="77c6088f-2a7e-411c-a42e-754dea1e0e9b" providerId="ADAL" clId="{E8C95E57-7BA1-48A8-8616-12C0469B5601}" dt="2023-06-26T19:47:10.675" v="1065" actId="47"/>
        <pc:sldMkLst>
          <pc:docMk/>
          <pc:sldMk cId="2443819136" sldId="297"/>
        </pc:sldMkLst>
        <pc:spChg chg="mod">
          <ac:chgData name="Vicky ORourke" userId="77c6088f-2a7e-411c-a42e-754dea1e0e9b" providerId="ADAL" clId="{E8C95E57-7BA1-48A8-8616-12C0469B5601}" dt="2023-06-26T17:05:26.999" v="66" actId="20577"/>
          <ac:spMkLst>
            <pc:docMk/>
            <pc:sldMk cId="2443819136" sldId="297"/>
            <ac:spMk id="2" creationId="{E699CCC8-5096-3212-59E9-A13986848FE2}"/>
          </ac:spMkLst>
        </pc:spChg>
      </pc:sldChg>
      <pc:sldChg chg="addSp delSp modSp add mod">
        <pc:chgData name="Vicky ORourke" userId="77c6088f-2a7e-411c-a42e-754dea1e0e9b" providerId="ADAL" clId="{E8C95E57-7BA1-48A8-8616-12C0469B5601}" dt="2023-06-27T09:58:51.057" v="3560" actId="20577"/>
        <pc:sldMkLst>
          <pc:docMk/>
          <pc:sldMk cId="2335933342" sldId="298"/>
        </pc:sldMkLst>
        <pc:spChg chg="del">
          <ac:chgData name="Vicky ORourke" userId="77c6088f-2a7e-411c-a42e-754dea1e0e9b" providerId="ADAL" clId="{E8C95E57-7BA1-48A8-8616-12C0469B5601}" dt="2023-06-26T17:17:50.152" v="613" actId="478"/>
          <ac:spMkLst>
            <pc:docMk/>
            <pc:sldMk cId="2335933342" sldId="298"/>
            <ac:spMk id="11" creationId="{8689ACD0-DA5C-43BD-4317-F74F68BBF9AC}"/>
          </ac:spMkLst>
        </pc:spChg>
        <pc:spChg chg="mod">
          <ac:chgData name="Vicky ORourke" userId="77c6088f-2a7e-411c-a42e-754dea1e0e9b" providerId="ADAL" clId="{E8C95E57-7BA1-48A8-8616-12C0469B5601}" dt="2023-06-27T09:58:51.057" v="3560" actId="20577"/>
          <ac:spMkLst>
            <pc:docMk/>
            <pc:sldMk cId="2335933342" sldId="298"/>
            <ac:spMk id="103" creationId="{00000000-0000-0000-0000-000000000000}"/>
          </ac:spMkLst>
        </pc:spChg>
        <pc:picChg chg="add mod">
          <ac:chgData name="Vicky ORourke" userId="77c6088f-2a7e-411c-a42e-754dea1e0e9b" providerId="ADAL" clId="{E8C95E57-7BA1-48A8-8616-12C0469B5601}" dt="2023-06-27T09:58:20.670" v="3501" actId="1076"/>
          <ac:picMkLst>
            <pc:docMk/>
            <pc:sldMk cId="2335933342" sldId="298"/>
            <ac:picMk id="3" creationId="{533881FE-74D6-38EE-2FF2-D36F8A6171B3}"/>
          </ac:picMkLst>
        </pc:picChg>
      </pc:sldChg>
      <pc:sldChg chg="addSp delSp modSp add mod">
        <pc:chgData name="Vicky ORourke" userId="77c6088f-2a7e-411c-a42e-754dea1e0e9b" providerId="ADAL" clId="{E8C95E57-7BA1-48A8-8616-12C0469B5601}" dt="2023-06-27T17:43:03.930" v="3978" actId="1076"/>
        <pc:sldMkLst>
          <pc:docMk/>
          <pc:sldMk cId="34911931" sldId="299"/>
        </pc:sldMkLst>
        <pc:spChg chg="add del mod ord">
          <ac:chgData name="Vicky ORourke" userId="77c6088f-2a7e-411c-a42e-754dea1e0e9b" providerId="ADAL" clId="{E8C95E57-7BA1-48A8-8616-12C0469B5601}" dt="2023-06-27T09:50:18.652" v="3356" actId="478"/>
          <ac:spMkLst>
            <pc:docMk/>
            <pc:sldMk cId="34911931" sldId="299"/>
            <ac:spMk id="4" creationId="{E42E57D3-4D27-8D9F-04B9-D7BA1E54526C}"/>
          </ac:spMkLst>
        </pc:spChg>
        <pc:spChg chg="add mod ord">
          <ac:chgData name="Vicky ORourke" userId="77c6088f-2a7e-411c-a42e-754dea1e0e9b" providerId="ADAL" clId="{E8C95E57-7BA1-48A8-8616-12C0469B5601}" dt="2023-06-27T09:56:09.148" v="3429" actId="14100"/>
          <ac:spMkLst>
            <pc:docMk/>
            <pc:sldMk cId="34911931" sldId="299"/>
            <ac:spMk id="5" creationId="{8A8FE0B0-6A3B-2E66-8DE1-A78514DA3A00}"/>
          </ac:spMkLst>
        </pc:spChg>
        <pc:spChg chg="del mod">
          <ac:chgData name="Vicky ORourke" userId="77c6088f-2a7e-411c-a42e-754dea1e0e9b" providerId="ADAL" clId="{E8C95E57-7BA1-48A8-8616-12C0469B5601}" dt="2023-06-27T08:32:46.343" v="1871" actId="478"/>
          <ac:spMkLst>
            <pc:docMk/>
            <pc:sldMk cId="34911931" sldId="299"/>
            <ac:spMk id="12" creationId="{DED2E6F0-6CE6-25AA-BB99-517F8B497568}"/>
          </ac:spMkLst>
        </pc:spChg>
        <pc:spChg chg="mod ord">
          <ac:chgData name="Vicky ORourke" userId="77c6088f-2a7e-411c-a42e-754dea1e0e9b" providerId="ADAL" clId="{E8C95E57-7BA1-48A8-8616-12C0469B5601}" dt="2023-06-27T17:43:03.930" v="3978" actId="1076"/>
          <ac:spMkLst>
            <pc:docMk/>
            <pc:sldMk cId="34911931" sldId="299"/>
            <ac:spMk id="13" creationId="{AE4D4ECD-D3CA-781A-9D15-F9E7DFB9F1A2}"/>
          </ac:spMkLst>
        </pc:spChg>
        <pc:spChg chg="mod">
          <ac:chgData name="Vicky ORourke" userId="77c6088f-2a7e-411c-a42e-754dea1e0e9b" providerId="ADAL" clId="{E8C95E57-7BA1-48A8-8616-12C0469B5601}" dt="2023-06-27T09:52:35.752" v="3373" actId="1076"/>
          <ac:spMkLst>
            <pc:docMk/>
            <pc:sldMk cId="34911931" sldId="299"/>
            <ac:spMk id="102" creationId="{00000000-0000-0000-0000-000000000000}"/>
          </ac:spMkLst>
        </pc:spChg>
        <pc:spChg chg="del mod">
          <ac:chgData name="Vicky ORourke" userId="77c6088f-2a7e-411c-a42e-754dea1e0e9b" providerId="ADAL" clId="{E8C95E57-7BA1-48A8-8616-12C0469B5601}" dt="2023-06-27T08:33:12.267" v="1876" actId="478"/>
          <ac:spMkLst>
            <pc:docMk/>
            <pc:sldMk cId="34911931" sldId="299"/>
            <ac:spMk id="103" creationId="{00000000-0000-0000-0000-000000000000}"/>
          </ac:spMkLst>
        </pc:spChg>
        <pc:picChg chg="add mod ord">
          <ac:chgData name="Vicky ORourke" userId="77c6088f-2a7e-411c-a42e-754dea1e0e9b" providerId="ADAL" clId="{E8C95E57-7BA1-48A8-8616-12C0469B5601}" dt="2023-06-27T09:56:14.659" v="3431" actId="167"/>
          <ac:picMkLst>
            <pc:docMk/>
            <pc:sldMk cId="34911931" sldId="299"/>
            <ac:picMk id="3" creationId="{A548A10A-DFA5-2736-9922-D96100D6DFF1}"/>
          </ac:picMkLst>
        </pc:picChg>
      </pc:sldChg>
      <pc:sldChg chg="addSp modSp add mod">
        <pc:chgData name="Vicky ORourke" userId="77c6088f-2a7e-411c-a42e-754dea1e0e9b" providerId="ADAL" clId="{E8C95E57-7BA1-48A8-8616-12C0469B5601}" dt="2023-06-27T17:43:37.721" v="3980" actId="207"/>
        <pc:sldMkLst>
          <pc:docMk/>
          <pc:sldMk cId="798369690" sldId="300"/>
        </pc:sldMkLst>
        <pc:spChg chg="mod">
          <ac:chgData name="Vicky ORourke" userId="77c6088f-2a7e-411c-a42e-754dea1e0e9b" providerId="ADAL" clId="{E8C95E57-7BA1-48A8-8616-12C0469B5601}" dt="2023-06-27T09:55:33.782" v="3419" actId="14100"/>
          <ac:spMkLst>
            <pc:docMk/>
            <pc:sldMk cId="798369690" sldId="300"/>
            <ac:spMk id="12" creationId="{DED2E6F0-6CE6-25AA-BB99-517F8B497568}"/>
          </ac:spMkLst>
        </pc:spChg>
        <pc:spChg chg="mod">
          <ac:chgData name="Vicky ORourke" userId="77c6088f-2a7e-411c-a42e-754dea1e0e9b" providerId="ADAL" clId="{E8C95E57-7BA1-48A8-8616-12C0469B5601}" dt="2023-06-27T17:43:37.721" v="3980" actId="207"/>
          <ac:spMkLst>
            <pc:docMk/>
            <pc:sldMk cId="798369690" sldId="300"/>
            <ac:spMk id="13" creationId="{AE4D4ECD-D3CA-781A-9D15-F9E7DFB9F1A2}"/>
          </ac:spMkLst>
        </pc:spChg>
        <pc:picChg chg="add mod">
          <ac:chgData name="Vicky ORourke" userId="77c6088f-2a7e-411c-a42e-754dea1e0e9b" providerId="ADAL" clId="{E8C95E57-7BA1-48A8-8616-12C0469B5601}" dt="2023-06-26T20:22:37.347" v="1805" actId="1076"/>
          <ac:picMkLst>
            <pc:docMk/>
            <pc:sldMk cId="798369690" sldId="300"/>
            <ac:picMk id="3" creationId="{CFF59332-8813-6E29-2E41-524101B9D490}"/>
          </ac:picMkLst>
        </pc:picChg>
        <pc:picChg chg="add mod">
          <ac:chgData name="Vicky ORourke" userId="77c6088f-2a7e-411c-a42e-754dea1e0e9b" providerId="ADAL" clId="{E8C95E57-7BA1-48A8-8616-12C0469B5601}" dt="2023-06-26T20:22:33.721" v="1804" actId="1076"/>
          <ac:picMkLst>
            <pc:docMk/>
            <pc:sldMk cId="798369690" sldId="300"/>
            <ac:picMk id="5" creationId="{7F734770-C240-3146-54D9-D7B0B3642673}"/>
          </ac:picMkLst>
        </pc:picChg>
      </pc:sldChg>
      <pc:sldChg chg="add del">
        <pc:chgData name="Vicky ORourke" userId="77c6088f-2a7e-411c-a42e-754dea1e0e9b" providerId="ADAL" clId="{E8C95E57-7BA1-48A8-8616-12C0469B5601}" dt="2023-06-26T17:14:34.761" v="243" actId="2890"/>
        <pc:sldMkLst>
          <pc:docMk/>
          <pc:sldMk cId="1057819244" sldId="301"/>
        </pc:sldMkLst>
      </pc:sldChg>
      <pc:sldChg chg="addSp delSp modSp add del mod">
        <pc:chgData name="Vicky ORourke" userId="77c6088f-2a7e-411c-a42e-754dea1e0e9b" providerId="ADAL" clId="{E8C95E57-7BA1-48A8-8616-12C0469B5601}" dt="2023-06-27T09:57:41.684" v="3499" actId="47"/>
        <pc:sldMkLst>
          <pc:docMk/>
          <pc:sldMk cId="3093494706" sldId="301"/>
        </pc:sldMkLst>
        <pc:spChg chg="add mod ord">
          <ac:chgData name="Vicky ORourke" userId="77c6088f-2a7e-411c-a42e-754dea1e0e9b" providerId="ADAL" clId="{E8C95E57-7BA1-48A8-8616-12C0469B5601}" dt="2023-06-27T08:41:27.119" v="2148" actId="1076"/>
          <ac:spMkLst>
            <pc:docMk/>
            <pc:sldMk cId="3093494706" sldId="301"/>
            <ac:spMk id="4" creationId="{3AC4017A-B92F-0C64-0654-230DBB4A72B2}"/>
          </ac:spMkLst>
        </pc:spChg>
        <pc:spChg chg="del">
          <ac:chgData name="Vicky ORourke" userId="77c6088f-2a7e-411c-a42e-754dea1e0e9b" providerId="ADAL" clId="{E8C95E57-7BA1-48A8-8616-12C0469B5601}" dt="2023-06-27T08:39:17.557" v="2130" actId="478"/>
          <ac:spMkLst>
            <pc:docMk/>
            <pc:sldMk cId="3093494706" sldId="301"/>
            <ac:spMk id="12" creationId="{DED2E6F0-6CE6-25AA-BB99-517F8B497568}"/>
          </ac:spMkLst>
        </pc:spChg>
        <pc:spChg chg="mod ord">
          <ac:chgData name="Vicky ORourke" userId="77c6088f-2a7e-411c-a42e-754dea1e0e9b" providerId="ADAL" clId="{E8C95E57-7BA1-48A8-8616-12C0469B5601}" dt="2023-06-27T08:41:47.424" v="2154" actId="1076"/>
          <ac:spMkLst>
            <pc:docMk/>
            <pc:sldMk cId="3093494706" sldId="301"/>
            <ac:spMk id="13" creationId="{AE4D4ECD-D3CA-781A-9D15-F9E7DFB9F1A2}"/>
          </ac:spMkLst>
        </pc:spChg>
        <pc:spChg chg="del">
          <ac:chgData name="Vicky ORourke" userId="77c6088f-2a7e-411c-a42e-754dea1e0e9b" providerId="ADAL" clId="{E8C95E57-7BA1-48A8-8616-12C0469B5601}" dt="2023-06-27T08:40:27.318" v="2136" actId="478"/>
          <ac:spMkLst>
            <pc:docMk/>
            <pc:sldMk cId="3093494706" sldId="301"/>
            <ac:spMk id="103" creationId="{00000000-0000-0000-0000-000000000000}"/>
          </ac:spMkLst>
        </pc:spChg>
        <pc:picChg chg="add mod">
          <ac:chgData name="Vicky ORourke" userId="77c6088f-2a7e-411c-a42e-754dea1e0e9b" providerId="ADAL" clId="{E8C95E57-7BA1-48A8-8616-12C0469B5601}" dt="2023-06-26T20:23:16.474" v="1809" actId="14100"/>
          <ac:picMkLst>
            <pc:docMk/>
            <pc:sldMk cId="3093494706" sldId="301"/>
            <ac:picMk id="3" creationId="{4A1E59A1-DCEB-BEDE-4D30-661B60A2A244}"/>
          </ac:picMkLst>
        </pc:picChg>
      </pc:sldChg>
      <pc:sldChg chg="addSp modSp add mod ord">
        <pc:chgData name="Vicky ORourke" userId="77c6088f-2a7e-411c-a42e-754dea1e0e9b" providerId="ADAL" clId="{E8C95E57-7BA1-48A8-8616-12C0469B5601}" dt="2023-06-27T09:26:17.624" v="3052"/>
        <pc:sldMkLst>
          <pc:docMk/>
          <pc:sldMk cId="2487645506" sldId="302"/>
        </pc:sldMkLst>
        <pc:spChg chg="mod">
          <ac:chgData name="Vicky ORourke" userId="77c6088f-2a7e-411c-a42e-754dea1e0e9b" providerId="ADAL" clId="{E8C95E57-7BA1-48A8-8616-12C0469B5601}" dt="2023-06-27T08:49:19.423" v="2289" actId="1076"/>
          <ac:spMkLst>
            <pc:docMk/>
            <pc:sldMk cId="2487645506" sldId="302"/>
            <ac:spMk id="103" creationId="{00000000-0000-0000-0000-000000000000}"/>
          </ac:spMkLst>
        </pc:spChg>
        <pc:picChg chg="add mod">
          <ac:chgData name="Vicky ORourke" userId="77c6088f-2a7e-411c-a42e-754dea1e0e9b" providerId="ADAL" clId="{E8C95E57-7BA1-48A8-8616-12C0469B5601}" dt="2023-06-27T08:49:14.362" v="2288" actId="1076"/>
          <ac:picMkLst>
            <pc:docMk/>
            <pc:sldMk cId="2487645506" sldId="302"/>
            <ac:picMk id="3" creationId="{B2F31C17-5BF1-E5A2-C4A7-CD66D5B98D82}"/>
          </ac:picMkLst>
        </pc:picChg>
        <pc:picChg chg="add mod">
          <ac:chgData name="Vicky ORourke" userId="77c6088f-2a7e-411c-a42e-754dea1e0e9b" providerId="ADAL" clId="{E8C95E57-7BA1-48A8-8616-12C0469B5601}" dt="2023-06-27T08:49:06.083" v="2286" actId="1076"/>
          <ac:picMkLst>
            <pc:docMk/>
            <pc:sldMk cId="2487645506" sldId="302"/>
            <ac:picMk id="5" creationId="{28F9DE5D-5F27-1AAC-776F-169E846CF384}"/>
          </ac:picMkLst>
        </pc:picChg>
      </pc:sldChg>
      <pc:sldChg chg="addSp delSp modSp add mod ord">
        <pc:chgData name="Vicky ORourke" userId="77c6088f-2a7e-411c-a42e-754dea1e0e9b" providerId="ADAL" clId="{E8C95E57-7BA1-48A8-8616-12C0469B5601}" dt="2023-06-27T09:24:34.192" v="2997" actId="1076"/>
        <pc:sldMkLst>
          <pc:docMk/>
          <pc:sldMk cId="1100668130" sldId="303"/>
        </pc:sldMkLst>
        <pc:spChg chg="mod">
          <ac:chgData name="Vicky ORourke" userId="77c6088f-2a7e-411c-a42e-754dea1e0e9b" providerId="ADAL" clId="{E8C95E57-7BA1-48A8-8616-12C0469B5601}" dt="2023-06-27T08:44:47.338" v="2186" actId="1076"/>
          <ac:spMkLst>
            <pc:docMk/>
            <pc:sldMk cId="1100668130" sldId="303"/>
            <ac:spMk id="5" creationId="{38329F2F-7210-76F5-EA8E-EC97A0CDE1B4}"/>
          </ac:spMkLst>
        </pc:spChg>
        <pc:spChg chg="add mod">
          <ac:chgData name="Vicky ORourke" userId="77c6088f-2a7e-411c-a42e-754dea1e0e9b" providerId="ADAL" clId="{E8C95E57-7BA1-48A8-8616-12C0469B5601}" dt="2023-06-27T08:45:40.841" v="2258" actId="20577"/>
          <ac:spMkLst>
            <pc:docMk/>
            <pc:sldMk cId="1100668130" sldId="303"/>
            <ac:spMk id="6" creationId="{CB92E85F-1EA9-E12F-2CB4-F2BA71BE7146}"/>
          </ac:spMkLst>
        </pc:spChg>
        <pc:picChg chg="mod">
          <ac:chgData name="Vicky ORourke" userId="77c6088f-2a7e-411c-a42e-754dea1e0e9b" providerId="ADAL" clId="{E8C95E57-7BA1-48A8-8616-12C0469B5601}" dt="2023-06-27T08:44:42.408" v="2185" actId="1076"/>
          <ac:picMkLst>
            <pc:docMk/>
            <pc:sldMk cId="1100668130" sldId="303"/>
            <ac:picMk id="3" creationId="{A809A967-9CC2-DF79-C293-60874159A9A3}"/>
          </ac:picMkLst>
        </pc:picChg>
        <pc:picChg chg="add del mod">
          <ac:chgData name="Vicky ORourke" userId="77c6088f-2a7e-411c-a42e-754dea1e0e9b" providerId="ADAL" clId="{E8C95E57-7BA1-48A8-8616-12C0469B5601}" dt="2023-06-27T08:44:03.764" v="2178" actId="478"/>
          <ac:picMkLst>
            <pc:docMk/>
            <pc:sldMk cId="1100668130" sldId="303"/>
            <ac:picMk id="4" creationId="{9941F8C4-92F6-51EE-DB78-61FA8F13D65C}"/>
          </ac:picMkLst>
        </pc:picChg>
        <pc:picChg chg="add mod modCrop">
          <ac:chgData name="Vicky ORourke" userId="77c6088f-2a7e-411c-a42e-754dea1e0e9b" providerId="ADAL" clId="{E8C95E57-7BA1-48A8-8616-12C0469B5601}" dt="2023-06-27T09:24:18.545" v="2994" actId="14100"/>
          <ac:picMkLst>
            <pc:docMk/>
            <pc:sldMk cId="1100668130" sldId="303"/>
            <ac:picMk id="8" creationId="{8D47997B-4E8D-D272-D465-E9A945B56360}"/>
          </ac:picMkLst>
        </pc:picChg>
        <pc:picChg chg="add mod modCrop">
          <ac:chgData name="Vicky ORourke" userId="77c6088f-2a7e-411c-a42e-754dea1e0e9b" providerId="ADAL" clId="{E8C95E57-7BA1-48A8-8616-12C0469B5601}" dt="2023-06-27T09:24:34.192" v="2997" actId="1076"/>
          <ac:picMkLst>
            <pc:docMk/>
            <pc:sldMk cId="1100668130" sldId="303"/>
            <ac:picMk id="10" creationId="{BF4C7918-F4E7-05FB-189B-FA7A2946C205}"/>
          </ac:picMkLst>
        </pc:picChg>
      </pc:sldChg>
      <pc:sldChg chg="new del">
        <pc:chgData name="Vicky ORourke" userId="77c6088f-2a7e-411c-a42e-754dea1e0e9b" providerId="ADAL" clId="{E8C95E57-7BA1-48A8-8616-12C0469B5601}" dt="2023-06-26T17:19:03.841" v="706" actId="47"/>
        <pc:sldMkLst>
          <pc:docMk/>
          <pc:sldMk cId="3909038306" sldId="303"/>
        </pc:sldMkLst>
      </pc:sldChg>
      <pc:sldChg chg="addSp delSp modSp add mod modAnim">
        <pc:chgData name="Vicky ORourke" userId="77c6088f-2a7e-411c-a42e-754dea1e0e9b" providerId="ADAL" clId="{E8C95E57-7BA1-48A8-8616-12C0469B5601}" dt="2023-06-27T17:44:33.539" v="3998" actId="20577"/>
        <pc:sldMkLst>
          <pc:docMk/>
          <pc:sldMk cId="3420569336" sldId="304"/>
        </pc:sldMkLst>
        <pc:spChg chg="add mod">
          <ac:chgData name="Vicky ORourke" userId="77c6088f-2a7e-411c-a42e-754dea1e0e9b" providerId="ADAL" clId="{E8C95E57-7BA1-48A8-8616-12C0469B5601}" dt="2023-06-27T16:19:00.068" v="3666" actId="14100"/>
          <ac:spMkLst>
            <pc:docMk/>
            <pc:sldMk cId="3420569336" sldId="304"/>
            <ac:spMk id="2" creationId="{8919016D-5FF3-590B-E848-423AECC633D9}"/>
          </ac:spMkLst>
        </pc:spChg>
        <pc:spChg chg="add mod ord">
          <ac:chgData name="Vicky ORourke" userId="77c6088f-2a7e-411c-a42e-754dea1e0e9b" providerId="ADAL" clId="{E8C95E57-7BA1-48A8-8616-12C0469B5601}" dt="2023-06-27T16:19:49.249" v="3673" actId="1076"/>
          <ac:spMkLst>
            <pc:docMk/>
            <pc:sldMk cId="3420569336" sldId="304"/>
            <ac:spMk id="3" creationId="{C60E764E-789F-009C-D952-66EAC62190A8}"/>
          </ac:spMkLst>
        </pc:spChg>
        <pc:spChg chg="add mod">
          <ac:chgData name="Vicky ORourke" userId="77c6088f-2a7e-411c-a42e-754dea1e0e9b" providerId="ADAL" clId="{E8C95E57-7BA1-48A8-8616-12C0469B5601}" dt="2023-06-27T16:18:56.742" v="3665" actId="14100"/>
          <ac:spMkLst>
            <pc:docMk/>
            <pc:sldMk cId="3420569336" sldId="304"/>
            <ac:spMk id="4" creationId="{A97F8EFB-A03E-85A4-8FEF-1D2188DBE923}"/>
          </ac:spMkLst>
        </pc:spChg>
        <pc:spChg chg="add mod">
          <ac:chgData name="Vicky ORourke" userId="77c6088f-2a7e-411c-a42e-754dea1e0e9b" providerId="ADAL" clId="{E8C95E57-7BA1-48A8-8616-12C0469B5601}" dt="2023-06-27T16:18:52.172" v="3664" actId="14100"/>
          <ac:spMkLst>
            <pc:docMk/>
            <pc:sldMk cId="3420569336" sldId="304"/>
            <ac:spMk id="5" creationId="{0B984C58-77CA-FF1E-093E-A293636BD940}"/>
          </ac:spMkLst>
        </pc:spChg>
        <pc:spChg chg="mod">
          <ac:chgData name="Vicky ORourke" userId="77c6088f-2a7e-411c-a42e-754dea1e0e9b" providerId="ADAL" clId="{E8C95E57-7BA1-48A8-8616-12C0469B5601}" dt="2023-06-27T17:44:33.539" v="3998" actId="20577"/>
          <ac:spMkLst>
            <pc:docMk/>
            <pc:sldMk cId="3420569336" sldId="304"/>
            <ac:spMk id="183" creationId="{00000000-0000-0000-0000-000000000000}"/>
          </ac:spMkLst>
        </pc:spChg>
        <pc:picChg chg="add del">
          <ac:chgData name="Vicky ORourke" userId="77c6088f-2a7e-411c-a42e-754dea1e0e9b" providerId="ADAL" clId="{E8C95E57-7BA1-48A8-8616-12C0469B5601}" dt="2023-06-27T16:18:40.494" v="3662"/>
          <ac:picMkLst>
            <pc:docMk/>
            <pc:sldMk cId="3420569336" sldId="304"/>
            <ac:picMk id="6" creationId="{9710912C-8B5B-5450-C8AB-D9983077BF11}"/>
          </ac:picMkLst>
        </pc:picChg>
        <pc:picChg chg="add mod ord">
          <ac:chgData name="Vicky ORourke" userId="77c6088f-2a7e-411c-a42e-754dea1e0e9b" providerId="ADAL" clId="{E8C95E57-7BA1-48A8-8616-12C0469B5601}" dt="2023-06-27T16:20:43.283" v="3679" actId="167"/>
          <ac:picMkLst>
            <pc:docMk/>
            <pc:sldMk cId="3420569336" sldId="304"/>
            <ac:picMk id="7" creationId="{1664E020-E44A-F35B-9476-5D52CCDA7208}"/>
          </ac:picMkLst>
        </pc:picChg>
        <pc:picChg chg="del">
          <ac:chgData name="Vicky ORourke" userId="77c6088f-2a7e-411c-a42e-754dea1e0e9b" providerId="ADAL" clId="{E8C95E57-7BA1-48A8-8616-12C0469B5601}" dt="2023-06-27T08:55:45.809" v="2476" actId="478"/>
          <ac:picMkLst>
            <pc:docMk/>
            <pc:sldMk cId="3420569336" sldId="304"/>
            <ac:picMk id="184" creationId="{00000000-0000-0000-0000-000000000000}"/>
          </ac:picMkLst>
        </pc:picChg>
      </pc:sldChg>
      <pc:sldChg chg="addSp delSp modSp add mod">
        <pc:chgData name="Vicky ORourke" userId="77c6088f-2a7e-411c-a42e-754dea1e0e9b" providerId="ADAL" clId="{E8C95E57-7BA1-48A8-8616-12C0469B5601}" dt="2023-06-27T17:45:59.760" v="4016" actId="20577"/>
        <pc:sldMkLst>
          <pc:docMk/>
          <pc:sldMk cId="571319085" sldId="305"/>
        </pc:sldMkLst>
        <pc:spChg chg="add mod ord">
          <ac:chgData name="Vicky ORourke" userId="77c6088f-2a7e-411c-a42e-754dea1e0e9b" providerId="ADAL" clId="{E8C95E57-7BA1-48A8-8616-12C0469B5601}" dt="2023-06-27T17:45:59.760" v="4016" actId="20577"/>
          <ac:spMkLst>
            <pc:docMk/>
            <pc:sldMk cId="571319085" sldId="305"/>
            <ac:spMk id="3" creationId="{976A5796-6A3F-4550-8DB4-EFFBDCACA57B}"/>
          </ac:spMkLst>
        </pc:spChg>
        <pc:spChg chg="add mod">
          <ac:chgData name="Vicky ORourke" userId="77c6088f-2a7e-411c-a42e-754dea1e0e9b" providerId="ADAL" clId="{E8C95E57-7BA1-48A8-8616-12C0469B5601}" dt="2023-06-27T17:45:33.985" v="4001" actId="14100"/>
          <ac:spMkLst>
            <pc:docMk/>
            <pc:sldMk cId="571319085" sldId="305"/>
            <ac:spMk id="4" creationId="{A9F660D9-527E-73DE-58C7-51A15C9DF545}"/>
          </ac:spMkLst>
        </pc:spChg>
        <pc:spChg chg="del mod">
          <ac:chgData name="Vicky ORourke" userId="77c6088f-2a7e-411c-a42e-754dea1e0e9b" providerId="ADAL" clId="{E8C95E57-7BA1-48A8-8616-12C0469B5601}" dt="2023-06-27T09:02:15.964" v="2530" actId="478"/>
          <ac:spMkLst>
            <pc:docMk/>
            <pc:sldMk cId="571319085" sldId="305"/>
            <ac:spMk id="182" creationId="{00000000-0000-0000-0000-000000000000}"/>
          </ac:spMkLst>
        </pc:spChg>
        <pc:spChg chg="add del mod">
          <ac:chgData name="Vicky ORourke" userId="77c6088f-2a7e-411c-a42e-754dea1e0e9b" providerId="ADAL" clId="{E8C95E57-7BA1-48A8-8616-12C0469B5601}" dt="2023-06-27T09:00:50.098" v="2502" actId="47"/>
          <ac:spMkLst>
            <pc:docMk/>
            <pc:sldMk cId="571319085" sldId="305"/>
            <ac:spMk id="183" creationId="{00000000-0000-0000-0000-000000000000}"/>
          </ac:spMkLst>
        </pc:spChg>
      </pc:sldChg>
      <pc:sldChg chg="addSp delSp modSp add mod">
        <pc:chgData name="Vicky ORourke" userId="77c6088f-2a7e-411c-a42e-754dea1e0e9b" providerId="ADAL" clId="{E8C95E57-7BA1-48A8-8616-12C0469B5601}" dt="2023-06-27T09:08:25.748" v="2730" actId="1076"/>
        <pc:sldMkLst>
          <pc:docMk/>
          <pc:sldMk cId="2275903856" sldId="306"/>
        </pc:sldMkLst>
        <pc:spChg chg="add mod">
          <ac:chgData name="Vicky ORourke" userId="77c6088f-2a7e-411c-a42e-754dea1e0e9b" providerId="ADAL" clId="{E8C95E57-7BA1-48A8-8616-12C0469B5601}" dt="2023-06-27T09:07:32.951" v="2716" actId="403"/>
          <ac:spMkLst>
            <pc:docMk/>
            <pc:sldMk cId="2275903856" sldId="306"/>
            <ac:spMk id="4" creationId="{ED0EA91B-BCF3-83E5-FAAB-FE636FDE599B}"/>
          </ac:spMkLst>
        </pc:spChg>
        <pc:spChg chg="del mod">
          <ac:chgData name="Vicky ORourke" userId="77c6088f-2a7e-411c-a42e-754dea1e0e9b" providerId="ADAL" clId="{E8C95E57-7BA1-48A8-8616-12C0469B5601}" dt="2023-06-27T09:08:22.887" v="2729" actId="478"/>
          <ac:spMkLst>
            <pc:docMk/>
            <pc:sldMk cId="2275903856" sldId="306"/>
            <ac:spMk id="183" creationId="{00000000-0000-0000-0000-000000000000}"/>
          </ac:spMkLst>
        </pc:spChg>
        <pc:picChg chg="add mod">
          <ac:chgData name="Vicky ORourke" userId="77c6088f-2a7e-411c-a42e-754dea1e0e9b" providerId="ADAL" clId="{E8C95E57-7BA1-48A8-8616-12C0469B5601}" dt="2023-06-27T09:08:25.748" v="2730" actId="1076"/>
          <ac:picMkLst>
            <pc:docMk/>
            <pc:sldMk cId="2275903856" sldId="306"/>
            <ac:picMk id="3" creationId="{77A36E5C-03FD-0D35-7CF9-8E45CBC5C3F6}"/>
          </ac:picMkLst>
        </pc:picChg>
      </pc:sldChg>
      <pc:sldChg chg="addSp delSp modSp add mod">
        <pc:chgData name="Vicky ORourke" userId="77c6088f-2a7e-411c-a42e-754dea1e0e9b" providerId="ADAL" clId="{E8C95E57-7BA1-48A8-8616-12C0469B5601}" dt="2023-06-27T08:42:05.863" v="2157" actId="1076"/>
        <pc:sldMkLst>
          <pc:docMk/>
          <pc:sldMk cId="840738704" sldId="307"/>
        </pc:sldMkLst>
        <pc:spChg chg="del">
          <ac:chgData name="Vicky ORourke" userId="77c6088f-2a7e-411c-a42e-754dea1e0e9b" providerId="ADAL" clId="{E8C95E57-7BA1-48A8-8616-12C0469B5601}" dt="2023-06-26T19:45:59.685" v="1052" actId="478"/>
          <ac:spMkLst>
            <pc:docMk/>
            <pc:sldMk cId="840738704" sldId="307"/>
            <ac:spMk id="12" creationId="{DED2E6F0-6CE6-25AA-BB99-517F8B497568}"/>
          </ac:spMkLst>
        </pc:spChg>
        <pc:spChg chg="del">
          <ac:chgData name="Vicky ORourke" userId="77c6088f-2a7e-411c-a42e-754dea1e0e9b" providerId="ADAL" clId="{E8C95E57-7BA1-48A8-8616-12C0469B5601}" dt="2023-06-26T19:46:02.702" v="1053" actId="478"/>
          <ac:spMkLst>
            <pc:docMk/>
            <pc:sldMk cId="840738704" sldId="307"/>
            <ac:spMk id="13" creationId="{AE4D4ECD-D3CA-781A-9D15-F9E7DFB9F1A2}"/>
          </ac:spMkLst>
        </pc:spChg>
        <pc:spChg chg="mod">
          <ac:chgData name="Vicky ORourke" userId="77c6088f-2a7e-411c-a42e-754dea1e0e9b" providerId="ADAL" clId="{E8C95E57-7BA1-48A8-8616-12C0469B5601}" dt="2023-06-26T20:24:12.997" v="1845" actId="1076"/>
          <ac:spMkLst>
            <pc:docMk/>
            <pc:sldMk cId="840738704" sldId="307"/>
            <ac:spMk id="102" creationId="{00000000-0000-0000-0000-000000000000}"/>
          </ac:spMkLst>
        </pc:spChg>
        <pc:spChg chg="mod">
          <ac:chgData name="Vicky ORourke" userId="77c6088f-2a7e-411c-a42e-754dea1e0e9b" providerId="ADAL" clId="{E8C95E57-7BA1-48A8-8616-12C0469B5601}" dt="2023-06-26T19:46:13.364" v="1056" actId="1076"/>
          <ac:spMkLst>
            <pc:docMk/>
            <pc:sldMk cId="840738704" sldId="307"/>
            <ac:spMk id="103" creationId="{00000000-0000-0000-0000-000000000000}"/>
          </ac:spMkLst>
        </pc:spChg>
        <pc:picChg chg="add mod">
          <ac:chgData name="Vicky ORourke" userId="77c6088f-2a7e-411c-a42e-754dea1e0e9b" providerId="ADAL" clId="{E8C95E57-7BA1-48A8-8616-12C0469B5601}" dt="2023-06-27T08:42:05.863" v="2157" actId="1076"/>
          <ac:picMkLst>
            <pc:docMk/>
            <pc:sldMk cId="840738704" sldId="307"/>
            <ac:picMk id="9218" creationId="{2A602822-2F45-A665-3191-114B77B4EF44}"/>
          </ac:picMkLst>
        </pc:picChg>
        <pc:picChg chg="add del mod">
          <ac:chgData name="Vicky ORourke" userId="77c6088f-2a7e-411c-a42e-754dea1e0e9b" providerId="ADAL" clId="{E8C95E57-7BA1-48A8-8616-12C0469B5601}" dt="2023-06-27T08:41:59.469" v="2155" actId="21"/>
          <ac:picMkLst>
            <pc:docMk/>
            <pc:sldMk cId="840738704" sldId="307"/>
            <ac:picMk id="9220" creationId="{FFE47F1F-D7B8-DDBC-DD56-0F9A3AACE215}"/>
          </ac:picMkLst>
        </pc:picChg>
      </pc:sldChg>
      <pc:sldChg chg="addSp delSp modSp add mod">
        <pc:chgData name="Vicky ORourke" userId="77c6088f-2a7e-411c-a42e-754dea1e0e9b" providerId="ADAL" clId="{E8C95E57-7BA1-48A8-8616-12C0469B5601}" dt="2023-06-27T08:42:27.403" v="2163" actId="14100"/>
        <pc:sldMkLst>
          <pc:docMk/>
          <pc:sldMk cId="3779944171" sldId="308"/>
        </pc:sldMkLst>
        <pc:spChg chg="mod">
          <ac:chgData name="Vicky ORourke" userId="77c6088f-2a7e-411c-a42e-754dea1e0e9b" providerId="ADAL" clId="{E8C95E57-7BA1-48A8-8616-12C0469B5601}" dt="2023-06-26T20:24:06.800" v="1844" actId="1076"/>
          <ac:spMkLst>
            <pc:docMk/>
            <pc:sldMk cId="3779944171" sldId="308"/>
            <ac:spMk id="102" creationId="{00000000-0000-0000-0000-000000000000}"/>
          </ac:spMkLst>
        </pc:spChg>
        <pc:picChg chg="del">
          <ac:chgData name="Vicky ORourke" userId="77c6088f-2a7e-411c-a42e-754dea1e0e9b" providerId="ADAL" clId="{E8C95E57-7BA1-48A8-8616-12C0469B5601}" dt="2023-06-26T19:46:49.233" v="1061" actId="478"/>
          <ac:picMkLst>
            <pc:docMk/>
            <pc:sldMk cId="3779944171" sldId="308"/>
            <ac:picMk id="9218" creationId="{2A602822-2F45-A665-3191-114B77B4EF44}"/>
          </ac:picMkLst>
        </pc:picChg>
        <pc:picChg chg="del">
          <ac:chgData name="Vicky ORourke" userId="77c6088f-2a7e-411c-a42e-754dea1e0e9b" providerId="ADAL" clId="{E8C95E57-7BA1-48A8-8616-12C0469B5601}" dt="2023-06-26T19:46:53.629" v="1064" actId="478"/>
          <ac:picMkLst>
            <pc:docMk/>
            <pc:sldMk cId="3779944171" sldId="308"/>
            <ac:picMk id="9220" creationId="{FFE47F1F-D7B8-DDBC-DD56-0F9A3AACE215}"/>
          </ac:picMkLst>
        </pc:picChg>
        <pc:picChg chg="add mod">
          <ac:chgData name="Vicky ORourke" userId="77c6088f-2a7e-411c-a42e-754dea1e0e9b" providerId="ADAL" clId="{E8C95E57-7BA1-48A8-8616-12C0469B5601}" dt="2023-06-27T08:42:27.403" v="2163" actId="14100"/>
          <ac:picMkLst>
            <pc:docMk/>
            <pc:sldMk cId="3779944171" sldId="308"/>
            <ac:picMk id="10242" creationId="{BB6F8673-45C0-5419-AB2E-626270F904A4}"/>
          </ac:picMkLst>
        </pc:picChg>
      </pc:sldChg>
      <pc:sldChg chg="modSp add del mod">
        <pc:chgData name="Vicky ORourke" userId="77c6088f-2a7e-411c-a42e-754dea1e0e9b" providerId="ADAL" clId="{E8C95E57-7BA1-48A8-8616-12C0469B5601}" dt="2023-06-27T09:29:47.842" v="3099" actId="47"/>
        <pc:sldMkLst>
          <pc:docMk/>
          <pc:sldMk cId="98109698" sldId="309"/>
        </pc:sldMkLst>
        <pc:spChg chg="mod">
          <ac:chgData name="Vicky ORourke" userId="77c6088f-2a7e-411c-a42e-754dea1e0e9b" providerId="ADAL" clId="{E8C95E57-7BA1-48A8-8616-12C0469B5601}" dt="2023-06-26T19:51:20.691" v="1085"/>
          <ac:spMkLst>
            <pc:docMk/>
            <pc:sldMk cId="98109698" sldId="309"/>
            <ac:spMk id="2" creationId="{9DE8304A-29FA-1BF3-E4B9-FBBAA07BBC9B}"/>
          </ac:spMkLst>
        </pc:spChg>
      </pc:sldChg>
      <pc:sldChg chg="modSp add del mod">
        <pc:chgData name="Vicky ORourke" userId="77c6088f-2a7e-411c-a42e-754dea1e0e9b" providerId="ADAL" clId="{E8C95E57-7BA1-48A8-8616-12C0469B5601}" dt="2023-06-27T09:21:08.449" v="2972" actId="47"/>
        <pc:sldMkLst>
          <pc:docMk/>
          <pc:sldMk cId="2703255944" sldId="310"/>
        </pc:sldMkLst>
        <pc:spChg chg="mod">
          <ac:chgData name="Vicky ORourke" userId="77c6088f-2a7e-411c-a42e-754dea1e0e9b" providerId="ADAL" clId="{E8C95E57-7BA1-48A8-8616-12C0469B5601}" dt="2023-06-26T19:50:14.172" v="1081"/>
          <ac:spMkLst>
            <pc:docMk/>
            <pc:sldMk cId="2703255944" sldId="310"/>
            <ac:spMk id="2" creationId="{9DE8304A-29FA-1BF3-E4B9-FBBAA07BBC9B}"/>
          </ac:spMkLst>
        </pc:spChg>
      </pc:sldChg>
      <pc:sldChg chg="modSp add del mod">
        <pc:chgData name="Vicky ORourke" userId="77c6088f-2a7e-411c-a42e-754dea1e0e9b" providerId="ADAL" clId="{E8C95E57-7BA1-48A8-8616-12C0469B5601}" dt="2023-06-27T17:37:33.740" v="3850" actId="47"/>
        <pc:sldMkLst>
          <pc:docMk/>
          <pc:sldMk cId="1474465456" sldId="311"/>
        </pc:sldMkLst>
        <pc:spChg chg="mod">
          <ac:chgData name="Vicky ORourke" userId="77c6088f-2a7e-411c-a42e-754dea1e0e9b" providerId="ADAL" clId="{E8C95E57-7BA1-48A8-8616-12C0469B5601}" dt="2023-06-27T17:34:22.458" v="3777" actId="5793"/>
          <ac:spMkLst>
            <pc:docMk/>
            <pc:sldMk cId="1474465456" sldId="311"/>
            <ac:spMk id="2" creationId="{9DE8304A-29FA-1BF3-E4B9-FBBAA07BBC9B}"/>
          </ac:spMkLst>
        </pc:spChg>
      </pc:sldChg>
      <pc:sldChg chg="modSp add del mod">
        <pc:chgData name="Vicky ORourke" userId="77c6088f-2a7e-411c-a42e-754dea1e0e9b" providerId="ADAL" clId="{E8C95E57-7BA1-48A8-8616-12C0469B5601}" dt="2023-06-27T17:37:15.534" v="3848" actId="47"/>
        <pc:sldMkLst>
          <pc:docMk/>
          <pc:sldMk cId="1733961137" sldId="312"/>
        </pc:sldMkLst>
        <pc:spChg chg="mod">
          <ac:chgData name="Vicky ORourke" userId="77c6088f-2a7e-411c-a42e-754dea1e0e9b" providerId="ADAL" clId="{E8C95E57-7BA1-48A8-8616-12C0469B5601}" dt="2023-06-26T19:57:41.381" v="1351"/>
          <ac:spMkLst>
            <pc:docMk/>
            <pc:sldMk cId="1733961137" sldId="312"/>
            <ac:spMk id="2" creationId="{9DE8304A-29FA-1BF3-E4B9-FBBAA07BBC9B}"/>
          </ac:spMkLst>
        </pc:spChg>
      </pc:sldChg>
      <pc:sldChg chg="add del">
        <pc:chgData name="Vicky ORourke" userId="77c6088f-2a7e-411c-a42e-754dea1e0e9b" providerId="ADAL" clId="{E8C95E57-7BA1-48A8-8616-12C0469B5601}" dt="2023-06-26T19:57:51.880" v="1356" actId="47"/>
        <pc:sldMkLst>
          <pc:docMk/>
          <pc:sldMk cId="659213898" sldId="313"/>
        </pc:sldMkLst>
      </pc:sldChg>
      <pc:sldChg chg="modSp add del mod">
        <pc:chgData name="Vicky ORourke" userId="77c6088f-2a7e-411c-a42e-754dea1e0e9b" providerId="ADAL" clId="{E8C95E57-7BA1-48A8-8616-12C0469B5601}" dt="2023-06-27T17:37:10.660" v="3847" actId="47"/>
        <pc:sldMkLst>
          <pc:docMk/>
          <pc:sldMk cId="1462870187" sldId="313"/>
        </pc:sldMkLst>
        <pc:spChg chg="mod">
          <ac:chgData name="Vicky ORourke" userId="77c6088f-2a7e-411c-a42e-754dea1e0e9b" providerId="ADAL" clId="{E8C95E57-7BA1-48A8-8616-12C0469B5601}" dt="2023-06-27T17:34:59.537" v="3779" actId="20577"/>
          <ac:spMkLst>
            <pc:docMk/>
            <pc:sldMk cId="1462870187" sldId="313"/>
            <ac:spMk id="2" creationId="{9DE8304A-29FA-1BF3-E4B9-FBBAA07BBC9B}"/>
          </ac:spMkLst>
        </pc:spChg>
      </pc:sldChg>
      <pc:sldChg chg="addSp delSp modSp add mod">
        <pc:chgData name="Vicky ORourke" userId="77c6088f-2a7e-411c-a42e-754dea1e0e9b" providerId="ADAL" clId="{E8C95E57-7BA1-48A8-8616-12C0469B5601}" dt="2023-06-27T09:38:09.195" v="3231" actId="1076"/>
        <pc:sldMkLst>
          <pc:docMk/>
          <pc:sldMk cId="2174398742" sldId="314"/>
        </pc:sldMkLst>
        <pc:spChg chg="add mod">
          <ac:chgData name="Vicky ORourke" userId="77c6088f-2a7e-411c-a42e-754dea1e0e9b" providerId="ADAL" clId="{E8C95E57-7BA1-48A8-8616-12C0469B5601}" dt="2023-06-26T20:16:34.908" v="1778" actId="14100"/>
          <ac:spMkLst>
            <pc:docMk/>
            <pc:sldMk cId="2174398742" sldId="314"/>
            <ac:spMk id="2" creationId="{D6D4DF9E-6CB4-9324-6A75-D12F5BC709F3}"/>
          </ac:spMkLst>
        </pc:spChg>
        <pc:spChg chg="add mod">
          <ac:chgData name="Vicky ORourke" userId="77c6088f-2a7e-411c-a42e-754dea1e0e9b" providerId="ADAL" clId="{E8C95E57-7BA1-48A8-8616-12C0469B5601}" dt="2023-06-26T20:16:24.531" v="1776" actId="1076"/>
          <ac:spMkLst>
            <pc:docMk/>
            <pc:sldMk cId="2174398742" sldId="314"/>
            <ac:spMk id="3" creationId="{8D9E2DF7-0FC2-35D9-7068-3C236C2C6339}"/>
          </ac:spMkLst>
        </pc:spChg>
        <pc:spChg chg="add mod ord">
          <ac:chgData name="Vicky ORourke" userId="77c6088f-2a7e-411c-a42e-754dea1e0e9b" providerId="ADAL" clId="{E8C95E57-7BA1-48A8-8616-12C0469B5601}" dt="2023-06-26T20:14:22.611" v="1761" actId="14100"/>
          <ac:spMkLst>
            <pc:docMk/>
            <pc:sldMk cId="2174398742" sldId="314"/>
            <ac:spMk id="4" creationId="{352A0F4F-48C5-AECF-B538-7325A8B2BEEA}"/>
          </ac:spMkLst>
        </pc:spChg>
        <pc:spChg chg="del mod">
          <ac:chgData name="Vicky ORourke" userId="77c6088f-2a7e-411c-a42e-754dea1e0e9b" providerId="ADAL" clId="{E8C95E57-7BA1-48A8-8616-12C0469B5601}" dt="2023-06-26T20:06:58.099" v="1478"/>
          <ac:spMkLst>
            <pc:docMk/>
            <pc:sldMk cId="2174398742" sldId="314"/>
            <ac:spMk id="5" creationId="{38329F2F-7210-76F5-EA8E-EC97A0CDE1B4}"/>
          </ac:spMkLst>
        </pc:spChg>
        <pc:spChg chg="del mod">
          <ac:chgData name="Vicky ORourke" userId="77c6088f-2a7e-411c-a42e-754dea1e0e9b" providerId="ADAL" clId="{E8C95E57-7BA1-48A8-8616-12C0469B5601}" dt="2023-06-26T20:10:32.293" v="1578" actId="478"/>
          <ac:spMkLst>
            <pc:docMk/>
            <pc:sldMk cId="2174398742" sldId="314"/>
            <ac:spMk id="6" creationId="{D240AD8E-511C-2B85-C8EA-9A45B93F91B8}"/>
          </ac:spMkLst>
        </pc:spChg>
        <pc:spChg chg="mod">
          <ac:chgData name="Vicky ORourke" userId="77c6088f-2a7e-411c-a42e-754dea1e0e9b" providerId="ADAL" clId="{E8C95E57-7BA1-48A8-8616-12C0469B5601}" dt="2023-06-26T20:14:02.607" v="1756" actId="1076"/>
          <ac:spMkLst>
            <pc:docMk/>
            <pc:sldMk cId="2174398742" sldId="314"/>
            <ac:spMk id="7" creationId="{492FE66C-E628-B8CA-F6E4-14715A34BFFA}"/>
          </ac:spMkLst>
        </pc:spChg>
        <pc:spChg chg="del">
          <ac:chgData name="Vicky ORourke" userId="77c6088f-2a7e-411c-a42e-754dea1e0e9b" providerId="ADAL" clId="{E8C95E57-7BA1-48A8-8616-12C0469B5601}" dt="2023-06-26T20:08:01.733" v="1486" actId="478"/>
          <ac:spMkLst>
            <pc:docMk/>
            <pc:sldMk cId="2174398742" sldId="314"/>
            <ac:spMk id="8" creationId="{BD31F23D-8DFB-AE7D-BFE2-5B4614DC4B55}"/>
          </ac:spMkLst>
        </pc:spChg>
        <pc:spChg chg="del mod">
          <ac:chgData name="Vicky ORourke" userId="77c6088f-2a7e-411c-a42e-754dea1e0e9b" providerId="ADAL" clId="{E8C95E57-7BA1-48A8-8616-12C0469B5601}" dt="2023-06-26T20:11:12.809" v="1588" actId="478"/>
          <ac:spMkLst>
            <pc:docMk/>
            <pc:sldMk cId="2174398742" sldId="314"/>
            <ac:spMk id="9" creationId="{780FB2AE-2F80-E2DA-AA79-DE007A1AD380}"/>
          </ac:spMkLst>
        </pc:spChg>
        <pc:spChg chg="ord">
          <ac:chgData name="Vicky ORourke" userId="77c6088f-2a7e-411c-a42e-754dea1e0e9b" providerId="ADAL" clId="{E8C95E57-7BA1-48A8-8616-12C0469B5601}" dt="2023-06-26T20:10:58.130" v="1585" actId="167"/>
          <ac:spMkLst>
            <pc:docMk/>
            <pc:sldMk cId="2174398742" sldId="314"/>
            <ac:spMk id="96" creationId="{00000000-0000-0000-0000-000000000000}"/>
          </ac:spMkLst>
        </pc:spChg>
        <pc:picChg chg="add mod">
          <ac:chgData name="Vicky ORourke" userId="77c6088f-2a7e-411c-a42e-754dea1e0e9b" providerId="ADAL" clId="{E8C95E57-7BA1-48A8-8616-12C0469B5601}" dt="2023-06-26T20:14:26.425" v="1762" actId="1076"/>
          <ac:picMkLst>
            <pc:docMk/>
            <pc:sldMk cId="2174398742" sldId="314"/>
            <ac:picMk id="11" creationId="{84BE1E30-AE3C-9375-2E84-354AAB3DC98A}"/>
          </ac:picMkLst>
        </pc:picChg>
        <pc:picChg chg="add mod">
          <ac:chgData name="Vicky ORourke" userId="77c6088f-2a7e-411c-a42e-754dea1e0e9b" providerId="ADAL" clId="{E8C95E57-7BA1-48A8-8616-12C0469B5601}" dt="2023-06-26T20:16:28.925" v="1777" actId="1076"/>
          <ac:picMkLst>
            <pc:docMk/>
            <pc:sldMk cId="2174398742" sldId="314"/>
            <ac:picMk id="13" creationId="{C173C35D-7E99-E7E1-BAFB-0652640D2137}"/>
          </ac:picMkLst>
        </pc:picChg>
        <pc:picChg chg="add del mod">
          <ac:chgData name="Vicky ORourke" userId="77c6088f-2a7e-411c-a42e-754dea1e0e9b" providerId="ADAL" clId="{E8C95E57-7BA1-48A8-8616-12C0469B5601}" dt="2023-06-27T09:38:02.745" v="3228" actId="478"/>
          <ac:picMkLst>
            <pc:docMk/>
            <pc:sldMk cId="2174398742" sldId="314"/>
            <ac:picMk id="14" creationId="{1435C85D-F307-9165-DA5E-0CB86CE8499D}"/>
          </ac:picMkLst>
        </pc:picChg>
        <pc:picChg chg="add mod">
          <ac:chgData name="Vicky ORourke" userId="77c6088f-2a7e-411c-a42e-754dea1e0e9b" providerId="ADAL" clId="{E8C95E57-7BA1-48A8-8616-12C0469B5601}" dt="2023-06-27T09:38:09.195" v="3231" actId="1076"/>
          <ac:picMkLst>
            <pc:docMk/>
            <pc:sldMk cId="2174398742" sldId="314"/>
            <ac:picMk id="15362" creationId="{F0EE5EAC-5EE4-ACFB-CF51-03CFF35FF341}"/>
          </ac:picMkLst>
        </pc:picChg>
      </pc:sldChg>
      <pc:sldChg chg="addSp delSp modSp add mod ord">
        <pc:chgData name="Vicky ORourke" userId="77c6088f-2a7e-411c-a42e-754dea1e0e9b" providerId="ADAL" clId="{E8C95E57-7BA1-48A8-8616-12C0469B5601}" dt="2023-06-27T09:49:36.881" v="3312" actId="113"/>
        <pc:sldMkLst>
          <pc:docMk/>
          <pc:sldMk cId="422340666" sldId="315"/>
        </pc:sldMkLst>
        <pc:spChg chg="del">
          <ac:chgData name="Vicky ORourke" userId="77c6088f-2a7e-411c-a42e-754dea1e0e9b" providerId="ADAL" clId="{E8C95E57-7BA1-48A8-8616-12C0469B5601}" dt="2023-06-27T08:35:51.559" v="1945" actId="478"/>
          <ac:spMkLst>
            <pc:docMk/>
            <pc:sldMk cId="422340666" sldId="315"/>
            <ac:spMk id="4" creationId="{E42E57D3-4D27-8D9F-04B9-D7BA1E54526C}"/>
          </ac:spMkLst>
        </pc:spChg>
        <pc:spChg chg="mod">
          <ac:chgData name="Vicky ORourke" userId="77c6088f-2a7e-411c-a42e-754dea1e0e9b" providerId="ADAL" clId="{E8C95E57-7BA1-48A8-8616-12C0469B5601}" dt="2023-06-27T09:49:36.881" v="3312" actId="113"/>
          <ac:spMkLst>
            <pc:docMk/>
            <pc:sldMk cId="422340666" sldId="315"/>
            <ac:spMk id="13" creationId="{AE4D4ECD-D3CA-781A-9D15-F9E7DFB9F1A2}"/>
          </ac:spMkLst>
        </pc:spChg>
        <pc:picChg chg="del">
          <ac:chgData name="Vicky ORourke" userId="77c6088f-2a7e-411c-a42e-754dea1e0e9b" providerId="ADAL" clId="{E8C95E57-7BA1-48A8-8616-12C0469B5601}" dt="2023-06-27T08:36:39.593" v="1947" actId="478"/>
          <ac:picMkLst>
            <pc:docMk/>
            <pc:sldMk cId="422340666" sldId="315"/>
            <ac:picMk id="3" creationId="{A548A10A-DFA5-2736-9922-D96100D6DFF1}"/>
          </ac:picMkLst>
        </pc:picChg>
        <pc:picChg chg="add mod">
          <ac:chgData name="Vicky ORourke" userId="77c6088f-2a7e-411c-a42e-754dea1e0e9b" providerId="ADAL" clId="{E8C95E57-7BA1-48A8-8616-12C0469B5601}" dt="2023-06-27T08:36:43.175" v="1948" actId="1076"/>
          <ac:picMkLst>
            <pc:docMk/>
            <pc:sldMk cId="422340666" sldId="315"/>
            <ac:picMk id="5" creationId="{4DF3D2ED-FBB8-525A-B580-4800206685CF}"/>
          </ac:picMkLst>
        </pc:picChg>
      </pc:sldChg>
      <pc:sldChg chg="modSp add mod ord">
        <pc:chgData name="Vicky ORourke" userId="77c6088f-2a7e-411c-a42e-754dea1e0e9b" providerId="ADAL" clId="{E8C95E57-7BA1-48A8-8616-12C0469B5601}" dt="2023-06-27T17:43:19.129" v="3979" actId="20577"/>
        <pc:sldMkLst>
          <pc:docMk/>
          <pc:sldMk cId="833850594" sldId="316"/>
        </pc:sldMkLst>
        <pc:spChg chg="mod">
          <ac:chgData name="Vicky ORourke" userId="77c6088f-2a7e-411c-a42e-754dea1e0e9b" providerId="ADAL" clId="{E8C95E57-7BA1-48A8-8616-12C0469B5601}" dt="2023-06-27T17:43:19.129" v="3979" actId="20577"/>
          <ac:spMkLst>
            <pc:docMk/>
            <pc:sldMk cId="833850594" sldId="316"/>
            <ac:spMk id="13" creationId="{AE4D4ECD-D3CA-781A-9D15-F9E7DFB9F1A2}"/>
          </ac:spMkLst>
        </pc:spChg>
      </pc:sldChg>
      <pc:sldChg chg="modSp add mod ord">
        <pc:chgData name="Vicky ORourke" userId="77c6088f-2a7e-411c-a42e-754dea1e0e9b" providerId="ADAL" clId="{E8C95E57-7BA1-48A8-8616-12C0469B5601}" dt="2023-06-27T09:57:13.186" v="3498" actId="1076"/>
        <pc:sldMkLst>
          <pc:docMk/>
          <pc:sldMk cId="3026850723" sldId="317"/>
        </pc:sldMkLst>
        <pc:spChg chg="mod">
          <ac:chgData name="Vicky ORourke" userId="77c6088f-2a7e-411c-a42e-754dea1e0e9b" providerId="ADAL" clId="{E8C95E57-7BA1-48A8-8616-12C0469B5601}" dt="2023-06-27T09:57:13.186" v="3498" actId="1076"/>
          <ac:spMkLst>
            <pc:docMk/>
            <pc:sldMk cId="3026850723" sldId="317"/>
            <ac:spMk id="13" creationId="{AE4D4ECD-D3CA-781A-9D15-F9E7DFB9F1A2}"/>
          </ac:spMkLst>
        </pc:spChg>
      </pc:sldChg>
      <pc:sldChg chg="addSp delSp modSp add">
        <pc:chgData name="Vicky ORourke" userId="77c6088f-2a7e-411c-a42e-754dea1e0e9b" providerId="ADAL" clId="{E8C95E57-7BA1-48A8-8616-12C0469B5601}" dt="2023-06-27T08:42:20.732" v="2162" actId="14100"/>
        <pc:sldMkLst>
          <pc:docMk/>
          <pc:sldMk cId="1943487300" sldId="318"/>
        </pc:sldMkLst>
        <pc:picChg chg="add mod">
          <ac:chgData name="Vicky ORourke" userId="77c6088f-2a7e-411c-a42e-754dea1e0e9b" providerId="ADAL" clId="{E8C95E57-7BA1-48A8-8616-12C0469B5601}" dt="2023-06-27T08:42:20.732" v="2162" actId="14100"/>
          <ac:picMkLst>
            <pc:docMk/>
            <pc:sldMk cId="1943487300" sldId="318"/>
            <ac:picMk id="2" creationId="{A99B0192-8A74-17F3-49D9-B5DFBB34CF57}"/>
          </ac:picMkLst>
        </pc:picChg>
        <pc:picChg chg="del">
          <ac:chgData name="Vicky ORourke" userId="77c6088f-2a7e-411c-a42e-754dea1e0e9b" providerId="ADAL" clId="{E8C95E57-7BA1-48A8-8616-12C0469B5601}" dt="2023-06-27T08:42:12.076" v="2159" actId="478"/>
          <ac:picMkLst>
            <pc:docMk/>
            <pc:sldMk cId="1943487300" sldId="318"/>
            <ac:picMk id="9218" creationId="{2A602822-2F45-A665-3191-114B77B4EF44}"/>
          </ac:picMkLst>
        </pc:picChg>
      </pc:sldChg>
      <pc:sldChg chg="addSp delSp modSp add">
        <pc:chgData name="Vicky ORourke" userId="77c6088f-2a7e-411c-a42e-754dea1e0e9b" providerId="ADAL" clId="{E8C95E57-7BA1-48A8-8616-12C0469B5601}" dt="2023-06-27T09:02:50.833" v="2544" actId="14100"/>
        <pc:sldMkLst>
          <pc:docMk/>
          <pc:sldMk cId="2809138343" sldId="319"/>
        </pc:sldMkLst>
        <pc:picChg chg="add mod">
          <ac:chgData name="Vicky ORourke" userId="77c6088f-2a7e-411c-a42e-754dea1e0e9b" providerId="ADAL" clId="{E8C95E57-7BA1-48A8-8616-12C0469B5601}" dt="2023-06-27T09:02:50.833" v="2544" actId="14100"/>
          <ac:picMkLst>
            <pc:docMk/>
            <pc:sldMk cId="2809138343" sldId="319"/>
            <ac:picMk id="2" creationId="{6D205368-425E-9965-7DF3-423A0ADC8F3C}"/>
          </ac:picMkLst>
        </pc:picChg>
        <pc:picChg chg="del">
          <ac:chgData name="Vicky ORourke" userId="77c6088f-2a7e-411c-a42e-754dea1e0e9b" providerId="ADAL" clId="{E8C95E57-7BA1-48A8-8616-12C0469B5601}" dt="2023-06-27T09:02:46.393" v="2542" actId="478"/>
          <ac:picMkLst>
            <pc:docMk/>
            <pc:sldMk cId="2809138343" sldId="319"/>
            <ac:picMk id="4102" creationId="{5E5008E2-6880-7A5D-45C8-28A01EB7082B}"/>
          </ac:picMkLst>
        </pc:picChg>
      </pc:sldChg>
      <pc:sldChg chg="modSp add mod ord">
        <pc:chgData name="Vicky ORourke" userId="77c6088f-2a7e-411c-a42e-754dea1e0e9b" providerId="ADAL" clId="{E8C95E57-7BA1-48A8-8616-12C0469B5601}" dt="2023-06-27T09:59:21.514" v="3563"/>
        <pc:sldMkLst>
          <pc:docMk/>
          <pc:sldMk cId="2035729458" sldId="320"/>
        </pc:sldMkLst>
        <pc:spChg chg="mod">
          <ac:chgData name="Vicky ORourke" userId="77c6088f-2a7e-411c-a42e-754dea1e0e9b" providerId="ADAL" clId="{E8C95E57-7BA1-48A8-8616-12C0469B5601}" dt="2023-06-27T09:59:21.514" v="3563"/>
          <ac:spMkLst>
            <pc:docMk/>
            <pc:sldMk cId="2035729458" sldId="320"/>
            <ac:spMk id="13" creationId="{AE4D4ECD-D3CA-781A-9D15-F9E7DFB9F1A2}"/>
          </ac:spMkLst>
        </pc:spChg>
        <pc:spChg chg="mod">
          <ac:chgData name="Vicky ORourke" userId="77c6088f-2a7e-411c-a42e-754dea1e0e9b" providerId="ADAL" clId="{E8C95E57-7BA1-48A8-8616-12C0469B5601}" dt="2023-06-27T09:03:27.178" v="2554"/>
          <ac:spMkLst>
            <pc:docMk/>
            <pc:sldMk cId="2035729458" sldId="320"/>
            <ac:spMk id="102" creationId="{00000000-0000-0000-0000-000000000000}"/>
          </ac:spMkLst>
        </pc:spChg>
      </pc:sldChg>
      <pc:sldChg chg="modSp add mod">
        <pc:chgData name="Vicky ORourke" userId="77c6088f-2a7e-411c-a42e-754dea1e0e9b" providerId="ADAL" clId="{E8C95E57-7BA1-48A8-8616-12C0469B5601}" dt="2023-06-27T09:08:08.615" v="2727" actId="14100"/>
        <pc:sldMkLst>
          <pc:docMk/>
          <pc:sldMk cId="3008848043" sldId="321"/>
        </pc:sldMkLst>
        <pc:spChg chg="mod">
          <ac:chgData name="Vicky ORourke" userId="77c6088f-2a7e-411c-a42e-754dea1e0e9b" providerId="ADAL" clId="{E8C95E57-7BA1-48A8-8616-12C0469B5601}" dt="2023-06-27T09:08:08.615" v="2727" actId="14100"/>
          <ac:spMkLst>
            <pc:docMk/>
            <pc:sldMk cId="3008848043" sldId="321"/>
            <ac:spMk id="13" creationId="{AE4D4ECD-D3CA-781A-9D15-F9E7DFB9F1A2}"/>
          </ac:spMkLst>
        </pc:spChg>
      </pc:sldChg>
      <pc:sldChg chg="delSp modSp add del mod">
        <pc:chgData name="Vicky ORourke" userId="77c6088f-2a7e-411c-a42e-754dea1e0e9b" providerId="ADAL" clId="{E8C95E57-7BA1-48A8-8616-12C0469B5601}" dt="2023-06-27T09:13:02.713" v="2806" actId="47"/>
        <pc:sldMkLst>
          <pc:docMk/>
          <pc:sldMk cId="2764093378" sldId="322"/>
        </pc:sldMkLst>
        <pc:spChg chg="del mod">
          <ac:chgData name="Vicky ORourke" userId="77c6088f-2a7e-411c-a42e-754dea1e0e9b" providerId="ADAL" clId="{E8C95E57-7BA1-48A8-8616-12C0469B5601}" dt="2023-06-27T09:07:45.057" v="2719" actId="478"/>
          <ac:spMkLst>
            <pc:docMk/>
            <pc:sldMk cId="2764093378" sldId="322"/>
            <ac:spMk id="183" creationId="{00000000-0000-0000-0000-000000000000}"/>
          </ac:spMkLst>
        </pc:spChg>
      </pc:sldChg>
      <pc:sldChg chg="addSp delSp modSp add mod">
        <pc:chgData name="Vicky ORourke" userId="77c6088f-2a7e-411c-a42e-754dea1e0e9b" providerId="ADAL" clId="{E8C95E57-7BA1-48A8-8616-12C0469B5601}" dt="2023-06-27T18:56:07.691" v="4022" actId="1076"/>
        <pc:sldMkLst>
          <pc:docMk/>
          <pc:sldMk cId="1128006887" sldId="323"/>
        </pc:sldMkLst>
        <pc:spChg chg="add mod">
          <ac:chgData name="Vicky ORourke" userId="77c6088f-2a7e-411c-a42e-754dea1e0e9b" providerId="ADAL" clId="{E8C95E57-7BA1-48A8-8616-12C0469B5601}" dt="2023-06-27T09:16:20.416" v="2852" actId="14100"/>
          <ac:spMkLst>
            <pc:docMk/>
            <pc:sldMk cId="1128006887" sldId="323"/>
            <ac:spMk id="2" creationId="{9C5BCEE7-1672-C5B3-87FD-EA6BF455BA4B}"/>
          </ac:spMkLst>
        </pc:spChg>
        <pc:spChg chg="del mod">
          <ac:chgData name="Vicky ORourke" userId="77c6088f-2a7e-411c-a42e-754dea1e0e9b" providerId="ADAL" clId="{E8C95E57-7BA1-48A8-8616-12C0469B5601}" dt="2023-06-27T09:09:55.085" v="2743" actId="478"/>
          <ac:spMkLst>
            <pc:docMk/>
            <pc:sldMk cId="1128006887" sldId="323"/>
            <ac:spMk id="4" creationId="{ED0EA91B-BCF3-83E5-FAAB-FE636FDE599B}"/>
          </ac:spMkLst>
        </pc:spChg>
        <pc:spChg chg="add mod">
          <ac:chgData name="Vicky ORourke" userId="77c6088f-2a7e-411c-a42e-754dea1e0e9b" providerId="ADAL" clId="{E8C95E57-7BA1-48A8-8616-12C0469B5601}" dt="2023-06-27T09:17:00.009" v="2858" actId="20577"/>
          <ac:spMkLst>
            <pc:docMk/>
            <pc:sldMk cId="1128006887" sldId="323"/>
            <ac:spMk id="5" creationId="{B92B671B-4772-54DA-A22D-492A97605CF8}"/>
          </ac:spMkLst>
        </pc:spChg>
        <pc:spChg chg="add mod">
          <ac:chgData name="Vicky ORourke" userId="77c6088f-2a7e-411c-a42e-754dea1e0e9b" providerId="ADAL" clId="{E8C95E57-7BA1-48A8-8616-12C0469B5601}" dt="2023-06-27T18:56:07.691" v="4022" actId="1076"/>
          <ac:spMkLst>
            <pc:docMk/>
            <pc:sldMk cId="1128006887" sldId="323"/>
            <ac:spMk id="6" creationId="{07DC74F0-28E1-D7BC-4D29-2E410B70B26F}"/>
          </ac:spMkLst>
        </pc:spChg>
        <pc:spChg chg="del mod">
          <ac:chgData name="Vicky ORourke" userId="77c6088f-2a7e-411c-a42e-754dea1e0e9b" providerId="ADAL" clId="{E8C95E57-7BA1-48A8-8616-12C0469B5601}" dt="2023-06-27T09:15:09.089" v="2842"/>
          <ac:spMkLst>
            <pc:docMk/>
            <pc:sldMk cId="1128006887" sldId="323"/>
            <ac:spMk id="183" creationId="{00000000-0000-0000-0000-000000000000}"/>
          </ac:spMkLst>
        </pc:spChg>
        <pc:picChg chg="del">
          <ac:chgData name="Vicky ORourke" userId="77c6088f-2a7e-411c-a42e-754dea1e0e9b" providerId="ADAL" clId="{E8C95E57-7BA1-48A8-8616-12C0469B5601}" dt="2023-06-27T09:09:48.712" v="2741" actId="478"/>
          <ac:picMkLst>
            <pc:docMk/>
            <pc:sldMk cId="1128006887" sldId="323"/>
            <ac:picMk id="3" creationId="{77A36E5C-03FD-0D35-7CF9-8E45CBC5C3F6}"/>
          </ac:picMkLst>
        </pc:picChg>
        <pc:picChg chg="del">
          <ac:chgData name="Vicky ORourke" userId="77c6088f-2a7e-411c-a42e-754dea1e0e9b" providerId="ADAL" clId="{E8C95E57-7BA1-48A8-8616-12C0469B5601}" dt="2023-06-27T09:15:09.087" v="2840" actId="478"/>
          <ac:picMkLst>
            <pc:docMk/>
            <pc:sldMk cId="1128006887" sldId="323"/>
            <ac:picMk id="184" creationId="{00000000-0000-0000-0000-000000000000}"/>
          </ac:picMkLst>
        </pc:picChg>
      </pc:sldChg>
      <pc:sldChg chg="addSp delSp modSp add mod">
        <pc:chgData name="Vicky ORourke" userId="77c6088f-2a7e-411c-a42e-754dea1e0e9b" providerId="ADAL" clId="{E8C95E57-7BA1-48A8-8616-12C0469B5601}" dt="2023-06-27T09:09:38.539" v="2740" actId="1076"/>
        <pc:sldMkLst>
          <pc:docMk/>
          <pc:sldMk cId="342756953" sldId="324"/>
        </pc:sldMkLst>
        <pc:spChg chg="add del">
          <ac:chgData name="Vicky ORourke" userId="77c6088f-2a7e-411c-a42e-754dea1e0e9b" providerId="ADAL" clId="{E8C95E57-7BA1-48A8-8616-12C0469B5601}" dt="2023-06-27T09:08:57.892" v="2735" actId="11529"/>
          <ac:spMkLst>
            <pc:docMk/>
            <pc:sldMk cId="342756953" sldId="324"/>
            <ac:spMk id="2" creationId="{FA47BC68-BD91-33B1-7F15-8D46467892B4}"/>
          </ac:spMkLst>
        </pc:spChg>
        <pc:spChg chg="del mod">
          <ac:chgData name="Vicky ORourke" userId="77c6088f-2a7e-411c-a42e-754dea1e0e9b" providerId="ADAL" clId="{E8C95E57-7BA1-48A8-8616-12C0469B5601}" dt="2023-06-27T09:08:36.978" v="2733" actId="478"/>
          <ac:spMkLst>
            <pc:docMk/>
            <pc:sldMk cId="342756953" sldId="324"/>
            <ac:spMk id="4" creationId="{ED0EA91B-BCF3-83E5-FAAB-FE636FDE599B}"/>
          </ac:spMkLst>
        </pc:spChg>
        <pc:spChg chg="add mod">
          <ac:chgData name="Vicky ORourke" userId="77c6088f-2a7e-411c-a42e-754dea1e0e9b" providerId="ADAL" clId="{E8C95E57-7BA1-48A8-8616-12C0469B5601}" dt="2023-06-27T09:09:38.539" v="2740" actId="1076"/>
          <ac:spMkLst>
            <pc:docMk/>
            <pc:sldMk cId="342756953" sldId="324"/>
            <ac:spMk id="5" creationId="{57BF963C-5C88-AEEA-474B-2FE0E4E4DE2B}"/>
          </ac:spMkLst>
        </pc:spChg>
        <pc:picChg chg="mod">
          <ac:chgData name="Vicky ORourke" userId="77c6088f-2a7e-411c-a42e-754dea1e0e9b" providerId="ADAL" clId="{E8C95E57-7BA1-48A8-8616-12C0469B5601}" dt="2023-06-27T09:09:36.562" v="2739" actId="1076"/>
          <ac:picMkLst>
            <pc:docMk/>
            <pc:sldMk cId="342756953" sldId="324"/>
            <ac:picMk id="3" creationId="{77A36E5C-03FD-0D35-7CF9-8E45CBC5C3F6}"/>
          </ac:picMkLst>
        </pc:picChg>
      </pc:sldChg>
      <pc:sldChg chg="addSp delSp modSp add mod">
        <pc:chgData name="Vicky ORourke" userId="77c6088f-2a7e-411c-a42e-754dea1e0e9b" providerId="ADAL" clId="{E8C95E57-7BA1-48A8-8616-12C0469B5601}" dt="2023-06-27T09:40:57.443" v="3243" actId="1076"/>
        <pc:sldMkLst>
          <pc:docMk/>
          <pc:sldMk cId="2697722319" sldId="325"/>
        </pc:sldMkLst>
        <pc:spChg chg="mod">
          <ac:chgData name="Vicky ORourke" userId="77c6088f-2a7e-411c-a42e-754dea1e0e9b" providerId="ADAL" clId="{E8C95E57-7BA1-48A8-8616-12C0469B5601}" dt="2023-06-27T09:19:08.576" v="2873" actId="113"/>
          <ac:spMkLst>
            <pc:docMk/>
            <pc:sldMk cId="2697722319" sldId="325"/>
            <ac:spMk id="183" creationId="{00000000-0000-0000-0000-000000000000}"/>
          </ac:spMkLst>
        </pc:spChg>
        <pc:picChg chg="add del">
          <ac:chgData name="Vicky ORourke" userId="77c6088f-2a7e-411c-a42e-754dea1e0e9b" providerId="ADAL" clId="{E8C95E57-7BA1-48A8-8616-12C0469B5601}" dt="2023-06-27T09:18:08.998" v="2861"/>
          <ac:picMkLst>
            <pc:docMk/>
            <pc:sldMk cId="2697722319" sldId="325"/>
            <ac:picMk id="2" creationId="{CFD969A9-A953-1B93-68B0-149146C4D67D}"/>
          </ac:picMkLst>
        </pc:picChg>
        <pc:picChg chg="add mod">
          <ac:chgData name="Vicky ORourke" userId="77c6088f-2a7e-411c-a42e-754dea1e0e9b" providerId="ADAL" clId="{E8C95E57-7BA1-48A8-8616-12C0469B5601}" dt="2023-06-27T09:40:57.443" v="3243" actId="1076"/>
          <ac:picMkLst>
            <pc:docMk/>
            <pc:sldMk cId="2697722319" sldId="325"/>
            <ac:picMk id="3" creationId="{6BC85529-58D0-2FEA-3F47-CDE34DD7105C}"/>
          </ac:picMkLst>
        </pc:picChg>
        <pc:picChg chg="del">
          <ac:chgData name="Vicky ORourke" userId="77c6088f-2a7e-411c-a42e-754dea1e0e9b" providerId="ADAL" clId="{E8C95E57-7BA1-48A8-8616-12C0469B5601}" dt="2023-06-27T09:18:22.854" v="2865" actId="478"/>
          <ac:picMkLst>
            <pc:docMk/>
            <pc:sldMk cId="2697722319" sldId="325"/>
            <ac:picMk id="184" creationId="{00000000-0000-0000-0000-000000000000}"/>
          </ac:picMkLst>
        </pc:picChg>
        <pc:picChg chg="add del mod">
          <ac:chgData name="Vicky ORourke" userId="77c6088f-2a7e-411c-a42e-754dea1e0e9b" providerId="ADAL" clId="{E8C95E57-7BA1-48A8-8616-12C0469B5601}" dt="2023-06-27T09:38:35.371" v="3232" actId="478"/>
          <ac:picMkLst>
            <pc:docMk/>
            <pc:sldMk cId="2697722319" sldId="325"/>
            <ac:picMk id="12290" creationId="{8D56BEC2-8ADD-20F4-D30D-C3B4BA3C193B}"/>
          </ac:picMkLst>
        </pc:picChg>
        <pc:picChg chg="add del">
          <ac:chgData name="Vicky ORourke" userId="77c6088f-2a7e-411c-a42e-754dea1e0e9b" providerId="ADAL" clId="{E8C95E57-7BA1-48A8-8616-12C0469B5601}" dt="2023-06-27T09:39:45.137" v="3241" actId="478"/>
          <ac:picMkLst>
            <pc:docMk/>
            <pc:sldMk cId="2697722319" sldId="325"/>
            <ac:picMk id="12292" creationId="{D1E9FC9D-8BC3-379A-150D-C30171B9557B}"/>
          </ac:picMkLst>
        </pc:picChg>
      </pc:sldChg>
      <pc:sldChg chg="modSp add mod ord">
        <pc:chgData name="Vicky ORourke" userId="77c6088f-2a7e-411c-a42e-754dea1e0e9b" providerId="ADAL" clId="{E8C95E57-7BA1-48A8-8616-12C0469B5601}" dt="2023-06-27T09:20:54.851" v="2970" actId="20577"/>
        <pc:sldMkLst>
          <pc:docMk/>
          <pc:sldMk cId="1605023607" sldId="326"/>
        </pc:sldMkLst>
        <pc:spChg chg="mod">
          <ac:chgData name="Vicky ORourke" userId="77c6088f-2a7e-411c-a42e-754dea1e0e9b" providerId="ADAL" clId="{E8C95E57-7BA1-48A8-8616-12C0469B5601}" dt="2023-06-27T09:20:54.851" v="2970" actId="20577"/>
          <ac:spMkLst>
            <pc:docMk/>
            <pc:sldMk cId="1605023607" sldId="326"/>
            <ac:spMk id="13" creationId="{AE4D4ECD-D3CA-781A-9D15-F9E7DFB9F1A2}"/>
          </ac:spMkLst>
        </pc:spChg>
        <pc:picChg chg="mod">
          <ac:chgData name="Vicky ORourke" userId="77c6088f-2a7e-411c-a42e-754dea1e0e9b" providerId="ADAL" clId="{E8C95E57-7BA1-48A8-8616-12C0469B5601}" dt="2023-06-27T09:20:49.424" v="2969" actId="1076"/>
          <ac:picMkLst>
            <pc:docMk/>
            <pc:sldMk cId="1605023607" sldId="326"/>
            <ac:picMk id="5" creationId="{4DF3D2ED-FBB8-525A-B580-4800206685CF}"/>
          </ac:picMkLst>
        </pc:picChg>
      </pc:sldChg>
      <pc:sldChg chg="addSp delSp modSp add mod">
        <pc:chgData name="Vicky ORourke" userId="77c6088f-2a7e-411c-a42e-754dea1e0e9b" providerId="ADAL" clId="{E8C95E57-7BA1-48A8-8616-12C0469B5601}" dt="2023-06-27T09:33:59.114" v="3213" actId="122"/>
        <pc:sldMkLst>
          <pc:docMk/>
          <pc:sldMk cId="4010583774" sldId="327"/>
        </pc:sldMkLst>
        <pc:spChg chg="mod">
          <ac:chgData name="Vicky ORourke" userId="77c6088f-2a7e-411c-a42e-754dea1e0e9b" providerId="ADAL" clId="{E8C95E57-7BA1-48A8-8616-12C0469B5601}" dt="2023-06-27T09:31:16.764" v="3172" actId="20577"/>
          <ac:spMkLst>
            <pc:docMk/>
            <pc:sldMk cId="4010583774" sldId="327"/>
            <ac:spMk id="2" creationId="{9DE8304A-29FA-1BF3-E4B9-FBBAA07BBC9B}"/>
          </ac:spMkLst>
        </pc:spChg>
        <pc:spChg chg="add mod">
          <ac:chgData name="Vicky ORourke" userId="77c6088f-2a7e-411c-a42e-754dea1e0e9b" providerId="ADAL" clId="{E8C95E57-7BA1-48A8-8616-12C0469B5601}" dt="2023-06-27T09:33:59.114" v="3213" actId="122"/>
          <ac:spMkLst>
            <pc:docMk/>
            <pc:sldMk cId="4010583774" sldId="327"/>
            <ac:spMk id="8" creationId="{0F9D6815-3C90-C6BC-369D-519BBD5E1A8D}"/>
          </ac:spMkLst>
        </pc:spChg>
        <pc:picChg chg="add del mod">
          <ac:chgData name="Vicky ORourke" userId="77c6088f-2a7e-411c-a42e-754dea1e0e9b" providerId="ADAL" clId="{E8C95E57-7BA1-48A8-8616-12C0469B5601}" dt="2023-06-27T09:31:50.227" v="3177" actId="478"/>
          <ac:picMkLst>
            <pc:docMk/>
            <pc:sldMk cId="4010583774" sldId="327"/>
            <ac:picMk id="4" creationId="{770C6632-3331-41BC-3E0C-98C5C9860685}"/>
          </ac:picMkLst>
        </pc:picChg>
        <pc:picChg chg="add mod modCrop">
          <ac:chgData name="Vicky ORourke" userId="77c6088f-2a7e-411c-a42e-754dea1e0e9b" providerId="ADAL" clId="{E8C95E57-7BA1-48A8-8616-12C0469B5601}" dt="2023-06-27T09:32:59.750" v="3189" actId="14100"/>
          <ac:picMkLst>
            <pc:docMk/>
            <pc:sldMk cId="4010583774" sldId="327"/>
            <ac:picMk id="6" creationId="{A4736D68-864A-BF91-8698-A277B323D569}"/>
          </ac:picMkLst>
        </pc:picChg>
        <pc:picChg chg="del">
          <ac:chgData name="Vicky ORourke" userId="77c6088f-2a7e-411c-a42e-754dea1e0e9b" providerId="ADAL" clId="{E8C95E57-7BA1-48A8-8616-12C0469B5601}" dt="2023-06-27T09:31:18.392" v="3173" actId="478"/>
          <ac:picMkLst>
            <pc:docMk/>
            <pc:sldMk cId="4010583774" sldId="327"/>
            <ac:picMk id="11268" creationId="{244A7431-6A5C-EC96-C107-584276306F76}"/>
          </ac:picMkLst>
        </pc:picChg>
      </pc:sldChg>
      <pc:sldChg chg="addSp delSp modSp add del mod">
        <pc:chgData name="Vicky ORourke" userId="77c6088f-2a7e-411c-a42e-754dea1e0e9b" providerId="ADAL" clId="{E8C95E57-7BA1-48A8-8616-12C0469B5601}" dt="2023-06-27T09:34:05.236" v="3214" actId="47"/>
        <pc:sldMkLst>
          <pc:docMk/>
          <pc:sldMk cId="531920137" sldId="328"/>
        </pc:sldMkLst>
        <pc:spChg chg="add mod">
          <ac:chgData name="Vicky ORourke" userId="77c6088f-2a7e-411c-a42e-754dea1e0e9b" providerId="ADAL" clId="{E8C95E57-7BA1-48A8-8616-12C0469B5601}" dt="2023-06-27T09:32:41.177" v="3185" actId="21"/>
          <ac:spMkLst>
            <pc:docMk/>
            <pc:sldMk cId="531920137" sldId="328"/>
            <ac:spMk id="4" creationId="{8C70C971-AB89-175E-939E-478630D1AB61}"/>
          </ac:spMkLst>
        </pc:spChg>
        <pc:picChg chg="del">
          <ac:chgData name="Vicky ORourke" userId="77c6088f-2a7e-411c-a42e-754dea1e0e9b" providerId="ADAL" clId="{E8C95E57-7BA1-48A8-8616-12C0469B5601}" dt="2023-06-27T09:32:31.216" v="3183" actId="478"/>
          <ac:picMkLst>
            <pc:docMk/>
            <pc:sldMk cId="531920137" sldId="328"/>
            <ac:picMk id="6" creationId="{A4736D68-864A-BF91-8698-A277B323D569}"/>
          </ac:picMkLst>
        </pc:picChg>
      </pc:sldChg>
      <pc:sldChg chg="addSp modSp add mod ord modAnim">
        <pc:chgData name="Vicky ORourke" userId="77c6088f-2a7e-411c-a42e-754dea1e0e9b" providerId="ADAL" clId="{E8C95E57-7BA1-48A8-8616-12C0469B5601}" dt="2023-06-27T17:37:42.907" v="3852"/>
        <pc:sldMkLst>
          <pc:docMk/>
          <pc:sldMk cId="1949947321" sldId="328"/>
        </pc:sldMkLst>
        <pc:spChg chg="mod">
          <ac:chgData name="Vicky ORourke" userId="77c6088f-2a7e-411c-a42e-754dea1e0e9b" providerId="ADAL" clId="{E8C95E57-7BA1-48A8-8616-12C0469B5601}" dt="2023-06-27T17:37:05.102" v="3846" actId="122"/>
          <ac:spMkLst>
            <pc:docMk/>
            <pc:sldMk cId="1949947321" sldId="328"/>
            <ac:spMk id="13" creationId="{AE4D4ECD-D3CA-781A-9D15-F9E7DFB9F1A2}"/>
          </ac:spMkLst>
        </pc:spChg>
        <pc:spChg chg="mod">
          <ac:chgData name="Vicky ORourke" userId="77c6088f-2a7e-411c-a42e-754dea1e0e9b" providerId="ADAL" clId="{E8C95E57-7BA1-48A8-8616-12C0469B5601}" dt="2023-06-27T17:35:28.829" v="3784" actId="14100"/>
          <ac:spMkLst>
            <pc:docMk/>
            <pc:sldMk cId="1949947321" sldId="328"/>
            <ac:spMk id="102" creationId="{00000000-0000-0000-0000-000000000000}"/>
          </ac:spMkLst>
        </pc:spChg>
        <pc:picChg chg="add mod">
          <ac:chgData name="Vicky ORourke" userId="77c6088f-2a7e-411c-a42e-754dea1e0e9b" providerId="ADAL" clId="{E8C95E57-7BA1-48A8-8616-12C0469B5601}" dt="2023-06-27T17:36:58.532" v="3845" actId="1076"/>
          <ac:picMkLst>
            <pc:docMk/>
            <pc:sldMk cId="1949947321" sldId="328"/>
            <ac:picMk id="3" creationId="{6B585BD2-B10F-6B2A-4DEF-16A73C5F6245}"/>
          </ac:picMkLst>
        </pc:picChg>
      </pc:sldChg>
      <pc:sldChg chg="addSp delSp modSp add del mod">
        <pc:chgData name="Vicky ORourke" userId="77c6088f-2a7e-411c-a42e-754dea1e0e9b" providerId="ADAL" clId="{E8C95E57-7BA1-48A8-8616-12C0469B5601}" dt="2023-06-27T19:21:49.445" v="4052" actId="2696"/>
        <pc:sldMkLst>
          <pc:docMk/>
          <pc:sldMk cId="36128921" sldId="329"/>
        </pc:sldMkLst>
        <pc:spChg chg="mod">
          <ac:chgData name="Vicky ORourke" userId="77c6088f-2a7e-411c-a42e-754dea1e0e9b" providerId="ADAL" clId="{E8C95E57-7BA1-48A8-8616-12C0469B5601}" dt="2023-06-27T19:21:45.151" v="4051" actId="1076"/>
          <ac:spMkLst>
            <pc:docMk/>
            <pc:sldMk cId="36128921" sldId="329"/>
            <ac:spMk id="2" creationId="{9DE8304A-29FA-1BF3-E4B9-FBBAA07BBC9B}"/>
          </ac:spMkLst>
        </pc:spChg>
        <pc:spChg chg="add mod">
          <ac:chgData name="Vicky ORourke" userId="77c6088f-2a7e-411c-a42e-754dea1e0e9b" providerId="ADAL" clId="{E8C95E57-7BA1-48A8-8616-12C0469B5601}" dt="2023-06-27T19:21:39.412" v="4050" actId="20577"/>
          <ac:spMkLst>
            <pc:docMk/>
            <pc:sldMk cId="36128921" sldId="329"/>
            <ac:spMk id="5" creationId="{A3AA9ED4-DF13-F522-3CB7-35C14CEA2A30}"/>
          </ac:spMkLst>
        </pc:spChg>
        <pc:picChg chg="del">
          <ac:chgData name="Vicky ORourke" userId="77c6088f-2a7e-411c-a42e-754dea1e0e9b" providerId="ADAL" clId="{E8C95E57-7BA1-48A8-8616-12C0469B5601}" dt="2023-06-27T19:21:06.509" v="4024" actId="478"/>
          <ac:picMkLst>
            <pc:docMk/>
            <pc:sldMk cId="36128921" sldId="329"/>
            <ac:picMk id="6150" creationId="{4C0456CC-49DC-CD0C-DA08-BBB9AADA5857}"/>
          </ac:picMkLst>
        </pc:picChg>
      </pc:sldChg>
      <pc:sldMasterChg chg="delSldLayout">
        <pc:chgData name="Vicky ORourke" userId="77c6088f-2a7e-411c-a42e-754dea1e0e9b" providerId="ADAL" clId="{E8C95E57-7BA1-48A8-8616-12C0469B5601}" dt="2023-06-26T19:47:10.675" v="1065" actId="47"/>
        <pc:sldMasterMkLst>
          <pc:docMk/>
          <pc:sldMasterMk cId="0" sldId="2147483648"/>
        </pc:sldMasterMkLst>
        <pc:sldLayoutChg chg="del">
          <pc:chgData name="Vicky ORourke" userId="77c6088f-2a7e-411c-a42e-754dea1e0e9b" providerId="ADAL" clId="{E8C95E57-7BA1-48A8-8616-12C0469B5601}" dt="2023-06-26T19:47:10.675" v="1065" actId="47"/>
          <pc:sldLayoutMkLst>
            <pc:docMk/>
            <pc:sldMasterMk cId="0" sldId="2147483648"/>
            <pc:sldLayoutMk cId="0" sldId="214748365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6984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14991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21887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529660db7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1" name="Google Shape;91;g2529660db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53642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26226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5073e1ac4a_0_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8" name="Google Shape;178;g25073e1ac4a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46693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5073e1ac4a_0_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8" name="Google Shape;178;g25073e1ac4a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07627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5073e1ac4a_0_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8" name="Google Shape;178;g25073e1ac4a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46205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14342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5073e1ac4a_0_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8" name="Google Shape;178;g25073e1ac4a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81741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529660db7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1" name="Google Shape;91;g2529660db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5073e1ac4a_0_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8" name="Google Shape;178;g25073e1ac4a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594036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5073e1ac4a_0_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8" name="Google Shape;178;g25073e1ac4a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07638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4018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719329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5073e1ac4a_0_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8" name="Google Shape;178;g25073e1ac4a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448774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5073e1ac4a_0_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8" name="Google Shape;178;g25073e1ac4a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124428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5073e1ac4a_0_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8" name="Google Shape;178;g25073e1ac4a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29932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5073e1ac4a_0_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8" name="Google Shape;178;g25073e1ac4a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380348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42955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5073e1ac4a_0_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8" name="Google Shape;178;g25073e1ac4a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85393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529660db7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1" name="Google Shape;91;g2529660db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048649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5073e1ac4a_0_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78" name="Google Shape;178;g25073e1ac4a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221814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5073e1ac4a_0_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78" name="Google Shape;178;g25073e1ac4a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154488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5073e1ac4a_0_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8" name="Google Shape;178;g25073e1ac4a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907026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5073e1ac4a_0_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8" name="Google Shape;178;g25073e1ac4a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155764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759911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5073e1ac4a_0_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8" name="Google Shape;178;g25073e1ac4a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25822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529660db7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1" name="Google Shape;91;g2529660db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22250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36171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38510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46649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58409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7386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6"/>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 name="Google Shape;14;p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rot="5400000">
            <a:off x="6012656" y="771525"/>
            <a:ext cx="3290888"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6"/>
          <p:cNvSpPr txBox="1">
            <a:spLocks noGrp="1"/>
          </p:cNvSpPr>
          <p:nvPr>
            <p:ph type="body" idx="1"/>
          </p:nvPr>
        </p:nvSpPr>
        <p:spPr>
          <a:xfrm rot="5400000">
            <a:off x="1821656" y="-1209675"/>
            <a:ext cx="3290888"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1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8"/>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8"/>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26" name="Google Shape;26;p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9"/>
          <p:cNvSpPr txBox="1">
            <a:spLocks noGrp="1"/>
          </p:cNvSpPr>
          <p:nvPr>
            <p:ph type="body" idx="1"/>
          </p:nvPr>
        </p:nvSpPr>
        <p:spPr>
          <a:xfrm>
            <a:off x="457200" y="900113"/>
            <a:ext cx="4038600" cy="2545556"/>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2" name="Google Shape;32;p9"/>
          <p:cNvSpPr txBox="1">
            <a:spLocks noGrp="1"/>
          </p:cNvSpPr>
          <p:nvPr>
            <p:ph type="body" idx="2"/>
          </p:nvPr>
        </p:nvSpPr>
        <p:spPr>
          <a:xfrm>
            <a:off x="4648200" y="900113"/>
            <a:ext cx="4038600" cy="2545556"/>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3" name="Google Shape;33;p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0"/>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9" name="Google Shape;39;p10"/>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0" name="Google Shape;40;p10"/>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1" name="Google Shape;41;p10"/>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2" name="Google Shape;42;p1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3"/>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57" name="Google Shape;57;p13"/>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8" name="Google Shape;58;p1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4"/>
          <p:cNvSpPr>
            <a:spLocks noGrp="1"/>
          </p:cNvSpPr>
          <p:nvPr>
            <p:ph type="pic" idx="2"/>
          </p:nvPr>
        </p:nvSpPr>
        <p:spPr>
          <a:xfrm>
            <a:off x="1792288" y="459581"/>
            <a:ext cx="5486400" cy="3086100"/>
          </a:xfrm>
          <a:prstGeom prst="rect">
            <a:avLst/>
          </a:prstGeom>
          <a:noFill/>
          <a:ln>
            <a:noFill/>
          </a:ln>
        </p:spPr>
      </p:sp>
      <p:sp>
        <p:nvSpPr>
          <p:cNvPr id="64" name="Google Shape;64;p14"/>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5" name="Google Shape;65;p1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5"/>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1" name="Google Shape;71;p1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5"/>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openxmlformats.org/officeDocument/2006/relationships/image" Target="../media/image3.jpg"/><Relationship Id="rId4" Type="http://schemas.openxmlformats.org/officeDocument/2006/relationships/notesSlide" Target="../notesSlides/notesSlide17.xml"/><Relationship Id="rId9" Type="http://schemas.openxmlformats.org/officeDocument/2006/relationships/image" Target="../media/image30.sv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jpg"/><Relationship Id="rId7" Type="http://schemas.openxmlformats.org/officeDocument/2006/relationships/image" Target="../media/image33.sv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26.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26.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26.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26.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26.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26.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2.png"/><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hyperlink" Target="https://clipart-library.com/" TargetMode="External"/><Relationship Id="rId3" Type="http://schemas.openxmlformats.org/officeDocument/2006/relationships/image" Target="../media/image3.jpg"/><Relationship Id="rId7"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26.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jpg"/><Relationship Id="rId7"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descr="A picture containing text, LEGO, toy&#10;&#10;Description automatically generated"/>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a:stretch/>
        </p:blipFill>
        <p:spPr>
          <a:xfrm>
            <a:off x="742049" y="544677"/>
            <a:ext cx="2783101" cy="3478384"/>
          </a:xfrm>
          <a:prstGeom prst="rect">
            <a:avLst/>
          </a:prstGeom>
          <a:noFill/>
          <a:ln>
            <a:noFill/>
          </a:ln>
        </p:spPr>
      </p:pic>
      <p:sp>
        <p:nvSpPr>
          <p:cNvPr id="85" name="Google Shape;85;p1"/>
          <p:cNvSpPr/>
          <p:nvPr/>
        </p:nvSpPr>
        <p:spPr>
          <a:xfrm>
            <a:off x="4039720" y="0"/>
            <a:ext cx="5104200" cy="5143500"/>
          </a:xfrm>
          <a:prstGeom prst="rect">
            <a:avLst/>
          </a:prstGeom>
          <a:solidFill>
            <a:srgbClr val="A8CB3A"/>
          </a:solidFill>
          <a:ln w="9525" cap="flat" cmpd="sng">
            <a:solidFill>
              <a:srgbClr val="4A7DBA"/>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6" name="Google Shape;86;p1"/>
          <p:cNvSpPr txBox="1"/>
          <p:nvPr/>
        </p:nvSpPr>
        <p:spPr>
          <a:xfrm>
            <a:off x="4630221" y="861974"/>
            <a:ext cx="3959100" cy="3970277"/>
          </a:xfrm>
          <a:prstGeom prst="rect">
            <a:avLst/>
          </a:prstGeom>
          <a:solidFill>
            <a:srgbClr val="723A8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endParaRPr sz="4000" b="1" i="1" u="none" strike="noStrike" cap="none" dirty="0">
              <a:solidFill>
                <a:srgbClr val="E46839"/>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r>
              <a:rPr lang="en-IE" sz="4000" b="1" dirty="0">
                <a:solidFill>
                  <a:srgbClr val="E46839"/>
                </a:solidFill>
                <a:latin typeface="Comic Sans MS" panose="030F0702030302020204" pitchFamily="66" charset="0"/>
              </a:rPr>
              <a:t>Lesson plan – </a:t>
            </a:r>
            <a:r>
              <a:rPr lang="en-GB" sz="4000" b="1" dirty="0">
                <a:solidFill>
                  <a:srgbClr val="E46839"/>
                </a:solidFill>
                <a:latin typeface="Comic Sans MS" panose="030F0702030302020204" pitchFamily="66" charset="0"/>
              </a:rPr>
              <a:t>Advertising Literacy</a:t>
            </a:r>
            <a:endParaRPr sz="1400" b="0" u="none" strike="noStrike" cap="none" dirty="0">
              <a:solidFill>
                <a:srgbClr val="000000"/>
              </a:solidFill>
              <a:latin typeface="Comic Sans MS" panose="030F0702030302020204" pitchFamily="66" charset="0"/>
              <a:sym typeface="Arial"/>
            </a:endParaRPr>
          </a:p>
          <a:p>
            <a:pPr marL="0" marR="0" lvl="0" indent="0" algn="ctr" rtl="0">
              <a:lnSpc>
                <a:spcPct val="100000"/>
              </a:lnSpc>
              <a:spcBef>
                <a:spcPts val="0"/>
              </a:spcBef>
              <a:spcAft>
                <a:spcPts val="0"/>
              </a:spcAft>
              <a:buClr>
                <a:srgbClr val="000000"/>
              </a:buClr>
              <a:buSzPts val="2400"/>
              <a:buFont typeface="Arial"/>
              <a:buNone/>
            </a:pPr>
            <a:endParaRPr sz="2400" b="1" i="1" u="none" strike="noStrike" cap="none" dirty="0">
              <a:solidFill>
                <a:srgbClr val="E46839"/>
              </a:solidFill>
              <a:latin typeface="Comic Sans MS" panose="030F0702030302020204" pitchFamily="66" charset="0"/>
              <a:sym typeface="Arial"/>
            </a:endParaRPr>
          </a:p>
          <a:p>
            <a:pPr marL="0" marR="0" lvl="0" indent="0" algn="ctr" rtl="0">
              <a:lnSpc>
                <a:spcPct val="100000"/>
              </a:lnSpc>
              <a:spcBef>
                <a:spcPts val="0"/>
              </a:spcBef>
              <a:spcAft>
                <a:spcPts val="0"/>
              </a:spcAft>
              <a:buClr>
                <a:srgbClr val="000000"/>
              </a:buClr>
              <a:buSzPts val="2800"/>
              <a:buFont typeface="Arial"/>
              <a:buNone/>
            </a:pPr>
            <a:r>
              <a:rPr lang="en-IE" sz="2800" b="1" dirty="0">
                <a:solidFill>
                  <a:srgbClr val="E46839"/>
                </a:solidFill>
                <a:latin typeface="Comic Sans MS" panose="030F0702030302020204" pitchFamily="66" charset="0"/>
              </a:rPr>
              <a:t>10-12 years</a:t>
            </a:r>
            <a:endParaRPr sz="1400" b="0" i="0" u="none" strike="noStrike" cap="none" dirty="0">
              <a:solidFill>
                <a:srgbClr val="000000"/>
              </a:solidFill>
              <a:latin typeface="Comic Sans MS" panose="030F0702030302020204" pitchFamily="66" charset="0"/>
              <a:sym typeface="Arial"/>
            </a:endParaRPr>
          </a:p>
          <a:p>
            <a:pPr marL="0" marR="0" lvl="0" indent="0" algn="ctr" rtl="0">
              <a:lnSpc>
                <a:spcPct val="100000"/>
              </a:lnSpc>
              <a:spcBef>
                <a:spcPts val="0"/>
              </a:spcBef>
              <a:spcAft>
                <a:spcPts val="0"/>
              </a:spcAft>
              <a:buClr>
                <a:srgbClr val="000000"/>
              </a:buClr>
              <a:buSzPts val="4000"/>
              <a:buFont typeface="Arial"/>
              <a:buNone/>
            </a:pPr>
            <a:endParaRPr sz="4000" b="1" i="1" u="none" strike="noStrike" cap="none" dirty="0">
              <a:solidFill>
                <a:srgbClr val="E46839"/>
              </a:solidFill>
              <a:latin typeface="Arial"/>
              <a:ea typeface="Arial"/>
              <a:cs typeface="Arial"/>
              <a:sym typeface="Arial"/>
            </a:endParaRPr>
          </a:p>
        </p:txBody>
      </p:sp>
      <p:pic>
        <p:nvPicPr>
          <p:cNvPr id="87" name="Google Shape;87;p1"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0"/>
            <a:ext cx="2133600" cy="861974"/>
          </a:xfrm>
          <a:prstGeom prst="rect">
            <a:avLst/>
          </a:prstGeom>
          <a:noFill/>
          <a:ln>
            <a:noFill/>
          </a:ln>
        </p:spPr>
      </p:pic>
      <p:sp>
        <p:nvSpPr>
          <p:cNvPr id="88" name="Google Shape;88;p1"/>
          <p:cNvSpPr txBox="1"/>
          <p:nvPr/>
        </p:nvSpPr>
        <p:spPr>
          <a:xfrm>
            <a:off x="-129823" y="4567738"/>
            <a:ext cx="4265498"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IE" sz="2400" b="1" i="0" u="none" strike="noStrike" cap="none">
                <a:solidFill>
                  <a:srgbClr val="1A5892"/>
                </a:solidFill>
                <a:latin typeface="Arial"/>
                <a:ea typeface="Arial"/>
                <a:cs typeface="Arial"/>
                <a:sym typeface="Arial"/>
              </a:rPr>
              <a:t>Media Literacy for All</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0"/>
        <p:cNvGrpSpPr/>
        <p:nvPr/>
      </p:nvGrpSpPr>
      <p:grpSpPr>
        <a:xfrm>
          <a:off x="0" y="0"/>
          <a:ext cx="0" cy="0"/>
          <a:chOff x="0" y="0"/>
          <a:chExt cx="0" cy="0"/>
        </a:xfrm>
      </p:grpSpPr>
      <p:pic>
        <p:nvPicPr>
          <p:cNvPr id="101" name="Google Shape;101;p2"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10400" y="0"/>
            <a:ext cx="2133600" cy="861974"/>
          </a:xfrm>
          <a:prstGeom prst="rect">
            <a:avLst/>
          </a:prstGeom>
          <a:noFill/>
          <a:ln>
            <a:noFill/>
          </a:ln>
        </p:spPr>
      </p:pic>
      <p:sp>
        <p:nvSpPr>
          <p:cNvPr id="102" name="Google Shape;102;p2"/>
          <p:cNvSpPr txBox="1"/>
          <p:nvPr/>
        </p:nvSpPr>
        <p:spPr>
          <a:xfrm>
            <a:off x="-55634" y="234975"/>
            <a:ext cx="8707856" cy="523180"/>
          </a:xfrm>
          <a:prstGeom prst="rect">
            <a:avLst/>
          </a:prstGeom>
          <a:noFill/>
          <a:ln>
            <a:noFill/>
          </a:ln>
        </p:spPr>
        <p:txBody>
          <a:bodyPr spcFirstLastPara="1" wrap="square" lIns="91425" tIns="45700" rIns="91425" bIns="45700" anchor="t" anchorCtr="0">
            <a:spAutoFit/>
          </a:bodyPr>
          <a:lstStyle/>
          <a:p>
            <a:pPr>
              <a:buSzPts val="2800"/>
            </a:pPr>
            <a:r>
              <a:rPr lang="en-IE" sz="2800" b="1" dirty="0">
                <a:solidFill>
                  <a:srgbClr val="1A5892"/>
                </a:solidFill>
                <a:latin typeface="Comic Sans MS" panose="030F0702030302020204" pitchFamily="66" charset="0"/>
              </a:rPr>
              <a:t>Unusual places we might see Advertising</a:t>
            </a:r>
            <a:endParaRPr sz="1400" b="0" i="0" u="none" strike="noStrike" cap="none" dirty="0">
              <a:solidFill>
                <a:srgbClr val="000000"/>
              </a:solidFill>
              <a:latin typeface="Comic Sans MS" panose="030F0702030302020204" pitchFamily="66" charset="0"/>
              <a:sym typeface="Arial"/>
            </a:endParaRPr>
          </a:p>
        </p:txBody>
      </p:sp>
      <p:sp>
        <p:nvSpPr>
          <p:cNvPr id="103" name="Google Shape;103;p2"/>
          <p:cNvSpPr txBox="1"/>
          <p:nvPr/>
        </p:nvSpPr>
        <p:spPr>
          <a:xfrm>
            <a:off x="1211829" y="895418"/>
            <a:ext cx="5167661" cy="3515676"/>
          </a:xfrm>
          <a:prstGeom prst="rect">
            <a:avLst/>
          </a:prstGeom>
          <a:noFill/>
          <a:ln>
            <a:noFill/>
          </a:ln>
        </p:spPr>
        <p:txBody>
          <a:bodyPr spcFirstLastPara="1" wrap="square" lIns="91425" tIns="91425" rIns="91425" bIns="91425" numCol="1" anchor="t" anchorCtr="0">
            <a:spAutoFit/>
          </a:bodyPr>
          <a:lstStyle/>
          <a:p>
            <a:pPr>
              <a:lnSpc>
                <a:spcPct val="107000"/>
              </a:lnSpc>
              <a:spcAft>
                <a:spcPts val="800"/>
              </a:spcAft>
            </a:pPr>
            <a:endParaRPr lang="fi-FI"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n-GB"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fi-FI" dirty="0">
                <a:effectLst/>
                <a:latin typeface="Calibri" panose="020F0502020204030204" pitchFamily="34" charset="0"/>
                <a:ea typeface="Calibri" panose="020F0502020204030204" pitchFamily="34" charset="0"/>
                <a:cs typeface="Arial" panose="020B0604020202020204" pitchFamily="34" charset="0"/>
              </a:rPr>
              <a:t>.</a:t>
            </a:r>
            <a:endParaRPr lang="en-GB"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dirty="0">
              <a:latin typeface="Calibri" panose="020F0502020204030204" pitchFamily="34" charset="0"/>
              <a:ea typeface="Calibri" panose="020F050202020403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8689ACD0-DA5C-43BD-4317-F74F68BBF9AC}"/>
              </a:ext>
            </a:extLst>
          </p:cNvPr>
          <p:cNvSpPr/>
          <p:nvPr/>
        </p:nvSpPr>
        <p:spPr>
          <a:xfrm>
            <a:off x="8119632" y="643010"/>
            <a:ext cx="836468" cy="923330"/>
          </a:xfrm>
          <a:prstGeom prst="rect">
            <a:avLst/>
          </a:prstGeom>
          <a:solidFill>
            <a:schemeClr val="lt1"/>
          </a:solidFill>
        </p:spPr>
        <p:txBody>
          <a:bodyPr wrap="square" lIns="91440" tIns="45720" rIns="91440" bIns="45720">
            <a:spAutoFit/>
          </a:bodyPr>
          <a:lstStyle/>
          <a:p>
            <a:pPr algn="ctr"/>
            <a:endParaRPr lang="en-US" sz="5400" b="1" cap="none" spc="0" dirty="0">
              <a:ln w="22225">
                <a:solidFill>
                  <a:schemeClr val="accent2"/>
                </a:solidFill>
                <a:prstDash val="solid"/>
              </a:ln>
              <a:solidFill>
                <a:schemeClr val="accent2">
                  <a:lumMod val="40000"/>
                  <a:lumOff val="60000"/>
                </a:schemeClr>
              </a:solidFill>
              <a:effectLst/>
            </a:endParaRPr>
          </a:p>
        </p:txBody>
      </p:sp>
      <p:pic>
        <p:nvPicPr>
          <p:cNvPr id="9218" name="Picture 2" descr="A picture containing text, indoor&#10;&#10;Description automatically generated">
            <a:extLst>
              <a:ext uri="{FF2B5EF4-FFF2-40B4-BE49-F238E27FC236}">
                <a16:creationId xmlns:a16="http://schemas.microsoft.com/office/drawing/2014/main" id="{2A602822-2F45-A665-3191-114B77B4EF4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60158" y="758155"/>
            <a:ext cx="4985195" cy="3639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738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0"/>
        <p:cNvGrpSpPr/>
        <p:nvPr/>
      </p:nvGrpSpPr>
      <p:grpSpPr>
        <a:xfrm>
          <a:off x="0" y="0"/>
          <a:ext cx="0" cy="0"/>
          <a:chOff x="0" y="0"/>
          <a:chExt cx="0" cy="0"/>
        </a:xfrm>
      </p:grpSpPr>
      <p:pic>
        <p:nvPicPr>
          <p:cNvPr id="101" name="Google Shape;101;p2"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10400" y="0"/>
            <a:ext cx="2133600" cy="861974"/>
          </a:xfrm>
          <a:prstGeom prst="rect">
            <a:avLst/>
          </a:prstGeom>
          <a:noFill/>
          <a:ln>
            <a:noFill/>
          </a:ln>
        </p:spPr>
      </p:pic>
      <p:sp>
        <p:nvSpPr>
          <p:cNvPr id="102" name="Google Shape;102;p2"/>
          <p:cNvSpPr txBox="1"/>
          <p:nvPr/>
        </p:nvSpPr>
        <p:spPr>
          <a:xfrm>
            <a:off x="-55634" y="234975"/>
            <a:ext cx="8707856" cy="523180"/>
          </a:xfrm>
          <a:prstGeom prst="rect">
            <a:avLst/>
          </a:prstGeom>
          <a:noFill/>
          <a:ln>
            <a:noFill/>
          </a:ln>
        </p:spPr>
        <p:txBody>
          <a:bodyPr spcFirstLastPara="1" wrap="square" lIns="91425" tIns="45700" rIns="91425" bIns="45700" anchor="t" anchorCtr="0">
            <a:spAutoFit/>
          </a:bodyPr>
          <a:lstStyle/>
          <a:p>
            <a:pPr>
              <a:buSzPts val="2800"/>
            </a:pPr>
            <a:r>
              <a:rPr lang="en-IE" sz="2800" b="1" dirty="0">
                <a:solidFill>
                  <a:srgbClr val="1A5892"/>
                </a:solidFill>
                <a:latin typeface="Comic Sans MS" panose="030F0702030302020204" pitchFamily="66" charset="0"/>
              </a:rPr>
              <a:t>Unusual places we might see Advertising</a:t>
            </a:r>
            <a:endParaRPr sz="1400" b="0" i="0" u="none" strike="noStrike" cap="none" dirty="0">
              <a:solidFill>
                <a:srgbClr val="000000"/>
              </a:solidFill>
              <a:latin typeface="Comic Sans MS" panose="030F0702030302020204" pitchFamily="66" charset="0"/>
              <a:sym typeface="Arial"/>
            </a:endParaRPr>
          </a:p>
        </p:txBody>
      </p:sp>
      <p:sp>
        <p:nvSpPr>
          <p:cNvPr id="103" name="Google Shape;103;p2"/>
          <p:cNvSpPr txBox="1"/>
          <p:nvPr/>
        </p:nvSpPr>
        <p:spPr>
          <a:xfrm>
            <a:off x="1211829" y="895418"/>
            <a:ext cx="5167661" cy="3515676"/>
          </a:xfrm>
          <a:prstGeom prst="rect">
            <a:avLst/>
          </a:prstGeom>
          <a:noFill/>
          <a:ln>
            <a:noFill/>
          </a:ln>
        </p:spPr>
        <p:txBody>
          <a:bodyPr spcFirstLastPara="1" wrap="square" lIns="91425" tIns="91425" rIns="91425" bIns="91425" numCol="1" anchor="t" anchorCtr="0">
            <a:spAutoFit/>
          </a:bodyPr>
          <a:lstStyle/>
          <a:p>
            <a:pPr>
              <a:lnSpc>
                <a:spcPct val="107000"/>
              </a:lnSpc>
              <a:spcAft>
                <a:spcPts val="800"/>
              </a:spcAft>
            </a:pPr>
            <a:endParaRPr lang="fi-FI"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n-GB"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fi-FI" dirty="0">
                <a:effectLst/>
                <a:latin typeface="Calibri" panose="020F0502020204030204" pitchFamily="34" charset="0"/>
                <a:ea typeface="Calibri" panose="020F0502020204030204" pitchFamily="34" charset="0"/>
                <a:cs typeface="Arial" panose="020B0604020202020204" pitchFamily="34" charset="0"/>
              </a:rPr>
              <a:t>.</a:t>
            </a:r>
            <a:endParaRPr lang="en-GB"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dirty="0">
              <a:latin typeface="Calibri" panose="020F0502020204030204" pitchFamily="34" charset="0"/>
              <a:ea typeface="Calibri" panose="020F050202020403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8689ACD0-DA5C-43BD-4317-F74F68BBF9AC}"/>
              </a:ext>
            </a:extLst>
          </p:cNvPr>
          <p:cNvSpPr/>
          <p:nvPr/>
        </p:nvSpPr>
        <p:spPr>
          <a:xfrm>
            <a:off x="8119632" y="643010"/>
            <a:ext cx="836468" cy="923330"/>
          </a:xfrm>
          <a:prstGeom prst="rect">
            <a:avLst/>
          </a:prstGeom>
          <a:solidFill>
            <a:schemeClr val="lt1"/>
          </a:solidFill>
        </p:spPr>
        <p:txBody>
          <a:bodyPr wrap="square" lIns="91440" tIns="45720" rIns="91440" bIns="45720">
            <a:spAutoFit/>
          </a:bodyPr>
          <a:lstStyle/>
          <a:p>
            <a:pPr algn="ctr"/>
            <a:endParaRPr lang="en-US" sz="5400" b="1" cap="none" spc="0" dirty="0">
              <a:ln w="22225">
                <a:solidFill>
                  <a:schemeClr val="accent2"/>
                </a:solidFill>
                <a:prstDash val="solid"/>
              </a:ln>
              <a:solidFill>
                <a:schemeClr val="accent2">
                  <a:lumMod val="40000"/>
                  <a:lumOff val="60000"/>
                </a:schemeClr>
              </a:solidFill>
              <a:effectLst/>
            </a:endParaRPr>
          </a:p>
        </p:txBody>
      </p:sp>
      <p:pic>
        <p:nvPicPr>
          <p:cNvPr id="2" name="Picture 4" descr="Crayola Factory Falling Crayons Sign | Crayola Factory Easto… | Flickr">
            <a:extLst>
              <a:ext uri="{FF2B5EF4-FFF2-40B4-BE49-F238E27FC236}">
                <a16:creationId xmlns:a16="http://schemas.microsoft.com/office/drawing/2014/main" id="{A99B0192-8A74-17F3-49D9-B5DFBB34CF5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52005" y="643011"/>
            <a:ext cx="2605164" cy="3905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487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0"/>
        <p:cNvGrpSpPr/>
        <p:nvPr/>
      </p:nvGrpSpPr>
      <p:grpSpPr>
        <a:xfrm>
          <a:off x="0" y="0"/>
          <a:ext cx="0" cy="0"/>
          <a:chOff x="0" y="0"/>
          <a:chExt cx="0" cy="0"/>
        </a:xfrm>
      </p:grpSpPr>
      <p:pic>
        <p:nvPicPr>
          <p:cNvPr id="101" name="Google Shape;101;p2"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10400" y="0"/>
            <a:ext cx="2133600" cy="861974"/>
          </a:xfrm>
          <a:prstGeom prst="rect">
            <a:avLst/>
          </a:prstGeom>
          <a:noFill/>
          <a:ln>
            <a:noFill/>
          </a:ln>
        </p:spPr>
      </p:pic>
      <p:sp>
        <p:nvSpPr>
          <p:cNvPr id="102" name="Google Shape;102;p2"/>
          <p:cNvSpPr txBox="1"/>
          <p:nvPr/>
        </p:nvSpPr>
        <p:spPr>
          <a:xfrm>
            <a:off x="0" y="242670"/>
            <a:ext cx="8200710" cy="523180"/>
          </a:xfrm>
          <a:prstGeom prst="rect">
            <a:avLst/>
          </a:prstGeom>
          <a:noFill/>
          <a:ln>
            <a:noFill/>
          </a:ln>
        </p:spPr>
        <p:txBody>
          <a:bodyPr spcFirstLastPara="1" wrap="square" lIns="91425" tIns="45700" rIns="91425" bIns="45700" anchor="t" anchorCtr="0">
            <a:spAutoFit/>
          </a:bodyPr>
          <a:lstStyle/>
          <a:p>
            <a:pPr>
              <a:buSzPts val="2800"/>
            </a:pPr>
            <a:r>
              <a:rPr lang="en-GB" sz="2800" b="1" dirty="0">
                <a:solidFill>
                  <a:srgbClr val="1A5892"/>
                </a:solidFill>
                <a:latin typeface="Comic Sans MS" panose="030F0702030302020204" pitchFamily="66" charset="0"/>
              </a:rPr>
              <a:t>Unusual places we might see Advertising</a:t>
            </a:r>
            <a:endParaRPr lang="en-GB" sz="1400" b="0" i="0" u="none" strike="noStrike" cap="none" dirty="0">
              <a:solidFill>
                <a:srgbClr val="000000"/>
              </a:solidFill>
              <a:latin typeface="Comic Sans MS" panose="030F0702030302020204" pitchFamily="66" charset="0"/>
              <a:sym typeface="Arial"/>
            </a:endParaRPr>
          </a:p>
        </p:txBody>
      </p:sp>
      <p:sp>
        <p:nvSpPr>
          <p:cNvPr id="103" name="Google Shape;103;p2"/>
          <p:cNvSpPr txBox="1"/>
          <p:nvPr/>
        </p:nvSpPr>
        <p:spPr>
          <a:xfrm>
            <a:off x="1211829" y="895418"/>
            <a:ext cx="5167661" cy="3515676"/>
          </a:xfrm>
          <a:prstGeom prst="rect">
            <a:avLst/>
          </a:prstGeom>
          <a:noFill/>
          <a:ln>
            <a:noFill/>
          </a:ln>
        </p:spPr>
        <p:txBody>
          <a:bodyPr spcFirstLastPara="1" wrap="square" lIns="91425" tIns="91425" rIns="91425" bIns="91425" numCol="1" anchor="t" anchorCtr="0">
            <a:spAutoFit/>
          </a:bodyPr>
          <a:lstStyle/>
          <a:p>
            <a:pPr>
              <a:lnSpc>
                <a:spcPct val="107000"/>
              </a:lnSpc>
              <a:spcAft>
                <a:spcPts val="800"/>
              </a:spcAft>
            </a:pPr>
            <a:endParaRPr lang="fi-FI"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n-GB"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fi-FI" dirty="0">
                <a:effectLst/>
                <a:latin typeface="Calibri" panose="020F0502020204030204" pitchFamily="34" charset="0"/>
                <a:ea typeface="Calibri" panose="020F0502020204030204" pitchFamily="34" charset="0"/>
                <a:cs typeface="Arial" panose="020B0604020202020204" pitchFamily="34" charset="0"/>
              </a:rPr>
              <a:t>.</a:t>
            </a:r>
            <a:endParaRPr lang="en-GB"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dirty="0">
              <a:latin typeface="Calibri" panose="020F0502020204030204" pitchFamily="34" charset="0"/>
              <a:ea typeface="Calibri" panose="020F050202020403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8689ACD0-DA5C-43BD-4317-F74F68BBF9AC}"/>
              </a:ext>
            </a:extLst>
          </p:cNvPr>
          <p:cNvSpPr/>
          <p:nvPr/>
        </p:nvSpPr>
        <p:spPr>
          <a:xfrm>
            <a:off x="8119632" y="643010"/>
            <a:ext cx="836468" cy="923330"/>
          </a:xfrm>
          <a:prstGeom prst="rect">
            <a:avLst/>
          </a:prstGeom>
          <a:solidFill>
            <a:schemeClr val="lt1"/>
          </a:solidFill>
        </p:spPr>
        <p:txBody>
          <a:bodyPr wrap="square" lIns="91440" tIns="45720" rIns="91440" bIns="45720">
            <a:spAutoFit/>
          </a:bodyPr>
          <a:lstStyle/>
          <a:p>
            <a:pPr algn="ctr"/>
            <a:endParaRPr lang="en-US" sz="5400" b="1" cap="none" spc="0" dirty="0">
              <a:ln w="22225">
                <a:solidFill>
                  <a:schemeClr val="accent2"/>
                </a:solidFill>
                <a:prstDash val="solid"/>
              </a:ln>
              <a:solidFill>
                <a:schemeClr val="accent2">
                  <a:lumMod val="40000"/>
                  <a:lumOff val="60000"/>
                </a:schemeClr>
              </a:solidFill>
              <a:effectLst/>
            </a:endParaRPr>
          </a:p>
        </p:txBody>
      </p:sp>
      <p:pic>
        <p:nvPicPr>
          <p:cNvPr id="10242" name="Picture 2" descr="BBC Ambient Media Advertising | In Berlin (Hbf) - Main train… | Flickr">
            <a:extLst>
              <a:ext uri="{FF2B5EF4-FFF2-40B4-BE49-F238E27FC236}">
                <a16:creationId xmlns:a16="http://schemas.microsoft.com/office/drawing/2014/main" id="{BB6F8673-45C0-5419-AB2E-626270F904A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22831" y="861974"/>
            <a:ext cx="4946701" cy="371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944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2"/>
        <p:cNvGrpSpPr/>
        <p:nvPr/>
      </p:nvGrpSpPr>
      <p:grpSpPr>
        <a:xfrm>
          <a:off x="0" y="0"/>
          <a:ext cx="0" cy="0"/>
          <a:chOff x="0" y="0"/>
          <a:chExt cx="0" cy="0"/>
        </a:xfrm>
      </p:grpSpPr>
      <p:pic>
        <p:nvPicPr>
          <p:cNvPr id="93" name="Google Shape;93;g2529660db7b_0_0"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10400" y="0"/>
            <a:ext cx="2133600" cy="861974"/>
          </a:xfrm>
          <a:prstGeom prst="rect">
            <a:avLst/>
          </a:prstGeom>
          <a:noFill/>
          <a:ln>
            <a:noFill/>
          </a:ln>
        </p:spPr>
      </p:pic>
      <p:sp>
        <p:nvSpPr>
          <p:cNvPr id="94" name="Google Shape;94;g2529660db7b_0_0"/>
          <p:cNvSpPr txBox="1"/>
          <p:nvPr/>
        </p:nvSpPr>
        <p:spPr>
          <a:xfrm>
            <a:off x="-27319" y="59125"/>
            <a:ext cx="60591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IE" sz="2800" b="1" dirty="0">
                <a:solidFill>
                  <a:srgbClr val="1A5892"/>
                </a:solidFill>
                <a:latin typeface="Comic Sans MS" panose="030F0702030302020204" pitchFamily="66" charset="0"/>
              </a:rPr>
              <a:t>Where is Advertising?</a:t>
            </a:r>
            <a:endParaRPr lang="en-IE" sz="1400" b="0" i="0" u="none" strike="noStrike" cap="none" dirty="0">
              <a:solidFill>
                <a:srgbClr val="000000"/>
              </a:solidFill>
              <a:latin typeface="Comic Sans MS" panose="030F0702030302020204" pitchFamily="66" charset="0"/>
              <a:sym typeface="Arial"/>
            </a:endParaRPr>
          </a:p>
        </p:txBody>
      </p:sp>
      <p:sp>
        <p:nvSpPr>
          <p:cNvPr id="96" name="Google Shape;96;g2529660db7b_0_0"/>
          <p:cNvSpPr txBox="1"/>
          <p:nvPr/>
        </p:nvSpPr>
        <p:spPr>
          <a:xfrm>
            <a:off x="2464250" y="1889625"/>
            <a:ext cx="4822500" cy="738633"/>
          </a:xfrm>
          <a:prstGeom prst="rect">
            <a:avLst/>
          </a:prstGeom>
          <a:solidFill>
            <a:schemeClr val="lt1"/>
          </a:solidFill>
          <a:ln>
            <a:noFill/>
          </a:ln>
        </p:spPr>
        <p:txBody>
          <a:bodyPr spcFirstLastPara="1" wrap="square" lIns="91425" tIns="91425" rIns="91425" bIns="91425" anchor="t" anchorCtr="0">
            <a:spAutoFit/>
          </a:bodyPr>
          <a:lstStyle/>
          <a:p>
            <a:pPr algn="l" rtl="0" fontAlgn="base"/>
            <a:endParaRPr lang="en-GB" sz="1800" b="0" i="0" dirty="0">
              <a:solidFill>
                <a:srgbClr val="000000"/>
              </a:solidFill>
              <a:effectLst/>
              <a:latin typeface="Calibri" panose="020F0502020204030204" pitchFamily="34" charset="0"/>
            </a:endParaRPr>
          </a:p>
          <a:p>
            <a:pPr algn="l" rtl="0" fontAlgn="base"/>
            <a:r>
              <a:rPr lang="en-GB" sz="1800" b="0" i="0" dirty="0">
                <a:solidFill>
                  <a:srgbClr val="000000"/>
                </a:solidFill>
                <a:effectLst/>
                <a:latin typeface="Calibri" panose="020F0502020204030204" pitchFamily="34" charset="0"/>
              </a:rPr>
              <a:t> </a:t>
            </a:r>
            <a:endParaRPr lang="en-GB" sz="2000" b="0" i="0" dirty="0">
              <a:solidFill>
                <a:srgbClr val="000000"/>
              </a:solidFill>
              <a:effectLst/>
              <a:latin typeface="Segoe UI" panose="020B0502040204020203" pitchFamily="34" charset="0"/>
            </a:endParaRPr>
          </a:p>
        </p:txBody>
      </p:sp>
      <p:pic>
        <p:nvPicPr>
          <p:cNvPr id="3" name="Picture 2">
            <a:extLst>
              <a:ext uri="{FF2B5EF4-FFF2-40B4-BE49-F238E27FC236}">
                <a16:creationId xmlns:a16="http://schemas.microsoft.com/office/drawing/2014/main" id="{A809A967-9CC2-DF79-C293-60874159A9A3}"/>
              </a:ext>
            </a:extLst>
          </p:cNvPr>
          <p:cNvPicPr>
            <a:picLocks noChangeAspect="1"/>
          </p:cNvPicPr>
          <p:nvPr/>
        </p:nvPicPr>
        <p:blipFill>
          <a:blip r:embed="rId5"/>
          <a:stretch>
            <a:fillRect/>
          </a:stretch>
        </p:blipFill>
        <p:spPr>
          <a:xfrm>
            <a:off x="111470" y="430987"/>
            <a:ext cx="8301283" cy="2714306"/>
          </a:xfrm>
          <a:prstGeom prst="rect">
            <a:avLst/>
          </a:prstGeom>
        </p:spPr>
      </p:pic>
      <p:sp>
        <p:nvSpPr>
          <p:cNvPr id="5" name="TextBox 4">
            <a:extLst>
              <a:ext uri="{FF2B5EF4-FFF2-40B4-BE49-F238E27FC236}">
                <a16:creationId xmlns:a16="http://schemas.microsoft.com/office/drawing/2014/main" id="{38329F2F-7210-76F5-EA8E-EC97A0CDE1B4}"/>
              </a:ext>
            </a:extLst>
          </p:cNvPr>
          <p:cNvSpPr txBox="1"/>
          <p:nvPr/>
        </p:nvSpPr>
        <p:spPr>
          <a:xfrm>
            <a:off x="52525" y="1291304"/>
            <a:ext cx="8360228" cy="1066446"/>
          </a:xfrm>
          <a:prstGeom prst="rect">
            <a:avLst/>
          </a:prstGeom>
          <a:noFill/>
        </p:spPr>
        <p:txBody>
          <a:bodyPr wrap="square">
            <a:spAutoFit/>
          </a:bodyPr>
          <a:lstStyle/>
          <a:p>
            <a:pPr>
              <a:lnSpc>
                <a:spcPct val="107000"/>
              </a:lnSpc>
              <a:spcAft>
                <a:spcPts val="800"/>
              </a:spcAft>
            </a:pPr>
            <a:r>
              <a:rPr lang="en-GB" sz="1800" kern="100" dirty="0">
                <a:effectLst/>
                <a:latin typeface="Comic Sans MS" panose="030F0702030302020204" pitchFamily="66" charset="0"/>
                <a:ea typeface="Calibri" panose="020F0502020204030204" pitchFamily="34" charset="0"/>
                <a:cs typeface="Times New Roman" panose="02020603050405020304" pitchFamily="18" charset="0"/>
              </a:rPr>
              <a:t>The are </a:t>
            </a:r>
            <a:r>
              <a:rPr lang="en-GB" sz="2400" b="1" i="1" kern="100" dirty="0">
                <a:effectLst/>
                <a:latin typeface="Comic Sans MS" panose="030F0702030302020204" pitchFamily="66" charset="0"/>
                <a:ea typeface="Calibri" panose="020F0502020204030204" pitchFamily="34" charset="0"/>
                <a:cs typeface="Times New Roman" panose="02020603050405020304" pitchFamily="18" charset="0"/>
              </a:rPr>
              <a:t>rules</a:t>
            </a:r>
            <a:r>
              <a:rPr lang="en-GB" sz="1800" kern="100" dirty="0">
                <a:effectLst/>
                <a:latin typeface="Comic Sans MS" panose="030F0702030302020204" pitchFamily="66" charset="0"/>
                <a:ea typeface="Calibri" panose="020F0502020204030204" pitchFamily="34" charset="0"/>
                <a:cs typeface="Times New Roman" panose="02020603050405020304" pitchFamily="18" charset="0"/>
              </a:rPr>
              <a:t> about what can and cannot be advertised to children. Unhealthy food products (such as high fat, high sugar or high salt foods) have restrictions, or rules about where they can be advertised.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Speech Bubble: Rectangle 5">
            <a:extLst>
              <a:ext uri="{FF2B5EF4-FFF2-40B4-BE49-F238E27FC236}">
                <a16:creationId xmlns:a16="http://schemas.microsoft.com/office/drawing/2014/main" id="{CB92E85F-1EA9-E12F-2CB4-F2BA71BE7146}"/>
              </a:ext>
            </a:extLst>
          </p:cNvPr>
          <p:cNvSpPr/>
          <p:nvPr/>
        </p:nvSpPr>
        <p:spPr>
          <a:xfrm>
            <a:off x="2524205" y="2545615"/>
            <a:ext cx="4095590" cy="2166898"/>
          </a:xfrm>
          <a:prstGeom prst="wedgeRectCallou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kern="100" dirty="0">
                <a:solidFill>
                  <a:schemeClr val="bg2">
                    <a:lumMod val="75000"/>
                  </a:schemeClr>
                </a:solidFill>
                <a:latin typeface="Comic Sans MS" panose="030F0702030302020204" pitchFamily="66" charset="0"/>
                <a:ea typeface="Calibri" panose="020F0502020204030204" pitchFamily="34" charset="0"/>
                <a:cs typeface="Times New Roman" panose="02020603050405020304" pitchFamily="18" charset="0"/>
              </a:rPr>
              <a:t>I</a:t>
            </a:r>
            <a:r>
              <a:rPr lang="en-GB" sz="1600" kern="100" dirty="0">
                <a:solidFill>
                  <a:schemeClr val="bg2">
                    <a:lumMod val="75000"/>
                  </a:schemeClr>
                </a:solidFill>
                <a:effectLst/>
                <a:latin typeface="Comic Sans MS" panose="030F0702030302020204" pitchFamily="66" charset="0"/>
                <a:ea typeface="Calibri" panose="020F0502020204030204" pitchFamily="34" charset="0"/>
                <a:cs typeface="Times New Roman" panose="02020603050405020304" pitchFamily="18" charset="0"/>
              </a:rPr>
              <a:t>n Europe, there are rules that try to protect children from harmful advertising. However, across the world this is not always the case. </a:t>
            </a:r>
            <a:r>
              <a:rPr lang="en-GB" sz="1600" b="1" kern="100" dirty="0">
                <a:solidFill>
                  <a:schemeClr val="bg2">
                    <a:lumMod val="75000"/>
                  </a:schemeClr>
                </a:solidFill>
                <a:latin typeface="Comic Sans MS" panose="030F0702030302020204" pitchFamily="66" charset="0"/>
                <a:ea typeface="Calibri" panose="020F0502020204030204" pitchFamily="34" charset="0"/>
                <a:cs typeface="Times New Roman" panose="02020603050405020304" pitchFamily="18" charset="0"/>
              </a:rPr>
              <a:t>Y</a:t>
            </a:r>
            <a:r>
              <a:rPr lang="en-GB" sz="1600" b="1" kern="100" dirty="0">
                <a:solidFill>
                  <a:schemeClr val="bg2">
                    <a:lumMod val="75000"/>
                  </a:schemeClr>
                </a:solidFill>
                <a:effectLst/>
                <a:latin typeface="Comic Sans MS" panose="030F0702030302020204" pitchFamily="66" charset="0"/>
                <a:ea typeface="Calibri" panose="020F0502020204030204" pitchFamily="34" charset="0"/>
                <a:cs typeface="Times New Roman" panose="02020603050405020304" pitchFamily="18" charset="0"/>
              </a:rPr>
              <a:t>ou might still see some advertising that could be harmful for children, especially online.</a:t>
            </a:r>
            <a:endParaRPr lang="en-GB" sz="1600" b="1" dirty="0">
              <a:solidFill>
                <a:schemeClr val="bg2">
                  <a:lumMod val="75000"/>
                </a:schemeClr>
              </a:solidFill>
            </a:endParaRPr>
          </a:p>
        </p:txBody>
      </p:sp>
      <p:pic>
        <p:nvPicPr>
          <p:cNvPr id="8" name="Picture 7" descr="Pepperoni pizza on blue background">
            <a:extLst>
              <a:ext uri="{FF2B5EF4-FFF2-40B4-BE49-F238E27FC236}">
                <a16:creationId xmlns:a16="http://schemas.microsoft.com/office/drawing/2014/main" id="{8D47997B-4E8D-D272-D465-E9A945B5636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4010" t="14857" r="27700" b="19022"/>
          <a:stretch/>
        </p:blipFill>
        <p:spPr>
          <a:xfrm>
            <a:off x="1367719" y="2484101"/>
            <a:ext cx="1101828" cy="1034797"/>
          </a:xfrm>
          <a:prstGeom prst="rect">
            <a:avLst/>
          </a:prstGeom>
        </p:spPr>
      </p:pic>
      <p:pic>
        <p:nvPicPr>
          <p:cNvPr id="10" name="Picture 9" descr="Group of hot dogs">
            <a:extLst>
              <a:ext uri="{FF2B5EF4-FFF2-40B4-BE49-F238E27FC236}">
                <a16:creationId xmlns:a16="http://schemas.microsoft.com/office/drawing/2014/main" id="{BF4C7918-F4E7-05FB-189B-FA7A2946C20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0563" b="3404"/>
          <a:stretch/>
        </p:blipFill>
        <p:spPr>
          <a:xfrm>
            <a:off x="7195668" y="2857262"/>
            <a:ext cx="2434170" cy="1653266"/>
          </a:xfrm>
          <a:prstGeom prst="rect">
            <a:avLst/>
          </a:prstGeom>
        </p:spPr>
      </p:pic>
    </p:spTree>
    <p:extLst>
      <p:ext uri="{BB962C8B-B14F-4D97-AF65-F5344CB8AC3E}">
        <p14:creationId xmlns:p14="http://schemas.microsoft.com/office/powerpoint/2010/main" val="1100668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0"/>
        <p:cNvGrpSpPr/>
        <p:nvPr/>
      </p:nvGrpSpPr>
      <p:grpSpPr>
        <a:xfrm>
          <a:off x="0" y="0"/>
          <a:ext cx="0" cy="0"/>
          <a:chOff x="0" y="0"/>
          <a:chExt cx="0" cy="0"/>
        </a:xfrm>
      </p:grpSpPr>
      <p:pic>
        <p:nvPicPr>
          <p:cNvPr id="101" name="Google Shape;101;p2"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10400" y="0"/>
            <a:ext cx="2133600" cy="861974"/>
          </a:xfrm>
          <a:prstGeom prst="rect">
            <a:avLst/>
          </a:prstGeom>
          <a:noFill/>
          <a:ln>
            <a:noFill/>
          </a:ln>
        </p:spPr>
      </p:pic>
      <p:sp>
        <p:nvSpPr>
          <p:cNvPr id="102" name="Google Shape;102;p2"/>
          <p:cNvSpPr txBox="1"/>
          <p:nvPr/>
        </p:nvSpPr>
        <p:spPr>
          <a:xfrm>
            <a:off x="436144" y="234975"/>
            <a:ext cx="6059100" cy="523180"/>
          </a:xfrm>
          <a:prstGeom prst="rect">
            <a:avLst/>
          </a:prstGeom>
          <a:noFill/>
          <a:ln>
            <a:noFill/>
          </a:ln>
        </p:spPr>
        <p:txBody>
          <a:bodyPr spcFirstLastPara="1" wrap="square" lIns="91425" tIns="45700" rIns="91425" bIns="45700" anchor="t" anchorCtr="0">
            <a:spAutoFit/>
          </a:bodyPr>
          <a:lstStyle/>
          <a:p>
            <a:pPr>
              <a:buSzPts val="2800"/>
            </a:pPr>
            <a:r>
              <a:rPr lang="en-IE" sz="2800" b="1" dirty="0">
                <a:solidFill>
                  <a:srgbClr val="1A5892"/>
                </a:solidFill>
                <a:latin typeface="Comic Sans MS" panose="030F0702030302020204" pitchFamily="66" charset="0"/>
              </a:rPr>
              <a:t>Where is Advertising?</a:t>
            </a:r>
            <a:r>
              <a:rPr lang="en-IE" dirty="0">
                <a:latin typeface="Comic Sans MS" panose="030F0702030302020204" pitchFamily="66" charset="0"/>
              </a:rPr>
              <a:t> </a:t>
            </a:r>
            <a:endParaRPr sz="1400" b="0" i="0" u="none" strike="noStrike" cap="none" dirty="0">
              <a:solidFill>
                <a:srgbClr val="000000"/>
              </a:solidFill>
              <a:latin typeface="Comic Sans MS" panose="030F0702030302020204" pitchFamily="66" charset="0"/>
              <a:sym typeface="Arial"/>
            </a:endParaRPr>
          </a:p>
        </p:txBody>
      </p:sp>
      <p:sp>
        <p:nvSpPr>
          <p:cNvPr id="103" name="Google Shape;103;p2"/>
          <p:cNvSpPr txBox="1"/>
          <p:nvPr/>
        </p:nvSpPr>
        <p:spPr>
          <a:xfrm>
            <a:off x="436143" y="321601"/>
            <a:ext cx="8584911" cy="3192895"/>
          </a:xfrm>
          <a:prstGeom prst="rect">
            <a:avLst/>
          </a:prstGeom>
          <a:noFill/>
          <a:ln>
            <a:noFill/>
          </a:ln>
        </p:spPr>
        <p:txBody>
          <a:bodyPr spcFirstLastPara="1" wrap="square" lIns="91425" tIns="91425" rIns="91425" bIns="91425" anchor="t" anchorCtr="0">
            <a:spAutoFit/>
          </a:bodyPr>
          <a:lstStyle/>
          <a:p>
            <a:pPr marL="0" lvl="0" indent="0" algn="ctr" rtl="0">
              <a:lnSpc>
                <a:spcPct val="107916"/>
              </a:lnSpc>
              <a:spcBef>
                <a:spcPts val="0"/>
              </a:spcBef>
              <a:spcAft>
                <a:spcPts val="0"/>
              </a:spcAft>
              <a:buNone/>
            </a:pPr>
            <a:endParaRPr lang="en-GB" sz="1800" dirty="0">
              <a:ln w="0"/>
              <a:solidFill>
                <a:schemeClr val="accent1"/>
              </a:solidFill>
              <a:effectLst>
                <a:outerShdw blurRad="38100" dist="25400" dir="5400000" algn="ctr" rotWithShape="0">
                  <a:srgbClr val="6E747A">
                    <a:alpha val="43000"/>
                  </a:srgbClr>
                </a:outerShdw>
              </a:effectLst>
              <a:latin typeface="Comic Sans MS" panose="030F0702030302020204" pitchFamily="66" charset="0"/>
              <a:ea typeface="Calibri" panose="020F0502020204030204" pitchFamily="34" charset="0"/>
              <a:cs typeface="Times New Roman" panose="02020603050405020304" pitchFamily="18" charset="0"/>
            </a:endParaRPr>
          </a:p>
          <a:p>
            <a:pPr marL="0" lvl="0" indent="0" algn="ctr" rtl="0">
              <a:lnSpc>
                <a:spcPct val="107916"/>
              </a:lnSpc>
              <a:spcBef>
                <a:spcPts val="0"/>
              </a:spcBef>
              <a:spcAft>
                <a:spcPts val="0"/>
              </a:spcAft>
              <a:buNone/>
            </a:pPr>
            <a:endParaRPr lang="en-GB" sz="1800" dirty="0">
              <a:ln w="0"/>
              <a:solidFill>
                <a:schemeClr val="accent1"/>
              </a:solidFill>
              <a:effectLst>
                <a:outerShdw blurRad="38100" dist="25400" dir="5400000" algn="ctr" rotWithShape="0">
                  <a:srgbClr val="6E747A">
                    <a:alpha val="43000"/>
                  </a:srgbClr>
                </a:outerShdw>
              </a:effectLst>
              <a:latin typeface="Comic Sans MS" panose="030F0702030302020204" pitchFamily="66" charset="0"/>
              <a:ea typeface="Calibri" panose="020F0502020204030204" pitchFamily="34" charset="0"/>
              <a:cs typeface="Times New Roman" panose="02020603050405020304" pitchFamily="18" charset="0"/>
            </a:endParaRPr>
          </a:p>
          <a:p>
            <a:pPr marL="0" lvl="0" indent="0" algn="ctr" rtl="0">
              <a:lnSpc>
                <a:spcPct val="107916"/>
              </a:lnSpc>
              <a:spcBef>
                <a:spcPts val="0"/>
              </a:spcBef>
              <a:spcAft>
                <a:spcPts val="0"/>
              </a:spcAft>
              <a:buNone/>
            </a:pPr>
            <a:endParaRPr lang="en-GB" sz="2400" dirty="0">
              <a:ln w="0"/>
              <a:solidFill>
                <a:srgbClr val="FF0000"/>
              </a:solidFill>
              <a:effectLst>
                <a:outerShdw blurRad="38100" dist="25400" dir="5400000" algn="ctr" rotWithShape="0">
                  <a:srgbClr val="6E747A">
                    <a:alpha val="43000"/>
                  </a:srgbClr>
                </a:outerShdw>
              </a:effectLst>
              <a:latin typeface="Comic Sans MS" panose="030F0702030302020204" pitchFamily="66" charset="0"/>
              <a:cs typeface="Times New Roman" panose="02020603050405020304" pitchFamily="18" charset="0"/>
            </a:endParaRPr>
          </a:p>
          <a:p>
            <a:pPr marL="0" lvl="0" indent="0" algn="ctr" rtl="0">
              <a:lnSpc>
                <a:spcPct val="150000"/>
              </a:lnSpc>
              <a:spcBef>
                <a:spcPts val="0"/>
              </a:spcBef>
              <a:spcAft>
                <a:spcPts val="0"/>
              </a:spcAft>
              <a:buNone/>
            </a:pPr>
            <a:r>
              <a:rPr lang="en-GB" sz="2400" dirty="0">
                <a:ln w="0"/>
                <a:solidFill>
                  <a:srgbClr val="FF0000"/>
                </a:solidFill>
                <a:effectLst>
                  <a:outerShdw blurRad="38100" dist="25400" dir="5400000" algn="ctr" rotWithShape="0">
                    <a:srgbClr val="6E747A">
                      <a:alpha val="43000"/>
                    </a:srgbClr>
                  </a:outerShdw>
                </a:effectLst>
                <a:latin typeface="Comic Sans MS" panose="030F0702030302020204" pitchFamily="66" charset="0"/>
                <a:cs typeface="Times New Roman" panose="02020603050405020304" pitchFamily="18" charset="0"/>
              </a:rPr>
              <a:t>Do you ever see </a:t>
            </a:r>
            <a:r>
              <a:rPr lang="en-GB" sz="2400" b="1" i="1" dirty="0">
                <a:ln w="0"/>
                <a:solidFill>
                  <a:srgbClr val="FF0000"/>
                </a:solidFill>
                <a:effectLst>
                  <a:outerShdw blurRad="38100" dist="25400" dir="5400000" algn="ctr" rotWithShape="0">
                    <a:srgbClr val="6E747A">
                      <a:alpha val="43000"/>
                    </a:srgbClr>
                  </a:outerShdw>
                </a:effectLst>
                <a:latin typeface="Comic Sans MS" panose="030F0702030302020204" pitchFamily="66" charset="0"/>
                <a:cs typeface="Times New Roman" panose="02020603050405020304" pitchFamily="18" charset="0"/>
              </a:rPr>
              <a:t>advertising</a:t>
            </a:r>
            <a:r>
              <a:rPr lang="en-GB" sz="2400" dirty="0">
                <a:ln w="0"/>
                <a:solidFill>
                  <a:srgbClr val="FF0000"/>
                </a:solidFill>
                <a:effectLst>
                  <a:outerShdw blurRad="38100" dist="25400" dir="5400000" algn="ctr" rotWithShape="0">
                    <a:srgbClr val="6E747A">
                      <a:alpha val="43000"/>
                    </a:srgbClr>
                  </a:outerShdw>
                </a:effectLst>
                <a:latin typeface="Comic Sans MS" panose="030F0702030302020204" pitchFamily="66" charset="0"/>
                <a:cs typeface="Times New Roman" panose="02020603050405020304" pitchFamily="18" charset="0"/>
              </a:rPr>
              <a:t> for products that you think might have </a:t>
            </a:r>
            <a:r>
              <a:rPr lang="en-GB" sz="2400" b="1" i="1" dirty="0">
                <a:ln w="0"/>
                <a:solidFill>
                  <a:srgbClr val="FF0000"/>
                </a:solidFill>
                <a:effectLst>
                  <a:outerShdw blurRad="38100" dist="25400" dir="5400000" algn="ctr" rotWithShape="0">
                    <a:srgbClr val="6E747A">
                      <a:alpha val="43000"/>
                    </a:srgbClr>
                  </a:outerShdw>
                </a:effectLst>
                <a:latin typeface="Comic Sans MS" panose="030F0702030302020204" pitchFamily="66" charset="0"/>
                <a:cs typeface="Times New Roman" panose="02020603050405020304" pitchFamily="18" charset="0"/>
              </a:rPr>
              <a:t>restrictions</a:t>
            </a:r>
            <a:r>
              <a:rPr lang="en-GB" sz="2400" dirty="0">
                <a:ln w="0"/>
                <a:solidFill>
                  <a:srgbClr val="FF0000"/>
                </a:solidFill>
                <a:effectLst>
                  <a:outerShdw blurRad="38100" dist="25400" dir="5400000" algn="ctr" rotWithShape="0">
                    <a:srgbClr val="6E747A">
                      <a:alpha val="43000"/>
                    </a:srgbClr>
                  </a:outerShdw>
                </a:effectLst>
                <a:latin typeface="Comic Sans MS" panose="030F0702030302020204" pitchFamily="66" charset="0"/>
                <a:cs typeface="Times New Roman" panose="02020603050405020304" pitchFamily="18" charset="0"/>
              </a:rPr>
              <a:t>, or should not be advertised to children? </a:t>
            </a:r>
            <a:endParaRPr lang="en-GB" sz="2400" dirty="0">
              <a:ln w="0"/>
              <a:solidFill>
                <a:schemeClr val="accent1"/>
              </a:solidFill>
              <a:effectLst>
                <a:outerShdw blurRad="38100" dist="25400" dir="5400000" algn="ctr" rotWithShape="0">
                  <a:srgbClr val="6E747A">
                    <a:alpha val="43000"/>
                  </a:srgbClr>
                </a:outerShdw>
              </a:effectLst>
              <a:latin typeface="Comic Sans MS" panose="030F0702030302020204" pitchFamily="66" charset="0"/>
              <a:cs typeface="Times New Roman" panose="02020603050405020304" pitchFamily="18" charset="0"/>
            </a:endParaRPr>
          </a:p>
          <a:p>
            <a:pPr marL="0" lvl="0" indent="0" algn="ctr" rtl="0">
              <a:lnSpc>
                <a:spcPct val="107916"/>
              </a:lnSpc>
              <a:spcBef>
                <a:spcPts val="0"/>
              </a:spcBef>
              <a:spcAft>
                <a:spcPts val="0"/>
              </a:spcAft>
              <a:buNone/>
            </a:pPr>
            <a:endParaRPr sz="2100" dirty="0">
              <a:ln w="0"/>
              <a:solidFill>
                <a:schemeClr val="accent1"/>
              </a:solidFill>
              <a:effectLst>
                <a:outerShdw blurRad="38100" dist="25400" dir="5400000" algn="ctr" rotWithShape="0">
                  <a:srgbClr val="6E747A">
                    <a:alpha val="43000"/>
                  </a:srgbClr>
                </a:outerShdw>
              </a:effectLst>
            </a:endParaRPr>
          </a:p>
        </p:txBody>
      </p:sp>
      <p:pic>
        <p:nvPicPr>
          <p:cNvPr id="10" name="Google Shape;242;g25073e1ac4a_0_259" descr="A cartoon of a robot&#10;&#10;Description automatically generated with low confidence">
            <a:extLst>
              <a:ext uri="{FF2B5EF4-FFF2-40B4-BE49-F238E27FC236}">
                <a16:creationId xmlns:a16="http://schemas.microsoft.com/office/drawing/2014/main" id="{075E6768-0760-F494-DDB8-22396CAB30E1}"/>
              </a:ext>
            </a:extLst>
          </p:cNvPr>
          <p:cNvPicPr/>
          <p:nvPr/>
        </p:nvPicPr>
        <p:blipFill>
          <a:blip r:embed="rId5" cstate="screen">
            <a:alphaModFix/>
            <a:extLst>
              <a:ext uri="{28A0092B-C50C-407E-A947-70E740481C1C}">
                <a14:useLocalDpi xmlns:a14="http://schemas.microsoft.com/office/drawing/2010/main"/>
              </a:ext>
            </a:extLst>
          </a:blip>
          <a:stretch>
            <a:fillRect/>
          </a:stretch>
        </p:blipFill>
        <p:spPr>
          <a:xfrm flipH="1">
            <a:off x="7591824" y="3228333"/>
            <a:ext cx="1760361" cy="1629585"/>
          </a:xfrm>
          <a:prstGeom prst="rect">
            <a:avLst/>
          </a:prstGeom>
          <a:noFill/>
          <a:ln>
            <a:noFill/>
          </a:ln>
        </p:spPr>
      </p:pic>
      <p:pic>
        <p:nvPicPr>
          <p:cNvPr id="3" name="Picture 2" descr="Wondering Pig">
            <a:extLst>
              <a:ext uri="{FF2B5EF4-FFF2-40B4-BE49-F238E27FC236}">
                <a16:creationId xmlns:a16="http://schemas.microsoft.com/office/drawing/2014/main" id="{533881FE-74D6-38EE-2FF2-D36F8A6171B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15402" y="2551831"/>
            <a:ext cx="2098581" cy="2098581"/>
          </a:xfrm>
          <a:prstGeom prst="rect">
            <a:avLst/>
          </a:prstGeom>
        </p:spPr>
      </p:pic>
    </p:spTree>
    <p:extLst>
      <p:ext uri="{BB962C8B-B14F-4D97-AF65-F5344CB8AC3E}">
        <p14:creationId xmlns:p14="http://schemas.microsoft.com/office/powerpoint/2010/main" val="2335933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9"/>
        <p:cNvGrpSpPr/>
        <p:nvPr/>
      </p:nvGrpSpPr>
      <p:grpSpPr>
        <a:xfrm>
          <a:off x="0" y="0"/>
          <a:ext cx="0" cy="0"/>
          <a:chOff x="0" y="0"/>
          <a:chExt cx="0" cy="0"/>
        </a:xfrm>
      </p:grpSpPr>
      <p:pic>
        <p:nvPicPr>
          <p:cNvPr id="180" name="Google Shape;180;g25073e1ac4a_0_145"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10400" y="0"/>
            <a:ext cx="2133600" cy="861974"/>
          </a:xfrm>
          <a:prstGeom prst="rect">
            <a:avLst/>
          </a:prstGeom>
          <a:noFill/>
          <a:ln>
            <a:noFill/>
          </a:ln>
        </p:spPr>
      </p:pic>
      <p:sp>
        <p:nvSpPr>
          <p:cNvPr id="181" name="Google Shape;181;g25073e1ac4a_0_145"/>
          <p:cNvSpPr txBox="1"/>
          <p:nvPr/>
        </p:nvSpPr>
        <p:spPr>
          <a:xfrm>
            <a:off x="-27325" y="59125"/>
            <a:ext cx="71160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IE" sz="2400" b="1" dirty="0">
                <a:solidFill>
                  <a:srgbClr val="1A5892"/>
                </a:solidFill>
                <a:latin typeface="Comic Sans MS" panose="030F0702030302020204" pitchFamily="66" charset="0"/>
              </a:rPr>
              <a:t>What might an ad look like?</a:t>
            </a:r>
            <a:endParaRPr lang="en-IE" sz="1200" b="0" i="0" u="none" strike="noStrike" cap="none" dirty="0">
              <a:solidFill>
                <a:srgbClr val="000000"/>
              </a:solidFill>
              <a:latin typeface="Comic Sans MS" panose="030F0702030302020204" pitchFamily="66" charset="0"/>
              <a:sym typeface="Arial"/>
            </a:endParaRPr>
          </a:p>
        </p:txBody>
      </p:sp>
      <p:sp>
        <p:nvSpPr>
          <p:cNvPr id="182" name="Google Shape;182;g25073e1ac4a_0_145"/>
          <p:cNvSpPr txBox="1"/>
          <p:nvPr/>
        </p:nvSpPr>
        <p:spPr>
          <a:xfrm>
            <a:off x="1473300" y="626050"/>
            <a:ext cx="5719200" cy="615600"/>
          </a:xfrm>
          <a:prstGeom prst="rect">
            <a:avLst/>
          </a:prstGeom>
          <a:noFill/>
          <a:ln>
            <a:noFill/>
          </a:ln>
        </p:spPr>
        <p:txBody>
          <a:bodyPr spcFirstLastPara="1" wrap="square" lIns="91425" tIns="91425" rIns="91425" bIns="91425" anchor="t" anchorCtr="0">
            <a:spAutoFit/>
          </a:bodyPr>
          <a:lstStyle/>
          <a:p>
            <a:pPr marL="0" lvl="0" indent="0" algn="l" rtl="0">
              <a:lnSpc>
                <a:spcPct val="107916"/>
              </a:lnSpc>
              <a:spcBef>
                <a:spcPts val="0"/>
              </a:spcBef>
              <a:spcAft>
                <a:spcPts val="800"/>
              </a:spcAft>
              <a:buNone/>
            </a:pPr>
            <a:endParaRPr sz="2800">
              <a:solidFill>
                <a:schemeClr val="dk1"/>
              </a:solidFill>
            </a:endParaRPr>
          </a:p>
        </p:txBody>
      </p:sp>
      <p:sp>
        <p:nvSpPr>
          <p:cNvPr id="183" name="Google Shape;183;g25073e1ac4a_0_145"/>
          <p:cNvSpPr txBox="1"/>
          <p:nvPr/>
        </p:nvSpPr>
        <p:spPr>
          <a:xfrm>
            <a:off x="1575227" y="711548"/>
            <a:ext cx="6554481" cy="467817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dirty="0">
                <a:solidFill>
                  <a:srgbClr val="00B050"/>
                </a:solidFill>
                <a:latin typeface="Comic Sans MS" panose="030F0702030302020204" pitchFamily="66" charset="0"/>
              </a:rPr>
              <a:t>Advertisers use many different </a:t>
            </a:r>
            <a:r>
              <a:rPr lang="en-GB" sz="2400" i="1" dirty="0">
                <a:solidFill>
                  <a:srgbClr val="00B050"/>
                </a:solidFill>
                <a:effectLst>
                  <a:outerShdw blurRad="38100" dist="38100" dir="2700000" algn="tl">
                    <a:srgbClr val="000000">
                      <a:alpha val="43137"/>
                    </a:srgbClr>
                  </a:outerShdw>
                </a:effectLst>
                <a:latin typeface="Comic Sans MS" panose="030F0702030302020204" pitchFamily="66" charset="0"/>
              </a:rPr>
              <a:t>tricks</a:t>
            </a:r>
            <a:r>
              <a:rPr lang="en-GB" sz="2000" dirty="0">
                <a:solidFill>
                  <a:srgbClr val="00B050"/>
                </a:solidFill>
                <a:latin typeface="Comic Sans MS" panose="030F0702030302020204" pitchFamily="66" charset="0"/>
              </a:rPr>
              <a:t> to get us to believe the message they send</a:t>
            </a:r>
          </a:p>
          <a:p>
            <a:pPr marL="0" lvl="0" indent="0" algn="l" rtl="0">
              <a:spcBef>
                <a:spcPts val="0"/>
              </a:spcBef>
              <a:spcAft>
                <a:spcPts val="0"/>
              </a:spcAft>
              <a:buNone/>
            </a:pPr>
            <a:endParaRPr lang="en-GB" sz="2000" dirty="0">
              <a:solidFill>
                <a:srgbClr val="00B050"/>
              </a:solidFill>
              <a:latin typeface="Comic Sans MS" panose="030F0702030302020204" pitchFamily="66" charset="0"/>
            </a:endParaRPr>
          </a:p>
          <a:p>
            <a:pPr marL="0" lvl="0" indent="0" algn="l" rtl="0">
              <a:spcBef>
                <a:spcPts val="0"/>
              </a:spcBef>
              <a:spcAft>
                <a:spcPts val="0"/>
              </a:spcAft>
              <a:buNone/>
            </a:pPr>
            <a:r>
              <a:rPr lang="en-GB" sz="2000" dirty="0">
                <a:solidFill>
                  <a:schemeClr val="bg2">
                    <a:lumMod val="50000"/>
                  </a:schemeClr>
                </a:solidFill>
                <a:latin typeface="Comic Sans MS" panose="030F0702030302020204" pitchFamily="66" charset="0"/>
              </a:rPr>
              <a:t>As we get </a:t>
            </a:r>
            <a:r>
              <a:rPr lang="en-GB" sz="2400" i="1" dirty="0">
                <a:solidFill>
                  <a:schemeClr val="bg2">
                    <a:lumMod val="50000"/>
                  </a:schemeClr>
                </a:solidFill>
                <a:effectLst>
                  <a:outerShdw blurRad="38100" dist="38100" dir="2700000" algn="tl">
                    <a:srgbClr val="000000">
                      <a:alpha val="43137"/>
                    </a:srgbClr>
                  </a:outerShdw>
                </a:effectLst>
                <a:latin typeface="Comic Sans MS" panose="030F0702030302020204" pitchFamily="66" charset="0"/>
              </a:rPr>
              <a:t>older</a:t>
            </a:r>
            <a:r>
              <a:rPr lang="en-GB" sz="2000" dirty="0">
                <a:solidFill>
                  <a:schemeClr val="bg2">
                    <a:lumMod val="50000"/>
                  </a:schemeClr>
                </a:solidFill>
                <a:latin typeface="Comic Sans MS" panose="030F0702030302020204" pitchFamily="66" charset="0"/>
              </a:rPr>
              <a:t>, we are more </a:t>
            </a:r>
            <a:r>
              <a:rPr lang="en-GB" sz="2400" i="1" dirty="0">
                <a:solidFill>
                  <a:schemeClr val="bg2">
                    <a:lumMod val="50000"/>
                  </a:schemeClr>
                </a:solidFill>
                <a:effectLst>
                  <a:outerShdw blurRad="38100" dist="38100" dir="2700000" algn="tl">
                    <a:srgbClr val="000000">
                      <a:alpha val="43137"/>
                    </a:srgbClr>
                  </a:outerShdw>
                </a:effectLst>
                <a:latin typeface="Comic Sans MS" panose="030F0702030302020204" pitchFamily="66" charset="0"/>
              </a:rPr>
              <a:t>aware</a:t>
            </a:r>
            <a:r>
              <a:rPr lang="en-GB" sz="2000" dirty="0">
                <a:solidFill>
                  <a:schemeClr val="bg2">
                    <a:lumMod val="50000"/>
                  </a:schemeClr>
                </a:solidFill>
                <a:latin typeface="Comic Sans MS" panose="030F0702030302020204" pitchFamily="66" charset="0"/>
              </a:rPr>
              <a:t> of advertising tricks</a:t>
            </a:r>
          </a:p>
          <a:p>
            <a:pPr marL="0" lvl="0" indent="0" algn="l" rtl="0">
              <a:spcBef>
                <a:spcPts val="0"/>
              </a:spcBef>
              <a:spcAft>
                <a:spcPts val="0"/>
              </a:spcAft>
              <a:buNone/>
            </a:pPr>
            <a:endParaRPr lang="en-GB" sz="2000" dirty="0">
              <a:solidFill>
                <a:srgbClr val="00B050"/>
              </a:solidFill>
              <a:latin typeface="Comic Sans MS" panose="030F0702030302020204" pitchFamily="66" charset="0"/>
            </a:endParaRPr>
          </a:p>
          <a:p>
            <a:r>
              <a:rPr lang="en-GB" sz="2000" dirty="0">
                <a:solidFill>
                  <a:srgbClr val="00B050"/>
                </a:solidFill>
                <a:latin typeface="Comic Sans MS" panose="030F0702030302020204" pitchFamily="66" charset="0"/>
              </a:rPr>
              <a:t>If we recognise the message as advertising, we are more likely to </a:t>
            </a:r>
            <a:r>
              <a:rPr lang="en-GB" sz="2800" b="1" dirty="0">
                <a:solidFill>
                  <a:srgbClr val="00B050"/>
                </a:solidFill>
                <a:effectLst>
                  <a:outerShdw blurRad="38100" dist="38100" dir="2700000" algn="tl">
                    <a:srgbClr val="000000">
                      <a:alpha val="43137"/>
                    </a:srgbClr>
                  </a:outerShdw>
                </a:effectLst>
                <a:latin typeface="Comic Sans MS" panose="030F0702030302020204" pitchFamily="66" charset="0"/>
              </a:rPr>
              <a:t>stop</a:t>
            </a:r>
            <a:r>
              <a:rPr lang="en-GB" sz="2000" dirty="0">
                <a:solidFill>
                  <a:srgbClr val="00B050"/>
                </a:solidFill>
                <a:latin typeface="Comic Sans MS" panose="030F0702030302020204" pitchFamily="66" charset="0"/>
              </a:rPr>
              <a:t> and </a:t>
            </a:r>
            <a:r>
              <a:rPr lang="en-GB" sz="2800" b="1" dirty="0">
                <a:solidFill>
                  <a:srgbClr val="00B050"/>
                </a:solidFill>
                <a:effectLst>
                  <a:outerShdw blurRad="38100" dist="38100" dir="2700000" algn="tl">
                    <a:srgbClr val="000000">
                      <a:alpha val="43137"/>
                    </a:srgbClr>
                  </a:outerShdw>
                </a:effectLst>
                <a:latin typeface="Comic Sans MS" panose="030F0702030302020204" pitchFamily="66" charset="0"/>
              </a:rPr>
              <a:t>think</a:t>
            </a:r>
            <a:r>
              <a:rPr lang="en-GB" sz="2000" dirty="0">
                <a:solidFill>
                  <a:srgbClr val="00B050"/>
                </a:solidFill>
                <a:latin typeface="Comic Sans MS" panose="030F0702030302020204" pitchFamily="66" charset="0"/>
              </a:rPr>
              <a:t> about the message before deciding if we believe it. </a:t>
            </a:r>
            <a:endParaRPr lang="en-GB" sz="2000" b="1" dirty="0">
              <a:solidFill>
                <a:srgbClr val="00B050"/>
              </a:solidFill>
              <a:latin typeface="Comic Sans MS" panose="030F0702030302020204" pitchFamily="66" charset="0"/>
            </a:endParaRPr>
          </a:p>
          <a:p>
            <a:pPr marL="0" lvl="0" indent="0" algn="l" rtl="0">
              <a:spcBef>
                <a:spcPts val="0"/>
              </a:spcBef>
              <a:spcAft>
                <a:spcPts val="0"/>
              </a:spcAft>
              <a:buNone/>
            </a:pPr>
            <a:endParaRPr lang="en-GB" sz="2000" dirty="0">
              <a:solidFill>
                <a:srgbClr val="00B050"/>
              </a:solidFill>
              <a:latin typeface="Comic Sans MS" panose="030F0702030302020204" pitchFamily="66" charset="0"/>
            </a:endParaRPr>
          </a:p>
          <a:p>
            <a:pPr marL="0" lvl="0" indent="0" algn="l" rtl="0">
              <a:spcBef>
                <a:spcPts val="0"/>
              </a:spcBef>
              <a:spcAft>
                <a:spcPts val="0"/>
              </a:spcAft>
              <a:buNone/>
            </a:pPr>
            <a:endParaRPr lang="en-GB" sz="2000" dirty="0">
              <a:solidFill>
                <a:srgbClr val="00B050"/>
              </a:solidFill>
              <a:latin typeface="Comic Sans MS" panose="030F0702030302020204" pitchFamily="66" charset="0"/>
            </a:endParaRPr>
          </a:p>
          <a:p>
            <a:pPr marL="0" lvl="0" indent="0" algn="l" rtl="0">
              <a:spcBef>
                <a:spcPts val="0"/>
              </a:spcBef>
              <a:spcAft>
                <a:spcPts val="0"/>
              </a:spcAft>
              <a:buNone/>
            </a:pPr>
            <a:endParaRPr sz="2000" dirty="0">
              <a:solidFill>
                <a:srgbClr val="00B050"/>
              </a:solidFill>
              <a:latin typeface="Comic Sans MS" panose="030F0702030302020204" pitchFamily="66" charset="0"/>
            </a:endParaRPr>
          </a:p>
          <a:p>
            <a:pPr marL="0" lvl="0" indent="0" algn="l" rtl="0">
              <a:spcBef>
                <a:spcPts val="0"/>
              </a:spcBef>
              <a:spcAft>
                <a:spcPts val="0"/>
              </a:spcAft>
              <a:buNone/>
            </a:pPr>
            <a:endParaRPr sz="1800" dirty="0">
              <a:solidFill>
                <a:srgbClr val="00B050"/>
              </a:solidFill>
              <a:latin typeface="Comic Sans MS" panose="030F0702030302020204" pitchFamily="66" charset="0"/>
            </a:endParaRPr>
          </a:p>
          <a:p>
            <a:pPr marL="0" lvl="0" indent="0" algn="l" rtl="0">
              <a:spcBef>
                <a:spcPts val="0"/>
              </a:spcBef>
              <a:spcAft>
                <a:spcPts val="0"/>
              </a:spcAft>
              <a:buNone/>
            </a:pPr>
            <a:endParaRPr sz="1800" dirty="0">
              <a:solidFill>
                <a:srgbClr val="00B050"/>
              </a:solidFill>
              <a:latin typeface="Comic Sans MS" panose="030F0702030302020204" pitchFamily="66" charset="0"/>
            </a:endParaRPr>
          </a:p>
        </p:txBody>
      </p:sp>
      <p:pic>
        <p:nvPicPr>
          <p:cNvPr id="184" name="Google Shape;184;g25073e1ac4a_0_145"/>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flipH="1">
            <a:off x="6734100" y="3065799"/>
            <a:ext cx="3871048" cy="2903301"/>
          </a:xfrm>
          <a:prstGeom prst="rect">
            <a:avLst/>
          </a:prstGeom>
          <a:noFill/>
          <a:ln>
            <a:noFill/>
          </a:ln>
        </p:spPr>
      </p:pic>
      <p:sp>
        <p:nvSpPr>
          <p:cNvPr id="2" name="Arrow: Right 1">
            <a:extLst>
              <a:ext uri="{FF2B5EF4-FFF2-40B4-BE49-F238E27FC236}">
                <a16:creationId xmlns:a16="http://schemas.microsoft.com/office/drawing/2014/main" id="{F6C62AD4-7BA2-EECC-7503-5AEB211E2224}"/>
              </a:ext>
            </a:extLst>
          </p:cNvPr>
          <p:cNvSpPr/>
          <p:nvPr/>
        </p:nvSpPr>
        <p:spPr>
          <a:xfrm>
            <a:off x="145997" y="874107"/>
            <a:ext cx="1327303" cy="4616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Arrow: Right 3">
            <a:extLst>
              <a:ext uri="{FF2B5EF4-FFF2-40B4-BE49-F238E27FC236}">
                <a16:creationId xmlns:a16="http://schemas.microsoft.com/office/drawing/2014/main" id="{40079718-ED93-8E1B-A6C7-B3B9A17F45AD}"/>
              </a:ext>
            </a:extLst>
          </p:cNvPr>
          <p:cNvSpPr/>
          <p:nvPr/>
        </p:nvSpPr>
        <p:spPr>
          <a:xfrm>
            <a:off x="145996" y="1738233"/>
            <a:ext cx="1327303" cy="4616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rrow: Right 4">
            <a:extLst>
              <a:ext uri="{FF2B5EF4-FFF2-40B4-BE49-F238E27FC236}">
                <a16:creationId xmlns:a16="http://schemas.microsoft.com/office/drawing/2014/main" id="{B3060DD1-D66E-920E-51D9-DA49AD148192}"/>
              </a:ext>
            </a:extLst>
          </p:cNvPr>
          <p:cNvSpPr/>
          <p:nvPr/>
        </p:nvSpPr>
        <p:spPr>
          <a:xfrm>
            <a:off x="145996" y="2921537"/>
            <a:ext cx="1327303" cy="4616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78623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9"/>
        <p:cNvGrpSpPr/>
        <p:nvPr/>
      </p:nvGrpSpPr>
      <p:grpSpPr>
        <a:xfrm>
          <a:off x="0" y="0"/>
          <a:ext cx="0" cy="0"/>
          <a:chOff x="0" y="0"/>
          <a:chExt cx="0" cy="0"/>
        </a:xfrm>
      </p:grpSpPr>
      <p:pic>
        <p:nvPicPr>
          <p:cNvPr id="180" name="Google Shape;180;g25073e1ac4a_0_145"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10400" y="0"/>
            <a:ext cx="2133600" cy="861974"/>
          </a:xfrm>
          <a:prstGeom prst="rect">
            <a:avLst/>
          </a:prstGeom>
          <a:noFill/>
          <a:ln>
            <a:noFill/>
          </a:ln>
        </p:spPr>
      </p:pic>
      <p:sp>
        <p:nvSpPr>
          <p:cNvPr id="181" name="Google Shape;181;g25073e1ac4a_0_145"/>
          <p:cNvSpPr txBox="1"/>
          <p:nvPr/>
        </p:nvSpPr>
        <p:spPr>
          <a:xfrm>
            <a:off x="-27325" y="59125"/>
            <a:ext cx="71160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IE" sz="2400" b="1" dirty="0">
                <a:solidFill>
                  <a:srgbClr val="1A5892"/>
                </a:solidFill>
                <a:latin typeface="Comic Sans MS" panose="030F0702030302020204" pitchFamily="66" charset="0"/>
              </a:rPr>
              <a:t>What might an ad look like?</a:t>
            </a:r>
            <a:endParaRPr lang="en-IE" sz="1200" b="0" i="0" u="none" strike="noStrike" cap="none" dirty="0">
              <a:solidFill>
                <a:srgbClr val="000000"/>
              </a:solidFill>
              <a:latin typeface="Comic Sans MS" panose="030F0702030302020204" pitchFamily="66" charset="0"/>
              <a:sym typeface="Arial"/>
            </a:endParaRPr>
          </a:p>
        </p:txBody>
      </p:sp>
      <p:sp>
        <p:nvSpPr>
          <p:cNvPr id="182" name="Google Shape;182;g25073e1ac4a_0_145"/>
          <p:cNvSpPr txBox="1"/>
          <p:nvPr/>
        </p:nvSpPr>
        <p:spPr>
          <a:xfrm>
            <a:off x="1473300" y="626050"/>
            <a:ext cx="5719200" cy="615600"/>
          </a:xfrm>
          <a:prstGeom prst="rect">
            <a:avLst/>
          </a:prstGeom>
          <a:noFill/>
          <a:ln>
            <a:noFill/>
          </a:ln>
        </p:spPr>
        <p:txBody>
          <a:bodyPr spcFirstLastPara="1" wrap="square" lIns="91425" tIns="91425" rIns="91425" bIns="91425" anchor="t" anchorCtr="0">
            <a:spAutoFit/>
          </a:bodyPr>
          <a:lstStyle/>
          <a:p>
            <a:pPr marL="0" lvl="0" indent="0" algn="l" rtl="0">
              <a:lnSpc>
                <a:spcPct val="107916"/>
              </a:lnSpc>
              <a:spcBef>
                <a:spcPts val="0"/>
              </a:spcBef>
              <a:spcAft>
                <a:spcPts val="800"/>
              </a:spcAft>
              <a:buNone/>
            </a:pPr>
            <a:endParaRPr sz="2800">
              <a:solidFill>
                <a:schemeClr val="dk1"/>
              </a:solidFill>
            </a:endParaRPr>
          </a:p>
        </p:txBody>
      </p:sp>
      <p:sp>
        <p:nvSpPr>
          <p:cNvPr id="183" name="Google Shape;183;g25073e1ac4a_0_145"/>
          <p:cNvSpPr txBox="1"/>
          <p:nvPr/>
        </p:nvSpPr>
        <p:spPr>
          <a:xfrm>
            <a:off x="1624805" y="933849"/>
            <a:ext cx="2882801" cy="3139291"/>
          </a:xfrm>
          <a:prstGeom prst="rect">
            <a:avLst/>
          </a:prstGeom>
          <a:noFill/>
          <a:ln>
            <a:noFill/>
          </a:ln>
        </p:spPr>
        <p:txBody>
          <a:bodyPr spcFirstLastPara="1" wrap="square" lIns="91425" tIns="91425" rIns="91425" bIns="91425" anchor="t" anchorCtr="0">
            <a:spAutoFit/>
          </a:bodyPr>
          <a:lstStyle/>
          <a:p>
            <a:r>
              <a:rPr lang="en-GB" sz="2400" dirty="0">
                <a:solidFill>
                  <a:srgbClr val="7030A0"/>
                </a:solidFill>
                <a:latin typeface="Comic Sans MS" panose="030F0702030302020204" pitchFamily="66" charset="0"/>
              </a:rPr>
              <a:t>Advertisers use different </a:t>
            </a:r>
            <a:r>
              <a:rPr lang="en-GB" sz="2400" i="1" dirty="0">
                <a:solidFill>
                  <a:srgbClr val="7030A0"/>
                </a:solidFill>
                <a:effectLst>
                  <a:outerShdw blurRad="38100" dist="38100" dir="2700000" algn="tl">
                    <a:srgbClr val="000000">
                      <a:alpha val="43137"/>
                    </a:srgbClr>
                  </a:outerShdw>
                </a:effectLst>
                <a:latin typeface="Comic Sans MS" panose="030F0702030302020204" pitchFamily="66" charset="0"/>
              </a:rPr>
              <a:t>tricks</a:t>
            </a:r>
            <a:r>
              <a:rPr lang="en-GB" sz="2400" dirty="0">
                <a:solidFill>
                  <a:srgbClr val="7030A0"/>
                </a:solidFill>
                <a:latin typeface="Comic Sans MS" panose="030F0702030302020204" pitchFamily="66" charset="0"/>
              </a:rPr>
              <a:t> to make their message more </a:t>
            </a:r>
            <a:r>
              <a:rPr lang="en-GB" sz="2400" i="1" dirty="0">
                <a:solidFill>
                  <a:srgbClr val="7030A0"/>
                </a:solidFill>
                <a:effectLst>
                  <a:outerShdw blurRad="38100" dist="38100" dir="2700000" algn="tl">
                    <a:srgbClr val="000000">
                      <a:alpha val="43137"/>
                    </a:srgbClr>
                  </a:outerShdw>
                </a:effectLst>
                <a:latin typeface="Comic Sans MS" panose="030F0702030302020204" pitchFamily="66" charset="0"/>
              </a:rPr>
              <a:t>hidden</a:t>
            </a:r>
            <a:r>
              <a:rPr lang="en-GB" sz="2400" dirty="0">
                <a:solidFill>
                  <a:srgbClr val="7030A0"/>
                </a:solidFill>
                <a:latin typeface="Comic Sans MS" panose="030F0702030302020204" pitchFamily="66" charset="0"/>
              </a:rPr>
              <a:t> so that we won’t think first</a:t>
            </a:r>
          </a:p>
          <a:p>
            <a:endParaRPr lang="en-GB" sz="2400" dirty="0">
              <a:solidFill>
                <a:srgbClr val="7030A0"/>
              </a:solidFill>
              <a:latin typeface="Comic Sans MS" panose="030F0702030302020204" pitchFamily="66" charset="0"/>
            </a:endParaRPr>
          </a:p>
          <a:p>
            <a:pPr marL="0" lvl="0" indent="0" algn="l" rtl="0">
              <a:spcBef>
                <a:spcPts val="0"/>
              </a:spcBef>
              <a:spcAft>
                <a:spcPts val="0"/>
              </a:spcAft>
              <a:buNone/>
            </a:pPr>
            <a:endParaRPr lang="en-GB" sz="2400" dirty="0">
              <a:solidFill>
                <a:srgbClr val="7030A0"/>
              </a:solidFill>
            </a:endParaRPr>
          </a:p>
        </p:txBody>
      </p:sp>
      <p:sp>
        <p:nvSpPr>
          <p:cNvPr id="2" name="Arrow: Right 1">
            <a:extLst>
              <a:ext uri="{FF2B5EF4-FFF2-40B4-BE49-F238E27FC236}">
                <a16:creationId xmlns:a16="http://schemas.microsoft.com/office/drawing/2014/main" id="{8919016D-5FF3-590B-E848-423AECC633D9}"/>
              </a:ext>
            </a:extLst>
          </p:cNvPr>
          <p:cNvSpPr/>
          <p:nvPr/>
        </p:nvSpPr>
        <p:spPr>
          <a:xfrm>
            <a:off x="85543" y="703037"/>
            <a:ext cx="1467684" cy="1344967"/>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peech Bubble: Oval 2">
            <a:extLst>
              <a:ext uri="{FF2B5EF4-FFF2-40B4-BE49-F238E27FC236}">
                <a16:creationId xmlns:a16="http://schemas.microsoft.com/office/drawing/2014/main" id="{C60E764E-789F-009C-D952-66EAC62190A8}"/>
              </a:ext>
            </a:extLst>
          </p:cNvPr>
          <p:cNvSpPr/>
          <p:nvPr/>
        </p:nvSpPr>
        <p:spPr>
          <a:xfrm rot="299437">
            <a:off x="5411244" y="885481"/>
            <a:ext cx="4126947" cy="3196532"/>
          </a:xfrm>
          <a:prstGeom prst="wedgeEllipseCallou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rtl="0">
              <a:spcBef>
                <a:spcPts val="0"/>
              </a:spcBef>
              <a:spcAft>
                <a:spcPts val="0"/>
              </a:spcAft>
              <a:buNone/>
            </a:pPr>
            <a:r>
              <a:rPr lang="en-GB" sz="1800" b="1" dirty="0">
                <a:latin typeface="Comic Sans MS" panose="030F0702030302020204" pitchFamily="66" charset="0"/>
              </a:rPr>
              <a:t>Stealth advertising or  hidden advertising:</a:t>
            </a:r>
            <a:r>
              <a:rPr lang="en-GB" sz="1800" dirty="0">
                <a:latin typeface="Comic Sans MS" panose="030F0702030302020204" pitchFamily="66" charset="0"/>
              </a:rPr>
              <a:t> the person seeing or hearing something is </a:t>
            </a:r>
            <a:r>
              <a:rPr lang="en-GB" sz="1800" i="1" dirty="0">
                <a:effectLst>
                  <a:outerShdw blurRad="38100" dist="38100" dir="2700000" algn="tl">
                    <a:srgbClr val="000000">
                      <a:alpha val="43137"/>
                    </a:srgbClr>
                  </a:outerShdw>
                </a:effectLst>
                <a:latin typeface="Comic Sans MS" panose="030F0702030302020204" pitchFamily="66" charset="0"/>
              </a:rPr>
              <a:t>not aware </a:t>
            </a:r>
            <a:r>
              <a:rPr lang="en-GB" sz="1800" dirty="0">
                <a:latin typeface="Comic Sans MS" panose="030F0702030302020204" pitchFamily="66" charset="0"/>
              </a:rPr>
              <a:t>that the message contains </a:t>
            </a:r>
            <a:r>
              <a:rPr lang="en-GB" sz="1800" i="1" dirty="0">
                <a:effectLst>
                  <a:outerShdw blurRad="38100" dist="38100" dir="2700000" algn="tl">
                    <a:srgbClr val="000000">
                      <a:alpha val="43137"/>
                    </a:srgbClr>
                  </a:outerShdw>
                </a:effectLst>
                <a:latin typeface="Comic Sans MS" panose="030F0702030302020204" pitchFamily="66" charset="0"/>
              </a:rPr>
              <a:t>advertisements</a:t>
            </a:r>
            <a:r>
              <a:rPr lang="en-GB" sz="1800" dirty="0">
                <a:latin typeface="Comic Sans MS" panose="030F0702030302020204" pitchFamily="66" charset="0"/>
              </a:rPr>
              <a:t>.</a:t>
            </a:r>
          </a:p>
        </p:txBody>
      </p:sp>
      <p:pic>
        <p:nvPicPr>
          <p:cNvPr id="6" name="Picture 5">
            <a:extLst>
              <a:ext uri="{FF2B5EF4-FFF2-40B4-BE49-F238E27FC236}">
                <a16:creationId xmlns:a16="http://schemas.microsoft.com/office/drawing/2014/main" id="{C7E91362-D1B9-1AA4-3D93-639634F26A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11948" y="2545898"/>
            <a:ext cx="4080552" cy="3054483"/>
          </a:xfrm>
          <a:prstGeom prst="rect">
            <a:avLst/>
          </a:prstGeom>
        </p:spPr>
      </p:pic>
    </p:spTree>
    <p:extLst>
      <p:ext uri="{BB962C8B-B14F-4D97-AF65-F5344CB8AC3E}">
        <p14:creationId xmlns:p14="http://schemas.microsoft.com/office/powerpoint/2010/main" val="3420569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79"/>
        <p:cNvGrpSpPr/>
        <p:nvPr/>
      </p:nvGrpSpPr>
      <p:grpSpPr>
        <a:xfrm>
          <a:off x="0" y="0"/>
          <a:ext cx="0" cy="0"/>
          <a:chOff x="0" y="0"/>
          <a:chExt cx="0" cy="0"/>
        </a:xfrm>
      </p:grpSpPr>
      <p:pic>
        <p:nvPicPr>
          <p:cNvPr id="7" name="Video 12" title="Social media heart counter">
            <a:hlinkClick r:id="" action="ppaction://media"/>
            <a:extLst>
              <a:ext uri="{FF2B5EF4-FFF2-40B4-BE49-F238E27FC236}">
                <a16:creationId xmlns:a16="http://schemas.microsoft.com/office/drawing/2014/main" id="{1664E020-E44A-F35B-9476-5D52CCDA720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922230" y="3341889"/>
            <a:ext cx="2024975" cy="1139048"/>
          </a:xfrm>
          <a:prstGeom prst="rect">
            <a:avLst/>
          </a:prstGeom>
        </p:spPr>
      </p:pic>
      <p:pic>
        <p:nvPicPr>
          <p:cNvPr id="180" name="Google Shape;180;g25073e1ac4a_0_145" descr="Text&#10;&#10;Description automatically generated"/>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010400" y="0"/>
            <a:ext cx="2133600" cy="861974"/>
          </a:xfrm>
          <a:prstGeom prst="rect">
            <a:avLst/>
          </a:prstGeom>
          <a:noFill/>
          <a:ln>
            <a:noFill/>
          </a:ln>
        </p:spPr>
      </p:pic>
      <p:sp>
        <p:nvSpPr>
          <p:cNvPr id="181" name="Google Shape;181;g25073e1ac4a_0_145"/>
          <p:cNvSpPr txBox="1"/>
          <p:nvPr/>
        </p:nvSpPr>
        <p:spPr>
          <a:xfrm>
            <a:off x="-27325" y="59125"/>
            <a:ext cx="71160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IE" sz="2400" b="1" dirty="0">
                <a:solidFill>
                  <a:srgbClr val="1A5892"/>
                </a:solidFill>
                <a:latin typeface="Comic Sans MS" panose="030F0702030302020204" pitchFamily="66" charset="0"/>
              </a:rPr>
              <a:t>What might an ad look like?</a:t>
            </a:r>
            <a:endParaRPr lang="en-IE" sz="1200" b="0" i="0" u="none" strike="noStrike" cap="none" dirty="0">
              <a:solidFill>
                <a:srgbClr val="000000"/>
              </a:solidFill>
              <a:latin typeface="Comic Sans MS" panose="030F0702030302020204" pitchFamily="66" charset="0"/>
              <a:sym typeface="Arial"/>
            </a:endParaRPr>
          </a:p>
        </p:txBody>
      </p:sp>
      <p:sp>
        <p:nvSpPr>
          <p:cNvPr id="182" name="Google Shape;182;g25073e1ac4a_0_145"/>
          <p:cNvSpPr txBox="1"/>
          <p:nvPr/>
        </p:nvSpPr>
        <p:spPr>
          <a:xfrm>
            <a:off x="1473300" y="626050"/>
            <a:ext cx="5719200" cy="615600"/>
          </a:xfrm>
          <a:prstGeom prst="rect">
            <a:avLst/>
          </a:prstGeom>
          <a:noFill/>
          <a:ln>
            <a:noFill/>
          </a:ln>
        </p:spPr>
        <p:txBody>
          <a:bodyPr spcFirstLastPara="1" wrap="square" lIns="91425" tIns="91425" rIns="91425" bIns="91425" anchor="t" anchorCtr="0">
            <a:spAutoFit/>
          </a:bodyPr>
          <a:lstStyle/>
          <a:p>
            <a:pPr marL="0" lvl="0" indent="0" algn="l" rtl="0">
              <a:lnSpc>
                <a:spcPct val="107916"/>
              </a:lnSpc>
              <a:spcBef>
                <a:spcPts val="0"/>
              </a:spcBef>
              <a:spcAft>
                <a:spcPts val="800"/>
              </a:spcAft>
              <a:buNone/>
            </a:pPr>
            <a:endParaRPr sz="2800">
              <a:solidFill>
                <a:schemeClr val="dk1"/>
              </a:solidFill>
            </a:endParaRPr>
          </a:p>
        </p:txBody>
      </p:sp>
      <p:sp>
        <p:nvSpPr>
          <p:cNvPr id="183" name="Google Shape;183;g25073e1ac4a_0_145"/>
          <p:cNvSpPr txBox="1"/>
          <p:nvPr/>
        </p:nvSpPr>
        <p:spPr>
          <a:xfrm>
            <a:off x="1458456" y="677102"/>
            <a:ext cx="6946291" cy="2893069"/>
          </a:xfrm>
          <a:prstGeom prst="rect">
            <a:avLst/>
          </a:prstGeom>
          <a:noFill/>
          <a:ln>
            <a:noFill/>
          </a:ln>
        </p:spPr>
        <p:txBody>
          <a:bodyPr spcFirstLastPara="1" wrap="square" lIns="91425" tIns="91425" rIns="91425" bIns="91425" anchor="t" anchorCtr="0">
            <a:spAutoFit/>
          </a:bodyPr>
          <a:lstStyle/>
          <a:p>
            <a:r>
              <a:rPr lang="en-GB" sz="2000" dirty="0">
                <a:solidFill>
                  <a:srgbClr val="7030A0"/>
                </a:solidFill>
                <a:latin typeface="Comic Sans MS" panose="030F0702030302020204" pitchFamily="66" charset="0"/>
              </a:rPr>
              <a:t>Advertisers often </a:t>
            </a:r>
            <a:r>
              <a:rPr lang="en-GB" sz="2400" i="1" dirty="0">
                <a:solidFill>
                  <a:srgbClr val="7030A0"/>
                </a:solidFill>
                <a:effectLst>
                  <a:outerShdw blurRad="38100" dist="38100" dir="2700000" algn="tl">
                    <a:srgbClr val="000000">
                      <a:alpha val="43137"/>
                    </a:srgbClr>
                  </a:outerShdw>
                </a:effectLst>
                <a:latin typeface="Comic Sans MS" panose="030F0702030302020204" pitchFamily="66" charset="0"/>
              </a:rPr>
              <a:t>pay an influencer </a:t>
            </a:r>
            <a:r>
              <a:rPr lang="en-GB" sz="2000" dirty="0">
                <a:solidFill>
                  <a:srgbClr val="7030A0"/>
                </a:solidFill>
                <a:latin typeface="Comic Sans MS" panose="030F0702030302020204" pitchFamily="66" charset="0"/>
              </a:rPr>
              <a:t>who is the same age or gender as you to post messages on social media such a TikTok, Instagram and YouTube. </a:t>
            </a:r>
          </a:p>
          <a:p>
            <a:pPr marL="0" lvl="0" indent="0" algn="l" rtl="0">
              <a:spcBef>
                <a:spcPts val="0"/>
              </a:spcBef>
              <a:spcAft>
                <a:spcPts val="0"/>
              </a:spcAft>
              <a:buNone/>
            </a:pPr>
            <a:endParaRPr lang="en-GB" sz="2000" dirty="0">
              <a:solidFill>
                <a:srgbClr val="00B050"/>
              </a:solidFill>
              <a:latin typeface="Comic Sans MS" panose="030F0702030302020204" pitchFamily="66" charset="0"/>
            </a:endParaRPr>
          </a:p>
          <a:p>
            <a:pPr marL="0" lvl="0" indent="0" algn="l" rtl="0">
              <a:spcBef>
                <a:spcPts val="0"/>
              </a:spcBef>
              <a:spcAft>
                <a:spcPts val="0"/>
              </a:spcAft>
              <a:buNone/>
            </a:pPr>
            <a:r>
              <a:rPr lang="en-GB" sz="2000" dirty="0">
                <a:solidFill>
                  <a:srgbClr val="00B050"/>
                </a:solidFill>
                <a:latin typeface="Comic Sans MS" panose="030F0702030302020204" pitchFamily="66" charset="0"/>
              </a:rPr>
              <a:t>Influencers are </a:t>
            </a:r>
            <a:r>
              <a:rPr lang="en-GB" sz="2400" i="1" dirty="0">
                <a:solidFill>
                  <a:srgbClr val="00B050"/>
                </a:solidFill>
                <a:effectLst>
                  <a:outerShdw blurRad="38100" dist="38100" dir="2700000" algn="tl">
                    <a:srgbClr val="000000">
                      <a:alpha val="43137"/>
                    </a:srgbClr>
                  </a:outerShdw>
                </a:effectLst>
                <a:latin typeface="Comic Sans MS" panose="030F0702030302020204" pitchFamily="66" charset="0"/>
              </a:rPr>
              <a:t>paid</a:t>
            </a:r>
            <a:r>
              <a:rPr lang="en-GB" sz="2000" dirty="0">
                <a:solidFill>
                  <a:srgbClr val="00B050"/>
                </a:solidFill>
                <a:latin typeface="Comic Sans MS" panose="030F0702030302020204" pitchFamily="66" charset="0"/>
              </a:rPr>
              <a:t> for saying positive things about the brand, and they are also paid if they </a:t>
            </a:r>
            <a:r>
              <a:rPr lang="en-GB" sz="2400" i="1" dirty="0">
                <a:solidFill>
                  <a:srgbClr val="00B050"/>
                </a:solidFill>
                <a:effectLst>
                  <a:outerShdw blurRad="38100" dist="38100" dir="2700000" algn="tl">
                    <a:srgbClr val="000000">
                      <a:alpha val="43137"/>
                    </a:srgbClr>
                  </a:outerShdw>
                </a:effectLst>
                <a:latin typeface="Comic Sans MS" panose="030F0702030302020204" pitchFamily="66" charset="0"/>
              </a:rPr>
              <a:t>get lots of likes</a:t>
            </a:r>
            <a:r>
              <a:rPr lang="en-GB" sz="2000" dirty="0">
                <a:solidFill>
                  <a:srgbClr val="00B050"/>
                </a:solidFill>
                <a:latin typeface="Comic Sans MS" panose="030F0702030302020204" pitchFamily="66" charset="0"/>
              </a:rPr>
              <a:t>! </a:t>
            </a:r>
          </a:p>
          <a:p>
            <a:pPr marL="0" lvl="0" indent="0" algn="l" rtl="0">
              <a:spcBef>
                <a:spcPts val="0"/>
              </a:spcBef>
              <a:spcAft>
                <a:spcPts val="0"/>
              </a:spcAft>
              <a:buNone/>
            </a:pPr>
            <a:endParaRPr lang="en-GB" sz="2000" dirty="0"/>
          </a:p>
        </p:txBody>
      </p:sp>
      <p:sp>
        <p:nvSpPr>
          <p:cNvPr id="2" name="Arrow: Right 1">
            <a:extLst>
              <a:ext uri="{FF2B5EF4-FFF2-40B4-BE49-F238E27FC236}">
                <a16:creationId xmlns:a16="http://schemas.microsoft.com/office/drawing/2014/main" id="{8919016D-5FF3-590B-E848-423AECC633D9}"/>
              </a:ext>
            </a:extLst>
          </p:cNvPr>
          <p:cNvSpPr/>
          <p:nvPr/>
        </p:nvSpPr>
        <p:spPr>
          <a:xfrm>
            <a:off x="88089" y="1076525"/>
            <a:ext cx="1281480" cy="4616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rrow: Right 4">
            <a:extLst>
              <a:ext uri="{FF2B5EF4-FFF2-40B4-BE49-F238E27FC236}">
                <a16:creationId xmlns:a16="http://schemas.microsoft.com/office/drawing/2014/main" id="{0B984C58-77CA-FF1E-093E-A293636BD940}"/>
              </a:ext>
            </a:extLst>
          </p:cNvPr>
          <p:cNvSpPr/>
          <p:nvPr/>
        </p:nvSpPr>
        <p:spPr>
          <a:xfrm>
            <a:off x="108690" y="2393083"/>
            <a:ext cx="1221025" cy="4616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6">
            <a:extLst>
              <a:ext uri="{FF2B5EF4-FFF2-40B4-BE49-F238E27FC236}">
                <a16:creationId xmlns:a16="http://schemas.microsoft.com/office/drawing/2014/main" id="{829B9653-807F-4DC1-4C75-773C61FC08BF}"/>
              </a:ext>
            </a:extLst>
          </p:cNvPr>
          <p:cNvSpPr/>
          <p:nvPr/>
        </p:nvSpPr>
        <p:spPr>
          <a:xfrm flipH="1">
            <a:off x="1737360" y="3133967"/>
            <a:ext cx="1706880" cy="2231458"/>
          </a:xfrm>
          <a:custGeom>
            <a:avLst/>
            <a:gdLst/>
            <a:ahLst/>
            <a:cxnLst/>
            <a:rect l="l" t="t" r="r" b="b"/>
            <a:pathLst>
              <a:path w="5363936" h="9535886">
                <a:moveTo>
                  <a:pt x="0" y="0"/>
                </a:moveTo>
                <a:lnTo>
                  <a:pt x="5363936" y="0"/>
                </a:lnTo>
                <a:lnTo>
                  <a:pt x="5363936" y="9535886"/>
                </a:lnTo>
                <a:lnTo>
                  <a:pt x="0" y="95358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Comic Sans MS" panose="030F0702030302020204" pitchFamily="66" charset="0"/>
            </a:endParaRPr>
          </a:p>
        </p:txBody>
      </p:sp>
    </p:spTree>
    <p:extLst>
      <p:ext uri="{BB962C8B-B14F-4D97-AF65-F5344CB8AC3E}">
        <p14:creationId xmlns:p14="http://schemas.microsoft.com/office/powerpoint/2010/main" val="381715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mute="1">
                <p:cTn id="12" repeatCount="indefinite" fill="hold" display="0">
                  <p:stCondLst>
                    <p:cond delay="indefinite"/>
                  </p:stCondLst>
                </p:cTn>
                <p:tgtEl>
                  <p:spTgt spid="7"/>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0"/>
        <p:cNvGrpSpPr/>
        <p:nvPr/>
      </p:nvGrpSpPr>
      <p:grpSpPr>
        <a:xfrm>
          <a:off x="0" y="0"/>
          <a:ext cx="0" cy="0"/>
          <a:chOff x="0" y="0"/>
          <a:chExt cx="0" cy="0"/>
        </a:xfrm>
      </p:grpSpPr>
      <p:pic>
        <p:nvPicPr>
          <p:cNvPr id="101" name="Google Shape;101;p2"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10400" y="0"/>
            <a:ext cx="2133600" cy="861974"/>
          </a:xfrm>
          <a:prstGeom prst="rect">
            <a:avLst/>
          </a:prstGeom>
          <a:noFill/>
          <a:ln>
            <a:noFill/>
          </a:ln>
        </p:spPr>
      </p:pic>
      <p:sp>
        <p:nvSpPr>
          <p:cNvPr id="102" name="Google Shape;102;p2"/>
          <p:cNvSpPr txBox="1"/>
          <p:nvPr/>
        </p:nvSpPr>
        <p:spPr>
          <a:xfrm>
            <a:off x="436144" y="234975"/>
            <a:ext cx="6059100" cy="523180"/>
          </a:xfrm>
          <a:prstGeom prst="rect">
            <a:avLst/>
          </a:prstGeom>
          <a:noFill/>
          <a:ln>
            <a:noFill/>
          </a:ln>
        </p:spPr>
        <p:txBody>
          <a:bodyPr spcFirstLastPara="1" wrap="square" lIns="91425" tIns="45700" rIns="91425" bIns="45700" anchor="t" anchorCtr="0">
            <a:spAutoFit/>
          </a:bodyPr>
          <a:lstStyle/>
          <a:p>
            <a:pPr>
              <a:buSzPts val="2800"/>
            </a:pPr>
            <a:r>
              <a:rPr lang="en-IE" sz="2800" b="1" dirty="0">
                <a:solidFill>
                  <a:srgbClr val="1A5892"/>
                </a:solidFill>
                <a:latin typeface="Comic Sans MS" panose="030F0702030302020204" pitchFamily="66" charset="0"/>
              </a:rPr>
              <a:t>Where is Advertising?</a:t>
            </a:r>
            <a:r>
              <a:rPr lang="en-IE" dirty="0">
                <a:latin typeface="Comic Sans MS" panose="030F0702030302020204" pitchFamily="66" charset="0"/>
              </a:rPr>
              <a:t> </a:t>
            </a:r>
            <a:endParaRPr sz="1400" b="0" i="0" u="none" strike="noStrike" cap="none" dirty="0">
              <a:solidFill>
                <a:srgbClr val="000000"/>
              </a:solidFill>
              <a:latin typeface="Comic Sans MS" panose="030F0702030302020204" pitchFamily="66" charset="0"/>
              <a:sym typeface="Arial"/>
            </a:endParaRPr>
          </a:p>
        </p:txBody>
      </p:sp>
      <p:sp>
        <p:nvSpPr>
          <p:cNvPr id="103" name="Google Shape;103;p2"/>
          <p:cNvSpPr txBox="1"/>
          <p:nvPr/>
        </p:nvSpPr>
        <p:spPr>
          <a:xfrm>
            <a:off x="357743" y="568928"/>
            <a:ext cx="6977134" cy="2827282"/>
          </a:xfrm>
          <a:prstGeom prst="rect">
            <a:avLst/>
          </a:prstGeom>
          <a:noFill/>
          <a:ln>
            <a:noFill/>
          </a:ln>
        </p:spPr>
        <p:txBody>
          <a:bodyPr spcFirstLastPara="1" wrap="square" lIns="91425" tIns="91425" rIns="91425" bIns="91425" anchor="t" anchorCtr="0">
            <a:spAutoFit/>
          </a:bodyPr>
          <a:lstStyle/>
          <a:p>
            <a:pPr marL="0" lvl="0" indent="0" algn="l" rtl="0">
              <a:lnSpc>
                <a:spcPct val="107916"/>
              </a:lnSpc>
              <a:spcBef>
                <a:spcPts val="0"/>
              </a:spcBef>
              <a:spcAft>
                <a:spcPts val="0"/>
              </a:spcAft>
              <a:buNone/>
            </a:pPr>
            <a:endParaRPr lang="en-GB" sz="1800" dirty="0">
              <a:ln w="0"/>
              <a:solidFill>
                <a:schemeClr val="accent1"/>
              </a:solidFill>
              <a:effectLst>
                <a:outerShdw blurRad="38100" dist="25400" dir="5400000" algn="ctr" rotWithShape="0">
                  <a:srgbClr val="6E747A">
                    <a:alpha val="43000"/>
                  </a:srgbClr>
                </a:outerShdw>
              </a:effectLst>
              <a:latin typeface="Comic Sans MS" panose="030F0702030302020204" pitchFamily="66" charset="0"/>
              <a:ea typeface="Calibri" panose="020F0502020204030204" pitchFamily="34" charset="0"/>
              <a:cs typeface="Times New Roman" panose="02020603050405020304" pitchFamily="18" charset="0"/>
            </a:endParaRPr>
          </a:p>
          <a:p>
            <a:pPr marL="0" lvl="0" indent="0" algn="l" rtl="0">
              <a:lnSpc>
                <a:spcPct val="107916"/>
              </a:lnSpc>
              <a:spcBef>
                <a:spcPts val="0"/>
              </a:spcBef>
              <a:spcAft>
                <a:spcPts val="0"/>
              </a:spcAft>
              <a:buNone/>
            </a:pPr>
            <a:r>
              <a:rPr lang="en-GB" sz="2400" dirty="0">
                <a:ln w="0"/>
                <a:solidFill>
                  <a:srgbClr val="FF0000"/>
                </a:solidFill>
                <a:effectLst>
                  <a:outerShdw blurRad="38100" dist="25400" dir="5400000" algn="ctr" rotWithShape="0">
                    <a:srgbClr val="6E747A">
                      <a:alpha val="43000"/>
                    </a:srgbClr>
                  </a:outerShdw>
                </a:effectLst>
                <a:latin typeface="Comic Sans MS" panose="030F0702030302020204" pitchFamily="66" charset="0"/>
                <a:ea typeface="Calibri" panose="020F0502020204030204" pitchFamily="34" charset="0"/>
                <a:cs typeface="Times New Roman" panose="02020603050405020304" pitchFamily="18" charset="0"/>
              </a:rPr>
              <a:t>Create a Presentation about your favourite influencer</a:t>
            </a:r>
          </a:p>
          <a:p>
            <a:pPr marL="514350" lvl="0" indent="-514350" algn="l" rtl="0">
              <a:lnSpc>
                <a:spcPct val="107916"/>
              </a:lnSpc>
              <a:spcBef>
                <a:spcPts val="0"/>
              </a:spcBef>
              <a:spcAft>
                <a:spcPts val="0"/>
              </a:spcAft>
              <a:buFont typeface="+mj-lt"/>
              <a:buAutoNum type="arabicPeriod"/>
            </a:pPr>
            <a:r>
              <a:rPr lang="en-GB" sz="2400" dirty="0">
                <a:ln w="0"/>
                <a:solidFill>
                  <a:schemeClr val="accent1"/>
                </a:solidFill>
                <a:effectLst>
                  <a:outerShdw blurRad="38100" dist="25400" dir="5400000" algn="ctr" rotWithShape="0">
                    <a:srgbClr val="6E747A">
                      <a:alpha val="43000"/>
                    </a:srgbClr>
                  </a:outerShdw>
                </a:effectLst>
                <a:latin typeface="Comic Sans MS" panose="030F0702030302020204" pitchFamily="66" charset="0"/>
                <a:cs typeface="Times New Roman" panose="02020603050405020304" pitchFamily="18" charset="0"/>
              </a:rPr>
              <a:t>Why did you choose them?</a:t>
            </a:r>
          </a:p>
          <a:p>
            <a:pPr marL="514350" lvl="0" indent="-514350" algn="l" rtl="0">
              <a:lnSpc>
                <a:spcPct val="107916"/>
              </a:lnSpc>
              <a:spcBef>
                <a:spcPts val="0"/>
              </a:spcBef>
              <a:spcAft>
                <a:spcPts val="0"/>
              </a:spcAft>
              <a:buFont typeface="+mj-lt"/>
              <a:buAutoNum type="arabicPeriod"/>
            </a:pPr>
            <a:r>
              <a:rPr lang="en-GB" sz="2400" dirty="0">
                <a:ln w="0"/>
                <a:solidFill>
                  <a:schemeClr val="accent1"/>
                </a:solidFill>
                <a:effectLst>
                  <a:outerShdw blurRad="38100" dist="25400" dir="5400000" algn="ctr" rotWithShape="0">
                    <a:srgbClr val="6E747A">
                      <a:alpha val="43000"/>
                    </a:srgbClr>
                  </a:outerShdw>
                </a:effectLst>
                <a:latin typeface="Comic Sans MS" panose="030F0702030302020204" pitchFamily="66" charset="0"/>
                <a:cs typeface="Times New Roman" panose="02020603050405020304" pitchFamily="18" charset="0"/>
              </a:rPr>
              <a:t>Do they ever advertise anything?</a:t>
            </a:r>
          </a:p>
          <a:p>
            <a:pPr marL="514350" lvl="0" indent="-514350" algn="l" rtl="0">
              <a:lnSpc>
                <a:spcPct val="107916"/>
              </a:lnSpc>
              <a:spcBef>
                <a:spcPts val="0"/>
              </a:spcBef>
              <a:spcAft>
                <a:spcPts val="0"/>
              </a:spcAft>
              <a:buFont typeface="+mj-lt"/>
              <a:buAutoNum type="arabicPeriod"/>
            </a:pPr>
            <a:r>
              <a:rPr lang="en-GB" sz="2400" dirty="0">
                <a:ln w="0"/>
                <a:solidFill>
                  <a:schemeClr val="accent1"/>
                </a:solidFill>
                <a:effectLst>
                  <a:outerShdw blurRad="38100" dist="25400" dir="5400000" algn="ctr" rotWithShape="0">
                    <a:srgbClr val="6E747A">
                      <a:alpha val="43000"/>
                    </a:srgbClr>
                  </a:outerShdw>
                </a:effectLst>
                <a:latin typeface="Comic Sans MS" panose="030F0702030302020204" pitchFamily="66" charset="0"/>
                <a:cs typeface="Times New Roman" panose="02020603050405020304" pitchFamily="18" charset="0"/>
              </a:rPr>
              <a:t>Can you always believe what they say?</a:t>
            </a:r>
          </a:p>
          <a:p>
            <a:pPr marL="0" lvl="0" indent="0" algn="l" rtl="0">
              <a:lnSpc>
                <a:spcPct val="107916"/>
              </a:lnSpc>
              <a:spcBef>
                <a:spcPts val="0"/>
              </a:spcBef>
              <a:spcAft>
                <a:spcPts val="0"/>
              </a:spcAft>
              <a:buNone/>
            </a:pPr>
            <a:endParaRPr sz="2100" dirty="0">
              <a:ln w="0"/>
              <a:solidFill>
                <a:schemeClr val="accent1"/>
              </a:solidFill>
              <a:effectLst>
                <a:outerShdw blurRad="38100" dist="25400" dir="5400000" algn="ctr" rotWithShape="0">
                  <a:srgbClr val="6E747A">
                    <a:alpha val="43000"/>
                  </a:srgbClr>
                </a:outerShdw>
              </a:effectLst>
            </a:endParaRPr>
          </a:p>
        </p:txBody>
      </p:sp>
      <p:pic>
        <p:nvPicPr>
          <p:cNvPr id="3" name="Picture 2" descr="Selfie against orange wall">
            <a:extLst>
              <a:ext uri="{FF2B5EF4-FFF2-40B4-BE49-F238E27FC236}">
                <a16:creationId xmlns:a16="http://schemas.microsoft.com/office/drawing/2014/main" id="{B2F31C17-5BF1-E5A2-C4A7-CD66D5B98D8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99211" y="3277674"/>
            <a:ext cx="1944789" cy="1296898"/>
          </a:xfrm>
          <a:prstGeom prst="rect">
            <a:avLst/>
          </a:prstGeom>
        </p:spPr>
      </p:pic>
      <p:pic>
        <p:nvPicPr>
          <p:cNvPr id="5" name="Graphic 4" descr="Selfie with solid fill">
            <a:extLst>
              <a:ext uri="{FF2B5EF4-FFF2-40B4-BE49-F238E27FC236}">
                <a16:creationId xmlns:a16="http://schemas.microsoft.com/office/drawing/2014/main" id="{28F9DE5D-5F27-1AAC-776F-169E846CF3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92455" y="911907"/>
            <a:ext cx="1907837" cy="1907837"/>
          </a:xfrm>
          <a:prstGeom prst="rect">
            <a:avLst/>
          </a:prstGeom>
        </p:spPr>
      </p:pic>
      <p:pic>
        <p:nvPicPr>
          <p:cNvPr id="2" name="Picture 1">
            <a:extLst>
              <a:ext uri="{FF2B5EF4-FFF2-40B4-BE49-F238E27FC236}">
                <a16:creationId xmlns:a16="http://schemas.microsoft.com/office/drawing/2014/main" id="{FE223FFC-1CBF-D79D-DA44-10235145E805}"/>
              </a:ext>
            </a:extLst>
          </p:cNvPr>
          <p:cNvPicPr>
            <a:picLocks noChangeAspect="1"/>
          </p:cNvPicPr>
          <p:nvPr/>
        </p:nvPicPr>
        <p:blipFill>
          <a:blip r:embed="rId8"/>
          <a:stretch>
            <a:fillRect/>
          </a:stretch>
        </p:blipFill>
        <p:spPr>
          <a:xfrm>
            <a:off x="1968239" y="2958397"/>
            <a:ext cx="1707028" cy="2231329"/>
          </a:xfrm>
          <a:prstGeom prst="rect">
            <a:avLst/>
          </a:prstGeom>
        </p:spPr>
      </p:pic>
    </p:spTree>
    <p:extLst>
      <p:ext uri="{BB962C8B-B14F-4D97-AF65-F5344CB8AC3E}">
        <p14:creationId xmlns:p14="http://schemas.microsoft.com/office/powerpoint/2010/main" val="2487645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9"/>
        <p:cNvGrpSpPr/>
        <p:nvPr/>
      </p:nvGrpSpPr>
      <p:grpSpPr>
        <a:xfrm>
          <a:off x="0" y="0"/>
          <a:ext cx="0" cy="0"/>
          <a:chOff x="0" y="0"/>
          <a:chExt cx="0" cy="0"/>
        </a:xfrm>
      </p:grpSpPr>
      <p:pic>
        <p:nvPicPr>
          <p:cNvPr id="180" name="Google Shape;180;g25073e1ac4a_0_145"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10400" y="0"/>
            <a:ext cx="2133600" cy="861974"/>
          </a:xfrm>
          <a:prstGeom prst="rect">
            <a:avLst/>
          </a:prstGeom>
          <a:noFill/>
          <a:ln>
            <a:noFill/>
          </a:ln>
        </p:spPr>
      </p:pic>
      <p:sp>
        <p:nvSpPr>
          <p:cNvPr id="181" name="Google Shape;181;g25073e1ac4a_0_145"/>
          <p:cNvSpPr txBox="1"/>
          <p:nvPr/>
        </p:nvSpPr>
        <p:spPr>
          <a:xfrm>
            <a:off x="-27325" y="59125"/>
            <a:ext cx="71160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IE" sz="2400" b="1" dirty="0">
                <a:solidFill>
                  <a:srgbClr val="1A5892"/>
                </a:solidFill>
                <a:latin typeface="Comic Sans MS" panose="030F0702030302020204" pitchFamily="66" charset="0"/>
              </a:rPr>
              <a:t>What might an ad look like?</a:t>
            </a:r>
            <a:endParaRPr lang="en-IE" sz="1200" b="0" i="0" u="none" strike="noStrike" cap="none" dirty="0">
              <a:solidFill>
                <a:srgbClr val="000000"/>
              </a:solidFill>
              <a:latin typeface="Comic Sans MS" panose="030F0702030302020204" pitchFamily="66" charset="0"/>
              <a:sym typeface="Arial"/>
            </a:endParaRPr>
          </a:p>
        </p:txBody>
      </p:sp>
      <p:sp>
        <p:nvSpPr>
          <p:cNvPr id="183" name="Google Shape;183;g25073e1ac4a_0_145"/>
          <p:cNvSpPr txBox="1"/>
          <p:nvPr/>
        </p:nvSpPr>
        <p:spPr>
          <a:xfrm>
            <a:off x="878700" y="579874"/>
            <a:ext cx="6313800"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lang="en-GB" sz="2000" dirty="0"/>
          </a:p>
        </p:txBody>
      </p:sp>
      <p:pic>
        <p:nvPicPr>
          <p:cNvPr id="184" name="Google Shape;184;g25073e1ac4a_0_145"/>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flipH="1">
            <a:off x="6265073" y="1614149"/>
            <a:ext cx="3871048" cy="2903301"/>
          </a:xfrm>
          <a:prstGeom prst="rect">
            <a:avLst/>
          </a:prstGeom>
          <a:noFill/>
          <a:ln>
            <a:noFill/>
          </a:ln>
        </p:spPr>
      </p:pic>
      <p:sp>
        <p:nvSpPr>
          <p:cNvPr id="4" name="Speech Bubble: Rectangle with Corners Rounded 3">
            <a:extLst>
              <a:ext uri="{FF2B5EF4-FFF2-40B4-BE49-F238E27FC236}">
                <a16:creationId xmlns:a16="http://schemas.microsoft.com/office/drawing/2014/main" id="{A9F660D9-527E-73DE-58C7-51A15C9DF545}"/>
              </a:ext>
            </a:extLst>
          </p:cNvPr>
          <p:cNvSpPr/>
          <p:nvPr/>
        </p:nvSpPr>
        <p:spPr>
          <a:xfrm>
            <a:off x="1278430" y="1072286"/>
            <a:ext cx="4622908" cy="3007936"/>
          </a:xfrm>
          <a:prstGeom prst="wedgeRoundRect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976A5796-6A3F-4550-8DB4-EFFBDCACA57B}"/>
              </a:ext>
            </a:extLst>
          </p:cNvPr>
          <p:cNvSpPr txBox="1"/>
          <p:nvPr/>
        </p:nvSpPr>
        <p:spPr>
          <a:xfrm>
            <a:off x="1559419" y="1556086"/>
            <a:ext cx="3873193" cy="2308324"/>
          </a:xfrm>
          <a:prstGeom prst="rect">
            <a:avLst/>
          </a:prstGeom>
          <a:noFill/>
        </p:spPr>
        <p:txBody>
          <a:bodyPr wrap="square">
            <a:spAutoFit/>
          </a:bodyPr>
          <a:lstStyle/>
          <a:p>
            <a:pPr marL="0" lvl="0" indent="0" algn="ctr" rtl="0">
              <a:spcBef>
                <a:spcPts val="0"/>
              </a:spcBef>
              <a:spcAft>
                <a:spcPts val="0"/>
              </a:spcAft>
              <a:buNone/>
            </a:pPr>
            <a:r>
              <a:rPr lang="en-GB" sz="2400" dirty="0">
                <a:solidFill>
                  <a:srgbClr val="C00000"/>
                </a:solidFill>
                <a:latin typeface="Comic Sans MS" panose="030F0702030302020204" pitchFamily="66" charset="0"/>
              </a:rPr>
              <a:t>Product placement: a form of advertising where a company pays to place its product in a video/ movie/ cartoon/ review</a:t>
            </a:r>
          </a:p>
        </p:txBody>
      </p:sp>
    </p:spTree>
    <p:extLst>
      <p:ext uri="{BB962C8B-B14F-4D97-AF65-F5344CB8AC3E}">
        <p14:creationId xmlns:p14="http://schemas.microsoft.com/office/powerpoint/2010/main" val="571319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2"/>
        <p:cNvGrpSpPr/>
        <p:nvPr/>
      </p:nvGrpSpPr>
      <p:grpSpPr>
        <a:xfrm>
          <a:off x="0" y="0"/>
          <a:ext cx="0" cy="0"/>
          <a:chOff x="0" y="0"/>
          <a:chExt cx="0" cy="0"/>
        </a:xfrm>
      </p:grpSpPr>
      <p:pic>
        <p:nvPicPr>
          <p:cNvPr id="8" name="Picture 7">
            <a:extLst>
              <a:ext uri="{FF2B5EF4-FFF2-40B4-BE49-F238E27FC236}">
                <a16:creationId xmlns:a16="http://schemas.microsoft.com/office/drawing/2014/main" id="{108CA35F-E31D-9B33-6F64-C1218B1376E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3448" t="2689" r="16237" b="28879"/>
          <a:stretch/>
        </p:blipFill>
        <p:spPr>
          <a:xfrm>
            <a:off x="5888825" y="1453726"/>
            <a:ext cx="3446373" cy="2236047"/>
          </a:xfrm>
          <a:prstGeom prst="rect">
            <a:avLst/>
          </a:prstGeom>
        </p:spPr>
      </p:pic>
      <p:pic>
        <p:nvPicPr>
          <p:cNvPr id="93" name="Google Shape;93;g2529660db7b_0_0" descr="Text&#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010400" y="0"/>
            <a:ext cx="2133600" cy="861974"/>
          </a:xfrm>
          <a:prstGeom prst="rect">
            <a:avLst/>
          </a:prstGeom>
          <a:noFill/>
          <a:ln>
            <a:noFill/>
          </a:ln>
        </p:spPr>
      </p:pic>
      <p:sp>
        <p:nvSpPr>
          <p:cNvPr id="94" name="Google Shape;94;g2529660db7b_0_0"/>
          <p:cNvSpPr txBox="1"/>
          <p:nvPr/>
        </p:nvSpPr>
        <p:spPr>
          <a:xfrm>
            <a:off x="-27319" y="59125"/>
            <a:ext cx="605910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IE" sz="2800" b="1" dirty="0">
                <a:solidFill>
                  <a:srgbClr val="1A5892"/>
                </a:solidFill>
                <a:latin typeface="Comic Sans MS" panose="030F0702030302020204" pitchFamily="66" charset="0"/>
              </a:rPr>
              <a:t>Where is Advertising?</a:t>
            </a:r>
            <a:endParaRPr lang="en-IE" sz="1400" b="0" i="0" u="none" strike="noStrike" cap="none" dirty="0">
              <a:solidFill>
                <a:srgbClr val="000000"/>
              </a:solidFill>
              <a:latin typeface="Comic Sans MS" panose="030F0702030302020204" pitchFamily="66" charset="0"/>
              <a:sym typeface="Arial"/>
            </a:endParaRPr>
          </a:p>
        </p:txBody>
      </p:sp>
      <p:sp>
        <p:nvSpPr>
          <p:cNvPr id="96" name="Google Shape;96;g2529660db7b_0_0"/>
          <p:cNvSpPr txBox="1"/>
          <p:nvPr/>
        </p:nvSpPr>
        <p:spPr>
          <a:xfrm>
            <a:off x="2464250" y="1889625"/>
            <a:ext cx="3567531" cy="738633"/>
          </a:xfrm>
          <a:prstGeom prst="rect">
            <a:avLst/>
          </a:prstGeom>
          <a:solidFill>
            <a:schemeClr val="lt1"/>
          </a:solidFill>
          <a:ln>
            <a:noFill/>
          </a:ln>
        </p:spPr>
        <p:txBody>
          <a:bodyPr spcFirstLastPara="1" wrap="square" lIns="91425" tIns="91425" rIns="91425" bIns="91425" anchor="t" anchorCtr="0">
            <a:spAutoFit/>
          </a:bodyPr>
          <a:lstStyle/>
          <a:p>
            <a:pPr algn="l" rtl="0" fontAlgn="base"/>
            <a:endParaRPr lang="en-GB" sz="1800" b="0" i="0" dirty="0">
              <a:solidFill>
                <a:srgbClr val="000000"/>
              </a:solidFill>
              <a:effectLst/>
              <a:latin typeface="Calibri" panose="020F0502020204030204" pitchFamily="34" charset="0"/>
            </a:endParaRPr>
          </a:p>
          <a:p>
            <a:pPr algn="l" rtl="0" fontAlgn="base"/>
            <a:r>
              <a:rPr lang="en-GB" sz="1800" b="0" i="0" dirty="0">
                <a:solidFill>
                  <a:srgbClr val="000000"/>
                </a:solidFill>
                <a:effectLst/>
                <a:latin typeface="Calibri" panose="020F0502020204030204" pitchFamily="34" charset="0"/>
              </a:rPr>
              <a:t> </a:t>
            </a:r>
            <a:endParaRPr lang="en-GB" sz="2000" b="0" i="0" dirty="0">
              <a:solidFill>
                <a:srgbClr val="000000"/>
              </a:solidFill>
              <a:effectLst/>
              <a:latin typeface="Segoe UI" panose="020B0502040204020203" pitchFamily="34" charset="0"/>
            </a:endParaRPr>
          </a:p>
        </p:txBody>
      </p:sp>
      <p:pic>
        <p:nvPicPr>
          <p:cNvPr id="3" name="Picture 2">
            <a:extLst>
              <a:ext uri="{FF2B5EF4-FFF2-40B4-BE49-F238E27FC236}">
                <a16:creationId xmlns:a16="http://schemas.microsoft.com/office/drawing/2014/main" id="{A809A967-9CC2-DF79-C293-60874159A9A3}"/>
              </a:ext>
            </a:extLst>
          </p:cNvPr>
          <p:cNvPicPr>
            <a:picLocks noChangeAspect="1"/>
          </p:cNvPicPr>
          <p:nvPr/>
        </p:nvPicPr>
        <p:blipFill>
          <a:blip r:embed="rId6">
            <a:extLst>
              <a:ext uri="{BEBA8EAE-BF5A-486C-A8C5-ECC9F3942E4B}">
                <a14:imgProps xmlns:a14="http://schemas.microsoft.com/office/drawing/2010/main">
                  <a14:imgLayer r:embed="rId7">
                    <a14:imgEffect>
                      <a14:artisticGlowDiffused/>
                    </a14:imgEffect>
                  </a14:imgLayer>
                </a14:imgProps>
              </a:ext>
            </a:extLst>
          </a:blip>
          <a:stretch>
            <a:fillRect/>
          </a:stretch>
        </p:blipFill>
        <p:spPr>
          <a:xfrm>
            <a:off x="159868" y="798130"/>
            <a:ext cx="6270766" cy="3399767"/>
          </a:xfrm>
          <a:prstGeom prst="rect">
            <a:avLst/>
          </a:prstGeom>
        </p:spPr>
      </p:pic>
      <p:sp>
        <p:nvSpPr>
          <p:cNvPr id="5" name="TextBox 4">
            <a:extLst>
              <a:ext uri="{FF2B5EF4-FFF2-40B4-BE49-F238E27FC236}">
                <a16:creationId xmlns:a16="http://schemas.microsoft.com/office/drawing/2014/main" id="{38329F2F-7210-76F5-EA8E-EC97A0CDE1B4}"/>
              </a:ext>
            </a:extLst>
          </p:cNvPr>
          <p:cNvSpPr txBox="1"/>
          <p:nvPr/>
        </p:nvSpPr>
        <p:spPr>
          <a:xfrm>
            <a:off x="159868" y="1866013"/>
            <a:ext cx="5880548" cy="1264000"/>
          </a:xfrm>
          <a:prstGeom prst="rect">
            <a:avLst/>
          </a:prstGeom>
          <a:noFill/>
        </p:spPr>
        <p:txBody>
          <a:bodyPr wrap="square">
            <a:spAutoFit/>
          </a:bodyPr>
          <a:lstStyle/>
          <a:p>
            <a:pPr>
              <a:lnSpc>
                <a:spcPct val="107000"/>
              </a:lnSpc>
              <a:spcAft>
                <a:spcPts val="800"/>
              </a:spcAft>
            </a:pPr>
            <a:r>
              <a:rPr lang="en-GB" sz="1800" kern="100" dirty="0">
                <a:effectLst/>
                <a:latin typeface="Comic Sans MS" panose="030F0702030302020204" pitchFamily="66" charset="0"/>
                <a:ea typeface="Calibri" panose="020F0502020204030204" pitchFamily="34" charset="0"/>
                <a:cs typeface="Times New Roman" panose="02020603050405020304" pitchFamily="18" charset="0"/>
              </a:rPr>
              <a:t>Advertising is any communication, usually paid-for, specifically intended to inform and/or influence one or more people. Advertising is a way to tell people about your product, your service or your idea</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9"/>
        <p:cNvGrpSpPr/>
        <p:nvPr/>
      </p:nvGrpSpPr>
      <p:grpSpPr>
        <a:xfrm>
          <a:off x="0" y="0"/>
          <a:ext cx="0" cy="0"/>
          <a:chOff x="0" y="0"/>
          <a:chExt cx="0" cy="0"/>
        </a:xfrm>
      </p:grpSpPr>
      <p:pic>
        <p:nvPicPr>
          <p:cNvPr id="180" name="Google Shape;180;g25073e1ac4a_0_145"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10400" y="0"/>
            <a:ext cx="2133600" cy="861974"/>
          </a:xfrm>
          <a:prstGeom prst="rect">
            <a:avLst/>
          </a:prstGeom>
          <a:noFill/>
          <a:ln>
            <a:noFill/>
          </a:ln>
        </p:spPr>
      </p:pic>
      <p:sp>
        <p:nvSpPr>
          <p:cNvPr id="181" name="Google Shape;181;g25073e1ac4a_0_145"/>
          <p:cNvSpPr txBox="1"/>
          <p:nvPr/>
        </p:nvSpPr>
        <p:spPr>
          <a:xfrm>
            <a:off x="-27325" y="59125"/>
            <a:ext cx="71160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IE" sz="2400" b="1" dirty="0">
                <a:solidFill>
                  <a:srgbClr val="1A5892"/>
                </a:solidFill>
                <a:latin typeface="Comic Sans MS" panose="030F0702030302020204" pitchFamily="66" charset="0"/>
              </a:rPr>
              <a:t>What might an ad look like?</a:t>
            </a:r>
            <a:endParaRPr lang="en-IE" sz="1200" b="0" i="0" u="none" strike="noStrike" cap="none" dirty="0">
              <a:solidFill>
                <a:srgbClr val="000000"/>
              </a:solidFill>
              <a:latin typeface="Comic Sans MS" panose="030F0702030302020204" pitchFamily="66" charset="0"/>
              <a:sym typeface="Arial"/>
            </a:endParaRPr>
          </a:p>
        </p:txBody>
      </p:sp>
      <p:sp>
        <p:nvSpPr>
          <p:cNvPr id="182" name="Google Shape;182;g25073e1ac4a_0_145"/>
          <p:cNvSpPr txBox="1"/>
          <p:nvPr/>
        </p:nvSpPr>
        <p:spPr>
          <a:xfrm>
            <a:off x="76117" y="-864214"/>
            <a:ext cx="2465463" cy="307800"/>
          </a:xfrm>
          <a:prstGeom prst="rect">
            <a:avLst/>
          </a:prstGeom>
          <a:noFill/>
          <a:ln>
            <a:noFill/>
          </a:ln>
        </p:spPr>
        <p:txBody>
          <a:bodyPr spcFirstLastPara="1" wrap="square" lIns="91425" tIns="91425" rIns="91425" bIns="91425" anchor="t" anchorCtr="0">
            <a:spAutoFit/>
          </a:bodyPr>
          <a:lstStyle/>
          <a:p>
            <a:pPr marL="0" lvl="0" indent="0" algn="l" rtl="0">
              <a:lnSpc>
                <a:spcPct val="107916"/>
              </a:lnSpc>
              <a:spcBef>
                <a:spcPts val="0"/>
              </a:spcBef>
              <a:spcAft>
                <a:spcPts val="800"/>
              </a:spcAft>
              <a:buNone/>
            </a:pPr>
            <a:endParaRPr sz="2800">
              <a:solidFill>
                <a:schemeClr val="dk1"/>
              </a:solidFill>
            </a:endParaRPr>
          </a:p>
        </p:txBody>
      </p:sp>
      <p:sp>
        <p:nvSpPr>
          <p:cNvPr id="183" name="Google Shape;183;g25073e1ac4a_0_145"/>
          <p:cNvSpPr txBox="1"/>
          <p:nvPr/>
        </p:nvSpPr>
        <p:spPr>
          <a:xfrm>
            <a:off x="4032310" y="-177516"/>
            <a:ext cx="952249" cy="166196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lang="en-GB" sz="2000" b="1" dirty="0">
              <a:solidFill>
                <a:schemeClr val="dk1"/>
              </a:solidFill>
            </a:endParaRPr>
          </a:p>
          <a:p>
            <a:pPr marL="0" lvl="0" indent="0" algn="l" rtl="0">
              <a:spcBef>
                <a:spcPts val="0"/>
              </a:spcBef>
              <a:spcAft>
                <a:spcPts val="0"/>
              </a:spcAft>
              <a:buNone/>
            </a:pPr>
            <a:endParaRPr sz="2000" b="1" dirty="0">
              <a:solidFill>
                <a:schemeClr val="dk1"/>
              </a:solidFill>
            </a:endParaRPr>
          </a:p>
          <a:p>
            <a:pPr marL="0" lvl="0" indent="0" algn="l" rtl="0">
              <a:spcBef>
                <a:spcPts val="0"/>
              </a:spcBef>
              <a:spcAft>
                <a:spcPts val="0"/>
              </a:spcAft>
              <a:buNone/>
            </a:pPr>
            <a:endParaRPr sz="2000" dirty="0"/>
          </a:p>
          <a:p>
            <a:pPr marL="0" lvl="0" indent="0" algn="l" rtl="0">
              <a:spcBef>
                <a:spcPts val="0"/>
              </a:spcBef>
              <a:spcAft>
                <a:spcPts val="0"/>
              </a:spcAft>
              <a:buNone/>
            </a:pPr>
            <a:endParaRPr sz="1800" dirty="0"/>
          </a:p>
          <a:p>
            <a:pPr marL="0" lvl="0" indent="0" algn="l" rtl="0">
              <a:spcBef>
                <a:spcPts val="0"/>
              </a:spcBef>
              <a:spcAft>
                <a:spcPts val="0"/>
              </a:spcAft>
              <a:buNone/>
            </a:pPr>
            <a:endParaRPr sz="1800" dirty="0"/>
          </a:p>
        </p:txBody>
      </p:sp>
      <p:pic>
        <p:nvPicPr>
          <p:cNvPr id="184" name="Google Shape;184;g25073e1ac4a_0_145"/>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flipH="1">
            <a:off x="6414719" y="2947335"/>
            <a:ext cx="3871048" cy="2903301"/>
          </a:xfrm>
          <a:prstGeom prst="rect">
            <a:avLst/>
          </a:prstGeom>
          <a:noFill/>
          <a:ln>
            <a:noFill/>
          </a:ln>
        </p:spPr>
      </p:pic>
      <p:pic>
        <p:nvPicPr>
          <p:cNvPr id="4102" name="Picture 6" descr="Toy Story 3 Ad Box in Disney Animation | Loren Javier | Flickr">
            <a:extLst>
              <a:ext uri="{FF2B5EF4-FFF2-40B4-BE49-F238E27FC236}">
                <a16:creationId xmlns:a16="http://schemas.microsoft.com/office/drawing/2014/main" id="{5E5008E2-6880-7A5D-45C8-28A01EB7082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74181" y="638443"/>
            <a:ext cx="5214494" cy="3910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907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9"/>
        <p:cNvGrpSpPr/>
        <p:nvPr/>
      </p:nvGrpSpPr>
      <p:grpSpPr>
        <a:xfrm>
          <a:off x="0" y="0"/>
          <a:ext cx="0" cy="0"/>
          <a:chOff x="0" y="0"/>
          <a:chExt cx="0" cy="0"/>
        </a:xfrm>
      </p:grpSpPr>
      <p:pic>
        <p:nvPicPr>
          <p:cNvPr id="180" name="Google Shape;180;g25073e1ac4a_0_145"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10400" y="0"/>
            <a:ext cx="2133600" cy="861974"/>
          </a:xfrm>
          <a:prstGeom prst="rect">
            <a:avLst/>
          </a:prstGeom>
          <a:noFill/>
          <a:ln>
            <a:noFill/>
          </a:ln>
        </p:spPr>
      </p:pic>
      <p:sp>
        <p:nvSpPr>
          <p:cNvPr id="181" name="Google Shape;181;g25073e1ac4a_0_145"/>
          <p:cNvSpPr txBox="1"/>
          <p:nvPr/>
        </p:nvSpPr>
        <p:spPr>
          <a:xfrm>
            <a:off x="-27325" y="59125"/>
            <a:ext cx="71160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IE" sz="2400" b="1" dirty="0">
                <a:solidFill>
                  <a:srgbClr val="1A5892"/>
                </a:solidFill>
                <a:latin typeface="Comic Sans MS" panose="030F0702030302020204" pitchFamily="66" charset="0"/>
              </a:rPr>
              <a:t>What might an ad look like?</a:t>
            </a:r>
            <a:endParaRPr lang="en-IE" sz="1200" b="0" i="0" u="none" strike="noStrike" cap="none" dirty="0">
              <a:solidFill>
                <a:srgbClr val="000000"/>
              </a:solidFill>
              <a:latin typeface="Comic Sans MS" panose="030F0702030302020204" pitchFamily="66" charset="0"/>
              <a:sym typeface="Arial"/>
            </a:endParaRPr>
          </a:p>
        </p:txBody>
      </p:sp>
      <p:sp>
        <p:nvSpPr>
          <p:cNvPr id="182" name="Google Shape;182;g25073e1ac4a_0_145"/>
          <p:cNvSpPr txBox="1"/>
          <p:nvPr/>
        </p:nvSpPr>
        <p:spPr>
          <a:xfrm>
            <a:off x="76117" y="-864214"/>
            <a:ext cx="2465463" cy="307800"/>
          </a:xfrm>
          <a:prstGeom prst="rect">
            <a:avLst/>
          </a:prstGeom>
          <a:noFill/>
          <a:ln>
            <a:noFill/>
          </a:ln>
        </p:spPr>
        <p:txBody>
          <a:bodyPr spcFirstLastPara="1" wrap="square" lIns="91425" tIns="91425" rIns="91425" bIns="91425" anchor="t" anchorCtr="0">
            <a:spAutoFit/>
          </a:bodyPr>
          <a:lstStyle/>
          <a:p>
            <a:pPr marL="0" lvl="0" indent="0" algn="l" rtl="0">
              <a:lnSpc>
                <a:spcPct val="107916"/>
              </a:lnSpc>
              <a:spcBef>
                <a:spcPts val="0"/>
              </a:spcBef>
              <a:spcAft>
                <a:spcPts val="800"/>
              </a:spcAft>
              <a:buNone/>
            </a:pPr>
            <a:endParaRPr sz="2800">
              <a:solidFill>
                <a:schemeClr val="dk1"/>
              </a:solidFill>
            </a:endParaRPr>
          </a:p>
        </p:txBody>
      </p:sp>
      <p:sp>
        <p:nvSpPr>
          <p:cNvPr id="183" name="Google Shape;183;g25073e1ac4a_0_145"/>
          <p:cNvSpPr txBox="1"/>
          <p:nvPr/>
        </p:nvSpPr>
        <p:spPr>
          <a:xfrm>
            <a:off x="4032310" y="-177516"/>
            <a:ext cx="952249" cy="166196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lang="en-GB" sz="2000" b="1" dirty="0">
              <a:solidFill>
                <a:schemeClr val="dk1"/>
              </a:solidFill>
            </a:endParaRPr>
          </a:p>
          <a:p>
            <a:pPr marL="0" lvl="0" indent="0" algn="l" rtl="0">
              <a:spcBef>
                <a:spcPts val="0"/>
              </a:spcBef>
              <a:spcAft>
                <a:spcPts val="0"/>
              </a:spcAft>
              <a:buNone/>
            </a:pPr>
            <a:endParaRPr sz="2000" b="1" dirty="0">
              <a:solidFill>
                <a:schemeClr val="dk1"/>
              </a:solidFill>
            </a:endParaRPr>
          </a:p>
          <a:p>
            <a:pPr marL="0" lvl="0" indent="0" algn="l" rtl="0">
              <a:spcBef>
                <a:spcPts val="0"/>
              </a:spcBef>
              <a:spcAft>
                <a:spcPts val="0"/>
              </a:spcAft>
              <a:buNone/>
            </a:pPr>
            <a:endParaRPr sz="2000" dirty="0"/>
          </a:p>
          <a:p>
            <a:pPr marL="0" lvl="0" indent="0" algn="l" rtl="0">
              <a:spcBef>
                <a:spcPts val="0"/>
              </a:spcBef>
              <a:spcAft>
                <a:spcPts val="0"/>
              </a:spcAft>
              <a:buNone/>
            </a:pPr>
            <a:endParaRPr sz="1800" dirty="0"/>
          </a:p>
          <a:p>
            <a:pPr marL="0" lvl="0" indent="0" algn="l" rtl="0">
              <a:spcBef>
                <a:spcPts val="0"/>
              </a:spcBef>
              <a:spcAft>
                <a:spcPts val="0"/>
              </a:spcAft>
              <a:buNone/>
            </a:pPr>
            <a:endParaRPr sz="1800" dirty="0"/>
          </a:p>
        </p:txBody>
      </p:sp>
      <p:pic>
        <p:nvPicPr>
          <p:cNvPr id="184" name="Google Shape;184;g25073e1ac4a_0_145"/>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flipH="1">
            <a:off x="6414719" y="2947335"/>
            <a:ext cx="3871048" cy="2903301"/>
          </a:xfrm>
          <a:prstGeom prst="rect">
            <a:avLst/>
          </a:prstGeom>
          <a:noFill/>
          <a:ln>
            <a:noFill/>
          </a:ln>
        </p:spPr>
      </p:pic>
      <p:pic>
        <p:nvPicPr>
          <p:cNvPr id="2" name="Picture 8" descr="Wreck-it Ralph 2 Announced! | Breaking News! The sequel to o… | Flickr">
            <a:extLst>
              <a:ext uri="{FF2B5EF4-FFF2-40B4-BE49-F238E27FC236}">
                <a16:creationId xmlns:a16="http://schemas.microsoft.com/office/drawing/2014/main" id="{6D205368-425E-9965-7DF3-423A0ADC8F3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82588" y="744514"/>
            <a:ext cx="5673897" cy="3782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1383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0"/>
        <p:cNvGrpSpPr/>
        <p:nvPr/>
      </p:nvGrpSpPr>
      <p:grpSpPr>
        <a:xfrm>
          <a:off x="0" y="0"/>
          <a:ext cx="0" cy="0"/>
          <a:chOff x="0" y="0"/>
          <a:chExt cx="0" cy="0"/>
        </a:xfrm>
      </p:grpSpPr>
      <p:pic>
        <p:nvPicPr>
          <p:cNvPr id="101" name="Google Shape;101;p2"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10400" y="0"/>
            <a:ext cx="2133600" cy="861974"/>
          </a:xfrm>
          <a:prstGeom prst="rect">
            <a:avLst/>
          </a:prstGeom>
          <a:noFill/>
          <a:ln>
            <a:noFill/>
          </a:ln>
        </p:spPr>
      </p:pic>
      <p:sp>
        <p:nvSpPr>
          <p:cNvPr id="102" name="Google Shape;102;p2"/>
          <p:cNvSpPr txBox="1"/>
          <p:nvPr/>
        </p:nvSpPr>
        <p:spPr>
          <a:xfrm>
            <a:off x="436144" y="234975"/>
            <a:ext cx="605910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IE" sz="2800" b="1" dirty="0">
                <a:solidFill>
                  <a:srgbClr val="1A5892"/>
                </a:solidFill>
                <a:latin typeface="Comic Sans MS" panose="030F0702030302020204" pitchFamily="66" charset="0"/>
              </a:rPr>
              <a:t>What might an ad look like?</a:t>
            </a:r>
            <a:endParaRPr lang="en-IE" sz="1400" b="0" i="0" u="none" strike="noStrike" cap="none" dirty="0">
              <a:solidFill>
                <a:srgbClr val="000000"/>
              </a:solidFill>
              <a:latin typeface="Comic Sans MS" panose="030F0702030302020204" pitchFamily="66" charset="0"/>
              <a:sym typeface="Arial"/>
            </a:endParaRPr>
          </a:p>
        </p:txBody>
      </p:sp>
      <p:sp>
        <p:nvSpPr>
          <p:cNvPr id="11" name="Rectangle 10">
            <a:extLst>
              <a:ext uri="{FF2B5EF4-FFF2-40B4-BE49-F238E27FC236}">
                <a16:creationId xmlns:a16="http://schemas.microsoft.com/office/drawing/2014/main" id="{8689ACD0-DA5C-43BD-4317-F74F68BBF9AC}"/>
              </a:ext>
            </a:extLst>
          </p:cNvPr>
          <p:cNvSpPr/>
          <p:nvPr/>
        </p:nvSpPr>
        <p:spPr>
          <a:xfrm>
            <a:off x="8119632" y="643010"/>
            <a:ext cx="836468" cy="923330"/>
          </a:xfrm>
          <a:prstGeom prst="rect">
            <a:avLst/>
          </a:prstGeom>
          <a:solidFill>
            <a:schemeClr val="lt1"/>
          </a:solidFill>
        </p:spPr>
        <p:txBody>
          <a:bodyPr wrap="square" lIns="91440" tIns="45720" rIns="91440" bIns="45720">
            <a:spAutoFit/>
          </a:bodyPr>
          <a:lstStyle/>
          <a:p>
            <a:pPr algn="ctr"/>
            <a:endParaRPr lang="en-US" sz="5400" b="1" cap="none" spc="0" dirty="0">
              <a:ln w="22225">
                <a:solidFill>
                  <a:schemeClr val="accent2"/>
                </a:solidFill>
                <a:prstDash val="solid"/>
              </a:ln>
              <a:solidFill>
                <a:schemeClr val="accent2">
                  <a:lumMod val="40000"/>
                  <a:lumOff val="60000"/>
                </a:schemeClr>
              </a:solidFill>
              <a:effectLst/>
            </a:endParaRPr>
          </a:p>
        </p:txBody>
      </p:sp>
      <p:sp>
        <p:nvSpPr>
          <p:cNvPr id="13" name="TextBox 12">
            <a:extLst>
              <a:ext uri="{FF2B5EF4-FFF2-40B4-BE49-F238E27FC236}">
                <a16:creationId xmlns:a16="http://schemas.microsoft.com/office/drawing/2014/main" id="{AE4D4ECD-D3CA-781A-9D15-F9E7DFB9F1A2}"/>
              </a:ext>
            </a:extLst>
          </p:cNvPr>
          <p:cNvSpPr txBox="1"/>
          <p:nvPr/>
        </p:nvSpPr>
        <p:spPr>
          <a:xfrm>
            <a:off x="1176361" y="758155"/>
            <a:ext cx="3859102" cy="3541482"/>
          </a:xfrm>
          <a:prstGeom prst="rect">
            <a:avLst/>
          </a:prstGeom>
          <a:noFill/>
        </p:spPr>
        <p:txBody>
          <a:bodyPr wrap="square" rtlCol="0">
            <a:spAutoFit/>
          </a:bodyPr>
          <a:lstStyle/>
          <a:p>
            <a:pPr>
              <a:lnSpc>
                <a:spcPct val="107000"/>
              </a:lnSpc>
              <a:spcAft>
                <a:spcPts val="800"/>
              </a:spcAft>
            </a:pPr>
            <a:r>
              <a:rPr lang="fi-FI" sz="1800" b="1" dirty="0">
                <a:solidFill>
                  <a:schemeClr val="bg1"/>
                </a:solidFill>
                <a:latin typeface="Comic Sans MS" panose="030F0702030302020204" pitchFamily="66" charset="0"/>
                <a:ea typeface="Calibri" panose="020F0502020204030204" pitchFamily="34" charset="0"/>
                <a:cs typeface="Arial" panose="020B0604020202020204" pitchFamily="34" charset="0"/>
              </a:rPr>
              <a:t>C</a:t>
            </a:r>
            <a:r>
              <a:rPr lang="fi-FI" sz="1800" b="1" dirty="0">
                <a:solidFill>
                  <a:schemeClr val="bg1"/>
                </a:solidFill>
                <a:effectLst/>
                <a:latin typeface="Comic Sans MS" panose="030F0702030302020204" pitchFamily="66" charset="0"/>
                <a:ea typeface="Calibri" panose="020F0502020204030204" pitchFamily="34" charset="0"/>
                <a:cs typeface="Arial" panose="020B0604020202020204" pitchFamily="34" charset="0"/>
              </a:rPr>
              <a:t>ommon places we see </a:t>
            </a:r>
            <a:r>
              <a:rPr lang="fi-FI" sz="2400" b="1" i="1" dirty="0">
                <a:solidFill>
                  <a:schemeClr val="bg1"/>
                </a:solidFill>
                <a:effectLst/>
                <a:latin typeface="Comic Sans MS" panose="030F0702030302020204" pitchFamily="66" charset="0"/>
                <a:ea typeface="Calibri" panose="020F0502020204030204" pitchFamily="34" charset="0"/>
                <a:cs typeface="Arial" panose="020B0604020202020204" pitchFamily="34" charset="0"/>
              </a:rPr>
              <a:t>advertising messages</a:t>
            </a:r>
            <a:endParaRPr lang="fi-FI" sz="1800" b="1" i="1" dirty="0">
              <a:solidFill>
                <a:schemeClr val="bg1"/>
              </a:solidFill>
              <a:effectLst/>
              <a:latin typeface="Comic Sans MS" panose="030F0702030302020204" pitchFamily="66" charset="0"/>
              <a:ea typeface="Calibri" panose="020F0502020204030204" pitchFamily="34" charset="0"/>
              <a:cs typeface="Arial" panose="020B0604020202020204" pitchFamily="34" charset="0"/>
            </a:endParaRPr>
          </a:p>
          <a:p>
            <a:pPr algn="ctr">
              <a:lnSpc>
                <a:spcPct val="107000"/>
              </a:lnSpc>
              <a:spcAft>
                <a:spcPts val="800"/>
              </a:spcAft>
            </a:pPr>
            <a:r>
              <a:rPr lang="fi-FI" sz="2400" b="1" dirty="0">
                <a:solidFill>
                  <a:srgbClr val="FF0000"/>
                </a:solidFill>
                <a:effectLst>
                  <a:outerShdw blurRad="38100" dist="38100" dir="2700000" algn="tl">
                    <a:srgbClr val="000000">
                      <a:alpha val="43137"/>
                    </a:srgbClr>
                  </a:outerShdw>
                </a:effectLst>
                <a:latin typeface="Comic Sans MS" panose="030F0702030302020204" pitchFamily="66" charset="0"/>
                <a:ea typeface="Calibri" panose="020F0502020204030204" pitchFamily="34" charset="0"/>
                <a:cs typeface="Arial" panose="020B0604020202020204" pitchFamily="34" charset="0"/>
              </a:rPr>
              <a:t>Can you think of other examples of advertisements featuring in movies/ songs/ cartoons?</a:t>
            </a:r>
            <a:endParaRPr lang="fi-FI" sz="2400" b="1" dirty="0">
              <a:solidFill>
                <a:schemeClr val="bg1"/>
              </a:solidFill>
              <a:effectLst>
                <a:outerShdw blurRad="38100" dist="38100" dir="2700000" algn="tl">
                  <a:srgbClr val="000000">
                    <a:alpha val="43137"/>
                  </a:srgbClr>
                </a:outerShdw>
              </a:effectLst>
              <a:latin typeface="Comic Sans MS" panose="030F0702030302020204" pitchFamily="66" charset="0"/>
              <a:ea typeface="Calibri" panose="020F0502020204030204" pitchFamily="34" charset="0"/>
              <a:cs typeface="Arial" panose="020B0604020202020204" pitchFamily="34" charset="0"/>
            </a:endParaRPr>
          </a:p>
          <a:p>
            <a:pPr>
              <a:lnSpc>
                <a:spcPct val="107000"/>
              </a:lnSpc>
              <a:spcAft>
                <a:spcPts val="800"/>
              </a:spcAft>
            </a:pPr>
            <a:r>
              <a:rPr lang="fi-FI" sz="1800" dirty="0">
                <a:solidFill>
                  <a:schemeClr val="bg1"/>
                </a:solidFill>
                <a:effectLst/>
                <a:latin typeface="Comic Sans MS" panose="030F0702030302020204" pitchFamily="66" charset="0"/>
                <a:ea typeface="Calibri" panose="020F0502020204030204" pitchFamily="34" charset="0"/>
                <a:cs typeface="Arial" panose="020B0604020202020204" pitchFamily="34" charset="0"/>
              </a:rPr>
              <a:t>Instagram, TikTok and other social</a:t>
            </a:r>
          </a:p>
        </p:txBody>
      </p:sp>
      <p:pic>
        <p:nvPicPr>
          <p:cNvPr id="5" name="Picture 4" descr="Hands Up Handy">
            <a:extLst>
              <a:ext uri="{FF2B5EF4-FFF2-40B4-BE49-F238E27FC236}">
                <a16:creationId xmlns:a16="http://schemas.microsoft.com/office/drawing/2014/main" id="{4DF3D2ED-FBB8-525A-B580-4800206685CF}"/>
              </a:ext>
            </a:extLst>
          </p:cNvPr>
          <p:cNvPicPr>
            <a:picLocks noChangeAspect="1"/>
          </p:cNvPicPr>
          <p:nvPr/>
        </p:nvPicPr>
        <p:blipFill>
          <a:blip r:embed="rId5"/>
          <a:stretch>
            <a:fillRect/>
          </a:stretch>
        </p:blipFill>
        <p:spPr>
          <a:xfrm>
            <a:off x="4727866" y="643010"/>
            <a:ext cx="3810000" cy="3810000"/>
          </a:xfrm>
          <a:prstGeom prst="rect">
            <a:avLst/>
          </a:prstGeom>
        </p:spPr>
      </p:pic>
    </p:spTree>
    <p:extLst>
      <p:ext uri="{BB962C8B-B14F-4D97-AF65-F5344CB8AC3E}">
        <p14:creationId xmlns:p14="http://schemas.microsoft.com/office/powerpoint/2010/main" val="2035729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0"/>
        <p:cNvGrpSpPr/>
        <p:nvPr/>
      </p:nvGrpSpPr>
      <p:grpSpPr>
        <a:xfrm>
          <a:off x="0" y="0"/>
          <a:ext cx="0" cy="0"/>
          <a:chOff x="0" y="0"/>
          <a:chExt cx="0" cy="0"/>
        </a:xfrm>
      </p:grpSpPr>
      <p:pic>
        <p:nvPicPr>
          <p:cNvPr id="101" name="Google Shape;101;p2"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10400" y="0"/>
            <a:ext cx="2133600" cy="861974"/>
          </a:xfrm>
          <a:prstGeom prst="rect">
            <a:avLst/>
          </a:prstGeom>
          <a:noFill/>
          <a:ln>
            <a:noFill/>
          </a:ln>
        </p:spPr>
      </p:pic>
      <p:sp>
        <p:nvSpPr>
          <p:cNvPr id="102" name="Google Shape;102;p2"/>
          <p:cNvSpPr txBox="1"/>
          <p:nvPr/>
        </p:nvSpPr>
        <p:spPr>
          <a:xfrm>
            <a:off x="436144" y="234975"/>
            <a:ext cx="605910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IE" sz="2800" b="1" dirty="0">
                <a:solidFill>
                  <a:srgbClr val="1A5892"/>
                </a:solidFill>
                <a:latin typeface="Comic Sans MS" panose="030F0702030302020204" pitchFamily="66" charset="0"/>
              </a:rPr>
              <a:t>What might an ad look like?</a:t>
            </a:r>
            <a:endParaRPr lang="en-IE" sz="1400" b="0" i="0" u="none" strike="noStrike" cap="none" dirty="0">
              <a:solidFill>
                <a:srgbClr val="000000"/>
              </a:solidFill>
              <a:latin typeface="Comic Sans MS" panose="030F0702030302020204" pitchFamily="66" charset="0"/>
              <a:sym typeface="Arial"/>
            </a:endParaRPr>
          </a:p>
        </p:txBody>
      </p:sp>
      <p:sp>
        <p:nvSpPr>
          <p:cNvPr id="11" name="Rectangle 10">
            <a:extLst>
              <a:ext uri="{FF2B5EF4-FFF2-40B4-BE49-F238E27FC236}">
                <a16:creationId xmlns:a16="http://schemas.microsoft.com/office/drawing/2014/main" id="{8689ACD0-DA5C-43BD-4317-F74F68BBF9AC}"/>
              </a:ext>
            </a:extLst>
          </p:cNvPr>
          <p:cNvSpPr/>
          <p:nvPr/>
        </p:nvSpPr>
        <p:spPr>
          <a:xfrm>
            <a:off x="8119632" y="643010"/>
            <a:ext cx="836468" cy="923330"/>
          </a:xfrm>
          <a:prstGeom prst="rect">
            <a:avLst/>
          </a:prstGeom>
          <a:solidFill>
            <a:schemeClr val="lt1"/>
          </a:solidFill>
        </p:spPr>
        <p:txBody>
          <a:bodyPr wrap="square" lIns="91440" tIns="45720" rIns="91440" bIns="45720">
            <a:spAutoFit/>
          </a:bodyPr>
          <a:lstStyle/>
          <a:p>
            <a:pPr algn="ctr"/>
            <a:endParaRPr lang="en-US" sz="5400" b="1" cap="none" spc="0" dirty="0">
              <a:ln w="22225">
                <a:solidFill>
                  <a:schemeClr val="accent2"/>
                </a:solidFill>
                <a:prstDash val="solid"/>
              </a:ln>
              <a:solidFill>
                <a:schemeClr val="accent2">
                  <a:lumMod val="40000"/>
                  <a:lumOff val="60000"/>
                </a:schemeClr>
              </a:solidFill>
              <a:effectLst/>
            </a:endParaRPr>
          </a:p>
        </p:txBody>
      </p:sp>
      <p:sp>
        <p:nvSpPr>
          <p:cNvPr id="13" name="TextBox 12">
            <a:extLst>
              <a:ext uri="{FF2B5EF4-FFF2-40B4-BE49-F238E27FC236}">
                <a16:creationId xmlns:a16="http://schemas.microsoft.com/office/drawing/2014/main" id="{AE4D4ECD-D3CA-781A-9D15-F9E7DFB9F1A2}"/>
              </a:ext>
            </a:extLst>
          </p:cNvPr>
          <p:cNvSpPr txBox="1"/>
          <p:nvPr/>
        </p:nvSpPr>
        <p:spPr>
          <a:xfrm>
            <a:off x="187900" y="758155"/>
            <a:ext cx="4228235" cy="2303131"/>
          </a:xfrm>
          <a:prstGeom prst="rect">
            <a:avLst/>
          </a:prstGeom>
          <a:noFill/>
        </p:spPr>
        <p:txBody>
          <a:bodyPr wrap="square" rtlCol="0">
            <a:spAutoFit/>
          </a:bodyPr>
          <a:lstStyle/>
          <a:p>
            <a:pPr>
              <a:lnSpc>
                <a:spcPct val="107000"/>
              </a:lnSpc>
              <a:spcAft>
                <a:spcPts val="800"/>
              </a:spcAft>
            </a:pPr>
            <a:r>
              <a:rPr lang="fi-FI" b="1" dirty="0">
                <a:solidFill>
                  <a:schemeClr val="bg1"/>
                </a:solidFill>
                <a:latin typeface="Comic Sans MS" panose="030F0702030302020204" pitchFamily="66" charset="0"/>
                <a:ea typeface="Calibri" panose="020F0502020204030204" pitchFamily="34" charset="0"/>
                <a:cs typeface="Arial" panose="020B0604020202020204" pitchFamily="34" charset="0"/>
              </a:rPr>
              <a:t>C</a:t>
            </a:r>
            <a:r>
              <a:rPr lang="fi-FI" b="1" dirty="0">
                <a:solidFill>
                  <a:schemeClr val="bg1"/>
                </a:solidFill>
                <a:effectLst/>
                <a:latin typeface="Comic Sans MS" panose="030F0702030302020204" pitchFamily="66" charset="0"/>
                <a:ea typeface="Calibri" panose="020F0502020204030204" pitchFamily="34" charset="0"/>
                <a:cs typeface="Arial" panose="020B0604020202020204" pitchFamily="34" charset="0"/>
              </a:rPr>
              <a:t>ommon places we see </a:t>
            </a:r>
            <a:r>
              <a:rPr lang="fi-FI" sz="1800" b="1" i="1" dirty="0">
                <a:solidFill>
                  <a:schemeClr val="bg1"/>
                </a:solidFill>
                <a:effectLst/>
                <a:latin typeface="Comic Sans MS" panose="030F0702030302020204" pitchFamily="66" charset="0"/>
                <a:ea typeface="Calibri" panose="020F0502020204030204" pitchFamily="34" charset="0"/>
                <a:cs typeface="Arial" panose="020B0604020202020204" pitchFamily="34" charset="0"/>
              </a:rPr>
              <a:t>advertising messages</a:t>
            </a:r>
            <a:endParaRPr lang="fi-FI" b="1" i="1" dirty="0">
              <a:solidFill>
                <a:schemeClr val="bg1"/>
              </a:solidFill>
              <a:effectLst/>
              <a:latin typeface="Comic Sans MS" panose="030F0702030302020204" pitchFamily="66" charset="0"/>
              <a:ea typeface="Calibri" panose="020F0502020204030204" pitchFamily="34" charset="0"/>
              <a:cs typeface="Arial" panose="020B0604020202020204" pitchFamily="34" charset="0"/>
            </a:endParaRPr>
          </a:p>
          <a:p>
            <a:pPr>
              <a:lnSpc>
                <a:spcPct val="107000"/>
              </a:lnSpc>
              <a:spcAft>
                <a:spcPts val="800"/>
              </a:spcAft>
            </a:pPr>
            <a:r>
              <a:rPr lang="fi-FI" dirty="0">
                <a:solidFill>
                  <a:schemeClr val="bg1"/>
                </a:solidFill>
                <a:effectLst/>
                <a:latin typeface="Comic Sans MS" panose="030F0702030302020204" pitchFamily="66" charset="0"/>
                <a:ea typeface="Calibri" panose="020F0502020204030204" pitchFamily="34" charset="0"/>
                <a:cs typeface="Arial" panose="020B0604020202020204" pitchFamily="34" charset="0"/>
              </a:rPr>
              <a:t>TV programmes </a:t>
            </a:r>
          </a:p>
          <a:p>
            <a:pPr>
              <a:lnSpc>
                <a:spcPct val="200000"/>
              </a:lnSpc>
              <a:spcAft>
                <a:spcPts val="800"/>
              </a:spcAft>
            </a:pPr>
            <a:r>
              <a:rPr lang="fi-FI" sz="2400" dirty="0">
                <a:solidFill>
                  <a:schemeClr val="accent3">
                    <a:lumMod val="50000"/>
                  </a:schemeClr>
                </a:solidFill>
                <a:latin typeface="Comic Sans MS" panose="030F0702030302020204" pitchFamily="66" charset="0"/>
                <a:ea typeface="Calibri" panose="020F0502020204030204" pitchFamily="34" charset="0"/>
                <a:cs typeface="Arial" panose="020B0604020202020204" pitchFamily="34" charset="0"/>
              </a:rPr>
              <a:t>What is a </a:t>
            </a:r>
            <a:r>
              <a:rPr lang="fi-FI" sz="2800" b="1" dirty="0">
                <a:solidFill>
                  <a:schemeClr val="accent3">
                    <a:lumMod val="50000"/>
                  </a:schemeClr>
                </a:solidFill>
                <a:effectLst>
                  <a:outerShdw blurRad="38100" dist="38100" dir="2700000" algn="tl">
                    <a:srgbClr val="000000">
                      <a:alpha val="43137"/>
                    </a:srgbClr>
                  </a:outerShdw>
                </a:effectLst>
                <a:latin typeface="Comic Sans MS" panose="030F0702030302020204" pitchFamily="66" charset="0"/>
                <a:ea typeface="Calibri" panose="020F0502020204030204" pitchFamily="34" charset="0"/>
                <a:cs typeface="Arial" panose="020B0604020202020204" pitchFamily="34" charset="0"/>
              </a:rPr>
              <a:t>website</a:t>
            </a:r>
            <a:r>
              <a:rPr lang="fi-FI" sz="2400" dirty="0">
                <a:solidFill>
                  <a:schemeClr val="accent3">
                    <a:lumMod val="50000"/>
                  </a:schemeClr>
                </a:solidFill>
                <a:latin typeface="Comic Sans MS" panose="030F0702030302020204" pitchFamily="66" charset="0"/>
                <a:ea typeface="Calibri" panose="020F0502020204030204" pitchFamily="34" charset="0"/>
                <a:cs typeface="Arial" panose="020B0604020202020204" pitchFamily="34" charset="0"/>
              </a:rPr>
              <a:t> cookie?</a:t>
            </a:r>
            <a:endParaRPr lang="fi-FI" sz="2400" dirty="0">
              <a:solidFill>
                <a:schemeClr val="accent3">
                  <a:lumMod val="50000"/>
                </a:schemeClr>
              </a:solidFill>
              <a:effectLst/>
              <a:latin typeface="Comic Sans MS" panose="030F0702030302020204" pitchFamily="66" charset="0"/>
              <a:ea typeface="Calibri" panose="020F0502020204030204" pitchFamily="34" charset="0"/>
              <a:cs typeface="Arial" panose="020B0604020202020204" pitchFamily="34" charset="0"/>
            </a:endParaRPr>
          </a:p>
          <a:p>
            <a:pPr>
              <a:lnSpc>
                <a:spcPct val="107000"/>
              </a:lnSpc>
              <a:spcAft>
                <a:spcPts val="800"/>
              </a:spcAft>
            </a:pPr>
            <a:r>
              <a:rPr lang="fi-FI" dirty="0">
                <a:solidFill>
                  <a:schemeClr val="bg1"/>
                </a:solidFill>
                <a:effectLst/>
                <a:latin typeface="Comic Sans MS" panose="030F0702030302020204" pitchFamily="66" charset="0"/>
                <a:ea typeface="Calibri" panose="020F0502020204030204" pitchFamily="34" charset="0"/>
                <a:cs typeface="Arial" panose="020B0604020202020204" pitchFamily="34" charset="0"/>
              </a:rPr>
              <a:t>Instagram, TikTok and other social</a:t>
            </a:r>
          </a:p>
        </p:txBody>
      </p:sp>
      <p:pic>
        <p:nvPicPr>
          <p:cNvPr id="5" name="Picture 4" descr="Hands Up Handy">
            <a:extLst>
              <a:ext uri="{FF2B5EF4-FFF2-40B4-BE49-F238E27FC236}">
                <a16:creationId xmlns:a16="http://schemas.microsoft.com/office/drawing/2014/main" id="{4DF3D2ED-FBB8-525A-B580-4800206685CF}"/>
              </a:ext>
            </a:extLst>
          </p:cNvPr>
          <p:cNvPicPr>
            <a:picLocks noChangeAspect="1"/>
          </p:cNvPicPr>
          <p:nvPr/>
        </p:nvPicPr>
        <p:blipFill>
          <a:blip r:embed="rId5"/>
          <a:stretch>
            <a:fillRect/>
          </a:stretch>
        </p:blipFill>
        <p:spPr>
          <a:xfrm>
            <a:off x="4727866" y="643010"/>
            <a:ext cx="3810000" cy="3810000"/>
          </a:xfrm>
          <a:prstGeom prst="rect">
            <a:avLst/>
          </a:prstGeom>
        </p:spPr>
      </p:pic>
    </p:spTree>
    <p:extLst>
      <p:ext uri="{BB962C8B-B14F-4D97-AF65-F5344CB8AC3E}">
        <p14:creationId xmlns:p14="http://schemas.microsoft.com/office/powerpoint/2010/main" val="30088480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9"/>
        <p:cNvGrpSpPr/>
        <p:nvPr/>
      </p:nvGrpSpPr>
      <p:grpSpPr>
        <a:xfrm>
          <a:off x="0" y="0"/>
          <a:ext cx="0" cy="0"/>
          <a:chOff x="0" y="0"/>
          <a:chExt cx="0" cy="0"/>
        </a:xfrm>
      </p:grpSpPr>
      <p:pic>
        <p:nvPicPr>
          <p:cNvPr id="180" name="Google Shape;180;g25073e1ac4a_0_145"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10400" y="0"/>
            <a:ext cx="2133600" cy="861974"/>
          </a:xfrm>
          <a:prstGeom prst="rect">
            <a:avLst/>
          </a:prstGeom>
          <a:noFill/>
          <a:ln>
            <a:noFill/>
          </a:ln>
        </p:spPr>
      </p:pic>
      <p:sp>
        <p:nvSpPr>
          <p:cNvPr id="181" name="Google Shape;181;g25073e1ac4a_0_145"/>
          <p:cNvSpPr txBox="1"/>
          <p:nvPr/>
        </p:nvSpPr>
        <p:spPr>
          <a:xfrm>
            <a:off x="-27325" y="59125"/>
            <a:ext cx="711600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IE" sz="2800" b="1" dirty="0">
                <a:solidFill>
                  <a:srgbClr val="1A5892"/>
                </a:solidFill>
                <a:latin typeface="Comic Sans MS" panose="030F0702030302020204" pitchFamily="66" charset="0"/>
              </a:rPr>
              <a:t>What might an ad look like?</a:t>
            </a:r>
            <a:endParaRPr lang="en-IE" b="0" i="0" u="none" strike="noStrike" cap="none" dirty="0">
              <a:solidFill>
                <a:srgbClr val="000000"/>
              </a:solidFill>
              <a:latin typeface="Comic Sans MS" panose="030F0702030302020204" pitchFamily="66" charset="0"/>
              <a:sym typeface="Arial"/>
            </a:endParaRPr>
          </a:p>
        </p:txBody>
      </p:sp>
      <p:sp>
        <p:nvSpPr>
          <p:cNvPr id="182" name="Google Shape;182;g25073e1ac4a_0_145"/>
          <p:cNvSpPr txBox="1"/>
          <p:nvPr/>
        </p:nvSpPr>
        <p:spPr>
          <a:xfrm>
            <a:off x="1473300" y="626050"/>
            <a:ext cx="5719200" cy="615600"/>
          </a:xfrm>
          <a:prstGeom prst="rect">
            <a:avLst/>
          </a:prstGeom>
          <a:noFill/>
          <a:ln>
            <a:noFill/>
          </a:ln>
        </p:spPr>
        <p:txBody>
          <a:bodyPr spcFirstLastPara="1" wrap="square" lIns="91425" tIns="91425" rIns="91425" bIns="91425" anchor="t" anchorCtr="0">
            <a:spAutoFit/>
          </a:bodyPr>
          <a:lstStyle/>
          <a:p>
            <a:pPr marL="0" lvl="0" indent="0" algn="l" rtl="0">
              <a:lnSpc>
                <a:spcPct val="107916"/>
              </a:lnSpc>
              <a:spcBef>
                <a:spcPts val="0"/>
              </a:spcBef>
              <a:spcAft>
                <a:spcPts val="800"/>
              </a:spcAft>
              <a:buNone/>
            </a:pPr>
            <a:endParaRPr sz="2800">
              <a:solidFill>
                <a:schemeClr val="dk1"/>
              </a:solidFill>
            </a:endParaRPr>
          </a:p>
        </p:txBody>
      </p:sp>
      <p:pic>
        <p:nvPicPr>
          <p:cNvPr id="184" name="Google Shape;184;g25073e1ac4a_0_145"/>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flipH="1">
            <a:off x="6265073" y="1614149"/>
            <a:ext cx="3871048" cy="2903301"/>
          </a:xfrm>
          <a:prstGeom prst="rect">
            <a:avLst/>
          </a:prstGeom>
          <a:noFill/>
          <a:ln>
            <a:noFill/>
          </a:ln>
        </p:spPr>
      </p:pic>
      <p:pic>
        <p:nvPicPr>
          <p:cNvPr id="3" name="Picture 2" descr="Homemade chocolate chip cookie top view">
            <a:extLst>
              <a:ext uri="{FF2B5EF4-FFF2-40B4-BE49-F238E27FC236}">
                <a16:creationId xmlns:a16="http://schemas.microsoft.com/office/drawing/2014/main" id="{77A36E5C-03FD-0D35-7CF9-8E45CBC5C3F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50971" y="579874"/>
            <a:ext cx="4341529" cy="3735299"/>
          </a:xfrm>
          <a:prstGeom prst="rect">
            <a:avLst/>
          </a:prstGeom>
        </p:spPr>
      </p:pic>
      <p:sp>
        <p:nvSpPr>
          <p:cNvPr id="4" name="TextBox 3">
            <a:extLst>
              <a:ext uri="{FF2B5EF4-FFF2-40B4-BE49-F238E27FC236}">
                <a16:creationId xmlns:a16="http://schemas.microsoft.com/office/drawing/2014/main" id="{ED0EA91B-BCF3-83E5-FAAB-FE636FDE599B}"/>
              </a:ext>
            </a:extLst>
          </p:cNvPr>
          <p:cNvSpPr txBox="1"/>
          <p:nvPr/>
        </p:nvSpPr>
        <p:spPr>
          <a:xfrm>
            <a:off x="545566" y="1241650"/>
            <a:ext cx="2412787" cy="523220"/>
          </a:xfrm>
          <a:prstGeom prst="rect">
            <a:avLst/>
          </a:prstGeom>
          <a:noFill/>
        </p:spPr>
        <p:txBody>
          <a:bodyPr wrap="square" rtlCol="0">
            <a:spAutoFit/>
          </a:bodyPr>
          <a:lstStyle/>
          <a:p>
            <a:r>
              <a:rPr lang="en-GB" sz="2800" dirty="0">
                <a:solidFill>
                  <a:schemeClr val="accent3">
                    <a:lumMod val="50000"/>
                  </a:schemeClr>
                </a:solidFill>
                <a:latin typeface="Comic Sans MS" panose="030F0702030302020204" pitchFamily="66" charset="0"/>
              </a:rPr>
              <a:t>Is it this?</a:t>
            </a:r>
          </a:p>
        </p:txBody>
      </p:sp>
    </p:spTree>
    <p:extLst>
      <p:ext uri="{BB962C8B-B14F-4D97-AF65-F5344CB8AC3E}">
        <p14:creationId xmlns:p14="http://schemas.microsoft.com/office/powerpoint/2010/main" val="2275903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9"/>
        <p:cNvGrpSpPr/>
        <p:nvPr/>
      </p:nvGrpSpPr>
      <p:grpSpPr>
        <a:xfrm>
          <a:off x="0" y="0"/>
          <a:ext cx="0" cy="0"/>
          <a:chOff x="0" y="0"/>
          <a:chExt cx="0" cy="0"/>
        </a:xfrm>
      </p:grpSpPr>
      <p:pic>
        <p:nvPicPr>
          <p:cNvPr id="180" name="Google Shape;180;g25073e1ac4a_0_145"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10400" y="0"/>
            <a:ext cx="2133600" cy="861974"/>
          </a:xfrm>
          <a:prstGeom prst="rect">
            <a:avLst/>
          </a:prstGeom>
          <a:noFill/>
          <a:ln>
            <a:noFill/>
          </a:ln>
        </p:spPr>
      </p:pic>
      <p:sp>
        <p:nvSpPr>
          <p:cNvPr id="181" name="Google Shape;181;g25073e1ac4a_0_145"/>
          <p:cNvSpPr txBox="1"/>
          <p:nvPr/>
        </p:nvSpPr>
        <p:spPr>
          <a:xfrm>
            <a:off x="-27325" y="59125"/>
            <a:ext cx="711600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IE" sz="2800" b="1" dirty="0">
                <a:solidFill>
                  <a:srgbClr val="1A5892"/>
                </a:solidFill>
                <a:latin typeface="Comic Sans MS" panose="030F0702030302020204" pitchFamily="66" charset="0"/>
              </a:rPr>
              <a:t>What might an ad look like?</a:t>
            </a:r>
            <a:endParaRPr lang="en-IE" b="0" i="0" u="none" strike="noStrike" cap="none" dirty="0">
              <a:solidFill>
                <a:srgbClr val="000000"/>
              </a:solidFill>
              <a:latin typeface="Comic Sans MS" panose="030F0702030302020204" pitchFamily="66" charset="0"/>
              <a:sym typeface="Arial"/>
            </a:endParaRPr>
          </a:p>
        </p:txBody>
      </p:sp>
      <p:sp>
        <p:nvSpPr>
          <p:cNvPr id="182" name="Google Shape;182;g25073e1ac4a_0_145"/>
          <p:cNvSpPr txBox="1"/>
          <p:nvPr/>
        </p:nvSpPr>
        <p:spPr>
          <a:xfrm>
            <a:off x="1473300" y="626050"/>
            <a:ext cx="5719200" cy="615600"/>
          </a:xfrm>
          <a:prstGeom prst="rect">
            <a:avLst/>
          </a:prstGeom>
          <a:noFill/>
          <a:ln>
            <a:noFill/>
          </a:ln>
        </p:spPr>
        <p:txBody>
          <a:bodyPr spcFirstLastPara="1" wrap="square" lIns="91425" tIns="91425" rIns="91425" bIns="91425" anchor="t" anchorCtr="0">
            <a:spAutoFit/>
          </a:bodyPr>
          <a:lstStyle/>
          <a:p>
            <a:pPr marL="0" lvl="0" indent="0" algn="l" rtl="0">
              <a:lnSpc>
                <a:spcPct val="107916"/>
              </a:lnSpc>
              <a:spcBef>
                <a:spcPts val="0"/>
              </a:spcBef>
              <a:spcAft>
                <a:spcPts val="800"/>
              </a:spcAft>
              <a:buNone/>
            </a:pPr>
            <a:endParaRPr sz="2800">
              <a:solidFill>
                <a:schemeClr val="dk1"/>
              </a:solidFill>
            </a:endParaRPr>
          </a:p>
        </p:txBody>
      </p:sp>
      <p:pic>
        <p:nvPicPr>
          <p:cNvPr id="184" name="Google Shape;184;g25073e1ac4a_0_145"/>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flipH="1">
            <a:off x="6265073" y="1614149"/>
            <a:ext cx="3871048" cy="2903301"/>
          </a:xfrm>
          <a:prstGeom prst="rect">
            <a:avLst/>
          </a:prstGeom>
          <a:noFill/>
          <a:ln>
            <a:noFill/>
          </a:ln>
        </p:spPr>
      </p:pic>
      <p:pic>
        <p:nvPicPr>
          <p:cNvPr id="3" name="Picture 2" descr="Homemade chocolate chip cookie top view">
            <a:extLst>
              <a:ext uri="{FF2B5EF4-FFF2-40B4-BE49-F238E27FC236}">
                <a16:creationId xmlns:a16="http://schemas.microsoft.com/office/drawing/2014/main" id="{77A36E5C-03FD-0D35-7CF9-8E45CBC5C3F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51500" y="579874"/>
            <a:ext cx="4341529" cy="3735299"/>
          </a:xfrm>
          <a:prstGeom prst="rect">
            <a:avLst/>
          </a:prstGeom>
        </p:spPr>
      </p:pic>
      <p:sp>
        <p:nvSpPr>
          <p:cNvPr id="5" name="Multiplication Sign 4">
            <a:extLst>
              <a:ext uri="{FF2B5EF4-FFF2-40B4-BE49-F238E27FC236}">
                <a16:creationId xmlns:a16="http://schemas.microsoft.com/office/drawing/2014/main" id="{57BF963C-5C88-AEEA-474B-2FE0E4E4DE2B}"/>
              </a:ext>
            </a:extLst>
          </p:cNvPr>
          <p:cNvSpPr/>
          <p:nvPr/>
        </p:nvSpPr>
        <p:spPr>
          <a:xfrm>
            <a:off x="2096881" y="712850"/>
            <a:ext cx="4022811" cy="3113799"/>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27569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9"/>
        <p:cNvGrpSpPr/>
        <p:nvPr/>
      </p:nvGrpSpPr>
      <p:grpSpPr>
        <a:xfrm>
          <a:off x="0" y="0"/>
          <a:ext cx="0" cy="0"/>
          <a:chOff x="0" y="0"/>
          <a:chExt cx="0" cy="0"/>
        </a:xfrm>
      </p:grpSpPr>
      <p:pic>
        <p:nvPicPr>
          <p:cNvPr id="180" name="Google Shape;180;g25073e1ac4a_0_145"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10400" y="0"/>
            <a:ext cx="2133600" cy="861974"/>
          </a:xfrm>
          <a:prstGeom prst="rect">
            <a:avLst/>
          </a:prstGeom>
          <a:noFill/>
          <a:ln>
            <a:noFill/>
          </a:ln>
        </p:spPr>
      </p:pic>
      <p:sp>
        <p:nvSpPr>
          <p:cNvPr id="181" name="Google Shape;181;g25073e1ac4a_0_145"/>
          <p:cNvSpPr txBox="1"/>
          <p:nvPr/>
        </p:nvSpPr>
        <p:spPr>
          <a:xfrm>
            <a:off x="-27325" y="59125"/>
            <a:ext cx="711600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IE" sz="2800" b="1" dirty="0">
                <a:solidFill>
                  <a:srgbClr val="1A5892"/>
                </a:solidFill>
                <a:latin typeface="Comic Sans MS" panose="030F0702030302020204" pitchFamily="66" charset="0"/>
              </a:rPr>
              <a:t>What might an ad look like?</a:t>
            </a:r>
            <a:endParaRPr lang="en-IE" b="0" i="0" u="none" strike="noStrike" cap="none" dirty="0">
              <a:solidFill>
                <a:srgbClr val="000000"/>
              </a:solidFill>
              <a:latin typeface="Comic Sans MS" panose="030F0702030302020204" pitchFamily="66" charset="0"/>
              <a:sym typeface="Arial"/>
            </a:endParaRPr>
          </a:p>
        </p:txBody>
      </p:sp>
      <p:sp>
        <p:nvSpPr>
          <p:cNvPr id="182" name="Google Shape;182;g25073e1ac4a_0_145"/>
          <p:cNvSpPr txBox="1"/>
          <p:nvPr/>
        </p:nvSpPr>
        <p:spPr>
          <a:xfrm>
            <a:off x="1473300" y="626050"/>
            <a:ext cx="5719200" cy="615600"/>
          </a:xfrm>
          <a:prstGeom prst="rect">
            <a:avLst/>
          </a:prstGeom>
          <a:noFill/>
          <a:ln>
            <a:noFill/>
          </a:ln>
        </p:spPr>
        <p:txBody>
          <a:bodyPr spcFirstLastPara="1" wrap="square" lIns="91425" tIns="91425" rIns="91425" bIns="91425" anchor="t" anchorCtr="0">
            <a:spAutoFit/>
          </a:bodyPr>
          <a:lstStyle/>
          <a:p>
            <a:pPr marL="0" lvl="0" indent="0" algn="l" rtl="0">
              <a:lnSpc>
                <a:spcPct val="107916"/>
              </a:lnSpc>
              <a:spcBef>
                <a:spcPts val="0"/>
              </a:spcBef>
              <a:spcAft>
                <a:spcPts val="800"/>
              </a:spcAft>
              <a:buNone/>
            </a:pPr>
            <a:endParaRPr sz="2800">
              <a:solidFill>
                <a:schemeClr val="dk1"/>
              </a:solidFill>
            </a:endParaRPr>
          </a:p>
        </p:txBody>
      </p:sp>
      <p:sp>
        <p:nvSpPr>
          <p:cNvPr id="2" name="Flowchart: Alternate Process 1">
            <a:extLst>
              <a:ext uri="{FF2B5EF4-FFF2-40B4-BE49-F238E27FC236}">
                <a16:creationId xmlns:a16="http://schemas.microsoft.com/office/drawing/2014/main" id="{9C5BCEE7-1672-C5B3-87FD-EA6BF455BA4B}"/>
              </a:ext>
            </a:extLst>
          </p:cNvPr>
          <p:cNvSpPr/>
          <p:nvPr/>
        </p:nvSpPr>
        <p:spPr>
          <a:xfrm>
            <a:off x="814508" y="861974"/>
            <a:ext cx="3580759" cy="178901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bg1"/>
                </a:solidFill>
                <a:latin typeface="Comic Sans MS" panose="030F0702030302020204" pitchFamily="66" charset="0"/>
              </a:rPr>
              <a:t>Website Cookies are small text files (for example your username and password) that are saved when you visit a website. </a:t>
            </a:r>
          </a:p>
          <a:p>
            <a:pPr algn="ctr"/>
            <a:endParaRPr lang="en-GB" dirty="0"/>
          </a:p>
        </p:txBody>
      </p:sp>
      <p:sp>
        <p:nvSpPr>
          <p:cNvPr id="5" name="Pentagon 4">
            <a:extLst>
              <a:ext uri="{FF2B5EF4-FFF2-40B4-BE49-F238E27FC236}">
                <a16:creationId xmlns:a16="http://schemas.microsoft.com/office/drawing/2014/main" id="{B92B671B-4772-54DA-A22D-492A97605CF8}"/>
              </a:ext>
            </a:extLst>
          </p:cNvPr>
          <p:cNvSpPr/>
          <p:nvPr/>
        </p:nvSpPr>
        <p:spPr>
          <a:xfrm>
            <a:off x="4572000" y="289937"/>
            <a:ext cx="3411711" cy="2903301"/>
          </a:xfrm>
          <a:prstGeom prst="pen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rtl="0">
              <a:spcBef>
                <a:spcPts val="0"/>
              </a:spcBef>
              <a:spcAft>
                <a:spcPts val="0"/>
              </a:spcAft>
              <a:buNone/>
            </a:pPr>
            <a:r>
              <a:rPr lang="en-GB" sz="1800" dirty="0">
                <a:solidFill>
                  <a:schemeClr val="bg1"/>
                </a:solidFill>
                <a:latin typeface="Comic Sans MS" panose="030F0702030302020204" pitchFamily="66" charset="0"/>
              </a:rPr>
              <a:t>Cookies help websites to work better by remembering information about your last visit</a:t>
            </a:r>
          </a:p>
        </p:txBody>
      </p:sp>
      <p:sp>
        <p:nvSpPr>
          <p:cNvPr id="6" name="Arrow: Right 5">
            <a:extLst>
              <a:ext uri="{FF2B5EF4-FFF2-40B4-BE49-F238E27FC236}">
                <a16:creationId xmlns:a16="http://schemas.microsoft.com/office/drawing/2014/main" id="{07DC74F0-28E1-D7BC-4D29-2E410B70B26F}"/>
              </a:ext>
            </a:extLst>
          </p:cNvPr>
          <p:cNvSpPr/>
          <p:nvPr/>
        </p:nvSpPr>
        <p:spPr>
          <a:xfrm>
            <a:off x="1721223" y="2802934"/>
            <a:ext cx="6946367" cy="218995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rtl="0">
              <a:spcBef>
                <a:spcPts val="0"/>
              </a:spcBef>
              <a:spcAft>
                <a:spcPts val="0"/>
              </a:spcAft>
              <a:buNone/>
            </a:pPr>
            <a:endParaRPr lang="en-GB" sz="1800" dirty="0">
              <a:solidFill>
                <a:schemeClr val="bg1"/>
              </a:solidFill>
              <a:latin typeface="Comic Sans MS" panose="030F0702030302020204" pitchFamily="66" charset="0"/>
            </a:endParaRPr>
          </a:p>
          <a:p>
            <a:pPr marL="0" lvl="0" indent="0" algn="ctr" rtl="0">
              <a:spcBef>
                <a:spcPts val="0"/>
              </a:spcBef>
              <a:spcAft>
                <a:spcPts val="0"/>
              </a:spcAft>
              <a:buNone/>
            </a:pPr>
            <a:r>
              <a:rPr lang="en-GB" sz="1800" dirty="0">
                <a:solidFill>
                  <a:schemeClr val="bg1"/>
                </a:solidFill>
                <a:latin typeface="Comic Sans MS" panose="030F0702030302020204" pitchFamily="66" charset="0"/>
              </a:rPr>
              <a:t>This means that some information, for example advertisements, are sent to you because of what you have watched before. </a:t>
            </a:r>
          </a:p>
        </p:txBody>
      </p:sp>
    </p:spTree>
    <p:extLst>
      <p:ext uri="{BB962C8B-B14F-4D97-AF65-F5344CB8AC3E}">
        <p14:creationId xmlns:p14="http://schemas.microsoft.com/office/powerpoint/2010/main" val="1128006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9"/>
        <p:cNvGrpSpPr/>
        <p:nvPr/>
      </p:nvGrpSpPr>
      <p:grpSpPr>
        <a:xfrm>
          <a:off x="0" y="0"/>
          <a:ext cx="0" cy="0"/>
          <a:chOff x="0" y="0"/>
          <a:chExt cx="0" cy="0"/>
        </a:xfrm>
      </p:grpSpPr>
      <p:pic>
        <p:nvPicPr>
          <p:cNvPr id="180" name="Google Shape;180;g25073e1ac4a_0_145"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10400" y="0"/>
            <a:ext cx="2133600" cy="861974"/>
          </a:xfrm>
          <a:prstGeom prst="rect">
            <a:avLst/>
          </a:prstGeom>
          <a:noFill/>
          <a:ln>
            <a:noFill/>
          </a:ln>
        </p:spPr>
      </p:pic>
      <p:sp>
        <p:nvSpPr>
          <p:cNvPr id="181" name="Google Shape;181;g25073e1ac4a_0_145"/>
          <p:cNvSpPr txBox="1"/>
          <p:nvPr/>
        </p:nvSpPr>
        <p:spPr>
          <a:xfrm>
            <a:off x="-27325" y="59125"/>
            <a:ext cx="711600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IE" sz="2800" b="1" dirty="0">
                <a:solidFill>
                  <a:srgbClr val="0070C0"/>
                </a:solidFill>
                <a:latin typeface="Comic Sans MS" panose="030F0702030302020204" pitchFamily="66" charset="0"/>
              </a:rPr>
              <a:t>What might an ad look like?</a:t>
            </a:r>
            <a:endParaRPr lang="en-IE" b="0" i="0" u="none" strike="noStrike" cap="none" dirty="0">
              <a:solidFill>
                <a:srgbClr val="0070C0"/>
              </a:solidFill>
              <a:latin typeface="Comic Sans MS" panose="030F0702030302020204" pitchFamily="66" charset="0"/>
              <a:sym typeface="Arial"/>
            </a:endParaRPr>
          </a:p>
        </p:txBody>
      </p:sp>
      <p:sp>
        <p:nvSpPr>
          <p:cNvPr id="182" name="Google Shape;182;g25073e1ac4a_0_145"/>
          <p:cNvSpPr txBox="1"/>
          <p:nvPr/>
        </p:nvSpPr>
        <p:spPr>
          <a:xfrm>
            <a:off x="1473300" y="626050"/>
            <a:ext cx="5719200" cy="615600"/>
          </a:xfrm>
          <a:prstGeom prst="rect">
            <a:avLst/>
          </a:prstGeom>
          <a:noFill/>
          <a:ln>
            <a:noFill/>
          </a:ln>
        </p:spPr>
        <p:txBody>
          <a:bodyPr spcFirstLastPara="1" wrap="square" lIns="91425" tIns="91425" rIns="91425" bIns="91425" anchor="t" anchorCtr="0">
            <a:spAutoFit/>
          </a:bodyPr>
          <a:lstStyle/>
          <a:p>
            <a:pPr marL="0" lvl="0" indent="0" algn="l" rtl="0">
              <a:lnSpc>
                <a:spcPct val="107916"/>
              </a:lnSpc>
              <a:spcBef>
                <a:spcPts val="0"/>
              </a:spcBef>
              <a:spcAft>
                <a:spcPts val="800"/>
              </a:spcAft>
              <a:buNone/>
            </a:pPr>
            <a:endParaRPr sz="2800">
              <a:solidFill>
                <a:schemeClr val="dk1"/>
              </a:solidFill>
            </a:endParaRPr>
          </a:p>
        </p:txBody>
      </p:sp>
      <p:sp>
        <p:nvSpPr>
          <p:cNvPr id="183" name="Google Shape;183;g25073e1ac4a_0_145"/>
          <p:cNvSpPr txBox="1"/>
          <p:nvPr/>
        </p:nvSpPr>
        <p:spPr>
          <a:xfrm>
            <a:off x="2259792" y="1096961"/>
            <a:ext cx="6313800" cy="267762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lang="en-GB" sz="1800" dirty="0">
              <a:solidFill>
                <a:srgbClr val="002060"/>
              </a:solidFill>
              <a:latin typeface="Comic Sans MS" panose="030F0702030302020204" pitchFamily="66" charset="0"/>
            </a:endParaRPr>
          </a:p>
          <a:p>
            <a:pPr marL="0" lvl="0" indent="0" algn="l" rtl="0">
              <a:spcBef>
                <a:spcPts val="0"/>
              </a:spcBef>
              <a:spcAft>
                <a:spcPts val="0"/>
              </a:spcAft>
              <a:buNone/>
            </a:pPr>
            <a:r>
              <a:rPr lang="en-GB" sz="1800" b="1" dirty="0">
                <a:solidFill>
                  <a:schemeClr val="bg2">
                    <a:lumMod val="75000"/>
                  </a:schemeClr>
                </a:solidFill>
                <a:latin typeface="Comic Sans MS" panose="030F0702030302020204" pitchFamily="66" charset="0"/>
              </a:rPr>
              <a:t>Some messages are changed depending on your age, gender or location. This means different people see different ads, depending on their interests. </a:t>
            </a:r>
          </a:p>
          <a:p>
            <a:pPr marL="0" lvl="0" indent="0" algn="l" rtl="0">
              <a:spcBef>
                <a:spcPts val="0"/>
              </a:spcBef>
              <a:spcAft>
                <a:spcPts val="0"/>
              </a:spcAft>
              <a:buNone/>
            </a:pPr>
            <a:endParaRPr lang="en-GB" sz="1800" dirty="0">
              <a:solidFill>
                <a:schemeClr val="bg2">
                  <a:lumMod val="75000"/>
                </a:schemeClr>
              </a:solidFill>
              <a:latin typeface="Comic Sans MS" panose="030F0702030302020204" pitchFamily="66" charset="0"/>
            </a:endParaRPr>
          </a:p>
          <a:p>
            <a:pPr marL="0" lvl="0" indent="0" algn="l" rtl="0">
              <a:spcBef>
                <a:spcPts val="0"/>
              </a:spcBef>
              <a:spcAft>
                <a:spcPts val="0"/>
              </a:spcAft>
              <a:buNone/>
            </a:pPr>
            <a:endParaRPr lang="en-GB" sz="1800" dirty="0">
              <a:solidFill>
                <a:srgbClr val="002060"/>
              </a:solidFill>
              <a:latin typeface="Comic Sans MS" panose="030F0702030302020204" pitchFamily="66" charset="0"/>
            </a:endParaRPr>
          </a:p>
          <a:p>
            <a:pPr marL="0" lvl="0" indent="0" algn="l" rtl="0">
              <a:spcBef>
                <a:spcPts val="0"/>
              </a:spcBef>
              <a:spcAft>
                <a:spcPts val="0"/>
              </a:spcAft>
              <a:buNone/>
            </a:pPr>
            <a:r>
              <a:rPr lang="en-GB" sz="1800" i="1" dirty="0">
                <a:solidFill>
                  <a:srgbClr val="002060"/>
                </a:solidFill>
                <a:highlight>
                  <a:srgbClr val="00FFFF"/>
                </a:highlight>
                <a:latin typeface="Comic Sans MS" panose="030F0702030302020204" pitchFamily="66" charset="0"/>
              </a:rPr>
              <a:t>If a website asks you to accept cookies, it is best to always check with a parent/ guardian before clicking accept</a:t>
            </a:r>
            <a:r>
              <a:rPr lang="en-GB" sz="1800" dirty="0">
                <a:solidFill>
                  <a:srgbClr val="002060"/>
                </a:solidFill>
                <a:latin typeface="Comic Sans MS" panose="030F0702030302020204" pitchFamily="66" charset="0"/>
              </a:rPr>
              <a:t>.</a:t>
            </a:r>
          </a:p>
        </p:txBody>
      </p:sp>
      <p:pic>
        <p:nvPicPr>
          <p:cNvPr id="3" name="Picture 2">
            <a:extLst>
              <a:ext uri="{FF2B5EF4-FFF2-40B4-BE49-F238E27FC236}">
                <a16:creationId xmlns:a16="http://schemas.microsoft.com/office/drawing/2014/main" id="{6BC85529-58D0-2FEA-3F47-CDE34DD7105C}"/>
              </a:ext>
            </a:extLst>
          </p:cNvPr>
          <p:cNvPicPr>
            <a:picLocks noChangeAspect="1"/>
          </p:cNvPicPr>
          <p:nvPr/>
        </p:nvPicPr>
        <p:blipFill>
          <a:blip r:embed="rId5"/>
          <a:stretch>
            <a:fillRect/>
          </a:stretch>
        </p:blipFill>
        <p:spPr>
          <a:xfrm>
            <a:off x="92208" y="1225711"/>
            <a:ext cx="2143125" cy="2143125"/>
          </a:xfrm>
          <a:prstGeom prst="rect">
            <a:avLst/>
          </a:prstGeom>
        </p:spPr>
      </p:pic>
    </p:spTree>
    <p:extLst>
      <p:ext uri="{BB962C8B-B14F-4D97-AF65-F5344CB8AC3E}">
        <p14:creationId xmlns:p14="http://schemas.microsoft.com/office/powerpoint/2010/main" val="26977223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0"/>
        <p:cNvGrpSpPr/>
        <p:nvPr/>
      </p:nvGrpSpPr>
      <p:grpSpPr>
        <a:xfrm>
          <a:off x="0" y="0"/>
          <a:ext cx="0" cy="0"/>
          <a:chOff x="0" y="0"/>
          <a:chExt cx="0" cy="0"/>
        </a:xfrm>
      </p:grpSpPr>
      <p:pic>
        <p:nvPicPr>
          <p:cNvPr id="101" name="Google Shape;101;p2"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10400" y="0"/>
            <a:ext cx="2133600" cy="861974"/>
          </a:xfrm>
          <a:prstGeom prst="rect">
            <a:avLst/>
          </a:prstGeom>
          <a:noFill/>
          <a:ln>
            <a:noFill/>
          </a:ln>
        </p:spPr>
      </p:pic>
      <p:sp>
        <p:nvSpPr>
          <p:cNvPr id="102" name="Google Shape;102;p2"/>
          <p:cNvSpPr txBox="1"/>
          <p:nvPr/>
        </p:nvSpPr>
        <p:spPr>
          <a:xfrm>
            <a:off x="436144" y="234975"/>
            <a:ext cx="605910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IE" sz="2800" b="1" dirty="0">
                <a:solidFill>
                  <a:srgbClr val="1A5892"/>
                </a:solidFill>
                <a:latin typeface="Comic Sans MS" panose="030F0702030302020204" pitchFamily="66" charset="0"/>
              </a:rPr>
              <a:t>What might an ad look like?</a:t>
            </a:r>
            <a:endParaRPr lang="en-IE" sz="1400" b="0" i="0" u="none" strike="noStrike" cap="none" dirty="0">
              <a:solidFill>
                <a:srgbClr val="000000"/>
              </a:solidFill>
              <a:latin typeface="Comic Sans MS" panose="030F0702030302020204" pitchFamily="66" charset="0"/>
              <a:sym typeface="Arial"/>
            </a:endParaRPr>
          </a:p>
        </p:txBody>
      </p:sp>
      <p:sp>
        <p:nvSpPr>
          <p:cNvPr id="11" name="Rectangle 10">
            <a:extLst>
              <a:ext uri="{FF2B5EF4-FFF2-40B4-BE49-F238E27FC236}">
                <a16:creationId xmlns:a16="http://schemas.microsoft.com/office/drawing/2014/main" id="{8689ACD0-DA5C-43BD-4317-F74F68BBF9AC}"/>
              </a:ext>
            </a:extLst>
          </p:cNvPr>
          <p:cNvSpPr/>
          <p:nvPr/>
        </p:nvSpPr>
        <p:spPr>
          <a:xfrm>
            <a:off x="8119632" y="643010"/>
            <a:ext cx="836468" cy="923330"/>
          </a:xfrm>
          <a:prstGeom prst="rect">
            <a:avLst/>
          </a:prstGeom>
          <a:solidFill>
            <a:schemeClr val="lt1"/>
          </a:solidFill>
        </p:spPr>
        <p:txBody>
          <a:bodyPr wrap="square" lIns="91440" tIns="45720" rIns="91440" bIns="45720">
            <a:spAutoFit/>
          </a:bodyPr>
          <a:lstStyle/>
          <a:p>
            <a:pPr algn="ctr"/>
            <a:endParaRPr lang="en-US" sz="5400" b="1" cap="none" spc="0" dirty="0">
              <a:ln w="22225">
                <a:solidFill>
                  <a:schemeClr val="accent2"/>
                </a:solidFill>
                <a:prstDash val="solid"/>
              </a:ln>
              <a:solidFill>
                <a:schemeClr val="accent2">
                  <a:lumMod val="40000"/>
                  <a:lumOff val="60000"/>
                </a:schemeClr>
              </a:solidFill>
              <a:effectLst/>
            </a:endParaRPr>
          </a:p>
        </p:txBody>
      </p:sp>
      <p:sp>
        <p:nvSpPr>
          <p:cNvPr id="13" name="TextBox 12">
            <a:extLst>
              <a:ext uri="{FF2B5EF4-FFF2-40B4-BE49-F238E27FC236}">
                <a16:creationId xmlns:a16="http://schemas.microsoft.com/office/drawing/2014/main" id="{AE4D4ECD-D3CA-781A-9D15-F9E7DFB9F1A2}"/>
              </a:ext>
            </a:extLst>
          </p:cNvPr>
          <p:cNvSpPr txBox="1"/>
          <p:nvPr/>
        </p:nvSpPr>
        <p:spPr>
          <a:xfrm>
            <a:off x="227516" y="553802"/>
            <a:ext cx="6228268" cy="3621569"/>
          </a:xfrm>
          <a:prstGeom prst="rect">
            <a:avLst/>
          </a:prstGeom>
          <a:noFill/>
        </p:spPr>
        <p:txBody>
          <a:bodyPr wrap="square" rtlCol="0">
            <a:spAutoFit/>
          </a:bodyPr>
          <a:lstStyle/>
          <a:p>
            <a:pPr>
              <a:lnSpc>
                <a:spcPct val="107000"/>
              </a:lnSpc>
              <a:spcAft>
                <a:spcPts val="800"/>
              </a:spcAft>
            </a:pPr>
            <a:endParaRPr lang="fi-FI" sz="2400" b="1" dirty="0">
              <a:solidFill>
                <a:srgbClr val="00B050"/>
              </a:solidFill>
              <a:latin typeface="Comic Sans MS" panose="030F0702030302020204" pitchFamily="66" charset="0"/>
              <a:ea typeface="Calibri" panose="020F0502020204030204" pitchFamily="34" charset="0"/>
              <a:cs typeface="Arial" panose="020B0604020202020204" pitchFamily="34" charset="0"/>
            </a:endParaRPr>
          </a:p>
          <a:p>
            <a:pPr>
              <a:lnSpc>
                <a:spcPct val="107000"/>
              </a:lnSpc>
              <a:spcAft>
                <a:spcPts val="800"/>
              </a:spcAft>
            </a:pPr>
            <a:r>
              <a:rPr lang="fi-FI" sz="2400" b="1" i="1" dirty="0">
                <a:solidFill>
                  <a:srgbClr val="00B050"/>
                </a:solidFill>
                <a:latin typeface="Comic Sans MS" panose="030F0702030302020204" pitchFamily="66" charset="0"/>
                <a:ea typeface="Calibri" panose="020F0502020204030204" pitchFamily="34" charset="0"/>
                <a:cs typeface="Arial" panose="020B0604020202020204" pitchFamily="34" charset="0"/>
              </a:rPr>
              <a:t>Now we </a:t>
            </a:r>
            <a:r>
              <a:rPr lang="fi-FI" sz="2800" b="1" i="1" dirty="0">
                <a:solidFill>
                  <a:srgbClr val="00B050"/>
                </a:solidFill>
                <a:latin typeface="Comic Sans MS" panose="030F0702030302020204" pitchFamily="66" charset="0"/>
                <a:ea typeface="Calibri" panose="020F0502020204030204" pitchFamily="34" charset="0"/>
                <a:cs typeface="Arial" panose="020B0604020202020204" pitchFamily="34" charset="0"/>
              </a:rPr>
              <a:t>know</a:t>
            </a:r>
            <a:r>
              <a:rPr lang="fi-FI" sz="2400" b="1" i="1" dirty="0">
                <a:solidFill>
                  <a:srgbClr val="00B050"/>
                </a:solidFill>
                <a:latin typeface="Comic Sans MS" panose="030F0702030302020204" pitchFamily="66" charset="0"/>
                <a:ea typeface="Calibri" panose="020F0502020204030204" pitchFamily="34" charset="0"/>
                <a:cs typeface="Arial" panose="020B0604020202020204" pitchFamily="34" charset="0"/>
              </a:rPr>
              <a:t> </a:t>
            </a:r>
            <a:r>
              <a:rPr lang="fi-FI" sz="2400" dirty="0">
                <a:solidFill>
                  <a:srgbClr val="00B050"/>
                </a:solidFill>
                <a:latin typeface="Comic Sans MS" panose="030F0702030302020204" pitchFamily="66" charset="0"/>
                <a:ea typeface="Calibri" panose="020F0502020204030204" pitchFamily="34" charset="0"/>
                <a:cs typeface="Arial" panose="020B0604020202020204" pitchFamily="34" charset="0"/>
              </a:rPr>
              <a:t>a</a:t>
            </a:r>
            <a:r>
              <a:rPr lang="en-GB" sz="2400" dirty="0">
                <a:solidFill>
                  <a:srgbClr val="00B050"/>
                </a:solidFill>
                <a:latin typeface="Comic Sans MS" panose="030F0702030302020204" pitchFamily="66" charset="0"/>
                <a:ea typeface="Calibri" panose="020F0502020204030204" pitchFamily="34" charset="0"/>
                <a:cs typeface="Arial" panose="020B0604020202020204" pitchFamily="34" charset="0"/>
              </a:rPr>
              <a:t>ds we see change depending on what we like to watch</a:t>
            </a:r>
            <a:endParaRPr lang="en-GB" sz="2400" dirty="0">
              <a:solidFill>
                <a:schemeClr val="accent3">
                  <a:lumMod val="50000"/>
                </a:schemeClr>
              </a:solidFill>
              <a:latin typeface="Comic Sans MS" panose="030F0702030302020204" pitchFamily="66" charset="0"/>
              <a:ea typeface="Calibri" panose="020F0502020204030204" pitchFamily="34" charset="0"/>
              <a:cs typeface="Arial" panose="020B0604020202020204" pitchFamily="34" charset="0"/>
            </a:endParaRPr>
          </a:p>
          <a:p>
            <a:pPr marL="342900" indent="-342900">
              <a:lnSpc>
                <a:spcPct val="150000"/>
              </a:lnSpc>
              <a:spcAft>
                <a:spcPts val="800"/>
              </a:spcAft>
              <a:buFont typeface="Arial" panose="020B0604020202020204" pitchFamily="34" charset="0"/>
              <a:buChar char="•"/>
            </a:pPr>
            <a:r>
              <a:rPr lang="en-GB" sz="2400" dirty="0">
                <a:solidFill>
                  <a:schemeClr val="accent3">
                    <a:lumMod val="50000"/>
                  </a:schemeClr>
                </a:solidFill>
                <a:latin typeface="Comic Sans MS" panose="030F0702030302020204" pitchFamily="66" charset="0"/>
                <a:ea typeface="Calibri" panose="020F0502020204030204" pitchFamily="34" charset="0"/>
                <a:cs typeface="Arial" panose="020B0604020202020204" pitchFamily="34" charset="0"/>
              </a:rPr>
              <a:t>Why might this be a </a:t>
            </a:r>
            <a:r>
              <a:rPr lang="en-GB" sz="3200" dirty="0">
                <a:solidFill>
                  <a:srgbClr val="FF0000"/>
                </a:solidFill>
                <a:latin typeface="Comic Sans MS" panose="030F0702030302020204" pitchFamily="66" charset="0"/>
                <a:ea typeface="Calibri" panose="020F0502020204030204" pitchFamily="34" charset="0"/>
                <a:cs typeface="Arial" panose="020B0604020202020204" pitchFamily="34" charset="0"/>
              </a:rPr>
              <a:t>good</a:t>
            </a:r>
            <a:r>
              <a:rPr lang="en-GB" sz="2400" dirty="0">
                <a:solidFill>
                  <a:schemeClr val="accent3">
                    <a:lumMod val="50000"/>
                  </a:schemeClr>
                </a:solidFill>
                <a:latin typeface="Comic Sans MS" panose="030F0702030302020204" pitchFamily="66" charset="0"/>
                <a:ea typeface="Calibri" panose="020F0502020204030204" pitchFamily="34" charset="0"/>
                <a:cs typeface="Arial" panose="020B0604020202020204" pitchFamily="34" charset="0"/>
              </a:rPr>
              <a:t> thing?	</a:t>
            </a:r>
          </a:p>
          <a:p>
            <a:pPr marL="342900" indent="-342900">
              <a:lnSpc>
                <a:spcPct val="150000"/>
              </a:lnSpc>
              <a:spcAft>
                <a:spcPts val="800"/>
              </a:spcAft>
              <a:buFont typeface="Arial" panose="020B0604020202020204" pitchFamily="34" charset="0"/>
              <a:buChar char="•"/>
            </a:pPr>
            <a:r>
              <a:rPr lang="en-GB" sz="2400" dirty="0">
                <a:solidFill>
                  <a:schemeClr val="accent3">
                    <a:lumMod val="50000"/>
                  </a:schemeClr>
                </a:solidFill>
                <a:latin typeface="Comic Sans MS" panose="030F0702030302020204" pitchFamily="66" charset="0"/>
                <a:ea typeface="Calibri" panose="020F0502020204030204" pitchFamily="34" charset="0"/>
                <a:cs typeface="Arial" panose="020B0604020202020204" pitchFamily="34" charset="0"/>
              </a:rPr>
              <a:t>Why might this </a:t>
            </a:r>
            <a:r>
              <a:rPr lang="en-GB" sz="3200" dirty="0">
                <a:solidFill>
                  <a:srgbClr val="0070C0"/>
                </a:solidFill>
                <a:latin typeface="Comic Sans MS" panose="030F0702030302020204" pitchFamily="66" charset="0"/>
                <a:ea typeface="Calibri" panose="020F0502020204030204" pitchFamily="34" charset="0"/>
                <a:cs typeface="Arial" panose="020B0604020202020204" pitchFamily="34" charset="0"/>
              </a:rPr>
              <a:t>not</a:t>
            </a:r>
            <a:r>
              <a:rPr lang="en-GB" sz="2400" dirty="0">
                <a:solidFill>
                  <a:schemeClr val="accent3">
                    <a:lumMod val="50000"/>
                  </a:schemeClr>
                </a:solidFill>
                <a:latin typeface="Comic Sans MS" panose="030F0702030302020204" pitchFamily="66" charset="0"/>
                <a:ea typeface="Calibri" panose="020F0502020204030204" pitchFamily="34" charset="0"/>
                <a:cs typeface="Arial" panose="020B0604020202020204" pitchFamily="34" charset="0"/>
              </a:rPr>
              <a:t> be a </a:t>
            </a:r>
            <a:r>
              <a:rPr lang="en-GB" sz="3200" dirty="0">
                <a:solidFill>
                  <a:srgbClr val="0070C0"/>
                </a:solidFill>
                <a:latin typeface="Comic Sans MS" panose="030F0702030302020204" pitchFamily="66" charset="0"/>
                <a:ea typeface="Calibri" panose="020F0502020204030204" pitchFamily="34" charset="0"/>
                <a:cs typeface="Arial" panose="020B0604020202020204" pitchFamily="34" charset="0"/>
              </a:rPr>
              <a:t>good</a:t>
            </a:r>
            <a:r>
              <a:rPr lang="en-GB" sz="2400" dirty="0">
                <a:solidFill>
                  <a:schemeClr val="accent3">
                    <a:lumMod val="50000"/>
                  </a:schemeClr>
                </a:solidFill>
                <a:latin typeface="Comic Sans MS" panose="030F0702030302020204" pitchFamily="66" charset="0"/>
                <a:ea typeface="Calibri" panose="020F0502020204030204" pitchFamily="34" charset="0"/>
                <a:cs typeface="Arial" panose="020B0604020202020204" pitchFamily="34" charset="0"/>
              </a:rPr>
              <a:t> thing?	</a:t>
            </a:r>
            <a:r>
              <a:rPr lang="fi-FI" dirty="0">
                <a:solidFill>
                  <a:schemeClr val="bg1"/>
                </a:solidFill>
                <a:effectLst/>
                <a:latin typeface="Comic Sans MS" panose="030F0702030302020204" pitchFamily="66" charset="0"/>
                <a:ea typeface="Calibri" panose="020F0502020204030204" pitchFamily="34" charset="0"/>
                <a:cs typeface="Arial" panose="020B0604020202020204" pitchFamily="34" charset="0"/>
              </a:rPr>
              <a:t>Instagram, TikTok and other social</a:t>
            </a:r>
          </a:p>
        </p:txBody>
      </p:sp>
      <p:pic>
        <p:nvPicPr>
          <p:cNvPr id="5" name="Picture 4" descr="Hands Up Handy">
            <a:extLst>
              <a:ext uri="{FF2B5EF4-FFF2-40B4-BE49-F238E27FC236}">
                <a16:creationId xmlns:a16="http://schemas.microsoft.com/office/drawing/2014/main" id="{4DF3D2ED-FBB8-525A-B580-4800206685CF}"/>
              </a:ext>
            </a:extLst>
          </p:cNvPr>
          <p:cNvPicPr>
            <a:picLocks noChangeAspect="1"/>
          </p:cNvPicPr>
          <p:nvPr/>
        </p:nvPicPr>
        <p:blipFill>
          <a:blip r:embed="rId5"/>
          <a:stretch>
            <a:fillRect/>
          </a:stretch>
        </p:blipFill>
        <p:spPr>
          <a:xfrm>
            <a:off x="5842051" y="792554"/>
            <a:ext cx="3810000" cy="3810000"/>
          </a:xfrm>
          <a:prstGeom prst="rect">
            <a:avLst/>
          </a:prstGeom>
        </p:spPr>
      </p:pic>
    </p:spTree>
    <p:extLst>
      <p:ext uri="{BB962C8B-B14F-4D97-AF65-F5344CB8AC3E}">
        <p14:creationId xmlns:p14="http://schemas.microsoft.com/office/powerpoint/2010/main" val="16050236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9"/>
        <p:cNvGrpSpPr/>
        <p:nvPr/>
      </p:nvGrpSpPr>
      <p:grpSpPr>
        <a:xfrm>
          <a:off x="0" y="0"/>
          <a:ext cx="0" cy="0"/>
          <a:chOff x="0" y="0"/>
          <a:chExt cx="0" cy="0"/>
        </a:xfrm>
      </p:grpSpPr>
      <p:pic>
        <p:nvPicPr>
          <p:cNvPr id="180" name="Google Shape;180;g25073e1ac4a_0_145"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10400" y="0"/>
            <a:ext cx="2133600" cy="861974"/>
          </a:xfrm>
          <a:prstGeom prst="rect">
            <a:avLst/>
          </a:prstGeom>
          <a:noFill/>
          <a:ln>
            <a:noFill/>
          </a:ln>
        </p:spPr>
      </p:pic>
      <p:sp>
        <p:nvSpPr>
          <p:cNvPr id="181" name="Google Shape;181;g25073e1ac4a_0_145"/>
          <p:cNvSpPr txBox="1"/>
          <p:nvPr/>
        </p:nvSpPr>
        <p:spPr>
          <a:xfrm>
            <a:off x="-27325" y="59125"/>
            <a:ext cx="711600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IE" sz="2800" b="1" dirty="0">
                <a:solidFill>
                  <a:srgbClr val="1A5892"/>
                </a:solidFill>
                <a:latin typeface="Comic Sans MS" panose="030F0702030302020204" pitchFamily="66" charset="0"/>
              </a:rPr>
              <a:t>Liking ads</a:t>
            </a:r>
            <a:endParaRPr lang="en-IE" b="0" i="0" u="none" strike="noStrike" cap="none" dirty="0">
              <a:solidFill>
                <a:srgbClr val="000000"/>
              </a:solidFill>
              <a:latin typeface="Comic Sans MS" panose="030F0702030302020204" pitchFamily="66" charset="0"/>
              <a:sym typeface="Arial"/>
            </a:endParaRPr>
          </a:p>
        </p:txBody>
      </p:sp>
      <p:sp>
        <p:nvSpPr>
          <p:cNvPr id="182" name="Google Shape;182;g25073e1ac4a_0_145"/>
          <p:cNvSpPr txBox="1"/>
          <p:nvPr/>
        </p:nvSpPr>
        <p:spPr>
          <a:xfrm>
            <a:off x="1473300" y="626050"/>
            <a:ext cx="5719200" cy="615600"/>
          </a:xfrm>
          <a:prstGeom prst="rect">
            <a:avLst/>
          </a:prstGeom>
          <a:noFill/>
          <a:ln>
            <a:noFill/>
          </a:ln>
        </p:spPr>
        <p:txBody>
          <a:bodyPr spcFirstLastPara="1" wrap="square" lIns="91425" tIns="91425" rIns="91425" bIns="91425" anchor="t" anchorCtr="0">
            <a:spAutoFit/>
          </a:bodyPr>
          <a:lstStyle/>
          <a:p>
            <a:pPr marL="0" lvl="0" indent="0" algn="l" rtl="0">
              <a:lnSpc>
                <a:spcPct val="107916"/>
              </a:lnSpc>
              <a:spcBef>
                <a:spcPts val="0"/>
              </a:spcBef>
              <a:spcAft>
                <a:spcPts val="800"/>
              </a:spcAft>
              <a:buNone/>
            </a:pPr>
            <a:endParaRPr sz="2800">
              <a:solidFill>
                <a:schemeClr val="dk1"/>
              </a:solidFill>
            </a:endParaRPr>
          </a:p>
        </p:txBody>
      </p:sp>
      <p:pic>
        <p:nvPicPr>
          <p:cNvPr id="184" name="Google Shape;184;g25073e1ac4a_0_145"/>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flipH="1">
            <a:off x="6265073" y="1614149"/>
            <a:ext cx="3871048" cy="2903301"/>
          </a:xfrm>
          <a:prstGeom prst="rect">
            <a:avLst/>
          </a:prstGeom>
          <a:noFill/>
          <a:ln>
            <a:noFill/>
          </a:ln>
        </p:spPr>
      </p:pic>
      <p:sp>
        <p:nvSpPr>
          <p:cNvPr id="5" name="Flowchart: Sequential Access Storage 4">
            <a:extLst>
              <a:ext uri="{FF2B5EF4-FFF2-40B4-BE49-F238E27FC236}">
                <a16:creationId xmlns:a16="http://schemas.microsoft.com/office/drawing/2014/main" id="{7B9A4A41-78D6-2E5A-786C-8FA6413AAD99}"/>
              </a:ext>
            </a:extLst>
          </p:cNvPr>
          <p:cNvSpPr/>
          <p:nvPr/>
        </p:nvSpPr>
        <p:spPr>
          <a:xfrm>
            <a:off x="104440" y="521251"/>
            <a:ext cx="4105308" cy="3111532"/>
          </a:xfrm>
          <a:prstGeom prst="flowChartMagneticTap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r>
              <a:rPr lang="en-GB" sz="2000" b="1" i="0" dirty="0">
                <a:solidFill>
                  <a:schemeClr val="bg2"/>
                </a:solidFill>
                <a:effectLst/>
                <a:latin typeface="Comic Sans MS" panose="030F0702030302020204" pitchFamily="66" charset="0"/>
              </a:rPr>
              <a:t>Persuasion</a:t>
            </a:r>
            <a:r>
              <a:rPr lang="en-GB" sz="2000" b="0" i="0" dirty="0">
                <a:solidFill>
                  <a:schemeClr val="bg2"/>
                </a:solidFill>
                <a:effectLst/>
                <a:latin typeface="Comic Sans MS" panose="030F0702030302020204" pitchFamily="66" charset="0"/>
              </a:rPr>
              <a:t>: a type of influence whereby you can cause someone to do something by giving them a good reason to do so. </a:t>
            </a:r>
          </a:p>
        </p:txBody>
      </p:sp>
      <p:sp>
        <p:nvSpPr>
          <p:cNvPr id="6" name="Scroll: Vertical 5">
            <a:extLst>
              <a:ext uri="{FF2B5EF4-FFF2-40B4-BE49-F238E27FC236}">
                <a16:creationId xmlns:a16="http://schemas.microsoft.com/office/drawing/2014/main" id="{547806F2-4F7D-D5CC-E343-4928169734C9}"/>
              </a:ext>
            </a:extLst>
          </p:cNvPr>
          <p:cNvSpPr/>
          <p:nvPr/>
        </p:nvSpPr>
        <p:spPr>
          <a:xfrm>
            <a:off x="4671892" y="861974"/>
            <a:ext cx="3112034" cy="3302772"/>
          </a:xfrm>
          <a:prstGeom prst="verticalScroll">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r>
              <a:rPr lang="en-GB" sz="2000" b="0" i="0" dirty="0">
                <a:solidFill>
                  <a:schemeClr val="bg1"/>
                </a:solidFill>
                <a:effectLst/>
                <a:latin typeface="Comic Sans MS" panose="030F0702030302020204" pitchFamily="66" charset="0"/>
              </a:rPr>
              <a:t>Advertising tries to persuade us to feel that we </a:t>
            </a:r>
            <a:r>
              <a:rPr lang="en-GB" sz="2000" b="0" i="1" dirty="0">
                <a:solidFill>
                  <a:schemeClr val="bg1"/>
                </a:solidFill>
                <a:effectLst/>
                <a:latin typeface="Comic Sans MS" panose="030F0702030302020204" pitchFamily="66" charset="0"/>
              </a:rPr>
              <a:t>'need'</a:t>
            </a:r>
            <a:r>
              <a:rPr lang="en-GB" sz="2000" b="0" i="0" dirty="0">
                <a:solidFill>
                  <a:schemeClr val="bg1"/>
                </a:solidFill>
                <a:effectLst/>
                <a:latin typeface="Comic Sans MS" panose="030F0702030302020204" pitchFamily="66" charset="0"/>
              </a:rPr>
              <a:t> to buy their product. </a:t>
            </a:r>
          </a:p>
        </p:txBody>
      </p:sp>
    </p:spTree>
    <p:extLst>
      <p:ext uri="{BB962C8B-B14F-4D97-AF65-F5344CB8AC3E}">
        <p14:creationId xmlns:p14="http://schemas.microsoft.com/office/powerpoint/2010/main" val="504487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2"/>
        <p:cNvGrpSpPr/>
        <p:nvPr/>
      </p:nvGrpSpPr>
      <p:grpSpPr>
        <a:xfrm>
          <a:off x="0" y="0"/>
          <a:ext cx="0" cy="0"/>
          <a:chOff x="0" y="0"/>
          <a:chExt cx="0" cy="0"/>
        </a:xfrm>
      </p:grpSpPr>
      <p:pic>
        <p:nvPicPr>
          <p:cNvPr id="15" name="Picture 14" descr="Soccer player standing on pitch, with foot on football, and spectators on bleachers">
            <a:extLst>
              <a:ext uri="{FF2B5EF4-FFF2-40B4-BE49-F238E27FC236}">
                <a16:creationId xmlns:a16="http://schemas.microsoft.com/office/drawing/2014/main" id="{DF25AC26-AE46-C9B1-D477-20F9B333DA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25319" y="829179"/>
            <a:ext cx="2166655" cy="1218788"/>
          </a:xfrm>
          <a:prstGeom prst="rect">
            <a:avLst/>
          </a:prstGeom>
        </p:spPr>
      </p:pic>
      <p:pic>
        <p:nvPicPr>
          <p:cNvPr id="13" name="Picture 12" descr="Toy robots shaking hands">
            <a:extLst>
              <a:ext uri="{FF2B5EF4-FFF2-40B4-BE49-F238E27FC236}">
                <a16:creationId xmlns:a16="http://schemas.microsoft.com/office/drawing/2014/main" id="{317E669D-1222-7961-9219-1D906870FF0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4359" b="19420"/>
          <a:stretch/>
        </p:blipFill>
        <p:spPr>
          <a:xfrm>
            <a:off x="2247548" y="829179"/>
            <a:ext cx="2177771" cy="1218788"/>
          </a:xfrm>
          <a:prstGeom prst="rect">
            <a:avLst/>
          </a:prstGeom>
        </p:spPr>
      </p:pic>
      <p:pic>
        <p:nvPicPr>
          <p:cNvPr id="19" name="Picture 18" descr="Multi-layer burger with fries on wood board">
            <a:extLst>
              <a:ext uri="{FF2B5EF4-FFF2-40B4-BE49-F238E27FC236}">
                <a16:creationId xmlns:a16="http://schemas.microsoft.com/office/drawing/2014/main" id="{61831863-6EFA-78D3-2613-20526BD0AC0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0051" t="17908" r="16984" b="15388"/>
          <a:stretch/>
        </p:blipFill>
        <p:spPr>
          <a:xfrm>
            <a:off x="3785019" y="2902010"/>
            <a:ext cx="1958959" cy="1647234"/>
          </a:xfrm>
          <a:prstGeom prst="rect">
            <a:avLst/>
          </a:prstGeom>
        </p:spPr>
      </p:pic>
      <p:pic>
        <p:nvPicPr>
          <p:cNvPr id="93" name="Google Shape;93;g2529660db7b_0_0" descr="Text&#10;&#10;Description automatically generated"/>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952445" y="-32794"/>
            <a:ext cx="2133600" cy="861974"/>
          </a:xfrm>
          <a:prstGeom prst="rect">
            <a:avLst/>
          </a:prstGeom>
          <a:noFill/>
          <a:ln>
            <a:noFill/>
          </a:ln>
        </p:spPr>
      </p:pic>
      <p:sp>
        <p:nvSpPr>
          <p:cNvPr id="94" name="Google Shape;94;g2529660db7b_0_0"/>
          <p:cNvSpPr txBox="1"/>
          <p:nvPr/>
        </p:nvSpPr>
        <p:spPr>
          <a:xfrm>
            <a:off x="-27319" y="59125"/>
            <a:ext cx="423569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IE" sz="2800" b="1" dirty="0">
                <a:solidFill>
                  <a:srgbClr val="1A5892"/>
                </a:solidFill>
                <a:latin typeface="Comic Sans MS" panose="030F0702030302020204" pitchFamily="66" charset="0"/>
              </a:rPr>
              <a:t>Where is Advertising?</a:t>
            </a:r>
            <a:endParaRPr lang="en-IE" sz="1400" b="0" i="0" u="none" strike="noStrike" cap="none" dirty="0">
              <a:solidFill>
                <a:srgbClr val="000000"/>
              </a:solidFill>
              <a:latin typeface="Comic Sans MS" panose="030F0702030302020204" pitchFamily="66" charset="0"/>
              <a:sym typeface="Arial"/>
            </a:endParaRPr>
          </a:p>
        </p:txBody>
      </p:sp>
      <p:sp>
        <p:nvSpPr>
          <p:cNvPr id="6" name="Star: 5 Points 5">
            <a:extLst>
              <a:ext uri="{FF2B5EF4-FFF2-40B4-BE49-F238E27FC236}">
                <a16:creationId xmlns:a16="http://schemas.microsoft.com/office/drawing/2014/main" id="{D240AD8E-511C-2B85-C8EA-9A45B93F91B8}"/>
              </a:ext>
            </a:extLst>
          </p:cNvPr>
          <p:cNvSpPr/>
          <p:nvPr/>
        </p:nvSpPr>
        <p:spPr>
          <a:xfrm rot="1860682">
            <a:off x="-1199686" y="103114"/>
            <a:ext cx="5564226" cy="3820969"/>
          </a:xfrm>
          <a:prstGeom prst="star5">
            <a:avLst>
              <a:gd name="adj" fmla="val 18189"/>
              <a:gd name="hf" fmla="val 105146"/>
              <a:gd name="vf" fmla="val 110557"/>
            </a:avLst>
          </a:prstGeom>
          <a:gradFill>
            <a:gsLst>
              <a:gs pos="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492FE66C-E628-B8CA-F6E4-14715A34BFFA}"/>
              </a:ext>
            </a:extLst>
          </p:cNvPr>
          <p:cNvSpPr txBox="1"/>
          <p:nvPr/>
        </p:nvSpPr>
        <p:spPr>
          <a:xfrm>
            <a:off x="169050" y="1481018"/>
            <a:ext cx="2396860" cy="1538883"/>
          </a:xfrm>
          <a:prstGeom prst="rect">
            <a:avLst/>
          </a:prstGeom>
          <a:noFill/>
        </p:spPr>
        <p:txBody>
          <a:bodyPr wrap="square" rtlCol="0">
            <a:spAutoFit/>
          </a:bodyPr>
          <a:lstStyle/>
          <a:p>
            <a:pPr algn="ctr"/>
            <a:r>
              <a:rPr lang="en-GB" sz="1600" kern="100" dirty="0">
                <a:solidFill>
                  <a:srgbClr val="002060"/>
                </a:solidFill>
                <a:effectLst/>
                <a:latin typeface="Comic Sans MS" panose="030F0702030302020204" pitchFamily="66" charset="0"/>
                <a:ea typeface="Calibri" panose="020F0502020204030204" pitchFamily="34" charset="0"/>
                <a:cs typeface="Times New Roman" panose="02020603050405020304" pitchFamily="18" charset="0"/>
              </a:rPr>
              <a:t>Companies who make clothes, toys and sports kits, pay to have their message advertised</a:t>
            </a:r>
          </a:p>
          <a:p>
            <a:endParaRPr lang="en-GB" dirty="0"/>
          </a:p>
        </p:txBody>
      </p:sp>
      <p:sp>
        <p:nvSpPr>
          <p:cNvPr id="8" name="Explosion: 14 Points 7">
            <a:extLst>
              <a:ext uri="{FF2B5EF4-FFF2-40B4-BE49-F238E27FC236}">
                <a16:creationId xmlns:a16="http://schemas.microsoft.com/office/drawing/2014/main" id="{BD31F23D-8DFB-AE7D-BFE2-5B4614DC4B55}"/>
              </a:ext>
            </a:extLst>
          </p:cNvPr>
          <p:cNvSpPr/>
          <p:nvPr/>
        </p:nvSpPr>
        <p:spPr>
          <a:xfrm>
            <a:off x="5452250" y="320725"/>
            <a:ext cx="4877672" cy="5348088"/>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80FB2AE-2F80-E2DA-AA79-DE007A1AD380}"/>
              </a:ext>
            </a:extLst>
          </p:cNvPr>
          <p:cNvSpPr txBox="1"/>
          <p:nvPr/>
        </p:nvSpPr>
        <p:spPr>
          <a:xfrm>
            <a:off x="6449230" y="2094834"/>
            <a:ext cx="2525720" cy="2308324"/>
          </a:xfrm>
          <a:prstGeom prst="rect">
            <a:avLst/>
          </a:prstGeom>
          <a:noFill/>
        </p:spPr>
        <p:txBody>
          <a:bodyPr wrap="square" rtlCol="0">
            <a:spAutoFit/>
          </a:bodyPr>
          <a:lstStyle/>
          <a:p>
            <a:pPr algn="ctr"/>
            <a:r>
              <a:rPr lang="en-GB" sz="1600" kern="1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Companies who make food products pay to have their message advertised. Those who sell high sugar or high fat foods spend lots of money advertising their products</a:t>
            </a:r>
          </a:p>
          <a:p>
            <a:endParaRPr lang="en-GB" sz="1600" dirty="0"/>
          </a:p>
        </p:txBody>
      </p:sp>
    </p:spTree>
    <p:extLst>
      <p:ext uri="{BB962C8B-B14F-4D97-AF65-F5344CB8AC3E}">
        <p14:creationId xmlns:p14="http://schemas.microsoft.com/office/powerpoint/2010/main" val="13987370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9"/>
        <p:cNvGrpSpPr/>
        <p:nvPr/>
      </p:nvGrpSpPr>
      <p:grpSpPr>
        <a:xfrm>
          <a:off x="0" y="0"/>
          <a:ext cx="0" cy="0"/>
          <a:chOff x="0" y="0"/>
          <a:chExt cx="0" cy="0"/>
        </a:xfrm>
      </p:grpSpPr>
      <p:pic>
        <p:nvPicPr>
          <p:cNvPr id="180" name="Google Shape;180;g25073e1ac4a_0_145"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10400" y="0"/>
            <a:ext cx="2133600" cy="861974"/>
          </a:xfrm>
          <a:prstGeom prst="rect">
            <a:avLst/>
          </a:prstGeom>
          <a:noFill/>
          <a:ln>
            <a:noFill/>
          </a:ln>
        </p:spPr>
      </p:pic>
      <p:sp>
        <p:nvSpPr>
          <p:cNvPr id="181" name="Google Shape;181;g25073e1ac4a_0_145"/>
          <p:cNvSpPr txBox="1"/>
          <p:nvPr/>
        </p:nvSpPr>
        <p:spPr>
          <a:xfrm>
            <a:off x="-27325" y="59125"/>
            <a:ext cx="711600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IE" sz="2800" b="1" dirty="0">
                <a:solidFill>
                  <a:srgbClr val="1A5892"/>
                </a:solidFill>
                <a:latin typeface="Comic Sans MS" panose="030F0702030302020204" pitchFamily="66" charset="0"/>
              </a:rPr>
              <a:t>Liking ads</a:t>
            </a:r>
            <a:endParaRPr lang="en-IE" b="0" i="0" u="none" strike="noStrike" cap="none" dirty="0">
              <a:solidFill>
                <a:srgbClr val="000000"/>
              </a:solidFill>
              <a:latin typeface="Comic Sans MS" panose="030F0702030302020204" pitchFamily="66" charset="0"/>
              <a:sym typeface="Arial"/>
            </a:endParaRPr>
          </a:p>
        </p:txBody>
      </p:sp>
      <p:sp>
        <p:nvSpPr>
          <p:cNvPr id="182" name="Google Shape;182;g25073e1ac4a_0_145"/>
          <p:cNvSpPr txBox="1"/>
          <p:nvPr/>
        </p:nvSpPr>
        <p:spPr>
          <a:xfrm>
            <a:off x="1473300" y="626050"/>
            <a:ext cx="5719200" cy="752612"/>
          </a:xfrm>
          <a:prstGeom prst="rect">
            <a:avLst/>
          </a:prstGeom>
          <a:noFill/>
          <a:ln>
            <a:noFill/>
          </a:ln>
        </p:spPr>
        <p:txBody>
          <a:bodyPr spcFirstLastPara="1" wrap="square" lIns="91425" tIns="91425" rIns="91425" bIns="91425" anchor="t" anchorCtr="0">
            <a:spAutoFit/>
          </a:bodyPr>
          <a:lstStyle/>
          <a:p>
            <a:pPr marL="0" lvl="0" indent="0" algn="l" rtl="0">
              <a:lnSpc>
                <a:spcPct val="107916"/>
              </a:lnSpc>
              <a:spcBef>
                <a:spcPts val="0"/>
              </a:spcBef>
              <a:spcAft>
                <a:spcPts val="800"/>
              </a:spcAft>
              <a:buNone/>
            </a:pPr>
            <a:endParaRPr sz="2800">
              <a:solidFill>
                <a:schemeClr val="dk1"/>
              </a:solidFill>
              <a:latin typeface="Comic Sans MS" panose="030F0702030302020204" pitchFamily="66" charset="0"/>
            </a:endParaRPr>
          </a:p>
        </p:txBody>
      </p:sp>
      <p:pic>
        <p:nvPicPr>
          <p:cNvPr id="184" name="Google Shape;184;g25073e1ac4a_0_145"/>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flipH="1">
            <a:off x="6265073" y="1614149"/>
            <a:ext cx="3871048" cy="2903301"/>
          </a:xfrm>
          <a:prstGeom prst="rect">
            <a:avLst/>
          </a:prstGeom>
          <a:noFill/>
          <a:ln>
            <a:noFill/>
          </a:ln>
        </p:spPr>
      </p:pic>
      <p:sp>
        <p:nvSpPr>
          <p:cNvPr id="2" name="Google Shape;183;g25073e1ac4a_0_145">
            <a:extLst>
              <a:ext uri="{FF2B5EF4-FFF2-40B4-BE49-F238E27FC236}">
                <a16:creationId xmlns:a16="http://schemas.microsoft.com/office/drawing/2014/main" id="{9DE8304A-29FA-1BF3-E4B9-FBBAA07BBC9B}"/>
              </a:ext>
            </a:extLst>
          </p:cNvPr>
          <p:cNvSpPr txBox="1"/>
          <p:nvPr/>
        </p:nvSpPr>
        <p:spPr>
          <a:xfrm>
            <a:off x="0" y="200269"/>
            <a:ext cx="6738897" cy="132340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lang="en-GB" sz="1800" dirty="0">
              <a:latin typeface="Comic Sans MS" panose="030F0702030302020204" pitchFamily="66" charset="0"/>
            </a:endParaRPr>
          </a:p>
          <a:p>
            <a:pPr marL="0" lvl="0" indent="0" algn="l" rtl="0">
              <a:spcBef>
                <a:spcPts val="0"/>
              </a:spcBef>
              <a:spcAft>
                <a:spcPts val="0"/>
              </a:spcAft>
              <a:buNone/>
            </a:pPr>
            <a:r>
              <a:rPr lang="en-GB" sz="1800" dirty="0">
                <a:highlight>
                  <a:srgbClr val="00FFFF"/>
                </a:highlight>
                <a:latin typeface="Comic Sans MS" panose="030F0702030302020204" pitchFamily="66" charset="0"/>
              </a:rPr>
              <a:t>Do you ever feel hungry after seeing an ad for this?</a:t>
            </a:r>
          </a:p>
          <a:p>
            <a:pPr marL="0" lvl="0" indent="0" algn="l" rtl="0">
              <a:spcBef>
                <a:spcPts val="0"/>
              </a:spcBef>
              <a:spcAft>
                <a:spcPts val="0"/>
              </a:spcAft>
              <a:buNone/>
            </a:pPr>
            <a:endParaRPr lang="en-GB" sz="1800" dirty="0">
              <a:highlight>
                <a:srgbClr val="00FFFF"/>
              </a:highlight>
              <a:latin typeface="Comic Sans MS" panose="030F0702030302020204" pitchFamily="66" charset="0"/>
            </a:endParaRPr>
          </a:p>
          <a:p>
            <a:pPr marL="0" lvl="0" indent="0" algn="l" rtl="0">
              <a:spcBef>
                <a:spcPts val="0"/>
              </a:spcBef>
              <a:spcAft>
                <a:spcPts val="0"/>
              </a:spcAft>
              <a:buNone/>
            </a:pPr>
            <a:endParaRPr sz="2000" dirty="0">
              <a:latin typeface="Comic Sans MS" panose="030F0702030302020204" pitchFamily="66" charset="0"/>
            </a:endParaRPr>
          </a:p>
        </p:txBody>
      </p:sp>
      <p:pic>
        <p:nvPicPr>
          <p:cNvPr id="11268" name="Picture 4" descr="A picture containing cup, food, table, coffee&#10;&#10;Description automatically generated">
            <a:extLst>
              <a:ext uri="{FF2B5EF4-FFF2-40B4-BE49-F238E27FC236}">
                <a16:creationId xmlns:a16="http://schemas.microsoft.com/office/drawing/2014/main" id="{244A7431-6A5C-EC96-C107-584276306F76}"/>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t="960" r="3551" b="4239"/>
          <a:stretch/>
        </p:blipFill>
        <p:spPr bwMode="auto">
          <a:xfrm>
            <a:off x="2426480" y="968188"/>
            <a:ext cx="4596727" cy="3388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0298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9"/>
        <p:cNvGrpSpPr/>
        <p:nvPr/>
      </p:nvGrpSpPr>
      <p:grpSpPr>
        <a:xfrm>
          <a:off x="0" y="0"/>
          <a:ext cx="0" cy="0"/>
          <a:chOff x="0" y="0"/>
          <a:chExt cx="0" cy="0"/>
        </a:xfrm>
      </p:grpSpPr>
      <p:pic>
        <p:nvPicPr>
          <p:cNvPr id="180" name="Google Shape;180;g25073e1ac4a_0_145"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10400" y="0"/>
            <a:ext cx="2133600" cy="861974"/>
          </a:xfrm>
          <a:prstGeom prst="rect">
            <a:avLst/>
          </a:prstGeom>
          <a:noFill/>
          <a:ln>
            <a:noFill/>
          </a:ln>
        </p:spPr>
      </p:pic>
      <p:sp>
        <p:nvSpPr>
          <p:cNvPr id="181" name="Google Shape;181;g25073e1ac4a_0_145"/>
          <p:cNvSpPr txBox="1"/>
          <p:nvPr/>
        </p:nvSpPr>
        <p:spPr>
          <a:xfrm>
            <a:off x="-27325" y="59125"/>
            <a:ext cx="711600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IE" sz="2800" b="1" dirty="0">
                <a:solidFill>
                  <a:srgbClr val="1A5892"/>
                </a:solidFill>
                <a:latin typeface="Comic Sans MS" panose="030F0702030302020204" pitchFamily="66" charset="0"/>
              </a:rPr>
              <a:t>Liking ads</a:t>
            </a:r>
            <a:endParaRPr lang="en-IE" b="0" i="0" u="none" strike="noStrike" cap="none" dirty="0">
              <a:solidFill>
                <a:srgbClr val="000000"/>
              </a:solidFill>
              <a:latin typeface="Comic Sans MS" panose="030F0702030302020204" pitchFamily="66" charset="0"/>
              <a:sym typeface="Arial"/>
            </a:endParaRPr>
          </a:p>
        </p:txBody>
      </p:sp>
      <p:sp>
        <p:nvSpPr>
          <p:cNvPr id="182" name="Google Shape;182;g25073e1ac4a_0_145"/>
          <p:cNvSpPr txBox="1"/>
          <p:nvPr/>
        </p:nvSpPr>
        <p:spPr>
          <a:xfrm>
            <a:off x="1473300" y="626050"/>
            <a:ext cx="5719200" cy="615600"/>
          </a:xfrm>
          <a:prstGeom prst="rect">
            <a:avLst/>
          </a:prstGeom>
          <a:noFill/>
          <a:ln>
            <a:noFill/>
          </a:ln>
        </p:spPr>
        <p:txBody>
          <a:bodyPr spcFirstLastPara="1" wrap="square" lIns="91425" tIns="91425" rIns="91425" bIns="91425" anchor="t" anchorCtr="0">
            <a:spAutoFit/>
          </a:bodyPr>
          <a:lstStyle/>
          <a:p>
            <a:pPr marL="0" lvl="0" indent="0" algn="l" rtl="0">
              <a:lnSpc>
                <a:spcPct val="107916"/>
              </a:lnSpc>
              <a:spcBef>
                <a:spcPts val="0"/>
              </a:spcBef>
              <a:spcAft>
                <a:spcPts val="800"/>
              </a:spcAft>
              <a:buNone/>
            </a:pPr>
            <a:endParaRPr sz="2800">
              <a:solidFill>
                <a:schemeClr val="dk1"/>
              </a:solidFill>
            </a:endParaRPr>
          </a:p>
        </p:txBody>
      </p:sp>
      <p:pic>
        <p:nvPicPr>
          <p:cNvPr id="184" name="Google Shape;184;g25073e1ac4a_0_145"/>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flipH="1">
            <a:off x="6265073" y="1614149"/>
            <a:ext cx="3871048" cy="2903301"/>
          </a:xfrm>
          <a:prstGeom prst="rect">
            <a:avLst/>
          </a:prstGeom>
          <a:noFill/>
          <a:ln>
            <a:noFill/>
          </a:ln>
        </p:spPr>
      </p:pic>
      <p:sp>
        <p:nvSpPr>
          <p:cNvPr id="2" name="Google Shape;183;g25073e1ac4a_0_145">
            <a:extLst>
              <a:ext uri="{FF2B5EF4-FFF2-40B4-BE49-F238E27FC236}">
                <a16:creationId xmlns:a16="http://schemas.microsoft.com/office/drawing/2014/main" id="{9DE8304A-29FA-1BF3-E4B9-FBBAA07BBC9B}"/>
              </a:ext>
            </a:extLst>
          </p:cNvPr>
          <p:cNvSpPr txBox="1"/>
          <p:nvPr/>
        </p:nvSpPr>
        <p:spPr>
          <a:xfrm>
            <a:off x="122089" y="290740"/>
            <a:ext cx="6738897" cy="132340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lang="en-GB" sz="1800" dirty="0">
              <a:latin typeface="Comic Sans MS" panose="030F0702030302020204" pitchFamily="66" charset="0"/>
            </a:endParaRPr>
          </a:p>
          <a:p>
            <a:pPr marL="0" lvl="0" indent="0" algn="l" rtl="0">
              <a:spcBef>
                <a:spcPts val="0"/>
              </a:spcBef>
              <a:spcAft>
                <a:spcPts val="0"/>
              </a:spcAft>
              <a:buNone/>
            </a:pPr>
            <a:r>
              <a:rPr lang="en-GB" sz="1800" dirty="0">
                <a:highlight>
                  <a:srgbClr val="00FFFF"/>
                </a:highlight>
                <a:latin typeface="Comic Sans MS" panose="030F0702030302020204" pitchFamily="66" charset="0"/>
              </a:rPr>
              <a:t>Or this?</a:t>
            </a:r>
          </a:p>
          <a:p>
            <a:pPr marL="0" lvl="0" indent="0" algn="l" rtl="0">
              <a:spcBef>
                <a:spcPts val="0"/>
              </a:spcBef>
              <a:spcAft>
                <a:spcPts val="0"/>
              </a:spcAft>
              <a:buNone/>
            </a:pPr>
            <a:endParaRPr lang="en-GB" sz="1800" dirty="0">
              <a:highlight>
                <a:srgbClr val="00FFFF"/>
              </a:highlight>
              <a:latin typeface="Comic Sans MS" panose="030F0702030302020204" pitchFamily="66" charset="0"/>
            </a:endParaRPr>
          </a:p>
          <a:p>
            <a:pPr marL="0" lvl="0" indent="0" algn="l" rtl="0">
              <a:spcBef>
                <a:spcPts val="0"/>
              </a:spcBef>
              <a:spcAft>
                <a:spcPts val="0"/>
              </a:spcAft>
              <a:buNone/>
            </a:pPr>
            <a:endParaRPr sz="2000" dirty="0">
              <a:latin typeface="Comic Sans MS" panose="030F0702030302020204" pitchFamily="66" charset="0"/>
            </a:endParaRPr>
          </a:p>
        </p:txBody>
      </p:sp>
      <p:pic>
        <p:nvPicPr>
          <p:cNvPr id="6" name="Picture 5" descr="Pepperoni pizza on blue background">
            <a:extLst>
              <a:ext uri="{FF2B5EF4-FFF2-40B4-BE49-F238E27FC236}">
                <a16:creationId xmlns:a16="http://schemas.microsoft.com/office/drawing/2014/main" id="{A4736D68-864A-BF91-8698-A277B323D56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5920" t="17908" r="26329" b="18133"/>
          <a:stretch/>
        </p:blipFill>
        <p:spPr>
          <a:xfrm>
            <a:off x="2055325" y="267948"/>
            <a:ext cx="3940409" cy="3620173"/>
          </a:xfrm>
          <a:prstGeom prst="rect">
            <a:avLst/>
          </a:prstGeom>
        </p:spPr>
      </p:pic>
      <p:sp>
        <p:nvSpPr>
          <p:cNvPr id="8" name="TextBox 7">
            <a:extLst>
              <a:ext uri="{FF2B5EF4-FFF2-40B4-BE49-F238E27FC236}">
                <a16:creationId xmlns:a16="http://schemas.microsoft.com/office/drawing/2014/main" id="{0F9D6815-3C90-C6BC-369D-519BBD5E1A8D}"/>
              </a:ext>
            </a:extLst>
          </p:cNvPr>
          <p:cNvSpPr txBox="1"/>
          <p:nvPr/>
        </p:nvSpPr>
        <p:spPr>
          <a:xfrm>
            <a:off x="1406179" y="3993422"/>
            <a:ext cx="8014446" cy="707886"/>
          </a:xfrm>
          <a:prstGeom prst="rect">
            <a:avLst/>
          </a:prstGeom>
          <a:noFill/>
        </p:spPr>
        <p:txBody>
          <a:bodyPr wrap="square">
            <a:spAutoFit/>
          </a:bodyPr>
          <a:lstStyle/>
          <a:p>
            <a:pPr algn="ctr"/>
            <a:r>
              <a:rPr lang="en-GB" sz="2000" b="0" i="0" dirty="0">
                <a:solidFill>
                  <a:srgbClr val="000000"/>
                </a:solidFill>
                <a:effectLst/>
                <a:highlight>
                  <a:srgbClr val="00FF00"/>
                </a:highlight>
                <a:latin typeface="Comic Sans MS" panose="030F0702030302020204" pitchFamily="66" charset="0"/>
              </a:rPr>
              <a:t>Advertisers hope this feeling will </a:t>
            </a:r>
            <a:r>
              <a:rPr lang="en-GB" sz="2000" b="1" i="1" dirty="0">
                <a:solidFill>
                  <a:srgbClr val="000000"/>
                </a:solidFill>
                <a:effectLst>
                  <a:outerShdw blurRad="38100" dist="38100" dir="2700000" algn="tl">
                    <a:srgbClr val="000000">
                      <a:alpha val="43137"/>
                    </a:srgbClr>
                  </a:outerShdw>
                </a:effectLst>
                <a:highlight>
                  <a:srgbClr val="00FF00"/>
                </a:highlight>
                <a:latin typeface="Comic Sans MS" panose="030F0702030302020204" pitchFamily="66" charset="0"/>
              </a:rPr>
              <a:t>persuade</a:t>
            </a:r>
            <a:r>
              <a:rPr lang="en-GB" sz="2000" b="0" i="0" dirty="0">
                <a:solidFill>
                  <a:srgbClr val="000000"/>
                </a:solidFill>
                <a:effectLst/>
                <a:highlight>
                  <a:srgbClr val="00FF00"/>
                </a:highlight>
                <a:latin typeface="Comic Sans MS" panose="030F0702030302020204" pitchFamily="66" charset="0"/>
              </a:rPr>
              <a:t> you buy their product. </a:t>
            </a:r>
            <a:endParaRPr lang="en-GB" sz="2000" dirty="0">
              <a:highlight>
                <a:srgbClr val="00FF00"/>
              </a:highlight>
              <a:latin typeface="Comic Sans MS" panose="030F0702030302020204" pitchFamily="66" charset="0"/>
            </a:endParaRPr>
          </a:p>
        </p:txBody>
      </p:sp>
    </p:spTree>
    <p:extLst>
      <p:ext uri="{BB962C8B-B14F-4D97-AF65-F5344CB8AC3E}">
        <p14:creationId xmlns:p14="http://schemas.microsoft.com/office/powerpoint/2010/main" val="40105837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9"/>
        <p:cNvGrpSpPr/>
        <p:nvPr/>
      </p:nvGrpSpPr>
      <p:grpSpPr>
        <a:xfrm>
          <a:off x="0" y="0"/>
          <a:ext cx="0" cy="0"/>
          <a:chOff x="0" y="0"/>
          <a:chExt cx="0" cy="0"/>
        </a:xfrm>
      </p:grpSpPr>
      <p:pic>
        <p:nvPicPr>
          <p:cNvPr id="180" name="Google Shape;180;g25073e1ac4a_0_145"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10400" y="0"/>
            <a:ext cx="2133600" cy="861974"/>
          </a:xfrm>
          <a:prstGeom prst="rect">
            <a:avLst/>
          </a:prstGeom>
          <a:noFill/>
          <a:ln>
            <a:noFill/>
          </a:ln>
        </p:spPr>
      </p:pic>
      <p:sp>
        <p:nvSpPr>
          <p:cNvPr id="181" name="Google Shape;181;g25073e1ac4a_0_145"/>
          <p:cNvSpPr txBox="1"/>
          <p:nvPr/>
        </p:nvSpPr>
        <p:spPr>
          <a:xfrm>
            <a:off x="-27325" y="59125"/>
            <a:ext cx="711600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IE" sz="2800" b="1" dirty="0">
                <a:solidFill>
                  <a:srgbClr val="1A5892"/>
                </a:solidFill>
                <a:latin typeface="Comic Sans MS" panose="030F0702030302020204" pitchFamily="66" charset="0"/>
              </a:rPr>
              <a:t>Liking ads</a:t>
            </a:r>
            <a:endParaRPr lang="en-IE" b="0" i="0" u="none" strike="noStrike" cap="none" dirty="0">
              <a:solidFill>
                <a:srgbClr val="000000"/>
              </a:solidFill>
              <a:latin typeface="Comic Sans MS" panose="030F0702030302020204" pitchFamily="66" charset="0"/>
              <a:sym typeface="Arial"/>
            </a:endParaRPr>
          </a:p>
        </p:txBody>
      </p:sp>
      <p:sp>
        <p:nvSpPr>
          <p:cNvPr id="182" name="Google Shape;182;g25073e1ac4a_0_145"/>
          <p:cNvSpPr txBox="1"/>
          <p:nvPr/>
        </p:nvSpPr>
        <p:spPr>
          <a:xfrm>
            <a:off x="1473300" y="626050"/>
            <a:ext cx="5719200" cy="752612"/>
          </a:xfrm>
          <a:prstGeom prst="rect">
            <a:avLst/>
          </a:prstGeom>
          <a:noFill/>
          <a:ln>
            <a:noFill/>
          </a:ln>
        </p:spPr>
        <p:txBody>
          <a:bodyPr spcFirstLastPara="1" wrap="square" lIns="91425" tIns="91425" rIns="91425" bIns="91425" anchor="t" anchorCtr="0">
            <a:spAutoFit/>
          </a:bodyPr>
          <a:lstStyle/>
          <a:p>
            <a:pPr marL="0" lvl="0" indent="0" algn="l" rtl="0">
              <a:lnSpc>
                <a:spcPct val="107916"/>
              </a:lnSpc>
              <a:spcBef>
                <a:spcPts val="0"/>
              </a:spcBef>
              <a:spcAft>
                <a:spcPts val="800"/>
              </a:spcAft>
              <a:buNone/>
            </a:pPr>
            <a:endParaRPr sz="2800">
              <a:solidFill>
                <a:schemeClr val="dk1"/>
              </a:solidFill>
              <a:latin typeface="Comic Sans MS" panose="030F0702030302020204" pitchFamily="66" charset="0"/>
            </a:endParaRPr>
          </a:p>
        </p:txBody>
      </p:sp>
      <p:sp>
        <p:nvSpPr>
          <p:cNvPr id="2" name="Google Shape;183;g25073e1ac4a_0_145">
            <a:extLst>
              <a:ext uri="{FF2B5EF4-FFF2-40B4-BE49-F238E27FC236}">
                <a16:creationId xmlns:a16="http://schemas.microsoft.com/office/drawing/2014/main" id="{9DE8304A-29FA-1BF3-E4B9-FBBAA07BBC9B}"/>
              </a:ext>
            </a:extLst>
          </p:cNvPr>
          <p:cNvSpPr txBox="1"/>
          <p:nvPr/>
        </p:nvSpPr>
        <p:spPr>
          <a:xfrm>
            <a:off x="249187" y="503017"/>
            <a:ext cx="5719199" cy="76941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dirty="0">
                <a:solidFill>
                  <a:srgbClr val="002060"/>
                </a:solidFill>
                <a:latin typeface="Comic Sans MS" panose="030F0702030302020204" pitchFamily="66" charset="0"/>
              </a:rPr>
              <a:t>Some ads try to </a:t>
            </a:r>
            <a:r>
              <a:rPr lang="en-GB" sz="2000" b="1" i="1" dirty="0">
                <a:solidFill>
                  <a:srgbClr val="002060"/>
                </a:solidFill>
                <a:effectLst>
                  <a:outerShdw blurRad="38100" dist="38100" dir="2700000" algn="tl">
                    <a:srgbClr val="000000">
                      <a:alpha val="43137"/>
                    </a:srgbClr>
                  </a:outerShdw>
                </a:effectLst>
                <a:latin typeface="Comic Sans MS" panose="030F0702030302020204" pitchFamily="66" charset="0"/>
              </a:rPr>
              <a:t>persuade</a:t>
            </a:r>
            <a:r>
              <a:rPr lang="en-GB" sz="1800" dirty="0">
                <a:solidFill>
                  <a:srgbClr val="002060"/>
                </a:solidFill>
                <a:latin typeface="Comic Sans MS" panose="030F0702030302020204" pitchFamily="66" charset="0"/>
              </a:rPr>
              <a:t> you to act </a:t>
            </a:r>
            <a:r>
              <a:rPr lang="en-GB" sz="2000" b="1" dirty="0">
                <a:solidFill>
                  <a:srgbClr val="002060"/>
                </a:solidFill>
                <a:effectLst>
                  <a:outerShdw blurRad="38100" dist="38100" dir="2700000" algn="tl">
                    <a:srgbClr val="000000">
                      <a:alpha val="43137"/>
                    </a:srgbClr>
                  </a:outerShdw>
                </a:effectLst>
                <a:latin typeface="Comic Sans MS" panose="030F0702030302020204" pitchFamily="66" charset="0"/>
              </a:rPr>
              <a:t>positively</a:t>
            </a:r>
            <a:endParaRPr lang="en-GB" sz="1800" b="1" dirty="0">
              <a:solidFill>
                <a:srgbClr val="002060"/>
              </a:solidFill>
              <a:effectLst>
                <a:outerShdw blurRad="38100" dist="38100" dir="2700000" algn="tl">
                  <a:srgbClr val="000000">
                    <a:alpha val="43137"/>
                  </a:srgbClr>
                </a:outerShdw>
              </a:effectLst>
              <a:latin typeface="Comic Sans MS" panose="030F0702030302020204" pitchFamily="66" charset="0"/>
            </a:endParaRPr>
          </a:p>
          <a:p>
            <a:pPr marL="0" lvl="0" indent="0" algn="l" rtl="0">
              <a:spcBef>
                <a:spcPts val="0"/>
              </a:spcBef>
              <a:spcAft>
                <a:spcPts val="0"/>
              </a:spcAft>
              <a:buNone/>
            </a:pPr>
            <a:endParaRPr sz="1800" dirty="0">
              <a:solidFill>
                <a:srgbClr val="002060"/>
              </a:solidFill>
              <a:latin typeface="Comic Sans MS" panose="030F0702030302020204" pitchFamily="66" charset="0"/>
            </a:endParaRPr>
          </a:p>
        </p:txBody>
      </p:sp>
      <p:pic>
        <p:nvPicPr>
          <p:cNvPr id="6150" name="Picture 6" descr="Diagram&#10;&#10;Description automatically generated with low confidence">
            <a:extLst>
              <a:ext uri="{FF2B5EF4-FFF2-40B4-BE49-F238E27FC236}">
                <a16:creationId xmlns:a16="http://schemas.microsoft.com/office/drawing/2014/main" id="{4C0456CC-49DC-CD0C-DA08-BBB9AADA585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55955" y="924117"/>
            <a:ext cx="4351621" cy="361917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a:extLst>
              <a:ext uri="{FF2B5EF4-FFF2-40B4-BE49-F238E27FC236}">
                <a16:creationId xmlns:a16="http://schemas.microsoft.com/office/drawing/2014/main" id="{B31D1410-BCDC-8677-976E-ADF9ADE2641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81628" y="1154483"/>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6F8A1F9-9F96-C046-DA61-26C461BB05E6}"/>
              </a:ext>
            </a:extLst>
          </p:cNvPr>
          <p:cNvPicPr>
            <a:picLocks noChangeAspect="1"/>
          </p:cNvPicPr>
          <p:nvPr/>
        </p:nvPicPr>
        <p:blipFill>
          <a:blip r:embed="rId7"/>
          <a:stretch>
            <a:fillRect/>
          </a:stretch>
        </p:blipFill>
        <p:spPr>
          <a:xfrm>
            <a:off x="401737" y="1061250"/>
            <a:ext cx="2143125" cy="2143125"/>
          </a:xfrm>
          <a:prstGeom prst="rect">
            <a:avLst/>
          </a:prstGeom>
        </p:spPr>
      </p:pic>
    </p:spTree>
    <p:extLst>
      <p:ext uri="{BB962C8B-B14F-4D97-AF65-F5344CB8AC3E}">
        <p14:creationId xmlns:p14="http://schemas.microsoft.com/office/powerpoint/2010/main" val="39314434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9"/>
        <p:cNvGrpSpPr/>
        <p:nvPr/>
      </p:nvGrpSpPr>
      <p:grpSpPr>
        <a:xfrm>
          <a:off x="0" y="0"/>
          <a:ext cx="0" cy="0"/>
          <a:chOff x="0" y="0"/>
          <a:chExt cx="0" cy="0"/>
        </a:xfrm>
      </p:grpSpPr>
      <p:pic>
        <p:nvPicPr>
          <p:cNvPr id="11" name="Picture 10" descr="Pink neon hashtag notification">
            <a:extLst>
              <a:ext uri="{FF2B5EF4-FFF2-40B4-BE49-F238E27FC236}">
                <a16:creationId xmlns:a16="http://schemas.microsoft.com/office/drawing/2014/main" id="{566CF889-2588-7F6D-1C53-7486B549C6C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7906" t="23007" r="28333" b="16265"/>
          <a:stretch/>
        </p:blipFill>
        <p:spPr>
          <a:xfrm>
            <a:off x="3826650" y="-66266"/>
            <a:ext cx="1690303" cy="1433481"/>
          </a:xfrm>
          <a:prstGeom prst="rect">
            <a:avLst/>
          </a:prstGeom>
        </p:spPr>
      </p:pic>
      <p:pic>
        <p:nvPicPr>
          <p:cNvPr id="180" name="Google Shape;180;g25073e1ac4a_0_145" descr="Text&#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010400" y="0"/>
            <a:ext cx="2133600" cy="861974"/>
          </a:xfrm>
          <a:prstGeom prst="rect">
            <a:avLst/>
          </a:prstGeom>
          <a:noFill/>
          <a:ln>
            <a:noFill/>
          </a:ln>
        </p:spPr>
      </p:pic>
      <p:sp>
        <p:nvSpPr>
          <p:cNvPr id="181" name="Google Shape;181;g25073e1ac4a_0_145"/>
          <p:cNvSpPr txBox="1"/>
          <p:nvPr/>
        </p:nvSpPr>
        <p:spPr>
          <a:xfrm>
            <a:off x="-27325" y="59125"/>
            <a:ext cx="71160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IE" sz="2400" b="1" dirty="0">
                <a:solidFill>
                  <a:srgbClr val="1A5892"/>
                </a:solidFill>
                <a:latin typeface="Comic Sans MS" panose="030F0702030302020204" pitchFamily="66" charset="0"/>
              </a:rPr>
              <a:t>Liking ads</a:t>
            </a:r>
            <a:endParaRPr lang="en-IE" sz="1200" b="0" i="0" u="none" strike="noStrike" cap="none" dirty="0">
              <a:solidFill>
                <a:srgbClr val="000000"/>
              </a:solidFill>
              <a:latin typeface="Comic Sans MS" panose="030F0702030302020204" pitchFamily="66" charset="0"/>
              <a:sym typeface="Arial"/>
            </a:endParaRPr>
          </a:p>
        </p:txBody>
      </p:sp>
      <p:sp>
        <p:nvSpPr>
          <p:cNvPr id="4" name="Speech Bubble: Oval 3">
            <a:extLst>
              <a:ext uri="{FF2B5EF4-FFF2-40B4-BE49-F238E27FC236}">
                <a16:creationId xmlns:a16="http://schemas.microsoft.com/office/drawing/2014/main" id="{F385E89E-0CCC-7FA8-0FAE-9E01ACE25268}"/>
              </a:ext>
            </a:extLst>
          </p:cNvPr>
          <p:cNvSpPr/>
          <p:nvPr/>
        </p:nvSpPr>
        <p:spPr>
          <a:xfrm rot="1115181">
            <a:off x="748686" y="388668"/>
            <a:ext cx="3390161" cy="3272708"/>
          </a:xfrm>
          <a:prstGeom prst="wedgeEllipseCallou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E23163A2-7FFC-967C-2DAD-662E809D9B2B}"/>
              </a:ext>
            </a:extLst>
          </p:cNvPr>
          <p:cNvSpPr txBox="1"/>
          <p:nvPr/>
        </p:nvSpPr>
        <p:spPr>
          <a:xfrm>
            <a:off x="1321653" y="726219"/>
            <a:ext cx="2133600" cy="2646878"/>
          </a:xfrm>
          <a:prstGeom prst="rect">
            <a:avLst/>
          </a:prstGeom>
          <a:noFill/>
        </p:spPr>
        <p:txBody>
          <a:bodyPr wrap="square" rtlCol="0">
            <a:spAutoFit/>
          </a:bodyPr>
          <a:lstStyle/>
          <a:p>
            <a:pPr algn="ctr"/>
            <a:r>
              <a:rPr lang="en-GB" sz="2000" b="1" i="0" dirty="0">
                <a:solidFill>
                  <a:schemeClr val="bg1"/>
                </a:solidFill>
                <a:effectLst>
                  <a:outerShdw blurRad="38100" dist="38100" dir="2700000" algn="tl">
                    <a:srgbClr val="000000">
                      <a:alpha val="43137"/>
                    </a:srgbClr>
                  </a:outerShdw>
                </a:effectLst>
                <a:latin typeface="Comic Sans MS" panose="030F0702030302020204" pitchFamily="66" charset="0"/>
              </a:rPr>
              <a:t>User generated content</a:t>
            </a:r>
            <a:r>
              <a:rPr lang="en-GB" sz="1800" b="1" i="0" dirty="0">
                <a:solidFill>
                  <a:schemeClr val="bg1"/>
                </a:solidFill>
                <a:effectLst/>
                <a:latin typeface="Comic Sans MS" panose="030F0702030302020204" pitchFamily="66" charset="0"/>
              </a:rPr>
              <a:t>: </a:t>
            </a:r>
            <a:r>
              <a:rPr lang="en-GB" sz="1800" b="0" i="0" dirty="0">
                <a:solidFill>
                  <a:schemeClr val="bg1"/>
                </a:solidFill>
                <a:effectLst/>
                <a:latin typeface="Comic Sans MS" panose="030F0702030302020204" pitchFamily="66" charset="0"/>
              </a:rPr>
              <a:t>stories or reviews, and videos about the brand, created by a user of the brand rather than the company who owns the brand</a:t>
            </a:r>
            <a:endParaRPr lang="en-GB" sz="1800" dirty="0">
              <a:solidFill>
                <a:schemeClr val="bg1"/>
              </a:solidFill>
              <a:latin typeface="Comic Sans MS" panose="030F0702030302020204" pitchFamily="66" charset="0"/>
            </a:endParaRPr>
          </a:p>
        </p:txBody>
      </p:sp>
      <p:sp>
        <p:nvSpPr>
          <p:cNvPr id="6" name="Arrow: Right 5">
            <a:extLst>
              <a:ext uri="{FF2B5EF4-FFF2-40B4-BE49-F238E27FC236}">
                <a16:creationId xmlns:a16="http://schemas.microsoft.com/office/drawing/2014/main" id="{A7B51980-55B6-348B-459F-9EA7C0B78B85}"/>
              </a:ext>
            </a:extLst>
          </p:cNvPr>
          <p:cNvSpPr/>
          <p:nvPr/>
        </p:nvSpPr>
        <p:spPr>
          <a:xfrm>
            <a:off x="2566467" y="3078896"/>
            <a:ext cx="6708161" cy="1956567"/>
          </a:xfrm>
          <a:prstGeom prst="rightArrow">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AC977709-AFD1-269C-822F-7615B4A9BE15}"/>
              </a:ext>
            </a:extLst>
          </p:cNvPr>
          <p:cNvSpPr txBox="1"/>
          <p:nvPr/>
        </p:nvSpPr>
        <p:spPr>
          <a:xfrm>
            <a:off x="2566467" y="3681224"/>
            <a:ext cx="6521166" cy="923330"/>
          </a:xfrm>
          <a:prstGeom prst="rect">
            <a:avLst/>
          </a:prstGeom>
          <a:noFill/>
        </p:spPr>
        <p:txBody>
          <a:bodyPr wrap="square" rtlCol="0">
            <a:spAutoFit/>
          </a:bodyPr>
          <a:lstStyle/>
          <a:p>
            <a:pPr algn="ctr"/>
            <a:r>
              <a:rPr lang="en-GB" sz="1600" b="1" i="0" dirty="0">
                <a:solidFill>
                  <a:srgbClr val="00B050"/>
                </a:solidFill>
                <a:effectLst/>
                <a:latin typeface="Comic Sans MS" panose="030F0702030302020204" pitchFamily="66" charset="0"/>
              </a:rPr>
              <a:t>For teenagers, </a:t>
            </a:r>
            <a:r>
              <a:rPr lang="en-GB" sz="1800" b="1" i="0" dirty="0">
                <a:solidFill>
                  <a:srgbClr val="00B050"/>
                </a:solidFill>
                <a:effectLst>
                  <a:outerShdw blurRad="38100" dist="38100" dir="2700000" algn="tl">
                    <a:srgbClr val="000000">
                      <a:alpha val="43137"/>
                    </a:srgbClr>
                  </a:outerShdw>
                </a:effectLst>
                <a:latin typeface="Comic Sans MS" panose="030F0702030302020204" pitchFamily="66" charset="0"/>
              </a:rPr>
              <a:t>user generated content </a:t>
            </a:r>
            <a:r>
              <a:rPr lang="en-GB" sz="1600" b="1" i="0" dirty="0">
                <a:solidFill>
                  <a:srgbClr val="00B050"/>
                </a:solidFill>
                <a:effectLst/>
                <a:latin typeface="Comic Sans MS" panose="030F0702030302020204" pitchFamily="66" charset="0"/>
              </a:rPr>
              <a:t>on social media is </a:t>
            </a:r>
            <a:r>
              <a:rPr lang="en-GB" sz="2000" b="1" i="0" dirty="0">
                <a:solidFill>
                  <a:srgbClr val="00B050"/>
                </a:solidFill>
                <a:effectLst>
                  <a:outerShdw blurRad="38100" dist="38100" dir="2700000" algn="tl">
                    <a:srgbClr val="000000">
                      <a:alpha val="43137"/>
                    </a:srgbClr>
                  </a:outerShdw>
                </a:effectLst>
                <a:latin typeface="Comic Sans MS" panose="030F0702030302020204" pitchFamily="66" charset="0"/>
              </a:rPr>
              <a:t>more persuasive </a:t>
            </a:r>
            <a:r>
              <a:rPr lang="en-GB" sz="1600" b="1" i="0" dirty="0">
                <a:solidFill>
                  <a:srgbClr val="00B050"/>
                </a:solidFill>
                <a:effectLst/>
                <a:latin typeface="Comic Sans MS" panose="030F0702030302020204" pitchFamily="66" charset="0"/>
              </a:rPr>
              <a:t>advertising than traditional advertising on TV and radio</a:t>
            </a:r>
            <a:endParaRPr lang="en-GB" sz="2000" b="1" i="0" dirty="0">
              <a:solidFill>
                <a:srgbClr val="00B050"/>
              </a:solidFill>
              <a:effectLst/>
              <a:latin typeface="Comic Sans MS" panose="030F0702030302020204" pitchFamily="66" charset="0"/>
            </a:endParaRPr>
          </a:p>
        </p:txBody>
      </p:sp>
      <p:sp>
        <p:nvSpPr>
          <p:cNvPr id="8" name="Flowchart: Alternate Process 7">
            <a:extLst>
              <a:ext uri="{FF2B5EF4-FFF2-40B4-BE49-F238E27FC236}">
                <a16:creationId xmlns:a16="http://schemas.microsoft.com/office/drawing/2014/main" id="{5113D42F-B66A-A9EA-F974-4AF288F95CB3}"/>
              </a:ext>
            </a:extLst>
          </p:cNvPr>
          <p:cNvSpPr/>
          <p:nvPr/>
        </p:nvSpPr>
        <p:spPr>
          <a:xfrm>
            <a:off x="5071462" y="1091133"/>
            <a:ext cx="3588444" cy="1667435"/>
          </a:xfrm>
          <a:prstGeom prst="flowChartAlternate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8F621715-66FB-DCC1-09A0-F21C07178B99}"/>
              </a:ext>
            </a:extLst>
          </p:cNvPr>
          <p:cNvSpPr txBox="1"/>
          <p:nvPr/>
        </p:nvSpPr>
        <p:spPr>
          <a:xfrm>
            <a:off x="5317351" y="1341819"/>
            <a:ext cx="3142770" cy="1384995"/>
          </a:xfrm>
          <a:prstGeom prst="rect">
            <a:avLst/>
          </a:prstGeom>
          <a:noFill/>
        </p:spPr>
        <p:txBody>
          <a:bodyPr wrap="square" rtlCol="0">
            <a:spAutoFit/>
          </a:bodyPr>
          <a:lstStyle/>
          <a:p>
            <a:pPr algn="ctr"/>
            <a:r>
              <a:rPr lang="en-GB" sz="1600" b="0" i="0" dirty="0">
                <a:solidFill>
                  <a:srgbClr val="002060"/>
                </a:solidFill>
                <a:effectLst/>
                <a:latin typeface="Comic Sans MS" panose="030F0702030302020204" pitchFamily="66" charset="0"/>
              </a:rPr>
              <a:t>The person sending the message, the words, the music and the humour in a message are </a:t>
            </a:r>
            <a:r>
              <a:rPr lang="en-GB" sz="1800" b="1" i="1" dirty="0">
                <a:solidFill>
                  <a:srgbClr val="002060"/>
                </a:solidFill>
                <a:effectLst/>
                <a:latin typeface="Comic Sans MS" panose="030F0702030302020204" pitchFamily="66" charset="0"/>
              </a:rPr>
              <a:t>all designed to make us like the message. </a:t>
            </a:r>
            <a:endParaRPr lang="en-GB" sz="1600" b="1" i="1" dirty="0">
              <a:solidFill>
                <a:srgbClr val="002060"/>
              </a:solidFill>
              <a:latin typeface="Comic Sans MS" panose="030F0702030302020204" pitchFamily="66" charset="0"/>
            </a:endParaRPr>
          </a:p>
        </p:txBody>
      </p:sp>
      <p:pic>
        <p:nvPicPr>
          <p:cNvPr id="2" name="Picture 1">
            <a:extLst>
              <a:ext uri="{FF2B5EF4-FFF2-40B4-BE49-F238E27FC236}">
                <a16:creationId xmlns:a16="http://schemas.microsoft.com/office/drawing/2014/main" id="{EE3D9CC2-66BF-EF8A-5593-719F2E14EA5A}"/>
              </a:ext>
            </a:extLst>
          </p:cNvPr>
          <p:cNvPicPr>
            <a:picLocks noChangeAspect="1"/>
          </p:cNvPicPr>
          <p:nvPr/>
        </p:nvPicPr>
        <p:blipFill>
          <a:blip r:embed="rId6"/>
          <a:stretch>
            <a:fillRect/>
          </a:stretch>
        </p:blipFill>
        <p:spPr>
          <a:xfrm>
            <a:off x="-104493" y="1261932"/>
            <a:ext cx="1707028" cy="2231329"/>
          </a:xfrm>
          <a:prstGeom prst="rect">
            <a:avLst/>
          </a:prstGeom>
        </p:spPr>
      </p:pic>
    </p:spTree>
    <p:extLst>
      <p:ext uri="{BB962C8B-B14F-4D97-AF65-F5344CB8AC3E}">
        <p14:creationId xmlns:p14="http://schemas.microsoft.com/office/powerpoint/2010/main" val="10926311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00"/>
        <p:cNvGrpSpPr/>
        <p:nvPr/>
      </p:nvGrpSpPr>
      <p:grpSpPr>
        <a:xfrm>
          <a:off x="0" y="0"/>
          <a:ext cx="0" cy="0"/>
          <a:chOff x="0" y="0"/>
          <a:chExt cx="0" cy="0"/>
        </a:xfrm>
      </p:grpSpPr>
      <p:pic>
        <p:nvPicPr>
          <p:cNvPr id="101" name="Google Shape;101;p2" descr="Text&#10;&#10;Description automatically generated"/>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010400" y="0"/>
            <a:ext cx="2133600" cy="861974"/>
          </a:xfrm>
          <a:prstGeom prst="rect">
            <a:avLst/>
          </a:prstGeom>
          <a:noFill/>
          <a:ln>
            <a:noFill/>
          </a:ln>
        </p:spPr>
      </p:pic>
      <p:sp>
        <p:nvSpPr>
          <p:cNvPr id="102" name="Google Shape;102;p2"/>
          <p:cNvSpPr txBox="1"/>
          <p:nvPr/>
        </p:nvSpPr>
        <p:spPr>
          <a:xfrm>
            <a:off x="436144" y="234975"/>
            <a:ext cx="677148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IE" sz="2800" b="1" i="0" u="none" strike="noStrike" cap="none" dirty="0">
                <a:solidFill>
                  <a:srgbClr val="1A5892"/>
                </a:solidFill>
                <a:latin typeface="Comic Sans MS" panose="030F0702030302020204" pitchFamily="66" charset="0"/>
                <a:sym typeface="Arial"/>
              </a:rPr>
              <a:t>What to remember about advertising</a:t>
            </a:r>
            <a:endParaRPr lang="en-IE" sz="1400" b="0" i="0" u="none" strike="noStrike" cap="none" dirty="0">
              <a:solidFill>
                <a:srgbClr val="000000"/>
              </a:solidFill>
              <a:latin typeface="Comic Sans MS" panose="030F0702030302020204" pitchFamily="66" charset="0"/>
              <a:sym typeface="Arial"/>
            </a:endParaRPr>
          </a:p>
        </p:txBody>
      </p:sp>
      <p:sp>
        <p:nvSpPr>
          <p:cNvPr id="11" name="Rectangle 10">
            <a:extLst>
              <a:ext uri="{FF2B5EF4-FFF2-40B4-BE49-F238E27FC236}">
                <a16:creationId xmlns:a16="http://schemas.microsoft.com/office/drawing/2014/main" id="{8689ACD0-DA5C-43BD-4317-F74F68BBF9AC}"/>
              </a:ext>
            </a:extLst>
          </p:cNvPr>
          <p:cNvSpPr/>
          <p:nvPr/>
        </p:nvSpPr>
        <p:spPr>
          <a:xfrm>
            <a:off x="8119632" y="643010"/>
            <a:ext cx="836468" cy="923330"/>
          </a:xfrm>
          <a:prstGeom prst="rect">
            <a:avLst/>
          </a:prstGeom>
          <a:solidFill>
            <a:schemeClr val="lt1"/>
          </a:solidFill>
        </p:spPr>
        <p:txBody>
          <a:bodyPr wrap="square" lIns="91440" tIns="45720" rIns="91440" bIns="45720">
            <a:spAutoFit/>
          </a:bodyPr>
          <a:lstStyle/>
          <a:p>
            <a:pPr algn="ctr"/>
            <a:endParaRPr lang="en-US" sz="5400" b="1" cap="none" spc="0" dirty="0">
              <a:ln w="22225">
                <a:solidFill>
                  <a:schemeClr val="accent2"/>
                </a:solidFill>
                <a:prstDash val="solid"/>
              </a:ln>
              <a:solidFill>
                <a:schemeClr val="accent2">
                  <a:lumMod val="40000"/>
                  <a:lumOff val="60000"/>
                </a:schemeClr>
              </a:solidFill>
              <a:effectLst/>
            </a:endParaRPr>
          </a:p>
        </p:txBody>
      </p:sp>
      <p:sp>
        <p:nvSpPr>
          <p:cNvPr id="13" name="TextBox 12">
            <a:extLst>
              <a:ext uri="{FF2B5EF4-FFF2-40B4-BE49-F238E27FC236}">
                <a16:creationId xmlns:a16="http://schemas.microsoft.com/office/drawing/2014/main" id="{AE4D4ECD-D3CA-781A-9D15-F9E7DFB9F1A2}"/>
              </a:ext>
            </a:extLst>
          </p:cNvPr>
          <p:cNvSpPr txBox="1"/>
          <p:nvPr/>
        </p:nvSpPr>
        <p:spPr>
          <a:xfrm>
            <a:off x="187900" y="758155"/>
            <a:ext cx="5436813" cy="3463577"/>
          </a:xfrm>
          <a:prstGeom prst="rect">
            <a:avLst/>
          </a:prstGeom>
          <a:noFill/>
        </p:spPr>
        <p:txBody>
          <a:bodyPr wrap="square" rtlCol="0">
            <a:spAutoFit/>
          </a:bodyPr>
          <a:lstStyle/>
          <a:p>
            <a:pPr>
              <a:lnSpc>
                <a:spcPct val="107000"/>
              </a:lnSpc>
              <a:spcAft>
                <a:spcPts val="800"/>
              </a:spcAft>
            </a:pPr>
            <a:r>
              <a:rPr lang="fi-FI" b="1" dirty="0">
                <a:solidFill>
                  <a:schemeClr val="bg1"/>
                </a:solidFill>
                <a:latin typeface="Comic Sans MS" panose="030F0702030302020204" pitchFamily="66" charset="0"/>
                <a:ea typeface="Calibri" panose="020F0502020204030204" pitchFamily="34" charset="0"/>
                <a:cs typeface="Arial" panose="020B0604020202020204" pitchFamily="34" charset="0"/>
              </a:rPr>
              <a:t>C</a:t>
            </a:r>
            <a:r>
              <a:rPr lang="fi-FI" b="1" dirty="0">
                <a:solidFill>
                  <a:schemeClr val="bg1"/>
                </a:solidFill>
                <a:effectLst/>
                <a:latin typeface="Comic Sans MS" panose="030F0702030302020204" pitchFamily="66" charset="0"/>
                <a:ea typeface="Calibri" panose="020F0502020204030204" pitchFamily="34" charset="0"/>
                <a:cs typeface="Arial" panose="020B0604020202020204" pitchFamily="34" charset="0"/>
              </a:rPr>
              <a:t>ommon places we see </a:t>
            </a:r>
            <a:r>
              <a:rPr lang="fi-FI" sz="1800" b="1" i="1" dirty="0">
                <a:solidFill>
                  <a:schemeClr val="bg1"/>
                </a:solidFill>
                <a:effectLst/>
                <a:latin typeface="Comic Sans MS" panose="030F0702030302020204" pitchFamily="66" charset="0"/>
                <a:ea typeface="Calibri" panose="020F0502020204030204" pitchFamily="34" charset="0"/>
                <a:cs typeface="Arial" panose="020B0604020202020204" pitchFamily="34" charset="0"/>
              </a:rPr>
              <a:t>advertising messages</a:t>
            </a:r>
            <a:endParaRPr lang="fi-FI" b="1" i="1" dirty="0">
              <a:solidFill>
                <a:schemeClr val="bg1"/>
              </a:solidFill>
              <a:effectLst/>
              <a:latin typeface="Comic Sans MS" panose="030F0702030302020204" pitchFamily="66" charset="0"/>
              <a:ea typeface="Calibri" panose="020F0502020204030204" pitchFamily="34" charset="0"/>
              <a:cs typeface="Arial" panose="020B0604020202020204" pitchFamily="34" charset="0"/>
            </a:endParaRPr>
          </a:p>
          <a:p>
            <a:pPr>
              <a:lnSpc>
                <a:spcPct val="107000"/>
              </a:lnSpc>
              <a:spcAft>
                <a:spcPts val="800"/>
              </a:spcAft>
            </a:pPr>
            <a:r>
              <a:rPr lang="fi-FI" dirty="0">
                <a:solidFill>
                  <a:schemeClr val="bg1"/>
                </a:solidFill>
                <a:effectLst/>
                <a:latin typeface="Comic Sans MS" panose="030F0702030302020204" pitchFamily="66" charset="0"/>
                <a:ea typeface="Calibri" panose="020F0502020204030204" pitchFamily="34" charset="0"/>
                <a:cs typeface="Arial" panose="020B0604020202020204" pitchFamily="34" charset="0"/>
              </a:rPr>
              <a:t>TV programmes </a:t>
            </a:r>
          </a:p>
          <a:p>
            <a:pPr>
              <a:lnSpc>
                <a:spcPct val="200000"/>
              </a:lnSpc>
              <a:spcAft>
                <a:spcPts val="800"/>
              </a:spcAft>
            </a:pPr>
            <a:endParaRPr lang="fi-FI" sz="2400" dirty="0">
              <a:solidFill>
                <a:schemeClr val="accent3">
                  <a:lumMod val="50000"/>
                </a:schemeClr>
              </a:solidFill>
              <a:latin typeface="Comic Sans MS" panose="030F0702030302020204" pitchFamily="66" charset="0"/>
              <a:ea typeface="Calibri" panose="020F0502020204030204" pitchFamily="34" charset="0"/>
              <a:cs typeface="Arial" panose="020B0604020202020204" pitchFamily="34" charset="0"/>
            </a:endParaRPr>
          </a:p>
          <a:p>
            <a:pPr algn="ctr">
              <a:lnSpc>
                <a:spcPct val="200000"/>
              </a:lnSpc>
              <a:spcAft>
                <a:spcPts val="800"/>
              </a:spcAft>
            </a:pPr>
            <a:r>
              <a:rPr lang="fi-FI" sz="2400" dirty="0">
                <a:solidFill>
                  <a:schemeClr val="accent3">
                    <a:lumMod val="50000"/>
                  </a:schemeClr>
                </a:solidFill>
                <a:latin typeface="Comic Sans MS" panose="030F0702030302020204" pitchFamily="66" charset="0"/>
                <a:ea typeface="Calibri" panose="020F0502020204030204" pitchFamily="34" charset="0"/>
                <a:cs typeface="Arial" panose="020B0604020202020204" pitchFamily="34" charset="0"/>
              </a:rPr>
              <a:t>Is everything you see on </a:t>
            </a:r>
            <a:r>
              <a:rPr lang="fi-FI" sz="2400" b="1" dirty="0">
                <a:solidFill>
                  <a:schemeClr val="accent3">
                    <a:lumMod val="50000"/>
                  </a:schemeClr>
                </a:solidFill>
                <a:effectLst>
                  <a:outerShdw blurRad="38100" dist="38100" dir="2700000" algn="tl">
                    <a:srgbClr val="000000">
                      <a:alpha val="43137"/>
                    </a:srgbClr>
                  </a:outerShdw>
                </a:effectLst>
                <a:latin typeface="Comic Sans MS" panose="030F0702030302020204" pitchFamily="66" charset="0"/>
                <a:ea typeface="Calibri" panose="020F0502020204030204" pitchFamily="34" charset="0"/>
                <a:cs typeface="Arial" panose="020B0604020202020204" pitchFamily="34" charset="0"/>
              </a:rPr>
              <a:t>Social Media </a:t>
            </a:r>
            <a:r>
              <a:rPr lang="fi-FI" sz="2400" dirty="0">
                <a:solidFill>
                  <a:schemeClr val="accent3">
                    <a:lumMod val="50000"/>
                  </a:schemeClr>
                </a:solidFill>
                <a:latin typeface="Comic Sans MS" panose="030F0702030302020204" pitchFamily="66" charset="0"/>
                <a:ea typeface="Calibri" panose="020F0502020204030204" pitchFamily="34" charset="0"/>
                <a:cs typeface="Arial" panose="020B0604020202020204" pitchFamily="34" charset="0"/>
              </a:rPr>
              <a:t>real?</a:t>
            </a:r>
            <a:endParaRPr lang="fi-FI" sz="2400" dirty="0">
              <a:solidFill>
                <a:schemeClr val="accent3">
                  <a:lumMod val="50000"/>
                </a:schemeClr>
              </a:solidFill>
              <a:effectLst/>
              <a:latin typeface="Comic Sans MS" panose="030F0702030302020204" pitchFamily="66" charset="0"/>
              <a:ea typeface="Calibri" panose="020F0502020204030204" pitchFamily="34" charset="0"/>
              <a:cs typeface="Arial" panose="020B0604020202020204" pitchFamily="34" charset="0"/>
            </a:endParaRPr>
          </a:p>
          <a:p>
            <a:pPr>
              <a:lnSpc>
                <a:spcPct val="107000"/>
              </a:lnSpc>
              <a:spcAft>
                <a:spcPts val="800"/>
              </a:spcAft>
            </a:pPr>
            <a:r>
              <a:rPr lang="fi-FI" dirty="0">
                <a:solidFill>
                  <a:schemeClr val="bg1"/>
                </a:solidFill>
                <a:effectLst/>
                <a:latin typeface="Comic Sans MS" panose="030F0702030302020204" pitchFamily="66" charset="0"/>
                <a:ea typeface="Calibri" panose="020F0502020204030204" pitchFamily="34" charset="0"/>
                <a:cs typeface="Arial" panose="020B0604020202020204" pitchFamily="34" charset="0"/>
              </a:rPr>
              <a:t>Instagram, TikTok and other social</a:t>
            </a:r>
          </a:p>
        </p:txBody>
      </p:sp>
      <p:pic>
        <p:nvPicPr>
          <p:cNvPr id="5" name="Picture 4" descr="Hands Up Handy">
            <a:extLst>
              <a:ext uri="{FF2B5EF4-FFF2-40B4-BE49-F238E27FC236}">
                <a16:creationId xmlns:a16="http://schemas.microsoft.com/office/drawing/2014/main" id="{4DF3D2ED-FBB8-525A-B580-4800206685CF}"/>
              </a:ext>
            </a:extLst>
          </p:cNvPr>
          <p:cNvPicPr>
            <a:picLocks noChangeAspect="1"/>
          </p:cNvPicPr>
          <p:nvPr/>
        </p:nvPicPr>
        <p:blipFill>
          <a:blip r:embed="rId7"/>
          <a:stretch>
            <a:fillRect/>
          </a:stretch>
        </p:blipFill>
        <p:spPr>
          <a:xfrm>
            <a:off x="4727866" y="643010"/>
            <a:ext cx="3810000" cy="3810000"/>
          </a:xfrm>
          <a:prstGeom prst="rect">
            <a:avLst/>
          </a:prstGeom>
        </p:spPr>
      </p:pic>
      <p:pic>
        <p:nvPicPr>
          <p:cNvPr id="3" name="Video 2" title="Question mark speech bubbles">
            <a:hlinkClick r:id="" action="ppaction://media"/>
            <a:extLst>
              <a:ext uri="{FF2B5EF4-FFF2-40B4-BE49-F238E27FC236}">
                <a16:creationId xmlns:a16="http://schemas.microsoft.com/office/drawing/2014/main" id="{6B585BD2-B10F-6B2A-4DEF-16A73C5F624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259277" y="993130"/>
            <a:ext cx="2859365" cy="1608393"/>
          </a:xfrm>
          <a:prstGeom prst="rect">
            <a:avLst/>
          </a:prstGeom>
        </p:spPr>
      </p:pic>
    </p:spTree>
    <p:extLst>
      <p:ext uri="{BB962C8B-B14F-4D97-AF65-F5344CB8AC3E}">
        <p14:creationId xmlns:p14="http://schemas.microsoft.com/office/powerpoint/2010/main" val="194994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3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9"/>
        <p:cNvGrpSpPr/>
        <p:nvPr/>
      </p:nvGrpSpPr>
      <p:grpSpPr>
        <a:xfrm>
          <a:off x="0" y="0"/>
          <a:ext cx="0" cy="0"/>
          <a:chOff x="0" y="0"/>
          <a:chExt cx="0" cy="0"/>
        </a:xfrm>
      </p:grpSpPr>
      <p:pic>
        <p:nvPicPr>
          <p:cNvPr id="180" name="Google Shape;180;g25073e1ac4a_0_145"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10400" y="0"/>
            <a:ext cx="2133600" cy="861974"/>
          </a:xfrm>
          <a:prstGeom prst="rect">
            <a:avLst/>
          </a:prstGeom>
          <a:noFill/>
          <a:ln>
            <a:noFill/>
          </a:ln>
        </p:spPr>
      </p:pic>
      <p:sp>
        <p:nvSpPr>
          <p:cNvPr id="181" name="Google Shape;181;g25073e1ac4a_0_145"/>
          <p:cNvSpPr txBox="1"/>
          <p:nvPr/>
        </p:nvSpPr>
        <p:spPr>
          <a:xfrm>
            <a:off x="-27325" y="59125"/>
            <a:ext cx="711600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IE" sz="2800" b="1" i="0" u="none" strike="noStrike" cap="none" dirty="0">
                <a:solidFill>
                  <a:srgbClr val="1A5892"/>
                </a:solidFill>
                <a:latin typeface="Comic Sans MS" panose="030F0702030302020204" pitchFamily="66" charset="0"/>
                <a:sym typeface="Arial"/>
              </a:rPr>
              <a:t>What to remember about advertising</a:t>
            </a:r>
            <a:endParaRPr lang="en-IE" b="0" i="0" u="none" strike="noStrike" cap="none" dirty="0">
              <a:solidFill>
                <a:srgbClr val="000000"/>
              </a:solidFill>
              <a:latin typeface="Comic Sans MS" panose="030F0702030302020204" pitchFamily="66" charset="0"/>
              <a:sym typeface="Arial"/>
            </a:endParaRPr>
          </a:p>
        </p:txBody>
      </p:sp>
      <p:sp>
        <p:nvSpPr>
          <p:cNvPr id="182" name="Google Shape;182;g25073e1ac4a_0_145"/>
          <p:cNvSpPr txBox="1"/>
          <p:nvPr/>
        </p:nvSpPr>
        <p:spPr>
          <a:xfrm>
            <a:off x="1473300" y="626050"/>
            <a:ext cx="5719200" cy="752612"/>
          </a:xfrm>
          <a:prstGeom prst="rect">
            <a:avLst/>
          </a:prstGeom>
          <a:noFill/>
          <a:ln>
            <a:noFill/>
          </a:ln>
        </p:spPr>
        <p:txBody>
          <a:bodyPr spcFirstLastPara="1" wrap="square" lIns="91425" tIns="91425" rIns="91425" bIns="91425" anchor="t" anchorCtr="0">
            <a:spAutoFit/>
          </a:bodyPr>
          <a:lstStyle/>
          <a:p>
            <a:pPr marL="0" lvl="0" indent="0" algn="l" rtl="0">
              <a:lnSpc>
                <a:spcPct val="107916"/>
              </a:lnSpc>
              <a:spcBef>
                <a:spcPts val="0"/>
              </a:spcBef>
              <a:spcAft>
                <a:spcPts val="800"/>
              </a:spcAft>
              <a:buNone/>
            </a:pPr>
            <a:endParaRPr sz="2800" b="1" dirty="0">
              <a:solidFill>
                <a:schemeClr val="dk1"/>
              </a:solidFill>
              <a:latin typeface="Comic Sans MS" panose="030F0702030302020204" pitchFamily="66" charset="0"/>
            </a:endParaRPr>
          </a:p>
        </p:txBody>
      </p:sp>
      <p:pic>
        <p:nvPicPr>
          <p:cNvPr id="184" name="Google Shape;184;g25073e1ac4a_0_145"/>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flipH="1">
            <a:off x="6265073" y="1614149"/>
            <a:ext cx="3871048" cy="2903301"/>
          </a:xfrm>
          <a:prstGeom prst="rect">
            <a:avLst/>
          </a:prstGeom>
          <a:noFill/>
          <a:ln>
            <a:noFill/>
          </a:ln>
        </p:spPr>
      </p:pic>
      <p:pic>
        <p:nvPicPr>
          <p:cNvPr id="5" name="Picture 4" descr="Young boy hand on chin">
            <a:extLst>
              <a:ext uri="{FF2B5EF4-FFF2-40B4-BE49-F238E27FC236}">
                <a16:creationId xmlns:a16="http://schemas.microsoft.com/office/drawing/2014/main" id="{2467C4C3-90AA-4BE9-9F11-2AFAAF49709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72694" y="520749"/>
            <a:ext cx="671772" cy="3244090"/>
          </a:xfrm>
          <a:prstGeom prst="rect">
            <a:avLst/>
          </a:prstGeom>
        </p:spPr>
      </p:pic>
      <p:pic>
        <p:nvPicPr>
          <p:cNvPr id="9" name="Picture 8" descr="Young girl hand on chin arm crossed">
            <a:extLst>
              <a:ext uri="{FF2B5EF4-FFF2-40B4-BE49-F238E27FC236}">
                <a16:creationId xmlns:a16="http://schemas.microsoft.com/office/drawing/2014/main" id="{EF6EDD15-3DE2-0134-3885-C2514B8C0DA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5560994" y="520749"/>
            <a:ext cx="898326" cy="3244090"/>
          </a:xfrm>
          <a:prstGeom prst="rect">
            <a:avLst/>
          </a:prstGeom>
        </p:spPr>
      </p:pic>
      <p:sp>
        <p:nvSpPr>
          <p:cNvPr id="10" name="Rectangle 9">
            <a:extLst>
              <a:ext uri="{FF2B5EF4-FFF2-40B4-BE49-F238E27FC236}">
                <a16:creationId xmlns:a16="http://schemas.microsoft.com/office/drawing/2014/main" id="{73F37B09-F646-77EE-C3F2-53794E8AE47C}"/>
              </a:ext>
            </a:extLst>
          </p:cNvPr>
          <p:cNvSpPr/>
          <p:nvPr/>
        </p:nvSpPr>
        <p:spPr>
          <a:xfrm>
            <a:off x="875491" y="627412"/>
            <a:ext cx="2563523" cy="2585323"/>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STOP</a:t>
            </a:r>
          </a:p>
          <a:p>
            <a:pPr algn="ctr"/>
            <a:r>
              <a:rPr lang="en-US" sz="5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and</a:t>
            </a:r>
          </a:p>
          <a:p>
            <a:pPr algn="ctr"/>
            <a:r>
              <a:rPr lang="en-US" sz="5400" b="1" cap="none" spc="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THINK</a:t>
            </a:r>
          </a:p>
        </p:txBody>
      </p:sp>
      <p:sp>
        <p:nvSpPr>
          <p:cNvPr id="11" name="Rectangle 10">
            <a:extLst>
              <a:ext uri="{FF2B5EF4-FFF2-40B4-BE49-F238E27FC236}">
                <a16:creationId xmlns:a16="http://schemas.microsoft.com/office/drawing/2014/main" id="{60A17277-8887-03AC-225F-1A0501406610}"/>
              </a:ext>
            </a:extLst>
          </p:cNvPr>
          <p:cNvSpPr/>
          <p:nvPr/>
        </p:nvSpPr>
        <p:spPr>
          <a:xfrm>
            <a:off x="481171" y="3848757"/>
            <a:ext cx="9366837" cy="58477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cap="none" spc="0" dirty="0">
                <a:ln/>
                <a:solidFill>
                  <a:schemeClr val="accent3"/>
                </a:solidFill>
                <a:effectLst>
                  <a:outerShdw blurRad="38100" dist="38100" dir="2700000" algn="tl">
                    <a:srgbClr val="000000">
                      <a:alpha val="43137"/>
                    </a:srgbClr>
                  </a:outerShdw>
                </a:effectLst>
                <a:latin typeface="Comic Sans MS" panose="030F0702030302020204" pitchFamily="66" charset="0"/>
              </a:rPr>
              <a:t>Make up your own mind if you </a:t>
            </a:r>
            <a:r>
              <a:rPr lang="en-US" sz="3200" b="1" i="1" cap="none" spc="0" dirty="0">
                <a:ln/>
                <a:solidFill>
                  <a:srgbClr val="0070C0"/>
                </a:solidFill>
                <a:effectLst>
                  <a:outerShdw blurRad="38100" dist="38100" dir="2700000" algn="tl">
                    <a:srgbClr val="000000">
                      <a:alpha val="43137"/>
                    </a:srgbClr>
                  </a:outerShdw>
                </a:effectLst>
                <a:latin typeface="Comic Sans MS" panose="030F0702030302020204" pitchFamily="66" charset="0"/>
              </a:rPr>
              <a:t>believe</a:t>
            </a:r>
            <a:r>
              <a:rPr lang="en-US" sz="2400" b="1" cap="none" spc="0" dirty="0">
                <a:ln/>
                <a:solidFill>
                  <a:schemeClr val="accent3"/>
                </a:solidFill>
                <a:effectLst>
                  <a:outerShdw blurRad="38100" dist="38100" dir="2700000" algn="tl">
                    <a:srgbClr val="000000">
                      <a:alpha val="43137"/>
                    </a:srgbClr>
                  </a:outerShdw>
                </a:effectLst>
                <a:latin typeface="Comic Sans MS" panose="030F0702030302020204" pitchFamily="66" charset="0"/>
              </a:rPr>
              <a:t> the message</a:t>
            </a:r>
          </a:p>
        </p:txBody>
      </p:sp>
      <p:sp>
        <p:nvSpPr>
          <p:cNvPr id="2" name="Tekstiruutu 6">
            <a:extLst>
              <a:ext uri="{FF2B5EF4-FFF2-40B4-BE49-F238E27FC236}">
                <a16:creationId xmlns:a16="http://schemas.microsoft.com/office/drawing/2014/main" id="{2A0B6F35-EDDC-B8D6-51F8-02F8BB5C0915}"/>
              </a:ext>
            </a:extLst>
          </p:cNvPr>
          <p:cNvSpPr txBox="1"/>
          <p:nvPr/>
        </p:nvSpPr>
        <p:spPr>
          <a:xfrm>
            <a:off x="2073241" y="4608427"/>
            <a:ext cx="6510319" cy="646331"/>
          </a:xfrm>
          <a:prstGeom prst="rect">
            <a:avLst/>
          </a:prstGeom>
          <a:noFill/>
        </p:spPr>
        <p:txBody>
          <a:bodyPr wrap="square" rtlCol="0">
            <a:spAutoFit/>
          </a:bodyPr>
          <a:lstStyle/>
          <a:p>
            <a:pPr marL="0" lvl="0" indent="0" algn="l" rtl="0">
              <a:spcBef>
                <a:spcPts val="0"/>
              </a:spcBef>
              <a:spcAft>
                <a:spcPts val="0"/>
              </a:spcAft>
              <a:buNone/>
            </a:pPr>
            <a:r>
              <a:rPr lang="en-IE" sz="1200" b="1" i="1" dirty="0">
                <a:solidFill>
                  <a:schemeClr val="bg1">
                    <a:lumMod val="50000"/>
                  </a:schemeClr>
                </a:solidFill>
              </a:rPr>
              <a:t>Accompanying lesson plan images: </a:t>
            </a:r>
            <a:r>
              <a:rPr lang="en-IE" sz="1200" i="1" dirty="0">
                <a:solidFill>
                  <a:schemeClr val="bg1">
                    <a:lumMod val="50000"/>
                  </a:schemeClr>
                </a:solidFill>
              </a:rPr>
              <a:t>Clipart: </a:t>
            </a:r>
            <a:r>
              <a:rPr lang="en-IE" sz="1200" i="1" dirty="0">
                <a:solidFill>
                  <a:schemeClr val="bg1">
                    <a:lumMod val="50000"/>
                  </a:schemeClr>
                </a:solidFill>
                <a:hlinkClick r:id="rId8">
                  <a:extLst>
                    <a:ext uri="{A12FA001-AC4F-418D-AE19-62706E023703}">
                      <ahyp:hlinkClr xmlns:ahyp="http://schemas.microsoft.com/office/drawing/2018/hyperlinkcolor" val="tx"/>
                    </a:ext>
                  </a:extLst>
                </a:hlinkClick>
              </a:rPr>
              <a:t>https://clipart-library.com/</a:t>
            </a:r>
            <a:r>
              <a:rPr lang="en-IE" sz="1200" i="1" dirty="0">
                <a:solidFill>
                  <a:schemeClr val="bg1">
                    <a:lumMod val="50000"/>
                  </a:schemeClr>
                </a:solidFill>
              </a:rPr>
              <a:t> Microsoft 365 stock images. Please see Teachers’ Toolkit for complete listings.</a:t>
            </a:r>
          </a:p>
          <a:p>
            <a:endParaRPr lang="fi-FI" sz="1200" dirty="0"/>
          </a:p>
        </p:txBody>
      </p:sp>
    </p:spTree>
    <p:extLst>
      <p:ext uri="{BB962C8B-B14F-4D97-AF65-F5344CB8AC3E}">
        <p14:creationId xmlns:p14="http://schemas.microsoft.com/office/powerpoint/2010/main" val="2926250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2"/>
        <p:cNvGrpSpPr/>
        <p:nvPr/>
      </p:nvGrpSpPr>
      <p:grpSpPr>
        <a:xfrm>
          <a:off x="0" y="0"/>
          <a:ext cx="0" cy="0"/>
          <a:chOff x="0" y="0"/>
          <a:chExt cx="0" cy="0"/>
        </a:xfrm>
      </p:grpSpPr>
      <p:pic>
        <p:nvPicPr>
          <p:cNvPr id="13" name="Picture 12" descr="Close-up of person applying black eyeliner">
            <a:extLst>
              <a:ext uri="{FF2B5EF4-FFF2-40B4-BE49-F238E27FC236}">
                <a16:creationId xmlns:a16="http://schemas.microsoft.com/office/drawing/2014/main" id="{C173C35D-7E99-E7E1-BAFB-0652640D21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143028">
            <a:off x="6312920" y="1618895"/>
            <a:ext cx="3028089" cy="2018726"/>
          </a:xfrm>
          <a:prstGeom prst="rect">
            <a:avLst/>
          </a:prstGeom>
        </p:spPr>
      </p:pic>
      <p:pic>
        <p:nvPicPr>
          <p:cNvPr id="11" name="Picture 10" descr="Soccer ball kicked in net">
            <a:extLst>
              <a:ext uri="{FF2B5EF4-FFF2-40B4-BE49-F238E27FC236}">
                <a16:creationId xmlns:a16="http://schemas.microsoft.com/office/drawing/2014/main" id="{84BE1E30-AE3C-9375-2E84-354AAB3DC98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385864">
            <a:off x="1856837" y="2649626"/>
            <a:ext cx="2324716" cy="1549810"/>
          </a:xfrm>
          <a:prstGeom prst="rect">
            <a:avLst/>
          </a:prstGeom>
        </p:spPr>
      </p:pic>
      <p:sp>
        <p:nvSpPr>
          <p:cNvPr id="96" name="Google Shape;96;g2529660db7b_0_0"/>
          <p:cNvSpPr txBox="1"/>
          <p:nvPr/>
        </p:nvSpPr>
        <p:spPr>
          <a:xfrm>
            <a:off x="2464250" y="1889625"/>
            <a:ext cx="4822500" cy="738633"/>
          </a:xfrm>
          <a:prstGeom prst="rect">
            <a:avLst/>
          </a:prstGeom>
          <a:solidFill>
            <a:schemeClr val="lt1"/>
          </a:solidFill>
          <a:ln>
            <a:noFill/>
          </a:ln>
        </p:spPr>
        <p:txBody>
          <a:bodyPr spcFirstLastPara="1" wrap="square" lIns="91425" tIns="91425" rIns="91425" bIns="91425" anchor="t" anchorCtr="0">
            <a:spAutoFit/>
          </a:bodyPr>
          <a:lstStyle/>
          <a:p>
            <a:pPr algn="l" rtl="0" fontAlgn="base"/>
            <a:endParaRPr lang="en-GB" sz="1800" b="0" i="0" dirty="0">
              <a:solidFill>
                <a:srgbClr val="000000"/>
              </a:solidFill>
              <a:effectLst/>
              <a:latin typeface="Calibri" panose="020F0502020204030204" pitchFamily="34" charset="0"/>
            </a:endParaRPr>
          </a:p>
          <a:p>
            <a:pPr algn="l" rtl="0" fontAlgn="base"/>
            <a:r>
              <a:rPr lang="en-GB" sz="1800" b="0" i="0" dirty="0">
                <a:solidFill>
                  <a:srgbClr val="000000"/>
                </a:solidFill>
                <a:effectLst/>
                <a:latin typeface="Calibri" panose="020F0502020204030204" pitchFamily="34" charset="0"/>
              </a:rPr>
              <a:t> </a:t>
            </a:r>
            <a:endParaRPr lang="en-GB" sz="2000" b="0" i="0" dirty="0">
              <a:solidFill>
                <a:srgbClr val="000000"/>
              </a:solidFill>
              <a:effectLst/>
              <a:latin typeface="Segoe UI" panose="020B0502040204020203" pitchFamily="34" charset="0"/>
            </a:endParaRPr>
          </a:p>
        </p:txBody>
      </p:sp>
      <p:sp>
        <p:nvSpPr>
          <p:cNvPr id="4" name="Rectangle: Beveled 3">
            <a:extLst>
              <a:ext uri="{FF2B5EF4-FFF2-40B4-BE49-F238E27FC236}">
                <a16:creationId xmlns:a16="http://schemas.microsoft.com/office/drawing/2014/main" id="{352A0F4F-48C5-AECF-B538-7325A8B2BEEA}"/>
              </a:ext>
            </a:extLst>
          </p:cNvPr>
          <p:cNvSpPr/>
          <p:nvPr/>
        </p:nvSpPr>
        <p:spPr>
          <a:xfrm>
            <a:off x="235644" y="582325"/>
            <a:ext cx="4067416" cy="2237715"/>
          </a:xfrm>
          <a:prstGeom prst="bevel">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3" name="Google Shape;93;g2529660db7b_0_0" descr="Text&#10;&#10;Description automatically generated"/>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010400" y="0"/>
            <a:ext cx="2133600" cy="861974"/>
          </a:xfrm>
          <a:prstGeom prst="rect">
            <a:avLst/>
          </a:prstGeom>
          <a:noFill/>
          <a:ln>
            <a:noFill/>
          </a:ln>
        </p:spPr>
      </p:pic>
      <p:sp>
        <p:nvSpPr>
          <p:cNvPr id="94" name="Google Shape;94;g2529660db7b_0_0"/>
          <p:cNvSpPr txBox="1"/>
          <p:nvPr/>
        </p:nvSpPr>
        <p:spPr>
          <a:xfrm>
            <a:off x="-1770" y="-36068"/>
            <a:ext cx="60591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IE" sz="2800" b="1" dirty="0">
                <a:solidFill>
                  <a:srgbClr val="1A5892"/>
                </a:solidFill>
                <a:latin typeface="Comic Sans MS" panose="030F0702030302020204" pitchFamily="66" charset="0"/>
              </a:rPr>
              <a:t>Where is Advertising?</a:t>
            </a:r>
            <a:endParaRPr lang="en-IE" sz="1400" b="0" i="0" u="none" strike="noStrike" cap="none" dirty="0">
              <a:solidFill>
                <a:srgbClr val="000000"/>
              </a:solidFill>
              <a:latin typeface="Comic Sans MS" panose="030F0702030302020204" pitchFamily="66" charset="0"/>
              <a:sym typeface="Arial"/>
            </a:endParaRPr>
          </a:p>
        </p:txBody>
      </p:sp>
      <p:sp>
        <p:nvSpPr>
          <p:cNvPr id="7" name="TextBox 6">
            <a:extLst>
              <a:ext uri="{FF2B5EF4-FFF2-40B4-BE49-F238E27FC236}">
                <a16:creationId xmlns:a16="http://schemas.microsoft.com/office/drawing/2014/main" id="{492FE66C-E628-B8CA-F6E4-14715A34BFFA}"/>
              </a:ext>
            </a:extLst>
          </p:cNvPr>
          <p:cNvSpPr txBox="1"/>
          <p:nvPr/>
        </p:nvSpPr>
        <p:spPr>
          <a:xfrm>
            <a:off x="592774" y="1140782"/>
            <a:ext cx="3622094" cy="1600438"/>
          </a:xfrm>
          <a:prstGeom prst="rect">
            <a:avLst/>
          </a:prstGeom>
          <a:noFill/>
        </p:spPr>
        <p:txBody>
          <a:bodyPr wrap="square" rtlCol="0">
            <a:spAutoFit/>
          </a:bodyPr>
          <a:lstStyle/>
          <a:p>
            <a:pPr algn="ctr"/>
            <a:r>
              <a:rPr lang="en-GB" sz="2000" kern="100" dirty="0">
                <a:solidFill>
                  <a:schemeClr val="bg1"/>
                </a:solidFill>
                <a:effectLst/>
                <a:latin typeface="Comic Sans MS" panose="030F0702030302020204" pitchFamily="66" charset="0"/>
                <a:ea typeface="Calibri" panose="020F0502020204030204" pitchFamily="34" charset="0"/>
                <a:cs typeface="Times New Roman" panose="02020603050405020304" pitchFamily="18" charset="0"/>
              </a:rPr>
              <a:t>Sports companies pay to advertise their next match, or their latest kit, or their newest sport star </a:t>
            </a:r>
          </a:p>
          <a:p>
            <a:endParaRPr lang="en-GB" sz="1800" dirty="0"/>
          </a:p>
        </p:txBody>
      </p:sp>
      <p:sp>
        <p:nvSpPr>
          <p:cNvPr id="2" name="Ribbon: Tilted Up 1">
            <a:extLst>
              <a:ext uri="{FF2B5EF4-FFF2-40B4-BE49-F238E27FC236}">
                <a16:creationId xmlns:a16="http://schemas.microsoft.com/office/drawing/2014/main" id="{D6D4DF9E-6CB4-9324-6A75-D12F5BC709F3}"/>
              </a:ext>
            </a:extLst>
          </p:cNvPr>
          <p:cNvSpPr/>
          <p:nvPr/>
        </p:nvSpPr>
        <p:spPr>
          <a:xfrm>
            <a:off x="4392371" y="805909"/>
            <a:ext cx="2890388" cy="2521327"/>
          </a:xfrm>
          <a:prstGeom prst="ribbon2">
            <a:avLst/>
          </a:prstGeom>
          <a:gradFill>
            <a:gsLst>
              <a:gs pos="62066">
                <a:schemeClr val="accent6">
                  <a:lumMod val="75000"/>
                </a:schemeClr>
              </a:gs>
              <a:gs pos="3000">
                <a:schemeClr val="accent6">
                  <a:lumMod val="50000"/>
                </a:schemeClr>
              </a:gs>
              <a:gs pos="74000">
                <a:schemeClr val="accent6">
                  <a:lumMod val="50000"/>
                </a:schemeClr>
              </a:gs>
              <a:gs pos="48000">
                <a:schemeClr val="accent6">
                  <a:lumMod val="7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8D9E2DF7-0FC2-35D9-7068-3C236C2C6339}"/>
              </a:ext>
            </a:extLst>
          </p:cNvPr>
          <p:cNvSpPr txBox="1"/>
          <p:nvPr/>
        </p:nvSpPr>
        <p:spPr>
          <a:xfrm>
            <a:off x="5219378" y="870685"/>
            <a:ext cx="1269798" cy="2062103"/>
          </a:xfrm>
          <a:prstGeom prst="rect">
            <a:avLst/>
          </a:prstGeom>
          <a:noFill/>
        </p:spPr>
        <p:txBody>
          <a:bodyPr wrap="square" rtlCol="0">
            <a:spAutoFit/>
          </a:bodyPr>
          <a:lstStyle/>
          <a:p>
            <a:pPr algn="ctr"/>
            <a:r>
              <a:rPr lang="en-GB" sz="1600" dirty="0">
                <a:solidFill>
                  <a:schemeClr val="bg1"/>
                </a:solidFill>
                <a:latin typeface="Comic Sans MS" panose="030F0702030302020204" pitchFamily="66" charset="0"/>
              </a:rPr>
              <a:t>Make up companies spend lots of money advertising their beauty products </a:t>
            </a:r>
          </a:p>
        </p:txBody>
      </p:sp>
    </p:spTree>
    <p:extLst>
      <p:ext uri="{BB962C8B-B14F-4D97-AF65-F5344CB8AC3E}">
        <p14:creationId xmlns:p14="http://schemas.microsoft.com/office/powerpoint/2010/main" val="2174398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0"/>
        <p:cNvGrpSpPr/>
        <p:nvPr/>
      </p:nvGrpSpPr>
      <p:grpSpPr>
        <a:xfrm>
          <a:off x="0" y="0"/>
          <a:ext cx="0" cy="0"/>
          <a:chOff x="0" y="0"/>
          <a:chExt cx="0" cy="0"/>
        </a:xfrm>
      </p:grpSpPr>
      <p:pic>
        <p:nvPicPr>
          <p:cNvPr id="101" name="Google Shape;101;p2"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10400" y="0"/>
            <a:ext cx="2133600" cy="861974"/>
          </a:xfrm>
          <a:prstGeom prst="rect">
            <a:avLst/>
          </a:prstGeom>
          <a:noFill/>
          <a:ln>
            <a:noFill/>
          </a:ln>
        </p:spPr>
      </p:pic>
      <p:sp>
        <p:nvSpPr>
          <p:cNvPr id="102" name="Google Shape;102;p2"/>
          <p:cNvSpPr txBox="1"/>
          <p:nvPr/>
        </p:nvSpPr>
        <p:spPr>
          <a:xfrm>
            <a:off x="436144" y="234975"/>
            <a:ext cx="6059100" cy="523180"/>
          </a:xfrm>
          <a:prstGeom prst="rect">
            <a:avLst/>
          </a:prstGeom>
          <a:noFill/>
          <a:ln>
            <a:noFill/>
          </a:ln>
        </p:spPr>
        <p:txBody>
          <a:bodyPr spcFirstLastPara="1" wrap="square" lIns="91425" tIns="45700" rIns="91425" bIns="45700" anchor="t" anchorCtr="0">
            <a:spAutoFit/>
          </a:bodyPr>
          <a:lstStyle/>
          <a:p>
            <a:pPr>
              <a:buSzPts val="2800"/>
            </a:pPr>
            <a:r>
              <a:rPr lang="en-IE" sz="2800" b="1" dirty="0">
                <a:solidFill>
                  <a:srgbClr val="1A5892"/>
                </a:solidFill>
                <a:latin typeface="Comic Sans MS" panose="030F0702030302020204" pitchFamily="66" charset="0"/>
              </a:rPr>
              <a:t>Where is Advertising?</a:t>
            </a:r>
            <a:r>
              <a:rPr lang="en-IE" dirty="0">
                <a:latin typeface="Comic Sans MS" panose="030F0702030302020204" pitchFamily="66" charset="0"/>
              </a:rPr>
              <a:t> </a:t>
            </a:r>
            <a:endParaRPr sz="1400" b="0" i="0" u="none" strike="noStrike" cap="none" dirty="0">
              <a:solidFill>
                <a:srgbClr val="000000"/>
              </a:solidFill>
              <a:latin typeface="Comic Sans MS" panose="030F0702030302020204" pitchFamily="66" charset="0"/>
              <a:sym typeface="Arial"/>
            </a:endParaRPr>
          </a:p>
        </p:txBody>
      </p:sp>
      <p:sp>
        <p:nvSpPr>
          <p:cNvPr id="11" name="Rectangle 10">
            <a:extLst>
              <a:ext uri="{FF2B5EF4-FFF2-40B4-BE49-F238E27FC236}">
                <a16:creationId xmlns:a16="http://schemas.microsoft.com/office/drawing/2014/main" id="{8689ACD0-DA5C-43BD-4317-F74F68BBF9AC}"/>
              </a:ext>
            </a:extLst>
          </p:cNvPr>
          <p:cNvSpPr/>
          <p:nvPr/>
        </p:nvSpPr>
        <p:spPr>
          <a:xfrm>
            <a:off x="8119632" y="643010"/>
            <a:ext cx="836468" cy="923330"/>
          </a:xfrm>
          <a:prstGeom prst="rect">
            <a:avLst/>
          </a:prstGeom>
          <a:solidFill>
            <a:schemeClr val="lt1"/>
          </a:solidFill>
        </p:spPr>
        <p:txBody>
          <a:bodyPr wrap="square" lIns="91440" tIns="45720" rIns="91440" bIns="45720">
            <a:spAutoFit/>
          </a:bodyPr>
          <a:lstStyle/>
          <a:p>
            <a:pPr algn="ctr"/>
            <a:endParaRPr lang="en-US" sz="5400" b="1" cap="none" spc="0" dirty="0">
              <a:ln w="22225">
                <a:solidFill>
                  <a:schemeClr val="accent2"/>
                </a:solidFill>
                <a:prstDash val="solid"/>
              </a:ln>
              <a:solidFill>
                <a:schemeClr val="accent2">
                  <a:lumMod val="40000"/>
                  <a:lumOff val="60000"/>
                </a:schemeClr>
              </a:solidFill>
              <a:effectLst/>
            </a:endParaRPr>
          </a:p>
        </p:txBody>
      </p:sp>
      <p:sp>
        <p:nvSpPr>
          <p:cNvPr id="13" name="TextBox 12">
            <a:extLst>
              <a:ext uri="{FF2B5EF4-FFF2-40B4-BE49-F238E27FC236}">
                <a16:creationId xmlns:a16="http://schemas.microsoft.com/office/drawing/2014/main" id="{AE4D4ECD-D3CA-781A-9D15-F9E7DFB9F1A2}"/>
              </a:ext>
            </a:extLst>
          </p:cNvPr>
          <p:cNvSpPr txBox="1"/>
          <p:nvPr/>
        </p:nvSpPr>
        <p:spPr>
          <a:xfrm>
            <a:off x="1176361" y="758155"/>
            <a:ext cx="3239774" cy="2623090"/>
          </a:xfrm>
          <a:prstGeom prst="rect">
            <a:avLst/>
          </a:prstGeom>
          <a:noFill/>
        </p:spPr>
        <p:txBody>
          <a:bodyPr wrap="square" rtlCol="0">
            <a:spAutoFit/>
          </a:bodyPr>
          <a:lstStyle/>
          <a:p>
            <a:pPr>
              <a:lnSpc>
                <a:spcPct val="107000"/>
              </a:lnSpc>
              <a:spcAft>
                <a:spcPts val="800"/>
              </a:spcAft>
            </a:pPr>
            <a:r>
              <a:rPr lang="fi-FI" b="1" dirty="0">
                <a:solidFill>
                  <a:schemeClr val="bg1"/>
                </a:solidFill>
                <a:latin typeface="Comic Sans MS" panose="030F0702030302020204" pitchFamily="66" charset="0"/>
                <a:ea typeface="Calibri" panose="020F0502020204030204" pitchFamily="34" charset="0"/>
                <a:cs typeface="Arial" panose="020B0604020202020204" pitchFamily="34" charset="0"/>
              </a:rPr>
              <a:t>C</a:t>
            </a:r>
            <a:r>
              <a:rPr lang="fi-FI" b="1" dirty="0">
                <a:solidFill>
                  <a:schemeClr val="bg1"/>
                </a:solidFill>
                <a:effectLst/>
                <a:latin typeface="Comic Sans MS" panose="030F0702030302020204" pitchFamily="66" charset="0"/>
                <a:ea typeface="Calibri" panose="020F0502020204030204" pitchFamily="34" charset="0"/>
                <a:cs typeface="Arial" panose="020B0604020202020204" pitchFamily="34" charset="0"/>
              </a:rPr>
              <a:t>ommon places we see </a:t>
            </a:r>
            <a:r>
              <a:rPr lang="fi-FI" sz="1800" b="1" i="1" dirty="0">
                <a:solidFill>
                  <a:schemeClr val="bg1"/>
                </a:solidFill>
                <a:effectLst/>
                <a:latin typeface="Comic Sans MS" panose="030F0702030302020204" pitchFamily="66" charset="0"/>
                <a:ea typeface="Calibri" panose="020F0502020204030204" pitchFamily="34" charset="0"/>
                <a:cs typeface="Arial" panose="020B0604020202020204" pitchFamily="34" charset="0"/>
              </a:rPr>
              <a:t>advertising messages</a:t>
            </a:r>
            <a:endParaRPr lang="fi-FI" b="1" i="1" dirty="0">
              <a:solidFill>
                <a:schemeClr val="bg1"/>
              </a:solidFill>
              <a:effectLst/>
              <a:latin typeface="Comic Sans MS" panose="030F0702030302020204" pitchFamily="66" charset="0"/>
              <a:ea typeface="Calibri" panose="020F0502020204030204" pitchFamily="34" charset="0"/>
              <a:cs typeface="Arial" panose="020B0604020202020204" pitchFamily="34" charset="0"/>
            </a:endParaRPr>
          </a:p>
          <a:p>
            <a:pPr algn="ctr">
              <a:lnSpc>
                <a:spcPct val="107000"/>
              </a:lnSpc>
              <a:spcAft>
                <a:spcPts val="800"/>
              </a:spcAft>
            </a:pPr>
            <a:r>
              <a:rPr lang="fi-FI" b="1" dirty="0">
                <a:solidFill>
                  <a:schemeClr val="bg1"/>
                </a:solidFill>
                <a:effectLst/>
                <a:latin typeface="Comic Sans MS" panose="030F0702030302020204" pitchFamily="66" charset="0"/>
                <a:ea typeface="Calibri" panose="020F0502020204030204" pitchFamily="34" charset="0"/>
                <a:cs typeface="Arial" panose="020B0604020202020204" pitchFamily="34" charset="0"/>
              </a:rPr>
              <a:t>s</a:t>
            </a:r>
            <a:r>
              <a:rPr lang="fi-FI" sz="2400" b="1" i="1" dirty="0">
                <a:solidFill>
                  <a:srgbClr val="FF0000"/>
                </a:solidFill>
                <a:latin typeface="Comic Sans MS" panose="030F0702030302020204" pitchFamily="66" charset="0"/>
                <a:ea typeface="Calibri" panose="020F0502020204030204" pitchFamily="34" charset="0"/>
                <a:cs typeface="Arial" panose="020B0604020202020204" pitchFamily="34" charset="0"/>
              </a:rPr>
              <a:t>N</a:t>
            </a:r>
            <a:r>
              <a:rPr lang="fi-FI" sz="2400" b="1" i="1" dirty="0">
                <a:solidFill>
                  <a:srgbClr val="FF0000"/>
                </a:solidFill>
                <a:effectLst/>
                <a:latin typeface="Comic Sans MS" panose="030F0702030302020204" pitchFamily="66" charset="0"/>
                <a:ea typeface="Calibri" panose="020F0502020204030204" pitchFamily="34" charset="0"/>
                <a:cs typeface="Arial" panose="020B0604020202020204" pitchFamily="34" charset="0"/>
              </a:rPr>
              <a:t>ame some places where might you see advertising mesages placed</a:t>
            </a:r>
            <a:endParaRPr lang="fi-FI" sz="2400" b="1" i="1" dirty="0">
              <a:solidFill>
                <a:schemeClr val="bg1"/>
              </a:solidFill>
              <a:effectLst/>
              <a:latin typeface="Comic Sans MS" panose="030F0702030302020204" pitchFamily="66" charset="0"/>
              <a:ea typeface="Calibri" panose="020F0502020204030204" pitchFamily="34" charset="0"/>
              <a:cs typeface="Arial" panose="020B0604020202020204" pitchFamily="34" charset="0"/>
            </a:endParaRPr>
          </a:p>
          <a:p>
            <a:pPr>
              <a:lnSpc>
                <a:spcPct val="107000"/>
              </a:lnSpc>
              <a:spcAft>
                <a:spcPts val="800"/>
              </a:spcAft>
            </a:pPr>
            <a:endParaRPr lang="fi-FI" dirty="0">
              <a:solidFill>
                <a:schemeClr val="bg1"/>
              </a:solidFill>
              <a:effectLst/>
              <a:latin typeface="Comic Sans MS" panose="030F0702030302020204" pitchFamily="66" charset="0"/>
              <a:ea typeface="Calibri" panose="020F0502020204030204" pitchFamily="34" charset="0"/>
              <a:cs typeface="Arial" panose="020B0604020202020204" pitchFamily="34" charset="0"/>
            </a:endParaRPr>
          </a:p>
        </p:txBody>
      </p:sp>
      <p:pic>
        <p:nvPicPr>
          <p:cNvPr id="5" name="Picture 4" descr="Hands Up Handy">
            <a:extLst>
              <a:ext uri="{FF2B5EF4-FFF2-40B4-BE49-F238E27FC236}">
                <a16:creationId xmlns:a16="http://schemas.microsoft.com/office/drawing/2014/main" id="{4DF3D2ED-FBB8-525A-B580-4800206685CF}"/>
              </a:ext>
            </a:extLst>
          </p:cNvPr>
          <p:cNvPicPr>
            <a:picLocks noChangeAspect="1"/>
          </p:cNvPicPr>
          <p:nvPr/>
        </p:nvPicPr>
        <p:blipFill>
          <a:blip r:embed="rId5"/>
          <a:stretch>
            <a:fillRect/>
          </a:stretch>
        </p:blipFill>
        <p:spPr>
          <a:xfrm>
            <a:off x="4727866" y="643010"/>
            <a:ext cx="3810000" cy="3810000"/>
          </a:xfrm>
          <a:prstGeom prst="rect">
            <a:avLst/>
          </a:prstGeom>
        </p:spPr>
      </p:pic>
    </p:spTree>
    <p:extLst>
      <p:ext uri="{BB962C8B-B14F-4D97-AF65-F5344CB8AC3E}">
        <p14:creationId xmlns:p14="http://schemas.microsoft.com/office/powerpoint/2010/main" val="422340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0"/>
        <p:cNvGrpSpPr/>
        <p:nvPr/>
      </p:nvGrpSpPr>
      <p:grpSpPr>
        <a:xfrm>
          <a:off x="0" y="0"/>
          <a:ext cx="0" cy="0"/>
          <a:chOff x="0" y="0"/>
          <a:chExt cx="0" cy="0"/>
        </a:xfrm>
      </p:grpSpPr>
      <p:pic>
        <p:nvPicPr>
          <p:cNvPr id="3" name="Picture 2" descr="Woman with binoculars">
            <a:extLst>
              <a:ext uri="{FF2B5EF4-FFF2-40B4-BE49-F238E27FC236}">
                <a16:creationId xmlns:a16="http://schemas.microsoft.com/office/drawing/2014/main" id="{A548A10A-DFA5-2736-9922-D96100D6DF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2924" y="2668178"/>
            <a:ext cx="2801076" cy="1867384"/>
          </a:xfrm>
          <a:prstGeom prst="rect">
            <a:avLst/>
          </a:prstGeom>
        </p:spPr>
      </p:pic>
      <p:sp>
        <p:nvSpPr>
          <p:cNvPr id="5" name="Wave 4">
            <a:extLst>
              <a:ext uri="{FF2B5EF4-FFF2-40B4-BE49-F238E27FC236}">
                <a16:creationId xmlns:a16="http://schemas.microsoft.com/office/drawing/2014/main" id="{8A8FE0B0-6A3B-2E66-8DE1-A78514DA3A00}"/>
              </a:ext>
            </a:extLst>
          </p:cNvPr>
          <p:cNvSpPr/>
          <p:nvPr/>
        </p:nvSpPr>
        <p:spPr>
          <a:xfrm rot="5400000">
            <a:off x="2707359" y="-662203"/>
            <a:ext cx="3863886" cy="6717132"/>
          </a:xfrm>
          <a:prstGeom prst="wave">
            <a:avLst>
              <a:gd name="adj1" fmla="val 12500"/>
              <a:gd name="adj2" fmla="val -199"/>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1" name="Google Shape;101;p2" descr="Text&#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010400" y="0"/>
            <a:ext cx="2133600" cy="861974"/>
          </a:xfrm>
          <a:prstGeom prst="rect">
            <a:avLst/>
          </a:prstGeom>
          <a:noFill/>
          <a:ln>
            <a:noFill/>
          </a:ln>
        </p:spPr>
      </p:pic>
      <p:sp>
        <p:nvSpPr>
          <p:cNvPr id="102" name="Google Shape;102;p2"/>
          <p:cNvSpPr txBox="1"/>
          <p:nvPr/>
        </p:nvSpPr>
        <p:spPr>
          <a:xfrm>
            <a:off x="111181" y="119830"/>
            <a:ext cx="6059100" cy="523180"/>
          </a:xfrm>
          <a:prstGeom prst="rect">
            <a:avLst/>
          </a:prstGeom>
          <a:noFill/>
          <a:ln>
            <a:noFill/>
          </a:ln>
        </p:spPr>
        <p:txBody>
          <a:bodyPr spcFirstLastPara="1" wrap="square" lIns="91425" tIns="45700" rIns="91425" bIns="45700" anchor="t" anchorCtr="0">
            <a:spAutoFit/>
          </a:bodyPr>
          <a:lstStyle/>
          <a:p>
            <a:pPr>
              <a:buSzPts val="2800"/>
            </a:pPr>
            <a:r>
              <a:rPr lang="en-IE" sz="2800" b="1" dirty="0">
                <a:solidFill>
                  <a:srgbClr val="1A5892"/>
                </a:solidFill>
                <a:latin typeface="Comic Sans MS" panose="030F0702030302020204" pitchFamily="66" charset="0"/>
              </a:rPr>
              <a:t>Where is Advertising?</a:t>
            </a:r>
            <a:r>
              <a:rPr lang="en-IE" dirty="0">
                <a:latin typeface="Comic Sans MS" panose="030F0702030302020204" pitchFamily="66" charset="0"/>
              </a:rPr>
              <a:t> </a:t>
            </a:r>
            <a:endParaRPr sz="1400" b="0" i="0" u="none" strike="noStrike" cap="none" dirty="0">
              <a:solidFill>
                <a:srgbClr val="000000"/>
              </a:solidFill>
              <a:latin typeface="Comic Sans MS" panose="030F0702030302020204" pitchFamily="66" charset="0"/>
              <a:sym typeface="Arial"/>
            </a:endParaRPr>
          </a:p>
        </p:txBody>
      </p:sp>
      <p:sp>
        <p:nvSpPr>
          <p:cNvPr id="11" name="Rectangle 10">
            <a:extLst>
              <a:ext uri="{FF2B5EF4-FFF2-40B4-BE49-F238E27FC236}">
                <a16:creationId xmlns:a16="http://schemas.microsoft.com/office/drawing/2014/main" id="{8689ACD0-DA5C-43BD-4317-F74F68BBF9AC}"/>
              </a:ext>
            </a:extLst>
          </p:cNvPr>
          <p:cNvSpPr/>
          <p:nvPr/>
        </p:nvSpPr>
        <p:spPr>
          <a:xfrm>
            <a:off x="8119632" y="643010"/>
            <a:ext cx="836468" cy="923330"/>
          </a:xfrm>
          <a:prstGeom prst="rect">
            <a:avLst/>
          </a:prstGeom>
          <a:solidFill>
            <a:schemeClr val="lt1"/>
          </a:solidFill>
        </p:spPr>
        <p:txBody>
          <a:bodyPr wrap="square" lIns="91440" tIns="45720" rIns="91440" bIns="45720">
            <a:spAutoFit/>
          </a:bodyPr>
          <a:lstStyle/>
          <a:p>
            <a:pPr algn="ctr"/>
            <a:endParaRPr lang="en-US" sz="5400" b="1" cap="none" spc="0" dirty="0">
              <a:ln w="22225">
                <a:solidFill>
                  <a:schemeClr val="accent2"/>
                </a:solidFill>
                <a:prstDash val="solid"/>
              </a:ln>
              <a:solidFill>
                <a:schemeClr val="accent2">
                  <a:lumMod val="40000"/>
                  <a:lumOff val="60000"/>
                </a:schemeClr>
              </a:solidFill>
              <a:effectLst/>
            </a:endParaRPr>
          </a:p>
        </p:txBody>
      </p:sp>
      <p:sp>
        <p:nvSpPr>
          <p:cNvPr id="13" name="TextBox 12">
            <a:extLst>
              <a:ext uri="{FF2B5EF4-FFF2-40B4-BE49-F238E27FC236}">
                <a16:creationId xmlns:a16="http://schemas.microsoft.com/office/drawing/2014/main" id="{AE4D4ECD-D3CA-781A-9D15-F9E7DFB9F1A2}"/>
              </a:ext>
            </a:extLst>
          </p:cNvPr>
          <p:cNvSpPr txBox="1"/>
          <p:nvPr/>
        </p:nvSpPr>
        <p:spPr>
          <a:xfrm>
            <a:off x="2475171" y="1025912"/>
            <a:ext cx="4149379" cy="3165225"/>
          </a:xfrm>
          <a:prstGeom prst="rect">
            <a:avLst/>
          </a:prstGeom>
          <a:noFill/>
        </p:spPr>
        <p:txBody>
          <a:bodyPr wrap="square" rtlCol="0">
            <a:spAutoFit/>
          </a:bodyPr>
          <a:lstStyle/>
          <a:p>
            <a:pPr algn="ctr">
              <a:lnSpc>
                <a:spcPct val="107000"/>
              </a:lnSpc>
              <a:spcAft>
                <a:spcPts val="800"/>
              </a:spcAft>
            </a:pPr>
            <a:r>
              <a:rPr lang="fi-FI" sz="1800" dirty="0">
                <a:solidFill>
                  <a:srgbClr val="FFFF00"/>
                </a:solidFill>
                <a:effectLst/>
                <a:latin typeface="Comic Sans MS" panose="030F0702030302020204" pitchFamily="66" charset="0"/>
                <a:ea typeface="Calibri" panose="020F0502020204030204" pitchFamily="34" charset="0"/>
                <a:cs typeface="Arial" panose="020B0604020202020204" pitchFamily="34" charset="0"/>
              </a:rPr>
              <a:t>TV programmes </a:t>
            </a:r>
          </a:p>
          <a:p>
            <a:pPr algn="ctr">
              <a:lnSpc>
                <a:spcPct val="107000"/>
              </a:lnSpc>
              <a:spcAft>
                <a:spcPts val="800"/>
              </a:spcAft>
            </a:pPr>
            <a:r>
              <a:rPr lang="fi-FI" sz="1800" dirty="0">
                <a:solidFill>
                  <a:srgbClr val="FFFF00"/>
                </a:solidFill>
                <a:effectLst/>
                <a:latin typeface="Comic Sans MS" panose="030F0702030302020204" pitchFamily="66" charset="0"/>
                <a:ea typeface="Calibri" panose="020F0502020204030204" pitchFamily="34" charset="0"/>
                <a:cs typeface="Arial" panose="020B0604020202020204" pitchFamily="34" charset="0"/>
              </a:rPr>
              <a:t>YouTube</a:t>
            </a:r>
          </a:p>
          <a:p>
            <a:pPr algn="ctr">
              <a:lnSpc>
                <a:spcPct val="107000"/>
              </a:lnSpc>
              <a:spcAft>
                <a:spcPts val="800"/>
              </a:spcAft>
            </a:pPr>
            <a:r>
              <a:rPr lang="fi-FI" sz="1800" dirty="0">
                <a:solidFill>
                  <a:srgbClr val="FFFF00"/>
                </a:solidFill>
                <a:effectLst/>
                <a:latin typeface="Comic Sans MS" panose="030F0702030302020204" pitchFamily="66" charset="0"/>
                <a:ea typeface="Calibri" panose="020F0502020204030204" pitchFamily="34" charset="0"/>
                <a:cs typeface="Arial" panose="020B0604020202020204" pitchFamily="34" charset="0"/>
              </a:rPr>
              <a:t>Instagram, TikTok,</a:t>
            </a:r>
          </a:p>
          <a:p>
            <a:pPr algn="ctr">
              <a:lnSpc>
                <a:spcPct val="107000"/>
              </a:lnSpc>
              <a:spcAft>
                <a:spcPts val="800"/>
              </a:spcAft>
            </a:pPr>
            <a:r>
              <a:rPr lang="fi-FI" sz="1800" dirty="0">
                <a:solidFill>
                  <a:srgbClr val="FFFF00"/>
                </a:solidFill>
                <a:effectLst/>
                <a:latin typeface="Comic Sans MS" panose="030F0702030302020204" pitchFamily="66" charset="0"/>
                <a:ea typeface="Calibri" panose="020F0502020204030204" pitchFamily="34" charset="0"/>
                <a:cs typeface="Arial" panose="020B0604020202020204" pitchFamily="34" charset="0"/>
              </a:rPr>
              <a:t>Sports stadiums</a:t>
            </a:r>
          </a:p>
          <a:p>
            <a:pPr algn="ctr">
              <a:lnSpc>
                <a:spcPct val="107000"/>
              </a:lnSpc>
              <a:spcAft>
                <a:spcPts val="800"/>
              </a:spcAft>
            </a:pPr>
            <a:r>
              <a:rPr lang="fi-FI" sz="1800" dirty="0">
                <a:solidFill>
                  <a:srgbClr val="FFFF00"/>
                </a:solidFill>
                <a:effectLst/>
                <a:latin typeface="Comic Sans MS" panose="030F0702030302020204" pitchFamily="66" charset="0"/>
                <a:ea typeface="Calibri" panose="020F0502020204030204" pitchFamily="34" charset="0"/>
                <a:cs typeface="Arial" panose="020B0604020202020204" pitchFamily="34" charset="0"/>
              </a:rPr>
              <a:t>Sports stars</a:t>
            </a:r>
            <a:endParaRPr lang="fi-FI" sz="1800" dirty="0">
              <a:solidFill>
                <a:srgbClr val="FFFF00"/>
              </a:solidFill>
              <a:latin typeface="Comic Sans MS" panose="030F0702030302020204" pitchFamily="66" charset="0"/>
              <a:ea typeface="Calibri" panose="020F0502020204030204" pitchFamily="34" charset="0"/>
              <a:cs typeface="Arial" panose="020B0604020202020204" pitchFamily="34" charset="0"/>
            </a:endParaRPr>
          </a:p>
          <a:p>
            <a:pPr algn="ctr">
              <a:lnSpc>
                <a:spcPct val="107000"/>
              </a:lnSpc>
              <a:spcAft>
                <a:spcPts val="800"/>
              </a:spcAft>
            </a:pPr>
            <a:r>
              <a:rPr lang="fi-FI" sz="1800" dirty="0">
                <a:solidFill>
                  <a:srgbClr val="FFFF00"/>
                </a:solidFill>
                <a:latin typeface="Comic Sans MS" panose="030F0702030302020204" pitchFamily="66" charset="0"/>
                <a:ea typeface="Calibri" panose="020F0502020204030204" pitchFamily="34" charset="0"/>
                <a:cs typeface="Arial" panose="020B0604020202020204" pitchFamily="34" charset="0"/>
              </a:rPr>
              <a:t>P</a:t>
            </a:r>
            <a:r>
              <a:rPr lang="fi-FI" sz="1800" dirty="0">
                <a:solidFill>
                  <a:srgbClr val="FFFF00"/>
                </a:solidFill>
                <a:effectLst/>
                <a:latin typeface="Comic Sans MS" panose="030F0702030302020204" pitchFamily="66" charset="0"/>
                <a:ea typeface="Calibri" panose="020F0502020204030204" pitchFamily="34" charset="0"/>
                <a:cs typeface="Arial" panose="020B0604020202020204" pitchFamily="34" charset="0"/>
              </a:rPr>
              <a:t>op stars</a:t>
            </a:r>
            <a:endParaRPr lang="fi-FI" sz="1800" dirty="0">
              <a:solidFill>
                <a:srgbClr val="FFFF00"/>
              </a:solidFill>
              <a:latin typeface="Comic Sans MS" panose="030F0702030302020204" pitchFamily="66" charset="0"/>
              <a:ea typeface="Calibri" panose="020F0502020204030204" pitchFamily="34" charset="0"/>
              <a:cs typeface="Arial" panose="020B0604020202020204" pitchFamily="34" charset="0"/>
            </a:endParaRPr>
          </a:p>
          <a:p>
            <a:pPr algn="ctr">
              <a:lnSpc>
                <a:spcPct val="107000"/>
              </a:lnSpc>
              <a:spcAft>
                <a:spcPts val="800"/>
              </a:spcAft>
            </a:pPr>
            <a:r>
              <a:rPr lang="fi-FI" sz="1800" dirty="0">
                <a:solidFill>
                  <a:srgbClr val="FFFF00"/>
                </a:solidFill>
                <a:latin typeface="Comic Sans MS" panose="030F0702030302020204" pitchFamily="66" charset="0"/>
                <a:ea typeface="Calibri" panose="020F0502020204030204" pitchFamily="34" charset="0"/>
                <a:cs typeface="Arial" panose="020B0604020202020204" pitchFamily="34" charset="0"/>
              </a:rPr>
              <a:t>M</a:t>
            </a:r>
            <a:r>
              <a:rPr lang="fi-FI" sz="1800" dirty="0">
                <a:solidFill>
                  <a:srgbClr val="FFFF00"/>
                </a:solidFill>
                <a:effectLst/>
                <a:latin typeface="Comic Sans MS" panose="030F0702030302020204" pitchFamily="66" charset="0"/>
                <a:ea typeface="Calibri" panose="020F0502020204030204" pitchFamily="34" charset="0"/>
                <a:cs typeface="Arial" panose="020B0604020202020204" pitchFamily="34" charset="0"/>
              </a:rPr>
              <a:t>usic videos </a:t>
            </a:r>
          </a:p>
          <a:p>
            <a:pPr algn="ctr">
              <a:lnSpc>
                <a:spcPct val="107000"/>
              </a:lnSpc>
              <a:spcAft>
                <a:spcPts val="800"/>
              </a:spcAft>
            </a:pPr>
            <a:r>
              <a:rPr lang="fi-FI" sz="1800" dirty="0">
                <a:solidFill>
                  <a:srgbClr val="FFFF00"/>
                </a:solidFill>
                <a:latin typeface="Comic Sans MS" panose="030F0702030302020204" pitchFamily="66" charset="0"/>
                <a:ea typeface="Calibri" panose="020F0502020204030204" pitchFamily="34" charset="0"/>
                <a:cs typeface="Arial" panose="020B0604020202020204" pitchFamily="34" charset="0"/>
              </a:rPr>
              <a:t>M</a:t>
            </a:r>
            <a:r>
              <a:rPr lang="fi-FI" sz="1800" dirty="0">
                <a:solidFill>
                  <a:srgbClr val="FFFF00"/>
                </a:solidFill>
                <a:effectLst/>
                <a:latin typeface="Comic Sans MS" panose="030F0702030302020204" pitchFamily="66" charset="0"/>
                <a:ea typeface="Calibri" panose="020F0502020204030204" pitchFamily="34" charset="0"/>
                <a:cs typeface="Arial" panose="020B0604020202020204" pitchFamily="34" charset="0"/>
              </a:rPr>
              <a:t>ovies, Supermarkets, Cinemas</a:t>
            </a:r>
          </a:p>
        </p:txBody>
      </p:sp>
      <p:pic>
        <p:nvPicPr>
          <p:cNvPr id="2" name="Picture 1">
            <a:extLst>
              <a:ext uri="{FF2B5EF4-FFF2-40B4-BE49-F238E27FC236}">
                <a16:creationId xmlns:a16="http://schemas.microsoft.com/office/drawing/2014/main" id="{45D3AD1F-7405-193E-2699-DF05C785EAA4}"/>
              </a:ext>
            </a:extLst>
          </p:cNvPr>
          <p:cNvPicPr>
            <a:picLocks noChangeAspect="1"/>
          </p:cNvPicPr>
          <p:nvPr/>
        </p:nvPicPr>
        <p:blipFill>
          <a:blip r:embed="rId6"/>
          <a:stretch>
            <a:fillRect/>
          </a:stretch>
        </p:blipFill>
        <p:spPr>
          <a:xfrm>
            <a:off x="142108" y="806218"/>
            <a:ext cx="1652159" cy="1652159"/>
          </a:xfrm>
          <a:prstGeom prst="rect">
            <a:avLst/>
          </a:prstGeom>
        </p:spPr>
      </p:pic>
    </p:spTree>
    <p:extLst>
      <p:ext uri="{BB962C8B-B14F-4D97-AF65-F5344CB8AC3E}">
        <p14:creationId xmlns:p14="http://schemas.microsoft.com/office/powerpoint/2010/main" val="34911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0"/>
        <p:cNvGrpSpPr/>
        <p:nvPr/>
      </p:nvGrpSpPr>
      <p:grpSpPr>
        <a:xfrm>
          <a:off x="0" y="0"/>
          <a:ext cx="0" cy="0"/>
          <a:chOff x="0" y="0"/>
          <a:chExt cx="0" cy="0"/>
        </a:xfrm>
      </p:grpSpPr>
      <p:pic>
        <p:nvPicPr>
          <p:cNvPr id="101" name="Google Shape;101;p2"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10400" y="0"/>
            <a:ext cx="2133600" cy="861974"/>
          </a:xfrm>
          <a:prstGeom prst="rect">
            <a:avLst/>
          </a:prstGeom>
          <a:noFill/>
          <a:ln>
            <a:noFill/>
          </a:ln>
        </p:spPr>
      </p:pic>
      <p:sp>
        <p:nvSpPr>
          <p:cNvPr id="102" name="Google Shape;102;p2"/>
          <p:cNvSpPr txBox="1"/>
          <p:nvPr/>
        </p:nvSpPr>
        <p:spPr>
          <a:xfrm>
            <a:off x="436144" y="234975"/>
            <a:ext cx="6059100" cy="523180"/>
          </a:xfrm>
          <a:prstGeom prst="rect">
            <a:avLst/>
          </a:prstGeom>
          <a:noFill/>
          <a:ln>
            <a:noFill/>
          </a:ln>
        </p:spPr>
        <p:txBody>
          <a:bodyPr spcFirstLastPara="1" wrap="square" lIns="91425" tIns="45700" rIns="91425" bIns="45700" anchor="t" anchorCtr="0">
            <a:spAutoFit/>
          </a:bodyPr>
          <a:lstStyle/>
          <a:p>
            <a:pPr>
              <a:buSzPts val="2800"/>
            </a:pPr>
            <a:r>
              <a:rPr lang="en-IE" sz="2800" b="1" dirty="0">
                <a:solidFill>
                  <a:srgbClr val="1A5892"/>
                </a:solidFill>
                <a:latin typeface="Comic Sans MS" panose="030F0702030302020204" pitchFamily="66" charset="0"/>
              </a:rPr>
              <a:t>Where is Advertising?</a:t>
            </a:r>
            <a:r>
              <a:rPr lang="en-IE" dirty="0">
                <a:latin typeface="Comic Sans MS" panose="030F0702030302020204" pitchFamily="66" charset="0"/>
              </a:rPr>
              <a:t> </a:t>
            </a:r>
            <a:endParaRPr sz="1400" b="0" i="0" u="none" strike="noStrike" cap="none" dirty="0">
              <a:solidFill>
                <a:srgbClr val="000000"/>
              </a:solidFill>
              <a:latin typeface="Comic Sans MS" panose="030F0702030302020204" pitchFamily="66" charset="0"/>
              <a:sym typeface="Arial"/>
            </a:endParaRPr>
          </a:p>
        </p:txBody>
      </p:sp>
      <p:sp>
        <p:nvSpPr>
          <p:cNvPr id="11" name="Rectangle 10">
            <a:extLst>
              <a:ext uri="{FF2B5EF4-FFF2-40B4-BE49-F238E27FC236}">
                <a16:creationId xmlns:a16="http://schemas.microsoft.com/office/drawing/2014/main" id="{8689ACD0-DA5C-43BD-4317-F74F68BBF9AC}"/>
              </a:ext>
            </a:extLst>
          </p:cNvPr>
          <p:cNvSpPr/>
          <p:nvPr/>
        </p:nvSpPr>
        <p:spPr>
          <a:xfrm>
            <a:off x="8119632" y="643010"/>
            <a:ext cx="836468" cy="923330"/>
          </a:xfrm>
          <a:prstGeom prst="rect">
            <a:avLst/>
          </a:prstGeom>
          <a:solidFill>
            <a:schemeClr val="lt1"/>
          </a:solidFill>
        </p:spPr>
        <p:txBody>
          <a:bodyPr wrap="square" lIns="91440" tIns="45720" rIns="91440" bIns="45720">
            <a:spAutoFit/>
          </a:bodyPr>
          <a:lstStyle/>
          <a:p>
            <a:pPr algn="ctr"/>
            <a:endParaRPr lang="en-US" sz="5400" b="1" cap="none" spc="0" dirty="0">
              <a:ln w="22225">
                <a:solidFill>
                  <a:schemeClr val="accent2"/>
                </a:solidFill>
                <a:prstDash val="solid"/>
              </a:ln>
              <a:solidFill>
                <a:schemeClr val="accent2">
                  <a:lumMod val="40000"/>
                  <a:lumOff val="60000"/>
                </a:schemeClr>
              </a:solidFill>
              <a:effectLst/>
            </a:endParaRPr>
          </a:p>
        </p:txBody>
      </p:sp>
      <p:sp>
        <p:nvSpPr>
          <p:cNvPr id="13" name="TextBox 12">
            <a:extLst>
              <a:ext uri="{FF2B5EF4-FFF2-40B4-BE49-F238E27FC236}">
                <a16:creationId xmlns:a16="http://schemas.microsoft.com/office/drawing/2014/main" id="{AE4D4ECD-D3CA-781A-9D15-F9E7DFB9F1A2}"/>
              </a:ext>
            </a:extLst>
          </p:cNvPr>
          <p:cNvSpPr txBox="1"/>
          <p:nvPr/>
        </p:nvSpPr>
        <p:spPr>
          <a:xfrm>
            <a:off x="1176361" y="758155"/>
            <a:ext cx="3239774" cy="4155112"/>
          </a:xfrm>
          <a:prstGeom prst="rect">
            <a:avLst/>
          </a:prstGeom>
          <a:noFill/>
        </p:spPr>
        <p:txBody>
          <a:bodyPr wrap="square" rtlCol="0">
            <a:spAutoFit/>
          </a:bodyPr>
          <a:lstStyle/>
          <a:p>
            <a:pPr>
              <a:lnSpc>
                <a:spcPct val="107000"/>
              </a:lnSpc>
              <a:spcAft>
                <a:spcPts val="800"/>
              </a:spcAft>
            </a:pPr>
            <a:r>
              <a:rPr lang="fi-FI" b="1" dirty="0">
                <a:solidFill>
                  <a:schemeClr val="bg1"/>
                </a:solidFill>
                <a:latin typeface="Comic Sans MS" panose="030F0702030302020204" pitchFamily="66" charset="0"/>
                <a:ea typeface="Calibri" panose="020F0502020204030204" pitchFamily="34" charset="0"/>
                <a:cs typeface="Arial" panose="020B0604020202020204" pitchFamily="34" charset="0"/>
              </a:rPr>
              <a:t>C</a:t>
            </a:r>
            <a:r>
              <a:rPr lang="fi-FI" b="1" dirty="0">
                <a:solidFill>
                  <a:schemeClr val="bg1"/>
                </a:solidFill>
                <a:effectLst/>
                <a:latin typeface="Comic Sans MS" panose="030F0702030302020204" pitchFamily="66" charset="0"/>
                <a:ea typeface="Calibri" panose="020F0502020204030204" pitchFamily="34" charset="0"/>
                <a:cs typeface="Arial" panose="020B0604020202020204" pitchFamily="34" charset="0"/>
              </a:rPr>
              <a:t>ommon places we see </a:t>
            </a:r>
            <a:r>
              <a:rPr lang="fi-FI" sz="1800" b="1" i="1" dirty="0">
                <a:solidFill>
                  <a:schemeClr val="bg1"/>
                </a:solidFill>
                <a:effectLst/>
                <a:latin typeface="Comic Sans MS" panose="030F0702030302020204" pitchFamily="66" charset="0"/>
                <a:ea typeface="Calibri" panose="020F0502020204030204" pitchFamily="34" charset="0"/>
                <a:cs typeface="Arial" panose="020B0604020202020204" pitchFamily="34" charset="0"/>
              </a:rPr>
              <a:t>advertising messages</a:t>
            </a:r>
            <a:endParaRPr lang="fi-FI" b="1" i="1" dirty="0">
              <a:solidFill>
                <a:schemeClr val="bg1"/>
              </a:solidFill>
              <a:effectLst/>
              <a:latin typeface="Comic Sans MS" panose="030F0702030302020204" pitchFamily="66" charset="0"/>
              <a:ea typeface="Calibri" panose="020F0502020204030204" pitchFamily="34" charset="0"/>
              <a:cs typeface="Arial" panose="020B0604020202020204" pitchFamily="34" charset="0"/>
            </a:endParaRPr>
          </a:p>
          <a:p>
            <a:pPr>
              <a:lnSpc>
                <a:spcPct val="107000"/>
              </a:lnSpc>
              <a:spcAft>
                <a:spcPts val="800"/>
              </a:spcAft>
            </a:pPr>
            <a:r>
              <a:rPr lang="fi-FI" dirty="0">
                <a:solidFill>
                  <a:schemeClr val="bg1"/>
                </a:solidFill>
                <a:effectLst/>
                <a:latin typeface="Comic Sans MS" panose="030F0702030302020204" pitchFamily="66" charset="0"/>
                <a:ea typeface="Calibri" panose="020F0502020204030204" pitchFamily="34" charset="0"/>
                <a:cs typeface="Arial" panose="020B0604020202020204" pitchFamily="34" charset="0"/>
              </a:rPr>
              <a:t>TV programmes </a:t>
            </a:r>
          </a:p>
          <a:p>
            <a:pPr algn="ctr">
              <a:lnSpc>
                <a:spcPct val="200000"/>
              </a:lnSpc>
              <a:spcAft>
                <a:spcPts val="800"/>
              </a:spcAft>
            </a:pPr>
            <a:r>
              <a:rPr lang="fi-FI" sz="2400" b="1" i="1" dirty="0">
                <a:solidFill>
                  <a:srgbClr val="FF0000"/>
                </a:solidFill>
                <a:latin typeface="Comic Sans MS" panose="030F0702030302020204" pitchFamily="66" charset="0"/>
                <a:ea typeface="Calibri" panose="020F0502020204030204" pitchFamily="34" charset="0"/>
                <a:cs typeface="Arial" panose="020B0604020202020204" pitchFamily="34" charset="0"/>
              </a:rPr>
              <a:t>N</a:t>
            </a:r>
            <a:r>
              <a:rPr lang="fi-FI" sz="2400" b="1" i="1" dirty="0">
                <a:solidFill>
                  <a:srgbClr val="FF0000"/>
                </a:solidFill>
                <a:effectLst/>
                <a:latin typeface="Comic Sans MS" panose="030F0702030302020204" pitchFamily="66" charset="0"/>
                <a:ea typeface="Calibri" panose="020F0502020204030204" pitchFamily="34" charset="0"/>
                <a:cs typeface="Arial" panose="020B0604020202020204" pitchFamily="34" charset="0"/>
              </a:rPr>
              <a:t>ame some things you might you see brands placed on</a:t>
            </a:r>
            <a:endParaRPr lang="fi-FI" sz="2400" b="1" i="1" dirty="0">
              <a:solidFill>
                <a:schemeClr val="bg1"/>
              </a:solidFill>
              <a:effectLst/>
              <a:latin typeface="Comic Sans MS" panose="030F0702030302020204" pitchFamily="66" charset="0"/>
              <a:ea typeface="Calibri" panose="020F0502020204030204" pitchFamily="34" charset="0"/>
              <a:cs typeface="Arial" panose="020B0604020202020204" pitchFamily="34" charset="0"/>
            </a:endParaRPr>
          </a:p>
          <a:p>
            <a:pPr>
              <a:lnSpc>
                <a:spcPct val="107000"/>
              </a:lnSpc>
              <a:spcAft>
                <a:spcPts val="800"/>
              </a:spcAft>
            </a:pPr>
            <a:r>
              <a:rPr lang="fi-FI" dirty="0">
                <a:solidFill>
                  <a:schemeClr val="bg1"/>
                </a:solidFill>
                <a:effectLst/>
                <a:latin typeface="Comic Sans MS" panose="030F0702030302020204" pitchFamily="66" charset="0"/>
                <a:ea typeface="Calibri" panose="020F0502020204030204" pitchFamily="34" charset="0"/>
                <a:cs typeface="Arial" panose="020B0604020202020204" pitchFamily="34" charset="0"/>
              </a:rPr>
              <a:t>Instagram, TikTok and other social media, </a:t>
            </a:r>
          </a:p>
          <a:p>
            <a:pPr>
              <a:lnSpc>
                <a:spcPct val="107000"/>
              </a:lnSpc>
              <a:spcAft>
                <a:spcPts val="800"/>
              </a:spcAft>
            </a:pPr>
            <a:r>
              <a:rPr lang="fi-FI" dirty="0">
                <a:solidFill>
                  <a:schemeClr val="bg1"/>
                </a:solidFill>
                <a:latin typeface="Comic Sans MS" panose="030F0702030302020204" pitchFamily="66" charset="0"/>
                <a:ea typeface="Calibri" panose="020F0502020204030204" pitchFamily="34" charset="0"/>
                <a:cs typeface="Arial" panose="020B0604020202020204" pitchFamily="34" charset="0"/>
              </a:rPr>
              <a:t>A</a:t>
            </a:r>
            <a:r>
              <a:rPr lang="fi-FI" dirty="0">
                <a:solidFill>
                  <a:schemeClr val="bg1"/>
                </a:solidFill>
                <a:effectLst/>
                <a:latin typeface="Comic Sans MS" panose="030F0702030302020204" pitchFamily="66" charset="0"/>
                <a:ea typeface="Calibri" panose="020F0502020204030204" pitchFamily="34" charset="0"/>
                <a:cs typeface="Arial" panose="020B0604020202020204" pitchFamily="34" charset="0"/>
              </a:rPr>
              <a:t>pps</a:t>
            </a:r>
          </a:p>
        </p:txBody>
      </p:sp>
      <p:pic>
        <p:nvPicPr>
          <p:cNvPr id="5" name="Picture 4" descr="Hands Up Handy">
            <a:extLst>
              <a:ext uri="{FF2B5EF4-FFF2-40B4-BE49-F238E27FC236}">
                <a16:creationId xmlns:a16="http://schemas.microsoft.com/office/drawing/2014/main" id="{4DF3D2ED-FBB8-525A-B580-4800206685CF}"/>
              </a:ext>
            </a:extLst>
          </p:cNvPr>
          <p:cNvPicPr>
            <a:picLocks noChangeAspect="1"/>
          </p:cNvPicPr>
          <p:nvPr/>
        </p:nvPicPr>
        <p:blipFill>
          <a:blip r:embed="rId5"/>
          <a:stretch>
            <a:fillRect/>
          </a:stretch>
        </p:blipFill>
        <p:spPr>
          <a:xfrm>
            <a:off x="4727866" y="643010"/>
            <a:ext cx="3810000" cy="3810000"/>
          </a:xfrm>
          <a:prstGeom prst="rect">
            <a:avLst/>
          </a:prstGeom>
        </p:spPr>
      </p:pic>
    </p:spTree>
    <p:extLst>
      <p:ext uri="{BB962C8B-B14F-4D97-AF65-F5344CB8AC3E}">
        <p14:creationId xmlns:p14="http://schemas.microsoft.com/office/powerpoint/2010/main" val="833850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0"/>
        <p:cNvGrpSpPr/>
        <p:nvPr/>
      </p:nvGrpSpPr>
      <p:grpSpPr>
        <a:xfrm>
          <a:off x="0" y="0"/>
          <a:ext cx="0" cy="0"/>
          <a:chOff x="0" y="0"/>
          <a:chExt cx="0" cy="0"/>
        </a:xfrm>
      </p:grpSpPr>
      <p:pic>
        <p:nvPicPr>
          <p:cNvPr id="5" name="Picture 4" descr="Art supplies coming out of backpack placed with sneakers">
            <a:extLst>
              <a:ext uri="{FF2B5EF4-FFF2-40B4-BE49-F238E27FC236}">
                <a16:creationId xmlns:a16="http://schemas.microsoft.com/office/drawing/2014/main" id="{7F734770-C240-3146-54D9-D7B0B36426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91493" y="2849672"/>
            <a:ext cx="2552507" cy="1701053"/>
          </a:xfrm>
          <a:prstGeom prst="rect">
            <a:avLst/>
          </a:prstGeom>
        </p:spPr>
      </p:pic>
      <p:pic>
        <p:nvPicPr>
          <p:cNvPr id="3" name="Picture 2" descr="Low angle view of a lit cinema signage">
            <a:extLst>
              <a:ext uri="{FF2B5EF4-FFF2-40B4-BE49-F238E27FC236}">
                <a16:creationId xmlns:a16="http://schemas.microsoft.com/office/drawing/2014/main" id="{CFF59332-8813-6E29-2E41-524101B9D4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9561324">
            <a:off x="6453971" y="1434363"/>
            <a:ext cx="2827549" cy="1590496"/>
          </a:xfrm>
          <a:prstGeom prst="rect">
            <a:avLst/>
          </a:prstGeom>
        </p:spPr>
      </p:pic>
      <p:pic>
        <p:nvPicPr>
          <p:cNvPr id="2" name="Picture 1">
            <a:extLst>
              <a:ext uri="{FF2B5EF4-FFF2-40B4-BE49-F238E27FC236}">
                <a16:creationId xmlns:a16="http://schemas.microsoft.com/office/drawing/2014/main" id="{135679A3-798A-82C1-6973-B727FC7ABFCB}"/>
              </a:ext>
            </a:extLst>
          </p:cNvPr>
          <p:cNvPicPr>
            <a:picLocks noChangeAspect="1"/>
          </p:cNvPicPr>
          <p:nvPr/>
        </p:nvPicPr>
        <p:blipFill>
          <a:blip r:embed="rId6"/>
          <a:stretch>
            <a:fillRect/>
          </a:stretch>
        </p:blipFill>
        <p:spPr>
          <a:xfrm>
            <a:off x="25305" y="769883"/>
            <a:ext cx="2749534" cy="2341067"/>
          </a:xfrm>
          <a:prstGeom prst="rect">
            <a:avLst/>
          </a:prstGeom>
        </p:spPr>
      </p:pic>
      <p:pic>
        <p:nvPicPr>
          <p:cNvPr id="101" name="Google Shape;101;p2" descr="Text&#10;&#10;Description automatically generated"/>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010400" y="0"/>
            <a:ext cx="2133600" cy="861974"/>
          </a:xfrm>
          <a:prstGeom prst="rect">
            <a:avLst/>
          </a:prstGeom>
          <a:noFill/>
          <a:ln>
            <a:noFill/>
          </a:ln>
        </p:spPr>
      </p:pic>
      <p:sp>
        <p:nvSpPr>
          <p:cNvPr id="102" name="Google Shape;102;p2"/>
          <p:cNvSpPr txBox="1"/>
          <p:nvPr/>
        </p:nvSpPr>
        <p:spPr>
          <a:xfrm>
            <a:off x="436144" y="234975"/>
            <a:ext cx="6059100" cy="523180"/>
          </a:xfrm>
          <a:prstGeom prst="rect">
            <a:avLst/>
          </a:prstGeom>
          <a:noFill/>
          <a:ln>
            <a:noFill/>
          </a:ln>
        </p:spPr>
        <p:txBody>
          <a:bodyPr spcFirstLastPara="1" wrap="square" lIns="91425" tIns="45700" rIns="91425" bIns="45700" anchor="t" anchorCtr="0">
            <a:spAutoFit/>
          </a:bodyPr>
          <a:lstStyle/>
          <a:p>
            <a:pPr>
              <a:buSzPts val="2800"/>
            </a:pPr>
            <a:r>
              <a:rPr lang="en-IE" sz="2800" b="1" dirty="0">
                <a:solidFill>
                  <a:srgbClr val="1A5892"/>
                </a:solidFill>
                <a:latin typeface="Comic Sans MS" panose="030F0702030302020204" pitchFamily="66" charset="0"/>
              </a:rPr>
              <a:t>Where is Advertising?</a:t>
            </a:r>
            <a:r>
              <a:rPr lang="en-IE" dirty="0">
                <a:latin typeface="Comic Sans MS" panose="030F0702030302020204" pitchFamily="66" charset="0"/>
              </a:rPr>
              <a:t> </a:t>
            </a:r>
            <a:endParaRPr sz="1400" b="0" i="0" u="none" strike="noStrike" cap="none" dirty="0">
              <a:solidFill>
                <a:srgbClr val="000000"/>
              </a:solidFill>
              <a:latin typeface="Comic Sans MS" panose="030F0702030302020204" pitchFamily="66" charset="0"/>
              <a:sym typeface="Arial"/>
            </a:endParaRPr>
          </a:p>
        </p:txBody>
      </p:sp>
      <p:sp>
        <p:nvSpPr>
          <p:cNvPr id="103" name="Google Shape;103;p2"/>
          <p:cNvSpPr txBox="1"/>
          <p:nvPr/>
        </p:nvSpPr>
        <p:spPr>
          <a:xfrm>
            <a:off x="-853397" y="2427369"/>
            <a:ext cx="9392837" cy="3515676"/>
          </a:xfrm>
          <a:prstGeom prst="rect">
            <a:avLst/>
          </a:prstGeom>
          <a:noFill/>
          <a:ln>
            <a:noFill/>
          </a:ln>
        </p:spPr>
        <p:txBody>
          <a:bodyPr spcFirstLastPara="1" wrap="square" lIns="91425" tIns="91425" rIns="91425" bIns="91425" numCol="1" anchor="t" anchorCtr="0">
            <a:spAutoFit/>
          </a:bodyPr>
          <a:lstStyle/>
          <a:p>
            <a:pPr>
              <a:lnSpc>
                <a:spcPct val="107000"/>
              </a:lnSpc>
              <a:spcAft>
                <a:spcPts val="800"/>
              </a:spcAft>
            </a:pPr>
            <a:endParaRPr lang="fi-FI"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n-GB"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fi-FI" dirty="0">
                <a:effectLst/>
                <a:latin typeface="Calibri" panose="020F0502020204030204" pitchFamily="34" charset="0"/>
                <a:ea typeface="Calibri" panose="020F0502020204030204" pitchFamily="34" charset="0"/>
                <a:cs typeface="Arial" panose="020B0604020202020204" pitchFamily="34" charset="0"/>
              </a:rPr>
              <a:t>.</a:t>
            </a:r>
            <a:endParaRPr lang="en-GB"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fi-FI" dirty="0">
              <a:latin typeface="Calibri" panose="020F0502020204030204" pitchFamily="34" charset="0"/>
              <a:ea typeface="Calibri" panose="020F0502020204030204" pitchFamily="34" charset="0"/>
              <a:cs typeface="Arial" panose="020B0604020202020204" pitchFamily="34" charset="0"/>
            </a:endParaRPr>
          </a:p>
        </p:txBody>
      </p:sp>
      <p:sp>
        <p:nvSpPr>
          <p:cNvPr id="12" name="Chord 11">
            <a:extLst>
              <a:ext uri="{FF2B5EF4-FFF2-40B4-BE49-F238E27FC236}">
                <a16:creationId xmlns:a16="http://schemas.microsoft.com/office/drawing/2014/main" id="{DED2E6F0-6CE6-25AA-BB99-517F8B497568}"/>
              </a:ext>
            </a:extLst>
          </p:cNvPr>
          <p:cNvSpPr/>
          <p:nvPr/>
        </p:nvSpPr>
        <p:spPr>
          <a:xfrm>
            <a:off x="2208727" y="699027"/>
            <a:ext cx="6747372" cy="3708955"/>
          </a:xfrm>
          <a:prstGeom prst="chord">
            <a:avLst>
              <a:gd name="adj1" fmla="val 3509918"/>
              <a:gd name="adj2" fmla="val 17609326"/>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3" name="TextBox 12">
            <a:extLst>
              <a:ext uri="{FF2B5EF4-FFF2-40B4-BE49-F238E27FC236}">
                <a16:creationId xmlns:a16="http://schemas.microsoft.com/office/drawing/2014/main" id="{AE4D4ECD-D3CA-781A-9D15-F9E7DFB9F1A2}"/>
              </a:ext>
            </a:extLst>
          </p:cNvPr>
          <p:cNvSpPr txBox="1"/>
          <p:nvPr/>
        </p:nvSpPr>
        <p:spPr>
          <a:xfrm>
            <a:off x="2807594" y="1019745"/>
            <a:ext cx="3124480" cy="2903872"/>
          </a:xfrm>
          <a:prstGeom prst="rect">
            <a:avLst/>
          </a:prstGeom>
          <a:noFill/>
        </p:spPr>
        <p:txBody>
          <a:bodyPr wrap="square" rtlCol="0">
            <a:spAutoFit/>
          </a:bodyPr>
          <a:lstStyle/>
          <a:p>
            <a:pPr algn="ctr">
              <a:lnSpc>
                <a:spcPct val="107000"/>
              </a:lnSpc>
              <a:spcAft>
                <a:spcPts val="800"/>
              </a:spcAft>
            </a:pPr>
            <a:r>
              <a:rPr lang="fi-FI" sz="1600" dirty="0">
                <a:solidFill>
                  <a:srgbClr val="7030A0"/>
                </a:solidFill>
                <a:latin typeface="Comic Sans MS" panose="030F0702030302020204" pitchFamily="66" charset="0"/>
                <a:ea typeface="Calibri" panose="020F0502020204030204" pitchFamily="34" charset="0"/>
                <a:cs typeface="Arial" panose="020B0604020202020204" pitchFamily="34" charset="0"/>
              </a:rPr>
              <a:t>C</a:t>
            </a:r>
            <a:r>
              <a:rPr lang="fi-FI" sz="1600" dirty="0">
                <a:solidFill>
                  <a:srgbClr val="7030A0"/>
                </a:solidFill>
                <a:effectLst/>
                <a:latin typeface="Comic Sans MS" panose="030F0702030302020204" pitchFamily="66" charset="0"/>
                <a:ea typeface="Calibri" panose="020F0502020204030204" pitchFamily="34" charset="0"/>
                <a:cs typeface="Arial" panose="020B0604020202020204" pitchFamily="34" charset="0"/>
              </a:rPr>
              <a:t>lothes</a:t>
            </a:r>
          </a:p>
          <a:p>
            <a:pPr algn="ctr">
              <a:lnSpc>
                <a:spcPct val="107000"/>
              </a:lnSpc>
              <a:spcAft>
                <a:spcPts val="800"/>
              </a:spcAft>
            </a:pPr>
            <a:r>
              <a:rPr lang="fi-FI" sz="1600" dirty="0">
                <a:solidFill>
                  <a:srgbClr val="7030A0"/>
                </a:solidFill>
                <a:latin typeface="Comic Sans MS" panose="030F0702030302020204" pitchFamily="66" charset="0"/>
                <a:ea typeface="Calibri" panose="020F0502020204030204" pitchFamily="34" charset="0"/>
                <a:cs typeface="Arial" panose="020B0604020202020204" pitchFamily="34" charset="0"/>
              </a:rPr>
              <a:t>S</a:t>
            </a:r>
            <a:r>
              <a:rPr lang="fi-FI" sz="1600" dirty="0">
                <a:solidFill>
                  <a:srgbClr val="7030A0"/>
                </a:solidFill>
                <a:effectLst/>
                <a:latin typeface="Comic Sans MS" panose="030F0702030302020204" pitchFamily="66" charset="0"/>
                <a:ea typeface="Calibri" panose="020F0502020204030204" pitchFamily="34" charset="0"/>
                <a:cs typeface="Arial" panose="020B0604020202020204" pitchFamily="34" charset="0"/>
              </a:rPr>
              <a:t>hoes</a:t>
            </a:r>
          </a:p>
          <a:p>
            <a:pPr algn="ctr">
              <a:lnSpc>
                <a:spcPct val="107000"/>
              </a:lnSpc>
              <a:spcAft>
                <a:spcPts val="800"/>
              </a:spcAft>
            </a:pPr>
            <a:r>
              <a:rPr lang="fi-FI" sz="1600" dirty="0">
                <a:solidFill>
                  <a:srgbClr val="7030A0"/>
                </a:solidFill>
                <a:latin typeface="Comic Sans MS" panose="030F0702030302020204" pitchFamily="66" charset="0"/>
                <a:ea typeface="Calibri" panose="020F0502020204030204" pitchFamily="34" charset="0"/>
                <a:cs typeface="Arial" panose="020B0604020202020204" pitchFamily="34" charset="0"/>
              </a:rPr>
              <a:t>S</a:t>
            </a:r>
            <a:r>
              <a:rPr lang="fi-FI" sz="1600" dirty="0">
                <a:solidFill>
                  <a:srgbClr val="7030A0"/>
                </a:solidFill>
                <a:effectLst/>
                <a:latin typeface="Comic Sans MS" panose="030F0702030302020204" pitchFamily="66" charset="0"/>
                <a:ea typeface="Calibri" panose="020F0502020204030204" pitchFamily="34" charset="0"/>
                <a:cs typeface="Arial" panose="020B0604020202020204" pitchFamily="34" charset="0"/>
              </a:rPr>
              <a:t>choolbags</a:t>
            </a:r>
          </a:p>
          <a:p>
            <a:pPr algn="ctr">
              <a:lnSpc>
                <a:spcPct val="107000"/>
              </a:lnSpc>
              <a:spcAft>
                <a:spcPts val="800"/>
              </a:spcAft>
            </a:pPr>
            <a:r>
              <a:rPr lang="fi-FI" sz="1600" dirty="0">
                <a:solidFill>
                  <a:srgbClr val="7030A0"/>
                </a:solidFill>
                <a:latin typeface="Comic Sans MS" panose="030F0702030302020204" pitchFamily="66" charset="0"/>
                <a:ea typeface="Calibri" panose="020F0502020204030204" pitchFamily="34" charset="0"/>
                <a:cs typeface="Arial" panose="020B0604020202020204" pitchFamily="34" charset="0"/>
              </a:rPr>
              <a:t>L</a:t>
            </a:r>
            <a:r>
              <a:rPr lang="fi-FI" sz="1600" dirty="0">
                <a:solidFill>
                  <a:srgbClr val="7030A0"/>
                </a:solidFill>
                <a:effectLst/>
                <a:latin typeface="Comic Sans MS" panose="030F0702030302020204" pitchFamily="66" charset="0"/>
                <a:ea typeface="Calibri" panose="020F0502020204030204" pitchFamily="34" charset="0"/>
                <a:cs typeface="Arial" panose="020B0604020202020204" pitchFamily="34" charset="0"/>
              </a:rPr>
              <a:t>unchboxes </a:t>
            </a:r>
          </a:p>
          <a:p>
            <a:pPr algn="ctr">
              <a:lnSpc>
                <a:spcPct val="107000"/>
              </a:lnSpc>
              <a:spcAft>
                <a:spcPts val="800"/>
              </a:spcAft>
            </a:pPr>
            <a:r>
              <a:rPr lang="fi-FI" sz="1600" dirty="0">
                <a:solidFill>
                  <a:srgbClr val="7030A0"/>
                </a:solidFill>
                <a:latin typeface="Comic Sans MS" panose="030F0702030302020204" pitchFamily="66" charset="0"/>
                <a:ea typeface="Calibri" panose="020F0502020204030204" pitchFamily="34" charset="0"/>
                <a:cs typeface="Arial" panose="020B0604020202020204" pitchFamily="34" charset="0"/>
              </a:rPr>
              <a:t>F</a:t>
            </a:r>
            <a:r>
              <a:rPr lang="fi-FI" sz="1600" dirty="0">
                <a:solidFill>
                  <a:srgbClr val="7030A0"/>
                </a:solidFill>
                <a:effectLst/>
                <a:latin typeface="Comic Sans MS" panose="030F0702030302020204" pitchFamily="66" charset="0"/>
                <a:ea typeface="Calibri" panose="020F0502020204030204" pitchFamily="34" charset="0"/>
                <a:cs typeface="Arial" panose="020B0604020202020204" pitchFamily="34" charset="0"/>
              </a:rPr>
              <a:t>ood items</a:t>
            </a:r>
          </a:p>
          <a:p>
            <a:pPr algn="ctr">
              <a:lnSpc>
                <a:spcPct val="107000"/>
              </a:lnSpc>
              <a:spcAft>
                <a:spcPts val="800"/>
              </a:spcAft>
            </a:pPr>
            <a:r>
              <a:rPr lang="fi-FI" sz="1600" dirty="0">
                <a:solidFill>
                  <a:srgbClr val="7030A0"/>
                </a:solidFill>
                <a:latin typeface="Comic Sans MS" panose="030F0702030302020204" pitchFamily="66" charset="0"/>
                <a:ea typeface="Calibri" panose="020F0502020204030204" pitchFamily="34" charset="0"/>
                <a:cs typeface="Arial" panose="020B0604020202020204" pitchFamily="34" charset="0"/>
              </a:rPr>
              <a:t>C</a:t>
            </a:r>
            <a:r>
              <a:rPr lang="fi-FI" sz="1600" dirty="0">
                <a:solidFill>
                  <a:srgbClr val="7030A0"/>
                </a:solidFill>
                <a:effectLst/>
                <a:latin typeface="Comic Sans MS" panose="030F0702030302020204" pitchFamily="66" charset="0"/>
                <a:ea typeface="Calibri" panose="020F0502020204030204" pitchFamily="34" charset="0"/>
                <a:cs typeface="Arial" panose="020B0604020202020204" pitchFamily="34" charset="0"/>
              </a:rPr>
              <a:t>ars</a:t>
            </a:r>
          </a:p>
          <a:p>
            <a:pPr algn="ctr">
              <a:lnSpc>
                <a:spcPct val="107000"/>
              </a:lnSpc>
              <a:spcAft>
                <a:spcPts val="800"/>
              </a:spcAft>
            </a:pPr>
            <a:r>
              <a:rPr lang="fi-FI" sz="1600" dirty="0">
                <a:solidFill>
                  <a:srgbClr val="7030A0"/>
                </a:solidFill>
                <a:latin typeface="Comic Sans MS" panose="030F0702030302020204" pitchFamily="66" charset="0"/>
                <a:ea typeface="Calibri" panose="020F0502020204030204" pitchFamily="34" charset="0"/>
                <a:cs typeface="Arial" panose="020B0604020202020204" pitchFamily="34" charset="0"/>
              </a:rPr>
              <a:t>T</a:t>
            </a:r>
            <a:r>
              <a:rPr lang="fi-FI" sz="1600" dirty="0">
                <a:solidFill>
                  <a:srgbClr val="7030A0"/>
                </a:solidFill>
                <a:effectLst/>
                <a:latin typeface="Comic Sans MS" panose="030F0702030302020204" pitchFamily="66" charset="0"/>
                <a:ea typeface="Calibri" panose="020F0502020204030204" pitchFamily="34" charset="0"/>
                <a:cs typeface="Arial" panose="020B0604020202020204" pitchFamily="34" charset="0"/>
              </a:rPr>
              <a:t>echnology</a:t>
            </a:r>
          </a:p>
          <a:p>
            <a:pPr algn="ctr">
              <a:lnSpc>
                <a:spcPct val="107000"/>
              </a:lnSpc>
              <a:spcAft>
                <a:spcPts val="800"/>
              </a:spcAft>
            </a:pPr>
            <a:r>
              <a:rPr lang="fi-FI" sz="1600" dirty="0">
                <a:solidFill>
                  <a:srgbClr val="7030A0"/>
                </a:solidFill>
                <a:latin typeface="Comic Sans MS" panose="030F0702030302020204" pitchFamily="66" charset="0"/>
                <a:ea typeface="Calibri" panose="020F0502020204030204" pitchFamily="34" charset="0"/>
                <a:cs typeface="Arial" panose="020B0604020202020204" pitchFamily="34" charset="0"/>
              </a:rPr>
              <a:t>S</a:t>
            </a:r>
            <a:r>
              <a:rPr lang="fi-FI" sz="1600" dirty="0">
                <a:solidFill>
                  <a:srgbClr val="7030A0"/>
                </a:solidFill>
                <a:effectLst/>
                <a:latin typeface="Comic Sans MS" panose="030F0702030302020204" pitchFamily="66" charset="0"/>
                <a:ea typeface="Calibri" panose="020F0502020204030204" pitchFamily="34" charset="0"/>
                <a:cs typeface="Arial" panose="020B0604020202020204" pitchFamily="34" charset="0"/>
              </a:rPr>
              <a:t>ports equipment</a:t>
            </a:r>
            <a:endParaRPr lang="en-GB" sz="1600" dirty="0">
              <a:solidFill>
                <a:srgbClr val="7030A0"/>
              </a:solidFill>
              <a:latin typeface="Comic Sans MS" panose="030F0702030302020204" pitchFamily="66" charset="0"/>
            </a:endParaRPr>
          </a:p>
        </p:txBody>
      </p:sp>
      <p:pic>
        <p:nvPicPr>
          <p:cNvPr id="4" name="Picture 3">
            <a:extLst>
              <a:ext uri="{FF2B5EF4-FFF2-40B4-BE49-F238E27FC236}">
                <a16:creationId xmlns:a16="http://schemas.microsoft.com/office/drawing/2014/main" id="{C85D87B4-881D-0759-F3D9-3C2A61CEDCC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16732" y="2405496"/>
            <a:ext cx="2950943" cy="1294702"/>
          </a:xfrm>
          <a:prstGeom prst="rect">
            <a:avLst/>
          </a:prstGeom>
        </p:spPr>
      </p:pic>
    </p:spTree>
    <p:extLst>
      <p:ext uri="{BB962C8B-B14F-4D97-AF65-F5344CB8AC3E}">
        <p14:creationId xmlns:p14="http://schemas.microsoft.com/office/powerpoint/2010/main" val="798369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0"/>
        <p:cNvGrpSpPr/>
        <p:nvPr/>
      </p:nvGrpSpPr>
      <p:grpSpPr>
        <a:xfrm>
          <a:off x="0" y="0"/>
          <a:ext cx="0" cy="0"/>
          <a:chOff x="0" y="0"/>
          <a:chExt cx="0" cy="0"/>
        </a:xfrm>
      </p:grpSpPr>
      <p:pic>
        <p:nvPicPr>
          <p:cNvPr id="101" name="Google Shape;101;p2" descr="Text&#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10400" y="0"/>
            <a:ext cx="2133600" cy="861974"/>
          </a:xfrm>
          <a:prstGeom prst="rect">
            <a:avLst/>
          </a:prstGeom>
          <a:noFill/>
          <a:ln>
            <a:noFill/>
          </a:ln>
        </p:spPr>
      </p:pic>
      <p:sp>
        <p:nvSpPr>
          <p:cNvPr id="102" name="Google Shape;102;p2"/>
          <p:cNvSpPr txBox="1"/>
          <p:nvPr/>
        </p:nvSpPr>
        <p:spPr>
          <a:xfrm>
            <a:off x="436144" y="234975"/>
            <a:ext cx="6059100" cy="523180"/>
          </a:xfrm>
          <a:prstGeom prst="rect">
            <a:avLst/>
          </a:prstGeom>
          <a:noFill/>
          <a:ln>
            <a:noFill/>
          </a:ln>
        </p:spPr>
        <p:txBody>
          <a:bodyPr spcFirstLastPara="1" wrap="square" lIns="91425" tIns="45700" rIns="91425" bIns="45700" anchor="t" anchorCtr="0">
            <a:spAutoFit/>
          </a:bodyPr>
          <a:lstStyle/>
          <a:p>
            <a:pPr>
              <a:buSzPts val="2800"/>
            </a:pPr>
            <a:r>
              <a:rPr lang="en-IE" sz="2800" b="1" dirty="0">
                <a:solidFill>
                  <a:srgbClr val="1A5892"/>
                </a:solidFill>
                <a:latin typeface="Comic Sans MS" panose="030F0702030302020204" pitchFamily="66" charset="0"/>
              </a:rPr>
              <a:t>Where is Advertising?</a:t>
            </a:r>
            <a:r>
              <a:rPr lang="en-IE" dirty="0">
                <a:latin typeface="Comic Sans MS" panose="030F0702030302020204" pitchFamily="66" charset="0"/>
              </a:rPr>
              <a:t> </a:t>
            </a:r>
            <a:endParaRPr sz="1400" b="0" i="0" u="none" strike="noStrike" cap="none" dirty="0">
              <a:solidFill>
                <a:srgbClr val="000000"/>
              </a:solidFill>
              <a:latin typeface="Comic Sans MS" panose="030F0702030302020204" pitchFamily="66" charset="0"/>
              <a:sym typeface="Arial"/>
            </a:endParaRPr>
          </a:p>
        </p:txBody>
      </p:sp>
      <p:sp>
        <p:nvSpPr>
          <p:cNvPr id="11" name="Rectangle 10">
            <a:extLst>
              <a:ext uri="{FF2B5EF4-FFF2-40B4-BE49-F238E27FC236}">
                <a16:creationId xmlns:a16="http://schemas.microsoft.com/office/drawing/2014/main" id="{8689ACD0-DA5C-43BD-4317-F74F68BBF9AC}"/>
              </a:ext>
            </a:extLst>
          </p:cNvPr>
          <p:cNvSpPr/>
          <p:nvPr/>
        </p:nvSpPr>
        <p:spPr>
          <a:xfrm>
            <a:off x="8119632" y="643010"/>
            <a:ext cx="836468" cy="923330"/>
          </a:xfrm>
          <a:prstGeom prst="rect">
            <a:avLst/>
          </a:prstGeom>
          <a:solidFill>
            <a:schemeClr val="lt1"/>
          </a:solidFill>
        </p:spPr>
        <p:txBody>
          <a:bodyPr wrap="square" lIns="91440" tIns="45720" rIns="91440" bIns="45720">
            <a:spAutoFit/>
          </a:bodyPr>
          <a:lstStyle/>
          <a:p>
            <a:pPr algn="ctr"/>
            <a:endParaRPr lang="en-US" sz="5400" b="1" cap="none" spc="0" dirty="0">
              <a:ln w="22225">
                <a:solidFill>
                  <a:schemeClr val="accent2"/>
                </a:solidFill>
                <a:prstDash val="solid"/>
              </a:ln>
              <a:solidFill>
                <a:schemeClr val="accent2">
                  <a:lumMod val="40000"/>
                  <a:lumOff val="60000"/>
                </a:schemeClr>
              </a:solidFill>
              <a:effectLst/>
            </a:endParaRPr>
          </a:p>
        </p:txBody>
      </p:sp>
      <p:sp>
        <p:nvSpPr>
          <p:cNvPr id="13" name="TextBox 12">
            <a:extLst>
              <a:ext uri="{FF2B5EF4-FFF2-40B4-BE49-F238E27FC236}">
                <a16:creationId xmlns:a16="http://schemas.microsoft.com/office/drawing/2014/main" id="{AE4D4ECD-D3CA-781A-9D15-F9E7DFB9F1A2}"/>
              </a:ext>
            </a:extLst>
          </p:cNvPr>
          <p:cNvSpPr txBox="1"/>
          <p:nvPr/>
        </p:nvSpPr>
        <p:spPr>
          <a:xfrm>
            <a:off x="1117074" y="1104675"/>
            <a:ext cx="3610792" cy="2339423"/>
          </a:xfrm>
          <a:prstGeom prst="rect">
            <a:avLst/>
          </a:prstGeom>
          <a:noFill/>
        </p:spPr>
        <p:txBody>
          <a:bodyPr wrap="square" rtlCol="0">
            <a:spAutoFit/>
          </a:bodyPr>
          <a:lstStyle/>
          <a:p>
            <a:pPr algn="ctr">
              <a:lnSpc>
                <a:spcPct val="150000"/>
              </a:lnSpc>
              <a:spcAft>
                <a:spcPts val="800"/>
              </a:spcAft>
            </a:pPr>
            <a:r>
              <a:rPr lang="fi-FI" sz="2400" dirty="0">
                <a:solidFill>
                  <a:srgbClr val="FF0000"/>
                </a:solidFill>
                <a:effectLst>
                  <a:outerShdw blurRad="38100" dist="38100" dir="2700000" algn="tl">
                    <a:srgbClr val="000000">
                      <a:alpha val="43137"/>
                    </a:srgbClr>
                  </a:outerShdw>
                </a:effectLst>
                <a:latin typeface="Comic Sans MS" panose="030F0702030302020204" pitchFamily="66" charset="0"/>
                <a:ea typeface="Calibri" panose="020F0502020204030204" pitchFamily="34" charset="0"/>
                <a:cs typeface="Arial" panose="020B0604020202020204" pitchFamily="34" charset="0"/>
              </a:rPr>
              <a:t>Can you name any </a:t>
            </a:r>
            <a:r>
              <a:rPr lang="fi-FI" sz="2800" b="1" i="1" dirty="0">
                <a:solidFill>
                  <a:srgbClr val="FF0000"/>
                </a:solidFill>
                <a:effectLst>
                  <a:outerShdw blurRad="38100" dist="38100" dir="2700000" algn="tl">
                    <a:srgbClr val="000000">
                      <a:alpha val="43137"/>
                    </a:srgbClr>
                  </a:outerShdw>
                </a:effectLst>
                <a:latin typeface="Comic Sans MS" panose="030F0702030302020204" pitchFamily="66" charset="0"/>
                <a:ea typeface="Calibri" panose="020F0502020204030204" pitchFamily="34" charset="0"/>
                <a:cs typeface="Arial" panose="020B0604020202020204" pitchFamily="34" charset="0"/>
              </a:rPr>
              <a:t>unusual</a:t>
            </a:r>
            <a:r>
              <a:rPr lang="fi-FI" sz="2400" dirty="0">
                <a:solidFill>
                  <a:srgbClr val="FF0000"/>
                </a:solidFill>
                <a:effectLst>
                  <a:outerShdw blurRad="38100" dist="38100" dir="2700000" algn="tl">
                    <a:srgbClr val="000000">
                      <a:alpha val="43137"/>
                    </a:srgbClr>
                  </a:outerShdw>
                </a:effectLst>
                <a:latin typeface="Comic Sans MS" panose="030F0702030302020204" pitchFamily="66" charset="0"/>
                <a:ea typeface="Calibri" panose="020F0502020204030204" pitchFamily="34" charset="0"/>
                <a:cs typeface="Arial" panose="020B0604020202020204" pitchFamily="34" charset="0"/>
              </a:rPr>
              <a:t> places you have seen advertisements</a:t>
            </a:r>
            <a:r>
              <a:rPr lang="fi-FI" sz="2400" dirty="0">
                <a:solidFill>
                  <a:srgbClr val="FF0000"/>
                </a:solidFill>
                <a:effectLst/>
                <a:latin typeface="Comic Sans MS" panose="030F0702030302020204" pitchFamily="66" charset="0"/>
                <a:ea typeface="Calibri" panose="020F0502020204030204" pitchFamily="34" charset="0"/>
                <a:cs typeface="Arial" panose="020B0604020202020204" pitchFamily="34" charset="0"/>
              </a:rPr>
              <a:t>?</a:t>
            </a:r>
            <a:endParaRPr lang="fi-FI" sz="2400" dirty="0">
              <a:solidFill>
                <a:schemeClr val="bg1"/>
              </a:solidFill>
              <a:effectLst/>
              <a:latin typeface="Comic Sans MS" panose="030F0702030302020204" pitchFamily="66" charset="0"/>
              <a:ea typeface="Calibri" panose="020F0502020204030204" pitchFamily="34" charset="0"/>
              <a:cs typeface="Arial" panose="020B0604020202020204" pitchFamily="34" charset="0"/>
            </a:endParaRPr>
          </a:p>
        </p:txBody>
      </p:sp>
      <p:pic>
        <p:nvPicPr>
          <p:cNvPr id="5" name="Picture 4" descr="Hands Up Handy">
            <a:extLst>
              <a:ext uri="{FF2B5EF4-FFF2-40B4-BE49-F238E27FC236}">
                <a16:creationId xmlns:a16="http://schemas.microsoft.com/office/drawing/2014/main" id="{4DF3D2ED-FBB8-525A-B580-4800206685CF}"/>
              </a:ext>
            </a:extLst>
          </p:cNvPr>
          <p:cNvPicPr>
            <a:picLocks noChangeAspect="1"/>
          </p:cNvPicPr>
          <p:nvPr/>
        </p:nvPicPr>
        <p:blipFill>
          <a:blip r:embed="rId5"/>
          <a:stretch>
            <a:fillRect/>
          </a:stretch>
        </p:blipFill>
        <p:spPr>
          <a:xfrm>
            <a:off x="4727866" y="643010"/>
            <a:ext cx="3810000" cy="3810000"/>
          </a:xfrm>
          <a:prstGeom prst="rect">
            <a:avLst/>
          </a:prstGeom>
        </p:spPr>
      </p:pic>
    </p:spTree>
    <p:extLst>
      <p:ext uri="{BB962C8B-B14F-4D97-AF65-F5344CB8AC3E}">
        <p14:creationId xmlns:p14="http://schemas.microsoft.com/office/powerpoint/2010/main" val="3026850723"/>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1834</TotalTime>
  <Words>1097</Words>
  <Application>Microsoft Office PowerPoint</Application>
  <PresentationFormat>On-screen Show (16:9)</PresentationFormat>
  <Paragraphs>179</Paragraphs>
  <Slides>35</Slides>
  <Notes>35</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Comic Sans MS</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Gary Bates</dc:creator>
  <cp:lastModifiedBy>aine hamill</cp:lastModifiedBy>
  <cp:revision>3</cp:revision>
  <dcterms:created xsi:type="dcterms:W3CDTF">2015-09-17T14:35:04Z</dcterms:created>
  <dcterms:modified xsi:type="dcterms:W3CDTF">2023-10-20T10:20:33Z</dcterms:modified>
</cp:coreProperties>
</file>