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88" r:id="rId4"/>
    <p:sldId id="289" r:id="rId5"/>
    <p:sldId id="290" r:id="rId6"/>
    <p:sldId id="291" r:id="rId7"/>
    <p:sldId id="274" r:id="rId8"/>
    <p:sldId id="292" r:id="rId9"/>
    <p:sldId id="293" r:id="rId10"/>
    <p:sldId id="275" r:id="rId11"/>
    <p:sldId id="294" r:id="rId12"/>
    <p:sldId id="277" r:id="rId13"/>
    <p:sldId id="295" r:id="rId14"/>
    <p:sldId id="296" r:id="rId15"/>
    <p:sldId id="297" r:id="rId16"/>
    <p:sldId id="311" r:id="rId17"/>
    <p:sldId id="312" r:id="rId18"/>
    <p:sldId id="313" r:id="rId19"/>
    <p:sldId id="314" r:id="rId20"/>
    <p:sldId id="315" r:id="rId21"/>
    <p:sldId id="267" r:id="rId22"/>
    <p:sldId id="256" r:id="rId23"/>
    <p:sldId id="25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839"/>
    <a:srgbClr val="723A83"/>
    <a:srgbClr val="A8CB3A"/>
    <a:srgbClr val="1A5892"/>
    <a:srgbClr val="C82537"/>
    <a:srgbClr val="DC3555"/>
    <a:srgbClr val="39AB49"/>
    <a:srgbClr val="CFE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6D387-5E2C-4327-A9DE-1085F2E593AF}" v="3" dt="2023-10-12T07:25:47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57" autoAdjust="0"/>
  </p:normalViewPr>
  <p:slideViewPr>
    <p:cSldViewPr snapToGrid="0" snapToObjects="1"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ORourke" userId="77c6088f-2a7e-411c-a42e-754dea1e0e9b" providerId="ADAL" clId="{43A2DC98-BC10-4E27-8BB0-57F40E8869C4}"/>
    <pc:docChg chg="custSel addSld delSld modSld">
      <pc:chgData name="Vicky ORourke" userId="77c6088f-2a7e-411c-a42e-754dea1e0e9b" providerId="ADAL" clId="{43A2DC98-BC10-4E27-8BB0-57F40E8869C4}" dt="2023-10-10T19:02:46.179" v="17" actId="5793"/>
      <pc:docMkLst>
        <pc:docMk/>
      </pc:docMkLst>
      <pc:sldChg chg="modSp mod">
        <pc:chgData name="Vicky ORourke" userId="77c6088f-2a7e-411c-a42e-754dea1e0e9b" providerId="ADAL" clId="{43A2DC98-BC10-4E27-8BB0-57F40E8869C4}" dt="2023-10-10T19:02:46.179" v="17" actId="5793"/>
        <pc:sldMkLst>
          <pc:docMk/>
          <pc:sldMk cId="3343186299" sldId="258"/>
        </pc:sldMkLst>
        <pc:spChg chg="mod">
          <ac:chgData name="Vicky ORourke" userId="77c6088f-2a7e-411c-a42e-754dea1e0e9b" providerId="ADAL" clId="{43A2DC98-BC10-4E27-8BB0-57F40E8869C4}" dt="2023-10-10T19:02:46.179" v="17" actId="5793"/>
          <ac:spMkLst>
            <pc:docMk/>
            <pc:sldMk cId="3343186299" sldId="258"/>
            <ac:spMk id="7" creationId="{1A8DCEBB-F768-4A39-B602-F973969BE167}"/>
          </ac:spMkLst>
        </pc:spChg>
      </pc:sldChg>
      <pc:sldChg chg="addSp modSp mod">
        <pc:chgData name="Vicky ORourke" userId="77c6088f-2a7e-411c-a42e-754dea1e0e9b" providerId="ADAL" clId="{43A2DC98-BC10-4E27-8BB0-57F40E8869C4}" dt="2023-10-10T19:02:09.870" v="3" actId="1076"/>
        <pc:sldMkLst>
          <pc:docMk/>
          <pc:sldMk cId="1689879008" sldId="267"/>
        </pc:sldMkLst>
        <pc:spChg chg="add mod">
          <ac:chgData name="Vicky ORourke" userId="77c6088f-2a7e-411c-a42e-754dea1e0e9b" providerId="ADAL" clId="{43A2DC98-BC10-4E27-8BB0-57F40E8869C4}" dt="2023-10-10T19:02:09.870" v="3" actId="1076"/>
          <ac:spMkLst>
            <pc:docMk/>
            <pc:sldMk cId="1689879008" sldId="267"/>
            <ac:spMk id="7" creationId="{AC8B6E4A-05AA-1CEC-8636-99E9B6ED90DF}"/>
          </ac:spMkLst>
        </pc:spChg>
      </pc:sldChg>
      <pc:sldChg chg="add del">
        <pc:chgData name="Vicky ORourke" userId="77c6088f-2a7e-411c-a42e-754dea1e0e9b" providerId="ADAL" clId="{43A2DC98-BC10-4E27-8BB0-57F40E8869C4}" dt="2023-10-10T18:52:08.017" v="1" actId="2696"/>
        <pc:sldMkLst>
          <pc:docMk/>
          <pc:sldMk cId="1324338960" sldId="316"/>
        </pc:sldMkLst>
      </pc:sldChg>
    </pc:docChg>
  </pc:docChgLst>
  <pc:docChgLst>
    <pc:chgData name="Mediametka ry" userId="71a055ad5f2e8f4d" providerId="LiveId" clId="{4366D387-5E2C-4327-A9DE-1085F2E593AF}"/>
    <pc:docChg chg="addSld delSld modSld">
      <pc:chgData name="Mediametka ry" userId="71a055ad5f2e8f4d" providerId="LiveId" clId="{4366D387-5E2C-4327-A9DE-1085F2E593AF}" dt="2023-10-12T07:25:45.420" v="1"/>
      <pc:docMkLst>
        <pc:docMk/>
      </pc:docMkLst>
      <pc:sldChg chg="add del setBg">
        <pc:chgData name="Mediametka ry" userId="71a055ad5f2e8f4d" providerId="LiveId" clId="{4366D387-5E2C-4327-A9DE-1085F2E593AF}" dt="2023-10-12T07:25:45.420" v="1"/>
        <pc:sldMkLst>
          <pc:docMk/>
          <pc:sldMk cId="0" sldId="256"/>
        </pc:sldMkLst>
      </pc:sldChg>
      <pc:sldChg chg="add del setBg">
        <pc:chgData name="Mediametka ry" userId="71a055ad5f2e8f4d" providerId="LiveId" clId="{4366D387-5E2C-4327-A9DE-1085F2E593AF}" dt="2023-10-12T07:25:45.420" v="1"/>
        <pc:sldMkLst>
          <pc:docMk/>
          <pc:sldMk cId="0" sldId="257"/>
        </pc:sldMkLst>
      </pc:sldChg>
    </pc:docChg>
  </pc:docChgLst>
  <pc:docChgLst>
    <pc:chgData name="Vicky ORourke" userId="77c6088f-2a7e-411c-a42e-754dea1e0e9b" providerId="ADAL" clId="{97B29C4F-836E-4D74-8CF1-BD9AC367A762}"/>
    <pc:docChg chg="custSel modSld">
      <pc:chgData name="Vicky ORourke" userId="77c6088f-2a7e-411c-a42e-754dea1e0e9b" providerId="ADAL" clId="{97B29C4F-836E-4D74-8CF1-BD9AC367A762}" dt="2023-10-10T18:05:40.187" v="170" actId="1076"/>
      <pc:docMkLst>
        <pc:docMk/>
      </pc:docMkLst>
      <pc:sldChg chg="modSp mod">
        <pc:chgData name="Vicky ORourke" userId="77c6088f-2a7e-411c-a42e-754dea1e0e9b" providerId="ADAL" clId="{97B29C4F-836E-4D74-8CF1-BD9AC367A762}" dt="2023-10-10T17:12:58.331" v="144" actId="20577"/>
        <pc:sldMkLst>
          <pc:docMk/>
          <pc:sldMk cId="1689879008" sldId="267"/>
        </pc:sldMkLst>
        <pc:spChg chg="mod">
          <ac:chgData name="Vicky ORourke" userId="77c6088f-2a7e-411c-a42e-754dea1e0e9b" providerId="ADAL" clId="{97B29C4F-836E-4D74-8CF1-BD9AC367A762}" dt="2023-10-10T16:59:14.334" v="8" actId="2711"/>
          <ac:spMkLst>
            <pc:docMk/>
            <pc:sldMk cId="1689879008" sldId="267"/>
            <ac:spMk id="5" creationId="{825A81FC-8F5C-5C4A-E8F7-E4A4580359EB}"/>
          </ac:spMkLst>
        </pc:spChg>
        <pc:spChg chg="mod">
          <ac:chgData name="Vicky ORourke" userId="77c6088f-2a7e-411c-a42e-754dea1e0e9b" providerId="ADAL" clId="{97B29C4F-836E-4D74-8CF1-BD9AC367A762}" dt="2023-10-10T16:59:14.334" v="8" actId="2711"/>
          <ac:spMkLst>
            <pc:docMk/>
            <pc:sldMk cId="1689879008" sldId="267"/>
            <ac:spMk id="6" creationId="{269D4C8F-E606-5BAF-9B79-81EE68540A29}"/>
          </ac:spMkLst>
        </pc:spChg>
        <pc:graphicFrameChg chg="mod">
          <ac:chgData name="Vicky ORourke" userId="77c6088f-2a7e-411c-a42e-754dea1e0e9b" providerId="ADAL" clId="{97B29C4F-836E-4D74-8CF1-BD9AC367A762}" dt="2023-10-10T17:12:58.331" v="144" actId="20577"/>
          <ac:graphicFrameMkLst>
            <pc:docMk/>
            <pc:sldMk cId="1689879008" sldId="267"/>
            <ac:graphicFrameMk id="4" creationId="{41EE848F-A1EE-2AB4-D521-9F42E41F5B85}"/>
          </ac:graphicFrameMkLst>
        </pc:graphicFrameChg>
        <pc:picChg chg="mod">
          <ac:chgData name="Vicky ORourke" userId="77c6088f-2a7e-411c-a42e-754dea1e0e9b" providerId="ADAL" clId="{97B29C4F-836E-4D74-8CF1-BD9AC367A762}" dt="2023-10-10T16:59:14.334" v="8" actId="2711"/>
          <ac:picMkLst>
            <pc:docMk/>
            <pc:sldMk cId="1689879008" sldId="267"/>
            <ac:picMk id="2" creationId="{0D5BD3EB-6296-49BD-A7CA-FE4D60BB7A43}"/>
          </ac:picMkLst>
        </pc:picChg>
        <pc:picChg chg="mod">
          <ac:chgData name="Vicky ORourke" userId="77c6088f-2a7e-411c-a42e-754dea1e0e9b" providerId="ADAL" clId="{97B29C4F-836E-4D74-8CF1-BD9AC367A762}" dt="2023-10-10T16:59:54.218" v="11" actId="14100"/>
          <ac:picMkLst>
            <pc:docMk/>
            <pc:sldMk cId="1689879008" sldId="267"/>
            <ac:picMk id="9" creationId="{80856926-9AFF-BA70-04B1-483581FF22B9}"/>
          </ac:picMkLst>
        </pc:picChg>
      </pc:sldChg>
      <pc:sldChg chg="modSp mod">
        <pc:chgData name="Vicky ORourke" userId="77c6088f-2a7e-411c-a42e-754dea1e0e9b" providerId="ADAL" clId="{97B29C4F-836E-4D74-8CF1-BD9AC367A762}" dt="2023-10-10T18:01:59.788" v="156" actId="14100"/>
        <pc:sldMkLst>
          <pc:docMk/>
          <pc:sldMk cId="3291419089" sldId="274"/>
        </pc:sldMkLst>
        <pc:spChg chg="mod">
          <ac:chgData name="Vicky ORourke" userId="77c6088f-2a7e-411c-a42e-754dea1e0e9b" providerId="ADAL" clId="{97B29C4F-836E-4D74-8CF1-BD9AC367A762}" dt="2023-10-10T18:01:59.788" v="156" actId="14100"/>
          <ac:spMkLst>
            <pc:docMk/>
            <pc:sldMk cId="3291419089" sldId="274"/>
            <ac:spMk id="4" creationId="{C17E8F0C-961D-DF81-CDCC-399DD814052F}"/>
          </ac:spMkLst>
        </pc:spChg>
      </pc:sldChg>
      <pc:sldChg chg="modSp mod">
        <pc:chgData name="Vicky ORourke" userId="77c6088f-2a7e-411c-a42e-754dea1e0e9b" providerId="ADAL" clId="{97B29C4F-836E-4D74-8CF1-BD9AC367A762}" dt="2023-10-10T18:01:15.521" v="145" actId="1076"/>
        <pc:sldMkLst>
          <pc:docMk/>
          <pc:sldMk cId="138568154" sldId="290"/>
        </pc:sldMkLst>
        <pc:spChg chg="mod">
          <ac:chgData name="Vicky ORourke" userId="77c6088f-2a7e-411c-a42e-754dea1e0e9b" providerId="ADAL" clId="{97B29C4F-836E-4D74-8CF1-BD9AC367A762}" dt="2023-10-10T18:01:15.521" v="145" actId="1076"/>
          <ac:spMkLst>
            <pc:docMk/>
            <pc:sldMk cId="138568154" sldId="290"/>
            <ac:spMk id="10" creationId="{B6C5BD92-91E2-90F2-B49F-82EFADE9E83E}"/>
          </ac:spMkLst>
        </pc:spChg>
      </pc:sldChg>
      <pc:sldChg chg="modSp mod">
        <pc:chgData name="Vicky ORourke" userId="77c6088f-2a7e-411c-a42e-754dea1e0e9b" providerId="ADAL" clId="{97B29C4F-836E-4D74-8CF1-BD9AC367A762}" dt="2023-10-10T18:01:22.075" v="146" actId="1076"/>
        <pc:sldMkLst>
          <pc:docMk/>
          <pc:sldMk cId="780786621" sldId="291"/>
        </pc:sldMkLst>
        <pc:spChg chg="mod">
          <ac:chgData name="Vicky ORourke" userId="77c6088f-2a7e-411c-a42e-754dea1e0e9b" providerId="ADAL" clId="{97B29C4F-836E-4D74-8CF1-BD9AC367A762}" dt="2023-10-10T18:01:22.075" v="146" actId="1076"/>
          <ac:spMkLst>
            <pc:docMk/>
            <pc:sldMk cId="780786621" sldId="291"/>
            <ac:spMk id="10" creationId="{B6C5BD92-91E2-90F2-B49F-82EFADE9E83E}"/>
          </ac:spMkLst>
        </pc:spChg>
      </pc:sldChg>
      <pc:sldChg chg="modSp mod">
        <pc:chgData name="Vicky ORourke" userId="77c6088f-2a7e-411c-a42e-754dea1e0e9b" providerId="ADAL" clId="{97B29C4F-836E-4D74-8CF1-BD9AC367A762}" dt="2023-10-10T18:01:31.507" v="147" actId="403"/>
        <pc:sldMkLst>
          <pc:docMk/>
          <pc:sldMk cId="1981224553" sldId="292"/>
        </pc:sldMkLst>
        <pc:spChg chg="mod">
          <ac:chgData name="Vicky ORourke" userId="77c6088f-2a7e-411c-a42e-754dea1e0e9b" providerId="ADAL" clId="{97B29C4F-836E-4D74-8CF1-BD9AC367A762}" dt="2023-10-10T18:01:31.507" v="147" actId="403"/>
          <ac:spMkLst>
            <pc:docMk/>
            <pc:sldMk cId="1981224553" sldId="292"/>
            <ac:spMk id="4" creationId="{C17E8F0C-961D-DF81-CDCC-399DD814052F}"/>
          </ac:spMkLst>
        </pc:spChg>
      </pc:sldChg>
      <pc:sldChg chg="modSp mod">
        <pc:chgData name="Vicky ORourke" userId="77c6088f-2a7e-411c-a42e-754dea1e0e9b" providerId="ADAL" clId="{97B29C4F-836E-4D74-8CF1-BD9AC367A762}" dt="2023-10-10T18:02:15.643" v="160" actId="20577"/>
        <pc:sldMkLst>
          <pc:docMk/>
          <pc:sldMk cId="194297203" sldId="294"/>
        </pc:sldMkLst>
        <pc:spChg chg="mod">
          <ac:chgData name="Vicky ORourke" userId="77c6088f-2a7e-411c-a42e-754dea1e0e9b" providerId="ADAL" clId="{97B29C4F-836E-4D74-8CF1-BD9AC367A762}" dt="2023-10-10T18:02:15.643" v="160" actId="20577"/>
          <ac:spMkLst>
            <pc:docMk/>
            <pc:sldMk cId="194297203" sldId="294"/>
            <ac:spMk id="4" creationId="{C17E8F0C-961D-DF81-CDCC-399DD814052F}"/>
          </ac:spMkLst>
        </pc:spChg>
      </pc:sldChg>
      <pc:sldChg chg="addSp modSp mod">
        <pc:chgData name="Vicky ORourke" userId="77c6088f-2a7e-411c-a42e-754dea1e0e9b" providerId="ADAL" clId="{97B29C4F-836E-4D74-8CF1-BD9AC367A762}" dt="2023-10-10T18:05:07.860" v="162" actId="1076"/>
        <pc:sldMkLst>
          <pc:docMk/>
          <pc:sldMk cId="78035390" sldId="311"/>
        </pc:sldMkLst>
        <pc:spChg chg="mod">
          <ac:chgData name="Vicky ORourke" userId="77c6088f-2a7e-411c-a42e-754dea1e0e9b" providerId="ADAL" clId="{97B29C4F-836E-4D74-8CF1-BD9AC367A762}" dt="2023-10-10T17:09:44.615" v="69" actId="403"/>
          <ac:spMkLst>
            <pc:docMk/>
            <pc:sldMk cId="78035390" sldId="311"/>
            <ac:spMk id="3" creationId="{396B6F65-2EA9-428B-D510-CBBF2AF99A62}"/>
          </ac:spMkLst>
        </pc:spChg>
        <pc:spChg chg="mod">
          <ac:chgData name="Vicky ORourke" userId="77c6088f-2a7e-411c-a42e-754dea1e0e9b" providerId="ADAL" clId="{97B29C4F-836E-4D74-8CF1-BD9AC367A762}" dt="2023-10-10T17:09:54.498" v="71" actId="403"/>
          <ac:spMkLst>
            <pc:docMk/>
            <pc:sldMk cId="78035390" sldId="311"/>
            <ac:spMk id="8" creationId="{2C8802DE-301B-0783-6F07-993C91EA3BDB}"/>
          </ac:spMkLst>
        </pc:spChg>
        <pc:spChg chg="mod">
          <ac:chgData name="Vicky ORourke" userId="77c6088f-2a7e-411c-a42e-754dea1e0e9b" providerId="ADAL" clId="{97B29C4F-836E-4D74-8CF1-BD9AC367A762}" dt="2023-10-10T17:09:48.612" v="70" actId="403"/>
          <ac:spMkLst>
            <pc:docMk/>
            <pc:sldMk cId="78035390" sldId="311"/>
            <ac:spMk id="9" creationId="{451EC2DB-EDE5-4C5C-8BBC-2A664433F2D9}"/>
          </ac:spMkLst>
        </pc:spChg>
        <pc:picChg chg="add mod">
          <ac:chgData name="Vicky ORourke" userId="77c6088f-2a7e-411c-a42e-754dea1e0e9b" providerId="ADAL" clId="{97B29C4F-836E-4D74-8CF1-BD9AC367A762}" dt="2023-10-10T18:05:07.860" v="162" actId="1076"/>
          <ac:picMkLst>
            <pc:docMk/>
            <pc:sldMk cId="78035390" sldId="311"/>
            <ac:picMk id="12" creationId="{0EF929BE-4A6A-1338-843D-D0089560546A}"/>
          </ac:picMkLst>
        </pc:picChg>
      </pc:sldChg>
      <pc:sldChg chg="addSp modSp mod">
        <pc:chgData name="Vicky ORourke" userId="77c6088f-2a7e-411c-a42e-754dea1e0e9b" providerId="ADAL" clId="{97B29C4F-836E-4D74-8CF1-BD9AC367A762}" dt="2023-10-10T18:05:22.366" v="164" actId="1076"/>
        <pc:sldMkLst>
          <pc:docMk/>
          <pc:sldMk cId="3662141218" sldId="312"/>
        </pc:sldMkLst>
        <pc:spChg chg="mod">
          <ac:chgData name="Vicky ORourke" userId="77c6088f-2a7e-411c-a42e-754dea1e0e9b" providerId="ADAL" clId="{97B29C4F-836E-4D74-8CF1-BD9AC367A762}" dt="2023-10-10T17:10:19.730" v="75" actId="403"/>
          <ac:spMkLst>
            <pc:docMk/>
            <pc:sldMk cId="3662141218" sldId="312"/>
            <ac:spMk id="3" creationId="{396B6F65-2EA9-428B-D510-CBBF2AF99A62}"/>
          </ac:spMkLst>
        </pc:spChg>
        <pc:spChg chg="mod">
          <ac:chgData name="Vicky ORourke" userId="77c6088f-2a7e-411c-a42e-754dea1e0e9b" providerId="ADAL" clId="{97B29C4F-836E-4D74-8CF1-BD9AC367A762}" dt="2023-10-10T17:10:23.326" v="76" actId="403"/>
          <ac:spMkLst>
            <pc:docMk/>
            <pc:sldMk cId="3662141218" sldId="312"/>
            <ac:spMk id="8" creationId="{2C8802DE-301B-0783-6F07-993C91EA3BDB}"/>
          </ac:spMkLst>
        </pc:spChg>
        <pc:spChg chg="mod">
          <ac:chgData name="Vicky ORourke" userId="77c6088f-2a7e-411c-a42e-754dea1e0e9b" providerId="ADAL" clId="{97B29C4F-836E-4D74-8CF1-BD9AC367A762}" dt="2023-10-10T17:12:03.811" v="109" actId="20577"/>
          <ac:spMkLst>
            <pc:docMk/>
            <pc:sldMk cId="3662141218" sldId="312"/>
            <ac:spMk id="9" creationId="{451EC2DB-EDE5-4C5C-8BBC-2A664433F2D9}"/>
          </ac:spMkLst>
        </pc:spChg>
        <pc:spChg chg="add mod">
          <ac:chgData name="Vicky ORourke" userId="77c6088f-2a7e-411c-a42e-754dea1e0e9b" providerId="ADAL" clId="{97B29C4F-836E-4D74-8CF1-BD9AC367A762}" dt="2023-10-10T16:58:27.567" v="0"/>
          <ac:spMkLst>
            <pc:docMk/>
            <pc:sldMk cId="3662141218" sldId="312"/>
            <ac:spMk id="11" creationId="{D2028E1C-6B4D-E9DC-A1D9-C8873B5E469C}"/>
          </ac:spMkLst>
        </pc:spChg>
        <pc:spChg chg="add mod">
          <ac:chgData name="Vicky ORourke" userId="77c6088f-2a7e-411c-a42e-754dea1e0e9b" providerId="ADAL" clId="{97B29C4F-836E-4D74-8CF1-BD9AC367A762}" dt="2023-10-10T16:58:48.252" v="4"/>
          <ac:spMkLst>
            <pc:docMk/>
            <pc:sldMk cId="3662141218" sldId="312"/>
            <ac:spMk id="12" creationId="{C4FA7CEB-5097-B19D-58BE-0D7D933DF36E}"/>
          </ac:spMkLst>
        </pc:spChg>
        <pc:picChg chg="add mod">
          <ac:chgData name="Vicky ORourke" userId="77c6088f-2a7e-411c-a42e-754dea1e0e9b" providerId="ADAL" clId="{97B29C4F-836E-4D74-8CF1-BD9AC367A762}" dt="2023-10-10T18:05:22.366" v="164" actId="1076"/>
          <ac:picMkLst>
            <pc:docMk/>
            <pc:sldMk cId="3662141218" sldId="312"/>
            <ac:picMk id="13" creationId="{3203AB40-44C7-1F90-E4F1-2A6A047238E2}"/>
          </ac:picMkLst>
        </pc:picChg>
      </pc:sldChg>
      <pc:sldChg chg="addSp modSp mod">
        <pc:chgData name="Vicky ORourke" userId="77c6088f-2a7e-411c-a42e-754dea1e0e9b" providerId="ADAL" clId="{97B29C4F-836E-4D74-8CF1-BD9AC367A762}" dt="2023-10-10T18:05:28.563" v="166" actId="1076"/>
        <pc:sldMkLst>
          <pc:docMk/>
          <pc:sldMk cId="2801339038" sldId="313"/>
        </pc:sldMkLst>
        <pc:spChg chg="mod">
          <ac:chgData name="Vicky ORourke" userId="77c6088f-2a7e-411c-a42e-754dea1e0e9b" providerId="ADAL" clId="{97B29C4F-836E-4D74-8CF1-BD9AC367A762}" dt="2023-10-10T17:12:19.152" v="121" actId="20577"/>
          <ac:spMkLst>
            <pc:docMk/>
            <pc:sldMk cId="2801339038" sldId="313"/>
            <ac:spMk id="3" creationId="{396B6F65-2EA9-428B-D510-CBBF2AF99A62}"/>
          </ac:spMkLst>
        </pc:spChg>
        <pc:spChg chg="mod">
          <ac:chgData name="Vicky ORourke" userId="77c6088f-2a7e-411c-a42e-754dea1e0e9b" providerId="ADAL" clId="{97B29C4F-836E-4D74-8CF1-BD9AC367A762}" dt="2023-10-10T17:10:50.973" v="82" actId="255"/>
          <ac:spMkLst>
            <pc:docMk/>
            <pc:sldMk cId="2801339038" sldId="313"/>
            <ac:spMk id="8" creationId="{2C8802DE-301B-0783-6F07-993C91EA3BDB}"/>
          </ac:spMkLst>
        </pc:spChg>
        <pc:spChg chg="mod">
          <ac:chgData name="Vicky ORourke" userId="77c6088f-2a7e-411c-a42e-754dea1e0e9b" providerId="ADAL" clId="{97B29C4F-836E-4D74-8CF1-BD9AC367A762}" dt="2023-10-10T17:10:39.604" v="80" actId="255"/>
          <ac:spMkLst>
            <pc:docMk/>
            <pc:sldMk cId="2801339038" sldId="313"/>
            <ac:spMk id="9" creationId="{451EC2DB-EDE5-4C5C-8BBC-2A664433F2D9}"/>
          </ac:spMkLst>
        </pc:spChg>
        <pc:spChg chg="add mod">
          <ac:chgData name="Vicky ORourke" userId="77c6088f-2a7e-411c-a42e-754dea1e0e9b" providerId="ADAL" clId="{97B29C4F-836E-4D74-8CF1-BD9AC367A762}" dt="2023-10-10T16:58:31.360" v="1"/>
          <ac:spMkLst>
            <pc:docMk/>
            <pc:sldMk cId="2801339038" sldId="313"/>
            <ac:spMk id="11" creationId="{3130405B-AE4F-269E-0EF0-A0ACDAAED4F1}"/>
          </ac:spMkLst>
        </pc:spChg>
        <pc:spChg chg="add mod">
          <ac:chgData name="Vicky ORourke" userId="77c6088f-2a7e-411c-a42e-754dea1e0e9b" providerId="ADAL" clId="{97B29C4F-836E-4D74-8CF1-BD9AC367A762}" dt="2023-10-10T16:58:51.943" v="5"/>
          <ac:spMkLst>
            <pc:docMk/>
            <pc:sldMk cId="2801339038" sldId="313"/>
            <ac:spMk id="12" creationId="{6786AA5B-83C5-62A2-927D-ABC79F4D39B4}"/>
          </ac:spMkLst>
        </pc:spChg>
        <pc:picChg chg="add mod">
          <ac:chgData name="Vicky ORourke" userId="77c6088f-2a7e-411c-a42e-754dea1e0e9b" providerId="ADAL" clId="{97B29C4F-836E-4D74-8CF1-BD9AC367A762}" dt="2023-10-10T18:05:28.563" v="166" actId="1076"/>
          <ac:picMkLst>
            <pc:docMk/>
            <pc:sldMk cId="2801339038" sldId="313"/>
            <ac:picMk id="13" creationId="{B0673EF2-8239-239F-8E8F-D889200171FB}"/>
          </ac:picMkLst>
        </pc:picChg>
      </pc:sldChg>
      <pc:sldChg chg="addSp modSp mod">
        <pc:chgData name="Vicky ORourke" userId="77c6088f-2a7e-411c-a42e-754dea1e0e9b" providerId="ADAL" clId="{97B29C4F-836E-4D74-8CF1-BD9AC367A762}" dt="2023-10-10T18:05:34.332" v="168" actId="1076"/>
        <pc:sldMkLst>
          <pc:docMk/>
          <pc:sldMk cId="2249864018" sldId="314"/>
        </pc:sldMkLst>
        <pc:spChg chg="mod">
          <ac:chgData name="Vicky ORourke" userId="77c6088f-2a7e-411c-a42e-754dea1e0e9b" providerId="ADAL" clId="{97B29C4F-836E-4D74-8CF1-BD9AC367A762}" dt="2023-10-10T17:11:01.008" v="83" actId="403"/>
          <ac:spMkLst>
            <pc:docMk/>
            <pc:sldMk cId="2249864018" sldId="314"/>
            <ac:spMk id="3" creationId="{396B6F65-2EA9-428B-D510-CBBF2AF99A62}"/>
          </ac:spMkLst>
        </pc:spChg>
        <pc:spChg chg="mod">
          <ac:chgData name="Vicky ORourke" userId="77c6088f-2a7e-411c-a42e-754dea1e0e9b" providerId="ADAL" clId="{97B29C4F-836E-4D74-8CF1-BD9AC367A762}" dt="2023-10-10T17:11:01.008" v="83" actId="403"/>
          <ac:spMkLst>
            <pc:docMk/>
            <pc:sldMk cId="2249864018" sldId="314"/>
            <ac:spMk id="8" creationId="{2C8802DE-301B-0783-6F07-993C91EA3BDB}"/>
          </ac:spMkLst>
        </pc:spChg>
        <pc:spChg chg="mod">
          <ac:chgData name="Vicky ORourke" userId="77c6088f-2a7e-411c-a42e-754dea1e0e9b" providerId="ADAL" clId="{97B29C4F-836E-4D74-8CF1-BD9AC367A762}" dt="2023-10-10T17:11:01.008" v="83" actId="403"/>
          <ac:spMkLst>
            <pc:docMk/>
            <pc:sldMk cId="2249864018" sldId="314"/>
            <ac:spMk id="9" creationId="{451EC2DB-EDE5-4C5C-8BBC-2A664433F2D9}"/>
          </ac:spMkLst>
        </pc:spChg>
        <pc:spChg chg="add mod">
          <ac:chgData name="Vicky ORourke" userId="77c6088f-2a7e-411c-a42e-754dea1e0e9b" providerId="ADAL" clId="{97B29C4F-836E-4D74-8CF1-BD9AC367A762}" dt="2023-10-10T16:58:34.295" v="2"/>
          <ac:spMkLst>
            <pc:docMk/>
            <pc:sldMk cId="2249864018" sldId="314"/>
            <ac:spMk id="11" creationId="{3A108ED7-5829-9C05-FC26-B0F4265FBCEF}"/>
          </ac:spMkLst>
        </pc:spChg>
        <pc:spChg chg="add mod">
          <ac:chgData name="Vicky ORourke" userId="77c6088f-2a7e-411c-a42e-754dea1e0e9b" providerId="ADAL" clId="{97B29C4F-836E-4D74-8CF1-BD9AC367A762}" dt="2023-10-10T16:58:55.730" v="6"/>
          <ac:spMkLst>
            <pc:docMk/>
            <pc:sldMk cId="2249864018" sldId="314"/>
            <ac:spMk id="12" creationId="{35CABEE9-6394-F96D-A663-7580195BC07D}"/>
          </ac:spMkLst>
        </pc:spChg>
        <pc:picChg chg="add mod">
          <ac:chgData name="Vicky ORourke" userId="77c6088f-2a7e-411c-a42e-754dea1e0e9b" providerId="ADAL" clId="{97B29C4F-836E-4D74-8CF1-BD9AC367A762}" dt="2023-10-10T18:05:34.332" v="168" actId="1076"/>
          <ac:picMkLst>
            <pc:docMk/>
            <pc:sldMk cId="2249864018" sldId="314"/>
            <ac:picMk id="13" creationId="{050709C1-B0C6-A73F-0AF5-2057CD9CBF47}"/>
          </ac:picMkLst>
        </pc:picChg>
      </pc:sldChg>
      <pc:sldChg chg="addSp modSp mod">
        <pc:chgData name="Vicky ORourke" userId="77c6088f-2a7e-411c-a42e-754dea1e0e9b" providerId="ADAL" clId="{97B29C4F-836E-4D74-8CF1-BD9AC367A762}" dt="2023-10-10T18:05:40.187" v="170" actId="1076"/>
        <pc:sldMkLst>
          <pc:docMk/>
          <pc:sldMk cId="928134692" sldId="315"/>
        </pc:sldMkLst>
        <pc:spChg chg="mod">
          <ac:chgData name="Vicky ORourke" userId="77c6088f-2a7e-411c-a42e-754dea1e0e9b" providerId="ADAL" clId="{97B29C4F-836E-4D74-8CF1-BD9AC367A762}" dt="2023-10-10T17:11:11.801" v="84" actId="403"/>
          <ac:spMkLst>
            <pc:docMk/>
            <pc:sldMk cId="928134692" sldId="315"/>
            <ac:spMk id="3" creationId="{396B6F65-2EA9-428B-D510-CBBF2AF99A62}"/>
          </ac:spMkLst>
        </pc:spChg>
        <pc:spChg chg="add mod">
          <ac:chgData name="Vicky ORourke" userId="77c6088f-2a7e-411c-a42e-754dea1e0e9b" providerId="ADAL" clId="{97B29C4F-836E-4D74-8CF1-BD9AC367A762}" dt="2023-10-10T16:58:37.093" v="3"/>
          <ac:spMkLst>
            <pc:docMk/>
            <pc:sldMk cId="928134692" sldId="315"/>
            <ac:spMk id="4" creationId="{193D3373-7C73-61F1-1F60-D75935F0173C}"/>
          </ac:spMkLst>
        </pc:spChg>
        <pc:spChg chg="mod">
          <ac:chgData name="Vicky ORourke" userId="77c6088f-2a7e-411c-a42e-754dea1e0e9b" providerId="ADAL" clId="{97B29C4F-836E-4D74-8CF1-BD9AC367A762}" dt="2023-10-10T17:11:18.272" v="85" actId="14100"/>
          <ac:spMkLst>
            <pc:docMk/>
            <pc:sldMk cId="928134692" sldId="315"/>
            <ac:spMk id="8" creationId="{2C8802DE-301B-0783-6F07-993C91EA3BDB}"/>
          </ac:spMkLst>
        </pc:spChg>
        <pc:spChg chg="mod">
          <ac:chgData name="Vicky ORourke" userId="77c6088f-2a7e-411c-a42e-754dea1e0e9b" providerId="ADAL" clId="{97B29C4F-836E-4D74-8CF1-BD9AC367A762}" dt="2023-10-10T17:11:11.801" v="84" actId="403"/>
          <ac:spMkLst>
            <pc:docMk/>
            <pc:sldMk cId="928134692" sldId="315"/>
            <ac:spMk id="9" creationId="{451EC2DB-EDE5-4C5C-8BBC-2A664433F2D9}"/>
          </ac:spMkLst>
        </pc:spChg>
        <pc:spChg chg="add mod">
          <ac:chgData name="Vicky ORourke" userId="77c6088f-2a7e-411c-a42e-754dea1e0e9b" providerId="ADAL" clId="{97B29C4F-836E-4D74-8CF1-BD9AC367A762}" dt="2023-10-10T16:58:59.129" v="7"/>
          <ac:spMkLst>
            <pc:docMk/>
            <pc:sldMk cId="928134692" sldId="315"/>
            <ac:spMk id="10" creationId="{AF7AA79C-B90B-21AC-D7AE-267595CB1BD7}"/>
          </ac:spMkLst>
        </pc:spChg>
        <pc:picChg chg="add mod">
          <ac:chgData name="Vicky ORourke" userId="77c6088f-2a7e-411c-a42e-754dea1e0e9b" providerId="ADAL" clId="{97B29C4F-836E-4D74-8CF1-BD9AC367A762}" dt="2023-10-10T18:05:40.187" v="170" actId="1076"/>
          <ac:picMkLst>
            <pc:docMk/>
            <pc:sldMk cId="928134692" sldId="315"/>
            <ac:picMk id="11" creationId="{8798B5FF-4FE4-D61C-4B9C-1EEAAE4AA45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AB5D1-9AD1-4C18-A19C-7E9FAF5F4743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B52FB0-F324-4925-BF87-B04E5ED4A3E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Comic Sans MS" panose="030F0702030302020204" pitchFamily="66" charset="0"/>
            </a:rPr>
            <a:t>Create a poster about safety tips for using social media.</a:t>
          </a:r>
          <a:endParaRPr lang="en-US" sz="1800" dirty="0">
            <a:latin typeface="Comic Sans MS" panose="030F0702030302020204" pitchFamily="66" charset="0"/>
          </a:endParaRPr>
        </a:p>
      </dgm:t>
    </dgm:pt>
    <dgm:pt modelId="{3DAD148F-BA56-4C4D-B4E2-7F4A67E80597}" type="parTrans" cxnId="{30B5D46B-E11B-4847-BF4C-585916918E52}">
      <dgm:prSet/>
      <dgm:spPr/>
      <dgm:t>
        <a:bodyPr/>
        <a:lstStyle/>
        <a:p>
          <a:endParaRPr lang="en-US" sz="2800"/>
        </a:p>
      </dgm:t>
    </dgm:pt>
    <dgm:pt modelId="{DE42C6B5-7D89-49F2-AE2C-2BB13923F0D8}" type="sibTrans" cxnId="{30B5D46B-E11B-4847-BF4C-585916918E52}">
      <dgm:prSet/>
      <dgm:spPr/>
      <dgm:t>
        <a:bodyPr/>
        <a:lstStyle/>
        <a:p>
          <a:endParaRPr lang="en-US" sz="2800"/>
        </a:p>
      </dgm:t>
    </dgm:pt>
    <dgm:pt modelId="{C34D7691-D3BA-45DA-BB37-EAFBCD258469}">
      <dgm:prSet custT="1"/>
      <dgm:spPr/>
      <dgm:t>
        <a:bodyPr/>
        <a:lstStyle/>
        <a:p>
          <a:r>
            <a:rPr lang="en-GB" sz="1800" dirty="0">
              <a:latin typeface="Comic Sans MS" panose="030F0702030302020204" pitchFamily="66" charset="0"/>
            </a:rPr>
            <a:t>Present your ideas</a:t>
          </a:r>
        </a:p>
      </dgm:t>
    </dgm:pt>
    <dgm:pt modelId="{C6CE222C-3076-4FE4-ADD8-B9FEF1242844}" type="parTrans" cxnId="{C2DEECD6-3B4A-40D2-9035-FE31AFB138FE}">
      <dgm:prSet/>
      <dgm:spPr/>
      <dgm:t>
        <a:bodyPr/>
        <a:lstStyle/>
        <a:p>
          <a:endParaRPr lang="en-US" sz="2800"/>
        </a:p>
      </dgm:t>
    </dgm:pt>
    <dgm:pt modelId="{A96C7FBF-28CF-4287-8A1C-0C5C8A6DCC9F}" type="sibTrans" cxnId="{C2DEECD6-3B4A-40D2-9035-FE31AFB138FE}">
      <dgm:prSet/>
      <dgm:spPr/>
      <dgm:t>
        <a:bodyPr/>
        <a:lstStyle/>
        <a:p>
          <a:endParaRPr lang="en-US" sz="2800"/>
        </a:p>
      </dgm:t>
    </dgm:pt>
    <dgm:pt modelId="{C2D4670A-3843-4D3B-8469-916319C77056}">
      <dgm:prSet custT="1"/>
      <dgm:spPr/>
      <dgm:t>
        <a:bodyPr/>
        <a:lstStyle/>
        <a:p>
          <a:r>
            <a:rPr lang="en-GB" sz="1800" dirty="0">
              <a:latin typeface="Comic Sans MS" panose="030F0702030302020204" pitchFamily="66" charset="0"/>
            </a:rPr>
            <a:t>What are the key messages you want to share?</a:t>
          </a:r>
        </a:p>
      </dgm:t>
    </dgm:pt>
    <dgm:pt modelId="{3E90CF47-A6B8-4E97-8D23-115B4AC1A8EC}" type="parTrans" cxnId="{ECB4BC56-ACC2-424C-94BB-02E5AA95CFE3}">
      <dgm:prSet/>
      <dgm:spPr/>
      <dgm:t>
        <a:bodyPr/>
        <a:lstStyle/>
        <a:p>
          <a:endParaRPr lang="en-US" sz="2800"/>
        </a:p>
      </dgm:t>
    </dgm:pt>
    <dgm:pt modelId="{714DAAC8-4625-4ED5-B3F5-81B2BCC88938}" type="sibTrans" cxnId="{ECB4BC56-ACC2-424C-94BB-02E5AA95CFE3}">
      <dgm:prSet/>
      <dgm:spPr/>
      <dgm:t>
        <a:bodyPr/>
        <a:lstStyle/>
        <a:p>
          <a:endParaRPr lang="en-US" sz="2800"/>
        </a:p>
      </dgm:t>
    </dgm:pt>
    <dgm:pt modelId="{5EF2ECD0-8691-4496-B96E-2F327AE05628}" type="pres">
      <dgm:prSet presAssocID="{FE2AB5D1-9AD1-4C18-A19C-7E9FAF5F4743}" presName="linear" presStyleCnt="0">
        <dgm:presLayoutVars>
          <dgm:dir/>
          <dgm:animLvl val="lvl"/>
          <dgm:resizeHandles val="exact"/>
        </dgm:presLayoutVars>
      </dgm:prSet>
      <dgm:spPr/>
    </dgm:pt>
    <dgm:pt modelId="{07AE7DC1-94B8-45D6-9C15-B04C8E67CBE4}" type="pres">
      <dgm:prSet presAssocID="{5EB52FB0-F324-4925-BF87-B04E5ED4A3EF}" presName="parentLin" presStyleCnt="0"/>
      <dgm:spPr/>
    </dgm:pt>
    <dgm:pt modelId="{1116FBD4-0DAE-4D46-B402-52FE5164D3E3}" type="pres">
      <dgm:prSet presAssocID="{5EB52FB0-F324-4925-BF87-B04E5ED4A3EF}" presName="parentLeftMargin" presStyleLbl="node1" presStyleIdx="0" presStyleCnt="3"/>
      <dgm:spPr/>
    </dgm:pt>
    <dgm:pt modelId="{A2BBD9BA-DFF8-4F3B-81BB-0391CE7B62A1}" type="pres">
      <dgm:prSet presAssocID="{5EB52FB0-F324-4925-BF87-B04E5ED4A3EF}" presName="parentText" presStyleLbl="node1" presStyleIdx="0" presStyleCnt="3" custScaleX="126149" custScaleY="144028">
        <dgm:presLayoutVars>
          <dgm:chMax val="0"/>
          <dgm:bulletEnabled val="1"/>
        </dgm:presLayoutVars>
      </dgm:prSet>
      <dgm:spPr/>
    </dgm:pt>
    <dgm:pt modelId="{29EABCFF-82FD-4486-A2BB-7BBFFBECD923}" type="pres">
      <dgm:prSet presAssocID="{5EB52FB0-F324-4925-BF87-B04E5ED4A3EF}" presName="negativeSpace" presStyleCnt="0"/>
      <dgm:spPr/>
    </dgm:pt>
    <dgm:pt modelId="{7EA70882-645C-4408-8481-96DEE17C4871}" type="pres">
      <dgm:prSet presAssocID="{5EB52FB0-F324-4925-BF87-B04E5ED4A3EF}" presName="childText" presStyleLbl="conFgAcc1" presStyleIdx="0" presStyleCnt="3">
        <dgm:presLayoutVars>
          <dgm:bulletEnabled val="1"/>
        </dgm:presLayoutVars>
      </dgm:prSet>
      <dgm:spPr/>
    </dgm:pt>
    <dgm:pt modelId="{8A0C0C3E-BD07-45B5-94A1-87A4B789FFD5}" type="pres">
      <dgm:prSet presAssocID="{DE42C6B5-7D89-49F2-AE2C-2BB13923F0D8}" presName="spaceBetweenRectangles" presStyleCnt="0"/>
      <dgm:spPr/>
    </dgm:pt>
    <dgm:pt modelId="{E90C2E6B-9F6C-4F0B-84D1-03D8CB245D42}" type="pres">
      <dgm:prSet presAssocID="{C34D7691-D3BA-45DA-BB37-EAFBCD258469}" presName="parentLin" presStyleCnt="0"/>
      <dgm:spPr/>
    </dgm:pt>
    <dgm:pt modelId="{686D2268-889B-4B59-9A2A-1BFC41E5C640}" type="pres">
      <dgm:prSet presAssocID="{C34D7691-D3BA-45DA-BB37-EAFBCD258469}" presName="parentLeftMargin" presStyleLbl="node1" presStyleIdx="0" presStyleCnt="3"/>
      <dgm:spPr/>
    </dgm:pt>
    <dgm:pt modelId="{7600D226-792E-49D8-9D08-AE38322379F4}" type="pres">
      <dgm:prSet presAssocID="{C34D7691-D3BA-45DA-BB37-EAFBCD258469}" presName="parentText" presStyleLbl="node1" presStyleIdx="1" presStyleCnt="3" custScaleX="120408">
        <dgm:presLayoutVars>
          <dgm:chMax val="0"/>
          <dgm:bulletEnabled val="1"/>
        </dgm:presLayoutVars>
      </dgm:prSet>
      <dgm:spPr/>
    </dgm:pt>
    <dgm:pt modelId="{B1F687C7-99AC-4151-8C4F-47D727AF75B5}" type="pres">
      <dgm:prSet presAssocID="{C34D7691-D3BA-45DA-BB37-EAFBCD258469}" presName="negativeSpace" presStyleCnt="0"/>
      <dgm:spPr/>
    </dgm:pt>
    <dgm:pt modelId="{180F6987-5320-4000-AA5E-6DF6FDFB5B82}" type="pres">
      <dgm:prSet presAssocID="{C34D7691-D3BA-45DA-BB37-EAFBCD258469}" presName="childText" presStyleLbl="conFgAcc1" presStyleIdx="1" presStyleCnt="3">
        <dgm:presLayoutVars>
          <dgm:bulletEnabled val="1"/>
        </dgm:presLayoutVars>
      </dgm:prSet>
      <dgm:spPr/>
    </dgm:pt>
    <dgm:pt modelId="{6102C55A-65EB-455C-9E51-4406E945A94D}" type="pres">
      <dgm:prSet presAssocID="{A96C7FBF-28CF-4287-8A1C-0C5C8A6DCC9F}" presName="spaceBetweenRectangles" presStyleCnt="0"/>
      <dgm:spPr/>
    </dgm:pt>
    <dgm:pt modelId="{173A3CE7-3DED-490C-B932-AA0268C977FE}" type="pres">
      <dgm:prSet presAssocID="{C2D4670A-3843-4D3B-8469-916319C77056}" presName="parentLin" presStyleCnt="0"/>
      <dgm:spPr/>
    </dgm:pt>
    <dgm:pt modelId="{A096DC39-77BF-4EB8-B412-346393580C37}" type="pres">
      <dgm:prSet presAssocID="{C2D4670A-3843-4D3B-8469-916319C77056}" presName="parentLeftMargin" presStyleLbl="node1" presStyleIdx="1" presStyleCnt="3"/>
      <dgm:spPr/>
    </dgm:pt>
    <dgm:pt modelId="{54E39A18-A99B-4DF7-B025-225194C2A262}" type="pres">
      <dgm:prSet presAssocID="{C2D4670A-3843-4D3B-8469-916319C77056}" presName="parentText" presStyleLbl="node1" presStyleIdx="2" presStyleCnt="3" custScaleX="121919">
        <dgm:presLayoutVars>
          <dgm:chMax val="0"/>
          <dgm:bulletEnabled val="1"/>
        </dgm:presLayoutVars>
      </dgm:prSet>
      <dgm:spPr/>
    </dgm:pt>
    <dgm:pt modelId="{62313983-5345-405A-A619-D4313DF31E24}" type="pres">
      <dgm:prSet presAssocID="{C2D4670A-3843-4D3B-8469-916319C77056}" presName="negativeSpace" presStyleCnt="0"/>
      <dgm:spPr/>
    </dgm:pt>
    <dgm:pt modelId="{2160BDBD-7E27-4ECB-9704-C1DD9FEB7C81}" type="pres">
      <dgm:prSet presAssocID="{C2D4670A-3843-4D3B-8469-916319C770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190634-07F3-406D-AD46-56E7699B978D}" type="presOf" srcId="{C2D4670A-3843-4D3B-8469-916319C77056}" destId="{54E39A18-A99B-4DF7-B025-225194C2A262}" srcOrd="1" destOrd="0" presId="urn:microsoft.com/office/officeart/2005/8/layout/list1"/>
    <dgm:cxn modelId="{30B5D46B-E11B-4847-BF4C-585916918E52}" srcId="{FE2AB5D1-9AD1-4C18-A19C-7E9FAF5F4743}" destId="{5EB52FB0-F324-4925-BF87-B04E5ED4A3EF}" srcOrd="0" destOrd="0" parTransId="{3DAD148F-BA56-4C4D-B4E2-7F4A67E80597}" sibTransId="{DE42C6B5-7D89-49F2-AE2C-2BB13923F0D8}"/>
    <dgm:cxn modelId="{2D133173-1739-40DA-AF3E-35F9F03C3731}" type="presOf" srcId="{C2D4670A-3843-4D3B-8469-916319C77056}" destId="{A096DC39-77BF-4EB8-B412-346393580C37}" srcOrd="0" destOrd="0" presId="urn:microsoft.com/office/officeart/2005/8/layout/list1"/>
    <dgm:cxn modelId="{ECB4BC56-ACC2-424C-94BB-02E5AA95CFE3}" srcId="{FE2AB5D1-9AD1-4C18-A19C-7E9FAF5F4743}" destId="{C2D4670A-3843-4D3B-8469-916319C77056}" srcOrd="2" destOrd="0" parTransId="{3E90CF47-A6B8-4E97-8D23-115B4AC1A8EC}" sibTransId="{714DAAC8-4625-4ED5-B3F5-81B2BCC88938}"/>
    <dgm:cxn modelId="{8B26E387-98FA-4047-97C8-3566BCCAD752}" type="presOf" srcId="{5EB52FB0-F324-4925-BF87-B04E5ED4A3EF}" destId="{1116FBD4-0DAE-4D46-B402-52FE5164D3E3}" srcOrd="0" destOrd="0" presId="urn:microsoft.com/office/officeart/2005/8/layout/list1"/>
    <dgm:cxn modelId="{EAC0E4BF-6C46-411E-A967-4EC4EA727E43}" type="presOf" srcId="{5EB52FB0-F324-4925-BF87-B04E5ED4A3EF}" destId="{A2BBD9BA-DFF8-4F3B-81BB-0391CE7B62A1}" srcOrd="1" destOrd="0" presId="urn:microsoft.com/office/officeart/2005/8/layout/list1"/>
    <dgm:cxn modelId="{C2DEECD6-3B4A-40D2-9035-FE31AFB138FE}" srcId="{FE2AB5D1-9AD1-4C18-A19C-7E9FAF5F4743}" destId="{C34D7691-D3BA-45DA-BB37-EAFBCD258469}" srcOrd="1" destOrd="0" parTransId="{C6CE222C-3076-4FE4-ADD8-B9FEF1242844}" sibTransId="{A96C7FBF-28CF-4287-8A1C-0C5C8A6DCC9F}"/>
    <dgm:cxn modelId="{DD0166ED-C584-4023-98F4-C10A85E4BBA7}" type="presOf" srcId="{FE2AB5D1-9AD1-4C18-A19C-7E9FAF5F4743}" destId="{5EF2ECD0-8691-4496-B96E-2F327AE05628}" srcOrd="0" destOrd="0" presId="urn:microsoft.com/office/officeart/2005/8/layout/list1"/>
    <dgm:cxn modelId="{4FCD61F7-3DC9-45C5-A00A-9ACC284A7A40}" type="presOf" srcId="{C34D7691-D3BA-45DA-BB37-EAFBCD258469}" destId="{686D2268-889B-4B59-9A2A-1BFC41E5C640}" srcOrd="0" destOrd="0" presId="urn:microsoft.com/office/officeart/2005/8/layout/list1"/>
    <dgm:cxn modelId="{00A819F8-02C7-4FD7-9CF6-ED14135F7DED}" type="presOf" srcId="{C34D7691-D3BA-45DA-BB37-EAFBCD258469}" destId="{7600D226-792E-49D8-9D08-AE38322379F4}" srcOrd="1" destOrd="0" presId="urn:microsoft.com/office/officeart/2005/8/layout/list1"/>
    <dgm:cxn modelId="{160A6BDB-81F9-488B-A07E-FABCA0143DD1}" type="presParOf" srcId="{5EF2ECD0-8691-4496-B96E-2F327AE05628}" destId="{07AE7DC1-94B8-45D6-9C15-B04C8E67CBE4}" srcOrd="0" destOrd="0" presId="urn:microsoft.com/office/officeart/2005/8/layout/list1"/>
    <dgm:cxn modelId="{6601C45D-60FA-4F4C-814A-EA1798DDDECA}" type="presParOf" srcId="{07AE7DC1-94B8-45D6-9C15-B04C8E67CBE4}" destId="{1116FBD4-0DAE-4D46-B402-52FE5164D3E3}" srcOrd="0" destOrd="0" presId="urn:microsoft.com/office/officeart/2005/8/layout/list1"/>
    <dgm:cxn modelId="{A9DE8B63-903E-4CBE-A241-85BF5526570B}" type="presParOf" srcId="{07AE7DC1-94B8-45D6-9C15-B04C8E67CBE4}" destId="{A2BBD9BA-DFF8-4F3B-81BB-0391CE7B62A1}" srcOrd="1" destOrd="0" presId="urn:microsoft.com/office/officeart/2005/8/layout/list1"/>
    <dgm:cxn modelId="{2DB12394-821F-43B0-B9F9-26989FA52DBB}" type="presParOf" srcId="{5EF2ECD0-8691-4496-B96E-2F327AE05628}" destId="{29EABCFF-82FD-4486-A2BB-7BBFFBECD923}" srcOrd="1" destOrd="0" presId="urn:microsoft.com/office/officeart/2005/8/layout/list1"/>
    <dgm:cxn modelId="{8C0B0E9A-BE79-4001-AC9D-FF168133A156}" type="presParOf" srcId="{5EF2ECD0-8691-4496-B96E-2F327AE05628}" destId="{7EA70882-645C-4408-8481-96DEE17C4871}" srcOrd="2" destOrd="0" presId="urn:microsoft.com/office/officeart/2005/8/layout/list1"/>
    <dgm:cxn modelId="{4E5F0E61-4850-47B2-A76A-1C0AC8146D96}" type="presParOf" srcId="{5EF2ECD0-8691-4496-B96E-2F327AE05628}" destId="{8A0C0C3E-BD07-45B5-94A1-87A4B789FFD5}" srcOrd="3" destOrd="0" presId="urn:microsoft.com/office/officeart/2005/8/layout/list1"/>
    <dgm:cxn modelId="{7B4194BB-8B5D-42CD-86C6-7AAC84BA735D}" type="presParOf" srcId="{5EF2ECD0-8691-4496-B96E-2F327AE05628}" destId="{E90C2E6B-9F6C-4F0B-84D1-03D8CB245D42}" srcOrd="4" destOrd="0" presId="urn:microsoft.com/office/officeart/2005/8/layout/list1"/>
    <dgm:cxn modelId="{BA12CE94-5C7C-4759-8174-7F368C9DE03E}" type="presParOf" srcId="{E90C2E6B-9F6C-4F0B-84D1-03D8CB245D42}" destId="{686D2268-889B-4B59-9A2A-1BFC41E5C640}" srcOrd="0" destOrd="0" presId="urn:microsoft.com/office/officeart/2005/8/layout/list1"/>
    <dgm:cxn modelId="{69D448CA-7771-4368-9A1F-6E9437BF3219}" type="presParOf" srcId="{E90C2E6B-9F6C-4F0B-84D1-03D8CB245D42}" destId="{7600D226-792E-49D8-9D08-AE38322379F4}" srcOrd="1" destOrd="0" presId="urn:microsoft.com/office/officeart/2005/8/layout/list1"/>
    <dgm:cxn modelId="{92749AB5-58F8-406B-B71F-F699D7477455}" type="presParOf" srcId="{5EF2ECD0-8691-4496-B96E-2F327AE05628}" destId="{B1F687C7-99AC-4151-8C4F-47D727AF75B5}" srcOrd="5" destOrd="0" presId="urn:microsoft.com/office/officeart/2005/8/layout/list1"/>
    <dgm:cxn modelId="{C08B2166-EBFA-45E9-A0AF-62C9E98C48A2}" type="presParOf" srcId="{5EF2ECD0-8691-4496-B96E-2F327AE05628}" destId="{180F6987-5320-4000-AA5E-6DF6FDFB5B82}" srcOrd="6" destOrd="0" presId="urn:microsoft.com/office/officeart/2005/8/layout/list1"/>
    <dgm:cxn modelId="{D8F00AAE-C93D-459C-AB61-8367AC322688}" type="presParOf" srcId="{5EF2ECD0-8691-4496-B96E-2F327AE05628}" destId="{6102C55A-65EB-455C-9E51-4406E945A94D}" srcOrd="7" destOrd="0" presId="urn:microsoft.com/office/officeart/2005/8/layout/list1"/>
    <dgm:cxn modelId="{C47B5BC7-5800-4D97-AF66-6F418BC06265}" type="presParOf" srcId="{5EF2ECD0-8691-4496-B96E-2F327AE05628}" destId="{173A3CE7-3DED-490C-B932-AA0268C977FE}" srcOrd="8" destOrd="0" presId="urn:microsoft.com/office/officeart/2005/8/layout/list1"/>
    <dgm:cxn modelId="{057A6628-62D2-416A-84B6-DAF85157E650}" type="presParOf" srcId="{173A3CE7-3DED-490C-B932-AA0268C977FE}" destId="{A096DC39-77BF-4EB8-B412-346393580C37}" srcOrd="0" destOrd="0" presId="urn:microsoft.com/office/officeart/2005/8/layout/list1"/>
    <dgm:cxn modelId="{2D729706-6F48-41A7-AD29-DF8586CB747B}" type="presParOf" srcId="{173A3CE7-3DED-490C-B932-AA0268C977FE}" destId="{54E39A18-A99B-4DF7-B025-225194C2A262}" srcOrd="1" destOrd="0" presId="urn:microsoft.com/office/officeart/2005/8/layout/list1"/>
    <dgm:cxn modelId="{D7ADE365-A94B-4E08-A7FD-4C076553B648}" type="presParOf" srcId="{5EF2ECD0-8691-4496-B96E-2F327AE05628}" destId="{62313983-5345-405A-A619-D4313DF31E24}" srcOrd="9" destOrd="0" presId="urn:microsoft.com/office/officeart/2005/8/layout/list1"/>
    <dgm:cxn modelId="{6377DF5B-A85C-41A2-A52A-0F471D64C3E8}" type="presParOf" srcId="{5EF2ECD0-8691-4496-B96E-2F327AE05628}" destId="{2160BDBD-7E27-4ECB-9704-C1DD9FEB7C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70882-645C-4408-8481-96DEE17C4871}">
      <dsp:nvSpPr>
        <dsp:cNvPr id="0" name=""/>
        <dsp:cNvSpPr/>
      </dsp:nvSpPr>
      <dsp:spPr>
        <a:xfrm>
          <a:off x="0" y="656702"/>
          <a:ext cx="576072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BD9BA-DFF8-4F3B-81BB-0391CE7B62A1}">
      <dsp:nvSpPr>
        <dsp:cNvPr id="0" name=""/>
        <dsp:cNvSpPr/>
      </dsp:nvSpPr>
      <dsp:spPr>
        <a:xfrm>
          <a:off x="288036" y="18289"/>
          <a:ext cx="5086963" cy="9778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9" tIns="0" rIns="1524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Comic Sans MS" panose="030F0702030302020204" pitchFamily="66" charset="0"/>
            </a:rPr>
            <a:t>Create a poster about safety tips for using social media.</a:t>
          </a:r>
          <a:endParaRPr lang="en-US" sz="1800" kern="1200" dirty="0">
            <a:latin typeface="Comic Sans MS" panose="030F0702030302020204" pitchFamily="66" charset="0"/>
          </a:endParaRPr>
        </a:p>
      </dsp:txBody>
      <dsp:txXfrm>
        <a:off x="335773" y="66026"/>
        <a:ext cx="4991489" cy="882418"/>
      </dsp:txXfrm>
    </dsp:sp>
    <dsp:sp modelId="{180F6987-5320-4000-AA5E-6DF6FDFB5B82}">
      <dsp:nvSpPr>
        <dsp:cNvPr id="0" name=""/>
        <dsp:cNvSpPr/>
      </dsp:nvSpPr>
      <dsp:spPr>
        <a:xfrm>
          <a:off x="0" y="1699982"/>
          <a:ext cx="576072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0D226-792E-49D8-9D08-AE38322379F4}">
      <dsp:nvSpPr>
        <dsp:cNvPr id="0" name=""/>
        <dsp:cNvSpPr/>
      </dsp:nvSpPr>
      <dsp:spPr>
        <a:xfrm>
          <a:off x="288036" y="1360502"/>
          <a:ext cx="4855457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9" tIns="0" rIns="1524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anose="030F0702030302020204" pitchFamily="66" charset="0"/>
            </a:rPr>
            <a:t>Present your ideas</a:t>
          </a:r>
        </a:p>
      </dsp:txBody>
      <dsp:txXfrm>
        <a:off x="321180" y="1393646"/>
        <a:ext cx="4789169" cy="612672"/>
      </dsp:txXfrm>
    </dsp:sp>
    <dsp:sp modelId="{2160BDBD-7E27-4ECB-9704-C1DD9FEB7C81}">
      <dsp:nvSpPr>
        <dsp:cNvPr id="0" name=""/>
        <dsp:cNvSpPr/>
      </dsp:nvSpPr>
      <dsp:spPr>
        <a:xfrm>
          <a:off x="0" y="2743262"/>
          <a:ext cx="576072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39A18-A99B-4DF7-B025-225194C2A262}">
      <dsp:nvSpPr>
        <dsp:cNvPr id="0" name=""/>
        <dsp:cNvSpPr/>
      </dsp:nvSpPr>
      <dsp:spPr>
        <a:xfrm>
          <a:off x="288036" y="2403782"/>
          <a:ext cx="4916388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9" tIns="0" rIns="1524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anose="030F0702030302020204" pitchFamily="66" charset="0"/>
            </a:rPr>
            <a:t>What are the key messages you want to share?</a:t>
          </a:r>
        </a:p>
      </dsp:txBody>
      <dsp:txXfrm>
        <a:off x="321180" y="2436926"/>
        <a:ext cx="485010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A4DB3-1222-466C-A668-3EDDDEAD2CC7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E01F6-F00F-4D38-ABC1-0671552FF1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53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9fc9255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89fc9255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9fc92550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89fc9255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6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0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67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31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20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72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46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63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7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72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74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75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5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4CFC-4668-2E40-863D-67A1A4CC350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5E2B-09D4-8B4E-9F9E-77953DFC3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6994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01330A5E-D4E4-4FF5-AA36-6F5F4579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896" y="930932"/>
            <a:ext cx="2783101" cy="347838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AA6A1F-4A5C-4C85-A441-906A1A0FF0F3}"/>
              </a:ext>
            </a:extLst>
          </p:cNvPr>
          <p:cNvSpPr/>
          <p:nvPr/>
        </p:nvSpPr>
        <p:spPr>
          <a:xfrm>
            <a:off x="4039720" y="0"/>
            <a:ext cx="5104280" cy="5143500"/>
          </a:xfrm>
          <a:prstGeom prst="rect">
            <a:avLst/>
          </a:prstGeom>
          <a:solidFill>
            <a:srgbClr val="A8CB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DCEBB-F768-4A39-B602-F973969BE167}"/>
              </a:ext>
            </a:extLst>
          </p:cNvPr>
          <p:cNvSpPr txBox="1"/>
          <p:nvPr/>
        </p:nvSpPr>
        <p:spPr>
          <a:xfrm>
            <a:off x="4630221" y="1663809"/>
            <a:ext cx="3959104" cy="2369880"/>
          </a:xfrm>
          <a:prstGeom prst="rect">
            <a:avLst/>
          </a:prstGeom>
          <a:solidFill>
            <a:srgbClr val="723A83"/>
          </a:solidFill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400" b="1" dirty="0">
                <a:solidFill>
                  <a:srgbClr val="E46839"/>
                </a:solidFill>
                <a:latin typeface="Comic Sans MS" panose="030F0702030302020204" pitchFamily="66" charset="0"/>
              </a:rPr>
              <a:t>Lesson </a:t>
            </a:r>
            <a:r>
              <a:rPr lang="en-GB" sz="4400" b="1">
                <a:solidFill>
                  <a:srgbClr val="E46839"/>
                </a:solidFill>
                <a:latin typeface="Comic Sans MS" panose="030F0702030302020204" pitchFamily="66" charset="0"/>
              </a:rPr>
              <a:t>plan – Social media</a:t>
            </a:r>
            <a:endParaRPr lang="en-GB" sz="1600" b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800" b="1" i="1" u="none" strike="noStrike" cap="none" dirty="0">
              <a:solidFill>
                <a:srgbClr val="E46839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dirty="0">
                <a:solidFill>
                  <a:srgbClr val="E46839"/>
                </a:solidFill>
                <a:latin typeface="Comic Sans MS" panose="030F0702030302020204" pitchFamily="66" charset="0"/>
              </a:rPr>
              <a:t>8-10 years</a:t>
            </a:r>
            <a:endParaRPr lang="en-GB" sz="16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87E02D-E227-40FF-A77D-18B47A732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600" cy="861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CBE4BE-03C7-42AF-B67A-035C3FABEE3A}"/>
              </a:ext>
            </a:extLst>
          </p:cNvPr>
          <p:cNvSpPr txBox="1"/>
          <p:nvPr/>
        </p:nvSpPr>
        <p:spPr>
          <a:xfrm>
            <a:off x="-129823" y="4567738"/>
            <a:ext cx="426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1A5892"/>
                </a:solidFill>
                <a:latin typeface="Verdana Pro SemiBold" panose="020B0704030504040204" pitchFamily="34" charset="0"/>
              </a:rPr>
              <a:t>Media Literacy for All</a:t>
            </a:r>
          </a:p>
        </p:txBody>
      </p:sp>
    </p:spTree>
    <p:extLst>
      <p:ext uri="{BB962C8B-B14F-4D97-AF65-F5344CB8AC3E}">
        <p14:creationId xmlns:p14="http://schemas.microsoft.com/office/powerpoint/2010/main" val="334318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B7D5B22-3BC8-0A21-4CD6-1B805650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5353" y="2082298"/>
            <a:ext cx="4191724" cy="3143793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17E8F0C-961D-DF81-CDCC-399DD814052F}"/>
              </a:ext>
            </a:extLst>
          </p:cNvPr>
          <p:cNvSpPr/>
          <p:nvPr/>
        </p:nvSpPr>
        <p:spPr>
          <a:xfrm>
            <a:off x="2044700" y="1838505"/>
            <a:ext cx="4470400" cy="2034995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Ask a parent/ guardian to check the privacy settings</a:t>
            </a:r>
          </a:p>
        </p:txBody>
      </p:sp>
      <p:pic>
        <p:nvPicPr>
          <p:cNvPr id="6" name="Picture 5" descr="Hi Five Gummy Monsters">
            <a:extLst>
              <a:ext uri="{FF2B5EF4-FFF2-40B4-BE49-F238E27FC236}">
                <a16:creationId xmlns:a16="http://schemas.microsoft.com/office/drawing/2014/main" id="{1BEEBAAC-B96A-89FA-5BF7-49786AEFC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00" y="-234950"/>
            <a:ext cx="3225800" cy="322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AFF6DA-ADDB-9C4D-8B2B-BF42B0DAA2EB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19429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FF34D-D057-0862-B648-9A106CAD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938" y="1696217"/>
            <a:ext cx="2681888" cy="2011416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BAE2F9D-C306-6524-684B-CDDBB022B8E1}"/>
              </a:ext>
            </a:extLst>
          </p:cNvPr>
          <p:cNvSpPr/>
          <p:nvPr/>
        </p:nvSpPr>
        <p:spPr>
          <a:xfrm>
            <a:off x="2139950" y="176174"/>
            <a:ext cx="3895725" cy="6858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Is Alex’s profile safe?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7DBCE4-3CBF-C843-00AC-365B726CE2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39" t="23457" r="29753" b="49012"/>
          <a:stretch/>
        </p:blipFill>
        <p:spPr>
          <a:xfrm>
            <a:off x="1638299" y="1282700"/>
            <a:ext cx="7115220" cy="2838450"/>
          </a:xfrm>
          <a:prstGeom prst="rect">
            <a:avLst/>
          </a:prstGeom>
        </p:spPr>
      </p:pic>
      <p:pic>
        <p:nvPicPr>
          <p:cNvPr id="5" name="Kuva 7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ADC73890-E4BC-31BC-54A5-7C994A1547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233" b="24268"/>
          <a:stretch/>
        </p:blipFill>
        <p:spPr>
          <a:xfrm>
            <a:off x="6158110" y="4138265"/>
            <a:ext cx="2985890" cy="10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FF34D-D057-0862-B648-9A106CAD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938" y="1617108"/>
            <a:ext cx="2681888" cy="2011416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BAE2F9D-C306-6524-684B-CDDBB022B8E1}"/>
              </a:ext>
            </a:extLst>
          </p:cNvPr>
          <p:cNvSpPr/>
          <p:nvPr/>
        </p:nvSpPr>
        <p:spPr>
          <a:xfrm>
            <a:off x="2139950" y="176174"/>
            <a:ext cx="3895725" cy="6858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Are Alex’s posts safe?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BEDA7-6DA6-82EE-B6E7-124912664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92" t="33232" r="28436" b="36913"/>
          <a:stretch/>
        </p:blipFill>
        <p:spPr>
          <a:xfrm>
            <a:off x="1575402" y="1327150"/>
            <a:ext cx="7406700" cy="3098800"/>
          </a:xfrm>
          <a:prstGeom prst="rect">
            <a:avLst/>
          </a:prstGeom>
        </p:spPr>
      </p:pic>
      <p:pic>
        <p:nvPicPr>
          <p:cNvPr id="5" name="Kuva 7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5B7F812D-690A-1FB4-A6AF-738AAFD2AC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233" b="24268"/>
          <a:stretch/>
        </p:blipFill>
        <p:spPr>
          <a:xfrm>
            <a:off x="6158110" y="4138265"/>
            <a:ext cx="2985890" cy="10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FF34D-D057-0862-B648-9A106CAD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954" y="560334"/>
            <a:ext cx="2681888" cy="2011416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BAE2F9D-C306-6524-684B-CDDBB022B8E1}"/>
              </a:ext>
            </a:extLst>
          </p:cNvPr>
          <p:cNvSpPr/>
          <p:nvPr/>
        </p:nvSpPr>
        <p:spPr>
          <a:xfrm>
            <a:off x="2139950" y="176174"/>
            <a:ext cx="3895725" cy="6858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Are Alex’s photos safe?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13F50-F6EE-1F72-9211-920785562C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74" t="33951" r="32304" b="50000"/>
          <a:stretch/>
        </p:blipFill>
        <p:spPr>
          <a:xfrm>
            <a:off x="1188720" y="1326485"/>
            <a:ext cx="8063439" cy="2185779"/>
          </a:xfrm>
          <a:prstGeom prst="rect">
            <a:avLst/>
          </a:prstGeom>
        </p:spPr>
      </p:pic>
      <p:pic>
        <p:nvPicPr>
          <p:cNvPr id="5" name="Kuva 7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894E149D-4B48-249E-B123-70AF73693F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233" b="24268"/>
          <a:stretch/>
        </p:blipFill>
        <p:spPr>
          <a:xfrm>
            <a:off x="6158110" y="4138265"/>
            <a:ext cx="2985890" cy="10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FF34D-D057-0862-B648-9A106CAD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03" y="257282"/>
            <a:ext cx="2681888" cy="2011416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BAE2F9D-C306-6524-684B-CDDBB022B8E1}"/>
              </a:ext>
            </a:extLst>
          </p:cNvPr>
          <p:cNvSpPr/>
          <p:nvPr/>
        </p:nvSpPr>
        <p:spPr>
          <a:xfrm>
            <a:off x="2139950" y="176174"/>
            <a:ext cx="3895725" cy="6858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Are Alex’s settings safe?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EC111-A4D7-5691-4123-9945479398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58" t="23244" r="31893" b="67166"/>
          <a:stretch/>
        </p:blipFill>
        <p:spPr>
          <a:xfrm>
            <a:off x="1168736" y="1795391"/>
            <a:ext cx="7351534" cy="1470767"/>
          </a:xfrm>
          <a:prstGeom prst="rect">
            <a:avLst/>
          </a:prstGeom>
        </p:spPr>
      </p:pic>
      <p:pic>
        <p:nvPicPr>
          <p:cNvPr id="7" name="Kuva 7" descr="Kuva, joka sisältää kohteen clipart, Grafiikka, kuvitus, animaatio&#10;&#10;Kuvaus luotu automaattisesti">
            <a:extLst>
              <a:ext uri="{FF2B5EF4-FFF2-40B4-BE49-F238E27FC236}">
                <a16:creationId xmlns:a16="http://schemas.microsoft.com/office/drawing/2014/main" id="{54C5F502-2830-EE18-00EC-3BD25811D5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171" b="17271"/>
          <a:stretch/>
        </p:blipFill>
        <p:spPr>
          <a:xfrm>
            <a:off x="6158110" y="3838508"/>
            <a:ext cx="2985890" cy="13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96B6F65-2EA9-428B-D510-CBBF2AF99A62}"/>
              </a:ext>
            </a:extLst>
          </p:cNvPr>
          <p:cNvSpPr/>
          <p:nvPr/>
        </p:nvSpPr>
        <p:spPr>
          <a:xfrm>
            <a:off x="1584960" y="1194305"/>
            <a:ext cx="2987040" cy="968655"/>
          </a:xfrm>
          <a:prstGeom prst="wedgeEllipseCallout">
            <a:avLst>
              <a:gd name="adj1" fmla="val -53186"/>
              <a:gd name="adj2" fmla="val 9070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Hey, Alex, have you ever heard of social media?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8BAFF36-8CFF-0C1E-0198-4EE80696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07" y="1798684"/>
            <a:ext cx="3310456" cy="2482842"/>
          </a:xfrm>
          <a:prstGeom prst="rect">
            <a:avLst/>
          </a:prstGeom>
        </p:spPr>
      </p:pic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EEE8AC4-8873-2C29-C6FE-3C66AED9C6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273" y="1798684"/>
            <a:ext cx="3310456" cy="24828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8802DE-301B-0783-6F07-993C91EA3BDB}"/>
              </a:ext>
            </a:extLst>
          </p:cNvPr>
          <p:cNvSpPr/>
          <p:nvPr/>
        </p:nvSpPr>
        <p:spPr>
          <a:xfrm>
            <a:off x="1584959" y="2887980"/>
            <a:ext cx="3786384" cy="1628488"/>
          </a:xfrm>
          <a:prstGeom prst="wedgeEllipseCallout">
            <a:avLst>
              <a:gd name="adj1" fmla="val -56757"/>
              <a:gd name="adj2" fmla="val -4932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Exactly! You can share things with your friends and see what they're up to. But my mom says we have to be careful when using it.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51EC2DB-EDE5-4C5C-8BBC-2A664433F2D9}"/>
              </a:ext>
            </a:extLst>
          </p:cNvPr>
          <p:cNvSpPr/>
          <p:nvPr/>
        </p:nvSpPr>
        <p:spPr>
          <a:xfrm>
            <a:off x="4274820" y="2033626"/>
            <a:ext cx="2987040" cy="968655"/>
          </a:xfrm>
          <a:prstGeom prst="wedgeEllipseCallout">
            <a:avLst>
              <a:gd name="adj1" fmla="val 67987"/>
              <a:gd name="adj2" fmla="val -1942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Yeah, 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it’s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like those websites where you can post pictures and stuff, right?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71FDA-BF23-12F2-368E-BD75F8BF70FA}"/>
              </a:ext>
            </a:extLst>
          </p:cNvPr>
          <p:cNvSpPr/>
          <p:nvPr/>
        </p:nvSpPr>
        <p:spPr>
          <a:xfrm>
            <a:off x="251460" y="144018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E7FF1-CF0A-C07D-1832-289411598C60}"/>
              </a:ext>
            </a:extLst>
          </p:cNvPr>
          <p:cNvSpPr/>
          <p:nvPr/>
        </p:nvSpPr>
        <p:spPr>
          <a:xfrm>
            <a:off x="7737441" y="138191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AB96D-C150-FD56-4F17-7BD126CB3DC4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 Safely</a:t>
            </a:r>
          </a:p>
        </p:txBody>
      </p:sp>
      <p:pic>
        <p:nvPicPr>
          <p:cNvPr id="12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0EF929BE-4A6A-1338-843D-D00895605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025" y="3702224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96B6F65-2EA9-428B-D510-CBBF2AF99A62}"/>
              </a:ext>
            </a:extLst>
          </p:cNvPr>
          <p:cNvSpPr/>
          <p:nvPr/>
        </p:nvSpPr>
        <p:spPr>
          <a:xfrm>
            <a:off x="4841420" y="1216959"/>
            <a:ext cx="2466159" cy="734312"/>
          </a:xfrm>
          <a:prstGeom prst="wedgeEllipseCallout">
            <a:avLst>
              <a:gd name="adj1" fmla="val 54722"/>
              <a:gd name="adj2" fmla="val 7025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Why’s that?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8BAFF36-8CFF-0C1E-0198-4EE80696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07" y="1798684"/>
            <a:ext cx="3310456" cy="2482842"/>
          </a:xfrm>
          <a:prstGeom prst="rect">
            <a:avLst/>
          </a:prstGeom>
        </p:spPr>
      </p:pic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EEE8AC4-8873-2C29-C6FE-3C66AED9C6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273" y="1798684"/>
            <a:ext cx="3310456" cy="24828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8802DE-301B-0783-6F07-993C91EA3BDB}"/>
              </a:ext>
            </a:extLst>
          </p:cNvPr>
          <p:cNvSpPr/>
          <p:nvPr/>
        </p:nvSpPr>
        <p:spPr>
          <a:xfrm>
            <a:off x="5078185" y="2887981"/>
            <a:ext cx="2229393" cy="734312"/>
          </a:xfrm>
          <a:prstGeom prst="wedgeEllipseCallout">
            <a:avLst>
              <a:gd name="adj1" fmla="val 51406"/>
              <a:gd name="adj2" fmla="val -689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What do you mean?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51EC2DB-EDE5-4C5C-8BBC-2A664433F2D9}"/>
              </a:ext>
            </a:extLst>
          </p:cNvPr>
          <p:cNvSpPr/>
          <p:nvPr/>
        </p:nvSpPr>
        <p:spPr>
          <a:xfrm>
            <a:off x="1397920" y="1271682"/>
            <a:ext cx="3969067" cy="2741961"/>
          </a:xfrm>
          <a:prstGeom prst="wedgeEllipseCallout">
            <a:avLst>
              <a:gd name="adj1" fmla="val -53860"/>
              <a:gd name="adj2" fmla="val -161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he says there are good things and bad things about it.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ou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 can connect with friends and family who live far away, and you can learn about different places and stuff.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Y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ou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 also have to be careful about the things you share.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92E15-D62E-88B9-BD57-5266092E2F1B}"/>
              </a:ext>
            </a:extLst>
          </p:cNvPr>
          <p:cNvSpPr txBox="1"/>
          <p:nvPr/>
        </p:nvSpPr>
        <p:spPr>
          <a:xfrm>
            <a:off x="1196987" y="210150"/>
            <a:ext cx="5365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 Safely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028E1C-6B4D-E9DC-A1D9-C8873B5E469C}"/>
              </a:ext>
            </a:extLst>
          </p:cNvPr>
          <p:cNvSpPr/>
          <p:nvPr/>
        </p:nvSpPr>
        <p:spPr>
          <a:xfrm>
            <a:off x="251460" y="144018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A7CEB-5097-B19D-58BE-0D7D933DF36E}"/>
              </a:ext>
            </a:extLst>
          </p:cNvPr>
          <p:cNvSpPr/>
          <p:nvPr/>
        </p:nvSpPr>
        <p:spPr>
          <a:xfrm>
            <a:off x="7737441" y="138191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</a:t>
            </a:r>
          </a:p>
        </p:txBody>
      </p:sp>
      <p:pic>
        <p:nvPicPr>
          <p:cNvPr id="13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3203AB40-44C7-1F90-E4F1-2A6A04723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494" y="3622293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4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96B6F65-2EA9-428B-D510-CBBF2AF99A62}"/>
              </a:ext>
            </a:extLst>
          </p:cNvPr>
          <p:cNvSpPr/>
          <p:nvPr/>
        </p:nvSpPr>
        <p:spPr>
          <a:xfrm>
            <a:off x="1356359" y="793287"/>
            <a:ext cx="3748535" cy="1778463"/>
          </a:xfrm>
          <a:prstGeom prst="wedgeEllipseCallout">
            <a:avLst>
              <a:gd name="adj1" fmla="val -47600"/>
              <a:gd name="adj2" fmla="val 5007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om told me not to share personal information with people I don't know. 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here are some people who might pretend to be nice, but they might not be nice at all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8BAFF36-8CFF-0C1E-0198-4EE80696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07" y="1798684"/>
            <a:ext cx="3310456" cy="2482842"/>
          </a:xfrm>
          <a:prstGeom prst="rect">
            <a:avLst/>
          </a:prstGeom>
        </p:spPr>
      </p:pic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EEE8AC4-8873-2C29-C6FE-3C66AED9C6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273" y="1798684"/>
            <a:ext cx="3310456" cy="24828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8802DE-301B-0783-6F07-993C91EA3BDB}"/>
              </a:ext>
            </a:extLst>
          </p:cNvPr>
          <p:cNvSpPr/>
          <p:nvPr/>
        </p:nvSpPr>
        <p:spPr>
          <a:xfrm>
            <a:off x="1584959" y="2806692"/>
            <a:ext cx="2987040" cy="1474834"/>
          </a:xfrm>
          <a:prstGeom prst="wedgeEllipseCallout">
            <a:avLst>
              <a:gd name="adj1" fmla="val -51017"/>
              <a:gd name="adj2" fmla="val -4378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Yeah, exactly! Just yesterday, I got a friend request from someone I don't know. I didn't accept 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51EC2DB-EDE5-4C5C-8BBC-2A664433F2D9}"/>
              </a:ext>
            </a:extLst>
          </p:cNvPr>
          <p:cNvSpPr/>
          <p:nvPr/>
        </p:nvSpPr>
        <p:spPr>
          <a:xfrm>
            <a:off x="4144192" y="2185613"/>
            <a:ext cx="2987040" cy="968655"/>
          </a:xfrm>
          <a:prstGeom prst="wedgeEllipseCallout">
            <a:avLst>
              <a:gd name="adj1" fmla="val 67167"/>
              <a:gd name="adj2" fmla="val -2954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Oh, I get it. Like, they might not be who they say they are.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DB6EF-9003-43AF-1D83-F56D605BCFD6}"/>
              </a:ext>
            </a:extLst>
          </p:cNvPr>
          <p:cNvSpPr txBox="1"/>
          <p:nvPr/>
        </p:nvSpPr>
        <p:spPr>
          <a:xfrm>
            <a:off x="1417018" y="267213"/>
            <a:ext cx="5365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 Safely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30405B-AE4F-269E-0EF0-A0ACDAAED4F1}"/>
              </a:ext>
            </a:extLst>
          </p:cNvPr>
          <p:cNvSpPr/>
          <p:nvPr/>
        </p:nvSpPr>
        <p:spPr>
          <a:xfrm>
            <a:off x="251460" y="144018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6AA5B-83C5-62A2-927D-ABC79F4D39B4}"/>
              </a:ext>
            </a:extLst>
          </p:cNvPr>
          <p:cNvSpPr/>
          <p:nvPr/>
        </p:nvSpPr>
        <p:spPr>
          <a:xfrm>
            <a:off x="7737441" y="138191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</a:t>
            </a:r>
          </a:p>
        </p:txBody>
      </p:sp>
      <p:pic>
        <p:nvPicPr>
          <p:cNvPr id="13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B0673EF2-8239-239F-8E8F-D88920017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857" y="3604699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96B6F65-2EA9-428B-D510-CBBF2AF99A62}"/>
              </a:ext>
            </a:extLst>
          </p:cNvPr>
          <p:cNvSpPr/>
          <p:nvPr/>
        </p:nvSpPr>
        <p:spPr>
          <a:xfrm>
            <a:off x="4320540" y="1216959"/>
            <a:ext cx="2987040" cy="734312"/>
          </a:xfrm>
          <a:prstGeom prst="wedgeEllipseCallout">
            <a:avLst>
              <a:gd name="adj1" fmla="val 54722"/>
              <a:gd name="adj2" fmla="val 7025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Really? What did you do?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8BAFF36-8CFF-0C1E-0198-4EE80696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07" y="1798684"/>
            <a:ext cx="3310456" cy="2482842"/>
          </a:xfrm>
          <a:prstGeom prst="rect">
            <a:avLst/>
          </a:prstGeom>
        </p:spPr>
      </p:pic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EEE8AC4-8873-2C29-C6FE-3C66AED9C6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273" y="1798684"/>
            <a:ext cx="3310456" cy="24828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8802DE-301B-0783-6F07-993C91EA3BDB}"/>
              </a:ext>
            </a:extLst>
          </p:cNvPr>
          <p:cNvSpPr/>
          <p:nvPr/>
        </p:nvSpPr>
        <p:spPr>
          <a:xfrm>
            <a:off x="4320539" y="2887980"/>
            <a:ext cx="2987040" cy="968655"/>
          </a:xfrm>
          <a:prstGeom prst="wedgeEllipseCallout">
            <a:avLst>
              <a:gd name="adj1" fmla="val 51406"/>
              <a:gd name="adj2" fmla="val -689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That's smart. So, what did you do with the friend request?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51EC2DB-EDE5-4C5C-8BBC-2A664433F2D9}"/>
              </a:ext>
            </a:extLst>
          </p:cNvPr>
          <p:cNvSpPr/>
          <p:nvPr/>
        </p:nvSpPr>
        <p:spPr>
          <a:xfrm>
            <a:off x="1481546" y="1701176"/>
            <a:ext cx="3374322" cy="1622152"/>
          </a:xfrm>
          <a:prstGeom prst="wedgeEllipseCallout">
            <a:avLst>
              <a:gd name="adj1" fmla="val -53860"/>
              <a:gd name="adj2" fmla="val -161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I told my mom about it, and she said I did the right thing. It's important to only connect with people we know and trust in real life.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095A3-5717-FA5E-D61B-2AB530C3AC83}"/>
              </a:ext>
            </a:extLst>
          </p:cNvPr>
          <p:cNvSpPr txBox="1"/>
          <p:nvPr/>
        </p:nvSpPr>
        <p:spPr>
          <a:xfrm>
            <a:off x="1481546" y="372099"/>
            <a:ext cx="5365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 Safely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108ED7-5829-9C05-FC26-B0F4265FBCEF}"/>
              </a:ext>
            </a:extLst>
          </p:cNvPr>
          <p:cNvSpPr/>
          <p:nvPr/>
        </p:nvSpPr>
        <p:spPr>
          <a:xfrm>
            <a:off x="251460" y="144018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ABEE9-6394-F96D-A663-7580195BC07D}"/>
              </a:ext>
            </a:extLst>
          </p:cNvPr>
          <p:cNvSpPr/>
          <p:nvPr/>
        </p:nvSpPr>
        <p:spPr>
          <a:xfrm>
            <a:off x="7737441" y="138191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</a:t>
            </a:r>
          </a:p>
        </p:txBody>
      </p:sp>
      <p:pic>
        <p:nvPicPr>
          <p:cNvPr id="13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050709C1-B0C6-A73F-0AF5-2057CD9CB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251" y="3722736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6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5A81FC-8F5C-5C4A-E8F7-E4A4580359EB}"/>
              </a:ext>
            </a:extLst>
          </p:cNvPr>
          <p:cNvSpPr txBox="1"/>
          <p:nvPr/>
        </p:nvSpPr>
        <p:spPr>
          <a:xfrm>
            <a:off x="1578455" y="531900"/>
            <a:ext cx="5683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 Safely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96B6F65-2EA9-428B-D510-CBBF2AF99A62}"/>
              </a:ext>
            </a:extLst>
          </p:cNvPr>
          <p:cNvSpPr/>
          <p:nvPr/>
        </p:nvSpPr>
        <p:spPr>
          <a:xfrm>
            <a:off x="1356360" y="1104900"/>
            <a:ext cx="3215640" cy="1080713"/>
          </a:xfrm>
          <a:prstGeom prst="wedgeEllipseCallout">
            <a:avLst>
              <a:gd name="adj1" fmla="val -48870"/>
              <a:gd name="adj2" fmla="val 5973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I ignored it and didn't accept it. 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B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etter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 to be safe than sorry!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8BAFF36-8CFF-0C1E-0198-4EE806962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07" y="1798684"/>
            <a:ext cx="3310456" cy="2482842"/>
          </a:xfrm>
          <a:prstGeom prst="rect">
            <a:avLst/>
          </a:prstGeom>
        </p:spPr>
      </p:pic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EEE8AC4-8873-2C29-C6FE-3C66AED9C6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273" y="1798684"/>
            <a:ext cx="3310456" cy="24828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8802DE-301B-0783-6F07-993C91EA3BDB}"/>
              </a:ext>
            </a:extLst>
          </p:cNvPr>
          <p:cNvSpPr/>
          <p:nvPr/>
        </p:nvSpPr>
        <p:spPr>
          <a:xfrm>
            <a:off x="1584959" y="2887980"/>
            <a:ext cx="3259544" cy="1393546"/>
          </a:xfrm>
          <a:prstGeom prst="wedgeEllipseCallout">
            <a:avLst>
              <a:gd name="adj1" fmla="val -56757"/>
              <a:gd name="adj2" fmla="val -4932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Totally! We can always talk to our parents or teachers if we have any doubts or questions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51EC2DB-EDE5-4C5C-8BBC-2A664433F2D9}"/>
              </a:ext>
            </a:extLst>
          </p:cNvPr>
          <p:cNvSpPr/>
          <p:nvPr/>
        </p:nvSpPr>
        <p:spPr>
          <a:xfrm>
            <a:off x="4274820" y="2033626"/>
            <a:ext cx="2987040" cy="1226820"/>
          </a:xfrm>
          <a:prstGeom prst="wedgeEllipseCallout">
            <a:avLst>
              <a:gd name="adj1" fmla="val 67987"/>
              <a:gd name="adj2" fmla="val -1942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Yeah, 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ambria" panose="02040503050406030204" pitchFamily="18" charset="0"/>
              </a:rPr>
              <a:t>e should always be careful and make sure we're being safe online.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3D3373-7C73-61F1-1F60-D75935F0173C}"/>
              </a:ext>
            </a:extLst>
          </p:cNvPr>
          <p:cNvSpPr/>
          <p:nvPr/>
        </p:nvSpPr>
        <p:spPr>
          <a:xfrm>
            <a:off x="251460" y="144018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7AA79C-B90B-21AC-D7AE-267595CB1BD7}"/>
              </a:ext>
            </a:extLst>
          </p:cNvPr>
          <p:cNvSpPr/>
          <p:nvPr/>
        </p:nvSpPr>
        <p:spPr>
          <a:xfrm>
            <a:off x="7737441" y="1381910"/>
            <a:ext cx="960120" cy="358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</a:t>
            </a:r>
          </a:p>
        </p:txBody>
      </p:sp>
      <p:pic>
        <p:nvPicPr>
          <p:cNvPr id="11" name="Kuva 9" descr="Kuva, joka sisältää kohteen Grafiikka, clipart, graafinen suunnittelu, muotoilu&#10;&#10;Kuvaus luotu automaattisesti">
            <a:extLst>
              <a:ext uri="{FF2B5EF4-FFF2-40B4-BE49-F238E27FC236}">
                <a16:creationId xmlns:a16="http://schemas.microsoft.com/office/drawing/2014/main" id="{8798B5FF-4FE4-D61C-4B9C-1EEAAE4AA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251" y="3646495"/>
            <a:ext cx="3680749" cy="16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8E242-49B0-54F4-4A5D-E3398CA07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311"/>
          <a:stretch/>
        </p:blipFill>
        <p:spPr>
          <a:xfrm>
            <a:off x="2989511" y="1486418"/>
            <a:ext cx="5876705" cy="1874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27E04-133D-7097-1192-D043CAB33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963" y="332858"/>
            <a:ext cx="3127519" cy="3121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588EDC-C611-9DAB-BB52-E427E02ED830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Social Media?</a:t>
            </a:r>
          </a:p>
        </p:txBody>
      </p:sp>
    </p:spTree>
    <p:extLst>
      <p:ext uri="{BB962C8B-B14F-4D97-AF65-F5344CB8AC3E}">
        <p14:creationId xmlns:p14="http://schemas.microsoft.com/office/powerpoint/2010/main" val="47136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5A81FC-8F5C-5C4A-E8F7-E4A4580359EB}"/>
              </a:ext>
            </a:extLst>
          </p:cNvPr>
          <p:cNvSpPr txBox="1"/>
          <p:nvPr/>
        </p:nvSpPr>
        <p:spPr>
          <a:xfrm>
            <a:off x="2906153" y="881960"/>
            <a:ext cx="4402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Social Media Safety Poster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EE848F-A1EE-2AB4-D521-9F42E41F5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924855"/>
              </p:ext>
            </p:extLst>
          </p:nvPr>
        </p:nvGraphicFramePr>
        <p:xfrm>
          <a:off x="2461260" y="1237416"/>
          <a:ext cx="5760720" cy="334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Kuva 8" descr="Kuva, joka sisältää kohteen kuvakaappaus, animaatio, pikseli&#10;&#10;Kuvaus luotu automaattisesti">
            <a:extLst>
              <a:ext uri="{FF2B5EF4-FFF2-40B4-BE49-F238E27FC236}">
                <a16:creationId xmlns:a16="http://schemas.microsoft.com/office/drawing/2014/main" id="{80856926-9AFF-BA70-04B1-483581FF2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54317" y="229329"/>
            <a:ext cx="4332539" cy="3249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D4C8F-E606-5BAF-9B79-81EE68540A29}"/>
              </a:ext>
            </a:extLst>
          </p:cNvPr>
          <p:cNvSpPr txBox="1"/>
          <p:nvPr/>
        </p:nvSpPr>
        <p:spPr>
          <a:xfrm>
            <a:off x="2072539" y="292235"/>
            <a:ext cx="4998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 Safely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B6E4A-05AA-1CEC-8636-99E9B6ED90DF}"/>
              </a:ext>
            </a:extLst>
          </p:cNvPr>
          <p:cNvSpPr txBox="1"/>
          <p:nvPr/>
        </p:nvSpPr>
        <p:spPr>
          <a:xfrm>
            <a:off x="2293452" y="4748424"/>
            <a:ext cx="499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/>
              <a:t>Clipart:</a:t>
            </a:r>
            <a:r>
              <a:rPr lang="en-IE" sz="1800" dirty="0"/>
              <a:t> https://clipart-library.com/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87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9025" y="4484150"/>
            <a:ext cx="1771950" cy="7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7500" y="46475"/>
            <a:ext cx="4202400" cy="3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clipart-images from https://clipart-library.com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https://clipart-library.com/clipart/125403.htm.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https://clipart-library.com/clipart/hacker-cliparts-15.htm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https://clipart-library.com/clip-art/detective-silhouette-19.htm9.10.2023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https://clipart-library.com/clip-art/51-514564_this-free-icons-png-design-of-consulting-detecti ve.htm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https://clipart-library.com/clipart/296270.htm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https://clipart-library.com/clipart/caesar-salad-cliparts-11.htm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https://clipart-library.com/clip-art/symbols-transparent-background-12.htm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https://clipart-library.com/clipart/false-cliparts-19.htm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https://clipart-library.com/clipart/opinion-cliparts-25.htm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https://clipart-library.com/clipart/n145213.htm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572000" y="0"/>
            <a:ext cx="4452600" cy="4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https://clipart-library.com/clipart/colorful-chair-cliparts-12.htm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https://clipart-library.com/clipart/BTarnoogc.htm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https://clipart-library.com/clipart/282630.htm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https://clipart-library.com/clipart/advertising-cliparts-3.htm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https://clipart-library.com/clipart/497558.htm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https://clipart-library.com/clipart/497609.htm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https://clipart-library.com/clip-art/newspaper-transparent-8.htm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https://clipart-library.com/clipart/computer-safety-cliparts-16.htm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https://clipart-library.com/clip-art/books-transparent-background-11.htm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https://clipart-library.com/clip-art/boombox-silhouette-23.htm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https://clipart-library.com/clipart/612107.htm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https://clipart-library.com/clipart/612160.htm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https://clipart-library.com/clipart/437734.htm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https://clipart-library.com/clip-art/789015_social-networking-png.htm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https://clipart-library.com/clip-art/facebook-like-transparent-background-2.htm 9.10.2023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https://clipart-library.com/clipart/cartoon-dolphin-clipart-3.htm 9.10.2023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9025" y="4484150"/>
            <a:ext cx="1771950" cy="7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86890" y="19687"/>
            <a:ext cx="4202400" cy="417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https://clipart-library.com/clipart/sweet-elephant-cliparts-3.htm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https://clipart-library.com/clipart/elephant-cliparts-2.htm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https://clipart-library.com/clipart/767579.htm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https://clipart-library.com/clipart/free-cliparts-marker-24.htm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https://clipart-library.com/clipart/pencil-clipart_7.htm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https://clipart-library.com/clipart/617563.htm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https://clipart-library.com/clipart/graphic-design-clipart-12.htm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https://clipart-library.com/clipart/8iG6GoEjT.htm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https://clipart-library.com/clipart/1918307.htm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https://clipart-library.com/clipart/cliparts-locked-files-20.htm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https://clipart-library.com/clipart/100212.htm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https://clipart-library.com/clipart/kids-playing-outside-clipart-8.htm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https://clipart-library.com/clipart/internet-cliparts_17.htm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06142" y="19687"/>
            <a:ext cx="4368300" cy="446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https://clipart-library.com/clipart/social-media-free-png-image.htm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https://clipart-library.com/clipart/1477504.htm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https://clipart-library.com/clipart/movie-reel-clipart_10.htm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https://clipart-library.com/clipart/2071961.htm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https://clipart-library.com/clipart/1303337.htm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https://clipart-library.com/reading-magazines.html 9.10.2023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https://clipart-library.com/clipart/100615.htm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https://clipart-library.com/clipart/Crocodile-Free-PNG-Image.htm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https://clipart-library.com/clipart/112709.htm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https://clipart-library.com/clipart/1767269.htm 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https://clipart-library.com/clipart/science-book-cliparts-2.htm 9.10.2023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https://clipart-library.com/clipart/725965.htm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https://clipart-library.com/clipart/network-sharing-cliparts-20.htm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https://clipart-library.com/clipart/fake-cliparts-25.htm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https://clipart-library.com/clip-art/146-1462844_fake-news-png-transparent-svg-onlygfx-fake-news.htm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https://clipart-library.com/clipart/506268.htm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https://clipart-library.com/clipart/search-cliparts-1.htm </a:t>
            </a:r>
            <a:r>
              <a:rPr kumimoji="0" lang="fi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9.10.2023</a:t>
            </a: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27E04-133D-7097-1192-D043CAB33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963" y="332858"/>
            <a:ext cx="3127519" cy="3121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532F41-FC81-CC66-8E61-24AA832234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64"/>
          <a:stretch/>
        </p:blipFill>
        <p:spPr>
          <a:xfrm>
            <a:off x="2977978" y="1618735"/>
            <a:ext cx="5876705" cy="2608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5CEC29-136B-AF73-FD47-82B1896CACBA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Social Media?</a:t>
            </a:r>
          </a:p>
        </p:txBody>
      </p:sp>
    </p:spTree>
    <p:extLst>
      <p:ext uri="{BB962C8B-B14F-4D97-AF65-F5344CB8AC3E}">
        <p14:creationId xmlns:p14="http://schemas.microsoft.com/office/powerpoint/2010/main" val="34914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5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9C56322A-3E04-A37E-8873-452ED8509C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2;g25073e1ac4a_0_145">
            <a:extLst>
              <a:ext uri="{FF2B5EF4-FFF2-40B4-BE49-F238E27FC236}">
                <a16:creationId xmlns:a16="http://schemas.microsoft.com/office/drawing/2014/main" id="{026F61B0-E5FB-A6CC-A54C-C7719B0C2208}"/>
              </a:ext>
            </a:extLst>
          </p:cNvPr>
          <p:cNvSpPr txBox="1"/>
          <p:nvPr/>
        </p:nvSpPr>
        <p:spPr>
          <a:xfrm>
            <a:off x="1473300" y="626050"/>
            <a:ext cx="5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8" name="Google Shape;184;g25073e1ac4a_0_145">
            <a:extLst>
              <a:ext uri="{FF2B5EF4-FFF2-40B4-BE49-F238E27FC236}">
                <a16:creationId xmlns:a16="http://schemas.microsoft.com/office/drawing/2014/main" id="{04E611C4-9DDB-3DE1-5063-992693F9DF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21307" y="1691921"/>
            <a:ext cx="3871048" cy="29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3;g25073e1ac4a_0_145">
            <a:extLst>
              <a:ext uri="{FF2B5EF4-FFF2-40B4-BE49-F238E27FC236}">
                <a16:creationId xmlns:a16="http://schemas.microsoft.com/office/drawing/2014/main" id="{B8D1B202-56F9-C500-65B8-6E87639D6E49}"/>
              </a:ext>
            </a:extLst>
          </p:cNvPr>
          <p:cNvSpPr txBox="1"/>
          <p:nvPr/>
        </p:nvSpPr>
        <p:spPr>
          <a:xfrm>
            <a:off x="2878929" y="2571750"/>
            <a:ext cx="394732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Name 3 good things about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C5BD92-91E2-90F2-B49F-82EFADE9E83E}"/>
              </a:ext>
            </a:extLst>
          </p:cNvPr>
          <p:cNvSpPr/>
          <p:nvPr/>
        </p:nvSpPr>
        <p:spPr>
          <a:xfrm>
            <a:off x="3853683" y="263866"/>
            <a:ext cx="20001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39607-133B-26F4-1E56-D9A3496A8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8591" y="520749"/>
            <a:ext cx="3127519" cy="3121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886079-D389-B600-40E9-96075B2D4460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Social Media?</a:t>
            </a:r>
          </a:p>
        </p:txBody>
      </p:sp>
    </p:spTree>
    <p:extLst>
      <p:ext uri="{BB962C8B-B14F-4D97-AF65-F5344CB8AC3E}">
        <p14:creationId xmlns:p14="http://schemas.microsoft.com/office/powerpoint/2010/main" val="13856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5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9C56322A-3E04-A37E-8873-452ED8509C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2;g25073e1ac4a_0_145">
            <a:extLst>
              <a:ext uri="{FF2B5EF4-FFF2-40B4-BE49-F238E27FC236}">
                <a16:creationId xmlns:a16="http://schemas.microsoft.com/office/drawing/2014/main" id="{026F61B0-E5FB-A6CC-A54C-C7719B0C2208}"/>
              </a:ext>
            </a:extLst>
          </p:cNvPr>
          <p:cNvSpPr txBox="1"/>
          <p:nvPr/>
        </p:nvSpPr>
        <p:spPr>
          <a:xfrm>
            <a:off x="1473300" y="626050"/>
            <a:ext cx="5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8" name="Google Shape;184;g25073e1ac4a_0_145">
            <a:extLst>
              <a:ext uri="{FF2B5EF4-FFF2-40B4-BE49-F238E27FC236}">
                <a16:creationId xmlns:a16="http://schemas.microsoft.com/office/drawing/2014/main" id="{04E611C4-9DDB-3DE1-5063-992693F9DF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21307" y="1691921"/>
            <a:ext cx="3871048" cy="29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3;g25073e1ac4a_0_145">
            <a:extLst>
              <a:ext uri="{FF2B5EF4-FFF2-40B4-BE49-F238E27FC236}">
                <a16:creationId xmlns:a16="http://schemas.microsoft.com/office/drawing/2014/main" id="{B8D1B202-56F9-C500-65B8-6E87639D6E49}"/>
              </a:ext>
            </a:extLst>
          </p:cNvPr>
          <p:cNvSpPr txBox="1"/>
          <p:nvPr/>
        </p:nvSpPr>
        <p:spPr>
          <a:xfrm>
            <a:off x="2878929" y="2571750"/>
            <a:ext cx="394732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Name 3 not so good things about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C5BD92-91E2-90F2-B49F-82EFADE9E83E}"/>
              </a:ext>
            </a:extLst>
          </p:cNvPr>
          <p:cNvSpPr/>
          <p:nvPr/>
        </p:nvSpPr>
        <p:spPr>
          <a:xfrm>
            <a:off x="3853683" y="212977"/>
            <a:ext cx="20001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39607-133B-26F4-1E56-D9A3496A8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8591" y="520749"/>
            <a:ext cx="3127519" cy="3121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11B6AA-A325-B1D4-48E7-2B561C8070AC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Social Media?</a:t>
            </a:r>
          </a:p>
        </p:txBody>
      </p:sp>
    </p:spTree>
    <p:extLst>
      <p:ext uri="{BB962C8B-B14F-4D97-AF65-F5344CB8AC3E}">
        <p14:creationId xmlns:p14="http://schemas.microsoft.com/office/powerpoint/2010/main" val="78078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B7D5B22-3BC8-0A21-4CD6-1B805650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137" y="2082298"/>
            <a:ext cx="4191724" cy="3143793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17E8F0C-961D-DF81-CDCC-399DD814052F}"/>
              </a:ext>
            </a:extLst>
          </p:cNvPr>
          <p:cNvSpPr/>
          <p:nvPr/>
        </p:nvSpPr>
        <p:spPr>
          <a:xfrm>
            <a:off x="2044699" y="1838505"/>
            <a:ext cx="4895051" cy="2454936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Don’t “friend” with strangers!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Even if you have common friends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f you don’t know them, don’t “friend” them</a:t>
            </a:r>
          </a:p>
        </p:txBody>
      </p:sp>
      <p:pic>
        <p:nvPicPr>
          <p:cNvPr id="7" name="Picture 6" descr="Thumbs Down Handy">
            <a:extLst>
              <a:ext uri="{FF2B5EF4-FFF2-40B4-BE49-F238E27FC236}">
                <a16:creationId xmlns:a16="http://schemas.microsoft.com/office/drawing/2014/main" id="{3946320A-37AF-A6F4-3D9E-42F446BCF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335" y="-147476"/>
            <a:ext cx="3810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07A735-F137-83BA-EBB2-30C4A3284DCD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329141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B7D5B22-3BC8-0A21-4CD6-1B805650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137" y="2082298"/>
            <a:ext cx="4191724" cy="3143793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17E8F0C-961D-DF81-CDCC-399DD814052F}"/>
              </a:ext>
            </a:extLst>
          </p:cNvPr>
          <p:cNvSpPr/>
          <p:nvPr/>
        </p:nvSpPr>
        <p:spPr>
          <a:xfrm>
            <a:off x="2044700" y="1838505"/>
            <a:ext cx="4470400" cy="2034995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Don’t share your location, mobile number or any personal details online</a:t>
            </a:r>
          </a:p>
        </p:txBody>
      </p:sp>
      <p:pic>
        <p:nvPicPr>
          <p:cNvPr id="7" name="Picture 6" descr="Thumbs Down Handy">
            <a:extLst>
              <a:ext uri="{FF2B5EF4-FFF2-40B4-BE49-F238E27FC236}">
                <a16:creationId xmlns:a16="http://schemas.microsoft.com/office/drawing/2014/main" id="{3946320A-37AF-A6F4-3D9E-42F446BCF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335" y="-147476"/>
            <a:ext cx="3810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1CF67-364C-181B-98F5-E09D1F598280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198122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B7D5B22-3BC8-0A21-4CD6-1B805650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137" y="2082298"/>
            <a:ext cx="4191724" cy="3143793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17E8F0C-961D-DF81-CDCC-399DD814052F}"/>
              </a:ext>
            </a:extLst>
          </p:cNvPr>
          <p:cNvSpPr/>
          <p:nvPr/>
        </p:nvSpPr>
        <p:spPr>
          <a:xfrm>
            <a:off x="2151701" y="1838505"/>
            <a:ext cx="4470400" cy="2034995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Don’t post hurtful or inappropriate messages</a:t>
            </a:r>
          </a:p>
        </p:txBody>
      </p:sp>
      <p:pic>
        <p:nvPicPr>
          <p:cNvPr id="7" name="Picture 6" descr="Thumbs Down Handy">
            <a:extLst>
              <a:ext uri="{FF2B5EF4-FFF2-40B4-BE49-F238E27FC236}">
                <a16:creationId xmlns:a16="http://schemas.microsoft.com/office/drawing/2014/main" id="{3946320A-37AF-A6F4-3D9E-42F446BCF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335" y="-147476"/>
            <a:ext cx="3810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5D0D-BD00-493C-405D-A3301D5B36A7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388467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5BD3EB-6296-49BD-A7CA-FE4D60BB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2133600" cy="861974"/>
          </a:xfrm>
          <a:prstGeom prst="rect">
            <a:avLst/>
          </a:prstGeom>
        </p:spPr>
      </p:pic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B7D5B22-3BC8-0A21-4CD6-1B805650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5353" y="2082298"/>
            <a:ext cx="4191724" cy="3143793"/>
          </a:xfrm>
          <a:prstGeom prst="rect">
            <a:avLst/>
          </a:prstGeom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17E8F0C-961D-DF81-CDCC-399DD814052F}"/>
              </a:ext>
            </a:extLst>
          </p:cNvPr>
          <p:cNvSpPr/>
          <p:nvPr/>
        </p:nvSpPr>
        <p:spPr>
          <a:xfrm>
            <a:off x="2044700" y="1838505"/>
            <a:ext cx="4470400" cy="2034995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Get your parents/ guardians permission before joining any new sites</a:t>
            </a:r>
          </a:p>
        </p:txBody>
      </p:sp>
      <p:pic>
        <p:nvPicPr>
          <p:cNvPr id="7" name="Picture 6" descr="Hi Five Gummy Monsters">
            <a:extLst>
              <a:ext uri="{FF2B5EF4-FFF2-40B4-BE49-F238E27FC236}">
                <a16:creationId xmlns:a16="http://schemas.microsoft.com/office/drawing/2014/main" id="{DB415A48-936B-8D3F-28B7-07201661C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00" y="-234950"/>
            <a:ext cx="3225800" cy="322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82033-71AA-1CC9-6446-33B2E0190429}"/>
              </a:ext>
            </a:extLst>
          </p:cNvPr>
          <p:cNvSpPr txBox="1"/>
          <p:nvPr/>
        </p:nvSpPr>
        <p:spPr>
          <a:xfrm>
            <a:off x="1864800" y="79200"/>
            <a:ext cx="47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77530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1193</Words>
  <Application>Microsoft Office PowerPoint</Application>
  <PresentationFormat>Näytössä katseltava esitys (16:9)</PresentationFormat>
  <Paragraphs>180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Verdana Pro SemiBold</vt:lpstr>
      <vt:lpstr>Office Theme</vt:lpstr>
      <vt:lpstr>Simple Light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Bigfishdesign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Bates</dc:creator>
  <cp:lastModifiedBy>Mediametka ry</cp:lastModifiedBy>
  <cp:revision>25</cp:revision>
  <dcterms:created xsi:type="dcterms:W3CDTF">2015-09-17T14:35:04Z</dcterms:created>
  <dcterms:modified xsi:type="dcterms:W3CDTF">2023-10-12T07:25:52Z</dcterms:modified>
</cp:coreProperties>
</file>