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78" r:id="rId4"/>
    <p:sldId id="258" r:id="rId5"/>
    <p:sldId id="282" r:id="rId6"/>
    <p:sldId id="296" r:id="rId7"/>
    <p:sldId id="279" r:id="rId8"/>
    <p:sldId id="285" r:id="rId9"/>
    <p:sldId id="284" r:id="rId10"/>
    <p:sldId id="286" r:id="rId11"/>
    <p:sldId id="297" r:id="rId12"/>
    <p:sldId id="287" r:id="rId13"/>
    <p:sldId id="298" r:id="rId14"/>
    <p:sldId id="299" r:id="rId15"/>
    <p:sldId id="291" r:id="rId16"/>
    <p:sldId id="288" r:id="rId17"/>
    <p:sldId id="289" r:id="rId18"/>
    <p:sldId id="290" r:id="rId19"/>
    <p:sldId id="292" r:id="rId20"/>
    <p:sldId id="300" r:id="rId21"/>
    <p:sldId id="302" r:id="rId22"/>
    <p:sldId id="301" r:id="rId23"/>
    <p:sldId id="303" r:id="rId24"/>
    <p:sldId id="304" r:id="rId25"/>
    <p:sldId id="305" r:id="rId26"/>
    <p:sldId id="330" r:id="rId2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jTOC2kHvY6v7ltG2suPIm9+Sg7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D5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FBF062-DE36-4E47-A8AE-911D2B055DA6}" v="21" dt="2023-10-12T08:39:35.3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ky ORourke" userId="77c6088f-2a7e-411c-a42e-754dea1e0e9b" providerId="ADAL" clId="{3AFBF062-DE36-4E47-A8AE-911D2B055DA6}"/>
    <pc:docChg chg="custSel modSld">
      <pc:chgData name="Vicky ORourke" userId="77c6088f-2a7e-411c-a42e-754dea1e0e9b" providerId="ADAL" clId="{3AFBF062-DE36-4E47-A8AE-911D2B055DA6}" dt="2023-10-12T08:46:30.493" v="306"/>
      <pc:docMkLst>
        <pc:docMk/>
      </pc:docMkLst>
      <pc:sldChg chg="modSp mod">
        <pc:chgData name="Vicky ORourke" userId="77c6088f-2a7e-411c-a42e-754dea1e0e9b" providerId="ADAL" clId="{3AFBF062-DE36-4E47-A8AE-911D2B055DA6}" dt="2023-10-10T18:49:16.901" v="120" actId="2711"/>
        <pc:sldMkLst>
          <pc:docMk/>
          <pc:sldMk cId="0" sldId="256"/>
        </pc:sldMkLst>
        <pc:spChg chg="mod">
          <ac:chgData name="Vicky ORourke" userId="77c6088f-2a7e-411c-a42e-754dea1e0e9b" providerId="ADAL" clId="{3AFBF062-DE36-4E47-A8AE-911D2B055DA6}" dt="2023-10-10T18:49:16.901" v="120" actId="2711"/>
          <ac:spMkLst>
            <pc:docMk/>
            <pc:sldMk cId="0" sldId="256"/>
            <ac:spMk id="86" creationId="{00000000-0000-0000-0000-000000000000}"/>
          </ac:spMkLst>
        </pc:spChg>
      </pc:sldChg>
      <pc:sldChg chg="addSp delSp modSp mod">
        <pc:chgData name="Vicky ORourke" userId="77c6088f-2a7e-411c-a42e-754dea1e0e9b" providerId="ADAL" clId="{3AFBF062-DE36-4E47-A8AE-911D2B055DA6}" dt="2023-10-10T17:22:00.935" v="74" actId="114"/>
        <pc:sldMkLst>
          <pc:docMk/>
          <pc:sldMk cId="0" sldId="257"/>
        </pc:sldMkLst>
        <pc:spChg chg="mod">
          <ac:chgData name="Vicky ORourke" userId="77c6088f-2a7e-411c-a42e-754dea1e0e9b" providerId="ADAL" clId="{3AFBF062-DE36-4E47-A8AE-911D2B055DA6}" dt="2023-10-10T17:22:00.935" v="74" actId="114"/>
          <ac:spMkLst>
            <pc:docMk/>
            <pc:sldMk cId="0" sldId="257"/>
            <ac:spMk id="5" creationId="{38329F2F-7210-76F5-EA8E-EC97A0CDE1B4}"/>
          </ac:spMkLst>
        </pc:spChg>
        <pc:spChg chg="mod">
          <ac:chgData name="Vicky ORourke" userId="77c6088f-2a7e-411c-a42e-754dea1e0e9b" providerId="ADAL" clId="{3AFBF062-DE36-4E47-A8AE-911D2B055DA6}" dt="2023-10-10T17:04:01.874" v="41" actId="2711"/>
          <ac:spMkLst>
            <pc:docMk/>
            <pc:sldMk cId="0" sldId="257"/>
            <ac:spMk id="94" creationId="{00000000-0000-0000-0000-000000000000}"/>
          </ac:spMkLst>
        </pc:spChg>
        <pc:spChg chg="mod">
          <ac:chgData name="Vicky ORourke" userId="77c6088f-2a7e-411c-a42e-754dea1e0e9b" providerId="ADAL" clId="{3AFBF062-DE36-4E47-A8AE-911D2B055DA6}" dt="2023-10-10T17:04:01.874" v="41" actId="2711"/>
          <ac:spMkLst>
            <pc:docMk/>
            <pc:sldMk cId="0" sldId="257"/>
            <ac:spMk id="96" creationId="{00000000-0000-0000-0000-000000000000}"/>
          </ac:spMkLst>
        </pc:spChg>
        <pc:picChg chg="add mod">
          <ac:chgData name="Vicky ORourke" userId="77c6088f-2a7e-411c-a42e-754dea1e0e9b" providerId="ADAL" clId="{3AFBF062-DE36-4E47-A8AE-911D2B055DA6}" dt="2023-10-10T17:21:51.040" v="73" actId="1076"/>
          <ac:picMkLst>
            <pc:docMk/>
            <pc:sldMk cId="0" sldId="257"/>
            <ac:picMk id="3" creationId="{3A2C48AA-68FA-12B0-AC00-24FD04AD4E9A}"/>
          </ac:picMkLst>
        </pc:picChg>
        <pc:picChg chg="del">
          <ac:chgData name="Vicky ORourke" userId="77c6088f-2a7e-411c-a42e-754dea1e0e9b" providerId="ADAL" clId="{3AFBF062-DE36-4E47-A8AE-911D2B055DA6}" dt="2023-10-10T17:21:47.070" v="71" actId="478"/>
          <ac:picMkLst>
            <pc:docMk/>
            <pc:sldMk cId="0" sldId="257"/>
            <ac:picMk id="8" creationId="{C9E79C4D-47CD-F13A-3FD6-48875494153C}"/>
          </ac:picMkLst>
        </pc:picChg>
      </pc:sldChg>
      <pc:sldChg chg="modSp mod">
        <pc:chgData name="Vicky ORourke" userId="77c6088f-2a7e-411c-a42e-754dea1e0e9b" providerId="ADAL" clId="{3AFBF062-DE36-4E47-A8AE-911D2B055DA6}" dt="2023-10-10T17:03:44.896" v="39" actId="2711"/>
        <pc:sldMkLst>
          <pc:docMk/>
          <pc:sldMk cId="0" sldId="258"/>
        </pc:sldMkLst>
        <pc:spChg chg="mod">
          <ac:chgData name="Vicky ORourke" userId="77c6088f-2a7e-411c-a42e-754dea1e0e9b" providerId="ADAL" clId="{3AFBF062-DE36-4E47-A8AE-911D2B055DA6}" dt="2023-10-10T17:03:44.896" v="39" actId="2711"/>
          <ac:spMkLst>
            <pc:docMk/>
            <pc:sldMk cId="0" sldId="258"/>
            <ac:spMk id="11" creationId="{8689ACD0-DA5C-43BD-4317-F74F68BBF9AC}"/>
          </ac:spMkLst>
        </pc:spChg>
        <pc:spChg chg="mod">
          <ac:chgData name="Vicky ORourke" userId="77c6088f-2a7e-411c-a42e-754dea1e0e9b" providerId="ADAL" clId="{3AFBF062-DE36-4E47-A8AE-911D2B055DA6}" dt="2023-10-10T17:03:44.896" v="39" actId="2711"/>
          <ac:spMkLst>
            <pc:docMk/>
            <pc:sldMk cId="0" sldId="258"/>
            <ac:spMk id="102" creationId="{00000000-0000-0000-0000-000000000000}"/>
          </ac:spMkLst>
        </pc:spChg>
        <pc:spChg chg="mod">
          <ac:chgData name="Vicky ORourke" userId="77c6088f-2a7e-411c-a42e-754dea1e0e9b" providerId="ADAL" clId="{3AFBF062-DE36-4E47-A8AE-911D2B055DA6}" dt="2023-10-10T17:03:44.896" v="39" actId="2711"/>
          <ac:spMkLst>
            <pc:docMk/>
            <pc:sldMk cId="0" sldId="258"/>
            <ac:spMk id="103" creationId="{00000000-0000-0000-0000-000000000000}"/>
          </ac:spMkLst>
        </pc:spChg>
      </pc:sldChg>
      <pc:sldChg chg="delSp modSp mod">
        <pc:chgData name="Vicky ORourke" userId="77c6088f-2a7e-411c-a42e-754dea1e0e9b" providerId="ADAL" clId="{3AFBF062-DE36-4E47-A8AE-911D2B055DA6}" dt="2023-10-10T17:23:08.174" v="86" actId="1076"/>
        <pc:sldMkLst>
          <pc:docMk/>
          <pc:sldMk cId="1398737038" sldId="278"/>
        </pc:sldMkLst>
        <pc:spChg chg="mod ord">
          <ac:chgData name="Vicky ORourke" userId="77c6088f-2a7e-411c-a42e-754dea1e0e9b" providerId="ADAL" clId="{3AFBF062-DE36-4E47-A8AE-911D2B055DA6}" dt="2023-10-10T17:23:02.395" v="85" actId="688"/>
          <ac:spMkLst>
            <pc:docMk/>
            <pc:sldMk cId="1398737038" sldId="278"/>
            <ac:spMk id="8" creationId="{E028F13A-DC43-0387-6A82-EB31DA883174}"/>
          </ac:spMkLst>
        </pc:spChg>
        <pc:spChg chg="mod">
          <ac:chgData name="Vicky ORourke" userId="77c6088f-2a7e-411c-a42e-754dea1e0e9b" providerId="ADAL" clId="{3AFBF062-DE36-4E47-A8AE-911D2B055DA6}" dt="2023-10-10T17:23:08.174" v="86" actId="1076"/>
          <ac:spMkLst>
            <pc:docMk/>
            <pc:sldMk cId="1398737038" sldId="278"/>
            <ac:spMk id="9" creationId="{3AD50592-4419-1514-04AB-283BEA9DDC1C}"/>
          </ac:spMkLst>
        </pc:spChg>
        <pc:spChg chg="del">
          <ac:chgData name="Vicky ORourke" userId="77c6088f-2a7e-411c-a42e-754dea1e0e9b" providerId="ADAL" clId="{3AFBF062-DE36-4E47-A8AE-911D2B055DA6}" dt="2023-10-10T17:03:14.758" v="33" actId="478"/>
          <ac:spMkLst>
            <pc:docMk/>
            <pc:sldMk cId="1398737038" sldId="278"/>
            <ac:spMk id="96" creationId="{00000000-0000-0000-0000-000000000000}"/>
          </ac:spMkLst>
        </pc:spChg>
        <pc:picChg chg="mod">
          <ac:chgData name="Vicky ORourke" userId="77c6088f-2a7e-411c-a42e-754dea1e0e9b" providerId="ADAL" clId="{3AFBF062-DE36-4E47-A8AE-911D2B055DA6}" dt="2023-10-10T17:03:21.107" v="34" actId="1076"/>
          <ac:picMkLst>
            <pc:docMk/>
            <pc:sldMk cId="1398737038" sldId="278"/>
            <ac:picMk id="12" creationId="{85E85104-A143-D085-D534-6D89F7E74B0A}"/>
          </ac:picMkLst>
        </pc:picChg>
        <pc:picChg chg="mod ord">
          <ac:chgData name="Vicky ORourke" userId="77c6088f-2a7e-411c-a42e-754dea1e0e9b" providerId="ADAL" clId="{3AFBF062-DE36-4E47-A8AE-911D2B055DA6}" dt="2023-10-10T17:22:34.779" v="80" actId="1076"/>
          <ac:picMkLst>
            <pc:docMk/>
            <pc:sldMk cId="1398737038" sldId="278"/>
            <ac:picMk id="13" creationId="{91B22A74-D53E-2B6C-F3D5-5A836DA08473}"/>
          </ac:picMkLst>
        </pc:picChg>
        <pc:picChg chg="mod modCrop">
          <ac:chgData name="Vicky ORourke" userId="77c6088f-2a7e-411c-a42e-754dea1e0e9b" providerId="ADAL" clId="{3AFBF062-DE36-4E47-A8AE-911D2B055DA6}" dt="2023-10-10T17:03:29.724" v="36" actId="732"/>
          <ac:picMkLst>
            <pc:docMk/>
            <pc:sldMk cId="1398737038" sldId="278"/>
            <ac:picMk id="14" creationId="{85D1A2F1-50FB-E75A-A108-84713F394010}"/>
          </ac:picMkLst>
        </pc:picChg>
      </pc:sldChg>
      <pc:sldChg chg="modSp mod">
        <pc:chgData name="Vicky ORourke" userId="77c6088f-2a7e-411c-a42e-754dea1e0e9b" providerId="ADAL" clId="{3AFBF062-DE36-4E47-A8AE-911D2B055DA6}" dt="2023-10-10T17:24:30.308" v="95" actId="403"/>
        <pc:sldMkLst>
          <pc:docMk/>
          <pc:sldMk cId="1245340926" sldId="279"/>
        </pc:sldMkLst>
        <pc:spChg chg="mod">
          <ac:chgData name="Vicky ORourke" userId="77c6088f-2a7e-411c-a42e-754dea1e0e9b" providerId="ADAL" clId="{3AFBF062-DE36-4E47-A8AE-911D2B055DA6}" dt="2023-10-10T17:24:30.308" v="95" actId="403"/>
          <ac:spMkLst>
            <pc:docMk/>
            <pc:sldMk cId="1245340926" sldId="279"/>
            <ac:spMk id="2" creationId="{64C998A3-544D-98D3-D2BE-17C938427F71}"/>
          </ac:spMkLst>
        </pc:spChg>
        <pc:spChg chg="mod">
          <ac:chgData name="Vicky ORourke" userId="77c6088f-2a7e-411c-a42e-754dea1e0e9b" providerId="ADAL" clId="{3AFBF062-DE36-4E47-A8AE-911D2B055DA6}" dt="2023-10-10T17:24:15.307" v="93" actId="1076"/>
          <ac:spMkLst>
            <pc:docMk/>
            <pc:sldMk cId="1245340926" sldId="279"/>
            <ac:spMk id="4" creationId="{E75CD2AB-B856-600D-9A3D-06F40A2936EF}"/>
          </ac:spMkLst>
        </pc:spChg>
        <pc:spChg chg="mod">
          <ac:chgData name="Vicky ORourke" userId="77c6088f-2a7e-411c-a42e-754dea1e0e9b" providerId="ADAL" clId="{3AFBF062-DE36-4E47-A8AE-911D2B055DA6}" dt="2023-10-10T17:04:32.251" v="45" actId="2711"/>
          <ac:spMkLst>
            <pc:docMk/>
            <pc:sldMk cId="1245340926" sldId="279"/>
            <ac:spMk id="6" creationId="{21E22275-DE15-0991-B3FC-995DBE4E9283}"/>
          </ac:spMkLst>
        </pc:spChg>
        <pc:spChg chg="mod">
          <ac:chgData name="Vicky ORourke" userId="77c6088f-2a7e-411c-a42e-754dea1e0e9b" providerId="ADAL" clId="{3AFBF062-DE36-4E47-A8AE-911D2B055DA6}" dt="2023-10-10T17:04:32.251" v="45" actId="2711"/>
          <ac:spMkLst>
            <pc:docMk/>
            <pc:sldMk cId="1245340926" sldId="279"/>
            <ac:spMk id="94" creationId="{00000000-0000-0000-0000-000000000000}"/>
          </ac:spMkLst>
        </pc:spChg>
        <pc:spChg chg="mod">
          <ac:chgData name="Vicky ORourke" userId="77c6088f-2a7e-411c-a42e-754dea1e0e9b" providerId="ADAL" clId="{3AFBF062-DE36-4E47-A8AE-911D2B055DA6}" dt="2023-10-10T17:04:32.251" v="45" actId="2711"/>
          <ac:spMkLst>
            <pc:docMk/>
            <pc:sldMk cId="1245340926" sldId="279"/>
            <ac:spMk id="96" creationId="{00000000-0000-0000-0000-000000000000}"/>
          </ac:spMkLst>
        </pc:spChg>
        <pc:picChg chg="mod modCrop">
          <ac:chgData name="Vicky ORourke" userId="77c6088f-2a7e-411c-a42e-754dea1e0e9b" providerId="ADAL" clId="{3AFBF062-DE36-4E47-A8AE-911D2B055DA6}" dt="2023-10-10T17:23:45.937" v="89" actId="732"/>
          <ac:picMkLst>
            <pc:docMk/>
            <pc:sldMk cId="1245340926" sldId="279"/>
            <ac:picMk id="12" creationId="{E6015032-79C6-040C-B81F-3212E165F6D2}"/>
          </ac:picMkLst>
        </pc:picChg>
      </pc:sldChg>
      <pc:sldChg chg="modSp">
        <pc:chgData name="Vicky ORourke" userId="77c6088f-2a7e-411c-a42e-754dea1e0e9b" providerId="ADAL" clId="{3AFBF062-DE36-4E47-A8AE-911D2B055DA6}" dt="2023-10-10T17:03:51.752" v="40" actId="2711"/>
        <pc:sldMkLst>
          <pc:docMk/>
          <pc:sldMk cId="2632617241" sldId="282"/>
        </pc:sldMkLst>
        <pc:spChg chg="mod">
          <ac:chgData name="Vicky ORourke" userId="77c6088f-2a7e-411c-a42e-754dea1e0e9b" providerId="ADAL" clId="{3AFBF062-DE36-4E47-A8AE-911D2B055DA6}" dt="2023-10-10T17:03:51.752" v="40" actId="2711"/>
          <ac:spMkLst>
            <pc:docMk/>
            <pc:sldMk cId="2632617241" sldId="282"/>
            <ac:spMk id="181" creationId="{00000000-0000-0000-0000-000000000000}"/>
          </ac:spMkLst>
        </pc:spChg>
        <pc:spChg chg="mod">
          <ac:chgData name="Vicky ORourke" userId="77c6088f-2a7e-411c-a42e-754dea1e0e9b" providerId="ADAL" clId="{3AFBF062-DE36-4E47-A8AE-911D2B055DA6}" dt="2023-10-10T17:03:51.752" v="40" actId="2711"/>
          <ac:spMkLst>
            <pc:docMk/>
            <pc:sldMk cId="2632617241" sldId="282"/>
            <ac:spMk id="182" creationId="{00000000-0000-0000-0000-000000000000}"/>
          </ac:spMkLst>
        </pc:spChg>
        <pc:picChg chg="mod">
          <ac:chgData name="Vicky ORourke" userId="77c6088f-2a7e-411c-a42e-754dea1e0e9b" providerId="ADAL" clId="{3AFBF062-DE36-4E47-A8AE-911D2B055DA6}" dt="2023-10-10T17:03:51.752" v="40" actId="2711"/>
          <ac:picMkLst>
            <pc:docMk/>
            <pc:sldMk cId="2632617241" sldId="282"/>
            <ac:picMk id="180" creationId="{00000000-0000-0000-0000-000000000000}"/>
          </ac:picMkLst>
        </pc:picChg>
        <pc:picChg chg="mod">
          <ac:chgData name="Vicky ORourke" userId="77c6088f-2a7e-411c-a42e-754dea1e0e9b" providerId="ADAL" clId="{3AFBF062-DE36-4E47-A8AE-911D2B055DA6}" dt="2023-10-10T17:03:51.752" v="40" actId="2711"/>
          <ac:picMkLst>
            <pc:docMk/>
            <pc:sldMk cId="2632617241" sldId="282"/>
            <ac:picMk id="3074" creationId="{47FA28EE-3FEF-0DEC-0C01-EFD9E3A59E35}"/>
          </ac:picMkLst>
        </pc:picChg>
      </pc:sldChg>
      <pc:sldChg chg="modSp mod">
        <pc:chgData name="Vicky ORourke" userId="77c6088f-2a7e-411c-a42e-754dea1e0e9b" providerId="ADAL" clId="{3AFBF062-DE36-4E47-A8AE-911D2B055DA6}" dt="2023-10-10T17:24:41.802" v="97" actId="404"/>
        <pc:sldMkLst>
          <pc:docMk/>
          <pc:sldMk cId="1278623574" sldId="284"/>
        </pc:sldMkLst>
        <pc:spChg chg="mod">
          <ac:chgData name="Vicky ORourke" userId="77c6088f-2a7e-411c-a42e-754dea1e0e9b" providerId="ADAL" clId="{3AFBF062-DE36-4E47-A8AE-911D2B055DA6}" dt="2023-10-10T17:24:41.802" v="97" actId="404"/>
          <ac:spMkLst>
            <pc:docMk/>
            <pc:sldMk cId="1278623574" sldId="284"/>
            <ac:spMk id="6" creationId="{307F8B79-9795-0535-4CE4-D2315B0F9F22}"/>
          </ac:spMkLst>
        </pc:spChg>
        <pc:spChg chg="mod">
          <ac:chgData name="Vicky ORourke" userId="77c6088f-2a7e-411c-a42e-754dea1e0e9b" providerId="ADAL" clId="{3AFBF062-DE36-4E47-A8AE-911D2B055DA6}" dt="2023-10-10T17:05:11.149" v="50" actId="2711"/>
          <ac:spMkLst>
            <pc:docMk/>
            <pc:sldMk cId="1278623574" sldId="284"/>
            <ac:spMk id="181" creationId="{00000000-0000-0000-0000-000000000000}"/>
          </ac:spMkLst>
        </pc:spChg>
        <pc:picChg chg="mod">
          <ac:chgData name="Vicky ORourke" userId="77c6088f-2a7e-411c-a42e-754dea1e0e9b" providerId="ADAL" clId="{3AFBF062-DE36-4E47-A8AE-911D2B055DA6}" dt="2023-10-10T17:04:45.807" v="46" actId="1076"/>
          <ac:picMkLst>
            <pc:docMk/>
            <pc:sldMk cId="1278623574" sldId="284"/>
            <ac:picMk id="184" creationId="{00000000-0000-0000-0000-000000000000}"/>
          </ac:picMkLst>
        </pc:picChg>
      </pc:sldChg>
      <pc:sldChg chg="modSp mod">
        <pc:chgData name="Vicky ORourke" userId="77c6088f-2a7e-411c-a42e-754dea1e0e9b" providerId="ADAL" clId="{3AFBF062-DE36-4E47-A8AE-911D2B055DA6}" dt="2023-10-10T17:02:32.934" v="28" actId="2711"/>
        <pc:sldMkLst>
          <pc:docMk/>
          <pc:sldMk cId="2080192970" sldId="285"/>
        </pc:sldMkLst>
        <pc:spChg chg="mod">
          <ac:chgData name="Vicky ORourke" userId="77c6088f-2a7e-411c-a42e-754dea1e0e9b" providerId="ADAL" clId="{3AFBF062-DE36-4E47-A8AE-911D2B055DA6}" dt="2023-10-10T17:02:32.934" v="28" actId="2711"/>
          <ac:spMkLst>
            <pc:docMk/>
            <pc:sldMk cId="2080192970" sldId="285"/>
            <ac:spMk id="2" creationId="{B72B3FDC-72F4-0537-B10C-893F15BFE8FE}"/>
          </ac:spMkLst>
        </pc:spChg>
        <pc:spChg chg="mod">
          <ac:chgData name="Vicky ORourke" userId="77c6088f-2a7e-411c-a42e-754dea1e0e9b" providerId="ADAL" clId="{3AFBF062-DE36-4E47-A8AE-911D2B055DA6}" dt="2023-10-10T17:02:32.934" v="28" actId="2711"/>
          <ac:spMkLst>
            <pc:docMk/>
            <pc:sldMk cId="2080192970" sldId="285"/>
            <ac:spMk id="181" creationId="{00000000-0000-0000-0000-000000000000}"/>
          </ac:spMkLst>
        </pc:spChg>
        <pc:spChg chg="mod">
          <ac:chgData name="Vicky ORourke" userId="77c6088f-2a7e-411c-a42e-754dea1e0e9b" providerId="ADAL" clId="{3AFBF062-DE36-4E47-A8AE-911D2B055DA6}" dt="2023-10-10T17:02:32.934" v="28" actId="2711"/>
          <ac:spMkLst>
            <pc:docMk/>
            <pc:sldMk cId="2080192970" sldId="285"/>
            <ac:spMk id="183" creationId="{00000000-0000-0000-0000-000000000000}"/>
          </ac:spMkLst>
        </pc:spChg>
      </pc:sldChg>
      <pc:sldChg chg="addSp modSp mod">
        <pc:chgData name="Vicky ORourke" userId="77c6088f-2a7e-411c-a42e-754dea1e0e9b" providerId="ADAL" clId="{3AFBF062-DE36-4E47-A8AE-911D2B055DA6}" dt="2023-10-10T17:25:11.718" v="99" actId="1076"/>
        <pc:sldMkLst>
          <pc:docMk/>
          <pc:sldMk cId="1411907647" sldId="286"/>
        </pc:sldMkLst>
        <pc:spChg chg="add mod">
          <ac:chgData name="Vicky ORourke" userId="77c6088f-2a7e-411c-a42e-754dea1e0e9b" providerId="ADAL" clId="{3AFBF062-DE36-4E47-A8AE-911D2B055DA6}" dt="2023-10-10T17:25:07.239" v="98"/>
          <ac:spMkLst>
            <pc:docMk/>
            <pc:sldMk cId="1411907647" sldId="286"/>
            <ac:spMk id="2" creationId="{D32AE2F3-5211-3148-B318-0F0A8574F97E}"/>
          </ac:spMkLst>
        </pc:spChg>
        <pc:spChg chg="mod">
          <ac:chgData name="Vicky ORourke" userId="77c6088f-2a7e-411c-a42e-754dea1e0e9b" providerId="ADAL" clId="{3AFBF062-DE36-4E47-A8AE-911D2B055DA6}" dt="2023-10-10T17:05:02.905" v="49" actId="2711"/>
          <ac:spMkLst>
            <pc:docMk/>
            <pc:sldMk cId="1411907647" sldId="286"/>
            <ac:spMk id="181" creationId="{00000000-0000-0000-0000-000000000000}"/>
          </ac:spMkLst>
        </pc:spChg>
        <pc:spChg chg="mod">
          <ac:chgData name="Vicky ORourke" userId="77c6088f-2a7e-411c-a42e-754dea1e0e9b" providerId="ADAL" clId="{3AFBF062-DE36-4E47-A8AE-911D2B055DA6}" dt="2023-10-10T17:05:02.905" v="49" actId="2711"/>
          <ac:spMkLst>
            <pc:docMk/>
            <pc:sldMk cId="1411907647" sldId="286"/>
            <ac:spMk id="182" creationId="{00000000-0000-0000-0000-000000000000}"/>
          </ac:spMkLst>
        </pc:spChg>
        <pc:spChg chg="mod">
          <ac:chgData name="Vicky ORourke" userId="77c6088f-2a7e-411c-a42e-754dea1e0e9b" providerId="ADAL" clId="{3AFBF062-DE36-4E47-A8AE-911D2B055DA6}" dt="2023-10-10T17:05:02.905" v="49" actId="2711"/>
          <ac:spMkLst>
            <pc:docMk/>
            <pc:sldMk cId="1411907647" sldId="286"/>
            <ac:spMk id="183" creationId="{00000000-0000-0000-0000-000000000000}"/>
          </ac:spMkLst>
        </pc:spChg>
        <pc:picChg chg="mod">
          <ac:chgData name="Vicky ORourke" userId="77c6088f-2a7e-411c-a42e-754dea1e0e9b" providerId="ADAL" clId="{3AFBF062-DE36-4E47-A8AE-911D2B055DA6}" dt="2023-10-10T17:05:02.905" v="49" actId="2711"/>
          <ac:picMkLst>
            <pc:docMk/>
            <pc:sldMk cId="1411907647" sldId="286"/>
            <ac:picMk id="180" creationId="{00000000-0000-0000-0000-000000000000}"/>
          </ac:picMkLst>
        </pc:picChg>
        <pc:picChg chg="mod">
          <ac:chgData name="Vicky ORourke" userId="77c6088f-2a7e-411c-a42e-754dea1e0e9b" providerId="ADAL" clId="{3AFBF062-DE36-4E47-A8AE-911D2B055DA6}" dt="2023-10-10T17:25:11.718" v="99" actId="1076"/>
          <ac:picMkLst>
            <pc:docMk/>
            <pc:sldMk cId="1411907647" sldId="286"/>
            <ac:picMk id="4098" creationId="{78284C25-BE35-FD04-DBF6-50E344224C2E}"/>
          </ac:picMkLst>
        </pc:picChg>
      </pc:sldChg>
      <pc:sldChg chg="addSp modSp mod">
        <pc:chgData name="Vicky ORourke" userId="77c6088f-2a7e-411c-a42e-754dea1e0e9b" providerId="ADAL" clId="{3AFBF062-DE36-4E47-A8AE-911D2B055DA6}" dt="2023-10-10T17:25:25.743" v="103"/>
        <pc:sldMkLst>
          <pc:docMk/>
          <pc:sldMk cId="4241494696" sldId="287"/>
        </pc:sldMkLst>
        <pc:spChg chg="add mod">
          <ac:chgData name="Vicky ORourke" userId="77c6088f-2a7e-411c-a42e-754dea1e0e9b" providerId="ADAL" clId="{3AFBF062-DE36-4E47-A8AE-911D2B055DA6}" dt="2023-10-10T17:25:25.743" v="103"/>
          <ac:spMkLst>
            <pc:docMk/>
            <pc:sldMk cId="4241494696" sldId="287"/>
            <ac:spMk id="2" creationId="{E226A510-C3FD-F0C1-D746-3009B7916CB0}"/>
          </ac:spMkLst>
        </pc:spChg>
        <pc:spChg chg="mod">
          <ac:chgData name="Vicky ORourke" userId="77c6088f-2a7e-411c-a42e-754dea1e0e9b" providerId="ADAL" clId="{3AFBF062-DE36-4E47-A8AE-911D2B055DA6}" dt="2023-10-10T17:25:19.563" v="100" actId="1076"/>
          <ac:spMkLst>
            <pc:docMk/>
            <pc:sldMk cId="4241494696" sldId="287"/>
            <ac:spMk id="181" creationId="{00000000-0000-0000-0000-000000000000}"/>
          </ac:spMkLst>
        </pc:spChg>
        <pc:picChg chg="mod">
          <ac:chgData name="Vicky ORourke" userId="77c6088f-2a7e-411c-a42e-754dea1e0e9b" providerId="ADAL" clId="{3AFBF062-DE36-4E47-A8AE-911D2B055DA6}" dt="2023-10-10T17:25:23.694" v="102" actId="14100"/>
          <ac:picMkLst>
            <pc:docMk/>
            <pc:sldMk cId="4241494696" sldId="287"/>
            <ac:picMk id="5124" creationId="{09B97553-2295-E67F-47DE-C19CCA3D6F28}"/>
          </ac:picMkLst>
        </pc:picChg>
      </pc:sldChg>
      <pc:sldChg chg="addSp delSp modSp mod">
        <pc:chgData name="Vicky ORourke" userId="77c6088f-2a7e-411c-a42e-754dea1e0e9b" providerId="ADAL" clId="{3AFBF062-DE36-4E47-A8AE-911D2B055DA6}" dt="2023-10-10T17:06:27.977" v="61" actId="478"/>
        <pc:sldMkLst>
          <pc:docMk/>
          <pc:sldMk cId="504487821" sldId="288"/>
        </pc:sldMkLst>
        <pc:spChg chg="add del mod">
          <ac:chgData name="Vicky ORourke" userId="77c6088f-2a7e-411c-a42e-754dea1e0e9b" providerId="ADAL" clId="{3AFBF062-DE36-4E47-A8AE-911D2B055DA6}" dt="2023-10-10T17:06:27.977" v="61" actId="478"/>
          <ac:spMkLst>
            <pc:docMk/>
            <pc:sldMk cId="504487821" sldId="288"/>
            <ac:spMk id="2" creationId="{A4ADE6A7-56D5-869A-E4FD-FA1272C7C32D}"/>
          </ac:spMkLst>
        </pc:spChg>
        <pc:spChg chg="mod">
          <ac:chgData name="Vicky ORourke" userId="77c6088f-2a7e-411c-a42e-754dea1e0e9b" providerId="ADAL" clId="{3AFBF062-DE36-4E47-A8AE-911D2B055DA6}" dt="2023-10-10T17:06:03.646" v="57" actId="2711"/>
          <ac:spMkLst>
            <pc:docMk/>
            <pc:sldMk cId="504487821" sldId="288"/>
            <ac:spMk id="5" creationId="{B0E4F6A1-0C2C-9EE5-F25D-A25044C517E1}"/>
          </ac:spMkLst>
        </pc:spChg>
        <pc:spChg chg="mod">
          <ac:chgData name="Vicky ORourke" userId="77c6088f-2a7e-411c-a42e-754dea1e0e9b" providerId="ADAL" clId="{3AFBF062-DE36-4E47-A8AE-911D2B055DA6}" dt="2023-10-10T17:06:03.646" v="57" actId="2711"/>
          <ac:spMkLst>
            <pc:docMk/>
            <pc:sldMk cId="504487821" sldId="288"/>
            <ac:spMk id="7" creationId="{1DB90C71-D271-ED76-B46B-819B6DA11FAF}"/>
          </ac:spMkLst>
        </pc:spChg>
        <pc:spChg chg="mod">
          <ac:chgData name="Vicky ORourke" userId="77c6088f-2a7e-411c-a42e-754dea1e0e9b" providerId="ADAL" clId="{3AFBF062-DE36-4E47-A8AE-911D2B055DA6}" dt="2023-10-10T17:06:03.646" v="57" actId="2711"/>
          <ac:spMkLst>
            <pc:docMk/>
            <pc:sldMk cId="504487821" sldId="288"/>
            <ac:spMk id="10" creationId="{9EBCD31D-6F03-6BBF-8BFD-E8C99C956BB1}"/>
          </ac:spMkLst>
        </pc:spChg>
        <pc:spChg chg="mod">
          <ac:chgData name="Vicky ORourke" userId="77c6088f-2a7e-411c-a42e-754dea1e0e9b" providerId="ADAL" clId="{3AFBF062-DE36-4E47-A8AE-911D2B055DA6}" dt="2023-10-10T17:06:03.646" v="57" actId="2711"/>
          <ac:spMkLst>
            <pc:docMk/>
            <pc:sldMk cId="504487821" sldId="288"/>
            <ac:spMk id="11" creationId="{24895AB4-0883-F6C4-8677-8074B8962757}"/>
          </ac:spMkLst>
        </pc:spChg>
        <pc:spChg chg="mod">
          <ac:chgData name="Vicky ORourke" userId="77c6088f-2a7e-411c-a42e-754dea1e0e9b" providerId="ADAL" clId="{3AFBF062-DE36-4E47-A8AE-911D2B055DA6}" dt="2023-10-10T17:06:03.646" v="57" actId="2711"/>
          <ac:spMkLst>
            <pc:docMk/>
            <pc:sldMk cId="504487821" sldId="288"/>
            <ac:spMk id="181" creationId="{00000000-0000-0000-0000-000000000000}"/>
          </ac:spMkLst>
        </pc:spChg>
        <pc:spChg chg="mod">
          <ac:chgData name="Vicky ORourke" userId="77c6088f-2a7e-411c-a42e-754dea1e0e9b" providerId="ADAL" clId="{3AFBF062-DE36-4E47-A8AE-911D2B055DA6}" dt="2023-10-10T17:06:03.646" v="57" actId="2711"/>
          <ac:spMkLst>
            <pc:docMk/>
            <pc:sldMk cId="504487821" sldId="288"/>
            <ac:spMk id="182" creationId="{00000000-0000-0000-0000-000000000000}"/>
          </ac:spMkLst>
        </pc:spChg>
      </pc:sldChg>
      <pc:sldChg chg="modSp">
        <pc:chgData name="Vicky ORourke" userId="77c6088f-2a7e-411c-a42e-754dea1e0e9b" providerId="ADAL" clId="{3AFBF062-DE36-4E47-A8AE-911D2B055DA6}" dt="2023-10-10T17:06:09.500" v="58" actId="2711"/>
        <pc:sldMkLst>
          <pc:docMk/>
          <pc:sldMk cId="3931443430" sldId="289"/>
        </pc:sldMkLst>
        <pc:spChg chg="mod">
          <ac:chgData name="Vicky ORourke" userId="77c6088f-2a7e-411c-a42e-754dea1e0e9b" providerId="ADAL" clId="{3AFBF062-DE36-4E47-A8AE-911D2B055DA6}" dt="2023-10-10T17:06:09.500" v="58" actId="2711"/>
          <ac:spMkLst>
            <pc:docMk/>
            <pc:sldMk cId="3931443430" sldId="289"/>
            <ac:spMk id="2" creationId="{9DE8304A-29FA-1BF3-E4B9-FBBAA07BBC9B}"/>
          </ac:spMkLst>
        </pc:spChg>
        <pc:spChg chg="mod">
          <ac:chgData name="Vicky ORourke" userId="77c6088f-2a7e-411c-a42e-754dea1e0e9b" providerId="ADAL" clId="{3AFBF062-DE36-4E47-A8AE-911D2B055DA6}" dt="2023-10-10T17:06:09.500" v="58" actId="2711"/>
          <ac:spMkLst>
            <pc:docMk/>
            <pc:sldMk cId="3931443430" sldId="289"/>
            <ac:spMk id="181" creationId="{00000000-0000-0000-0000-000000000000}"/>
          </ac:spMkLst>
        </pc:spChg>
        <pc:spChg chg="mod">
          <ac:chgData name="Vicky ORourke" userId="77c6088f-2a7e-411c-a42e-754dea1e0e9b" providerId="ADAL" clId="{3AFBF062-DE36-4E47-A8AE-911D2B055DA6}" dt="2023-10-10T17:06:09.500" v="58" actId="2711"/>
          <ac:spMkLst>
            <pc:docMk/>
            <pc:sldMk cId="3931443430" sldId="289"/>
            <ac:spMk id="182" creationId="{00000000-0000-0000-0000-000000000000}"/>
          </ac:spMkLst>
        </pc:spChg>
        <pc:picChg chg="mod">
          <ac:chgData name="Vicky ORourke" userId="77c6088f-2a7e-411c-a42e-754dea1e0e9b" providerId="ADAL" clId="{3AFBF062-DE36-4E47-A8AE-911D2B055DA6}" dt="2023-10-10T17:06:09.500" v="58" actId="2711"/>
          <ac:picMkLst>
            <pc:docMk/>
            <pc:sldMk cId="3931443430" sldId="289"/>
            <ac:picMk id="180" creationId="{00000000-0000-0000-0000-000000000000}"/>
          </ac:picMkLst>
        </pc:picChg>
        <pc:picChg chg="mod">
          <ac:chgData name="Vicky ORourke" userId="77c6088f-2a7e-411c-a42e-754dea1e0e9b" providerId="ADAL" clId="{3AFBF062-DE36-4E47-A8AE-911D2B055DA6}" dt="2023-10-10T17:06:09.500" v="58" actId="2711"/>
          <ac:picMkLst>
            <pc:docMk/>
            <pc:sldMk cId="3931443430" sldId="289"/>
            <ac:picMk id="6148" creationId="{DBD05DDB-0BAF-659F-BF41-6C1FD532C0C1}"/>
          </ac:picMkLst>
        </pc:picChg>
      </pc:sldChg>
      <pc:sldChg chg="modSp mod">
        <pc:chgData name="Vicky ORourke" userId="77c6088f-2a7e-411c-a42e-754dea1e0e9b" providerId="ADAL" clId="{3AFBF062-DE36-4E47-A8AE-911D2B055DA6}" dt="2023-10-10T17:06:36.274" v="62" actId="2711"/>
        <pc:sldMkLst>
          <pc:docMk/>
          <pc:sldMk cId="1092631123" sldId="290"/>
        </pc:sldMkLst>
        <pc:spChg chg="mod">
          <ac:chgData name="Vicky ORourke" userId="77c6088f-2a7e-411c-a42e-754dea1e0e9b" providerId="ADAL" clId="{3AFBF062-DE36-4E47-A8AE-911D2B055DA6}" dt="2023-10-10T17:06:36.274" v="62" actId="2711"/>
          <ac:spMkLst>
            <pc:docMk/>
            <pc:sldMk cId="1092631123" sldId="290"/>
            <ac:spMk id="2" creationId="{9DE8304A-29FA-1BF3-E4B9-FBBAA07BBC9B}"/>
          </ac:spMkLst>
        </pc:spChg>
        <pc:spChg chg="mod">
          <ac:chgData name="Vicky ORourke" userId="77c6088f-2a7e-411c-a42e-754dea1e0e9b" providerId="ADAL" clId="{3AFBF062-DE36-4E47-A8AE-911D2B055DA6}" dt="2023-10-10T17:06:36.274" v="62" actId="2711"/>
          <ac:spMkLst>
            <pc:docMk/>
            <pc:sldMk cId="1092631123" sldId="290"/>
            <ac:spMk id="3" creationId="{F306FA7C-D2E5-C2C0-00BE-BD59C30227FC}"/>
          </ac:spMkLst>
        </pc:spChg>
        <pc:spChg chg="mod">
          <ac:chgData name="Vicky ORourke" userId="77c6088f-2a7e-411c-a42e-754dea1e0e9b" providerId="ADAL" clId="{3AFBF062-DE36-4E47-A8AE-911D2B055DA6}" dt="2023-10-10T17:06:36.274" v="62" actId="2711"/>
          <ac:spMkLst>
            <pc:docMk/>
            <pc:sldMk cId="1092631123" sldId="290"/>
            <ac:spMk id="181" creationId="{00000000-0000-0000-0000-000000000000}"/>
          </ac:spMkLst>
        </pc:spChg>
        <pc:spChg chg="mod">
          <ac:chgData name="Vicky ORourke" userId="77c6088f-2a7e-411c-a42e-754dea1e0e9b" providerId="ADAL" clId="{3AFBF062-DE36-4E47-A8AE-911D2B055DA6}" dt="2023-10-10T17:06:36.274" v="62" actId="2711"/>
          <ac:spMkLst>
            <pc:docMk/>
            <pc:sldMk cId="1092631123" sldId="290"/>
            <ac:spMk id="182" creationId="{00000000-0000-0000-0000-000000000000}"/>
          </ac:spMkLst>
        </pc:spChg>
      </pc:sldChg>
      <pc:sldChg chg="modSp">
        <pc:chgData name="Vicky ORourke" userId="77c6088f-2a7e-411c-a42e-754dea1e0e9b" providerId="ADAL" clId="{3AFBF062-DE36-4E47-A8AE-911D2B055DA6}" dt="2023-10-10T17:05:53.032" v="55" actId="2711"/>
        <pc:sldMkLst>
          <pc:docMk/>
          <pc:sldMk cId="3912029831" sldId="291"/>
        </pc:sldMkLst>
        <pc:spChg chg="mod">
          <ac:chgData name="Vicky ORourke" userId="77c6088f-2a7e-411c-a42e-754dea1e0e9b" providerId="ADAL" clId="{3AFBF062-DE36-4E47-A8AE-911D2B055DA6}" dt="2023-10-10T17:05:53.032" v="55" actId="2711"/>
          <ac:spMkLst>
            <pc:docMk/>
            <pc:sldMk cId="3912029831" sldId="291"/>
            <ac:spMk id="2" creationId="{9DE8304A-29FA-1BF3-E4B9-FBBAA07BBC9B}"/>
          </ac:spMkLst>
        </pc:spChg>
        <pc:spChg chg="mod">
          <ac:chgData name="Vicky ORourke" userId="77c6088f-2a7e-411c-a42e-754dea1e0e9b" providerId="ADAL" clId="{3AFBF062-DE36-4E47-A8AE-911D2B055DA6}" dt="2023-10-10T17:05:53.032" v="55" actId="2711"/>
          <ac:spMkLst>
            <pc:docMk/>
            <pc:sldMk cId="3912029831" sldId="291"/>
            <ac:spMk id="181" creationId="{00000000-0000-0000-0000-000000000000}"/>
          </ac:spMkLst>
        </pc:spChg>
        <pc:spChg chg="mod">
          <ac:chgData name="Vicky ORourke" userId="77c6088f-2a7e-411c-a42e-754dea1e0e9b" providerId="ADAL" clId="{3AFBF062-DE36-4E47-A8AE-911D2B055DA6}" dt="2023-10-10T17:05:53.032" v="55" actId="2711"/>
          <ac:spMkLst>
            <pc:docMk/>
            <pc:sldMk cId="3912029831" sldId="291"/>
            <ac:spMk id="182" creationId="{00000000-0000-0000-0000-000000000000}"/>
          </ac:spMkLst>
        </pc:spChg>
        <pc:picChg chg="mod">
          <ac:chgData name="Vicky ORourke" userId="77c6088f-2a7e-411c-a42e-754dea1e0e9b" providerId="ADAL" clId="{3AFBF062-DE36-4E47-A8AE-911D2B055DA6}" dt="2023-10-10T17:05:53.032" v="55" actId="2711"/>
          <ac:picMkLst>
            <pc:docMk/>
            <pc:sldMk cId="3912029831" sldId="291"/>
            <ac:picMk id="180" creationId="{00000000-0000-0000-0000-000000000000}"/>
          </ac:picMkLst>
        </pc:picChg>
        <pc:picChg chg="mod">
          <ac:chgData name="Vicky ORourke" userId="77c6088f-2a7e-411c-a42e-754dea1e0e9b" providerId="ADAL" clId="{3AFBF062-DE36-4E47-A8AE-911D2B055DA6}" dt="2023-10-10T17:05:53.032" v="55" actId="2711"/>
          <ac:picMkLst>
            <pc:docMk/>
            <pc:sldMk cId="3912029831" sldId="291"/>
            <ac:picMk id="6146" creationId="{D025D4A4-F858-4070-5151-327113477FCB}"/>
          </ac:picMkLst>
        </pc:picChg>
      </pc:sldChg>
      <pc:sldChg chg="modSp mod">
        <pc:chgData name="Vicky ORourke" userId="77c6088f-2a7e-411c-a42e-754dea1e0e9b" providerId="ADAL" clId="{3AFBF062-DE36-4E47-A8AE-911D2B055DA6}" dt="2023-10-10T17:06:44.516" v="63" actId="2711"/>
        <pc:sldMkLst>
          <pc:docMk/>
          <pc:sldMk cId="2926250738" sldId="292"/>
        </pc:sldMkLst>
        <pc:spChg chg="mod">
          <ac:chgData name="Vicky ORourke" userId="77c6088f-2a7e-411c-a42e-754dea1e0e9b" providerId="ADAL" clId="{3AFBF062-DE36-4E47-A8AE-911D2B055DA6}" dt="2023-10-10T17:06:44.516" v="63" actId="2711"/>
          <ac:spMkLst>
            <pc:docMk/>
            <pc:sldMk cId="2926250738" sldId="292"/>
            <ac:spMk id="3" creationId="{D6395368-3E7C-BD91-ADCF-9E111A6482AB}"/>
          </ac:spMkLst>
        </pc:spChg>
        <pc:spChg chg="mod">
          <ac:chgData name="Vicky ORourke" userId="77c6088f-2a7e-411c-a42e-754dea1e0e9b" providerId="ADAL" clId="{3AFBF062-DE36-4E47-A8AE-911D2B055DA6}" dt="2023-10-10T17:06:44.516" v="63" actId="2711"/>
          <ac:spMkLst>
            <pc:docMk/>
            <pc:sldMk cId="2926250738" sldId="292"/>
            <ac:spMk id="181" creationId="{00000000-0000-0000-0000-000000000000}"/>
          </ac:spMkLst>
        </pc:spChg>
        <pc:spChg chg="mod">
          <ac:chgData name="Vicky ORourke" userId="77c6088f-2a7e-411c-a42e-754dea1e0e9b" providerId="ADAL" clId="{3AFBF062-DE36-4E47-A8AE-911D2B055DA6}" dt="2023-10-10T17:06:44.516" v="63" actId="2711"/>
          <ac:spMkLst>
            <pc:docMk/>
            <pc:sldMk cId="2926250738" sldId="292"/>
            <ac:spMk id="182" creationId="{00000000-0000-0000-0000-000000000000}"/>
          </ac:spMkLst>
        </pc:spChg>
        <pc:picChg chg="mod">
          <ac:chgData name="Vicky ORourke" userId="77c6088f-2a7e-411c-a42e-754dea1e0e9b" providerId="ADAL" clId="{3AFBF062-DE36-4E47-A8AE-911D2B055DA6}" dt="2023-10-10T17:06:44.516" v="63" actId="2711"/>
          <ac:picMkLst>
            <pc:docMk/>
            <pc:sldMk cId="2926250738" sldId="292"/>
            <ac:picMk id="180" creationId="{00000000-0000-0000-0000-000000000000}"/>
          </ac:picMkLst>
        </pc:picChg>
        <pc:picChg chg="mod">
          <ac:chgData name="Vicky ORourke" userId="77c6088f-2a7e-411c-a42e-754dea1e0e9b" providerId="ADAL" clId="{3AFBF062-DE36-4E47-A8AE-911D2B055DA6}" dt="2023-10-10T17:06:44.516" v="63" actId="2711"/>
          <ac:picMkLst>
            <pc:docMk/>
            <pc:sldMk cId="2926250738" sldId="292"/>
            <ac:picMk id="7170" creationId="{DFC83E89-97A4-0E64-F22E-DFB24F4C3477}"/>
          </ac:picMkLst>
        </pc:picChg>
      </pc:sldChg>
      <pc:sldChg chg="modSp">
        <pc:chgData name="Vicky ORourke" userId="77c6088f-2a7e-411c-a42e-754dea1e0e9b" providerId="ADAL" clId="{3AFBF062-DE36-4E47-A8AE-911D2B055DA6}" dt="2023-10-10T17:04:23.720" v="44" actId="2711"/>
        <pc:sldMkLst>
          <pc:docMk/>
          <pc:sldMk cId="1020236943" sldId="296"/>
        </pc:sldMkLst>
        <pc:spChg chg="mod">
          <ac:chgData name="Vicky ORourke" userId="77c6088f-2a7e-411c-a42e-754dea1e0e9b" providerId="ADAL" clId="{3AFBF062-DE36-4E47-A8AE-911D2B055DA6}" dt="2023-10-10T17:04:23.720" v="44" actId="2711"/>
          <ac:spMkLst>
            <pc:docMk/>
            <pc:sldMk cId="1020236943" sldId="296"/>
            <ac:spMk id="181" creationId="{00000000-0000-0000-0000-000000000000}"/>
          </ac:spMkLst>
        </pc:spChg>
        <pc:spChg chg="mod">
          <ac:chgData name="Vicky ORourke" userId="77c6088f-2a7e-411c-a42e-754dea1e0e9b" providerId="ADAL" clId="{3AFBF062-DE36-4E47-A8AE-911D2B055DA6}" dt="2023-10-10T17:04:23.720" v="44" actId="2711"/>
          <ac:spMkLst>
            <pc:docMk/>
            <pc:sldMk cId="1020236943" sldId="296"/>
            <ac:spMk id="182" creationId="{00000000-0000-0000-0000-000000000000}"/>
          </ac:spMkLst>
        </pc:spChg>
        <pc:picChg chg="mod">
          <ac:chgData name="Vicky ORourke" userId="77c6088f-2a7e-411c-a42e-754dea1e0e9b" providerId="ADAL" clId="{3AFBF062-DE36-4E47-A8AE-911D2B055DA6}" dt="2023-10-10T17:04:23.720" v="44" actId="2711"/>
          <ac:picMkLst>
            <pc:docMk/>
            <pc:sldMk cId="1020236943" sldId="296"/>
            <ac:picMk id="180" creationId="{00000000-0000-0000-0000-000000000000}"/>
          </ac:picMkLst>
        </pc:picChg>
        <pc:picChg chg="mod">
          <ac:chgData name="Vicky ORourke" userId="77c6088f-2a7e-411c-a42e-754dea1e0e9b" providerId="ADAL" clId="{3AFBF062-DE36-4E47-A8AE-911D2B055DA6}" dt="2023-10-10T17:04:23.720" v="44" actId="2711"/>
          <ac:picMkLst>
            <pc:docMk/>
            <pc:sldMk cId="1020236943" sldId="296"/>
            <ac:picMk id="3076" creationId="{2499BDCF-33C5-0F87-F6FB-1CF3D0EF1084}"/>
          </ac:picMkLst>
        </pc:picChg>
      </pc:sldChg>
      <pc:sldChg chg="modSp mod">
        <pc:chgData name="Vicky ORourke" userId="77c6088f-2a7e-411c-a42e-754dea1e0e9b" providerId="ADAL" clId="{3AFBF062-DE36-4E47-A8AE-911D2B055DA6}" dt="2023-10-10T17:05:19.323" v="51" actId="2711"/>
        <pc:sldMkLst>
          <pc:docMk/>
          <pc:sldMk cId="2323133699" sldId="297"/>
        </pc:sldMkLst>
        <pc:spChg chg="mod">
          <ac:chgData name="Vicky ORourke" userId="77c6088f-2a7e-411c-a42e-754dea1e0e9b" providerId="ADAL" clId="{3AFBF062-DE36-4E47-A8AE-911D2B055DA6}" dt="2023-10-10T17:05:19.323" v="51" actId="2711"/>
          <ac:spMkLst>
            <pc:docMk/>
            <pc:sldMk cId="2323133699" sldId="297"/>
            <ac:spMk id="181" creationId="{00000000-0000-0000-0000-000000000000}"/>
          </ac:spMkLst>
        </pc:spChg>
      </pc:sldChg>
      <pc:sldChg chg="modSp mod">
        <pc:chgData name="Vicky ORourke" userId="77c6088f-2a7e-411c-a42e-754dea1e0e9b" providerId="ADAL" clId="{3AFBF062-DE36-4E47-A8AE-911D2B055DA6}" dt="2023-10-10T17:05:33.770" v="53" actId="2711"/>
        <pc:sldMkLst>
          <pc:docMk/>
          <pc:sldMk cId="395563395" sldId="298"/>
        </pc:sldMkLst>
        <pc:spChg chg="mod">
          <ac:chgData name="Vicky ORourke" userId="77c6088f-2a7e-411c-a42e-754dea1e0e9b" providerId="ADAL" clId="{3AFBF062-DE36-4E47-A8AE-911D2B055DA6}" dt="2023-10-10T17:05:33.770" v="53" actId="2711"/>
          <ac:spMkLst>
            <pc:docMk/>
            <pc:sldMk cId="395563395" sldId="298"/>
            <ac:spMk id="181" creationId="{00000000-0000-0000-0000-000000000000}"/>
          </ac:spMkLst>
        </pc:spChg>
      </pc:sldChg>
      <pc:sldChg chg="modSp mod">
        <pc:chgData name="Vicky ORourke" userId="77c6088f-2a7e-411c-a42e-754dea1e0e9b" providerId="ADAL" clId="{3AFBF062-DE36-4E47-A8AE-911D2B055DA6}" dt="2023-10-10T18:51:05.670" v="129" actId="20577"/>
        <pc:sldMkLst>
          <pc:docMk/>
          <pc:sldMk cId="1754663567" sldId="299"/>
        </pc:sldMkLst>
        <pc:spChg chg="mod">
          <ac:chgData name="Vicky ORourke" userId="77c6088f-2a7e-411c-a42e-754dea1e0e9b" providerId="ADAL" clId="{3AFBF062-DE36-4E47-A8AE-911D2B055DA6}" dt="2023-10-10T17:05:42.065" v="54" actId="2711"/>
          <ac:spMkLst>
            <pc:docMk/>
            <pc:sldMk cId="1754663567" sldId="299"/>
            <ac:spMk id="5" creationId="{B0E4F6A1-0C2C-9EE5-F25D-A25044C517E1}"/>
          </ac:spMkLst>
        </pc:spChg>
        <pc:spChg chg="mod">
          <ac:chgData name="Vicky ORourke" userId="77c6088f-2a7e-411c-a42e-754dea1e0e9b" providerId="ADAL" clId="{3AFBF062-DE36-4E47-A8AE-911D2B055DA6}" dt="2023-10-10T17:05:42.065" v="54" actId="2711"/>
          <ac:spMkLst>
            <pc:docMk/>
            <pc:sldMk cId="1754663567" sldId="299"/>
            <ac:spMk id="6" creationId="{4DD2CA7A-5F5A-16DC-8CC3-1688B5963C54}"/>
          </ac:spMkLst>
        </pc:spChg>
        <pc:spChg chg="mod">
          <ac:chgData name="Vicky ORourke" userId="77c6088f-2a7e-411c-a42e-754dea1e0e9b" providerId="ADAL" clId="{3AFBF062-DE36-4E47-A8AE-911D2B055DA6}" dt="2023-10-10T18:51:05.670" v="129" actId="20577"/>
          <ac:spMkLst>
            <pc:docMk/>
            <pc:sldMk cId="1754663567" sldId="299"/>
            <ac:spMk id="7" creationId="{1DB90C71-D271-ED76-B46B-819B6DA11FAF}"/>
          </ac:spMkLst>
        </pc:spChg>
        <pc:spChg chg="mod">
          <ac:chgData name="Vicky ORourke" userId="77c6088f-2a7e-411c-a42e-754dea1e0e9b" providerId="ADAL" clId="{3AFBF062-DE36-4E47-A8AE-911D2B055DA6}" dt="2023-10-10T17:05:42.065" v="54" actId="2711"/>
          <ac:spMkLst>
            <pc:docMk/>
            <pc:sldMk cId="1754663567" sldId="299"/>
            <ac:spMk id="181" creationId="{00000000-0000-0000-0000-000000000000}"/>
          </ac:spMkLst>
        </pc:spChg>
        <pc:spChg chg="mod">
          <ac:chgData name="Vicky ORourke" userId="77c6088f-2a7e-411c-a42e-754dea1e0e9b" providerId="ADAL" clId="{3AFBF062-DE36-4E47-A8AE-911D2B055DA6}" dt="2023-10-10T17:05:42.065" v="54" actId="2711"/>
          <ac:spMkLst>
            <pc:docMk/>
            <pc:sldMk cId="1754663567" sldId="299"/>
            <ac:spMk id="182" creationId="{00000000-0000-0000-0000-000000000000}"/>
          </ac:spMkLst>
        </pc:spChg>
      </pc:sldChg>
      <pc:sldChg chg="modSp mod">
        <pc:chgData name="Vicky ORourke" userId="77c6088f-2a7e-411c-a42e-754dea1e0e9b" providerId="ADAL" clId="{3AFBF062-DE36-4E47-A8AE-911D2B055DA6}" dt="2023-10-10T18:50:52.635" v="127" actId="20577"/>
        <pc:sldMkLst>
          <pc:docMk/>
          <pc:sldMk cId="3927453847" sldId="300"/>
        </pc:sldMkLst>
        <pc:spChg chg="mod">
          <ac:chgData name="Vicky ORourke" userId="77c6088f-2a7e-411c-a42e-754dea1e0e9b" providerId="ADAL" clId="{3AFBF062-DE36-4E47-A8AE-911D2B055DA6}" dt="2023-10-10T18:50:52.635" v="127" actId="20577"/>
          <ac:spMkLst>
            <pc:docMk/>
            <pc:sldMk cId="3927453847" sldId="300"/>
            <ac:spMk id="3" creationId="{D6395368-3E7C-BD91-ADCF-9E111A6482AB}"/>
          </ac:spMkLst>
        </pc:spChg>
        <pc:spChg chg="mod">
          <ac:chgData name="Vicky ORourke" userId="77c6088f-2a7e-411c-a42e-754dea1e0e9b" providerId="ADAL" clId="{3AFBF062-DE36-4E47-A8AE-911D2B055DA6}" dt="2023-10-10T17:07:33.375" v="64" actId="2711"/>
          <ac:spMkLst>
            <pc:docMk/>
            <pc:sldMk cId="3927453847" sldId="300"/>
            <ac:spMk id="181" creationId="{00000000-0000-0000-0000-000000000000}"/>
          </ac:spMkLst>
        </pc:spChg>
        <pc:spChg chg="mod">
          <ac:chgData name="Vicky ORourke" userId="77c6088f-2a7e-411c-a42e-754dea1e0e9b" providerId="ADAL" clId="{3AFBF062-DE36-4E47-A8AE-911D2B055DA6}" dt="2023-10-10T17:07:33.375" v="64" actId="2711"/>
          <ac:spMkLst>
            <pc:docMk/>
            <pc:sldMk cId="3927453847" sldId="300"/>
            <ac:spMk id="182" creationId="{00000000-0000-0000-0000-000000000000}"/>
          </ac:spMkLst>
        </pc:spChg>
      </pc:sldChg>
      <pc:sldChg chg="modSp mod">
        <pc:chgData name="Vicky ORourke" userId="77c6088f-2a7e-411c-a42e-754dea1e0e9b" providerId="ADAL" clId="{3AFBF062-DE36-4E47-A8AE-911D2B055DA6}" dt="2023-10-10T17:07:51.169" v="66" actId="2711"/>
        <pc:sldMkLst>
          <pc:docMk/>
          <pc:sldMk cId="2722563222" sldId="301"/>
        </pc:sldMkLst>
        <pc:spChg chg="mod">
          <ac:chgData name="Vicky ORourke" userId="77c6088f-2a7e-411c-a42e-754dea1e0e9b" providerId="ADAL" clId="{3AFBF062-DE36-4E47-A8AE-911D2B055DA6}" dt="2023-10-10T17:07:51.169" v="66" actId="2711"/>
          <ac:spMkLst>
            <pc:docMk/>
            <pc:sldMk cId="2722563222" sldId="301"/>
            <ac:spMk id="4" creationId="{702482B6-F534-A914-8254-AC91A16ADC6F}"/>
          </ac:spMkLst>
        </pc:spChg>
        <pc:spChg chg="mod">
          <ac:chgData name="Vicky ORourke" userId="77c6088f-2a7e-411c-a42e-754dea1e0e9b" providerId="ADAL" clId="{3AFBF062-DE36-4E47-A8AE-911D2B055DA6}" dt="2023-10-10T17:07:51.169" v="66" actId="2711"/>
          <ac:spMkLst>
            <pc:docMk/>
            <pc:sldMk cId="2722563222" sldId="301"/>
            <ac:spMk id="181" creationId="{00000000-0000-0000-0000-000000000000}"/>
          </ac:spMkLst>
        </pc:spChg>
        <pc:spChg chg="mod">
          <ac:chgData name="Vicky ORourke" userId="77c6088f-2a7e-411c-a42e-754dea1e0e9b" providerId="ADAL" clId="{3AFBF062-DE36-4E47-A8AE-911D2B055DA6}" dt="2023-10-10T17:07:51.169" v="66" actId="2711"/>
          <ac:spMkLst>
            <pc:docMk/>
            <pc:sldMk cId="2722563222" sldId="301"/>
            <ac:spMk id="182" creationId="{00000000-0000-0000-0000-000000000000}"/>
          </ac:spMkLst>
        </pc:spChg>
      </pc:sldChg>
      <pc:sldChg chg="modSp">
        <pc:chgData name="Vicky ORourke" userId="77c6088f-2a7e-411c-a42e-754dea1e0e9b" providerId="ADAL" clId="{3AFBF062-DE36-4E47-A8AE-911D2B055DA6}" dt="2023-10-10T17:07:41.614" v="65" actId="2711"/>
        <pc:sldMkLst>
          <pc:docMk/>
          <pc:sldMk cId="1167473544" sldId="302"/>
        </pc:sldMkLst>
        <pc:spChg chg="mod">
          <ac:chgData name="Vicky ORourke" userId="77c6088f-2a7e-411c-a42e-754dea1e0e9b" providerId="ADAL" clId="{3AFBF062-DE36-4E47-A8AE-911D2B055DA6}" dt="2023-10-10T17:07:41.614" v="65" actId="2711"/>
          <ac:spMkLst>
            <pc:docMk/>
            <pc:sldMk cId="1167473544" sldId="302"/>
            <ac:spMk id="2" creationId="{9DE8304A-29FA-1BF3-E4B9-FBBAA07BBC9B}"/>
          </ac:spMkLst>
        </pc:spChg>
        <pc:spChg chg="mod">
          <ac:chgData name="Vicky ORourke" userId="77c6088f-2a7e-411c-a42e-754dea1e0e9b" providerId="ADAL" clId="{3AFBF062-DE36-4E47-A8AE-911D2B055DA6}" dt="2023-10-10T17:07:41.614" v="65" actId="2711"/>
          <ac:spMkLst>
            <pc:docMk/>
            <pc:sldMk cId="1167473544" sldId="302"/>
            <ac:spMk id="181" creationId="{00000000-0000-0000-0000-000000000000}"/>
          </ac:spMkLst>
        </pc:spChg>
        <pc:spChg chg="mod">
          <ac:chgData name="Vicky ORourke" userId="77c6088f-2a7e-411c-a42e-754dea1e0e9b" providerId="ADAL" clId="{3AFBF062-DE36-4E47-A8AE-911D2B055DA6}" dt="2023-10-10T17:07:41.614" v="65" actId="2711"/>
          <ac:spMkLst>
            <pc:docMk/>
            <pc:sldMk cId="1167473544" sldId="302"/>
            <ac:spMk id="182" creationId="{00000000-0000-0000-0000-000000000000}"/>
          </ac:spMkLst>
        </pc:spChg>
        <pc:picChg chg="mod">
          <ac:chgData name="Vicky ORourke" userId="77c6088f-2a7e-411c-a42e-754dea1e0e9b" providerId="ADAL" clId="{3AFBF062-DE36-4E47-A8AE-911D2B055DA6}" dt="2023-10-10T17:07:41.614" v="65" actId="2711"/>
          <ac:picMkLst>
            <pc:docMk/>
            <pc:sldMk cId="1167473544" sldId="302"/>
            <ac:picMk id="180" creationId="{00000000-0000-0000-0000-000000000000}"/>
          </ac:picMkLst>
        </pc:picChg>
        <pc:picChg chg="mod">
          <ac:chgData name="Vicky ORourke" userId="77c6088f-2a7e-411c-a42e-754dea1e0e9b" providerId="ADAL" clId="{3AFBF062-DE36-4E47-A8AE-911D2B055DA6}" dt="2023-10-10T17:07:41.614" v="65" actId="2711"/>
          <ac:picMkLst>
            <pc:docMk/>
            <pc:sldMk cId="1167473544" sldId="302"/>
            <ac:picMk id="8194" creationId="{C083E8B0-4AD0-2685-5B57-47668287503A}"/>
          </ac:picMkLst>
        </pc:picChg>
      </pc:sldChg>
      <pc:sldChg chg="modSp">
        <pc:chgData name="Vicky ORourke" userId="77c6088f-2a7e-411c-a42e-754dea1e0e9b" providerId="ADAL" clId="{3AFBF062-DE36-4E47-A8AE-911D2B055DA6}" dt="2023-10-10T17:07:58.689" v="67" actId="2711"/>
        <pc:sldMkLst>
          <pc:docMk/>
          <pc:sldMk cId="1161965225" sldId="303"/>
        </pc:sldMkLst>
        <pc:spChg chg="mod">
          <ac:chgData name="Vicky ORourke" userId="77c6088f-2a7e-411c-a42e-754dea1e0e9b" providerId="ADAL" clId="{3AFBF062-DE36-4E47-A8AE-911D2B055DA6}" dt="2023-10-10T17:07:58.689" v="67" actId="2711"/>
          <ac:spMkLst>
            <pc:docMk/>
            <pc:sldMk cId="1161965225" sldId="303"/>
            <ac:spMk id="2" creationId="{9DE8304A-29FA-1BF3-E4B9-FBBAA07BBC9B}"/>
          </ac:spMkLst>
        </pc:spChg>
        <pc:spChg chg="mod">
          <ac:chgData name="Vicky ORourke" userId="77c6088f-2a7e-411c-a42e-754dea1e0e9b" providerId="ADAL" clId="{3AFBF062-DE36-4E47-A8AE-911D2B055DA6}" dt="2023-10-10T17:07:58.689" v="67" actId="2711"/>
          <ac:spMkLst>
            <pc:docMk/>
            <pc:sldMk cId="1161965225" sldId="303"/>
            <ac:spMk id="181" creationId="{00000000-0000-0000-0000-000000000000}"/>
          </ac:spMkLst>
        </pc:spChg>
        <pc:spChg chg="mod">
          <ac:chgData name="Vicky ORourke" userId="77c6088f-2a7e-411c-a42e-754dea1e0e9b" providerId="ADAL" clId="{3AFBF062-DE36-4E47-A8AE-911D2B055DA6}" dt="2023-10-10T17:07:58.689" v="67" actId="2711"/>
          <ac:spMkLst>
            <pc:docMk/>
            <pc:sldMk cId="1161965225" sldId="303"/>
            <ac:spMk id="182" creationId="{00000000-0000-0000-0000-000000000000}"/>
          </ac:spMkLst>
        </pc:spChg>
        <pc:picChg chg="mod">
          <ac:chgData name="Vicky ORourke" userId="77c6088f-2a7e-411c-a42e-754dea1e0e9b" providerId="ADAL" clId="{3AFBF062-DE36-4E47-A8AE-911D2B055DA6}" dt="2023-10-10T17:07:58.689" v="67" actId="2711"/>
          <ac:picMkLst>
            <pc:docMk/>
            <pc:sldMk cId="1161965225" sldId="303"/>
            <ac:picMk id="3" creationId="{FE390BEB-45BA-79B3-1D5A-FA09FDC2394E}"/>
          </ac:picMkLst>
        </pc:picChg>
        <pc:picChg chg="mod">
          <ac:chgData name="Vicky ORourke" userId="77c6088f-2a7e-411c-a42e-754dea1e0e9b" providerId="ADAL" clId="{3AFBF062-DE36-4E47-A8AE-911D2B055DA6}" dt="2023-10-10T17:07:58.689" v="67" actId="2711"/>
          <ac:picMkLst>
            <pc:docMk/>
            <pc:sldMk cId="1161965225" sldId="303"/>
            <ac:picMk id="180" creationId="{00000000-0000-0000-0000-000000000000}"/>
          </ac:picMkLst>
        </pc:picChg>
      </pc:sldChg>
      <pc:sldChg chg="modSp mod">
        <pc:chgData name="Vicky ORourke" userId="77c6088f-2a7e-411c-a42e-754dea1e0e9b" providerId="ADAL" clId="{3AFBF062-DE36-4E47-A8AE-911D2B055DA6}" dt="2023-10-10T18:03:13.340" v="106" actId="114"/>
        <pc:sldMkLst>
          <pc:docMk/>
          <pc:sldMk cId="1283470871" sldId="304"/>
        </pc:sldMkLst>
        <pc:spChg chg="mod">
          <ac:chgData name="Vicky ORourke" userId="77c6088f-2a7e-411c-a42e-754dea1e0e9b" providerId="ADAL" clId="{3AFBF062-DE36-4E47-A8AE-911D2B055DA6}" dt="2023-10-10T17:08:06.200" v="68" actId="2711"/>
          <ac:spMkLst>
            <pc:docMk/>
            <pc:sldMk cId="1283470871" sldId="304"/>
            <ac:spMk id="5" creationId="{C92A6915-1538-ED1A-3A9C-E373CD2F8196}"/>
          </ac:spMkLst>
        </pc:spChg>
        <pc:spChg chg="mod">
          <ac:chgData name="Vicky ORourke" userId="77c6088f-2a7e-411c-a42e-754dea1e0e9b" providerId="ADAL" clId="{3AFBF062-DE36-4E47-A8AE-911D2B055DA6}" dt="2023-10-10T17:08:06.200" v="68" actId="2711"/>
          <ac:spMkLst>
            <pc:docMk/>
            <pc:sldMk cId="1283470871" sldId="304"/>
            <ac:spMk id="9" creationId="{15A7DEE3-7A58-5F33-F194-00DA7D0A4AF1}"/>
          </ac:spMkLst>
        </pc:spChg>
        <pc:spChg chg="mod">
          <ac:chgData name="Vicky ORourke" userId="77c6088f-2a7e-411c-a42e-754dea1e0e9b" providerId="ADAL" clId="{3AFBF062-DE36-4E47-A8AE-911D2B055DA6}" dt="2023-10-10T18:03:13.340" v="106" actId="114"/>
          <ac:spMkLst>
            <pc:docMk/>
            <pc:sldMk cId="1283470871" sldId="304"/>
            <ac:spMk id="10" creationId="{8E24AEF1-038B-1CA4-1A94-562CF3CD3164}"/>
          </ac:spMkLst>
        </pc:spChg>
        <pc:spChg chg="mod">
          <ac:chgData name="Vicky ORourke" userId="77c6088f-2a7e-411c-a42e-754dea1e0e9b" providerId="ADAL" clId="{3AFBF062-DE36-4E47-A8AE-911D2B055DA6}" dt="2023-10-10T17:08:06.200" v="68" actId="2711"/>
          <ac:spMkLst>
            <pc:docMk/>
            <pc:sldMk cId="1283470871" sldId="304"/>
            <ac:spMk id="181" creationId="{00000000-0000-0000-0000-000000000000}"/>
          </ac:spMkLst>
        </pc:spChg>
        <pc:spChg chg="mod">
          <ac:chgData name="Vicky ORourke" userId="77c6088f-2a7e-411c-a42e-754dea1e0e9b" providerId="ADAL" clId="{3AFBF062-DE36-4E47-A8AE-911D2B055DA6}" dt="2023-10-10T17:08:06.200" v="68" actId="2711"/>
          <ac:spMkLst>
            <pc:docMk/>
            <pc:sldMk cId="1283470871" sldId="304"/>
            <ac:spMk id="182" creationId="{00000000-0000-0000-0000-000000000000}"/>
          </ac:spMkLst>
        </pc:spChg>
      </pc:sldChg>
      <pc:sldChg chg="modSp mod">
        <pc:chgData name="Vicky ORourke" userId="77c6088f-2a7e-411c-a42e-754dea1e0e9b" providerId="ADAL" clId="{3AFBF062-DE36-4E47-A8AE-911D2B055DA6}" dt="2023-10-10T18:03:26.852" v="110" actId="207"/>
        <pc:sldMkLst>
          <pc:docMk/>
          <pc:sldMk cId="3026374064" sldId="305"/>
        </pc:sldMkLst>
        <pc:spChg chg="mod">
          <ac:chgData name="Vicky ORourke" userId="77c6088f-2a7e-411c-a42e-754dea1e0e9b" providerId="ADAL" clId="{3AFBF062-DE36-4E47-A8AE-911D2B055DA6}" dt="2023-10-10T17:08:12.850" v="69" actId="2711"/>
          <ac:spMkLst>
            <pc:docMk/>
            <pc:sldMk cId="3026374064" sldId="305"/>
            <ac:spMk id="5" creationId="{C92A6915-1538-ED1A-3A9C-E373CD2F8196}"/>
          </ac:spMkLst>
        </pc:spChg>
        <pc:spChg chg="mod">
          <ac:chgData name="Vicky ORourke" userId="77c6088f-2a7e-411c-a42e-754dea1e0e9b" providerId="ADAL" clId="{3AFBF062-DE36-4E47-A8AE-911D2B055DA6}" dt="2023-10-10T17:08:12.850" v="69" actId="2711"/>
          <ac:spMkLst>
            <pc:docMk/>
            <pc:sldMk cId="3026374064" sldId="305"/>
            <ac:spMk id="9" creationId="{15A7DEE3-7A58-5F33-F194-00DA7D0A4AF1}"/>
          </ac:spMkLst>
        </pc:spChg>
        <pc:spChg chg="mod">
          <ac:chgData name="Vicky ORourke" userId="77c6088f-2a7e-411c-a42e-754dea1e0e9b" providerId="ADAL" clId="{3AFBF062-DE36-4E47-A8AE-911D2B055DA6}" dt="2023-10-10T18:03:26.852" v="110" actId="207"/>
          <ac:spMkLst>
            <pc:docMk/>
            <pc:sldMk cId="3026374064" sldId="305"/>
            <ac:spMk id="10" creationId="{8E24AEF1-038B-1CA4-1A94-562CF3CD3164}"/>
          </ac:spMkLst>
        </pc:spChg>
        <pc:spChg chg="mod">
          <ac:chgData name="Vicky ORourke" userId="77c6088f-2a7e-411c-a42e-754dea1e0e9b" providerId="ADAL" clId="{3AFBF062-DE36-4E47-A8AE-911D2B055DA6}" dt="2023-10-10T17:08:12.850" v="69" actId="2711"/>
          <ac:spMkLst>
            <pc:docMk/>
            <pc:sldMk cId="3026374064" sldId="305"/>
            <ac:spMk id="181" creationId="{00000000-0000-0000-0000-000000000000}"/>
          </ac:spMkLst>
        </pc:spChg>
        <pc:spChg chg="mod">
          <ac:chgData name="Vicky ORourke" userId="77c6088f-2a7e-411c-a42e-754dea1e0e9b" providerId="ADAL" clId="{3AFBF062-DE36-4E47-A8AE-911D2B055DA6}" dt="2023-10-10T17:08:12.850" v="69" actId="2711"/>
          <ac:spMkLst>
            <pc:docMk/>
            <pc:sldMk cId="3026374064" sldId="305"/>
            <ac:spMk id="182" creationId="{00000000-0000-0000-0000-000000000000}"/>
          </ac:spMkLst>
        </pc:spChg>
      </pc:sldChg>
      <pc:sldChg chg="addSp delSp modSp mod">
        <pc:chgData name="Vicky ORourke" userId="77c6088f-2a7e-411c-a42e-754dea1e0e9b" providerId="ADAL" clId="{3AFBF062-DE36-4E47-A8AE-911D2B055DA6}" dt="2023-10-12T08:46:30.493" v="306"/>
        <pc:sldMkLst>
          <pc:docMk/>
          <pc:sldMk cId="4196187541" sldId="330"/>
        </pc:sldMkLst>
        <pc:spChg chg="add mod">
          <ac:chgData name="Vicky ORourke" userId="77c6088f-2a7e-411c-a42e-754dea1e0e9b" providerId="ADAL" clId="{3AFBF062-DE36-4E47-A8AE-911D2B055DA6}" dt="2023-10-10T17:08:20.617" v="70" actId="2711"/>
          <ac:spMkLst>
            <pc:docMk/>
            <pc:sldMk cId="4196187541" sldId="330"/>
            <ac:spMk id="4" creationId="{4295F8E0-D6CF-26FD-89BD-DEDA5C84C48B}"/>
          </ac:spMkLst>
        </pc:spChg>
        <pc:spChg chg="mod">
          <ac:chgData name="Vicky ORourke" userId="77c6088f-2a7e-411c-a42e-754dea1e0e9b" providerId="ADAL" clId="{3AFBF062-DE36-4E47-A8AE-911D2B055DA6}" dt="2023-10-10T17:08:20.617" v="70" actId="2711"/>
          <ac:spMkLst>
            <pc:docMk/>
            <pc:sldMk cId="4196187541" sldId="330"/>
            <ac:spMk id="5" creationId="{C92A6915-1538-ED1A-3A9C-E373CD2F8196}"/>
          </ac:spMkLst>
        </pc:spChg>
        <pc:spChg chg="add mod">
          <ac:chgData name="Vicky ORourke" userId="77c6088f-2a7e-411c-a42e-754dea1e0e9b" providerId="ADAL" clId="{3AFBF062-DE36-4E47-A8AE-911D2B055DA6}" dt="2023-10-10T17:08:20.617" v="70" actId="2711"/>
          <ac:spMkLst>
            <pc:docMk/>
            <pc:sldMk cId="4196187541" sldId="330"/>
            <ac:spMk id="7" creationId="{EB392655-B7FE-4249-584D-A2430417ECFB}"/>
          </ac:spMkLst>
        </pc:spChg>
        <pc:spChg chg="add mod">
          <ac:chgData name="Vicky ORourke" userId="77c6088f-2a7e-411c-a42e-754dea1e0e9b" providerId="ADAL" clId="{3AFBF062-DE36-4E47-A8AE-911D2B055DA6}" dt="2023-10-12T08:46:30.493" v="306"/>
          <ac:spMkLst>
            <pc:docMk/>
            <pc:sldMk cId="4196187541" sldId="330"/>
            <ac:spMk id="9" creationId="{0FF153FA-4688-19B8-4599-F765477AC2D6}"/>
          </ac:spMkLst>
        </pc:spChg>
        <pc:spChg chg="del">
          <ac:chgData name="Vicky ORourke" userId="77c6088f-2a7e-411c-a42e-754dea1e0e9b" providerId="ADAL" clId="{3AFBF062-DE36-4E47-A8AE-911D2B055DA6}" dt="2023-10-10T16:57:57.531" v="15" actId="478"/>
          <ac:spMkLst>
            <pc:docMk/>
            <pc:sldMk cId="4196187541" sldId="330"/>
            <ac:spMk id="11" creationId="{CF0E140D-633A-1FC1-ECB3-4979D4FBAE1E}"/>
          </ac:spMkLst>
        </pc:spChg>
        <pc:spChg chg="mod">
          <ac:chgData name="Vicky ORourke" userId="77c6088f-2a7e-411c-a42e-754dea1e0e9b" providerId="ADAL" clId="{3AFBF062-DE36-4E47-A8AE-911D2B055DA6}" dt="2023-10-10T17:08:20.617" v="70" actId="2711"/>
          <ac:spMkLst>
            <pc:docMk/>
            <pc:sldMk cId="4196187541" sldId="330"/>
            <ac:spMk id="15" creationId="{A2CC353C-1121-8ED9-4864-707B226FD6F8}"/>
          </ac:spMkLst>
        </pc:spChg>
        <pc:spChg chg="mod">
          <ac:chgData name="Vicky ORourke" userId="77c6088f-2a7e-411c-a42e-754dea1e0e9b" providerId="ADAL" clId="{3AFBF062-DE36-4E47-A8AE-911D2B055DA6}" dt="2023-10-10T17:08:20.617" v="70" actId="2711"/>
          <ac:spMkLst>
            <pc:docMk/>
            <pc:sldMk cId="4196187541" sldId="330"/>
            <ac:spMk id="181" creationId="{00000000-0000-0000-0000-000000000000}"/>
          </ac:spMkLst>
        </pc:spChg>
        <pc:spChg chg="mod">
          <ac:chgData name="Vicky ORourke" userId="77c6088f-2a7e-411c-a42e-754dea1e0e9b" providerId="ADAL" clId="{3AFBF062-DE36-4E47-A8AE-911D2B055DA6}" dt="2023-10-10T17:08:20.617" v="70" actId="2711"/>
          <ac:spMkLst>
            <pc:docMk/>
            <pc:sldMk cId="4196187541" sldId="330"/>
            <ac:spMk id="182" creationId="{00000000-0000-0000-0000-000000000000}"/>
          </ac:spMkLst>
        </pc:spChg>
      </pc:sldChg>
    </pc:docChg>
  </pc:docChgLst>
  <pc:docChgLst>
    <pc:chgData name="Vicky ORourke" userId="77c6088f-2a7e-411c-a42e-754dea1e0e9b" providerId="ADAL" clId="{4CDB3FAB-3D31-40F2-9B1F-22D4A5571159}"/>
    <pc:docChg chg="undo custSel addSld delSld modSld sldOrd">
      <pc:chgData name="Vicky ORourke" userId="77c6088f-2a7e-411c-a42e-754dea1e0e9b" providerId="ADAL" clId="{4CDB3FAB-3D31-40F2-9B1F-22D4A5571159}" dt="2023-06-27T19:23:10.198" v="418" actId="47"/>
      <pc:docMkLst>
        <pc:docMk/>
      </pc:docMkLst>
      <pc:sldChg chg="addSp delSp modSp mod">
        <pc:chgData name="Vicky ORourke" userId="77c6088f-2a7e-411c-a42e-754dea1e0e9b" providerId="ADAL" clId="{4CDB3FAB-3D31-40F2-9B1F-22D4A5571159}" dt="2023-06-27T18:45:44.393" v="23" actId="113"/>
        <pc:sldMkLst>
          <pc:docMk/>
          <pc:sldMk cId="0" sldId="257"/>
        </pc:sldMkLst>
        <pc:spChg chg="mod ord">
          <ac:chgData name="Vicky ORourke" userId="77c6088f-2a7e-411c-a42e-754dea1e0e9b" providerId="ADAL" clId="{4CDB3FAB-3D31-40F2-9B1F-22D4A5571159}" dt="2023-06-27T18:45:44.393" v="23" actId="113"/>
          <ac:spMkLst>
            <pc:docMk/>
            <pc:sldMk cId="0" sldId="257"/>
            <ac:spMk id="5" creationId="{38329F2F-7210-76F5-EA8E-EC97A0CDE1B4}"/>
          </ac:spMkLst>
        </pc:spChg>
        <pc:picChg chg="add mod">
          <ac:chgData name="Vicky ORourke" userId="77c6088f-2a7e-411c-a42e-754dea1e0e9b" providerId="ADAL" clId="{4CDB3FAB-3D31-40F2-9B1F-22D4A5571159}" dt="2023-06-27T18:44:51.517" v="20" actId="1076"/>
          <ac:picMkLst>
            <pc:docMk/>
            <pc:sldMk cId="0" sldId="257"/>
            <ac:picMk id="2" creationId="{E57428E0-6EF1-B08F-B13E-02CC399BA860}"/>
          </ac:picMkLst>
        </pc:picChg>
        <pc:picChg chg="del">
          <ac:chgData name="Vicky ORourke" userId="77c6088f-2a7e-411c-a42e-754dea1e0e9b" providerId="ADAL" clId="{4CDB3FAB-3D31-40F2-9B1F-22D4A5571159}" dt="2023-06-27T18:43:43.089" v="12" actId="478"/>
          <ac:picMkLst>
            <pc:docMk/>
            <pc:sldMk cId="0" sldId="257"/>
            <ac:picMk id="3" creationId="{A809A967-9CC2-DF79-C293-60874159A9A3}"/>
          </ac:picMkLst>
        </pc:picChg>
        <pc:picChg chg="add mod">
          <ac:chgData name="Vicky ORourke" userId="77c6088f-2a7e-411c-a42e-754dea1e0e9b" providerId="ADAL" clId="{4CDB3FAB-3D31-40F2-9B1F-22D4A5571159}" dt="2023-06-27T18:44:10.397" v="15" actId="1076"/>
          <ac:picMkLst>
            <pc:docMk/>
            <pc:sldMk cId="0" sldId="257"/>
            <ac:picMk id="6" creationId="{F5217D21-7F13-CC04-3D8A-924EEA157FEB}"/>
          </ac:picMkLst>
        </pc:picChg>
        <pc:picChg chg="add mod">
          <ac:chgData name="Vicky ORourke" userId="77c6088f-2a7e-411c-a42e-754dea1e0e9b" providerId="ADAL" clId="{4CDB3FAB-3D31-40F2-9B1F-22D4A5571159}" dt="2023-06-27T18:44:46.162" v="19" actId="1076"/>
          <ac:picMkLst>
            <pc:docMk/>
            <pc:sldMk cId="0" sldId="257"/>
            <ac:picMk id="8" creationId="{C9E79C4D-47CD-F13A-3FD6-48875494153C}"/>
          </ac:picMkLst>
        </pc:picChg>
      </pc:sldChg>
      <pc:sldChg chg="addSp modSp mod">
        <pc:chgData name="Vicky ORourke" userId="77c6088f-2a7e-411c-a42e-754dea1e0e9b" providerId="ADAL" clId="{4CDB3FAB-3D31-40F2-9B1F-22D4A5571159}" dt="2023-06-27T18:48:46.580" v="48" actId="1076"/>
        <pc:sldMkLst>
          <pc:docMk/>
          <pc:sldMk cId="0" sldId="258"/>
        </pc:sldMkLst>
        <pc:spChg chg="mod">
          <ac:chgData name="Vicky ORourke" userId="77c6088f-2a7e-411c-a42e-754dea1e0e9b" providerId="ADAL" clId="{4CDB3FAB-3D31-40F2-9B1F-22D4A5571159}" dt="2023-06-27T18:47:05.464" v="36" actId="1076"/>
          <ac:spMkLst>
            <pc:docMk/>
            <pc:sldMk cId="0" sldId="258"/>
            <ac:spMk id="11" creationId="{8689ACD0-DA5C-43BD-4317-F74F68BBF9AC}"/>
          </ac:spMkLst>
        </pc:spChg>
        <pc:spChg chg="mod">
          <ac:chgData name="Vicky ORourke" userId="77c6088f-2a7e-411c-a42e-754dea1e0e9b" providerId="ADAL" clId="{4CDB3FAB-3D31-40F2-9B1F-22D4A5571159}" dt="2023-06-27T18:48:34.989" v="45" actId="20577"/>
          <ac:spMkLst>
            <pc:docMk/>
            <pc:sldMk cId="0" sldId="258"/>
            <ac:spMk id="103" creationId="{00000000-0000-0000-0000-000000000000}"/>
          </ac:spMkLst>
        </pc:spChg>
        <pc:picChg chg="add mod">
          <ac:chgData name="Vicky ORourke" userId="77c6088f-2a7e-411c-a42e-754dea1e0e9b" providerId="ADAL" clId="{4CDB3FAB-3D31-40F2-9B1F-22D4A5571159}" dt="2023-06-27T18:48:46.580" v="48" actId="1076"/>
          <ac:picMkLst>
            <pc:docMk/>
            <pc:sldMk cId="0" sldId="258"/>
            <ac:picMk id="2" creationId="{12C89F83-0C68-7CE3-090D-95610DD87414}"/>
          </ac:picMkLst>
        </pc:picChg>
      </pc:sldChg>
      <pc:sldChg chg="addSp delSp modSp mod">
        <pc:chgData name="Vicky ORourke" userId="77c6088f-2a7e-411c-a42e-754dea1e0e9b" providerId="ADAL" clId="{4CDB3FAB-3D31-40F2-9B1F-22D4A5571159}" dt="2023-06-27T18:46:44.963" v="33" actId="1076"/>
        <pc:sldMkLst>
          <pc:docMk/>
          <pc:sldMk cId="1398737038" sldId="278"/>
        </pc:sldMkLst>
        <pc:spChg chg="add del">
          <ac:chgData name="Vicky ORourke" userId="77c6088f-2a7e-411c-a42e-754dea1e0e9b" providerId="ADAL" clId="{4CDB3FAB-3D31-40F2-9B1F-22D4A5571159}" dt="2023-06-27T17:49:27.843" v="1" actId="478"/>
          <ac:spMkLst>
            <pc:docMk/>
            <pc:sldMk cId="1398737038" sldId="278"/>
            <ac:spMk id="2" creationId="{03F4ABFD-A2CF-7523-10B7-271960FD7A4E}"/>
          </ac:spMkLst>
        </pc:spChg>
        <pc:spChg chg="del mod ord">
          <ac:chgData name="Vicky ORourke" userId="77c6088f-2a7e-411c-a42e-754dea1e0e9b" providerId="ADAL" clId="{4CDB3FAB-3D31-40F2-9B1F-22D4A5571159}" dt="2023-06-27T18:46:11.865" v="25" actId="478"/>
          <ac:spMkLst>
            <pc:docMk/>
            <pc:sldMk cId="1398737038" sldId="278"/>
            <ac:spMk id="5" creationId="{38329F2F-7210-76F5-EA8E-EC97A0CDE1B4}"/>
          </ac:spMkLst>
        </pc:spChg>
        <pc:spChg chg="add mod">
          <ac:chgData name="Vicky ORourke" userId="77c6088f-2a7e-411c-a42e-754dea1e0e9b" providerId="ADAL" clId="{4CDB3FAB-3D31-40F2-9B1F-22D4A5571159}" dt="2023-06-27T18:46:12.538" v="26"/>
          <ac:spMkLst>
            <pc:docMk/>
            <pc:sldMk cId="1398737038" sldId="278"/>
            <ac:spMk id="7" creationId="{9128704C-9D39-6AFF-E358-B9DFF82754E3}"/>
          </ac:spMkLst>
        </pc:spChg>
        <pc:spChg chg="add mod">
          <ac:chgData name="Vicky ORourke" userId="77c6088f-2a7e-411c-a42e-754dea1e0e9b" providerId="ADAL" clId="{4CDB3FAB-3D31-40F2-9B1F-22D4A5571159}" dt="2023-06-27T18:46:39.575" v="32" actId="1076"/>
          <ac:spMkLst>
            <pc:docMk/>
            <pc:sldMk cId="1398737038" sldId="278"/>
            <ac:spMk id="8" creationId="{E028F13A-DC43-0387-6A82-EB31DA883174}"/>
          </ac:spMkLst>
        </pc:spChg>
        <pc:spChg chg="add mod">
          <ac:chgData name="Vicky ORourke" userId="77c6088f-2a7e-411c-a42e-754dea1e0e9b" providerId="ADAL" clId="{4CDB3FAB-3D31-40F2-9B1F-22D4A5571159}" dt="2023-06-27T18:46:44.963" v="33" actId="1076"/>
          <ac:spMkLst>
            <pc:docMk/>
            <pc:sldMk cId="1398737038" sldId="278"/>
            <ac:spMk id="9" creationId="{3AD50592-4419-1514-04AB-283BEA9DDC1C}"/>
          </ac:spMkLst>
        </pc:spChg>
        <pc:spChg chg="add del mod">
          <ac:chgData name="Vicky ORourke" userId="77c6088f-2a7e-411c-a42e-754dea1e0e9b" providerId="ADAL" clId="{4CDB3FAB-3D31-40F2-9B1F-22D4A5571159}" dt="2023-06-27T18:46:22.643" v="27" actId="478"/>
          <ac:spMkLst>
            <pc:docMk/>
            <pc:sldMk cId="1398737038" sldId="278"/>
            <ac:spMk id="10" creationId="{551A1B97-B37E-3749-9BED-7B2EBC834AB5}"/>
          </ac:spMkLst>
        </pc:spChg>
        <pc:spChg chg="add mod">
          <ac:chgData name="Vicky ORourke" userId="77c6088f-2a7e-411c-a42e-754dea1e0e9b" providerId="ADAL" clId="{4CDB3FAB-3D31-40F2-9B1F-22D4A5571159}" dt="2023-06-27T18:46:12.538" v="26"/>
          <ac:spMkLst>
            <pc:docMk/>
            <pc:sldMk cId="1398737038" sldId="278"/>
            <ac:spMk id="11" creationId="{52FCB929-192B-D08D-2260-37EB2A2BC2D5}"/>
          </ac:spMkLst>
        </pc:spChg>
        <pc:picChg chg="del">
          <ac:chgData name="Vicky ORourke" userId="77c6088f-2a7e-411c-a42e-754dea1e0e9b" providerId="ADAL" clId="{4CDB3FAB-3D31-40F2-9B1F-22D4A5571159}" dt="2023-06-27T17:49:34.679" v="3" actId="478"/>
          <ac:picMkLst>
            <pc:docMk/>
            <pc:sldMk cId="1398737038" sldId="278"/>
            <ac:picMk id="3" creationId="{A809A967-9CC2-DF79-C293-60874159A9A3}"/>
          </ac:picMkLst>
        </pc:picChg>
        <pc:picChg chg="add del mod ord">
          <ac:chgData name="Vicky ORourke" userId="77c6088f-2a7e-411c-a42e-754dea1e0e9b" providerId="ADAL" clId="{4CDB3FAB-3D31-40F2-9B1F-22D4A5571159}" dt="2023-06-27T18:46:06.923" v="24" actId="478"/>
          <ac:picMkLst>
            <pc:docMk/>
            <pc:sldMk cId="1398737038" sldId="278"/>
            <ac:picMk id="4" creationId="{373D07AD-7804-17C8-5E33-F7BDD4BA262A}"/>
          </ac:picMkLst>
        </pc:picChg>
        <pc:picChg chg="add mod">
          <ac:chgData name="Vicky ORourke" userId="77c6088f-2a7e-411c-a42e-754dea1e0e9b" providerId="ADAL" clId="{4CDB3FAB-3D31-40F2-9B1F-22D4A5571159}" dt="2023-06-27T18:46:12.538" v="26"/>
          <ac:picMkLst>
            <pc:docMk/>
            <pc:sldMk cId="1398737038" sldId="278"/>
            <ac:picMk id="6" creationId="{1B65F42F-1629-3A7F-54E4-EF5BD7CC45BF}"/>
          </ac:picMkLst>
        </pc:picChg>
        <pc:picChg chg="add mod">
          <ac:chgData name="Vicky ORourke" userId="77c6088f-2a7e-411c-a42e-754dea1e0e9b" providerId="ADAL" clId="{4CDB3FAB-3D31-40F2-9B1F-22D4A5571159}" dt="2023-06-27T18:46:27.842" v="28" actId="1076"/>
          <ac:picMkLst>
            <pc:docMk/>
            <pc:sldMk cId="1398737038" sldId="278"/>
            <ac:picMk id="12" creationId="{85E85104-A143-D085-D534-6D89F7E74B0A}"/>
          </ac:picMkLst>
        </pc:picChg>
        <pc:picChg chg="add mod">
          <ac:chgData name="Vicky ORourke" userId="77c6088f-2a7e-411c-a42e-754dea1e0e9b" providerId="ADAL" clId="{4CDB3FAB-3D31-40F2-9B1F-22D4A5571159}" dt="2023-06-27T18:46:35.071" v="30" actId="1076"/>
          <ac:picMkLst>
            <pc:docMk/>
            <pc:sldMk cId="1398737038" sldId="278"/>
            <ac:picMk id="13" creationId="{91B22A74-D53E-2B6C-F3D5-5A836DA08473}"/>
          </ac:picMkLst>
        </pc:picChg>
        <pc:picChg chg="add mod">
          <ac:chgData name="Vicky ORourke" userId="77c6088f-2a7e-411c-a42e-754dea1e0e9b" providerId="ADAL" clId="{4CDB3FAB-3D31-40F2-9B1F-22D4A5571159}" dt="2023-06-27T18:46:32.017" v="29" actId="1076"/>
          <ac:picMkLst>
            <pc:docMk/>
            <pc:sldMk cId="1398737038" sldId="278"/>
            <ac:picMk id="14" creationId="{85D1A2F1-50FB-E75A-A108-84713F394010}"/>
          </ac:picMkLst>
        </pc:picChg>
      </pc:sldChg>
      <pc:sldChg chg="addSp delSp modSp mod">
        <pc:chgData name="Vicky ORourke" userId="77c6088f-2a7e-411c-a42e-754dea1e0e9b" providerId="ADAL" clId="{4CDB3FAB-3D31-40F2-9B1F-22D4A5571159}" dt="2023-06-27T18:53:24.496" v="112" actId="1076"/>
        <pc:sldMkLst>
          <pc:docMk/>
          <pc:sldMk cId="1245340926" sldId="279"/>
        </pc:sldMkLst>
        <pc:spChg chg="mod">
          <ac:chgData name="Vicky ORourke" userId="77c6088f-2a7e-411c-a42e-754dea1e0e9b" providerId="ADAL" clId="{4CDB3FAB-3D31-40F2-9B1F-22D4A5571159}" dt="2023-06-27T18:53:24.496" v="112" actId="1076"/>
          <ac:spMkLst>
            <pc:docMk/>
            <pc:sldMk cId="1245340926" sldId="279"/>
            <ac:spMk id="2" creationId="{64C998A3-544D-98D3-D2BE-17C938427F71}"/>
          </ac:spMkLst>
        </pc:spChg>
        <pc:spChg chg="mod">
          <ac:chgData name="Vicky ORourke" userId="77c6088f-2a7e-411c-a42e-754dea1e0e9b" providerId="ADAL" clId="{4CDB3FAB-3D31-40F2-9B1F-22D4A5571159}" dt="2023-06-27T18:52:54.894" v="104"/>
          <ac:spMkLst>
            <pc:docMk/>
            <pc:sldMk cId="1245340926" sldId="279"/>
            <ac:spMk id="4" creationId="{E75CD2AB-B856-600D-9A3D-06F40A2936EF}"/>
          </ac:spMkLst>
        </pc:spChg>
        <pc:spChg chg="del">
          <ac:chgData name="Vicky ORourke" userId="77c6088f-2a7e-411c-a42e-754dea1e0e9b" providerId="ADAL" clId="{4CDB3FAB-3D31-40F2-9B1F-22D4A5571159}" dt="2023-06-27T18:51:08.090" v="80" actId="478"/>
          <ac:spMkLst>
            <pc:docMk/>
            <pc:sldMk cId="1245340926" sldId="279"/>
            <ac:spMk id="5" creationId="{38329F2F-7210-76F5-EA8E-EC97A0CDE1B4}"/>
          </ac:spMkLst>
        </pc:spChg>
        <pc:spChg chg="add mod">
          <ac:chgData name="Vicky ORourke" userId="77c6088f-2a7e-411c-a42e-754dea1e0e9b" providerId="ADAL" clId="{4CDB3FAB-3D31-40F2-9B1F-22D4A5571159}" dt="2023-06-27T18:51:00.595" v="77"/>
          <ac:spMkLst>
            <pc:docMk/>
            <pc:sldMk cId="1245340926" sldId="279"/>
            <ac:spMk id="6" creationId="{21E22275-DE15-0991-B3FC-995DBE4E9283}"/>
          </ac:spMkLst>
        </pc:spChg>
        <pc:picChg chg="del mod">
          <ac:chgData name="Vicky ORourke" userId="77c6088f-2a7e-411c-a42e-754dea1e0e9b" providerId="ADAL" clId="{4CDB3FAB-3D31-40F2-9B1F-22D4A5571159}" dt="2023-06-27T18:51:03.661" v="79" actId="478"/>
          <ac:picMkLst>
            <pc:docMk/>
            <pc:sldMk cId="1245340926" sldId="279"/>
            <ac:picMk id="3" creationId="{A809A967-9CC2-DF79-C293-60874159A9A3}"/>
          </ac:picMkLst>
        </pc:picChg>
        <pc:picChg chg="add del mod">
          <ac:chgData name="Vicky ORourke" userId="77c6088f-2a7e-411c-a42e-754dea1e0e9b" providerId="ADAL" clId="{4CDB3FAB-3D31-40F2-9B1F-22D4A5571159}" dt="2023-06-27T18:50:30.120" v="64" actId="478"/>
          <ac:picMkLst>
            <pc:docMk/>
            <pc:sldMk cId="1245340926" sldId="279"/>
            <ac:picMk id="7" creationId="{7C5559F6-C2AD-D743-A3E2-74CC034A451F}"/>
          </ac:picMkLst>
        </pc:picChg>
        <pc:picChg chg="add del mod">
          <ac:chgData name="Vicky ORourke" userId="77c6088f-2a7e-411c-a42e-754dea1e0e9b" providerId="ADAL" clId="{4CDB3FAB-3D31-40F2-9B1F-22D4A5571159}" dt="2023-06-27T18:51:48.032" v="83" actId="21"/>
          <ac:picMkLst>
            <pc:docMk/>
            <pc:sldMk cId="1245340926" sldId="279"/>
            <ac:picMk id="9" creationId="{E8CFFDA6-1B33-BEA1-4E04-F1A9FCF1E7E5}"/>
          </ac:picMkLst>
        </pc:picChg>
        <pc:picChg chg="add del mod">
          <ac:chgData name="Vicky ORourke" userId="77c6088f-2a7e-411c-a42e-754dea1e0e9b" providerId="ADAL" clId="{4CDB3FAB-3D31-40F2-9B1F-22D4A5571159}" dt="2023-06-27T18:51:48.032" v="83" actId="21"/>
          <ac:picMkLst>
            <pc:docMk/>
            <pc:sldMk cId="1245340926" sldId="279"/>
            <ac:picMk id="11" creationId="{D270BC81-9CB3-2573-FB8B-E99C94DBC220}"/>
          </ac:picMkLst>
        </pc:picChg>
        <pc:picChg chg="add mod">
          <ac:chgData name="Vicky ORourke" userId="77c6088f-2a7e-411c-a42e-754dea1e0e9b" providerId="ADAL" clId="{4CDB3FAB-3D31-40F2-9B1F-22D4A5571159}" dt="2023-06-27T18:52:21.374" v="92" actId="1076"/>
          <ac:picMkLst>
            <pc:docMk/>
            <pc:sldMk cId="1245340926" sldId="279"/>
            <ac:picMk id="12" creationId="{E6015032-79C6-040C-B81F-3212E165F6D2}"/>
          </ac:picMkLst>
        </pc:picChg>
        <pc:picChg chg="add mod">
          <ac:chgData name="Vicky ORourke" userId="77c6088f-2a7e-411c-a42e-754dea1e0e9b" providerId="ADAL" clId="{4CDB3FAB-3D31-40F2-9B1F-22D4A5571159}" dt="2023-06-27T18:52:29.485" v="95" actId="14100"/>
          <ac:picMkLst>
            <pc:docMk/>
            <pc:sldMk cId="1245340926" sldId="279"/>
            <ac:picMk id="13" creationId="{FA6840FE-DE15-391A-8EB9-2B98E7E939DD}"/>
          </ac:picMkLst>
        </pc:picChg>
      </pc:sldChg>
      <pc:sldChg chg="delSp modSp mod">
        <pc:chgData name="Vicky ORourke" userId="77c6088f-2a7e-411c-a42e-754dea1e0e9b" providerId="ADAL" clId="{4CDB3FAB-3D31-40F2-9B1F-22D4A5571159}" dt="2023-06-27T18:49:17.664" v="57" actId="1076"/>
        <pc:sldMkLst>
          <pc:docMk/>
          <pc:sldMk cId="2632617241" sldId="282"/>
        </pc:sldMkLst>
        <pc:picChg chg="del">
          <ac:chgData name="Vicky ORourke" userId="77c6088f-2a7e-411c-a42e-754dea1e0e9b" providerId="ADAL" clId="{4CDB3FAB-3D31-40F2-9B1F-22D4A5571159}" dt="2023-06-27T18:49:10.584" v="55" actId="478"/>
          <ac:picMkLst>
            <pc:docMk/>
            <pc:sldMk cId="2632617241" sldId="282"/>
            <ac:picMk id="184" creationId="{00000000-0000-0000-0000-000000000000}"/>
          </ac:picMkLst>
        </pc:picChg>
        <pc:picChg chg="mod">
          <ac:chgData name="Vicky ORourke" userId="77c6088f-2a7e-411c-a42e-754dea1e0e9b" providerId="ADAL" clId="{4CDB3FAB-3D31-40F2-9B1F-22D4A5571159}" dt="2023-06-27T18:49:17.664" v="57" actId="1076"/>
          <ac:picMkLst>
            <pc:docMk/>
            <pc:sldMk cId="2632617241" sldId="282"/>
            <ac:picMk id="3074" creationId="{47FA28EE-3FEF-0DEC-0C01-EFD9E3A59E35}"/>
          </ac:picMkLst>
        </pc:picChg>
        <pc:picChg chg="del">
          <ac:chgData name="Vicky ORourke" userId="77c6088f-2a7e-411c-a42e-754dea1e0e9b" providerId="ADAL" clId="{4CDB3FAB-3D31-40F2-9B1F-22D4A5571159}" dt="2023-06-27T18:49:08.516" v="54" actId="478"/>
          <ac:picMkLst>
            <pc:docMk/>
            <pc:sldMk cId="2632617241" sldId="282"/>
            <ac:picMk id="3076" creationId="{2499BDCF-33C5-0F87-F6FB-1CF3D0EF1084}"/>
          </ac:picMkLst>
        </pc:picChg>
      </pc:sldChg>
      <pc:sldChg chg="addSp delSp modSp mod">
        <pc:chgData name="Vicky ORourke" userId="77c6088f-2a7e-411c-a42e-754dea1e0e9b" providerId="ADAL" clId="{4CDB3FAB-3D31-40F2-9B1F-22D4A5571159}" dt="2023-06-27T18:57:25.516" v="160" actId="14100"/>
        <pc:sldMkLst>
          <pc:docMk/>
          <pc:sldMk cId="1278623574" sldId="284"/>
        </pc:sldMkLst>
        <pc:spChg chg="add mod">
          <ac:chgData name="Vicky ORourke" userId="77c6088f-2a7e-411c-a42e-754dea1e0e9b" providerId="ADAL" clId="{4CDB3FAB-3D31-40F2-9B1F-22D4A5571159}" dt="2023-06-27T18:56:53.736" v="154" actId="403"/>
          <ac:spMkLst>
            <pc:docMk/>
            <pc:sldMk cId="1278623574" sldId="284"/>
            <ac:spMk id="2" creationId="{78213825-C27B-1AC5-CFDE-F4B0E4EF9FEA}"/>
          </ac:spMkLst>
        </pc:spChg>
        <pc:spChg chg="add del mod">
          <ac:chgData name="Vicky ORourke" userId="77c6088f-2a7e-411c-a42e-754dea1e0e9b" providerId="ADAL" clId="{4CDB3FAB-3D31-40F2-9B1F-22D4A5571159}" dt="2023-06-27T18:56:37.131" v="150" actId="478"/>
          <ac:spMkLst>
            <pc:docMk/>
            <pc:sldMk cId="1278623574" sldId="284"/>
            <ac:spMk id="4" creationId="{C9CC3B14-0844-1F5E-DEFE-2A9CA6A855FE}"/>
          </ac:spMkLst>
        </pc:spChg>
        <pc:spChg chg="add mod">
          <ac:chgData name="Vicky ORourke" userId="77c6088f-2a7e-411c-a42e-754dea1e0e9b" providerId="ADAL" clId="{4CDB3FAB-3D31-40F2-9B1F-22D4A5571159}" dt="2023-06-27T18:56:49.516" v="153" actId="403"/>
          <ac:spMkLst>
            <pc:docMk/>
            <pc:sldMk cId="1278623574" sldId="284"/>
            <ac:spMk id="5" creationId="{5C11C2AC-44D4-20BC-AD1C-4392B3A26F85}"/>
          </ac:spMkLst>
        </pc:spChg>
        <pc:spChg chg="add mod">
          <ac:chgData name="Vicky ORourke" userId="77c6088f-2a7e-411c-a42e-754dea1e0e9b" providerId="ADAL" clId="{4CDB3FAB-3D31-40F2-9B1F-22D4A5571159}" dt="2023-06-27T18:57:25.516" v="160" actId="14100"/>
          <ac:spMkLst>
            <pc:docMk/>
            <pc:sldMk cId="1278623574" sldId="284"/>
            <ac:spMk id="6" creationId="{307F8B79-9795-0535-4CE4-D2315B0F9F22}"/>
          </ac:spMkLst>
        </pc:spChg>
        <pc:spChg chg="mod">
          <ac:chgData name="Vicky ORourke" userId="77c6088f-2a7e-411c-a42e-754dea1e0e9b" providerId="ADAL" clId="{4CDB3FAB-3D31-40F2-9B1F-22D4A5571159}" dt="2023-06-27T18:55:31.434" v="140" actId="21"/>
          <ac:spMkLst>
            <pc:docMk/>
            <pc:sldMk cId="1278623574" sldId="284"/>
            <ac:spMk id="183" creationId="{00000000-0000-0000-0000-000000000000}"/>
          </ac:spMkLst>
        </pc:spChg>
      </pc:sldChg>
      <pc:sldChg chg="addSp modSp mod">
        <pc:chgData name="Vicky ORourke" userId="77c6088f-2a7e-411c-a42e-754dea1e0e9b" providerId="ADAL" clId="{4CDB3FAB-3D31-40F2-9B1F-22D4A5571159}" dt="2023-06-27T18:54:33.111" v="134" actId="13926"/>
        <pc:sldMkLst>
          <pc:docMk/>
          <pc:sldMk cId="2080192970" sldId="285"/>
        </pc:sldMkLst>
        <pc:spChg chg="mod">
          <ac:chgData name="Vicky ORourke" userId="77c6088f-2a7e-411c-a42e-754dea1e0e9b" providerId="ADAL" clId="{4CDB3FAB-3D31-40F2-9B1F-22D4A5571159}" dt="2023-06-27T18:54:33.111" v="134" actId="13926"/>
          <ac:spMkLst>
            <pc:docMk/>
            <pc:sldMk cId="2080192970" sldId="285"/>
            <ac:spMk id="2" creationId="{B72B3FDC-72F4-0537-B10C-893F15BFE8FE}"/>
          </ac:spMkLst>
        </pc:spChg>
        <pc:spChg chg="mod">
          <ac:chgData name="Vicky ORourke" userId="77c6088f-2a7e-411c-a42e-754dea1e0e9b" providerId="ADAL" clId="{4CDB3FAB-3D31-40F2-9B1F-22D4A5571159}" dt="2023-06-27T18:54:18.017" v="131" actId="122"/>
          <ac:spMkLst>
            <pc:docMk/>
            <pc:sldMk cId="2080192970" sldId="285"/>
            <ac:spMk id="183" creationId="{00000000-0000-0000-0000-000000000000}"/>
          </ac:spMkLst>
        </pc:spChg>
        <pc:picChg chg="add mod">
          <ac:chgData name="Vicky ORourke" userId="77c6088f-2a7e-411c-a42e-754dea1e0e9b" providerId="ADAL" clId="{4CDB3FAB-3D31-40F2-9B1F-22D4A5571159}" dt="2023-06-27T18:54:08.107" v="120" actId="1076"/>
          <ac:picMkLst>
            <pc:docMk/>
            <pc:sldMk cId="2080192970" sldId="285"/>
            <ac:picMk id="3" creationId="{E2A6ABE8-1477-444A-DCC0-A0A4FC8C7CF6}"/>
          </ac:picMkLst>
        </pc:picChg>
      </pc:sldChg>
      <pc:sldChg chg="delSp modSp mod">
        <pc:chgData name="Vicky ORourke" userId="77c6088f-2a7e-411c-a42e-754dea1e0e9b" providerId="ADAL" clId="{4CDB3FAB-3D31-40F2-9B1F-22D4A5571159}" dt="2023-06-27T18:58:34.043" v="174" actId="2711"/>
        <pc:sldMkLst>
          <pc:docMk/>
          <pc:sldMk cId="1411907647" sldId="286"/>
        </pc:sldMkLst>
        <pc:spChg chg="del">
          <ac:chgData name="Vicky ORourke" userId="77c6088f-2a7e-411c-a42e-754dea1e0e9b" providerId="ADAL" clId="{4CDB3FAB-3D31-40F2-9B1F-22D4A5571159}" dt="2023-06-27T18:57:51.081" v="164" actId="478"/>
          <ac:spMkLst>
            <pc:docMk/>
            <pc:sldMk cId="1411907647" sldId="286"/>
            <ac:spMk id="2" creationId="{42D9BCB8-A4FD-8D61-C3E1-05B15A860197}"/>
          </ac:spMkLst>
        </pc:spChg>
        <pc:spChg chg="mod">
          <ac:chgData name="Vicky ORourke" userId="77c6088f-2a7e-411c-a42e-754dea1e0e9b" providerId="ADAL" clId="{4CDB3FAB-3D31-40F2-9B1F-22D4A5571159}" dt="2023-06-27T18:58:34.043" v="174" actId="2711"/>
          <ac:spMkLst>
            <pc:docMk/>
            <pc:sldMk cId="1411907647" sldId="286"/>
            <ac:spMk id="183" creationId="{00000000-0000-0000-0000-000000000000}"/>
          </ac:spMkLst>
        </pc:spChg>
        <pc:picChg chg="del">
          <ac:chgData name="Vicky ORourke" userId="77c6088f-2a7e-411c-a42e-754dea1e0e9b" providerId="ADAL" clId="{4CDB3FAB-3D31-40F2-9B1F-22D4A5571159}" dt="2023-06-27T18:57:46.964" v="163" actId="478"/>
          <ac:picMkLst>
            <pc:docMk/>
            <pc:sldMk cId="1411907647" sldId="286"/>
            <ac:picMk id="184" creationId="{00000000-0000-0000-0000-000000000000}"/>
          </ac:picMkLst>
        </pc:picChg>
        <pc:picChg chg="mod">
          <ac:chgData name="Vicky ORourke" userId="77c6088f-2a7e-411c-a42e-754dea1e0e9b" providerId="ADAL" clId="{4CDB3FAB-3D31-40F2-9B1F-22D4A5571159}" dt="2023-06-27T18:58:00.628" v="168" actId="1076"/>
          <ac:picMkLst>
            <pc:docMk/>
            <pc:sldMk cId="1411907647" sldId="286"/>
            <ac:picMk id="4098" creationId="{78284C25-BE35-FD04-DBF6-50E344224C2E}"/>
          </ac:picMkLst>
        </pc:picChg>
        <pc:picChg chg="del">
          <ac:chgData name="Vicky ORourke" userId="77c6088f-2a7e-411c-a42e-754dea1e0e9b" providerId="ADAL" clId="{4CDB3FAB-3D31-40F2-9B1F-22D4A5571159}" dt="2023-06-27T18:57:45.452" v="162" actId="478"/>
          <ac:picMkLst>
            <pc:docMk/>
            <pc:sldMk cId="1411907647" sldId="286"/>
            <ac:picMk id="4100" creationId="{23354FC2-CAA9-0D5F-4ACD-8CA27EE828EE}"/>
          </ac:picMkLst>
        </pc:picChg>
      </pc:sldChg>
      <pc:sldChg chg="addSp delSp modSp mod">
        <pc:chgData name="Vicky ORourke" userId="77c6088f-2a7e-411c-a42e-754dea1e0e9b" providerId="ADAL" clId="{4CDB3FAB-3D31-40F2-9B1F-22D4A5571159}" dt="2023-06-27T19:01:13.211" v="221" actId="1076"/>
        <pc:sldMkLst>
          <pc:docMk/>
          <pc:sldMk cId="4241494696" sldId="287"/>
        </pc:sldMkLst>
        <pc:spChg chg="del">
          <ac:chgData name="Vicky ORourke" userId="77c6088f-2a7e-411c-a42e-754dea1e0e9b" providerId="ADAL" clId="{4CDB3FAB-3D31-40F2-9B1F-22D4A5571159}" dt="2023-06-27T19:00:38.322" v="212" actId="478"/>
          <ac:spMkLst>
            <pc:docMk/>
            <pc:sldMk cId="4241494696" sldId="287"/>
            <ac:spMk id="2" creationId="{9DE8304A-29FA-1BF3-E4B9-FBBAA07BBC9B}"/>
          </ac:spMkLst>
        </pc:spChg>
        <pc:spChg chg="del">
          <ac:chgData name="Vicky ORourke" userId="77c6088f-2a7e-411c-a42e-754dea1e0e9b" providerId="ADAL" clId="{4CDB3FAB-3D31-40F2-9B1F-22D4A5571159}" dt="2023-06-27T19:00:43.916" v="214" actId="478"/>
          <ac:spMkLst>
            <pc:docMk/>
            <pc:sldMk cId="4241494696" sldId="287"/>
            <ac:spMk id="4" creationId="{F1FB6BDE-A760-DF54-89DD-2FFC55EC00BD}"/>
          </ac:spMkLst>
        </pc:spChg>
        <pc:spChg chg="add mod">
          <ac:chgData name="Vicky ORourke" userId="77c6088f-2a7e-411c-a42e-754dea1e0e9b" providerId="ADAL" clId="{4CDB3FAB-3D31-40F2-9B1F-22D4A5571159}" dt="2023-06-27T19:00:36.513" v="211"/>
          <ac:spMkLst>
            <pc:docMk/>
            <pc:sldMk cId="4241494696" sldId="287"/>
            <ac:spMk id="5" creationId="{1D9F7E9E-226A-9104-1907-B88D43E4117A}"/>
          </ac:spMkLst>
        </pc:spChg>
        <pc:picChg chg="del">
          <ac:chgData name="Vicky ORourke" userId="77c6088f-2a7e-411c-a42e-754dea1e0e9b" providerId="ADAL" clId="{4CDB3FAB-3D31-40F2-9B1F-22D4A5571159}" dt="2023-06-27T19:00:39.712" v="213" actId="478"/>
          <ac:picMkLst>
            <pc:docMk/>
            <pc:sldMk cId="4241494696" sldId="287"/>
            <ac:picMk id="3" creationId="{3914FDF8-C6C2-4015-DAAB-26B607D10855}"/>
          </ac:picMkLst>
        </pc:picChg>
        <pc:picChg chg="del">
          <ac:chgData name="Vicky ORourke" userId="77c6088f-2a7e-411c-a42e-754dea1e0e9b" providerId="ADAL" clId="{4CDB3FAB-3D31-40F2-9B1F-22D4A5571159}" dt="2023-06-27T19:00:45.610" v="215" actId="478"/>
          <ac:picMkLst>
            <pc:docMk/>
            <pc:sldMk cId="4241494696" sldId="287"/>
            <ac:picMk id="184" creationId="{00000000-0000-0000-0000-000000000000}"/>
          </ac:picMkLst>
        </pc:picChg>
        <pc:picChg chg="mod">
          <ac:chgData name="Vicky ORourke" userId="77c6088f-2a7e-411c-a42e-754dea1e0e9b" providerId="ADAL" clId="{4CDB3FAB-3D31-40F2-9B1F-22D4A5571159}" dt="2023-06-27T19:01:13.211" v="221" actId="1076"/>
          <ac:picMkLst>
            <pc:docMk/>
            <pc:sldMk cId="4241494696" sldId="287"/>
            <ac:picMk id="5124" creationId="{09B97553-2295-E67F-47DE-C19CCA3D6F28}"/>
          </ac:picMkLst>
        </pc:picChg>
      </pc:sldChg>
      <pc:sldChg chg="addSp delSp modSp mod ord">
        <pc:chgData name="Vicky ORourke" userId="77c6088f-2a7e-411c-a42e-754dea1e0e9b" providerId="ADAL" clId="{4CDB3FAB-3D31-40F2-9B1F-22D4A5571159}" dt="2023-06-27T19:08:42.165" v="260" actId="1076"/>
        <pc:sldMkLst>
          <pc:docMk/>
          <pc:sldMk cId="504487821" sldId="288"/>
        </pc:sldMkLst>
        <pc:spChg chg="del mod">
          <ac:chgData name="Vicky ORourke" userId="77c6088f-2a7e-411c-a42e-754dea1e0e9b" providerId="ADAL" clId="{4CDB3FAB-3D31-40F2-9B1F-22D4A5571159}" dt="2023-06-27T19:02:23.655" v="224" actId="478"/>
          <ac:spMkLst>
            <pc:docMk/>
            <pc:sldMk cId="504487821" sldId="288"/>
            <ac:spMk id="2" creationId="{9DE8304A-29FA-1BF3-E4B9-FBBAA07BBC9B}"/>
          </ac:spMkLst>
        </pc:spChg>
        <pc:spChg chg="add mod">
          <ac:chgData name="Vicky ORourke" userId="77c6088f-2a7e-411c-a42e-754dea1e0e9b" providerId="ADAL" clId="{4CDB3FAB-3D31-40F2-9B1F-22D4A5571159}" dt="2023-06-27T19:02:26.541" v="226"/>
          <ac:spMkLst>
            <pc:docMk/>
            <pc:sldMk cId="504487821" sldId="288"/>
            <ac:spMk id="5" creationId="{B0E4F6A1-0C2C-9EE5-F25D-A25044C517E1}"/>
          </ac:spMkLst>
        </pc:spChg>
        <pc:spChg chg="add del mod">
          <ac:chgData name="Vicky ORourke" userId="77c6088f-2a7e-411c-a42e-754dea1e0e9b" providerId="ADAL" clId="{4CDB3FAB-3D31-40F2-9B1F-22D4A5571159}" dt="2023-06-27T19:06:31.418" v="254" actId="478"/>
          <ac:spMkLst>
            <pc:docMk/>
            <pc:sldMk cId="504487821" sldId="288"/>
            <ac:spMk id="6" creationId="{4DD2CA7A-5F5A-16DC-8CC3-1688B5963C54}"/>
          </ac:spMkLst>
        </pc:spChg>
        <pc:spChg chg="add mod">
          <ac:chgData name="Vicky ORourke" userId="77c6088f-2a7e-411c-a42e-754dea1e0e9b" providerId="ADAL" clId="{4CDB3FAB-3D31-40F2-9B1F-22D4A5571159}" dt="2023-06-27T19:02:51.581" v="230"/>
          <ac:spMkLst>
            <pc:docMk/>
            <pc:sldMk cId="504487821" sldId="288"/>
            <ac:spMk id="7" creationId="{1DB90C71-D271-ED76-B46B-819B6DA11FAF}"/>
          </ac:spMkLst>
        </pc:spChg>
        <pc:spChg chg="add del mod">
          <ac:chgData name="Vicky ORourke" userId="77c6088f-2a7e-411c-a42e-754dea1e0e9b" providerId="ADAL" clId="{4CDB3FAB-3D31-40F2-9B1F-22D4A5571159}" dt="2023-06-27T19:03:14.629" v="236" actId="478"/>
          <ac:spMkLst>
            <pc:docMk/>
            <pc:sldMk cId="504487821" sldId="288"/>
            <ac:spMk id="8" creationId="{12018B50-0C58-1B8C-7C1B-09699B30FEC6}"/>
          </ac:spMkLst>
        </pc:spChg>
        <pc:spChg chg="add del mod">
          <ac:chgData name="Vicky ORourke" userId="77c6088f-2a7e-411c-a42e-754dea1e0e9b" providerId="ADAL" clId="{4CDB3FAB-3D31-40F2-9B1F-22D4A5571159}" dt="2023-06-27T19:03:17.157" v="237" actId="478"/>
          <ac:spMkLst>
            <pc:docMk/>
            <pc:sldMk cId="504487821" sldId="288"/>
            <ac:spMk id="9" creationId="{52DE53BE-289E-7099-6B0B-CC99F73B6CF2}"/>
          </ac:spMkLst>
        </pc:spChg>
        <pc:spChg chg="add mod">
          <ac:chgData name="Vicky ORourke" userId="77c6088f-2a7e-411c-a42e-754dea1e0e9b" providerId="ADAL" clId="{4CDB3FAB-3D31-40F2-9B1F-22D4A5571159}" dt="2023-06-27T19:02:26.541" v="226"/>
          <ac:spMkLst>
            <pc:docMk/>
            <pc:sldMk cId="504487821" sldId="288"/>
            <ac:spMk id="10" creationId="{9EBCD31D-6F03-6BBF-8BFD-E8C99C956BB1}"/>
          </ac:spMkLst>
        </pc:spChg>
        <pc:spChg chg="add mod">
          <ac:chgData name="Vicky ORourke" userId="77c6088f-2a7e-411c-a42e-754dea1e0e9b" providerId="ADAL" clId="{4CDB3FAB-3D31-40F2-9B1F-22D4A5571159}" dt="2023-06-27T19:03:03.924" v="234"/>
          <ac:spMkLst>
            <pc:docMk/>
            <pc:sldMk cId="504487821" sldId="288"/>
            <ac:spMk id="11" creationId="{24895AB4-0883-F6C4-8677-8074B8962757}"/>
          </ac:spMkLst>
        </pc:spChg>
        <pc:picChg chg="add del mod">
          <ac:chgData name="Vicky ORourke" userId="77c6088f-2a7e-411c-a42e-754dea1e0e9b" providerId="ADAL" clId="{4CDB3FAB-3D31-40F2-9B1F-22D4A5571159}" dt="2023-06-27T19:03:09.976" v="235" actId="478"/>
          <ac:picMkLst>
            <pc:docMk/>
            <pc:sldMk cId="504487821" sldId="288"/>
            <ac:picMk id="3" creationId="{39E1F7B9-39FC-56CA-0682-E74E2EB8595B}"/>
          </ac:picMkLst>
        </pc:picChg>
        <pc:picChg chg="add mod">
          <ac:chgData name="Vicky ORourke" userId="77c6088f-2a7e-411c-a42e-754dea1e0e9b" providerId="ADAL" clId="{4CDB3FAB-3D31-40F2-9B1F-22D4A5571159}" dt="2023-06-27T19:02:26.541" v="226"/>
          <ac:picMkLst>
            <pc:docMk/>
            <pc:sldMk cId="504487821" sldId="288"/>
            <ac:picMk id="4" creationId="{C82AB645-6864-001F-B30B-059A23F5E511}"/>
          </ac:picMkLst>
        </pc:picChg>
        <pc:picChg chg="add mod">
          <ac:chgData name="Vicky ORourke" userId="77c6088f-2a7e-411c-a42e-754dea1e0e9b" providerId="ADAL" clId="{4CDB3FAB-3D31-40F2-9B1F-22D4A5571159}" dt="2023-06-27T19:07:29.443" v="257" actId="1076"/>
          <ac:picMkLst>
            <pc:docMk/>
            <pc:sldMk cId="504487821" sldId="288"/>
            <ac:picMk id="13" creationId="{953AFFA3-3552-7025-6B0F-97BB63363ECB}"/>
          </ac:picMkLst>
        </pc:picChg>
        <pc:picChg chg="add mod">
          <ac:chgData name="Vicky ORourke" userId="77c6088f-2a7e-411c-a42e-754dea1e0e9b" providerId="ADAL" clId="{4CDB3FAB-3D31-40F2-9B1F-22D4A5571159}" dt="2023-06-27T19:08:42.165" v="260" actId="1076"/>
          <ac:picMkLst>
            <pc:docMk/>
            <pc:sldMk cId="504487821" sldId="288"/>
            <ac:picMk id="14" creationId="{67D36A6B-FA75-D3B1-4C70-D62E13399A6A}"/>
          </ac:picMkLst>
        </pc:picChg>
        <pc:picChg chg="del">
          <ac:chgData name="Vicky ORourke" userId="77c6088f-2a7e-411c-a42e-754dea1e0e9b" providerId="ADAL" clId="{4CDB3FAB-3D31-40F2-9B1F-22D4A5571159}" dt="2023-06-27T19:02:25.843" v="225" actId="478"/>
          <ac:picMkLst>
            <pc:docMk/>
            <pc:sldMk cId="504487821" sldId="288"/>
            <ac:picMk id="184" creationId="{00000000-0000-0000-0000-000000000000}"/>
          </ac:picMkLst>
        </pc:picChg>
      </pc:sldChg>
      <pc:sldChg chg="delSp modSp mod">
        <pc:chgData name="Vicky ORourke" userId="77c6088f-2a7e-411c-a42e-754dea1e0e9b" providerId="ADAL" clId="{4CDB3FAB-3D31-40F2-9B1F-22D4A5571159}" dt="2023-06-27T19:10:29.406" v="273" actId="14100"/>
        <pc:sldMkLst>
          <pc:docMk/>
          <pc:sldMk cId="3931443430" sldId="289"/>
        </pc:sldMkLst>
        <pc:spChg chg="mod">
          <ac:chgData name="Vicky ORourke" userId="77c6088f-2a7e-411c-a42e-754dea1e0e9b" providerId="ADAL" clId="{4CDB3FAB-3D31-40F2-9B1F-22D4A5571159}" dt="2023-06-27T19:10:15.524" v="271" actId="13926"/>
          <ac:spMkLst>
            <pc:docMk/>
            <pc:sldMk cId="3931443430" sldId="289"/>
            <ac:spMk id="2" creationId="{9DE8304A-29FA-1BF3-E4B9-FBBAA07BBC9B}"/>
          </ac:spMkLst>
        </pc:spChg>
        <pc:picChg chg="del">
          <ac:chgData name="Vicky ORourke" userId="77c6088f-2a7e-411c-a42e-754dea1e0e9b" providerId="ADAL" clId="{4CDB3FAB-3D31-40F2-9B1F-22D4A5571159}" dt="2023-06-27T19:10:08.224" v="269" actId="478"/>
          <ac:picMkLst>
            <pc:docMk/>
            <pc:sldMk cId="3931443430" sldId="289"/>
            <ac:picMk id="184" creationId="{00000000-0000-0000-0000-000000000000}"/>
          </ac:picMkLst>
        </pc:picChg>
        <pc:picChg chg="mod">
          <ac:chgData name="Vicky ORourke" userId="77c6088f-2a7e-411c-a42e-754dea1e0e9b" providerId="ADAL" clId="{4CDB3FAB-3D31-40F2-9B1F-22D4A5571159}" dt="2023-06-27T19:10:29.406" v="273" actId="14100"/>
          <ac:picMkLst>
            <pc:docMk/>
            <pc:sldMk cId="3931443430" sldId="289"/>
            <ac:picMk id="6148" creationId="{DBD05DDB-0BAF-659F-BF41-6C1FD532C0C1}"/>
          </ac:picMkLst>
        </pc:picChg>
      </pc:sldChg>
      <pc:sldChg chg="addSp modSp mod">
        <pc:chgData name="Vicky ORourke" userId="77c6088f-2a7e-411c-a42e-754dea1e0e9b" providerId="ADAL" clId="{4CDB3FAB-3D31-40F2-9B1F-22D4A5571159}" dt="2023-06-27T19:12:08.413" v="290" actId="20577"/>
        <pc:sldMkLst>
          <pc:docMk/>
          <pc:sldMk cId="1092631123" sldId="290"/>
        </pc:sldMkLst>
        <pc:spChg chg="mod">
          <ac:chgData name="Vicky ORourke" userId="77c6088f-2a7e-411c-a42e-754dea1e0e9b" providerId="ADAL" clId="{4CDB3FAB-3D31-40F2-9B1F-22D4A5571159}" dt="2023-06-27T19:12:08.413" v="290" actId="20577"/>
          <ac:spMkLst>
            <pc:docMk/>
            <pc:sldMk cId="1092631123" sldId="290"/>
            <ac:spMk id="2" creationId="{9DE8304A-29FA-1BF3-E4B9-FBBAA07BBC9B}"/>
          </ac:spMkLst>
        </pc:spChg>
        <pc:spChg chg="mod">
          <ac:chgData name="Vicky ORourke" userId="77c6088f-2a7e-411c-a42e-754dea1e0e9b" providerId="ADAL" clId="{4CDB3FAB-3D31-40F2-9B1F-22D4A5571159}" dt="2023-06-27T19:11:21.296" v="281" actId="1076"/>
          <ac:spMkLst>
            <pc:docMk/>
            <pc:sldMk cId="1092631123" sldId="290"/>
            <ac:spMk id="3" creationId="{F306FA7C-D2E5-C2C0-00BE-BD59C30227FC}"/>
          </ac:spMkLst>
        </pc:spChg>
        <pc:spChg chg="mod">
          <ac:chgData name="Vicky ORourke" userId="77c6088f-2a7e-411c-a42e-754dea1e0e9b" providerId="ADAL" clId="{4CDB3FAB-3D31-40F2-9B1F-22D4A5571159}" dt="2023-06-27T19:11:21.296" v="281" actId="1076"/>
          <ac:spMkLst>
            <pc:docMk/>
            <pc:sldMk cId="1092631123" sldId="290"/>
            <ac:spMk id="181" creationId="{00000000-0000-0000-0000-000000000000}"/>
          </ac:spMkLst>
        </pc:spChg>
        <pc:spChg chg="mod">
          <ac:chgData name="Vicky ORourke" userId="77c6088f-2a7e-411c-a42e-754dea1e0e9b" providerId="ADAL" clId="{4CDB3FAB-3D31-40F2-9B1F-22D4A5571159}" dt="2023-06-27T19:11:21.296" v="281" actId="1076"/>
          <ac:spMkLst>
            <pc:docMk/>
            <pc:sldMk cId="1092631123" sldId="290"/>
            <ac:spMk id="182" creationId="{00000000-0000-0000-0000-000000000000}"/>
          </ac:spMkLst>
        </pc:spChg>
        <pc:picChg chg="add mod">
          <ac:chgData name="Vicky ORourke" userId="77c6088f-2a7e-411c-a42e-754dea1e0e9b" providerId="ADAL" clId="{4CDB3FAB-3D31-40F2-9B1F-22D4A5571159}" dt="2023-06-27T19:11:21.296" v="281" actId="1076"/>
          <ac:picMkLst>
            <pc:docMk/>
            <pc:sldMk cId="1092631123" sldId="290"/>
            <ac:picMk id="4" creationId="{06176BE1-46BD-DD23-AE2D-1DFCFB6AB801}"/>
          </ac:picMkLst>
        </pc:picChg>
        <pc:picChg chg="mod">
          <ac:chgData name="Vicky ORourke" userId="77c6088f-2a7e-411c-a42e-754dea1e0e9b" providerId="ADAL" clId="{4CDB3FAB-3D31-40F2-9B1F-22D4A5571159}" dt="2023-06-27T19:11:21.296" v="281" actId="1076"/>
          <ac:picMkLst>
            <pc:docMk/>
            <pc:sldMk cId="1092631123" sldId="290"/>
            <ac:picMk id="180" creationId="{00000000-0000-0000-0000-000000000000}"/>
          </ac:picMkLst>
        </pc:picChg>
        <pc:picChg chg="mod">
          <ac:chgData name="Vicky ORourke" userId="77c6088f-2a7e-411c-a42e-754dea1e0e9b" providerId="ADAL" clId="{4CDB3FAB-3D31-40F2-9B1F-22D4A5571159}" dt="2023-06-27T19:11:21.296" v="281" actId="1076"/>
          <ac:picMkLst>
            <pc:docMk/>
            <pc:sldMk cId="1092631123" sldId="290"/>
            <ac:picMk id="184" creationId="{00000000-0000-0000-0000-000000000000}"/>
          </ac:picMkLst>
        </pc:picChg>
      </pc:sldChg>
      <pc:sldChg chg="delSp modSp mod">
        <pc:chgData name="Vicky ORourke" userId="77c6088f-2a7e-411c-a42e-754dea1e0e9b" providerId="ADAL" clId="{4CDB3FAB-3D31-40F2-9B1F-22D4A5571159}" dt="2023-06-27T19:04:21.835" v="250" actId="14100"/>
        <pc:sldMkLst>
          <pc:docMk/>
          <pc:sldMk cId="3912029831" sldId="291"/>
        </pc:sldMkLst>
        <pc:spChg chg="mod">
          <ac:chgData name="Vicky ORourke" userId="77c6088f-2a7e-411c-a42e-754dea1e0e9b" providerId="ADAL" clId="{4CDB3FAB-3D31-40F2-9B1F-22D4A5571159}" dt="2023-06-27T19:04:09.459" v="248" actId="13926"/>
          <ac:spMkLst>
            <pc:docMk/>
            <pc:sldMk cId="3912029831" sldId="291"/>
            <ac:spMk id="2" creationId="{9DE8304A-29FA-1BF3-E4B9-FBBAA07BBC9B}"/>
          </ac:spMkLst>
        </pc:spChg>
        <pc:picChg chg="del">
          <ac:chgData name="Vicky ORourke" userId="77c6088f-2a7e-411c-a42e-754dea1e0e9b" providerId="ADAL" clId="{4CDB3FAB-3D31-40F2-9B1F-22D4A5571159}" dt="2023-06-27T19:03:58.265" v="245" actId="478"/>
          <ac:picMkLst>
            <pc:docMk/>
            <pc:sldMk cId="3912029831" sldId="291"/>
            <ac:picMk id="184" creationId="{00000000-0000-0000-0000-000000000000}"/>
          </ac:picMkLst>
        </pc:picChg>
        <pc:picChg chg="mod">
          <ac:chgData name="Vicky ORourke" userId="77c6088f-2a7e-411c-a42e-754dea1e0e9b" providerId="ADAL" clId="{4CDB3FAB-3D31-40F2-9B1F-22D4A5571159}" dt="2023-06-27T19:04:21.835" v="250" actId="14100"/>
          <ac:picMkLst>
            <pc:docMk/>
            <pc:sldMk cId="3912029831" sldId="291"/>
            <ac:picMk id="6146" creationId="{D025D4A4-F858-4070-5151-327113477FCB}"/>
          </ac:picMkLst>
        </pc:picChg>
      </pc:sldChg>
      <pc:sldChg chg="addSp delSp modSp mod">
        <pc:chgData name="Vicky ORourke" userId="77c6088f-2a7e-411c-a42e-754dea1e0e9b" providerId="ADAL" clId="{4CDB3FAB-3D31-40F2-9B1F-22D4A5571159}" dt="2023-06-27T19:13:31.563" v="304" actId="403"/>
        <pc:sldMkLst>
          <pc:docMk/>
          <pc:sldMk cId="2926250738" sldId="292"/>
        </pc:sldMkLst>
        <pc:spChg chg="del mod">
          <ac:chgData name="Vicky ORourke" userId="77c6088f-2a7e-411c-a42e-754dea1e0e9b" providerId="ADAL" clId="{4CDB3FAB-3D31-40F2-9B1F-22D4A5571159}" dt="2023-06-27T19:12:49.962" v="296"/>
          <ac:spMkLst>
            <pc:docMk/>
            <pc:sldMk cId="2926250738" sldId="292"/>
            <ac:spMk id="2" creationId="{9DE8304A-29FA-1BF3-E4B9-FBBAA07BBC9B}"/>
          </ac:spMkLst>
        </pc:spChg>
        <pc:spChg chg="add mod">
          <ac:chgData name="Vicky ORourke" userId="77c6088f-2a7e-411c-a42e-754dea1e0e9b" providerId="ADAL" clId="{4CDB3FAB-3D31-40F2-9B1F-22D4A5571159}" dt="2023-06-27T19:13:31.563" v="304" actId="403"/>
          <ac:spMkLst>
            <pc:docMk/>
            <pc:sldMk cId="2926250738" sldId="292"/>
            <ac:spMk id="3" creationId="{D6395368-3E7C-BD91-ADCF-9E111A6482AB}"/>
          </ac:spMkLst>
        </pc:spChg>
        <pc:picChg chg="del">
          <ac:chgData name="Vicky ORourke" userId="77c6088f-2a7e-411c-a42e-754dea1e0e9b" providerId="ADAL" clId="{4CDB3FAB-3D31-40F2-9B1F-22D4A5571159}" dt="2023-06-27T19:12:49.962" v="294" actId="478"/>
          <ac:picMkLst>
            <pc:docMk/>
            <pc:sldMk cId="2926250738" sldId="292"/>
            <ac:picMk id="184" creationId="{00000000-0000-0000-0000-000000000000}"/>
          </ac:picMkLst>
        </pc:picChg>
        <pc:picChg chg="mod">
          <ac:chgData name="Vicky ORourke" userId="77c6088f-2a7e-411c-a42e-754dea1e0e9b" providerId="ADAL" clId="{4CDB3FAB-3D31-40F2-9B1F-22D4A5571159}" dt="2023-06-27T19:13:23.270" v="302" actId="1076"/>
          <ac:picMkLst>
            <pc:docMk/>
            <pc:sldMk cId="2926250738" sldId="292"/>
            <ac:picMk id="7170" creationId="{DFC83E89-97A4-0E64-F22E-DFB24F4C3477}"/>
          </ac:picMkLst>
        </pc:picChg>
      </pc:sldChg>
      <pc:sldChg chg="delSp modSp del mod ord">
        <pc:chgData name="Vicky ORourke" userId="77c6088f-2a7e-411c-a42e-754dea1e0e9b" providerId="ADAL" clId="{4CDB3FAB-3D31-40F2-9B1F-22D4A5571159}" dt="2023-06-27T19:17:30.751" v="359" actId="47"/>
        <pc:sldMkLst>
          <pc:docMk/>
          <pc:sldMk cId="1290008606" sldId="293"/>
        </pc:sldMkLst>
        <pc:spChg chg="mod">
          <ac:chgData name="Vicky ORourke" userId="77c6088f-2a7e-411c-a42e-754dea1e0e9b" providerId="ADAL" clId="{4CDB3FAB-3D31-40F2-9B1F-22D4A5571159}" dt="2023-06-27T19:15:57.484" v="326" actId="2711"/>
          <ac:spMkLst>
            <pc:docMk/>
            <pc:sldMk cId="1290008606" sldId="293"/>
            <ac:spMk id="2" creationId="{9DE8304A-29FA-1BF3-E4B9-FBBAA07BBC9B}"/>
          </ac:spMkLst>
        </pc:spChg>
        <pc:picChg chg="del">
          <ac:chgData name="Vicky ORourke" userId="77c6088f-2a7e-411c-a42e-754dea1e0e9b" providerId="ADAL" clId="{4CDB3FAB-3D31-40F2-9B1F-22D4A5571159}" dt="2023-06-27T19:17:18.881" v="354" actId="21"/>
          <ac:picMkLst>
            <pc:docMk/>
            <pc:sldMk cId="1290008606" sldId="293"/>
            <ac:picMk id="8196" creationId="{1D4C37CA-0912-6DDA-B325-A7BB62D19B04}"/>
          </ac:picMkLst>
        </pc:picChg>
      </pc:sldChg>
      <pc:sldChg chg="modSp del mod">
        <pc:chgData name="Vicky ORourke" userId="77c6088f-2a7e-411c-a42e-754dea1e0e9b" providerId="ADAL" clId="{4CDB3FAB-3D31-40F2-9B1F-22D4A5571159}" dt="2023-06-27T19:20:25.897" v="395" actId="47"/>
        <pc:sldMkLst>
          <pc:docMk/>
          <pc:sldMk cId="2717881667" sldId="294"/>
        </pc:sldMkLst>
        <pc:spChg chg="mod">
          <ac:chgData name="Vicky ORourke" userId="77c6088f-2a7e-411c-a42e-754dea1e0e9b" providerId="ADAL" clId="{4CDB3FAB-3D31-40F2-9B1F-22D4A5571159}" dt="2023-06-27T19:20:03.642" v="388" actId="21"/>
          <ac:spMkLst>
            <pc:docMk/>
            <pc:sldMk cId="2717881667" sldId="294"/>
            <ac:spMk id="2" creationId="{9DE8304A-29FA-1BF3-E4B9-FBBAA07BBC9B}"/>
          </ac:spMkLst>
        </pc:spChg>
      </pc:sldChg>
      <pc:sldChg chg="modSp del mod">
        <pc:chgData name="Vicky ORourke" userId="77c6088f-2a7e-411c-a42e-754dea1e0e9b" providerId="ADAL" clId="{4CDB3FAB-3D31-40F2-9B1F-22D4A5571159}" dt="2023-06-27T19:20:40.199" v="397" actId="47"/>
        <pc:sldMkLst>
          <pc:docMk/>
          <pc:sldMk cId="2290876220" sldId="295"/>
        </pc:sldMkLst>
        <pc:spChg chg="mod">
          <ac:chgData name="Vicky ORourke" userId="77c6088f-2a7e-411c-a42e-754dea1e0e9b" providerId="ADAL" clId="{4CDB3FAB-3D31-40F2-9B1F-22D4A5571159}" dt="2023-06-27T19:20:38.326" v="396" actId="21"/>
          <ac:spMkLst>
            <pc:docMk/>
            <pc:sldMk cId="2290876220" sldId="295"/>
            <ac:spMk id="2" creationId="{9DE8304A-29FA-1BF3-E4B9-FBBAA07BBC9B}"/>
          </ac:spMkLst>
        </pc:spChg>
      </pc:sldChg>
      <pc:sldChg chg="delSp modSp add mod">
        <pc:chgData name="Vicky ORourke" userId="77c6088f-2a7e-411c-a42e-754dea1e0e9b" providerId="ADAL" clId="{4CDB3FAB-3D31-40F2-9B1F-22D4A5571159}" dt="2023-06-27T18:49:05.513" v="53" actId="14100"/>
        <pc:sldMkLst>
          <pc:docMk/>
          <pc:sldMk cId="1020236943" sldId="296"/>
        </pc:sldMkLst>
        <pc:picChg chg="del">
          <ac:chgData name="Vicky ORourke" userId="77c6088f-2a7e-411c-a42e-754dea1e0e9b" providerId="ADAL" clId="{4CDB3FAB-3D31-40F2-9B1F-22D4A5571159}" dt="2023-06-27T18:48:59.063" v="51" actId="478"/>
          <ac:picMkLst>
            <pc:docMk/>
            <pc:sldMk cId="1020236943" sldId="296"/>
            <ac:picMk id="184" creationId="{00000000-0000-0000-0000-000000000000}"/>
          </ac:picMkLst>
        </pc:picChg>
        <pc:picChg chg="del">
          <ac:chgData name="Vicky ORourke" userId="77c6088f-2a7e-411c-a42e-754dea1e0e9b" providerId="ADAL" clId="{4CDB3FAB-3D31-40F2-9B1F-22D4A5571159}" dt="2023-06-27T18:48:57.118" v="50" actId="478"/>
          <ac:picMkLst>
            <pc:docMk/>
            <pc:sldMk cId="1020236943" sldId="296"/>
            <ac:picMk id="3074" creationId="{47FA28EE-3FEF-0DEC-0C01-EFD9E3A59E35}"/>
          </ac:picMkLst>
        </pc:picChg>
        <pc:picChg chg="mod">
          <ac:chgData name="Vicky ORourke" userId="77c6088f-2a7e-411c-a42e-754dea1e0e9b" providerId="ADAL" clId="{4CDB3FAB-3D31-40F2-9B1F-22D4A5571159}" dt="2023-06-27T18:49:05.513" v="53" actId="14100"/>
          <ac:picMkLst>
            <pc:docMk/>
            <pc:sldMk cId="1020236943" sldId="296"/>
            <ac:picMk id="3076" creationId="{2499BDCF-33C5-0F87-F6FB-1CF3D0EF1084}"/>
          </ac:picMkLst>
        </pc:picChg>
      </pc:sldChg>
      <pc:sldChg chg="addSp delSp modSp add mod">
        <pc:chgData name="Vicky ORourke" userId="77c6088f-2a7e-411c-a42e-754dea1e0e9b" providerId="ADAL" clId="{4CDB3FAB-3D31-40F2-9B1F-22D4A5571159}" dt="2023-06-27T18:59:19.515" v="188" actId="1076"/>
        <pc:sldMkLst>
          <pc:docMk/>
          <pc:sldMk cId="2323133699" sldId="297"/>
        </pc:sldMkLst>
        <pc:spChg chg="mod">
          <ac:chgData name="Vicky ORourke" userId="77c6088f-2a7e-411c-a42e-754dea1e0e9b" providerId="ADAL" clId="{4CDB3FAB-3D31-40F2-9B1F-22D4A5571159}" dt="2023-06-27T18:59:08.493" v="184" actId="1076"/>
          <ac:spMkLst>
            <pc:docMk/>
            <pc:sldMk cId="2323133699" sldId="297"/>
            <ac:spMk id="2" creationId="{42D9BCB8-A4FD-8D61-C3E1-05B15A860197}"/>
          </ac:spMkLst>
        </pc:spChg>
        <pc:spChg chg="add mod">
          <ac:chgData name="Vicky ORourke" userId="77c6088f-2a7e-411c-a42e-754dea1e0e9b" providerId="ADAL" clId="{4CDB3FAB-3D31-40F2-9B1F-22D4A5571159}" dt="2023-06-27T18:58:42.725" v="175" actId="2711"/>
          <ac:spMkLst>
            <pc:docMk/>
            <pc:sldMk cId="2323133699" sldId="297"/>
            <ac:spMk id="3" creationId="{A8CE7ED1-F69B-A6A0-E52E-05037E18998A}"/>
          </ac:spMkLst>
        </pc:spChg>
        <pc:spChg chg="del">
          <ac:chgData name="Vicky ORourke" userId="77c6088f-2a7e-411c-a42e-754dea1e0e9b" providerId="ADAL" clId="{4CDB3FAB-3D31-40F2-9B1F-22D4A5571159}" dt="2023-06-27T18:58:22.169" v="171" actId="478"/>
          <ac:spMkLst>
            <pc:docMk/>
            <pc:sldMk cId="2323133699" sldId="297"/>
            <ac:spMk id="183" creationId="{00000000-0000-0000-0000-000000000000}"/>
          </ac:spMkLst>
        </pc:spChg>
        <pc:picChg chg="del">
          <ac:chgData name="Vicky ORourke" userId="77c6088f-2a7e-411c-a42e-754dea1e0e9b" providerId="ADAL" clId="{4CDB3FAB-3D31-40F2-9B1F-22D4A5571159}" dt="2023-06-27T18:58:24.635" v="173" actId="478"/>
          <ac:picMkLst>
            <pc:docMk/>
            <pc:sldMk cId="2323133699" sldId="297"/>
            <ac:picMk id="184" creationId="{00000000-0000-0000-0000-000000000000}"/>
          </ac:picMkLst>
        </pc:picChg>
        <pc:picChg chg="del">
          <ac:chgData name="Vicky ORourke" userId="77c6088f-2a7e-411c-a42e-754dea1e0e9b" providerId="ADAL" clId="{4CDB3FAB-3D31-40F2-9B1F-22D4A5571159}" dt="2023-06-27T18:58:44.461" v="176" actId="478"/>
          <ac:picMkLst>
            <pc:docMk/>
            <pc:sldMk cId="2323133699" sldId="297"/>
            <ac:picMk id="4098" creationId="{78284C25-BE35-FD04-DBF6-50E344224C2E}"/>
          </ac:picMkLst>
        </pc:picChg>
        <pc:picChg chg="mod">
          <ac:chgData name="Vicky ORourke" userId="77c6088f-2a7e-411c-a42e-754dea1e0e9b" providerId="ADAL" clId="{4CDB3FAB-3D31-40F2-9B1F-22D4A5571159}" dt="2023-06-27T18:59:19.515" v="188" actId="1076"/>
          <ac:picMkLst>
            <pc:docMk/>
            <pc:sldMk cId="2323133699" sldId="297"/>
            <ac:picMk id="4100" creationId="{23354FC2-CAA9-0D5F-4ACD-8CA27EE828EE}"/>
          </ac:picMkLst>
        </pc:picChg>
      </pc:sldChg>
      <pc:sldChg chg="addSp delSp modSp add mod">
        <pc:chgData name="Vicky ORourke" userId="77c6088f-2a7e-411c-a42e-754dea1e0e9b" providerId="ADAL" clId="{4CDB3FAB-3D31-40F2-9B1F-22D4A5571159}" dt="2023-06-27T19:00:30.467" v="210"/>
        <pc:sldMkLst>
          <pc:docMk/>
          <pc:sldMk cId="395563395" sldId="298"/>
        </pc:sldMkLst>
        <pc:spChg chg="del mod">
          <ac:chgData name="Vicky ORourke" userId="77c6088f-2a7e-411c-a42e-754dea1e0e9b" providerId="ADAL" clId="{4CDB3FAB-3D31-40F2-9B1F-22D4A5571159}" dt="2023-06-27T19:00:28.757" v="209" actId="21"/>
          <ac:spMkLst>
            <pc:docMk/>
            <pc:sldMk cId="395563395" sldId="298"/>
            <ac:spMk id="2" creationId="{9DE8304A-29FA-1BF3-E4B9-FBBAA07BBC9B}"/>
          </ac:spMkLst>
        </pc:spChg>
        <pc:spChg chg="mod">
          <ac:chgData name="Vicky ORourke" userId="77c6088f-2a7e-411c-a42e-754dea1e0e9b" providerId="ADAL" clId="{4CDB3FAB-3D31-40F2-9B1F-22D4A5571159}" dt="2023-06-27T19:00:16.525" v="204" actId="1076"/>
          <ac:spMkLst>
            <pc:docMk/>
            <pc:sldMk cId="395563395" sldId="298"/>
            <ac:spMk id="4" creationId="{F1FB6BDE-A760-DF54-89DD-2FFC55EC00BD}"/>
          </ac:spMkLst>
        </pc:spChg>
        <pc:spChg chg="add mod">
          <ac:chgData name="Vicky ORourke" userId="77c6088f-2a7e-411c-a42e-754dea1e0e9b" providerId="ADAL" clId="{4CDB3FAB-3D31-40F2-9B1F-22D4A5571159}" dt="2023-06-27T19:00:30.467" v="210"/>
          <ac:spMkLst>
            <pc:docMk/>
            <pc:sldMk cId="395563395" sldId="298"/>
            <ac:spMk id="5" creationId="{DB40D537-85E0-4A0B-CAF7-1ED71056CDD8}"/>
          </ac:spMkLst>
        </pc:spChg>
        <pc:picChg chg="mod">
          <ac:chgData name="Vicky ORourke" userId="77c6088f-2a7e-411c-a42e-754dea1e0e9b" providerId="ADAL" clId="{4CDB3FAB-3D31-40F2-9B1F-22D4A5571159}" dt="2023-06-27T19:00:24.419" v="208" actId="14100"/>
          <ac:picMkLst>
            <pc:docMk/>
            <pc:sldMk cId="395563395" sldId="298"/>
            <ac:picMk id="3" creationId="{3914FDF8-C6C2-4015-DAAB-26B607D10855}"/>
          </ac:picMkLst>
        </pc:picChg>
        <pc:picChg chg="del">
          <ac:chgData name="Vicky ORourke" userId="77c6088f-2a7e-411c-a42e-754dea1e0e9b" providerId="ADAL" clId="{4CDB3FAB-3D31-40F2-9B1F-22D4A5571159}" dt="2023-06-27T18:59:38.944" v="193" actId="478"/>
          <ac:picMkLst>
            <pc:docMk/>
            <pc:sldMk cId="395563395" sldId="298"/>
            <ac:picMk id="184" creationId="{00000000-0000-0000-0000-000000000000}"/>
          </ac:picMkLst>
        </pc:picChg>
        <pc:picChg chg="del">
          <ac:chgData name="Vicky ORourke" userId="77c6088f-2a7e-411c-a42e-754dea1e0e9b" providerId="ADAL" clId="{4CDB3FAB-3D31-40F2-9B1F-22D4A5571159}" dt="2023-06-27T18:59:36.854" v="192" actId="478"/>
          <ac:picMkLst>
            <pc:docMk/>
            <pc:sldMk cId="395563395" sldId="298"/>
            <ac:picMk id="5124" creationId="{09B97553-2295-E67F-47DE-C19CCA3D6F28}"/>
          </ac:picMkLst>
        </pc:picChg>
      </pc:sldChg>
      <pc:sldChg chg="addSp delSp modSp add mod">
        <pc:chgData name="Vicky ORourke" userId="77c6088f-2a7e-411c-a42e-754dea1e0e9b" providerId="ADAL" clId="{4CDB3FAB-3D31-40F2-9B1F-22D4A5571159}" dt="2023-06-27T19:09:55.396" v="268" actId="167"/>
        <pc:sldMkLst>
          <pc:docMk/>
          <pc:sldMk cId="1754663567" sldId="299"/>
        </pc:sldMkLst>
        <pc:spChg chg="del">
          <ac:chgData name="Vicky ORourke" userId="77c6088f-2a7e-411c-a42e-754dea1e0e9b" providerId="ADAL" clId="{4CDB3FAB-3D31-40F2-9B1F-22D4A5571159}" dt="2023-06-27T19:03:39.147" v="241" actId="478"/>
          <ac:spMkLst>
            <pc:docMk/>
            <pc:sldMk cId="1754663567" sldId="299"/>
            <ac:spMk id="10" creationId="{9EBCD31D-6F03-6BBF-8BFD-E8C99C956BB1}"/>
          </ac:spMkLst>
        </pc:spChg>
        <pc:spChg chg="del">
          <ac:chgData name="Vicky ORourke" userId="77c6088f-2a7e-411c-a42e-754dea1e0e9b" providerId="ADAL" clId="{4CDB3FAB-3D31-40F2-9B1F-22D4A5571159}" dt="2023-06-27T19:03:41.983" v="242" actId="478"/>
          <ac:spMkLst>
            <pc:docMk/>
            <pc:sldMk cId="1754663567" sldId="299"/>
            <ac:spMk id="11" creationId="{24895AB4-0883-F6C4-8677-8074B8962757}"/>
          </ac:spMkLst>
        </pc:spChg>
        <pc:picChg chg="add mod">
          <ac:chgData name="Vicky ORourke" userId="77c6088f-2a7e-411c-a42e-754dea1e0e9b" providerId="ADAL" clId="{4CDB3FAB-3D31-40F2-9B1F-22D4A5571159}" dt="2023-06-27T19:08:48.427" v="261" actId="1076"/>
          <ac:picMkLst>
            <pc:docMk/>
            <pc:sldMk cId="1754663567" sldId="299"/>
            <ac:picMk id="2" creationId="{AAC50F94-52B6-CD13-A808-CDE94DD6E914}"/>
          </ac:picMkLst>
        </pc:picChg>
        <pc:picChg chg="add mod ord modCrop">
          <ac:chgData name="Vicky ORourke" userId="77c6088f-2a7e-411c-a42e-754dea1e0e9b" providerId="ADAL" clId="{4CDB3FAB-3D31-40F2-9B1F-22D4A5571159}" dt="2023-06-27T19:09:55.396" v="268" actId="167"/>
          <ac:picMkLst>
            <pc:docMk/>
            <pc:sldMk cId="1754663567" sldId="299"/>
            <ac:picMk id="8" creationId="{2BEF6388-016F-A8B8-7AF8-C1C048E093A4}"/>
          </ac:picMkLst>
        </pc:picChg>
      </pc:sldChg>
      <pc:sldChg chg="delSp modSp add del mod">
        <pc:chgData name="Vicky ORourke" userId="77c6088f-2a7e-411c-a42e-754dea1e0e9b" providerId="ADAL" clId="{4CDB3FAB-3D31-40F2-9B1F-22D4A5571159}" dt="2023-06-27T19:03:22.058" v="238" actId="47"/>
        <pc:sldMkLst>
          <pc:docMk/>
          <pc:sldMk cId="4087703616" sldId="299"/>
        </pc:sldMkLst>
        <pc:spChg chg="del mod">
          <ac:chgData name="Vicky ORourke" userId="77c6088f-2a7e-411c-a42e-754dea1e0e9b" providerId="ADAL" clId="{4CDB3FAB-3D31-40F2-9B1F-22D4A5571159}" dt="2023-06-27T19:02:58.109" v="233"/>
          <ac:spMkLst>
            <pc:docMk/>
            <pc:sldMk cId="4087703616" sldId="299"/>
            <ac:spMk id="2" creationId="{9DE8304A-29FA-1BF3-E4B9-FBBAA07BBC9B}"/>
          </ac:spMkLst>
        </pc:spChg>
      </pc:sldChg>
      <pc:sldChg chg="addSp delSp modSp add del mod">
        <pc:chgData name="Vicky ORourke" userId="77c6088f-2a7e-411c-a42e-754dea1e0e9b" providerId="ADAL" clId="{4CDB3FAB-3D31-40F2-9B1F-22D4A5571159}" dt="2023-06-27T19:15:28.219" v="319" actId="47"/>
        <pc:sldMkLst>
          <pc:docMk/>
          <pc:sldMk cId="231298644" sldId="300"/>
        </pc:sldMkLst>
        <pc:spChg chg="mod">
          <ac:chgData name="Vicky ORourke" userId="77c6088f-2a7e-411c-a42e-754dea1e0e9b" providerId="ADAL" clId="{4CDB3FAB-3D31-40F2-9B1F-22D4A5571159}" dt="2023-06-27T19:14:49.544" v="312" actId="1076"/>
          <ac:spMkLst>
            <pc:docMk/>
            <pc:sldMk cId="231298644" sldId="300"/>
            <ac:spMk id="3" creationId="{D6395368-3E7C-BD91-ADCF-9E111A6482AB}"/>
          </ac:spMkLst>
        </pc:spChg>
        <pc:picChg chg="add del mod ord">
          <ac:chgData name="Vicky ORourke" userId="77c6088f-2a7e-411c-a42e-754dea1e0e9b" providerId="ADAL" clId="{4CDB3FAB-3D31-40F2-9B1F-22D4A5571159}" dt="2023-06-27T19:15:26.222" v="318" actId="21"/>
          <ac:picMkLst>
            <pc:docMk/>
            <pc:sldMk cId="231298644" sldId="300"/>
            <ac:picMk id="4" creationId="{8DA1F63D-C30B-A469-AA4D-26299658FE10}"/>
          </ac:picMkLst>
        </pc:picChg>
        <pc:picChg chg="mod">
          <ac:chgData name="Vicky ORourke" userId="77c6088f-2a7e-411c-a42e-754dea1e0e9b" providerId="ADAL" clId="{4CDB3FAB-3D31-40F2-9B1F-22D4A5571159}" dt="2023-06-27T19:14:59.860" v="314" actId="1076"/>
          <ac:picMkLst>
            <pc:docMk/>
            <pc:sldMk cId="231298644" sldId="300"/>
            <ac:picMk id="7170" creationId="{DFC83E89-97A4-0E64-F22E-DFB24F4C3477}"/>
          </ac:picMkLst>
        </pc:picChg>
      </pc:sldChg>
      <pc:sldChg chg="addSp delSp modSp add mod">
        <pc:chgData name="Vicky ORourke" userId="77c6088f-2a7e-411c-a42e-754dea1e0e9b" providerId="ADAL" clId="{4CDB3FAB-3D31-40F2-9B1F-22D4A5571159}" dt="2023-06-27T19:15:39.220" v="324" actId="14100"/>
        <pc:sldMkLst>
          <pc:docMk/>
          <pc:sldMk cId="3927453847" sldId="300"/>
        </pc:sldMkLst>
        <pc:picChg chg="add mod">
          <ac:chgData name="Vicky ORourke" userId="77c6088f-2a7e-411c-a42e-754dea1e0e9b" providerId="ADAL" clId="{4CDB3FAB-3D31-40F2-9B1F-22D4A5571159}" dt="2023-06-27T19:15:39.220" v="324" actId="14100"/>
          <ac:picMkLst>
            <pc:docMk/>
            <pc:sldMk cId="3927453847" sldId="300"/>
            <ac:picMk id="2" creationId="{ADA3A9E6-EF7F-8B21-3E79-F741F57E18A2}"/>
          </ac:picMkLst>
        </pc:picChg>
        <pc:picChg chg="del">
          <ac:chgData name="Vicky ORourke" userId="77c6088f-2a7e-411c-a42e-754dea1e0e9b" providerId="ADAL" clId="{4CDB3FAB-3D31-40F2-9B1F-22D4A5571159}" dt="2023-06-27T19:15:33.226" v="321" actId="478"/>
          <ac:picMkLst>
            <pc:docMk/>
            <pc:sldMk cId="3927453847" sldId="300"/>
            <ac:picMk id="7170" creationId="{DFC83E89-97A4-0E64-F22E-DFB24F4C3477}"/>
          </ac:picMkLst>
        </pc:picChg>
      </pc:sldChg>
      <pc:sldChg chg="delSp modSp add mod">
        <pc:chgData name="Vicky ORourke" userId="77c6088f-2a7e-411c-a42e-754dea1e0e9b" providerId="ADAL" clId="{4CDB3FAB-3D31-40F2-9B1F-22D4A5571159}" dt="2023-06-27T19:17:39.632" v="360" actId="478"/>
        <pc:sldMkLst>
          <pc:docMk/>
          <pc:sldMk cId="2722563222" sldId="301"/>
        </pc:sldMkLst>
        <pc:spChg chg="del">
          <ac:chgData name="Vicky ORourke" userId="77c6088f-2a7e-411c-a42e-754dea1e0e9b" providerId="ADAL" clId="{4CDB3FAB-3D31-40F2-9B1F-22D4A5571159}" dt="2023-06-27T19:17:39.632" v="360" actId="478"/>
          <ac:spMkLst>
            <pc:docMk/>
            <pc:sldMk cId="2722563222" sldId="301"/>
            <ac:spMk id="2" creationId="{9DE8304A-29FA-1BF3-E4B9-FBBAA07BBC9B}"/>
          </ac:spMkLst>
        </pc:spChg>
        <pc:spChg chg="mod">
          <ac:chgData name="Vicky ORourke" userId="77c6088f-2a7e-411c-a42e-754dea1e0e9b" providerId="ADAL" clId="{4CDB3FAB-3D31-40F2-9B1F-22D4A5571159}" dt="2023-06-27T19:17:00.765" v="346" actId="403"/>
          <ac:spMkLst>
            <pc:docMk/>
            <pc:sldMk cId="2722563222" sldId="301"/>
            <ac:spMk id="4" creationId="{702482B6-F534-A914-8254-AC91A16ADC6F}"/>
          </ac:spMkLst>
        </pc:spChg>
        <pc:picChg chg="del">
          <ac:chgData name="Vicky ORourke" userId="77c6088f-2a7e-411c-a42e-754dea1e0e9b" providerId="ADAL" clId="{4CDB3FAB-3D31-40F2-9B1F-22D4A5571159}" dt="2023-06-27T19:16:50.105" v="335" actId="478"/>
          <ac:picMkLst>
            <pc:docMk/>
            <pc:sldMk cId="2722563222" sldId="301"/>
            <ac:picMk id="8194" creationId="{C083E8B0-4AD0-2685-5B57-47668287503A}"/>
          </ac:picMkLst>
        </pc:picChg>
        <pc:picChg chg="del">
          <ac:chgData name="Vicky ORourke" userId="77c6088f-2a7e-411c-a42e-754dea1e0e9b" providerId="ADAL" clId="{4CDB3FAB-3D31-40F2-9B1F-22D4A5571159}" dt="2023-06-27T19:16:51.960" v="336" actId="478"/>
          <ac:picMkLst>
            <pc:docMk/>
            <pc:sldMk cId="2722563222" sldId="301"/>
            <ac:picMk id="8196" creationId="{1D4C37CA-0912-6DDA-B325-A7BB62D19B04}"/>
          </ac:picMkLst>
        </pc:picChg>
      </pc:sldChg>
      <pc:sldChg chg="delSp modSp add mod ord">
        <pc:chgData name="Vicky ORourke" userId="77c6088f-2a7e-411c-a42e-754dea1e0e9b" providerId="ADAL" clId="{4CDB3FAB-3D31-40F2-9B1F-22D4A5571159}" dt="2023-06-27T19:17:07.052" v="348"/>
        <pc:sldMkLst>
          <pc:docMk/>
          <pc:sldMk cId="1167473544" sldId="302"/>
        </pc:sldMkLst>
        <pc:spChg chg="mod">
          <ac:chgData name="Vicky ORourke" userId="77c6088f-2a7e-411c-a42e-754dea1e0e9b" providerId="ADAL" clId="{4CDB3FAB-3D31-40F2-9B1F-22D4A5571159}" dt="2023-06-27T19:16:46.497" v="334" actId="1076"/>
          <ac:spMkLst>
            <pc:docMk/>
            <pc:sldMk cId="1167473544" sldId="302"/>
            <ac:spMk id="2" creationId="{9DE8304A-29FA-1BF3-E4B9-FBBAA07BBC9B}"/>
          </ac:spMkLst>
        </pc:spChg>
        <pc:spChg chg="del mod">
          <ac:chgData name="Vicky ORourke" userId="77c6088f-2a7e-411c-a42e-754dea1e0e9b" providerId="ADAL" clId="{4CDB3FAB-3D31-40F2-9B1F-22D4A5571159}" dt="2023-06-27T19:16:35.633" v="330" actId="478"/>
          <ac:spMkLst>
            <pc:docMk/>
            <pc:sldMk cId="1167473544" sldId="302"/>
            <ac:spMk id="4" creationId="{702482B6-F534-A914-8254-AC91A16ADC6F}"/>
          </ac:spMkLst>
        </pc:spChg>
        <pc:picChg chg="mod">
          <ac:chgData name="Vicky ORourke" userId="77c6088f-2a7e-411c-a42e-754dea1e0e9b" providerId="ADAL" clId="{4CDB3FAB-3D31-40F2-9B1F-22D4A5571159}" dt="2023-06-27T19:16:43.121" v="333" actId="1076"/>
          <ac:picMkLst>
            <pc:docMk/>
            <pc:sldMk cId="1167473544" sldId="302"/>
            <ac:picMk id="8194" creationId="{C083E8B0-4AD0-2685-5B57-47668287503A}"/>
          </ac:picMkLst>
        </pc:picChg>
        <pc:picChg chg="del">
          <ac:chgData name="Vicky ORourke" userId="77c6088f-2a7e-411c-a42e-754dea1e0e9b" providerId="ADAL" clId="{4CDB3FAB-3D31-40F2-9B1F-22D4A5571159}" dt="2023-06-27T19:16:37.035" v="331" actId="478"/>
          <ac:picMkLst>
            <pc:docMk/>
            <pc:sldMk cId="1167473544" sldId="302"/>
            <ac:picMk id="8196" creationId="{1D4C37CA-0912-6DDA-B325-A7BB62D19B04}"/>
          </ac:picMkLst>
        </pc:picChg>
      </pc:sldChg>
      <pc:sldChg chg="addSp delSp modSp add ord">
        <pc:chgData name="Vicky ORourke" userId="77c6088f-2a7e-411c-a42e-754dea1e0e9b" providerId="ADAL" clId="{4CDB3FAB-3D31-40F2-9B1F-22D4A5571159}" dt="2023-06-27T19:17:27.849" v="358" actId="1076"/>
        <pc:sldMkLst>
          <pc:docMk/>
          <pc:sldMk cId="1161965225" sldId="303"/>
        </pc:sldMkLst>
        <pc:picChg chg="add mod">
          <ac:chgData name="Vicky ORourke" userId="77c6088f-2a7e-411c-a42e-754dea1e0e9b" providerId="ADAL" clId="{4CDB3FAB-3D31-40F2-9B1F-22D4A5571159}" dt="2023-06-27T19:17:27.849" v="358" actId="1076"/>
          <ac:picMkLst>
            <pc:docMk/>
            <pc:sldMk cId="1161965225" sldId="303"/>
            <ac:picMk id="3" creationId="{FE390BEB-45BA-79B3-1D5A-FA09FDC2394E}"/>
          </ac:picMkLst>
        </pc:picChg>
        <pc:picChg chg="del">
          <ac:chgData name="Vicky ORourke" userId="77c6088f-2a7e-411c-a42e-754dea1e0e9b" providerId="ADAL" clId="{4CDB3FAB-3D31-40F2-9B1F-22D4A5571159}" dt="2023-06-27T19:17:21.568" v="355" actId="478"/>
          <ac:picMkLst>
            <pc:docMk/>
            <pc:sldMk cId="1161965225" sldId="303"/>
            <ac:picMk id="8194" creationId="{C083E8B0-4AD0-2685-5B57-47668287503A}"/>
          </ac:picMkLst>
        </pc:picChg>
      </pc:sldChg>
      <pc:sldChg chg="addSp delSp modSp add mod">
        <pc:chgData name="Vicky ORourke" userId="77c6088f-2a7e-411c-a42e-754dea1e0e9b" providerId="ADAL" clId="{4CDB3FAB-3D31-40F2-9B1F-22D4A5571159}" dt="2023-06-27T19:19:45.934" v="386" actId="404"/>
        <pc:sldMkLst>
          <pc:docMk/>
          <pc:sldMk cId="1283470871" sldId="304"/>
        </pc:sldMkLst>
        <pc:spChg chg="del mod">
          <ac:chgData name="Vicky ORourke" userId="77c6088f-2a7e-411c-a42e-754dea1e0e9b" providerId="ADAL" clId="{4CDB3FAB-3D31-40F2-9B1F-22D4A5571159}" dt="2023-06-27T19:18:18.737" v="364"/>
          <ac:spMkLst>
            <pc:docMk/>
            <pc:sldMk cId="1283470871" sldId="304"/>
            <ac:spMk id="2" creationId="{9DE8304A-29FA-1BF3-E4B9-FBBAA07BBC9B}"/>
          </ac:spMkLst>
        </pc:spChg>
        <pc:spChg chg="add del mod">
          <ac:chgData name="Vicky ORourke" userId="77c6088f-2a7e-411c-a42e-754dea1e0e9b" providerId="ADAL" clId="{4CDB3FAB-3D31-40F2-9B1F-22D4A5571159}" dt="2023-06-27T19:18:58.120" v="372" actId="478"/>
          <ac:spMkLst>
            <pc:docMk/>
            <pc:sldMk cId="1283470871" sldId="304"/>
            <ac:spMk id="4" creationId="{1C67C464-3F90-1AA2-52E1-6779AC6FF808}"/>
          </ac:spMkLst>
        </pc:spChg>
        <pc:spChg chg="add mod">
          <ac:chgData name="Vicky ORourke" userId="77c6088f-2a7e-411c-a42e-754dea1e0e9b" providerId="ADAL" clId="{4CDB3FAB-3D31-40F2-9B1F-22D4A5571159}" dt="2023-06-27T19:18:19.269" v="365"/>
          <ac:spMkLst>
            <pc:docMk/>
            <pc:sldMk cId="1283470871" sldId="304"/>
            <ac:spMk id="5" creationId="{C92A6915-1538-ED1A-3A9C-E373CD2F8196}"/>
          </ac:spMkLst>
        </pc:spChg>
        <pc:spChg chg="add mod">
          <ac:chgData name="Vicky ORourke" userId="77c6088f-2a7e-411c-a42e-754dea1e0e9b" providerId="ADAL" clId="{4CDB3FAB-3D31-40F2-9B1F-22D4A5571159}" dt="2023-06-27T19:18:19.269" v="365"/>
          <ac:spMkLst>
            <pc:docMk/>
            <pc:sldMk cId="1283470871" sldId="304"/>
            <ac:spMk id="9" creationId="{15A7DEE3-7A58-5F33-F194-00DA7D0A4AF1}"/>
          </ac:spMkLst>
        </pc:spChg>
        <pc:spChg chg="add mod">
          <ac:chgData name="Vicky ORourke" userId="77c6088f-2a7e-411c-a42e-754dea1e0e9b" providerId="ADAL" clId="{4CDB3FAB-3D31-40F2-9B1F-22D4A5571159}" dt="2023-06-27T19:19:45.934" v="386" actId="404"/>
          <ac:spMkLst>
            <pc:docMk/>
            <pc:sldMk cId="1283470871" sldId="304"/>
            <ac:spMk id="10" creationId="{8E24AEF1-038B-1CA4-1A94-562CF3CD3164}"/>
          </ac:spMkLst>
        </pc:spChg>
        <pc:spChg chg="mod">
          <ac:chgData name="Vicky ORourke" userId="77c6088f-2a7e-411c-a42e-754dea1e0e9b" providerId="ADAL" clId="{4CDB3FAB-3D31-40F2-9B1F-22D4A5571159}" dt="2023-06-27T19:19:06.810" v="374" actId="1076"/>
          <ac:spMkLst>
            <pc:docMk/>
            <pc:sldMk cId="1283470871" sldId="304"/>
            <ac:spMk id="181" creationId="{00000000-0000-0000-0000-000000000000}"/>
          </ac:spMkLst>
        </pc:spChg>
        <pc:picChg chg="add mod">
          <ac:chgData name="Vicky ORourke" userId="77c6088f-2a7e-411c-a42e-754dea1e0e9b" providerId="ADAL" clId="{4CDB3FAB-3D31-40F2-9B1F-22D4A5571159}" dt="2023-06-27T19:18:19.269" v="365"/>
          <ac:picMkLst>
            <pc:docMk/>
            <pc:sldMk cId="1283470871" sldId="304"/>
            <ac:picMk id="3" creationId="{468F4D20-9796-1051-D3F4-407D1B755B52}"/>
          </ac:picMkLst>
        </pc:picChg>
        <pc:picChg chg="add mod">
          <ac:chgData name="Vicky ORourke" userId="77c6088f-2a7e-411c-a42e-754dea1e0e9b" providerId="ADAL" clId="{4CDB3FAB-3D31-40F2-9B1F-22D4A5571159}" dt="2023-06-27T19:18:19.269" v="365"/>
          <ac:picMkLst>
            <pc:docMk/>
            <pc:sldMk cId="1283470871" sldId="304"/>
            <ac:picMk id="6" creationId="{E2E3752B-8F49-DE6D-F577-958D7D09A21F}"/>
          </ac:picMkLst>
        </pc:picChg>
        <pc:picChg chg="add mod">
          <ac:chgData name="Vicky ORourke" userId="77c6088f-2a7e-411c-a42e-754dea1e0e9b" providerId="ADAL" clId="{4CDB3FAB-3D31-40F2-9B1F-22D4A5571159}" dt="2023-06-27T19:18:19.269" v="365"/>
          <ac:picMkLst>
            <pc:docMk/>
            <pc:sldMk cId="1283470871" sldId="304"/>
            <ac:picMk id="7" creationId="{60073C68-01D9-7078-B36D-BE181E82A794}"/>
          </ac:picMkLst>
        </pc:picChg>
        <pc:picChg chg="add mod">
          <ac:chgData name="Vicky ORourke" userId="77c6088f-2a7e-411c-a42e-754dea1e0e9b" providerId="ADAL" clId="{4CDB3FAB-3D31-40F2-9B1F-22D4A5571159}" dt="2023-06-27T19:18:19.269" v="365"/>
          <ac:picMkLst>
            <pc:docMk/>
            <pc:sldMk cId="1283470871" sldId="304"/>
            <ac:picMk id="8" creationId="{EF2E3266-08E0-D7FC-8AFA-2CBEC4DB4F67}"/>
          </ac:picMkLst>
        </pc:picChg>
      </pc:sldChg>
      <pc:sldChg chg="modSp add mod">
        <pc:chgData name="Vicky ORourke" userId="77c6088f-2a7e-411c-a42e-754dea1e0e9b" providerId="ADAL" clId="{4CDB3FAB-3D31-40F2-9B1F-22D4A5571159}" dt="2023-06-27T19:20:21.499" v="394" actId="20577"/>
        <pc:sldMkLst>
          <pc:docMk/>
          <pc:sldMk cId="3026374064" sldId="305"/>
        </pc:sldMkLst>
        <pc:spChg chg="mod">
          <ac:chgData name="Vicky ORourke" userId="77c6088f-2a7e-411c-a42e-754dea1e0e9b" providerId="ADAL" clId="{4CDB3FAB-3D31-40F2-9B1F-22D4A5571159}" dt="2023-06-27T19:20:21.499" v="394" actId="20577"/>
          <ac:spMkLst>
            <pc:docMk/>
            <pc:sldMk cId="3026374064" sldId="305"/>
            <ac:spMk id="10" creationId="{8E24AEF1-038B-1CA4-1A94-562CF3CD3164}"/>
          </ac:spMkLst>
        </pc:spChg>
      </pc:sldChg>
      <pc:sldChg chg="add del setBg">
        <pc:chgData name="Vicky ORourke" userId="77c6088f-2a7e-411c-a42e-754dea1e0e9b" providerId="ADAL" clId="{4CDB3FAB-3D31-40F2-9B1F-22D4A5571159}" dt="2023-06-27T19:23:10.198" v="418" actId="47"/>
        <pc:sldMkLst>
          <pc:docMk/>
          <pc:sldMk cId="36128921" sldId="329"/>
        </pc:sldMkLst>
      </pc:sldChg>
      <pc:sldChg chg="addSp delSp modSp add mod">
        <pc:chgData name="Vicky ORourke" userId="77c6088f-2a7e-411c-a42e-754dea1e0e9b" providerId="ADAL" clId="{4CDB3FAB-3D31-40F2-9B1F-22D4A5571159}" dt="2023-06-27T19:23:06.860" v="417" actId="13926"/>
        <pc:sldMkLst>
          <pc:docMk/>
          <pc:sldMk cId="4196187541" sldId="330"/>
        </pc:sldMkLst>
        <pc:spChg chg="add del mod">
          <ac:chgData name="Vicky ORourke" userId="77c6088f-2a7e-411c-a42e-754dea1e0e9b" providerId="ADAL" clId="{4CDB3FAB-3D31-40F2-9B1F-22D4A5571159}" dt="2023-06-27T19:22:33.448" v="406" actId="478"/>
          <ac:spMkLst>
            <pc:docMk/>
            <pc:sldMk cId="4196187541" sldId="330"/>
            <ac:spMk id="4" creationId="{C06319C0-2DED-8090-B359-13A3E638A187}"/>
          </ac:spMkLst>
        </pc:spChg>
        <pc:spChg chg="del">
          <ac:chgData name="Vicky ORourke" userId="77c6088f-2a7e-411c-a42e-754dea1e0e9b" providerId="ADAL" clId="{4CDB3FAB-3D31-40F2-9B1F-22D4A5571159}" dt="2023-06-27T19:22:16.539" v="400" actId="478"/>
          <ac:spMkLst>
            <pc:docMk/>
            <pc:sldMk cId="4196187541" sldId="330"/>
            <ac:spMk id="9" creationId="{15A7DEE3-7A58-5F33-F194-00DA7D0A4AF1}"/>
          </ac:spMkLst>
        </pc:spChg>
        <pc:spChg chg="del">
          <ac:chgData name="Vicky ORourke" userId="77c6088f-2a7e-411c-a42e-754dea1e0e9b" providerId="ADAL" clId="{4CDB3FAB-3D31-40F2-9B1F-22D4A5571159}" dt="2023-06-27T19:22:21.930" v="403" actId="478"/>
          <ac:spMkLst>
            <pc:docMk/>
            <pc:sldMk cId="4196187541" sldId="330"/>
            <ac:spMk id="10" creationId="{8E24AEF1-038B-1CA4-1A94-562CF3CD3164}"/>
          </ac:spMkLst>
        </pc:spChg>
        <pc:spChg chg="add mod">
          <ac:chgData name="Vicky ORourke" userId="77c6088f-2a7e-411c-a42e-754dea1e0e9b" providerId="ADAL" clId="{4CDB3FAB-3D31-40F2-9B1F-22D4A5571159}" dt="2023-06-27T19:22:24.746" v="404"/>
          <ac:spMkLst>
            <pc:docMk/>
            <pc:sldMk cId="4196187541" sldId="330"/>
            <ac:spMk id="11" creationId="{CF0E140D-633A-1FC1-ECB3-4979D4FBAE1E}"/>
          </ac:spMkLst>
        </pc:spChg>
        <pc:spChg chg="add del mod">
          <ac:chgData name="Vicky ORourke" userId="77c6088f-2a7e-411c-a42e-754dea1e0e9b" providerId="ADAL" clId="{4CDB3FAB-3D31-40F2-9B1F-22D4A5571159}" dt="2023-06-27T19:22:30.865" v="405" actId="478"/>
          <ac:spMkLst>
            <pc:docMk/>
            <pc:sldMk cId="4196187541" sldId="330"/>
            <ac:spMk id="12" creationId="{17B57738-B23D-C4A6-7AA1-31011A5D649F}"/>
          </ac:spMkLst>
        </pc:spChg>
        <pc:spChg chg="add mod">
          <ac:chgData name="Vicky ORourke" userId="77c6088f-2a7e-411c-a42e-754dea1e0e9b" providerId="ADAL" clId="{4CDB3FAB-3D31-40F2-9B1F-22D4A5571159}" dt="2023-06-27T19:23:06.860" v="417" actId="13926"/>
          <ac:spMkLst>
            <pc:docMk/>
            <pc:sldMk cId="4196187541" sldId="330"/>
            <ac:spMk id="15" creationId="{A2CC353C-1121-8ED9-4864-707B226FD6F8}"/>
          </ac:spMkLst>
        </pc:spChg>
        <pc:picChg chg="add mod">
          <ac:chgData name="Vicky ORourke" userId="77c6088f-2a7e-411c-a42e-754dea1e0e9b" providerId="ADAL" clId="{4CDB3FAB-3D31-40F2-9B1F-22D4A5571159}" dt="2023-06-27T19:22:24.746" v="404"/>
          <ac:picMkLst>
            <pc:docMk/>
            <pc:sldMk cId="4196187541" sldId="330"/>
            <ac:picMk id="2" creationId="{C172A27A-7F97-FA29-89D6-3E2A13686C09}"/>
          </ac:picMkLst>
        </pc:picChg>
        <pc:picChg chg="del">
          <ac:chgData name="Vicky ORourke" userId="77c6088f-2a7e-411c-a42e-754dea1e0e9b" providerId="ADAL" clId="{4CDB3FAB-3D31-40F2-9B1F-22D4A5571159}" dt="2023-06-27T19:22:18.257" v="401" actId="478"/>
          <ac:picMkLst>
            <pc:docMk/>
            <pc:sldMk cId="4196187541" sldId="330"/>
            <ac:picMk id="7" creationId="{60073C68-01D9-7078-B36D-BE181E82A794}"/>
          </ac:picMkLst>
        </pc:picChg>
        <pc:picChg chg="del">
          <ac:chgData name="Vicky ORourke" userId="77c6088f-2a7e-411c-a42e-754dea1e0e9b" providerId="ADAL" clId="{4CDB3FAB-3D31-40F2-9B1F-22D4A5571159}" dt="2023-06-27T19:22:20.119" v="402" actId="478"/>
          <ac:picMkLst>
            <pc:docMk/>
            <pc:sldMk cId="4196187541" sldId="330"/>
            <ac:picMk id="8" creationId="{EF2E3266-08E0-D7FC-8AFA-2CBEC4DB4F67}"/>
          </ac:picMkLst>
        </pc:picChg>
        <pc:picChg chg="add del mod">
          <ac:chgData name="Vicky ORourke" userId="77c6088f-2a7e-411c-a42e-754dea1e0e9b" providerId="ADAL" clId="{4CDB3FAB-3D31-40F2-9B1F-22D4A5571159}" dt="2023-06-27T19:22:35.965" v="407" actId="478"/>
          <ac:picMkLst>
            <pc:docMk/>
            <pc:sldMk cId="4196187541" sldId="330"/>
            <ac:picMk id="13" creationId="{AB2E4589-8D42-46BD-8819-F180575A9714}"/>
          </ac:picMkLst>
        </pc:picChg>
        <pc:picChg chg="add mod">
          <ac:chgData name="Vicky ORourke" userId="77c6088f-2a7e-411c-a42e-754dea1e0e9b" providerId="ADAL" clId="{4CDB3FAB-3D31-40F2-9B1F-22D4A5571159}" dt="2023-06-27T19:22:38.919" v="408" actId="1076"/>
          <ac:picMkLst>
            <pc:docMk/>
            <pc:sldMk cId="4196187541" sldId="330"/>
            <ac:picMk id="14" creationId="{D9D5A9CF-582D-D6B3-B26E-9DE35F443C58}"/>
          </ac:picMkLst>
        </pc:picChg>
      </pc:sldChg>
    </pc:docChg>
  </pc:docChgLst>
  <pc:docChgLst>
    <pc:chgData name="Vicky ORourke" userId="77c6088f-2a7e-411c-a42e-754dea1e0e9b" providerId="ADAL" clId="{F3B2908B-4E7A-468C-9851-8F3B2614BCAE}"/>
    <pc:docChg chg="modSld">
      <pc:chgData name="Vicky ORourke" userId="77c6088f-2a7e-411c-a42e-754dea1e0e9b" providerId="ADAL" clId="{F3B2908B-4E7A-468C-9851-8F3B2614BCAE}" dt="2023-09-14T20:20:28.367" v="5" actId="1076"/>
      <pc:docMkLst>
        <pc:docMk/>
      </pc:docMkLst>
      <pc:sldChg chg="modSp mod">
        <pc:chgData name="Vicky ORourke" userId="77c6088f-2a7e-411c-a42e-754dea1e0e9b" providerId="ADAL" clId="{F3B2908B-4E7A-468C-9851-8F3B2614BCAE}" dt="2023-09-14T19:01:26.859" v="0" actId="1036"/>
        <pc:sldMkLst>
          <pc:docMk/>
          <pc:sldMk cId="0" sldId="258"/>
        </pc:sldMkLst>
        <pc:picChg chg="mod">
          <ac:chgData name="Vicky ORourke" userId="77c6088f-2a7e-411c-a42e-754dea1e0e9b" providerId="ADAL" clId="{F3B2908B-4E7A-468C-9851-8F3B2614BCAE}" dt="2023-09-14T19:01:26.859" v="0" actId="1036"/>
          <ac:picMkLst>
            <pc:docMk/>
            <pc:sldMk cId="0" sldId="258"/>
            <ac:picMk id="2" creationId="{12C89F83-0C68-7CE3-090D-95610DD87414}"/>
          </ac:picMkLst>
        </pc:picChg>
      </pc:sldChg>
      <pc:sldChg chg="modSp mod">
        <pc:chgData name="Vicky ORourke" userId="77c6088f-2a7e-411c-a42e-754dea1e0e9b" providerId="ADAL" clId="{F3B2908B-4E7A-468C-9851-8F3B2614BCAE}" dt="2023-09-14T20:12:20.444" v="1" actId="1076"/>
        <pc:sldMkLst>
          <pc:docMk/>
          <pc:sldMk cId="1278623574" sldId="284"/>
        </pc:sldMkLst>
        <pc:picChg chg="mod">
          <ac:chgData name="Vicky ORourke" userId="77c6088f-2a7e-411c-a42e-754dea1e0e9b" providerId="ADAL" clId="{F3B2908B-4E7A-468C-9851-8F3B2614BCAE}" dt="2023-09-14T20:12:20.444" v="1" actId="1076"/>
          <ac:picMkLst>
            <pc:docMk/>
            <pc:sldMk cId="1278623574" sldId="284"/>
            <ac:picMk id="184" creationId="{00000000-0000-0000-0000-000000000000}"/>
          </ac:picMkLst>
        </pc:picChg>
      </pc:sldChg>
      <pc:sldChg chg="modSp mod">
        <pc:chgData name="Vicky ORourke" userId="77c6088f-2a7e-411c-a42e-754dea1e0e9b" providerId="ADAL" clId="{F3B2908B-4E7A-468C-9851-8F3B2614BCAE}" dt="2023-09-14T20:14:42.694" v="4" actId="1076"/>
        <pc:sldMkLst>
          <pc:docMk/>
          <pc:sldMk cId="2080192970" sldId="285"/>
        </pc:sldMkLst>
        <pc:spChg chg="mod">
          <ac:chgData name="Vicky ORourke" userId="77c6088f-2a7e-411c-a42e-754dea1e0e9b" providerId="ADAL" clId="{F3B2908B-4E7A-468C-9851-8F3B2614BCAE}" dt="2023-09-14T20:14:42.694" v="4" actId="1076"/>
          <ac:spMkLst>
            <pc:docMk/>
            <pc:sldMk cId="2080192970" sldId="285"/>
            <ac:spMk id="2" creationId="{B72B3FDC-72F4-0537-B10C-893F15BFE8FE}"/>
          </ac:spMkLst>
        </pc:spChg>
        <pc:picChg chg="mod">
          <ac:chgData name="Vicky ORourke" userId="77c6088f-2a7e-411c-a42e-754dea1e0e9b" providerId="ADAL" clId="{F3B2908B-4E7A-468C-9851-8F3B2614BCAE}" dt="2023-09-14T20:14:35.624" v="3" actId="1036"/>
          <ac:picMkLst>
            <pc:docMk/>
            <pc:sldMk cId="2080192970" sldId="285"/>
            <ac:picMk id="3" creationId="{E2A6ABE8-1477-444A-DCC0-A0A4FC8C7CF6}"/>
          </ac:picMkLst>
        </pc:picChg>
      </pc:sldChg>
      <pc:sldChg chg="modSp mod">
        <pc:chgData name="Vicky ORourke" userId="77c6088f-2a7e-411c-a42e-754dea1e0e9b" providerId="ADAL" clId="{F3B2908B-4E7A-468C-9851-8F3B2614BCAE}" dt="2023-09-14T20:20:28.367" v="5" actId="1076"/>
        <pc:sldMkLst>
          <pc:docMk/>
          <pc:sldMk cId="1092631123" sldId="290"/>
        </pc:sldMkLst>
        <pc:picChg chg="mod">
          <ac:chgData name="Vicky ORourke" userId="77c6088f-2a7e-411c-a42e-754dea1e0e9b" providerId="ADAL" clId="{F3B2908B-4E7A-468C-9851-8F3B2614BCAE}" dt="2023-09-14T20:20:28.367" v="5" actId="1076"/>
          <ac:picMkLst>
            <pc:docMk/>
            <pc:sldMk cId="1092631123" sldId="290"/>
            <ac:picMk id="18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5073e1ac4a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8" name="Google Shape;178;g25073e1ac4a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59403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5073e1ac4a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8" name="Google Shape;178;g25073e1ac4a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82557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5073e1ac4a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8" name="Google Shape;178;g25073e1ac4a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547218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5073e1ac4a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8" name="Google Shape;178;g25073e1ac4a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04416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5073e1ac4a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8" name="Google Shape;178;g25073e1ac4a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22886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5073e1ac4a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8" name="Google Shape;178;g25073e1ac4a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221814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5073e1ac4a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8" name="Google Shape;178;g25073e1ac4a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853937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5073e1ac4a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8" name="Google Shape;178;g25073e1ac4a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907026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5073e1ac4a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8" name="Google Shape;178;g25073e1ac4a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155764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5073e1ac4a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8" name="Google Shape;178;g25073e1ac4a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25822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529660db7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1" name="Google Shape;91;g2529660db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5073e1ac4a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8" name="Google Shape;178;g25073e1ac4a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303385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5073e1ac4a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8" name="Google Shape;178;g25073e1ac4a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470369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5073e1ac4a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8" name="Google Shape;178;g25073e1ac4a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454314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5073e1ac4a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8" name="Google Shape;178;g25073e1ac4a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73717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5073e1ac4a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8" name="Google Shape;178;g25073e1ac4a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333749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5073e1ac4a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8" name="Google Shape;178;g25073e1ac4a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656466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5073e1ac4a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8" name="Google Shape;178;g25073e1ac4a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11877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529660db7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1" name="Google Shape;91;g2529660db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04864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5073e1ac4a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8" name="Google Shape;178;g25073e1ac4a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1204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5073e1ac4a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8" name="Google Shape;178;g25073e1ac4a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79011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529660db7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1" name="Google Shape;91;g2529660db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4791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5073e1ac4a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8" name="Google Shape;178;g25073e1ac4a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15237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5073e1ac4a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8" name="Google Shape;178;g25073e1ac4a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46693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 rot="5400000">
            <a:off x="6012656" y="771525"/>
            <a:ext cx="3290888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 rot="5400000">
            <a:off x="1821656" y="-1209675"/>
            <a:ext cx="3290888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.pn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hyperlink" Target="https://clipart-library.com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A picture containing text, LEGO, toy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896" y="930932"/>
            <a:ext cx="2783101" cy="347838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4039720" y="0"/>
            <a:ext cx="5104200" cy="5143500"/>
          </a:xfrm>
          <a:prstGeom prst="rect">
            <a:avLst/>
          </a:prstGeom>
          <a:solidFill>
            <a:srgbClr val="A8CB3A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4630221" y="861974"/>
            <a:ext cx="3959100" cy="3970277"/>
          </a:xfrm>
          <a:prstGeom prst="rect">
            <a:avLst/>
          </a:prstGeom>
          <a:solidFill>
            <a:srgbClr val="723A8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1" u="none" strike="noStrike" cap="none" dirty="0">
              <a:solidFill>
                <a:srgbClr val="E4683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IE" sz="4000" b="1" dirty="0">
                <a:solidFill>
                  <a:srgbClr val="E46839"/>
                </a:solidFill>
                <a:latin typeface="Comic Sans MS" panose="030F0702030302020204" pitchFamily="66" charset="0"/>
              </a:rPr>
              <a:t>Lesson plan – </a:t>
            </a:r>
            <a:r>
              <a:rPr lang="en-GB" sz="4000" b="1" dirty="0">
                <a:solidFill>
                  <a:srgbClr val="E46839"/>
                </a:solidFill>
                <a:latin typeface="Comic Sans MS" panose="030F0702030302020204" pitchFamily="66" charset="0"/>
              </a:rPr>
              <a:t>Advertising Literacy</a:t>
            </a:r>
            <a:endParaRPr sz="1400" b="0" u="none" strike="noStrike" cap="none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1" u="none" strike="noStrike" cap="none" dirty="0">
              <a:solidFill>
                <a:srgbClr val="E46839"/>
              </a:solidFill>
              <a:latin typeface="Comic Sans MS" panose="030F0702030302020204" pitchFamily="66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IE" sz="2800" b="1" dirty="0">
                <a:solidFill>
                  <a:srgbClr val="E46839"/>
                </a:solidFill>
                <a:latin typeface="Comic Sans MS" panose="030F0702030302020204" pitchFamily="66" charset="0"/>
              </a:rPr>
              <a:t>8-10 years</a:t>
            </a:r>
            <a:endParaRPr sz="14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1" u="none" strike="noStrike" cap="none" dirty="0">
              <a:solidFill>
                <a:srgbClr val="E468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1" descr="Text&#10;&#10;Description automatically generate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133600" cy="861974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-129823" y="4567738"/>
            <a:ext cx="426549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IE" sz="2400" b="1" i="0" u="none" strike="noStrike" cap="none">
                <a:solidFill>
                  <a:srgbClr val="1A5892"/>
                </a:solidFill>
                <a:latin typeface="Arial"/>
                <a:ea typeface="Arial"/>
                <a:cs typeface="Arial"/>
                <a:sym typeface="Arial"/>
              </a:rPr>
              <a:t>Media Literacy for All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g25073e1ac4a_0_145" descr="Text&#10;&#10;Description automatically generate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0400" y="0"/>
            <a:ext cx="2133600" cy="861974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25073e1ac4a_0_145"/>
          <p:cNvSpPr txBox="1"/>
          <p:nvPr/>
        </p:nvSpPr>
        <p:spPr>
          <a:xfrm>
            <a:off x="-27325" y="59125"/>
            <a:ext cx="7116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IE" sz="2400" b="1" dirty="0">
                <a:solidFill>
                  <a:srgbClr val="1A5892"/>
                </a:solidFill>
                <a:latin typeface="Comic Sans MS" panose="030F0702030302020204" pitchFamily="66" charset="0"/>
              </a:rPr>
              <a:t>What might an ad look like?</a:t>
            </a:r>
            <a:endParaRPr lang="en-IE" sz="12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182" name="Google Shape;182;g25073e1ac4a_0_145"/>
          <p:cNvSpPr txBox="1"/>
          <p:nvPr/>
        </p:nvSpPr>
        <p:spPr>
          <a:xfrm>
            <a:off x="1473300" y="626050"/>
            <a:ext cx="5719200" cy="752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endParaRPr sz="280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sp>
        <p:nvSpPr>
          <p:cNvPr id="183" name="Google Shape;183;g25073e1ac4a_0_145"/>
          <p:cNvSpPr txBox="1"/>
          <p:nvPr/>
        </p:nvSpPr>
        <p:spPr>
          <a:xfrm>
            <a:off x="254419" y="579874"/>
            <a:ext cx="3394162" cy="1969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highlight>
                  <a:srgbClr val="00FF00"/>
                </a:highlight>
                <a:latin typeface="Comic Sans MS" panose="030F0702030302020204" pitchFamily="66" charset="0"/>
              </a:rPr>
              <a:t>In app purchases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dirty="0">
              <a:solidFill>
                <a:schemeClr val="dk1"/>
              </a:solidFill>
              <a:latin typeface="Comic Sans MS" panose="030F0702030302020204" pitchFamily="66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omic Sans MS" panose="030F0702030302020204" pitchFamily="66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Comic Sans MS" panose="030F0702030302020204" pitchFamily="66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omic Sans MS" panose="030F0702030302020204" pitchFamily="66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FortniteClient-Win64-Shipping_2019-04-20_14-03-51 | You have… | Flickr">
            <a:extLst>
              <a:ext uri="{FF2B5EF4-FFF2-40B4-BE49-F238E27FC236}">
                <a16:creationId xmlns:a16="http://schemas.microsoft.com/office/drawing/2014/main" id="{78284C25-BE35-FD04-DBF6-50E344224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1323" y="980438"/>
            <a:ext cx="5780598" cy="324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2AE2F3-5211-3148-B318-0F0A8574F97E}"/>
              </a:ext>
            </a:extLst>
          </p:cNvPr>
          <p:cNvSpPr txBox="1"/>
          <p:nvPr/>
        </p:nvSpPr>
        <p:spPr>
          <a:xfrm>
            <a:off x="2545148" y="4163516"/>
            <a:ext cx="5851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highlight>
                  <a:srgbClr val="00FF00"/>
                </a:highlight>
                <a:latin typeface="Comic Sans MS" panose="030F0702030302020204" pitchFamily="66" charset="0"/>
              </a:rPr>
              <a:t>Can you think of other examples?</a:t>
            </a:r>
          </a:p>
        </p:txBody>
      </p:sp>
    </p:spTree>
    <p:extLst>
      <p:ext uri="{BB962C8B-B14F-4D97-AF65-F5344CB8AC3E}">
        <p14:creationId xmlns:p14="http://schemas.microsoft.com/office/powerpoint/2010/main" val="1411907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g25073e1ac4a_0_145" descr="Text&#10;&#10;Description automatically generate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0400" y="0"/>
            <a:ext cx="2133600" cy="861974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25073e1ac4a_0_145"/>
          <p:cNvSpPr txBox="1"/>
          <p:nvPr/>
        </p:nvSpPr>
        <p:spPr>
          <a:xfrm>
            <a:off x="-27325" y="59125"/>
            <a:ext cx="7116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IE" sz="2400" b="1" dirty="0">
                <a:solidFill>
                  <a:srgbClr val="1A5892"/>
                </a:solidFill>
                <a:latin typeface="Comic Sans MS" panose="030F0702030302020204" pitchFamily="66" charset="0"/>
              </a:rPr>
              <a:t>What might an ad look like?</a:t>
            </a:r>
            <a:endParaRPr lang="en-IE" sz="12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182" name="Google Shape;182;g25073e1ac4a_0_145"/>
          <p:cNvSpPr txBox="1"/>
          <p:nvPr/>
        </p:nvSpPr>
        <p:spPr>
          <a:xfrm>
            <a:off x="1473300" y="626050"/>
            <a:ext cx="5719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endParaRPr sz="2800">
              <a:solidFill>
                <a:schemeClr val="dk1"/>
              </a:solidFill>
            </a:endParaRPr>
          </a:p>
        </p:txBody>
      </p:sp>
      <p:pic>
        <p:nvPicPr>
          <p:cNvPr id="4100" name="Picture 4" descr="Thank you for supporting our game (Mini Pets) | Wesley Fryer | Flickr">
            <a:extLst>
              <a:ext uri="{FF2B5EF4-FFF2-40B4-BE49-F238E27FC236}">
                <a16:creationId xmlns:a16="http://schemas.microsoft.com/office/drawing/2014/main" id="{23354FC2-CAA9-0D5F-4ACD-8CA27EE82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8857" y="663521"/>
            <a:ext cx="5290949" cy="352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D9BCB8-A4FD-8D61-C3E1-05B15A860197}"/>
              </a:ext>
            </a:extLst>
          </p:cNvPr>
          <p:cNvSpPr txBox="1"/>
          <p:nvPr/>
        </p:nvSpPr>
        <p:spPr>
          <a:xfrm>
            <a:off x="2545148" y="4163516"/>
            <a:ext cx="5851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highlight>
                  <a:srgbClr val="00FF00"/>
                </a:highlight>
                <a:latin typeface="Comic Sans MS" panose="030F0702030302020204" pitchFamily="66" charset="0"/>
              </a:rPr>
              <a:t>Can you think of other examples?</a:t>
            </a:r>
          </a:p>
        </p:txBody>
      </p:sp>
      <p:sp>
        <p:nvSpPr>
          <p:cNvPr id="3" name="Google Shape;183;g25073e1ac4a_0_145">
            <a:extLst>
              <a:ext uri="{FF2B5EF4-FFF2-40B4-BE49-F238E27FC236}">
                <a16:creationId xmlns:a16="http://schemas.microsoft.com/office/drawing/2014/main" id="{A8CE7ED1-F69B-A6A0-E52E-05037E18998A}"/>
              </a:ext>
            </a:extLst>
          </p:cNvPr>
          <p:cNvSpPr txBox="1"/>
          <p:nvPr/>
        </p:nvSpPr>
        <p:spPr>
          <a:xfrm>
            <a:off x="254419" y="579874"/>
            <a:ext cx="3394162" cy="1969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highlight>
                  <a:srgbClr val="00FF00"/>
                </a:highlight>
                <a:latin typeface="Comic Sans MS" panose="030F0702030302020204" pitchFamily="66" charset="0"/>
              </a:rPr>
              <a:t>In app purchases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dirty="0">
              <a:solidFill>
                <a:schemeClr val="dk1"/>
              </a:solidFill>
              <a:latin typeface="Comic Sans MS" panose="030F0702030302020204" pitchFamily="66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omic Sans MS" panose="030F0702030302020204" pitchFamily="66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Comic Sans MS" panose="030F0702030302020204" pitchFamily="66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omic Sans MS" panose="030F0702030302020204" pitchFamily="66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133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g25073e1ac4a_0_145" descr="Text&#10;&#10;Description automatically generate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0400" y="0"/>
            <a:ext cx="2133600" cy="861974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25073e1ac4a_0_145"/>
          <p:cNvSpPr txBox="1"/>
          <p:nvPr/>
        </p:nvSpPr>
        <p:spPr>
          <a:xfrm>
            <a:off x="-27325" y="34073"/>
            <a:ext cx="7116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IE" sz="2400" b="1" dirty="0">
                <a:solidFill>
                  <a:srgbClr val="1A5892"/>
                </a:solidFill>
                <a:latin typeface="Comic Sans MS" panose="030F0702030302020204" pitchFamily="66" charset="0"/>
              </a:rPr>
              <a:t>What might an ad look like?</a:t>
            </a:r>
            <a:endParaRPr lang="en-IE" sz="12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182" name="Google Shape;182;g25073e1ac4a_0_145"/>
          <p:cNvSpPr txBox="1"/>
          <p:nvPr/>
        </p:nvSpPr>
        <p:spPr>
          <a:xfrm>
            <a:off x="1473300" y="626050"/>
            <a:ext cx="5719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endParaRPr sz="2800">
              <a:solidFill>
                <a:schemeClr val="dk1"/>
              </a:solidFill>
            </a:endParaRPr>
          </a:p>
        </p:txBody>
      </p:sp>
      <p:pic>
        <p:nvPicPr>
          <p:cNvPr id="5124" name="Picture 4" descr="Pokemon Cards | I bought some Pokemon cards today for the fi… | Flickr">
            <a:extLst>
              <a:ext uri="{FF2B5EF4-FFF2-40B4-BE49-F238E27FC236}">
                <a16:creationId xmlns:a16="http://schemas.microsoft.com/office/drawing/2014/main" id="{09B97553-2295-E67F-47DE-C19CCA3D6F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85" t="12131" r="1075" b="6086"/>
          <a:stretch/>
        </p:blipFill>
        <p:spPr bwMode="auto">
          <a:xfrm>
            <a:off x="1496244" y="821146"/>
            <a:ext cx="6119581" cy="344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183;g25073e1ac4a_0_145">
            <a:extLst>
              <a:ext uri="{FF2B5EF4-FFF2-40B4-BE49-F238E27FC236}">
                <a16:creationId xmlns:a16="http://schemas.microsoft.com/office/drawing/2014/main" id="{1D9F7E9E-226A-9104-1907-B88D43E4117A}"/>
              </a:ext>
            </a:extLst>
          </p:cNvPr>
          <p:cNvSpPr txBox="1"/>
          <p:nvPr/>
        </p:nvSpPr>
        <p:spPr>
          <a:xfrm>
            <a:off x="77996" y="697950"/>
            <a:ext cx="1418248" cy="76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highlight>
                  <a:srgbClr val="00FF00"/>
                </a:highlight>
                <a:latin typeface="Comic Sans MS" panose="030F0702030302020204" pitchFamily="66" charset="0"/>
              </a:rPr>
              <a:t>Unboxing</a:t>
            </a:r>
            <a:endParaRPr sz="1800" dirty="0">
              <a:highlight>
                <a:srgbClr val="00FF00"/>
              </a:highlight>
              <a:latin typeface="Comic Sans MS" panose="030F0702030302020204" pitchFamily="66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26A510-C3FD-F0C1-D746-3009B7916CB0}"/>
              </a:ext>
            </a:extLst>
          </p:cNvPr>
          <p:cNvSpPr txBox="1"/>
          <p:nvPr/>
        </p:nvSpPr>
        <p:spPr>
          <a:xfrm>
            <a:off x="2545148" y="4163516"/>
            <a:ext cx="5851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highlight>
                  <a:srgbClr val="00FF00"/>
                </a:highlight>
                <a:latin typeface="Comic Sans MS" panose="030F0702030302020204" pitchFamily="66" charset="0"/>
              </a:rPr>
              <a:t>Can you think of other examples?</a:t>
            </a:r>
          </a:p>
        </p:txBody>
      </p:sp>
    </p:spTree>
    <p:extLst>
      <p:ext uri="{BB962C8B-B14F-4D97-AF65-F5344CB8AC3E}">
        <p14:creationId xmlns:p14="http://schemas.microsoft.com/office/powerpoint/2010/main" val="4241494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g25073e1ac4a_0_145" descr="Text&#10;&#10;Description automatically generate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0400" y="0"/>
            <a:ext cx="2133600" cy="861974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25073e1ac4a_0_145"/>
          <p:cNvSpPr txBox="1"/>
          <p:nvPr/>
        </p:nvSpPr>
        <p:spPr>
          <a:xfrm>
            <a:off x="-27325" y="59125"/>
            <a:ext cx="7116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IE" sz="2400" b="1" dirty="0">
                <a:solidFill>
                  <a:srgbClr val="1A5892"/>
                </a:solidFill>
                <a:latin typeface="Comic Sans MS" panose="030F0702030302020204" pitchFamily="66" charset="0"/>
              </a:rPr>
              <a:t>What might an ad look like?</a:t>
            </a:r>
            <a:endParaRPr lang="en-IE" sz="12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182" name="Google Shape;182;g25073e1ac4a_0_145"/>
          <p:cNvSpPr txBox="1"/>
          <p:nvPr/>
        </p:nvSpPr>
        <p:spPr>
          <a:xfrm>
            <a:off x="1473300" y="626050"/>
            <a:ext cx="5719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endParaRPr sz="2800">
              <a:solidFill>
                <a:schemeClr val="dk1"/>
              </a:solidFill>
            </a:endParaRPr>
          </a:p>
        </p:txBody>
      </p:sp>
      <p:pic>
        <p:nvPicPr>
          <p:cNvPr id="3" name="Picture 2" descr="Kinder surprises background - chocolate eggs and kinder joy - Kostenloses  Foto auf ccnull.de">
            <a:extLst>
              <a:ext uri="{FF2B5EF4-FFF2-40B4-BE49-F238E27FC236}">
                <a16:creationId xmlns:a16="http://schemas.microsoft.com/office/drawing/2014/main" id="{3914FDF8-C6C2-4015-DAAB-26B607D10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843" y="538308"/>
            <a:ext cx="5295740" cy="353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FB6BDE-A760-DF54-89DD-2FFC55EC00BD}"/>
              </a:ext>
            </a:extLst>
          </p:cNvPr>
          <p:cNvSpPr txBox="1"/>
          <p:nvPr/>
        </p:nvSpPr>
        <p:spPr>
          <a:xfrm>
            <a:off x="2513342" y="4146022"/>
            <a:ext cx="5946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highlight>
                  <a:srgbClr val="00FF00"/>
                </a:highlight>
                <a:latin typeface="Comic Sans MS" panose="030F0702030302020204" pitchFamily="66" charset="0"/>
              </a:rPr>
              <a:t>Can you think of other examples?</a:t>
            </a:r>
          </a:p>
        </p:txBody>
      </p:sp>
      <p:sp>
        <p:nvSpPr>
          <p:cNvPr id="5" name="Google Shape;183;g25073e1ac4a_0_145">
            <a:extLst>
              <a:ext uri="{FF2B5EF4-FFF2-40B4-BE49-F238E27FC236}">
                <a16:creationId xmlns:a16="http://schemas.microsoft.com/office/drawing/2014/main" id="{DB40D537-85E0-4A0B-CAF7-1ED71056CDD8}"/>
              </a:ext>
            </a:extLst>
          </p:cNvPr>
          <p:cNvSpPr txBox="1"/>
          <p:nvPr/>
        </p:nvSpPr>
        <p:spPr>
          <a:xfrm>
            <a:off x="77996" y="697950"/>
            <a:ext cx="1418248" cy="76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highlight>
                  <a:srgbClr val="00FF00"/>
                </a:highlight>
                <a:latin typeface="Comic Sans MS" panose="030F0702030302020204" pitchFamily="66" charset="0"/>
              </a:rPr>
              <a:t>Unboxing</a:t>
            </a:r>
            <a:endParaRPr sz="1800" dirty="0">
              <a:highlight>
                <a:srgbClr val="00FF00"/>
              </a:highlight>
              <a:latin typeface="Comic Sans MS" panose="030F0702030302020204" pitchFamily="66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395563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by lying on a bed">
            <a:extLst>
              <a:ext uri="{FF2B5EF4-FFF2-40B4-BE49-F238E27FC236}">
                <a16:creationId xmlns:a16="http://schemas.microsoft.com/office/drawing/2014/main" id="{2BEF6388-016F-A8B8-7AF8-C1C048E093A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090" t="6030" r="20279" b="9410"/>
          <a:stretch/>
        </p:blipFill>
        <p:spPr>
          <a:xfrm>
            <a:off x="3878669" y="1664176"/>
            <a:ext cx="2259737" cy="2423678"/>
          </a:xfrm>
          <a:prstGeom prst="rect">
            <a:avLst/>
          </a:prstGeom>
        </p:spPr>
      </p:pic>
      <p:pic>
        <p:nvPicPr>
          <p:cNvPr id="180" name="Google Shape;180;g25073e1ac4a_0_145" descr="Text&#10;&#10;Description automatically generated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0400" y="0"/>
            <a:ext cx="2133600" cy="861974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25073e1ac4a_0_145"/>
          <p:cNvSpPr txBox="1"/>
          <p:nvPr/>
        </p:nvSpPr>
        <p:spPr>
          <a:xfrm>
            <a:off x="-27325" y="59125"/>
            <a:ext cx="7116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IE" sz="2400" b="1" dirty="0">
                <a:solidFill>
                  <a:srgbClr val="1A5892"/>
                </a:solidFill>
                <a:latin typeface="Comic Sans MS" panose="030F0702030302020204" pitchFamily="66" charset="0"/>
              </a:rPr>
              <a:t>Liking ads</a:t>
            </a:r>
            <a:endParaRPr lang="en-IE" sz="12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182" name="Google Shape;182;g25073e1ac4a_0_145"/>
          <p:cNvSpPr txBox="1"/>
          <p:nvPr/>
        </p:nvSpPr>
        <p:spPr>
          <a:xfrm>
            <a:off x="1473300" y="626050"/>
            <a:ext cx="5719200" cy="752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endParaRPr sz="280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Google Shape;180;g25073e1ac4a_0_145" descr="Text&#10;&#10;Description automatically generated">
            <a:extLst>
              <a:ext uri="{FF2B5EF4-FFF2-40B4-BE49-F238E27FC236}">
                <a16:creationId xmlns:a16="http://schemas.microsoft.com/office/drawing/2014/main" id="{C82AB645-6864-001F-B30B-059A23F5E511}"/>
              </a:ext>
            </a:extLst>
          </p:cNvPr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0400" y="0"/>
            <a:ext cx="2133600" cy="86197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81;g25073e1ac4a_0_145">
            <a:extLst>
              <a:ext uri="{FF2B5EF4-FFF2-40B4-BE49-F238E27FC236}">
                <a16:creationId xmlns:a16="http://schemas.microsoft.com/office/drawing/2014/main" id="{B0E4F6A1-0C2C-9EE5-F25D-A25044C517E1}"/>
              </a:ext>
            </a:extLst>
          </p:cNvPr>
          <p:cNvSpPr txBox="1"/>
          <p:nvPr/>
        </p:nvSpPr>
        <p:spPr>
          <a:xfrm>
            <a:off x="-27325" y="59125"/>
            <a:ext cx="7116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IE" sz="2400" b="1" dirty="0">
                <a:solidFill>
                  <a:srgbClr val="1A5892"/>
                </a:solidFill>
                <a:latin typeface="Comic Sans MS" panose="030F0702030302020204" pitchFamily="66" charset="0"/>
              </a:rPr>
              <a:t>Liking ads</a:t>
            </a:r>
            <a:endParaRPr lang="en-IE" sz="12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4DD2CA7A-5F5A-16DC-8CC3-1688B5963C54}"/>
              </a:ext>
            </a:extLst>
          </p:cNvPr>
          <p:cNvSpPr/>
          <p:nvPr/>
        </p:nvSpPr>
        <p:spPr>
          <a:xfrm rot="1115181">
            <a:off x="748686" y="388668"/>
            <a:ext cx="3390161" cy="3272708"/>
          </a:xfrm>
          <a:prstGeom prst="wedgeEllipseCallou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B90C71-D271-ED76-B46B-819B6DA11FAF}"/>
              </a:ext>
            </a:extLst>
          </p:cNvPr>
          <p:cNvSpPr txBox="1"/>
          <p:nvPr/>
        </p:nvSpPr>
        <p:spPr>
          <a:xfrm>
            <a:off x="1321653" y="726219"/>
            <a:ext cx="24566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Sometimes advertisements try to make you feel happy. </a:t>
            </a:r>
          </a:p>
          <a:p>
            <a:pPr algn="ctr"/>
            <a:r>
              <a:rPr lang="en-GB" sz="1800" b="1" dirty="0">
                <a:solidFill>
                  <a:schemeClr val="bg1"/>
                </a:solidFill>
                <a:latin typeface="Comic Sans MS" panose="030F0702030302020204" pitchFamily="66" charset="0"/>
              </a:rPr>
              <a:t>T</a:t>
            </a:r>
            <a:r>
              <a:rPr lang="en-GB" sz="1800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hey hope you will begin to think the brand being advertised makes you </a:t>
            </a:r>
            <a:r>
              <a:rPr lang="en-GB" sz="1800" b="1" i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feel happy. </a:t>
            </a:r>
            <a:endParaRPr lang="en-GB" sz="1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C50F94-52B6-CD13-A808-CDE94DD6E91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9767" y="1241650"/>
            <a:ext cx="3696380" cy="369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663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g25073e1ac4a_0_145" descr="Text&#10;&#10;Description automatically generate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0400" y="0"/>
            <a:ext cx="2133600" cy="861974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25073e1ac4a_0_145"/>
          <p:cNvSpPr txBox="1"/>
          <p:nvPr/>
        </p:nvSpPr>
        <p:spPr>
          <a:xfrm>
            <a:off x="-27325" y="59125"/>
            <a:ext cx="7116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IE" sz="2400" b="1" dirty="0">
                <a:solidFill>
                  <a:srgbClr val="1A5892"/>
                </a:solidFill>
                <a:latin typeface="Comic Sans MS" panose="030F0702030302020204" pitchFamily="66" charset="0"/>
              </a:rPr>
              <a:t>Liking ads</a:t>
            </a:r>
            <a:endParaRPr lang="en-IE" sz="12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182" name="Google Shape;182;g25073e1ac4a_0_145"/>
          <p:cNvSpPr txBox="1"/>
          <p:nvPr/>
        </p:nvSpPr>
        <p:spPr>
          <a:xfrm>
            <a:off x="1473300" y="626050"/>
            <a:ext cx="5719200" cy="752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endParaRPr sz="280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Google Shape;183;g25073e1ac4a_0_145">
            <a:extLst>
              <a:ext uri="{FF2B5EF4-FFF2-40B4-BE49-F238E27FC236}">
                <a16:creationId xmlns:a16="http://schemas.microsoft.com/office/drawing/2014/main" id="{9DE8304A-29FA-1BF3-E4B9-FBBAA07BBC9B}"/>
              </a:ext>
            </a:extLst>
          </p:cNvPr>
          <p:cNvSpPr txBox="1"/>
          <p:nvPr/>
        </p:nvSpPr>
        <p:spPr>
          <a:xfrm>
            <a:off x="157580" y="557831"/>
            <a:ext cx="5719199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highlight>
                  <a:srgbClr val="00FF00"/>
                </a:highlight>
                <a:latin typeface="Comic Sans MS" panose="030F0702030302020204" pitchFamily="66" charset="0"/>
              </a:rPr>
              <a:t>Happy</a:t>
            </a:r>
            <a:endParaRPr sz="1800" dirty="0">
              <a:highlight>
                <a:srgbClr val="00FF00"/>
              </a:highlight>
              <a:latin typeface="Comic Sans MS" panose="030F0702030302020204" pitchFamily="66" charset="0"/>
            </a:endParaRPr>
          </a:p>
        </p:txBody>
      </p:sp>
      <p:pic>
        <p:nvPicPr>
          <p:cNvPr id="6146" name="Picture 2" descr="Happy Meal | McDonald's | williamnyk | Flickr">
            <a:extLst>
              <a:ext uri="{FF2B5EF4-FFF2-40B4-BE49-F238E27FC236}">
                <a16:creationId xmlns:a16="http://schemas.microsoft.com/office/drawing/2014/main" id="{D025D4A4-F858-4070-5151-327113477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6749" y="402266"/>
            <a:ext cx="5473651" cy="409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029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g25073e1ac4a_0_145" descr="Text&#10;&#10;Description automatically generate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0400" y="0"/>
            <a:ext cx="2133600" cy="861974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25073e1ac4a_0_145"/>
          <p:cNvSpPr txBox="1"/>
          <p:nvPr/>
        </p:nvSpPr>
        <p:spPr>
          <a:xfrm>
            <a:off x="-27325" y="59125"/>
            <a:ext cx="7116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IE" sz="2400" b="1" dirty="0">
                <a:solidFill>
                  <a:srgbClr val="1A5892"/>
                </a:solidFill>
                <a:latin typeface="Comic Sans MS" panose="030F0702030302020204" pitchFamily="66" charset="0"/>
              </a:rPr>
              <a:t>Liking ads</a:t>
            </a:r>
            <a:endParaRPr lang="en-IE" sz="12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182" name="Google Shape;182;g25073e1ac4a_0_145"/>
          <p:cNvSpPr txBox="1"/>
          <p:nvPr/>
        </p:nvSpPr>
        <p:spPr>
          <a:xfrm>
            <a:off x="1473300" y="626050"/>
            <a:ext cx="5719200" cy="752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endParaRPr sz="280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Google Shape;180;g25073e1ac4a_0_145" descr="Text&#10;&#10;Description automatically generated">
            <a:extLst>
              <a:ext uri="{FF2B5EF4-FFF2-40B4-BE49-F238E27FC236}">
                <a16:creationId xmlns:a16="http://schemas.microsoft.com/office/drawing/2014/main" id="{C82AB645-6864-001F-B30B-059A23F5E511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0400" y="0"/>
            <a:ext cx="2133600" cy="86197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81;g25073e1ac4a_0_145">
            <a:extLst>
              <a:ext uri="{FF2B5EF4-FFF2-40B4-BE49-F238E27FC236}">
                <a16:creationId xmlns:a16="http://schemas.microsoft.com/office/drawing/2014/main" id="{B0E4F6A1-0C2C-9EE5-F25D-A25044C517E1}"/>
              </a:ext>
            </a:extLst>
          </p:cNvPr>
          <p:cNvSpPr txBox="1"/>
          <p:nvPr/>
        </p:nvSpPr>
        <p:spPr>
          <a:xfrm>
            <a:off x="-27325" y="59125"/>
            <a:ext cx="7116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IE" sz="2400" b="1" dirty="0">
                <a:solidFill>
                  <a:srgbClr val="1A5892"/>
                </a:solidFill>
                <a:latin typeface="Comic Sans MS" panose="030F0702030302020204" pitchFamily="66" charset="0"/>
              </a:rPr>
              <a:t>Liking ads</a:t>
            </a:r>
            <a:endParaRPr lang="en-IE" sz="12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B90C71-D271-ED76-B46B-819B6DA11FAF}"/>
              </a:ext>
            </a:extLst>
          </p:cNvPr>
          <p:cNvSpPr txBox="1"/>
          <p:nvPr/>
        </p:nvSpPr>
        <p:spPr>
          <a:xfrm>
            <a:off x="1321653" y="726219"/>
            <a:ext cx="2133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Sometimes advertisements try to make you feel happy because they hope you will begin to think the brand being advertised makes you feel happy. </a:t>
            </a:r>
            <a:endParaRPr lang="en-GB" sz="1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9EBCD31D-6F03-6BBF-8BFD-E8C99C956BB1}"/>
              </a:ext>
            </a:extLst>
          </p:cNvPr>
          <p:cNvSpPr/>
          <p:nvPr/>
        </p:nvSpPr>
        <p:spPr>
          <a:xfrm>
            <a:off x="5071462" y="1091133"/>
            <a:ext cx="3588444" cy="1667435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895AB4-0883-F6C4-8677-8074B8962757}"/>
              </a:ext>
            </a:extLst>
          </p:cNvPr>
          <p:cNvSpPr txBox="1"/>
          <p:nvPr/>
        </p:nvSpPr>
        <p:spPr>
          <a:xfrm>
            <a:off x="5317351" y="1341819"/>
            <a:ext cx="31427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0" i="0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Sometimes ads try to make you feel safe because they hope you will begin to think the brand being advertised makes you feel safe. </a:t>
            </a:r>
          </a:p>
        </p:txBody>
      </p:sp>
      <p:pic>
        <p:nvPicPr>
          <p:cNvPr id="13" name="Picture 12" descr="Woman hugging child">
            <a:extLst>
              <a:ext uri="{FF2B5EF4-FFF2-40B4-BE49-F238E27FC236}">
                <a16:creationId xmlns:a16="http://schemas.microsoft.com/office/drawing/2014/main" id="{953AFFA3-3552-7025-6B0F-97BB63363EC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9874"/>
            <a:ext cx="3349985" cy="22333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7D36A6B-FA75-D3B1-4C70-D62E13399A6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8525" y="1332874"/>
            <a:ext cx="3641697" cy="364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87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g25073e1ac4a_0_145" descr="Text&#10;&#10;Description automatically generate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0400" y="0"/>
            <a:ext cx="2133600" cy="861974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25073e1ac4a_0_145"/>
          <p:cNvSpPr txBox="1"/>
          <p:nvPr/>
        </p:nvSpPr>
        <p:spPr>
          <a:xfrm>
            <a:off x="-27325" y="59125"/>
            <a:ext cx="7116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IE" sz="2400" b="1" dirty="0">
                <a:solidFill>
                  <a:srgbClr val="1A5892"/>
                </a:solidFill>
                <a:latin typeface="Comic Sans MS" panose="030F0702030302020204" pitchFamily="66" charset="0"/>
              </a:rPr>
              <a:t>Liking ads</a:t>
            </a:r>
            <a:endParaRPr lang="en-IE" sz="12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182" name="Google Shape;182;g25073e1ac4a_0_145"/>
          <p:cNvSpPr txBox="1"/>
          <p:nvPr/>
        </p:nvSpPr>
        <p:spPr>
          <a:xfrm>
            <a:off x="1473300" y="626050"/>
            <a:ext cx="5719200" cy="752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endParaRPr sz="280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Google Shape;183;g25073e1ac4a_0_145">
            <a:extLst>
              <a:ext uri="{FF2B5EF4-FFF2-40B4-BE49-F238E27FC236}">
                <a16:creationId xmlns:a16="http://schemas.microsoft.com/office/drawing/2014/main" id="{9DE8304A-29FA-1BF3-E4B9-FBBAA07BBC9B}"/>
              </a:ext>
            </a:extLst>
          </p:cNvPr>
          <p:cNvSpPr txBox="1"/>
          <p:nvPr/>
        </p:nvSpPr>
        <p:spPr>
          <a:xfrm>
            <a:off x="181435" y="520749"/>
            <a:ext cx="5719199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highlight>
                  <a:srgbClr val="00FF00"/>
                </a:highlight>
                <a:latin typeface="Comic Sans MS" panose="030F0702030302020204" pitchFamily="66" charset="0"/>
              </a:rPr>
              <a:t>Safe</a:t>
            </a:r>
            <a:endParaRPr sz="1800" dirty="0">
              <a:highlight>
                <a:srgbClr val="00FF00"/>
              </a:highlight>
              <a:latin typeface="Comic Sans MS" panose="030F0702030302020204" pitchFamily="66" charset="0"/>
            </a:endParaRPr>
          </a:p>
        </p:txBody>
      </p:sp>
      <p:pic>
        <p:nvPicPr>
          <p:cNvPr id="6148" name="Picture 4" descr="Pool Safely | Find the resources you need to teach your comm… | Flickr">
            <a:extLst>
              <a:ext uri="{FF2B5EF4-FFF2-40B4-BE49-F238E27FC236}">
                <a16:creationId xmlns:a16="http://schemas.microsoft.com/office/drawing/2014/main" id="{DBD05DDB-0BAF-659F-BF41-6C1FD532C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3827" y="520750"/>
            <a:ext cx="5187642" cy="402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443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g25073e1ac4a_0_145" descr="Text&#10;&#10;Description automatically generate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0400" y="0"/>
            <a:ext cx="2133600" cy="861974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25073e1ac4a_0_145"/>
          <p:cNvSpPr txBox="1"/>
          <p:nvPr/>
        </p:nvSpPr>
        <p:spPr>
          <a:xfrm>
            <a:off x="-27325" y="59125"/>
            <a:ext cx="7116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IE" sz="2400" b="1" dirty="0">
                <a:solidFill>
                  <a:srgbClr val="1A5892"/>
                </a:solidFill>
                <a:latin typeface="Comic Sans MS" panose="030F0702030302020204" pitchFamily="66" charset="0"/>
              </a:rPr>
              <a:t>Liking ads</a:t>
            </a:r>
            <a:endParaRPr lang="en-IE" sz="12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182" name="Google Shape;182;g25073e1ac4a_0_145"/>
          <p:cNvSpPr txBox="1"/>
          <p:nvPr/>
        </p:nvSpPr>
        <p:spPr>
          <a:xfrm>
            <a:off x="1473300" y="626050"/>
            <a:ext cx="5719200" cy="752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endParaRPr sz="280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4" name="Google Shape;184;g25073e1ac4a_0_145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321307" y="1691921"/>
            <a:ext cx="3871048" cy="29033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83;g25073e1ac4a_0_145">
            <a:extLst>
              <a:ext uri="{FF2B5EF4-FFF2-40B4-BE49-F238E27FC236}">
                <a16:creationId xmlns:a16="http://schemas.microsoft.com/office/drawing/2014/main" id="{9DE8304A-29FA-1BF3-E4B9-FBBAA07BBC9B}"/>
              </a:ext>
            </a:extLst>
          </p:cNvPr>
          <p:cNvSpPr txBox="1"/>
          <p:nvPr/>
        </p:nvSpPr>
        <p:spPr>
          <a:xfrm>
            <a:off x="3199874" y="2691930"/>
            <a:ext cx="5719199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Name 3 ads you like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Why do you like these ads?</a:t>
            </a:r>
            <a:endParaRPr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06FA7C-D2E5-C2C0-00BE-BD59C30227FC}"/>
              </a:ext>
            </a:extLst>
          </p:cNvPr>
          <p:cNvSpPr/>
          <p:nvPr/>
        </p:nvSpPr>
        <p:spPr>
          <a:xfrm>
            <a:off x="3853683" y="-223028"/>
            <a:ext cx="200019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16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176BE1-46BD-DD23-AE2D-1DFCFB6AB8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48591" y="520749"/>
            <a:ext cx="3127519" cy="312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631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g25073e1ac4a_0_145" descr="Text&#10;&#10;Description automatically generate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0400" y="0"/>
            <a:ext cx="2133600" cy="861974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25073e1ac4a_0_145"/>
          <p:cNvSpPr txBox="1"/>
          <p:nvPr/>
        </p:nvSpPr>
        <p:spPr>
          <a:xfrm>
            <a:off x="-27325" y="59125"/>
            <a:ext cx="7116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IE" sz="2400" b="1" dirty="0">
                <a:solidFill>
                  <a:srgbClr val="1A5892"/>
                </a:solidFill>
                <a:latin typeface="Comic Sans MS" panose="030F0702030302020204" pitchFamily="66" charset="0"/>
              </a:rPr>
              <a:t>Believing ads</a:t>
            </a:r>
            <a:endParaRPr lang="en-IE" sz="12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182" name="Google Shape;182;g25073e1ac4a_0_145"/>
          <p:cNvSpPr txBox="1"/>
          <p:nvPr/>
        </p:nvSpPr>
        <p:spPr>
          <a:xfrm>
            <a:off x="1473300" y="626050"/>
            <a:ext cx="5719200" cy="752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endParaRPr sz="280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70" name="Picture 2" descr="Healthy food | Public domain vectors">
            <a:extLst>
              <a:ext uri="{FF2B5EF4-FFF2-40B4-BE49-F238E27FC236}">
                <a16:creationId xmlns:a16="http://schemas.microsoft.com/office/drawing/2014/main" id="{DFC83E89-97A4-0E64-F22E-DFB24F4C3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277" y="876870"/>
            <a:ext cx="4696283" cy="259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Sequential Access Storage 2">
            <a:extLst>
              <a:ext uri="{FF2B5EF4-FFF2-40B4-BE49-F238E27FC236}">
                <a16:creationId xmlns:a16="http://schemas.microsoft.com/office/drawing/2014/main" id="{D6395368-3E7C-BD91-ADCF-9E111A6482AB}"/>
              </a:ext>
            </a:extLst>
          </p:cNvPr>
          <p:cNvSpPr/>
          <p:nvPr/>
        </p:nvSpPr>
        <p:spPr>
          <a:xfrm>
            <a:off x="0" y="861973"/>
            <a:ext cx="4209748" cy="2770809"/>
          </a:xfrm>
          <a:prstGeom prst="flowChartMagnetic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/>
            <a:r>
              <a:rPr lang="en-GB" sz="1800" b="1" i="0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Sometimes advertising is used to help us to learn something new, or to remind us to do something that is good for us. </a:t>
            </a:r>
          </a:p>
        </p:txBody>
      </p:sp>
    </p:spTree>
    <p:extLst>
      <p:ext uri="{BB962C8B-B14F-4D97-AF65-F5344CB8AC3E}">
        <p14:creationId xmlns:p14="http://schemas.microsoft.com/office/powerpoint/2010/main" val="2926250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g2529660db7b_0_0" descr="Text&#10;&#10;Description automatically generate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0400" y="0"/>
            <a:ext cx="2133600" cy="86197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g2529660db7b_0_0"/>
          <p:cNvSpPr txBox="1"/>
          <p:nvPr/>
        </p:nvSpPr>
        <p:spPr>
          <a:xfrm>
            <a:off x="-27319" y="59125"/>
            <a:ext cx="60591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IE" sz="2800" b="1" dirty="0">
                <a:solidFill>
                  <a:srgbClr val="1A5892"/>
                </a:solidFill>
                <a:latin typeface="Comic Sans MS" panose="030F0702030302020204" pitchFamily="66" charset="0"/>
              </a:rPr>
              <a:t>Where is Advertising?</a:t>
            </a:r>
            <a:endParaRPr lang="en-IE" sz="14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96" name="Google Shape;96;g2529660db7b_0_0"/>
          <p:cNvSpPr txBox="1"/>
          <p:nvPr/>
        </p:nvSpPr>
        <p:spPr>
          <a:xfrm>
            <a:off x="2464250" y="1889625"/>
            <a:ext cx="4822500" cy="7386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l" rtl="0" fontAlgn="base"/>
            <a:endParaRPr lang="en-GB" sz="1800" b="0" i="0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  <a:p>
            <a:pPr algn="l" rtl="0" fontAlgn="base"/>
            <a:r>
              <a:rPr lang="en-GB" sz="18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 </a:t>
            </a:r>
            <a:endParaRPr lang="en-GB" sz="2000" b="0" i="0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7428E0-6EF1-B08F-B13E-02CC399BA8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Diffused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7274" y="798128"/>
            <a:ext cx="6270766" cy="33997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329F2F-7210-76F5-EA8E-EC97A0CDE1B4}"/>
              </a:ext>
            </a:extLst>
          </p:cNvPr>
          <p:cNvSpPr txBox="1"/>
          <p:nvPr/>
        </p:nvSpPr>
        <p:spPr>
          <a:xfrm>
            <a:off x="743587" y="2014194"/>
            <a:ext cx="4647156" cy="1062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b="1" i="1" kern="100" dirty="0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People can pay to have their message advertised so that they can share it with more people</a:t>
            </a:r>
          </a:p>
        </p:txBody>
      </p:sp>
      <p:pic>
        <p:nvPicPr>
          <p:cNvPr id="6" name="Picture 5" descr="Stacks of gold coins">
            <a:extLst>
              <a:ext uri="{FF2B5EF4-FFF2-40B4-BE49-F238E27FC236}">
                <a16:creationId xmlns:a16="http://schemas.microsoft.com/office/drawing/2014/main" id="{F5217D21-7F13-CC04-3D8A-924EEA157FE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6936" y="2498012"/>
            <a:ext cx="2850510" cy="1900340"/>
          </a:xfrm>
          <a:prstGeom prst="rect">
            <a:avLst/>
          </a:prstGeom>
        </p:spPr>
      </p:pic>
      <p:pic>
        <p:nvPicPr>
          <p:cNvPr id="3" name="Kuva 5" descr="Kuva, joka sisältää kohteen ympyrä, kuvakaappaus, Grafiikka, teksti&#10;&#10;Kuvaus luotu automaattisesti">
            <a:extLst>
              <a:ext uri="{FF2B5EF4-FFF2-40B4-BE49-F238E27FC236}">
                <a16:creationId xmlns:a16="http://schemas.microsoft.com/office/drawing/2014/main" id="{3A2C48AA-68FA-12B0-AC00-24FD04AD4E9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8462" y="865600"/>
            <a:ext cx="2295538" cy="20480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g25073e1ac4a_0_145" descr="Text&#10;&#10;Description automatically generate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0400" y="0"/>
            <a:ext cx="2133600" cy="861974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25073e1ac4a_0_145"/>
          <p:cNvSpPr txBox="1"/>
          <p:nvPr/>
        </p:nvSpPr>
        <p:spPr>
          <a:xfrm>
            <a:off x="-27325" y="59125"/>
            <a:ext cx="7116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IE" sz="2400" b="1" dirty="0">
                <a:solidFill>
                  <a:srgbClr val="1A5892"/>
                </a:solidFill>
                <a:latin typeface="Comic Sans MS" panose="030F0702030302020204" pitchFamily="66" charset="0"/>
              </a:rPr>
              <a:t>Believing ads</a:t>
            </a:r>
            <a:endParaRPr lang="en-IE" sz="12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182" name="Google Shape;182;g25073e1ac4a_0_145"/>
          <p:cNvSpPr txBox="1"/>
          <p:nvPr/>
        </p:nvSpPr>
        <p:spPr>
          <a:xfrm>
            <a:off x="1473300" y="626050"/>
            <a:ext cx="5719200" cy="752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endParaRPr sz="280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Flowchart: Sequential Access Storage 2">
            <a:extLst>
              <a:ext uri="{FF2B5EF4-FFF2-40B4-BE49-F238E27FC236}">
                <a16:creationId xmlns:a16="http://schemas.microsoft.com/office/drawing/2014/main" id="{D6395368-3E7C-BD91-ADCF-9E111A6482AB}"/>
              </a:ext>
            </a:extLst>
          </p:cNvPr>
          <p:cNvSpPr/>
          <p:nvPr/>
        </p:nvSpPr>
        <p:spPr>
          <a:xfrm>
            <a:off x="0" y="861973"/>
            <a:ext cx="4209748" cy="2770809"/>
          </a:xfrm>
          <a:prstGeom prst="flowChartMagnetic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/>
            <a:r>
              <a:rPr lang="en-GB" sz="1800" b="1" i="0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Sometimes advertising is used to help us to learn something new, or to remind us to do something that is good for us. </a:t>
            </a:r>
          </a:p>
        </p:txBody>
      </p:sp>
      <p:pic>
        <p:nvPicPr>
          <p:cNvPr id="2" name="Picture 1" descr="Pedestrians in crosswalk">
            <a:extLst>
              <a:ext uri="{FF2B5EF4-FFF2-40B4-BE49-F238E27FC236}">
                <a16:creationId xmlns:a16="http://schemas.microsoft.com/office/drawing/2014/main" id="{ADA3A9E6-EF7F-8B21-3E79-F741F57E18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8612" y="1146799"/>
            <a:ext cx="4049874" cy="256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53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g25073e1ac4a_0_145" descr="Text&#10;&#10;Description automatically generate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0400" y="0"/>
            <a:ext cx="2133600" cy="861974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25073e1ac4a_0_145"/>
          <p:cNvSpPr txBox="1"/>
          <p:nvPr/>
        </p:nvSpPr>
        <p:spPr>
          <a:xfrm>
            <a:off x="-27325" y="59125"/>
            <a:ext cx="7116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IE" sz="2400" b="1" dirty="0">
                <a:solidFill>
                  <a:srgbClr val="1A5892"/>
                </a:solidFill>
                <a:latin typeface="Comic Sans MS" panose="030F0702030302020204" pitchFamily="66" charset="0"/>
              </a:rPr>
              <a:t>Believing ads</a:t>
            </a:r>
            <a:endParaRPr lang="en-IE" sz="12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182" name="Google Shape;182;g25073e1ac4a_0_145"/>
          <p:cNvSpPr txBox="1"/>
          <p:nvPr/>
        </p:nvSpPr>
        <p:spPr>
          <a:xfrm>
            <a:off x="1473300" y="626050"/>
            <a:ext cx="5719200" cy="752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endParaRPr sz="280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Google Shape;183;g25073e1ac4a_0_145">
            <a:extLst>
              <a:ext uri="{FF2B5EF4-FFF2-40B4-BE49-F238E27FC236}">
                <a16:creationId xmlns:a16="http://schemas.microsoft.com/office/drawing/2014/main" id="{9DE8304A-29FA-1BF3-E4B9-FBBAA07BBC9B}"/>
              </a:ext>
            </a:extLst>
          </p:cNvPr>
          <p:cNvSpPr txBox="1"/>
          <p:nvPr/>
        </p:nvSpPr>
        <p:spPr>
          <a:xfrm>
            <a:off x="0" y="490996"/>
            <a:ext cx="7292469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Do things always look as good in real life as they do in ads?</a:t>
            </a:r>
            <a:endParaRPr sz="1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194" name="Picture 2" descr="New Pretzel Burger at Wendy's! This is Exactly what I got … | Flickr">
            <a:extLst>
              <a:ext uri="{FF2B5EF4-FFF2-40B4-BE49-F238E27FC236}">
                <a16:creationId xmlns:a16="http://schemas.microsoft.com/office/drawing/2014/main" id="{C083E8B0-4AD0-2685-5B57-476682875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9220" y="1005282"/>
            <a:ext cx="3512168" cy="3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4735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g25073e1ac4a_0_145" descr="Text&#10;&#10;Description automatically generate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0400" y="0"/>
            <a:ext cx="2133600" cy="861974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25073e1ac4a_0_145"/>
          <p:cNvSpPr txBox="1"/>
          <p:nvPr/>
        </p:nvSpPr>
        <p:spPr>
          <a:xfrm>
            <a:off x="-27325" y="59125"/>
            <a:ext cx="7116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IE" sz="2400" b="1" dirty="0">
                <a:solidFill>
                  <a:srgbClr val="1A5892"/>
                </a:solidFill>
                <a:latin typeface="Comic Sans MS" panose="030F0702030302020204" pitchFamily="66" charset="0"/>
              </a:rPr>
              <a:t>Believing ads</a:t>
            </a:r>
            <a:endParaRPr lang="en-IE" sz="12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182" name="Google Shape;182;g25073e1ac4a_0_145"/>
          <p:cNvSpPr txBox="1"/>
          <p:nvPr/>
        </p:nvSpPr>
        <p:spPr>
          <a:xfrm>
            <a:off x="1473300" y="626050"/>
            <a:ext cx="5719200" cy="752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endParaRPr sz="280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2482B6-F534-A914-8254-AC91A16ADC6F}"/>
              </a:ext>
            </a:extLst>
          </p:cNvPr>
          <p:cNvSpPr/>
          <p:nvPr/>
        </p:nvSpPr>
        <p:spPr>
          <a:xfrm>
            <a:off x="3108960" y="1583433"/>
            <a:ext cx="3522428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13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omic Sans MS" panose="030F0702030302020204" pitchFamily="66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2722563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g25073e1ac4a_0_145" descr="Text&#10;&#10;Description automatically generate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0400" y="0"/>
            <a:ext cx="2133600" cy="861974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25073e1ac4a_0_145"/>
          <p:cNvSpPr txBox="1"/>
          <p:nvPr/>
        </p:nvSpPr>
        <p:spPr>
          <a:xfrm>
            <a:off x="-27325" y="59125"/>
            <a:ext cx="7116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IE" sz="2400" b="1" dirty="0">
                <a:solidFill>
                  <a:srgbClr val="1A5892"/>
                </a:solidFill>
                <a:latin typeface="Comic Sans MS" panose="030F0702030302020204" pitchFamily="66" charset="0"/>
              </a:rPr>
              <a:t>Believing ads</a:t>
            </a:r>
            <a:endParaRPr lang="en-IE" sz="12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182" name="Google Shape;182;g25073e1ac4a_0_145"/>
          <p:cNvSpPr txBox="1"/>
          <p:nvPr/>
        </p:nvSpPr>
        <p:spPr>
          <a:xfrm>
            <a:off x="1473300" y="626050"/>
            <a:ext cx="5719200" cy="752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endParaRPr sz="280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Google Shape;183;g25073e1ac4a_0_145">
            <a:extLst>
              <a:ext uri="{FF2B5EF4-FFF2-40B4-BE49-F238E27FC236}">
                <a16:creationId xmlns:a16="http://schemas.microsoft.com/office/drawing/2014/main" id="{9DE8304A-29FA-1BF3-E4B9-FBBAA07BBC9B}"/>
              </a:ext>
            </a:extLst>
          </p:cNvPr>
          <p:cNvSpPr txBox="1"/>
          <p:nvPr/>
        </p:nvSpPr>
        <p:spPr>
          <a:xfrm>
            <a:off x="0" y="490996"/>
            <a:ext cx="7292469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Do things always look as good in real life as they do in ads?</a:t>
            </a:r>
            <a:endParaRPr sz="1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4" descr="Wendy's Bacon &amp; Blue on Brioche | theimpulsivebuy | Flickr">
            <a:extLst>
              <a:ext uri="{FF2B5EF4-FFF2-40B4-BE49-F238E27FC236}">
                <a16:creationId xmlns:a16="http://schemas.microsoft.com/office/drawing/2014/main" id="{FE390BEB-45BA-79B3-1D5A-FA09FDC23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8157" y="880257"/>
            <a:ext cx="4940518" cy="364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9652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g25073e1ac4a_0_145" descr="Text&#10;&#10;Description automatically generate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0400" y="0"/>
            <a:ext cx="2133600" cy="861974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25073e1ac4a_0_145"/>
          <p:cNvSpPr txBox="1"/>
          <p:nvPr/>
        </p:nvSpPr>
        <p:spPr>
          <a:xfrm>
            <a:off x="76500" y="82213"/>
            <a:ext cx="7116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IE" sz="2400" b="1" dirty="0">
                <a:solidFill>
                  <a:srgbClr val="1A5892"/>
                </a:solidFill>
                <a:latin typeface="Comic Sans MS" panose="030F0702030302020204" pitchFamily="66" charset="0"/>
              </a:rPr>
              <a:t>Believing ads</a:t>
            </a:r>
            <a:endParaRPr lang="en-IE" sz="12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182" name="Google Shape;182;g25073e1ac4a_0_145"/>
          <p:cNvSpPr txBox="1"/>
          <p:nvPr/>
        </p:nvSpPr>
        <p:spPr>
          <a:xfrm>
            <a:off x="1473300" y="626050"/>
            <a:ext cx="5719200" cy="752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endParaRPr sz="280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Google Shape;180;g25073e1ac4a_0_145" descr="Text&#10;&#10;Description automatically generated">
            <a:extLst>
              <a:ext uri="{FF2B5EF4-FFF2-40B4-BE49-F238E27FC236}">
                <a16:creationId xmlns:a16="http://schemas.microsoft.com/office/drawing/2014/main" id="{468F4D20-9796-1051-D3F4-407D1B755B52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0400" y="0"/>
            <a:ext cx="2133600" cy="86197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82;g25073e1ac4a_0_145">
            <a:extLst>
              <a:ext uri="{FF2B5EF4-FFF2-40B4-BE49-F238E27FC236}">
                <a16:creationId xmlns:a16="http://schemas.microsoft.com/office/drawing/2014/main" id="{C92A6915-1538-ED1A-3A9C-E373CD2F8196}"/>
              </a:ext>
            </a:extLst>
          </p:cNvPr>
          <p:cNvSpPr txBox="1"/>
          <p:nvPr/>
        </p:nvSpPr>
        <p:spPr>
          <a:xfrm>
            <a:off x="1473300" y="626050"/>
            <a:ext cx="5719200" cy="752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endParaRPr sz="2800" b="1" dirty="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Google Shape;184;g25073e1ac4a_0_145">
            <a:extLst>
              <a:ext uri="{FF2B5EF4-FFF2-40B4-BE49-F238E27FC236}">
                <a16:creationId xmlns:a16="http://schemas.microsoft.com/office/drawing/2014/main" id="{E2E3752B-8F49-DE6D-F577-958D7D09A21F}"/>
              </a:ext>
            </a:extLst>
          </p:cNvPr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265073" y="1614149"/>
            <a:ext cx="3871048" cy="2903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Young boy hand on chin">
            <a:extLst>
              <a:ext uri="{FF2B5EF4-FFF2-40B4-BE49-F238E27FC236}">
                <a16:creationId xmlns:a16="http://schemas.microsoft.com/office/drawing/2014/main" id="{60073C68-01D9-7078-B36D-BE181E82A79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2694" y="520749"/>
            <a:ext cx="671772" cy="3244090"/>
          </a:xfrm>
          <a:prstGeom prst="rect">
            <a:avLst/>
          </a:prstGeom>
        </p:spPr>
      </p:pic>
      <p:pic>
        <p:nvPicPr>
          <p:cNvPr id="8" name="Picture 7" descr="Young girl hand on chin arm crossed">
            <a:extLst>
              <a:ext uri="{FF2B5EF4-FFF2-40B4-BE49-F238E27FC236}">
                <a16:creationId xmlns:a16="http://schemas.microsoft.com/office/drawing/2014/main" id="{EF2E3266-08E0-D7FC-8AFA-2CBEC4DB4F6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60994" y="520749"/>
            <a:ext cx="898326" cy="32440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5A7DEE3-7A58-5F33-F194-00DA7D0A4AF1}"/>
              </a:ext>
            </a:extLst>
          </p:cNvPr>
          <p:cNvSpPr/>
          <p:nvPr/>
        </p:nvSpPr>
        <p:spPr>
          <a:xfrm>
            <a:off x="875491" y="627412"/>
            <a:ext cx="256352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STOP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and</a:t>
            </a:r>
          </a:p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THINK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24AEF1-038B-1CA4-1A94-562CF3CD3164}"/>
              </a:ext>
            </a:extLst>
          </p:cNvPr>
          <p:cNvSpPr/>
          <p:nvPr/>
        </p:nvSpPr>
        <p:spPr>
          <a:xfrm>
            <a:off x="545565" y="3870140"/>
            <a:ext cx="936683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2000" b="1" cap="none" spc="0" dirty="0">
                <a:ln/>
                <a:solidFill>
                  <a:srgbClr val="4DD5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 the person being </a:t>
            </a:r>
            <a:r>
              <a:rPr lang="en-GB" sz="2800" b="1" i="1" cap="none" spc="0" dirty="0">
                <a:ln/>
                <a:solidFill>
                  <a:srgbClr val="4DD5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paid</a:t>
            </a:r>
            <a:r>
              <a:rPr lang="en-GB" sz="2000" b="1" cap="none" spc="0" dirty="0">
                <a:ln/>
                <a:solidFill>
                  <a:srgbClr val="4DD5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to say the things they are saying?</a:t>
            </a:r>
          </a:p>
        </p:txBody>
      </p:sp>
    </p:spTree>
    <p:extLst>
      <p:ext uri="{BB962C8B-B14F-4D97-AF65-F5344CB8AC3E}">
        <p14:creationId xmlns:p14="http://schemas.microsoft.com/office/powerpoint/2010/main" val="12834708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g25073e1ac4a_0_145" descr="Text&#10;&#10;Description automatically generate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0400" y="0"/>
            <a:ext cx="2133600" cy="861974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25073e1ac4a_0_145"/>
          <p:cNvSpPr txBox="1"/>
          <p:nvPr/>
        </p:nvSpPr>
        <p:spPr>
          <a:xfrm>
            <a:off x="76500" y="82213"/>
            <a:ext cx="7116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IE" sz="2400" b="1" dirty="0">
                <a:solidFill>
                  <a:srgbClr val="1A5892"/>
                </a:solidFill>
                <a:latin typeface="Comic Sans MS" panose="030F0702030302020204" pitchFamily="66" charset="0"/>
              </a:rPr>
              <a:t>Believing ads</a:t>
            </a:r>
            <a:endParaRPr lang="en-IE" sz="12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182" name="Google Shape;182;g25073e1ac4a_0_145"/>
          <p:cNvSpPr txBox="1"/>
          <p:nvPr/>
        </p:nvSpPr>
        <p:spPr>
          <a:xfrm>
            <a:off x="1473300" y="626050"/>
            <a:ext cx="5719200" cy="752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endParaRPr sz="280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Google Shape;180;g25073e1ac4a_0_145" descr="Text&#10;&#10;Description automatically generated">
            <a:extLst>
              <a:ext uri="{FF2B5EF4-FFF2-40B4-BE49-F238E27FC236}">
                <a16:creationId xmlns:a16="http://schemas.microsoft.com/office/drawing/2014/main" id="{468F4D20-9796-1051-D3F4-407D1B755B52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0400" y="0"/>
            <a:ext cx="2133600" cy="86197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82;g25073e1ac4a_0_145">
            <a:extLst>
              <a:ext uri="{FF2B5EF4-FFF2-40B4-BE49-F238E27FC236}">
                <a16:creationId xmlns:a16="http://schemas.microsoft.com/office/drawing/2014/main" id="{C92A6915-1538-ED1A-3A9C-E373CD2F8196}"/>
              </a:ext>
            </a:extLst>
          </p:cNvPr>
          <p:cNvSpPr txBox="1"/>
          <p:nvPr/>
        </p:nvSpPr>
        <p:spPr>
          <a:xfrm>
            <a:off x="1473300" y="626050"/>
            <a:ext cx="5719200" cy="752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endParaRPr sz="2800" b="1" dirty="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Google Shape;184;g25073e1ac4a_0_145">
            <a:extLst>
              <a:ext uri="{FF2B5EF4-FFF2-40B4-BE49-F238E27FC236}">
                <a16:creationId xmlns:a16="http://schemas.microsoft.com/office/drawing/2014/main" id="{E2E3752B-8F49-DE6D-F577-958D7D09A21F}"/>
              </a:ext>
            </a:extLst>
          </p:cNvPr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265073" y="1614149"/>
            <a:ext cx="3871048" cy="2903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Young boy hand on chin">
            <a:extLst>
              <a:ext uri="{FF2B5EF4-FFF2-40B4-BE49-F238E27FC236}">
                <a16:creationId xmlns:a16="http://schemas.microsoft.com/office/drawing/2014/main" id="{60073C68-01D9-7078-B36D-BE181E82A79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2694" y="520749"/>
            <a:ext cx="671772" cy="3244090"/>
          </a:xfrm>
          <a:prstGeom prst="rect">
            <a:avLst/>
          </a:prstGeom>
        </p:spPr>
      </p:pic>
      <p:pic>
        <p:nvPicPr>
          <p:cNvPr id="8" name="Picture 7" descr="Young girl hand on chin arm crossed">
            <a:extLst>
              <a:ext uri="{FF2B5EF4-FFF2-40B4-BE49-F238E27FC236}">
                <a16:creationId xmlns:a16="http://schemas.microsoft.com/office/drawing/2014/main" id="{EF2E3266-08E0-D7FC-8AFA-2CBEC4DB4F6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60994" y="520749"/>
            <a:ext cx="898326" cy="32440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5A7DEE3-7A58-5F33-F194-00DA7D0A4AF1}"/>
              </a:ext>
            </a:extLst>
          </p:cNvPr>
          <p:cNvSpPr/>
          <p:nvPr/>
        </p:nvSpPr>
        <p:spPr>
          <a:xfrm>
            <a:off x="875491" y="627412"/>
            <a:ext cx="256352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STOP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and</a:t>
            </a:r>
          </a:p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THINK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24AEF1-038B-1CA4-1A94-562CF3CD3164}"/>
              </a:ext>
            </a:extLst>
          </p:cNvPr>
          <p:cNvSpPr/>
          <p:nvPr/>
        </p:nvSpPr>
        <p:spPr>
          <a:xfrm>
            <a:off x="545565" y="3870140"/>
            <a:ext cx="936683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2000" b="1" cap="none" spc="0" dirty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Are they using any </a:t>
            </a:r>
            <a:r>
              <a:rPr lang="en-GB" sz="2800" b="1" i="1" cap="none" spc="0" dirty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tricks</a:t>
            </a:r>
            <a:r>
              <a:rPr lang="en-GB" sz="2000" b="1" cap="none" spc="0" dirty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to make me believe their message?</a:t>
            </a:r>
          </a:p>
        </p:txBody>
      </p:sp>
    </p:spTree>
    <p:extLst>
      <p:ext uri="{BB962C8B-B14F-4D97-AF65-F5344CB8AC3E}">
        <p14:creationId xmlns:p14="http://schemas.microsoft.com/office/powerpoint/2010/main" val="30263740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g25073e1ac4a_0_145" descr="Text&#10;&#10;Description automatically generate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0400" y="0"/>
            <a:ext cx="2133600" cy="861974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25073e1ac4a_0_145"/>
          <p:cNvSpPr txBox="1"/>
          <p:nvPr/>
        </p:nvSpPr>
        <p:spPr>
          <a:xfrm>
            <a:off x="76500" y="82213"/>
            <a:ext cx="7116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IE" sz="2400" b="1" dirty="0">
                <a:solidFill>
                  <a:srgbClr val="1A5892"/>
                </a:solidFill>
                <a:latin typeface="Comic Sans MS" panose="030F0702030302020204" pitchFamily="66" charset="0"/>
              </a:rPr>
              <a:t>Believing ads</a:t>
            </a:r>
            <a:endParaRPr lang="en-IE" sz="12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182" name="Google Shape;182;g25073e1ac4a_0_145"/>
          <p:cNvSpPr txBox="1"/>
          <p:nvPr/>
        </p:nvSpPr>
        <p:spPr>
          <a:xfrm>
            <a:off x="1473300" y="626050"/>
            <a:ext cx="5719200" cy="752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endParaRPr sz="280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Google Shape;180;g25073e1ac4a_0_145" descr="Text&#10;&#10;Description automatically generated">
            <a:extLst>
              <a:ext uri="{FF2B5EF4-FFF2-40B4-BE49-F238E27FC236}">
                <a16:creationId xmlns:a16="http://schemas.microsoft.com/office/drawing/2014/main" id="{468F4D20-9796-1051-D3F4-407D1B755B52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0400" y="0"/>
            <a:ext cx="2133600" cy="86197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82;g25073e1ac4a_0_145">
            <a:extLst>
              <a:ext uri="{FF2B5EF4-FFF2-40B4-BE49-F238E27FC236}">
                <a16:creationId xmlns:a16="http://schemas.microsoft.com/office/drawing/2014/main" id="{C92A6915-1538-ED1A-3A9C-E373CD2F8196}"/>
              </a:ext>
            </a:extLst>
          </p:cNvPr>
          <p:cNvSpPr txBox="1"/>
          <p:nvPr/>
        </p:nvSpPr>
        <p:spPr>
          <a:xfrm>
            <a:off x="1473300" y="626050"/>
            <a:ext cx="5719200" cy="752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endParaRPr sz="2800" b="1" dirty="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Google Shape;184;g25073e1ac4a_0_145">
            <a:extLst>
              <a:ext uri="{FF2B5EF4-FFF2-40B4-BE49-F238E27FC236}">
                <a16:creationId xmlns:a16="http://schemas.microsoft.com/office/drawing/2014/main" id="{E2E3752B-8F49-DE6D-F577-958D7D09A21F}"/>
              </a:ext>
            </a:extLst>
          </p:cNvPr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265073" y="1614149"/>
            <a:ext cx="3871048" cy="2903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80;g25073e1ac4a_0_145" descr="Text&#10;&#10;Description automatically generated">
            <a:extLst>
              <a:ext uri="{FF2B5EF4-FFF2-40B4-BE49-F238E27FC236}">
                <a16:creationId xmlns:a16="http://schemas.microsoft.com/office/drawing/2014/main" id="{C172A27A-7F97-FA29-89D6-3E2A13686C09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0400" y="0"/>
            <a:ext cx="2133600" cy="861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9D5A9CF-582D-D6B3-B26E-9DE35F443C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00" y="1129414"/>
            <a:ext cx="2143125" cy="21431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2CC353C-1121-8ED9-4864-707B226FD6F8}"/>
              </a:ext>
            </a:extLst>
          </p:cNvPr>
          <p:cNvSpPr txBox="1"/>
          <p:nvPr/>
        </p:nvSpPr>
        <p:spPr>
          <a:xfrm>
            <a:off x="2255264" y="1294477"/>
            <a:ext cx="46334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GB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4295F8E0-D6CF-26FD-89BD-DEDA5C84C48B}"/>
              </a:ext>
            </a:extLst>
          </p:cNvPr>
          <p:cNvSpPr/>
          <p:nvPr/>
        </p:nvSpPr>
        <p:spPr>
          <a:xfrm>
            <a:off x="3271870" y="596664"/>
            <a:ext cx="3768748" cy="1231240"/>
          </a:xfrm>
          <a:prstGeom prst="wedgeRoundRectCallout">
            <a:avLst>
              <a:gd name="adj1" fmla="val 53338"/>
              <a:gd name="adj2" fmla="val 91223"/>
              <a:gd name="adj3" fmla="val 16667"/>
            </a:avLst>
          </a:prstGeom>
          <a:solidFill>
            <a:schemeClr val="bg1"/>
          </a:solidFill>
          <a:ln w="38100"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Comic Sans MS" panose="030F0702030302020204" pitchFamily="66" charset="0"/>
              </a:rPr>
              <a:t>It is okay like an ad. </a:t>
            </a:r>
          </a:p>
          <a:p>
            <a:pPr algn="ctr"/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: Single Corner Snipped 6">
            <a:extLst>
              <a:ext uri="{FF2B5EF4-FFF2-40B4-BE49-F238E27FC236}">
                <a16:creationId xmlns:a16="http://schemas.microsoft.com/office/drawing/2014/main" id="{EB392655-B7FE-4249-584D-A2430417ECFB}"/>
              </a:ext>
            </a:extLst>
          </p:cNvPr>
          <p:cNvSpPr/>
          <p:nvPr/>
        </p:nvSpPr>
        <p:spPr>
          <a:xfrm>
            <a:off x="2255264" y="2200403"/>
            <a:ext cx="4470400" cy="2034995"/>
          </a:xfrm>
          <a:prstGeom prst="snip1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But it is very important to always make up your own mind if you believe the message or not.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F153FA-4688-19B8-4599-F765477AC2D6}"/>
              </a:ext>
            </a:extLst>
          </p:cNvPr>
          <p:cNvSpPr txBox="1"/>
          <p:nvPr/>
        </p:nvSpPr>
        <p:spPr>
          <a:xfrm>
            <a:off x="2219624" y="4600527"/>
            <a:ext cx="68432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100" b="1" i="1" dirty="0">
                <a:solidFill>
                  <a:schemeClr val="bg1">
                    <a:lumMod val="50000"/>
                  </a:schemeClr>
                </a:solidFill>
              </a:rPr>
              <a:t>Accompanying lesson plan images: </a:t>
            </a:r>
            <a:r>
              <a:rPr lang="en-IE" sz="1100" i="1" dirty="0">
                <a:solidFill>
                  <a:schemeClr val="bg1">
                    <a:lumMod val="50000"/>
                  </a:schemeClr>
                </a:solidFill>
              </a:rPr>
              <a:t>Clipart: </a:t>
            </a:r>
            <a:r>
              <a:rPr lang="en-IE" sz="1100" i="1" dirty="0">
                <a:solidFill>
                  <a:schemeClr val="bg1">
                    <a:lumMod val="5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https://clipart-library.com/</a:t>
            </a:r>
            <a:r>
              <a:rPr lang="en-IE" sz="1100" i="1" dirty="0">
                <a:solidFill>
                  <a:schemeClr val="bg1">
                    <a:lumMod val="50000"/>
                  </a:schemeClr>
                </a:solidFill>
              </a:rPr>
              <a:t> Microsoft 365 stock images. Please see Teachers’ Toolkit for complete listings.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96187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ar: 5 Points 7">
            <a:extLst>
              <a:ext uri="{FF2B5EF4-FFF2-40B4-BE49-F238E27FC236}">
                <a16:creationId xmlns:a16="http://schemas.microsoft.com/office/drawing/2014/main" id="{E028F13A-DC43-0387-6A82-EB31DA883174}"/>
              </a:ext>
            </a:extLst>
          </p:cNvPr>
          <p:cNvSpPr/>
          <p:nvPr/>
        </p:nvSpPr>
        <p:spPr>
          <a:xfrm rot="20621644">
            <a:off x="184357" y="101905"/>
            <a:ext cx="7118118" cy="5051144"/>
          </a:xfrm>
          <a:prstGeom prst="star5">
            <a:avLst>
              <a:gd name="adj" fmla="val 18189"/>
              <a:gd name="hf" fmla="val 105146"/>
              <a:gd name="vf" fmla="val 110557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Soccer player standing on pitch, with foot on football, and spectators on bleachers">
            <a:extLst>
              <a:ext uri="{FF2B5EF4-FFF2-40B4-BE49-F238E27FC236}">
                <a16:creationId xmlns:a16="http://schemas.microsoft.com/office/drawing/2014/main" id="{91B22A74-D53E-2B6C-F3D5-5A836DA084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4" y="718984"/>
            <a:ext cx="2166655" cy="1218788"/>
          </a:xfrm>
          <a:prstGeom prst="rect">
            <a:avLst/>
          </a:prstGeom>
        </p:spPr>
      </p:pic>
      <p:pic>
        <p:nvPicPr>
          <p:cNvPr id="93" name="Google Shape;93;g2529660db7b_0_0" descr="Text&#10;&#10;Description automatically generated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0400" y="0"/>
            <a:ext cx="2133600" cy="86197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g2529660db7b_0_0"/>
          <p:cNvSpPr txBox="1"/>
          <p:nvPr/>
        </p:nvSpPr>
        <p:spPr>
          <a:xfrm>
            <a:off x="-27319" y="59125"/>
            <a:ext cx="6059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IE" sz="2800" b="1" dirty="0">
                <a:solidFill>
                  <a:srgbClr val="1A5892"/>
                </a:solidFill>
              </a:rPr>
              <a:t>Where is Advertising?</a:t>
            </a:r>
            <a:endParaRPr lang="en-IE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93;g2529660db7b_0_0" descr="Text&#10;&#10;Description automatically generated">
            <a:extLst>
              <a:ext uri="{FF2B5EF4-FFF2-40B4-BE49-F238E27FC236}">
                <a16:creationId xmlns:a16="http://schemas.microsoft.com/office/drawing/2014/main" id="{1B65F42F-1629-3A7F-54E4-EF5BD7CC45BF}"/>
              </a:ext>
            </a:extLst>
          </p:cNvPr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0400" y="0"/>
            <a:ext cx="2133600" cy="86197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94;g2529660db7b_0_0">
            <a:extLst>
              <a:ext uri="{FF2B5EF4-FFF2-40B4-BE49-F238E27FC236}">
                <a16:creationId xmlns:a16="http://schemas.microsoft.com/office/drawing/2014/main" id="{9128704C-9D39-6AFF-E358-B9DFF82754E3}"/>
              </a:ext>
            </a:extLst>
          </p:cNvPr>
          <p:cNvSpPr txBox="1"/>
          <p:nvPr/>
        </p:nvSpPr>
        <p:spPr>
          <a:xfrm>
            <a:off x="-27319" y="59125"/>
            <a:ext cx="6059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IE" sz="2800" b="1" dirty="0">
                <a:solidFill>
                  <a:srgbClr val="1A5892"/>
                </a:solidFill>
              </a:rPr>
              <a:t>Where is Advertising?</a:t>
            </a:r>
            <a:endParaRPr lang="en-IE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D50592-4419-1514-04AB-283BEA9DDC1C}"/>
              </a:ext>
            </a:extLst>
          </p:cNvPr>
          <p:cNvSpPr txBox="1"/>
          <p:nvPr/>
        </p:nvSpPr>
        <p:spPr>
          <a:xfrm>
            <a:off x="2753226" y="1937772"/>
            <a:ext cx="23968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kern="1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Companies who make clothes, toys and sports kits, pay to have their message advertised</a:t>
            </a:r>
          </a:p>
          <a:p>
            <a:endParaRPr lang="en-GB" sz="1800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FCB929-192B-D08D-2260-37EB2A2BC2D5}"/>
              </a:ext>
            </a:extLst>
          </p:cNvPr>
          <p:cNvSpPr txBox="1"/>
          <p:nvPr/>
        </p:nvSpPr>
        <p:spPr>
          <a:xfrm>
            <a:off x="6042535" y="2559348"/>
            <a:ext cx="2525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kern="1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Companies who make food products pay to have their message advertised. Those who sell high sugar or high fat foods spend lots of money advertising their products</a:t>
            </a:r>
          </a:p>
          <a:p>
            <a:endParaRPr lang="en-GB" sz="1600" dirty="0"/>
          </a:p>
        </p:txBody>
      </p:sp>
      <p:pic>
        <p:nvPicPr>
          <p:cNvPr id="12" name="Picture 11" descr="Toy robots shaking hands">
            <a:extLst>
              <a:ext uri="{FF2B5EF4-FFF2-40B4-BE49-F238E27FC236}">
                <a16:creationId xmlns:a16="http://schemas.microsoft.com/office/drawing/2014/main" id="{85E85104-A143-D085-D534-6D89F7E74B0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5370" y="861974"/>
            <a:ext cx="2277035" cy="1512535"/>
          </a:xfrm>
          <a:prstGeom prst="rect">
            <a:avLst/>
          </a:prstGeom>
        </p:spPr>
      </p:pic>
      <p:pic>
        <p:nvPicPr>
          <p:cNvPr id="14" name="Picture 13" descr="Multi-layer burger with fries on wood board">
            <a:extLst>
              <a:ext uri="{FF2B5EF4-FFF2-40B4-BE49-F238E27FC236}">
                <a16:creationId xmlns:a16="http://schemas.microsoft.com/office/drawing/2014/main" id="{85D1A2F1-50FB-E75A-A108-84713F39401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051" t="17908" r="22368" b="15388"/>
          <a:stretch/>
        </p:blipFill>
        <p:spPr>
          <a:xfrm>
            <a:off x="6345370" y="2441587"/>
            <a:ext cx="2277035" cy="213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737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" descr="Text&#10;&#10;Description automatically generate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0400" y="0"/>
            <a:ext cx="2133600" cy="861974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"/>
          <p:cNvSpPr txBox="1"/>
          <p:nvPr/>
        </p:nvSpPr>
        <p:spPr>
          <a:xfrm>
            <a:off x="436144" y="234975"/>
            <a:ext cx="60591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2800"/>
            </a:pPr>
            <a:r>
              <a:rPr lang="en-IE" sz="2800" b="1" dirty="0">
                <a:solidFill>
                  <a:srgbClr val="1A5892"/>
                </a:solidFill>
                <a:latin typeface="Comic Sans MS" panose="030F0702030302020204" pitchFamily="66" charset="0"/>
              </a:rPr>
              <a:t>Where is Advertising?</a:t>
            </a:r>
            <a:r>
              <a:rPr lang="en-IE" dirty="0">
                <a:latin typeface="Comic Sans MS" panose="030F0702030302020204" pitchFamily="66" charset="0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672155" y="758175"/>
            <a:ext cx="6832698" cy="284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Name three places you often see </a:t>
            </a: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advertising</a:t>
            </a: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is your favourite type of </a:t>
            </a: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advertising?  </a:t>
            </a:r>
            <a:endParaRPr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" name="Google Shape;242;g25073e1ac4a_0_259" descr="A cartoon of a robot&#10;&#10;Description automatically generated with low confidence">
            <a:extLst>
              <a:ext uri="{FF2B5EF4-FFF2-40B4-BE49-F238E27FC236}">
                <a16:creationId xmlns:a16="http://schemas.microsoft.com/office/drawing/2014/main" id="{075E6768-0760-F494-DDB8-22396CAB30E1}"/>
              </a:ext>
            </a:extLst>
          </p:cNvPr>
          <p:cNvPicPr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591824" y="3228333"/>
            <a:ext cx="1760361" cy="162958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689ACD0-DA5C-43BD-4317-F74F68BBF9AC}"/>
              </a:ext>
            </a:extLst>
          </p:cNvPr>
          <p:cNvSpPr/>
          <p:nvPr/>
        </p:nvSpPr>
        <p:spPr>
          <a:xfrm>
            <a:off x="0" y="1043971"/>
            <a:ext cx="672155" cy="2585323"/>
          </a:xfrm>
          <a:prstGeom prst="rect">
            <a:avLst/>
          </a:prstGeom>
          <a:solidFill>
            <a:schemeClr val="lt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</a:t>
            </a:r>
          </a:p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C89F83-0C68-7CE3-090D-95610DD8741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1712" y="764733"/>
            <a:ext cx="3450133" cy="345013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g25073e1ac4a_0_145" descr="Text&#10;&#10;Description automatically generate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0400" y="0"/>
            <a:ext cx="2133600" cy="861974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25073e1ac4a_0_145"/>
          <p:cNvSpPr txBox="1"/>
          <p:nvPr/>
        </p:nvSpPr>
        <p:spPr>
          <a:xfrm>
            <a:off x="-27325" y="59125"/>
            <a:ext cx="7116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IE" sz="2400" b="1" dirty="0">
                <a:solidFill>
                  <a:srgbClr val="1A5892"/>
                </a:solidFill>
                <a:latin typeface="Comic Sans MS" panose="030F0702030302020204" pitchFamily="66" charset="0"/>
              </a:rPr>
              <a:t>Where is Advertising?</a:t>
            </a:r>
            <a:endParaRPr lang="en-IE" sz="12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182" name="Google Shape;182;g25073e1ac4a_0_145"/>
          <p:cNvSpPr txBox="1"/>
          <p:nvPr/>
        </p:nvSpPr>
        <p:spPr>
          <a:xfrm>
            <a:off x="1473300" y="626050"/>
            <a:ext cx="5719200" cy="752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endParaRPr sz="280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47FA28EE-3FEF-0DEC-0C01-EFD9E3A59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6427" y="579874"/>
            <a:ext cx="5173973" cy="387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617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g25073e1ac4a_0_145" descr="Text&#10;&#10;Description automatically generate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0400" y="0"/>
            <a:ext cx="2133600" cy="861974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25073e1ac4a_0_145"/>
          <p:cNvSpPr txBox="1"/>
          <p:nvPr/>
        </p:nvSpPr>
        <p:spPr>
          <a:xfrm>
            <a:off x="-27325" y="59125"/>
            <a:ext cx="7116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IE" sz="2400" b="1" dirty="0">
                <a:solidFill>
                  <a:srgbClr val="1A5892"/>
                </a:solidFill>
                <a:latin typeface="Comic Sans MS" panose="030F0702030302020204" pitchFamily="66" charset="0"/>
              </a:rPr>
              <a:t>Where is Advertising?</a:t>
            </a:r>
            <a:endParaRPr lang="en-IE" sz="12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182" name="Google Shape;182;g25073e1ac4a_0_145"/>
          <p:cNvSpPr txBox="1"/>
          <p:nvPr/>
        </p:nvSpPr>
        <p:spPr>
          <a:xfrm>
            <a:off x="1473300" y="626050"/>
            <a:ext cx="5719200" cy="752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endParaRPr sz="280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6" name="Picture 4" descr="Crisps | Robert Wallace | Flickr">
            <a:extLst>
              <a:ext uri="{FF2B5EF4-FFF2-40B4-BE49-F238E27FC236}">
                <a16:creationId xmlns:a16="http://schemas.microsoft.com/office/drawing/2014/main" id="{2499BDCF-33C5-0F87-F6FB-1CF3D0EF1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0747" y="809117"/>
            <a:ext cx="5642185" cy="374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236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g2529660db7b_0_0" descr="Text&#10;&#10;Description automatically generate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0400" y="0"/>
            <a:ext cx="2133600" cy="86197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g2529660db7b_0_0"/>
          <p:cNvSpPr txBox="1"/>
          <p:nvPr/>
        </p:nvSpPr>
        <p:spPr>
          <a:xfrm>
            <a:off x="-27319" y="59125"/>
            <a:ext cx="6059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IE" sz="2800" b="1" dirty="0">
                <a:solidFill>
                  <a:srgbClr val="1A5892"/>
                </a:solidFill>
                <a:latin typeface="Comic Sans MS" panose="030F0702030302020204" pitchFamily="66" charset="0"/>
              </a:rPr>
              <a:t>Where is Advertising?</a:t>
            </a:r>
            <a:endParaRPr lang="en-IE" sz="14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96" name="Google Shape;96;g2529660db7b_0_0"/>
          <p:cNvSpPr txBox="1"/>
          <p:nvPr/>
        </p:nvSpPr>
        <p:spPr>
          <a:xfrm>
            <a:off x="2464250" y="1889625"/>
            <a:ext cx="4822500" cy="7386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l" rtl="0" fontAlgn="base"/>
            <a:endParaRPr lang="en-GB" sz="1800" b="0" i="0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  <a:p>
            <a:pPr algn="l" rtl="0" fontAlgn="base"/>
            <a:r>
              <a:rPr lang="en-GB" sz="18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 </a:t>
            </a:r>
            <a:endParaRPr lang="en-GB" sz="2000" b="0" i="0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C998A3-544D-98D3-D2BE-17C938427F71}"/>
              </a:ext>
            </a:extLst>
          </p:cNvPr>
          <p:cNvSpPr txBox="1"/>
          <p:nvPr/>
        </p:nvSpPr>
        <p:spPr>
          <a:xfrm>
            <a:off x="2144153" y="992550"/>
            <a:ext cx="54278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Look around you. How many different types of advertising can you see?</a:t>
            </a:r>
          </a:p>
          <a:p>
            <a:pPr algn="ctr"/>
            <a:endParaRPr lang="en-GB" sz="20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endParaRPr lang="en-GB" sz="20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5CD2AB-B856-600D-9A3D-06F40A2936EF}"/>
              </a:ext>
            </a:extLst>
          </p:cNvPr>
          <p:cNvSpPr txBox="1"/>
          <p:nvPr/>
        </p:nvSpPr>
        <p:spPr>
          <a:xfrm>
            <a:off x="2133600" y="2659067"/>
            <a:ext cx="3971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Did you notice any brands or logos or characters?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21E22275-DE15-0991-B3FC-995DBE4E9283}"/>
              </a:ext>
            </a:extLst>
          </p:cNvPr>
          <p:cNvSpPr/>
          <p:nvPr/>
        </p:nvSpPr>
        <p:spPr>
          <a:xfrm>
            <a:off x="6104771" y="1572803"/>
            <a:ext cx="3085278" cy="2896373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GB" sz="2400" b="0" i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dvertising is everywhere, all around us</a:t>
            </a:r>
            <a:endParaRPr lang="en-GB" sz="2400" kern="1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Close up of binoculars on a table looking at sunset">
            <a:extLst>
              <a:ext uri="{FF2B5EF4-FFF2-40B4-BE49-F238E27FC236}">
                <a16:creationId xmlns:a16="http://schemas.microsoft.com/office/drawing/2014/main" id="{E6015032-79C6-040C-B81F-3212E165F6D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21" t="-834" r="-3819" b="834"/>
          <a:stretch/>
        </p:blipFill>
        <p:spPr>
          <a:xfrm>
            <a:off x="126218" y="2188181"/>
            <a:ext cx="1899096" cy="1266065"/>
          </a:xfrm>
          <a:prstGeom prst="rect">
            <a:avLst/>
          </a:prstGeom>
        </p:spPr>
      </p:pic>
      <p:pic>
        <p:nvPicPr>
          <p:cNvPr id="13" name="Picture 12" descr="Child in pirate costume">
            <a:extLst>
              <a:ext uri="{FF2B5EF4-FFF2-40B4-BE49-F238E27FC236}">
                <a16:creationId xmlns:a16="http://schemas.microsoft.com/office/drawing/2014/main" id="{FA6840FE-DE15-391A-8EB9-2B98E7E939D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17" y="723356"/>
            <a:ext cx="1826570" cy="133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340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g25073e1ac4a_0_145" descr="Text&#10;&#10;Description automatically generate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0400" y="0"/>
            <a:ext cx="2133600" cy="861974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25073e1ac4a_0_145"/>
          <p:cNvSpPr txBox="1"/>
          <p:nvPr/>
        </p:nvSpPr>
        <p:spPr>
          <a:xfrm>
            <a:off x="-27325" y="59125"/>
            <a:ext cx="7116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IE" sz="2400" b="1" dirty="0">
                <a:solidFill>
                  <a:srgbClr val="1A5892"/>
                </a:solidFill>
                <a:latin typeface="Comic Sans MS" panose="030F0702030302020204" pitchFamily="66" charset="0"/>
              </a:rPr>
              <a:t>Where is Advertising?</a:t>
            </a:r>
            <a:endParaRPr lang="en-IE" sz="12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183" name="Google Shape;183;g25073e1ac4a_0_145"/>
          <p:cNvSpPr txBox="1"/>
          <p:nvPr/>
        </p:nvSpPr>
        <p:spPr>
          <a:xfrm>
            <a:off x="2402237" y="2812356"/>
            <a:ext cx="5486400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highlight>
                  <a:srgbClr val="00FF00"/>
                </a:highlight>
                <a:latin typeface="Comic Sans MS" panose="030F0702030302020204" pitchFamily="66" charset="0"/>
              </a:rPr>
              <a:t>Pick 5 places in the classroom where you can place advertising </a:t>
            </a:r>
            <a:endParaRPr sz="2000" b="1" dirty="0">
              <a:solidFill>
                <a:schemeClr val="dk1"/>
              </a:solidFill>
              <a:highlight>
                <a:srgbClr val="00FF00"/>
              </a:highlight>
              <a:latin typeface="Comic Sans MS" panose="030F0702030302020204" pitchFamily="66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highlight>
                <a:srgbClr val="00FF00"/>
              </a:highlight>
              <a:latin typeface="Comic Sans MS" panose="030F0702030302020204" pitchFamily="66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omic Sans MS" panose="030F0702030302020204" pitchFamily="66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omic Sans MS" panose="030F0702030302020204" pitchFamily="66" charset="0"/>
            </a:endParaRPr>
          </a:p>
        </p:txBody>
      </p:sp>
      <p:pic>
        <p:nvPicPr>
          <p:cNvPr id="184" name="Google Shape;184;g25073e1ac4a_0_145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395701" y="861974"/>
            <a:ext cx="3871048" cy="29033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72B3FDC-72F4-0537-B10C-893F15BFE8FE}"/>
              </a:ext>
            </a:extLst>
          </p:cNvPr>
          <p:cNvSpPr/>
          <p:nvPr/>
        </p:nvSpPr>
        <p:spPr>
          <a:xfrm>
            <a:off x="4017589" y="226918"/>
            <a:ext cx="2133600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9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A6ABE8-1477-444A-DCC0-A0A4FC8C7CF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41" y="444143"/>
            <a:ext cx="3122818" cy="312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192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g25073e1ac4a_0_145" descr="Text&#10;&#10;Description automatically generate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0400" y="0"/>
            <a:ext cx="2133600" cy="861974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25073e1ac4a_0_145"/>
          <p:cNvSpPr txBox="1"/>
          <p:nvPr/>
        </p:nvSpPr>
        <p:spPr>
          <a:xfrm>
            <a:off x="-27325" y="59125"/>
            <a:ext cx="7116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IE" sz="2400" b="1" dirty="0">
                <a:solidFill>
                  <a:srgbClr val="1A5892"/>
                </a:solidFill>
                <a:latin typeface="Comic Sans MS" panose="030F0702030302020204" pitchFamily="66" charset="0"/>
              </a:rPr>
              <a:t>What might an ad look like?</a:t>
            </a:r>
            <a:endParaRPr lang="en-IE" sz="12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182" name="Google Shape;182;g25073e1ac4a_0_145"/>
          <p:cNvSpPr txBox="1"/>
          <p:nvPr/>
        </p:nvSpPr>
        <p:spPr>
          <a:xfrm>
            <a:off x="1473300" y="626050"/>
            <a:ext cx="5719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endParaRPr sz="2800">
              <a:solidFill>
                <a:schemeClr val="dk1"/>
              </a:solidFill>
            </a:endParaRPr>
          </a:p>
        </p:txBody>
      </p:sp>
      <p:sp>
        <p:nvSpPr>
          <p:cNvPr id="183" name="Google Shape;183;g25073e1ac4a_0_145"/>
          <p:cNvSpPr txBox="1"/>
          <p:nvPr/>
        </p:nvSpPr>
        <p:spPr>
          <a:xfrm>
            <a:off x="373775" y="1351700"/>
            <a:ext cx="6313800" cy="135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pic>
        <p:nvPicPr>
          <p:cNvPr id="184" name="Google Shape;184;g25073e1ac4a_0_145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336782" y="1455074"/>
            <a:ext cx="3871048" cy="29033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78213825-C27B-1AC5-CFDE-F4B0E4EF9FEA}"/>
              </a:ext>
            </a:extLst>
          </p:cNvPr>
          <p:cNvSpPr/>
          <p:nvPr/>
        </p:nvSpPr>
        <p:spPr>
          <a:xfrm>
            <a:off x="591872" y="916869"/>
            <a:ext cx="3580759" cy="178901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There are so many advertisements everywhere that we don’t always notice all of them</a:t>
            </a:r>
          </a:p>
          <a:p>
            <a:pPr algn="ctr"/>
            <a:endParaRPr lang="en-GB" dirty="0"/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5C11C2AC-44D4-20BC-AD1C-4392B3A26F85}"/>
              </a:ext>
            </a:extLst>
          </p:cNvPr>
          <p:cNvSpPr/>
          <p:nvPr/>
        </p:nvSpPr>
        <p:spPr>
          <a:xfrm>
            <a:off x="4473450" y="184732"/>
            <a:ext cx="2929652" cy="2596386"/>
          </a:xfrm>
          <a:prstGeom prst="pent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They can be tricky to spot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307F8B79-9795-0535-4CE4-D2315B0F9F22}"/>
              </a:ext>
            </a:extLst>
          </p:cNvPr>
          <p:cNvSpPr/>
          <p:nvPr/>
        </p:nvSpPr>
        <p:spPr>
          <a:xfrm>
            <a:off x="1731060" y="2923503"/>
            <a:ext cx="5681879" cy="159394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They can be hidden</a:t>
            </a:r>
          </a:p>
        </p:txBody>
      </p:sp>
    </p:spTree>
    <p:extLst>
      <p:ext uri="{BB962C8B-B14F-4D97-AF65-F5344CB8AC3E}">
        <p14:creationId xmlns:p14="http://schemas.microsoft.com/office/powerpoint/2010/main" val="1278623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1870</TotalTime>
  <Words>548</Words>
  <Application>Microsoft Office PowerPoint</Application>
  <PresentationFormat>On-screen Show (16:9)</PresentationFormat>
  <Paragraphs>105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Bates</dc:creator>
  <cp:lastModifiedBy>aine hamill</cp:lastModifiedBy>
  <cp:revision>3</cp:revision>
  <dcterms:created xsi:type="dcterms:W3CDTF">2015-09-17T14:35:04Z</dcterms:created>
  <dcterms:modified xsi:type="dcterms:W3CDTF">2023-10-20T10:18:10Z</dcterms:modified>
</cp:coreProperties>
</file>